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8" r:id="rId3"/>
    <p:sldId id="257" r:id="rId4"/>
    <p:sldId id="299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60" r:id="rId17"/>
    <p:sldId id="261" r:id="rId18"/>
    <p:sldId id="262" r:id="rId19"/>
    <p:sldId id="263" r:id="rId20"/>
    <p:sldId id="264" r:id="rId21"/>
    <p:sldId id="283" r:id="rId22"/>
    <p:sldId id="265" r:id="rId23"/>
    <p:sldId id="284" r:id="rId24"/>
    <p:sldId id="285" r:id="rId25"/>
    <p:sldId id="28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69" autoAdjust="0"/>
    <p:restoredTop sz="94660"/>
  </p:normalViewPr>
  <p:slideViewPr>
    <p:cSldViewPr snapToGrid="0">
      <p:cViewPr varScale="1">
        <p:scale>
          <a:sx n="75" d="100"/>
          <a:sy n="75" d="100"/>
        </p:scale>
        <p:origin x="72" y="5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5B1829F9-DE48-4E44-8289-96C72B29405D}"/>
    <pc:docChg chg="custSel modSld">
      <pc:chgData name="Besty Jose" userId="47a6efec-86cc-4a34-b886-028dba74405c" providerId="ADAL" clId="{5B1829F9-DE48-4E44-8289-96C72B29405D}" dt="2025-04-09T09:45:59.984" v="90"/>
      <pc:docMkLst>
        <pc:docMk/>
      </pc:docMkLst>
      <pc:sldChg chg="modSp mod">
        <pc:chgData name="Besty Jose" userId="47a6efec-86cc-4a34-b886-028dba74405c" providerId="ADAL" clId="{5B1829F9-DE48-4E44-8289-96C72B29405D}" dt="2025-04-09T09:45:59.932" v="72"/>
        <pc:sldMkLst>
          <pc:docMk/>
          <pc:sldMk cId="1603145704" sldId="289"/>
        </pc:sldMkLst>
        <pc:spChg chg="mod">
          <ac:chgData name="Besty Jose" userId="47a6efec-86cc-4a34-b886-028dba74405c" providerId="ADAL" clId="{5B1829F9-DE48-4E44-8289-96C72B29405D}" dt="2025-04-09T09:45:59.812" v="28"/>
          <ac:spMkLst>
            <pc:docMk/>
            <pc:sldMk cId="1603145704" sldId="289"/>
            <ac:spMk id="8" creationId="{D02DC75C-F2A2-476E-AACB-051FF5A31F05}"/>
          </ac:spMkLst>
        </pc:spChg>
        <pc:spChg chg="mod">
          <ac:chgData name="Besty Jose" userId="47a6efec-86cc-4a34-b886-028dba74405c" providerId="ADAL" clId="{5B1829F9-DE48-4E44-8289-96C72B29405D}" dt="2025-04-09T09:45:59.932" v="72"/>
          <ac:spMkLst>
            <pc:docMk/>
            <pc:sldMk cId="1603145704" sldId="289"/>
            <ac:spMk id="10" creationId="{5A174432-E4C3-4B25-9CD5-905B641B25BB}"/>
          </ac:spMkLst>
        </pc:spChg>
        <pc:spChg chg="mod">
          <ac:chgData name="Besty Jose" userId="47a6efec-86cc-4a34-b886-028dba74405c" providerId="ADAL" clId="{5B1829F9-DE48-4E44-8289-96C72B29405D}" dt="2025-04-09T09:45:59.807" v="21"/>
          <ac:spMkLst>
            <pc:docMk/>
            <pc:sldMk cId="1603145704" sldId="289"/>
            <ac:spMk id="12" creationId="{DC776EC2-BE33-4D40-B1BA-3B210DE1FE91}"/>
          </ac:spMkLst>
        </pc:spChg>
        <pc:spChg chg="mod">
          <ac:chgData name="Besty Jose" userId="47a6efec-86cc-4a34-b886-028dba74405c" providerId="ADAL" clId="{5B1829F9-DE48-4E44-8289-96C72B29405D}" dt="2025-04-09T09:45:59.802" v="15"/>
          <ac:spMkLst>
            <pc:docMk/>
            <pc:sldMk cId="1603145704" sldId="289"/>
            <ac:spMk id="14" creationId="{7EBDEA3B-81B1-4E9B-8840-D75516BEA0B7}"/>
          </ac:spMkLst>
        </pc:spChg>
        <pc:spChg chg="mod">
          <ac:chgData name="Besty Jose" userId="47a6efec-86cc-4a34-b886-028dba74405c" providerId="ADAL" clId="{5B1829F9-DE48-4E44-8289-96C72B29405D}" dt="2025-04-09T09:45:59.808" v="22"/>
          <ac:spMkLst>
            <pc:docMk/>
            <pc:sldMk cId="1603145704" sldId="289"/>
            <ac:spMk id="16" creationId="{32539BBC-463C-43C1-AF0A-7589BED2D8CB}"/>
          </ac:spMkLst>
        </pc:spChg>
        <pc:spChg chg="mod">
          <ac:chgData name="Besty Jose" userId="47a6efec-86cc-4a34-b886-028dba74405c" providerId="ADAL" clId="{5B1829F9-DE48-4E44-8289-96C72B29405D}" dt="2025-04-09T09:45:59.804" v="16"/>
          <ac:spMkLst>
            <pc:docMk/>
            <pc:sldMk cId="1603145704" sldId="289"/>
            <ac:spMk id="18" creationId="{04063DAE-0E4C-4BA1-BB06-9FD3AF566EFA}"/>
          </ac:spMkLst>
        </pc:spChg>
        <pc:spChg chg="mod">
          <ac:chgData name="Besty Jose" userId="47a6efec-86cc-4a34-b886-028dba74405c" providerId="ADAL" clId="{5B1829F9-DE48-4E44-8289-96C72B29405D}" dt="2025-04-09T09:45:59.809" v="23"/>
          <ac:spMkLst>
            <pc:docMk/>
            <pc:sldMk cId="1603145704" sldId="289"/>
            <ac:spMk id="20" creationId="{5A4CF8AC-02A7-4FE0-83A5-AC203D916882}"/>
          </ac:spMkLst>
        </pc:spChg>
        <pc:spChg chg="mod">
          <ac:chgData name="Besty Jose" userId="47a6efec-86cc-4a34-b886-028dba74405c" providerId="ADAL" clId="{5B1829F9-DE48-4E44-8289-96C72B29405D}" dt="2025-04-09T09:45:59.804" v="17"/>
          <ac:spMkLst>
            <pc:docMk/>
            <pc:sldMk cId="1603145704" sldId="289"/>
            <ac:spMk id="22" creationId="{8F096F99-05D2-4F7C-BCE2-9015AD77D160}"/>
          </ac:spMkLst>
        </pc:spChg>
        <pc:spChg chg="mod">
          <ac:chgData name="Besty Jose" userId="47a6efec-86cc-4a34-b886-028dba74405c" providerId="ADAL" clId="{5B1829F9-DE48-4E44-8289-96C72B29405D}" dt="2025-04-09T09:45:59.809" v="24"/>
          <ac:spMkLst>
            <pc:docMk/>
            <pc:sldMk cId="1603145704" sldId="289"/>
            <ac:spMk id="24" creationId="{D2011054-F707-4438-A37F-5D78AF73A383}"/>
          </ac:spMkLst>
        </pc:spChg>
        <pc:spChg chg="mod">
          <ac:chgData name="Besty Jose" userId="47a6efec-86cc-4a34-b886-028dba74405c" providerId="ADAL" clId="{5B1829F9-DE48-4E44-8289-96C72B29405D}" dt="2025-04-09T09:45:59.805" v="18"/>
          <ac:spMkLst>
            <pc:docMk/>
            <pc:sldMk cId="1603145704" sldId="289"/>
            <ac:spMk id="26" creationId="{3C2D2ABB-0E66-487C-95A6-18DA129E2FFF}"/>
          </ac:spMkLst>
        </pc:spChg>
        <pc:spChg chg="mod">
          <ac:chgData name="Besty Jose" userId="47a6efec-86cc-4a34-b886-028dba74405c" providerId="ADAL" clId="{5B1829F9-DE48-4E44-8289-96C72B29405D}" dt="2025-04-09T09:45:59.810" v="25"/>
          <ac:spMkLst>
            <pc:docMk/>
            <pc:sldMk cId="1603145704" sldId="289"/>
            <ac:spMk id="28" creationId="{2809D23C-7621-45D7-B69B-D8231B312D4A}"/>
          </ac:spMkLst>
        </pc:spChg>
        <pc:spChg chg="mod">
          <ac:chgData name="Besty Jose" userId="47a6efec-86cc-4a34-b886-028dba74405c" providerId="ADAL" clId="{5B1829F9-DE48-4E44-8289-96C72B29405D}" dt="2025-04-09T09:45:59.806" v="19"/>
          <ac:spMkLst>
            <pc:docMk/>
            <pc:sldMk cId="1603145704" sldId="289"/>
            <ac:spMk id="30" creationId="{91CC9912-6342-4F88-BB79-C46AFF957D9C}"/>
          </ac:spMkLst>
        </pc:spChg>
        <pc:spChg chg="mod">
          <ac:chgData name="Besty Jose" userId="47a6efec-86cc-4a34-b886-028dba74405c" providerId="ADAL" clId="{5B1829F9-DE48-4E44-8289-96C72B29405D}" dt="2025-04-09T09:45:59.811" v="26"/>
          <ac:spMkLst>
            <pc:docMk/>
            <pc:sldMk cId="1603145704" sldId="289"/>
            <ac:spMk id="32" creationId="{C513B5F0-8B99-4068-BF84-C83897F17A11}"/>
          </ac:spMkLst>
        </pc:spChg>
        <pc:spChg chg="mod">
          <ac:chgData name="Besty Jose" userId="47a6efec-86cc-4a34-b886-028dba74405c" providerId="ADAL" clId="{5B1829F9-DE48-4E44-8289-96C72B29405D}" dt="2025-04-09T09:45:59.806" v="20"/>
          <ac:spMkLst>
            <pc:docMk/>
            <pc:sldMk cId="1603145704" sldId="289"/>
            <ac:spMk id="34" creationId="{300D5B16-330C-4FC0-B4DF-E1DCFC25C237}"/>
          </ac:spMkLst>
        </pc:spChg>
      </pc:sldChg>
      <pc:sldChg chg="modSp mod">
        <pc:chgData name="Besty Jose" userId="47a6efec-86cc-4a34-b886-028dba74405c" providerId="ADAL" clId="{5B1829F9-DE48-4E44-8289-96C72B29405D}" dt="2025-04-09T09:45:59.939" v="74"/>
        <pc:sldMkLst>
          <pc:docMk/>
          <pc:sldMk cId="1356438585" sldId="290"/>
        </pc:sldMkLst>
        <pc:spChg chg="mod">
          <ac:chgData name="Besty Jose" userId="47a6efec-86cc-4a34-b886-028dba74405c" providerId="ADAL" clId="{5B1829F9-DE48-4E44-8289-96C72B29405D}" dt="2025-04-09T09:45:59.939" v="74"/>
          <ac:spMkLst>
            <pc:docMk/>
            <pc:sldMk cId="1356438585" sldId="290"/>
            <ac:spMk id="9" creationId="{D0B8AA69-E0CD-429D-A2E9-9B761219F67F}"/>
          </ac:spMkLst>
        </pc:spChg>
        <pc:spChg chg="mod">
          <ac:chgData name="Besty Jose" userId="47a6efec-86cc-4a34-b886-028dba74405c" providerId="ADAL" clId="{5B1829F9-DE48-4E44-8289-96C72B29405D}" dt="2025-04-09T09:45:59.539" v="2"/>
          <ac:spMkLst>
            <pc:docMk/>
            <pc:sldMk cId="1356438585" sldId="290"/>
            <ac:spMk id="34" creationId="{173C7599-B33B-4CA2-AF0B-81483CA50C28}"/>
          </ac:spMkLst>
        </pc:spChg>
      </pc:sldChg>
      <pc:sldChg chg="modSp mod">
        <pc:chgData name="Besty Jose" userId="47a6efec-86cc-4a34-b886-028dba74405c" providerId="ADAL" clId="{5B1829F9-DE48-4E44-8289-96C72B29405D}" dt="2025-04-09T09:45:59.945" v="76"/>
        <pc:sldMkLst>
          <pc:docMk/>
          <pc:sldMk cId="2184356698" sldId="291"/>
        </pc:sldMkLst>
        <pc:spChg chg="mod">
          <ac:chgData name="Besty Jose" userId="47a6efec-86cc-4a34-b886-028dba74405c" providerId="ADAL" clId="{5B1829F9-DE48-4E44-8289-96C72B29405D}" dt="2025-04-09T09:45:59.853" v="38"/>
          <ac:spMkLst>
            <pc:docMk/>
            <pc:sldMk cId="2184356698" sldId="291"/>
            <ac:spMk id="8" creationId="{AAB16D25-CE53-469D-B85D-D0EBD0B32CD3}"/>
          </ac:spMkLst>
        </pc:spChg>
        <pc:spChg chg="mod">
          <ac:chgData name="Besty Jose" userId="47a6efec-86cc-4a34-b886-028dba74405c" providerId="ADAL" clId="{5B1829F9-DE48-4E44-8289-96C72B29405D}" dt="2025-04-09T09:45:59.945" v="76"/>
          <ac:spMkLst>
            <pc:docMk/>
            <pc:sldMk cId="2184356698" sldId="291"/>
            <ac:spMk id="10" creationId="{1AAEAA78-7E2E-499A-8D33-264A6FC12F68}"/>
          </ac:spMkLst>
        </pc:spChg>
        <pc:spChg chg="mod">
          <ac:chgData name="Besty Jose" userId="47a6efec-86cc-4a34-b886-028dba74405c" providerId="ADAL" clId="{5B1829F9-DE48-4E44-8289-96C72B29405D}" dt="2025-04-09T09:45:59.847" v="33"/>
          <ac:spMkLst>
            <pc:docMk/>
            <pc:sldMk cId="2184356698" sldId="291"/>
            <ac:spMk id="12" creationId="{9DDA1F10-4330-41F3-A9D9-64BF13DBE8E1}"/>
          </ac:spMkLst>
        </pc:spChg>
        <pc:spChg chg="mod">
          <ac:chgData name="Besty Jose" userId="47a6efec-86cc-4a34-b886-028dba74405c" providerId="ADAL" clId="{5B1829F9-DE48-4E44-8289-96C72B29405D}" dt="2025-04-09T09:45:59.844" v="29"/>
          <ac:spMkLst>
            <pc:docMk/>
            <pc:sldMk cId="2184356698" sldId="291"/>
            <ac:spMk id="14" creationId="{1891D559-627B-40DB-85B4-7E7FA705A340}"/>
          </ac:spMkLst>
        </pc:spChg>
        <pc:spChg chg="mod">
          <ac:chgData name="Besty Jose" userId="47a6efec-86cc-4a34-b886-028dba74405c" providerId="ADAL" clId="{5B1829F9-DE48-4E44-8289-96C72B29405D}" dt="2025-04-09T09:45:59.848" v="34"/>
          <ac:spMkLst>
            <pc:docMk/>
            <pc:sldMk cId="2184356698" sldId="291"/>
            <ac:spMk id="16" creationId="{D2E53ED4-29CC-41F7-87FE-D7639A684C24}"/>
          </ac:spMkLst>
        </pc:spChg>
        <pc:spChg chg="mod">
          <ac:chgData name="Besty Jose" userId="47a6efec-86cc-4a34-b886-028dba74405c" providerId="ADAL" clId="{5B1829F9-DE48-4E44-8289-96C72B29405D}" dt="2025-04-09T09:45:59.845" v="30"/>
          <ac:spMkLst>
            <pc:docMk/>
            <pc:sldMk cId="2184356698" sldId="291"/>
            <ac:spMk id="18" creationId="{2E5C8583-9A1B-4ED5-A546-DD60ACE55EBD}"/>
          </ac:spMkLst>
        </pc:spChg>
        <pc:spChg chg="mod">
          <ac:chgData name="Besty Jose" userId="47a6efec-86cc-4a34-b886-028dba74405c" providerId="ADAL" clId="{5B1829F9-DE48-4E44-8289-96C72B29405D}" dt="2025-04-09T09:45:59.849" v="35"/>
          <ac:spMkLst>
            <pc:docMk/>
            <pc:sldMk cId="2184356698" sldId="291"/>
            <ac:spMk id="20" creationId="{D5399B40-E79F-4B85-9CF2-303B288D3CA9}"/>
          </ac:spMkLst>
        </pc:spChg>
        <pc:spChg chg="mod">
          <ac:chgData name="Besty Jose" userId="47a6efec-86cc-4a34-b886-028dba74405c" providerId="ADAL" clId="{5B1829F9-DE48-4E44-8289-96C72B29405D}" dt="2025-04-09T09:45:59.846" v="31"/>
          <ac:spMkLst>
            <pc:docMk/>
            <pc:sldMk cId="2184356698" sldId="291"/>
            <ac:spMk id="22" creationId="{FEDECF3F-40F6-49A3-BDAF-94C07A33F1E9}"/>
          </ac:spMkLst>
        </pc:spChg>
        <pc:spChg chg="mod">
          <ac:chgData name="Besty Jose" userId="47a6efec-86cc-4a34-b886-028dba74405c" providerId="ADAL" clId="{5B1829F9-DE48-4E44-8289-96C72B29405D}" dt="2025-04-09T09:45:59.851" v="36"/>
          <ac:spMkLst>
            <pc:docMk/>
            <pc:sldMk cId="2184356698" sldId="291"/>
            <ac:spMk id="24" creationId="{1FB3B76F-4461-4221-BC6C-D53B3307F850}"/>
          </ac:spMkLst>
        </pc:spChg>
        <pc:spChg chg="mod">
          <ac:chgData name="Besty Jose" userId="47a6efec-86cc-4a34-b886-028dba74405c" providerId="ADAL" clId="{5B1829F9-DE48-4E44-8289-96C72B29405D}" dt="2025-04-09T09:45:59.846" v="32"/>
          <ac:spMkLst>
            <pc:docMk/>
            <pc:sldMk cId="2184356698" sldId="291"/>
            <ac:spMk id="26" creationId="{EA255B3E-6D46-41A1-84CB-466E59A7927D}"/>
          </ac:spMkLst>
        </pc:spChg>
      </pc:sldChg>
      <pc:sldChg chg="modSp mod">
        <pc:chgData name="Besty Jose" userId="47a6efec-86cc-4a34-b886-028dba74405c" providerId="ADAL" clId="{5B1829F9-DE48-4E44-8289-96C72B29405D}" dt="2025-04-09T09:45:59.951" v="78"/>
        <pc:sldMkLst>
          <pc:docMk/>
          <pc:sldMk cId="3568467716" sldId="292"/>
        </pc:sldMkLst>
        <pc:spChg chg="mod">
          <ac:chgData name="Besty Jose" userId="47a6efec-86cc-4a34-b886-028dba74405c" providerId="ADAL" clId="{5B1829F9-DE48-4E44-8289-96C72B29405D}" dt="2025-04-09T09:45:59.951" v="78"/>
          <ac:spMkLst>
            <pc:docMk/>
            <pc:sldMk cId="3568467716" sldId="292"/>
            <ac:spMk id="9" creationId="{5AD71EAF-35EE-4255-9CED-48757B4CA977}"/>
          </ac:spMkLst>
        </pc:spChg>
        <pc:spChg chg="mod">
          <ac:chgData name="Besty Jose" userId="47a6efec-86cc-4a34-b886-028dba74405c" providerId="ADAL" clId="{5B1829F9-DE48-4E44-8289-96C72B29405D}" dt="2025-04-09T09:45:59.541" v="5"/>
          <ac:spMkLst>
            <pc:docMk/>
            <pc:sldMk cId="3568467716" sldId="292"/>
            <ac:spMk id="26" creationId="{9AC6ED94-2B38-45C3-BDD0-A877649552D8}"/>
          </ac:spMkLst>
        </pc:spChg>
      </pc:sldChg>
      <pc:sldChg chg="modSp mod">
        <pc:chgData name="Besty Jose" userId="47a6efec-86cc-4a34-b886-028dba74405c" providerId="ADAL" clId="{5B1829F9-DE48-4E44-8289-96C72B29405D}" dt="2025-04-09T09:45:59.955" v="80"/>
        <pc:sldMkLst>
          <pc:docMk/>
          <pc:sldMk cId="1216037544" sldId="293"/>
        </pc:sldMkLst>
        <pc:spChg chg="mod">
          <ac:chgData name="Besty Jose" userId="47a6efec-86cc-4a34-b886-028dba74405c" providerId="ADAL" clId="{5B1829F9-DE48-4E44-8289-96C72B29405D}" dt="2025-04-09T09:45:59.877" v="50"/>
          <ac:spMkLst>
            <pc:docMk/>
            <pc:sldMk cId="1216037544" sldId="293"/>
            <ac:spMk id="8" creationId="{D7139BA6-98BC-4F9D-B1C5-45738F0F733A}"/>
          </ac:spMkLst>
        </pc:spChg>
        <pc:spChg chg="mod">
          <ac:chgData name="Besty Jose" userId="47a6efec-86cc-4a34-b886-028dba74405c" providerId="ADAL" clId="{5B1829F9-DE48-4E44-8289-96C72B29405D}" dt="2025-04-09T09:45:59.955" v="80"/>
          <ac:spMkLst>
            <pc:docMk/>
            <pc:sldMk cId="1216037544" sldId="293"/>
            <ac:spMk id="10" creationId="{DDCE2B3E-AD02-4A7A-96C3-0BBF2D6E8665}"/>
          </ac:spMkLst>
        </pc:spChg>
        <pc:spChg chg="mod">
          <ac:chgData name="Besty Jose" userId="47a6efec-86cc-4a34-b886-028dba74405c" providerId="ADAL" clId="{5B1829F9-DE48-4E44-8289-96C72B29405D}" dt="2025-04-09T09:45:59.873" v="44"/>
          <ac:spMkLst>
            <pc:docMk/>
            <pc:sldMk cId="1216037544" sldId="293"/>
            <ac:spMk id="12" creationId="{8CFE5A34-E0C1-4992-AD95-EE4C82501007}"/>
          </ac:spMkLst>
        </pc:spChg>
        <pc:spChg chg="mod">
          <ac:chgData name="Besty Jose" userId="47a6efec-86cc-4a34-b886-028dba74405c" providerId="ADAL" clId="{5B1829F9-DE48-4E44-8289-96C72B29405D}" dt="2025-04-09T09:45:59.869" v="39"/>
          <ac:spMkLst>
            <pc:docMk/>
            <pc:sldMk cId="1216037544" sldId="293"/>
            <ac:spMk id="14" creationId="{7D492338-7FD2-402C-9763-1435DD85EE68}"/>
          </ac:spMkLst>
        </pc:spChg>
        <pc:spChg chg="mod">
          <ac:chgData name="Besty Jose" userId="47a6efec-86cc-4a34-b886-028dba74405c" providerId="ADAL" clId="{5B1829F9-DE48-4E44-8289-96C72B29405D}" dt="2025-04-09T09:45:59.874" v="45"/>
          <ac:spMkLst>
            <pc:docMk/>
            <pc:sldMk cId="1216037544" sldId="293"/>
            <ac:spMk id="16" creationId="{0DF0A3BD-18AD-4C61-A12D-CE2378BBD631}"/>
          </ac:spMkLst>
        </pc:spChg>
        <pc:spChg chg="mod">
          <ac:chgData name="Besty Jose" userId="47a6efec-86cc-4a34-b886-028dba74405c" providerId="ADAL" clId="{5B1829F9-DE48-4E44-8289-96C72B29405D}" dt="2025-04-09T09:45:59.869" v="40"/>
          <ac:spMkLst>
            <pc:docMk/>
            <pc:sldMk cId="1216037544" sldId="293"/>
            <ac:spMk id="18" creationId="{954EB5D5-7062-4EA1-80BA-E3E294126D8B}"/>
          </ac:spMkLst>
        </pc:spChg>
        <pc:spChg chg="mod">
          <ac:chgData name="Besty Jose" userId="47a6efec-86cc-4a34-b886-028dba74405c" providerId="ADAL" clId="{5B1829F9-DE48-4E44-8289-96C72B29405D}" dt="2025-04-09T09:45:59.874" v="46"/>
          <ac:spMkLst>
            <pc:docMk/>
            <pc:sldMk cId="1216037544" sldId="293"/>
            <ac:spMk id="20" creationId="{02C1DF3B-20F3-4603-B6AB-EC2EF8EF8004}"/>
          </ac:spMkLst>
        </pc:spChg>
        <pc:spChg chg="mod">
          <ac:chgData name="Besty Jose" userId="47a6efec-86cc-4a34-b886-028dba74405c" providerId="ADAL" clId="{5B1829F9-DE48-4E44-8289-96C72B29405D}" dt="2025-04-09T09:45:59.870" v="41"/>
          <ac:spMkLst>
            <pc:docMk/>
            <pc:sldMk cId="1216037544" sldId="293"/>
            <ac:spMk id="22" creationId="{2340E52E-B207-4CD1-A599-043DECD36A85}"/>
          </ac:spMkLst>
        </pc:spChg>
        <pc:spChg chg="mod">
          <ac:chgData name="Besty Jose" userId="47a6efec-86cc-4a34-b886-028dba74405c" providerId="ADAL" clId="{5B1829F9-DE48-4E44-8289-96C72B29405D}" dt="2025-04-09T09:45:59.875" v="47"/>
          <ac:spMkLst>
            <pc:docMk/>
            <pc:sldMk cId="1216037544" sldId="293"/>
            <ac:spMk id="24" creationId="{CCB6FD42-54B5-415B-8FD7-220694339F1E}"/>
          </ac:spMkLst>
        </pc:spChg>
        <pc:spChg chg="mod">
          <ac:chgData name="Besty Jose" userId="47a6efec-86cc-4a34-b886-028dba74405c" providerId="ADAL" clId="{5B1829F9-DE48-4E44-8289-96C72B29405D}" dt="2025-04-09T09:45:59.870" v="42"/>
          <ac:spMkLst>
            <pc:docMk/>
            <pc:sldMk cId="1216037544" sldId="293"/>
            <ac:spMk id="26" creationId="{60972E8B-1602-413C-99B9-2FD847A2E968}"/>
          </ac:spMkLst>
        </pc:spChg>
        <pc:spChg chg="mod">
          <ac:chgData name="Besty Jose" userId="47a6efec-86cc-4a34-b886-028dba74405c" providerId="ADAL" clId="{5B1829F9-DE48-4E44-8289-96C72B29405D}" dt="2025-04-09T09:45:59.876" v="48"/>
          <ac:spMkLst>
            <pc:docMk/>
            <pc:sldMk cId="1216037544" sldId="293"/>
            <ac:spMk id="28" creationId="{02084A84-FD5E-40C0-849C-90DF6D0B07E0}"/>
          </ac:spMkLst>
        </pc:spChg>
        <pc:spChg chg="mod">
          <ac:chgData name="Besty Jose" userId="47a6efec-86cc-4a34-b886-028dba74405c" providerId="ADAL" clId="{5B1829F9-DE48-4E44-8289-96C72B29405D}" dt="2025-04-09T09:45:59.872" v="43"/>
          <ac:spMkLst>
            <pc:docMk/>
            <pc:sldMk cId="1216037544" sldId="293"/>
            <ac:spMk id="30" creationId="{0F496D2D-F5FE-4D17-962B-FE09AD240182}"/>
          </ac:spMkLst>
        </pc:spChg>
      </pc:sldChg>
      <pc:sldChg chg="modSp mod">
        <pc:chgData name="Besty Jose" userId="47a6efec-86cc-4a34-b886-028dba74405c" providerId="ADAL" clId="{5B1829F9-DE48-4E44-8289-96C72B29405D}" dt="2025-04-09T09:45:59.962" v="82"/>
        <pc:sldMkLst>
          <pc:docMk/>
          <pc:sldMk cId="1890403967" sldId="294"/>
        </pc:sldMkLst>
        <pc:spChg chg="mod">
          <ac:chgData name="Besty Jose" userId="47a6efec-86cc-4a34-b886-028dba74405c" providerId="ADAL" clId="{5B1829F9-DE48-4E44-8289-96C72B29405D}" dt="2025-04-09T09:45:59.962" v="82"/>
          <ac:spMkLst>
            <pc:docMk/>
            <pc:sldMk cId="1890403967" sldId="294"/>
            <ac:spMk id="9" creationId="{3B616AE8-505E-4596-8951-B1A8A0417B4E}"/>
          </ac:spMkLst>
        </pc:spChg>
        <pc:spChg chg="mod">
          <ac:chgData name="Besty Jose" userId="47a6efec-86cc-4a34-b886-028dba74405c" providerId="ADAL" clId="{5B1829F9-DE48-4E44-8289-96C72B29405D}" dt="2025-04-09T09:45:59.543" v="8"/>
          <ac:spMkLst>
            <pc:docMk/>
            <pc:sldMk cId="1890403967" sldId="294"/>
            <ac:spMk id="30" creationId="{5FCAA597-4B4F-4462-B7FB-EAACA9450958}"/>
          </ac:spMkLst>
        </pc:spChg>
      </pc:sldChg>
      <pc:sldChg chg="modSp mod">
        <pc:chgData name="Besty Jose" userId="47a6efec-86cc-4a34-b886-028dba74405c" providerId="ADAL" clId="{5B1829F9-DE48-4E44-8289-96C72B29405D}" dt="2025-04-09T09:45:59.966" v="84"/>
        <pc:sldMkLst>
          <pc:docMk/>
          <pc:sldMk cId="1887118785" sldId="295"/>
        </pc:sldMkLst>
        <pc:spChg chg="mod">
          <ac:chgData name="Besty Jose" userId="47a6efec-86cc-4a34-b886-028dba74405c" providerId="ADAL" clId="{5B1829F9-DE48-4E44-8289-96C72B29405D}" dt="2025-04-09T09:45:59.900" v="60"/>
          <ac:spMkLst>
            <pc:docMk/>
            <pc:sldMk cId="1887118785" sldId="295"/>
            <ac:spMk id="8" creationId="{AA8D1967-3384-4724-A405-7AD8EB0AAF9C}"/>
          </ac:spMkLst>
        </pc:spChg>
        <pc:spChg chg="mod">
          <ac:chgData name="Besty Jose" userId="47a6efec-86cc-4a34-b886-028dba74405c" providerId="ADAL" clId="{5B1829F9-DE48-4E44-8289-96C72B29405D}" dt="2025-04-09T09:45:59.966" v="84"/>
          <ac:spMkLst>
            <pc:docMk/>
            <pc:sldMk cId="1887118785" sldId="295"/>
            <ac:spMk id="10" creationId="{A1A8150F-44BF-4E1F-8C43-FA3B9797CEA8}"/>
          </ac:spMkLst>
        </pc:spChg>
        <pc:spChg chg="mod">
          <ac:chgData name="Besty Jose" userId="47a6efec-86cc-4a34-b886-028dba74405c" providerId="ADAL" clId="{5B1829F9-DE48-4E44-8289-96C72B29405D}" dt="2025-04-09T09:45:59.896" v="55"/>
          <ac:spMkLst>
            <pc:docMk/>
            <pc:sldMk cId="1887118785" sldId="295"/>
            <ac:spMk id="12" creationId="{6ED617C8-5483-44FC-B125-7DAFA669303D}"/>
          </ac:spMkLst>
        </pc:spChg>
        <pc:spChg chg="mod">
          <ac:chgData name="Besty Jose" userId="47a6efec-86cc-4a34-b886-028dba74405c" providerId="ADAL" clId="{5B1829F9-DE48-4E44-8289-96C72B29405D}" dt="2025-04-09T09:45:59.893" v="51"/>
          <ac:spMkLst>
            <pc:docMk/>
            <pc:sldMk cId="1887118785" sldId="295"/>
            <ac:spMk id="14" creationId="{9B9935C7-CC0D-4E29-AEDD-8BBB00D51424}"/>
          </ac:spMkLst>
        </pc:spChg>
        <pc:spChg chg="mod">
          <ac:chgData name="Besty Jose" userId="47a6efec-86cc-4a34-b886-028dba74405c" providerId="ADAL" clId="{5B1829F9-DE48-4E44-8289-96C72B29405D}" dt="2025-04-09T09:45:59.897" v="56"/>
          <ac:spMkLst>
            <pc:docMk/>
            <pc:sldMk cId="1887118785" sldId="295"/>
            <ac:spMk id="16" creationId="{146EBA98-0E5A-493D-A2FA-80EAF242E64E}"/>
          </ac:spMkLst>
        </pc:spChg>
        <pc:spChg chg="mod">
          <ac:chgData name="Besty Jose" userId="47a6efec-86cc-4a34-b886-028dba74405c" providerId="ADAL" clId="{5B1829F9-DE48-4E44-8289-96C72B29405D}" dt="2025-04-09T09:45:59.893" v="52"/>
          <ac:spMkLst>
            <pc:docMk/>
            <pc:sldMk cId="1887118785" sldId="295"/>
            <ac:spMk id="18" creationId="{E04F62F2-858B-44AB-BBC2-D9F57781556F}"/>
          </ac:spMkLst>
        </pc:spChg>
        <pc:spChg chg="mod">
          <ac:chgData name="Besty Jose" userId="47a6efec-86cc-4a34-b886-028dba74405c" providerId="ADAL" clId="{5B1829F9-DE48-4E44-8289-96C72B29405D}" dt="2025-04-09T09:45:59.897" v="57"/>
          <ac:spMkLst>
            <pc:docMk/>
            <pc:sldMk cId="1887118785" sldId="295"/>
            <ac:spMk id="20" creationId="{D9ADE769-5454-427A-8C12-1643E915A99D}"/>
          </ac:spMkLst>
        </pc:spChg>
        <pc:spChg chg="mod">
          <ac:chgData name="Besty Jose" userId="47a6efec-86cc-4a34-b886-028dba74405c" providerId="ADAL" clId="{5B1829F9-DE48-4E44-8289-96C72B29405D}" dt="2025-04-09T09:45:59.894" v="53"/>
          <ac:spMkLst>
            <pc:docMk/>
            <pc:sldMk cId="1887118785" sldId="295"/>
            <ac:spMk id="22" creationId="{2D8DCB5E-9214-421E-97D1-38DADD7C6411}"/>
          </ac:spMkLst>
        </pc:spChg>
        <pc:spChg chg="mod">
          <ac:chgData name="Besty Jose" userId="47a6efec-86cc-4a34-b886-028dba74405c" providerId="ADAL" clId="{5B1829F9-DE48-4E44-8289-96C72B29405D}" dt="2025-04-09T09:45:59.898" v="58"/>
          <ac:spMkLst>
            <pc:docMk/>
            <pc:sldMk cId="1887118785" sldId="295"/>
            <ac:spMk id="24" creationId="{216B5183-2783-4B8E-8A32-1175E66688EB}"/>
          </ac:spMkLst>
        </pc:spChg>
        <pc:spChg chg="mod">
          <ac:chgData name="Besty Jose" userId="47a6efec-86cc-4a34-b886-028dba74405c" providerId="ADAL" clId="{5B1829F9-DE48-4E44-8289-96C72B29405D}" dt="2025-04-09T09:45:59.894" v="54"/>
          <ac:spMkLst>
            <pc:docMk/>
            <pc:sldMk cId="1887118785" sldId="295"/>
            <ac:spMk id="26" creationId="{4F022C84-340C-4E75-870A-2C6E7F4D0B6F}"/>
          </ac:spMkLst>
        </pc:spChg>
      </pc:sldChg>
      <pc:sldChg chg="modSp mod">
        <pc:chgData name="Besty Jose" userId="47a6efec-86cc-4a34-b886-028dba74405c" providerId="ADAL" clId="{5B1829F9-DE48-4E44-8289-96C72B29405D}" dt="2025-04-09T09:45:59.971" v="86"/>
        <pc:sldMkLst>
          <pc:docMk/>
          <pc:sldMk cId="3339959079" sldId="296"/>
        </pc:sldMkLst>
        <pc:spChg chg="mod">
          <ac:chgData name="Besty Jose" userId="47a6efec-86cc-4a34-b886-028dba74405c" providerId="ADAL" clId="{5B1829F9-DE48-4E44-8289-96C72B29405D}" dt="2025-04-09T09:45:59.971" v="86"/>
          <ac:spMkLst>
            <pc:docMk/>
            <pc:sldMk cId="3339959079" sldId="296"/>
            <ac:spMk id="9" creationId="{C9A61309-9448-4AAD-8A35-561812CA7C06}"/>
          </ac:spMkLst>
        </pc:spChg>
        <pc:spChg chg="mod">
          <ac:chgData name="Besty Jose" userId="47a6efec-86cc-4a34-b886-028dba74405c" providerId="ADAL" clId="{5B1829F9-DE48-4E44-8289-96C72B29405D}" dt="2025-04-09T09:45:59.545" v="11"/>
          <ac:spMkLst>
            <pc:docMk/>
            <pc:sldMk cId="3339959079" sldId="296"/>
            <ac:spMk id="26" creationId="{6A1047CD-0E31-4DBC-8C2F-5BEA7F7BE11F}"/>
          </ac:spMkLst>
        </pc:spChg>
      </pc:sldChg>
      <pc:sldChg chg="modSp mod">
        <pc:chgData name="Besty Jose" userId="47a6efec-86cc-4a34-b886-028dba74405c" providerId="ADAL" clId="{5B1829F9-DE48-4E44-8289-96C72B29405D}" dt="2025-04-09T09:45:59.975" v="88"/>
        <pc:sldMkLst>
          <pc:docMk/>
          <pc:sldMk cId="1672545103" sldId="297"/>
        </pc:sldMkLst>
        <pc:spChg chg="mod">
          <ac:chgData name="Besty Jose" userId="47a6efec-86cc-4a34-b886-028dba74405c" providerId="ADAL" clId="{5B1829F9-DE48-4E44-8289-96C72B29405D}" dt="2025-04-09T09:45:59.923" v="70"/>
          <ac:spMkLst>
            <pc:docMk/>
            <pc:sldMk cId="1672545103" sldId="297"/>
            <ac:spMk id="8" creationId="{22324303-5929-4021-BE28-BC91BB8A3E91}"/>
          </ac:spMkLst>
        </pc:spChg>
        <pc:spChg chg="mod">
          <ac:chgData name="Besty Jose" userId="47a6efec-86cc-4a34-b886-028dba74405c" providerId="ADAL" clId="{5B1829F9-DE48-4E44-8289-96C72B29405D}" dt="2025-04-09T09:45:59.975" v="88"/>
          <ac:spMkLst>
            <pc:docMk/>
            <pc:sldMk cId="1672545103" sldId="297"/>
            <ac:spMk id="10" creationId="{48611F2B-2487-48DE-AD42-F58A49854716}"/>
          </ac:spMkLst>
        </pc:spChg>
        <pc:spChg chg="mod">
          <ac:chgData name="Besty Jose" userId="47a6efec-86cc-4a34-b886-028dba74405c" providerId="ADAL" clId="{5B1829F9-DE48-4E44-8289-96C72B29405D}" dt="2025-04-09T09:45:59.920" v="65"/>
          <ac:spMkLst>
            <pc:docMk/>
            <pc:sldMk cId="1672545103" sldId="297"/>
            <ac:spMk id="12" creationId="{12506B3F-6B49-4B63-8E1E-39D0AD30A032}"/>
          </ac:spMkLst>
        </pc:spChg>
        <pc:spChg chg="mod">
          <ac:chgData name="Besty Jose" userId="47a6efec-86cc-4a34-b886-028dba74405c" providerId="ADAL" clId="{5B1829F9-DE48-4E44-8289-96C72B29405D}" dt="2025-04-09T09:45:59.917" v="61"/>
          <ac:spMkLst>
            <pc:docMk/>
            <pc:sldMk cId="1672545103" sldId="297"/>
            <ac:spMk id="14" creationId="{E480CE87-9E00-474B-90A9-AD4CD6F8D655}"/>
          </ac:spMkLst>
        </pc:spChg>
        <pc:spChg chg="mod">
          <ac:chgData name="Besty Jose" userId="47a6efec-86cc-4a34-b886-028dba74405c" providerId="ADAL" clId="{5B1829F9-DE48-4E44-8289-96C72B29405D}" dt="2025-04-09T09:45:59.920" v="66"/>
          <ac:spMkLst>
            <pc:docMk/>
            <pc:sldMk cId="1672545103" sldId="297"/>
            <ac:spMk id="16" creationId="{417FB451-2EEB-4442-90F2-5BD3F94464FA}"/>
          </ac:spMkLst>
        </pc:spChg>
        <pc:spChg chg="mod">
          <ac:chgData name="Besty Jose" userId="47a6efec-86cc-4a34-b886-028dba74405c" providerId="ADAL" clId="{5B1829F9-DE48-4E44-8289-96C72B29405D}" dt="2025-04-09T09:45:59.917" v="62"/>
          <ac:spMkLst>
            <pc:docMk/>
            <pc:sldMk cId="1672545103" sldId="297"/>
            <ac:spMk id="18" creationId="{C40EB85B-B2EF-4E0F-96D8-016E07BC60DB}"/>
          </ac:spMkLst>
        </pc:spChg>
        <pc:spChg chg="mod">
          <ac:chgData name="Besty Jose" userId="47a6efec-86cc-4a34-b886-028dba74405c" providerId="ADAL" clId="{5B1829F9-DE48-4E44-8289-96C72B29405D}" dt="2025-04-09T09:45:59.921" v="67"/>
          <ac:spMkLst>
            <pc:docMk/>
            <pc:sldMk cId="1672545103" sldId="297"/>
            <ac:spMk id="20" creationId="{DB03AD70-96D4-41EA-80CF-C49157B05569}"/>
          </ac:spMkLst>
        </pc:spChg>
        <pc:spChg chg="mod">
          <ac:chgData name="Besty Jose" userId="47a6efec-86cc-4a34-b886-028dba74405c" providerId="ADAL" clId="{5B1829F9-DE48-4E44-8289-96C72B29405D}" dt="2025-04-09T09:45:59.918" v="63"/>
          <ac:spMkLst>
            <pc:docMk/>
            <pc:sldMk cId="1672545103" sldId="297"/>
            <ac:spMk id="22" creationId="{C7921336-F3A3-47C2-A867-1780B63B2503}"/>
          </ac:spMkLst>
        </pc:spChg>
        <pc:spChg chg="mod">
          <ac:chgData name="Besty Jose" userId="47a6efec-86cc-4a34-b886-028dba74405c" providerId="ADAL" clId="{5B1829F9-DE48-4E44-8289-96C72B29405D}" dt="2025-04-09T09:45:59.922" v="68"/>
          <ac:spMkLst>
            <pc:docMk/>
            <pc:sldMk cId="1672545103" sldId="297"/>
            <ac:spMk id="24" creationId="{F933FD0F-41F6-48A8-9169-255EC32AF5C4}"/>
          </ac:spMkLst>
        </pc:spChg>
        <pc:spChg chg="mod">
          <ac:chgData name="Besty Jose" userId="47a6efec-86cc-4a34-b886-028dba74405c" providerId="ADAL" clId="{5B1829F9-DE48-4E44-8289-96C72B29405D}" dt="2025-04-09T09:45:59.919" v="64"/>
          <ac:spMkLst>
            <pc:docMk/>
            <pc:sldMk cId="1672545103" sldId="297"/>
            <ac:spMk id="26" creationId="{1CFB7023-EEA3-4B2F-955D-FD1A2BDD6112}"/>
          </ac:spMkLst>
        </pc:spChg>
      </pc:sldChg>
      <pc:sldChg chg="modSp mod">
        <pc:chgData name="Besty Jose" userId="47a6efec-86cc-4a34-b886-028dba74405c" providerId="ADAL" clId="{5B1829F9-DE48-4E44-8289-96C72B29405D}" dt="2025-04-09T09:45:59.984" v="90"/>
        <pc:sldMkLst>
          <pc:docMk/>
          <pc:sldMk cId="1417697935" sldId="298"/>
        </pc:sldMkLst>
        <pc:spChg chg="mod">
          <ac:chgData name="Besty Jose" userId="47a6efec-86cc-4a34-b886-028dba74405c" providerId="ADAL" clId="{5B1829F9-DE48-4E44-8289-96C72B29405D}" dt="2025-04-09T09:45:59.984" v="90"/>
          <ac:spMkLst>
            <pc:docMk/>
            <pc:sldMk cId="1417697935" sldId="298"/>
            <ac:spMk id="9" creationId="{E780AC1B-4950-4C47-BE7D-56A72117EE51}"/>
          </ac:spMkLst>
        </pc:spChg>
        <pc:spChg chg="mod">
          <ac:chgData name="Besty Jose" userId="47a6efec-86cc-4a34-b886-028dba74405c" providerId="ADAL" clId="{5B1829F9-DE48-4E44-8289-96C72B29405D}" dt="2025-04-09T09:45:59.548" v="14"/>
          <ac:spMkLst>
            <pc:docMk/>
            <pc:sldMk cId="1417697935" sldId="298"/>
            <ac:spMk id="26" creationId="{772BE97D-06BC-49E0-AE95-C6C658CC790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13" Type="http://schemas.openxmlformats.org/officeDocument/2006/relationships/image" Target="../media/image29.pn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Relationship Id="rId1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6482EC-C797-4951-8159-D8C761E1E1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F773A2-7F1D-4469-9E1A-2AF7E6180189}">
      <dgm:prSet/>
      <dgm:spPr/>
      <dgm:t>
        <a:bodyPr/>
        <a:lstStyle/>
        <a:p>
          <a:r>
            <a:rPr lang="en-GB" b="0" i="0"/>
            <a:t>Thinking about your future in a positive, useful way</a:t>
          </a:r>
          <a:endParaRPr lang="en-US"/>
        </a:p>
      </dgm:t>
    </dgm:pt>
    <dgm:pt modelId="{A8BF7275-D0B0-4A37-AB73-3F6A94AB0611}" type="parTrans" cxnId="{81B84361-BB7D-403D-A06C-7EE193B8C954}">
      <dgm:prSet/>
      <dgm:spPr/>
      <dgm:t>
        <a:bodyPr/>
        <a:lstStyle/>
        <a:p>
          <a:endParaRPr lang="en-US"/>
        </a:p>
      </dgm:t>
    </dgm:pt>
    <dgm:pt modelId="{5E872F6A-C48E-47D4-A1DF-8F0B2363817F}" type="sibTrans" cxnId="{81B84361-BB7D-403D-A06C-7EE193B8C954}">
      <dgm:prSet/>
      <dgm:spPr/>
      <dgm:t>
        <a:bodyPr/>
        <a:lstStyle/>
        <a:p>
          <a:endParaRPr lang="en-US"/>
        </a:p>
      </dgm:t>
    </dgm:pt>
    <dgm:pt modelId="{8352017B-F40A-4F19-BC7C-BB4BA42FD9C1}">
      <dgm:prSet/>
      <dgm:spPr/>
      <dgm:t>
        <a:bodyPr/>
        <a:lstStyle/>
        <a:p>
          <a:r>
            <a:rPr lang="en-US" b="0" i="0"/>
            <a:t>Basic goal setting principles</a:t>
          </a:r>
          <a:endParaRPr lang="en-US"/>
        </a:p>
      </dgm:t>
    </dgm:pt>
    <dgm:pt modelId="{9C2FDA53-1E49-4CC5-AB01-658189EF74C0}" type="parTrans" cxnId="{D158D64A-8D1B-4782-A382-08F014CBAEB7}">
      <dgm:prSet/>
      <dgm:spPr/>
      <dgm:t>
        <a:bodyPr/>
        <a:lstStyle/>
        <a:p>
          <a:endParaRPr lang="en-US"/>
        </a:p>
      </dgm:t>
    </dgm:pt>
    <dgm:pt modelId="{92B7C156-7390-4D3E-9D66-F2AB3B9D59D0}" type="sibTrans" cxnId="{D158D64A-8D1B-4782-A382-08F014CBAEB7}">
      <dgm:prSet/>
      <dgm:spPr/>
      <dgm:t>
        <a:bodyPr/>
        <a:lstStyle/>
        <a:p>
          <a:endParaRPr lang="en-US"/>
        </a:p>
      </dgm:t>
    </dgm:pt>
    <dgm:pt modelId="{09B1166B-29E7-4E50-B6E6-66387F82C99B}">
      <dgm:prSet/>
      <dgm:spPr/>
      <dgm:t>
        <a:bodyPr/>
        <a:lstStyle/>
        <a:p>
          <a:r>
            <a:rPr lang="en-US" b="0" i="0"/>
            <a:t>An action plan to take away</a:t>
          </a:r>
          <a:endParaRPr lang="en-US"/>
        </a:p>
      </dgm:t>
    </dgm:pt>
    <dgm:pt modelId="{E1DB9A71-DB05-46F0-9C89-7165EB895333}" type="parTrans" cxnId="{4465A16C-3494-48D1-AFBB-4E635E5B9236}">
      <dgm:prSet/>
      <dgm:spPr/>
      <dgm:t>
        <a:bodyPr/>
        <a:lstStyle/>
        <a:p>
          <a:endParaRPr lang="en-US"/>
        </a:p>
      </dgm:t>
    </dgm:pt>
    <dgm:pt modelId="{5BA4E13C-73D7-45EB-A7C6-239C356C5803}" type="sibTrans" cxnId="{4465A16C-3494-48D1-AFBB-4E635E5B9236}">
      <dgm:prSet/>
      <dgm:spPr/>
      <dgm:t>
        <a:bodyPr/>
        <a:lstStyle/>
        <a:p>
          <a:endParaRPr lang="en-US"/>
        </a:p>
      </dgm:t>
    </dgm:pt>
    <dgm:pt modelId="{5049BA62-4565-40D8-BA25-87E68202130C}" type="pres">
      <dgm:prSet presAssocID="{D26482EC-C797-4951-8159-D8C761E1E11D}" presName="root" presStyleCnt="0">
        <dgm:presLayoutVars>
          <dgm:dir/>
          <dgm:resizeHandles val="exact"/>
        </dgm:presLayoutVars>
      </dgm:prSet>
      <dgm:spPr/>
    </dgm:pt>
    <dgm:pt modelId="{E2EA9810-C634-46FD-9430-31C54FE2AEA6}" type="pres">
      <dgm:prSet presAssocID="{CEF773A2-7F1D-4469-9E1A-2AF7E6180189}" presName="compNode" presStyleCnt="0"/>
      <dgm:spPr/>
    </dgm:pt>
    <dgm:pt modelId="{B91BCF7D-F557-4EC4-A850-B221721A3D66}" type="pres">
      <dgm:prSet presAssocID="{CEF773A2-7F1D-4469-9E1A-2AF7E6180189}" presName="bgRect" presStyleLbl="bgShp" presStyleIdx="0" presStyleCnt="3"/>
      <dgm:spPr/>
    </dgm:pt>
    <dgm:pt modelId="{A0C63893-85BF-425C-8620-2D6B30310887}" type="pres">
      <dgm:prSet presAssocID="{CEF773A2-7F1D-4469-9E1A-2AF7E618018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AC2C4E28-6922-4000-A75E-B581D696FC1C}" type="pres">
      <dgm:prSet presAssocID="{CEF773A2-7F1D-4469-9E1A-2AF7E6180189}" presName="spaceRect" presStyleCnt="0"/>
      <dgm:spPr/>
    </dgm:pt>
    <dgm:pt modelId="{FAA1D4D3-5BBC-43AD-8604-D1032091E3BC}" type="pres">
      <dgm:prSet presAssocID="{CEF773A2-7F1D-4469-9E1A-2AF7E6180189}" presName="parTx" presStyleLbl="revTx" presStyleIdx="0" presStyleCnt="3">
        <dgm:presLayoutVars>
          <dgm:chMax val="0"/>
          <dgm:chPref val="0"/>
        </dgm:presLayoutVars>
      </dgm:prSet>
      <dgm:spPr/>
    </dgm:pt>
    <dgm:pt modelId="{F52D2520-0135-4189-9C83-7BF6876C9C16}" type="pres">
      <dgm:prSet presAssocID="{5E872F6A-C48E-47D4-A1DF-8F0B2363817F}" presName="sibTrans" presStyleCnt="0"/>
      <dgm:spPr/>
    </dgm:pt>
    <dgm:pt modelId="{489553B8-3E10-4772-A54C-386D6A0041DC}" type="pres">
      <dgm:prSet presAssocID="{8352017B-F40A-4F19-BC7C-BB4BA42FD9C1}" presName="compNode" presStyleCnt="0"/>
      <dgm:spPr/>
    </dgm:pt>
    <dgm:pt modelId="{96E6198F-9304-4857-9FDA-40095960325D}" type="pres">
      <dgm:prSet presAssocID="{8352017B-F40A-4F19-BC7C-BB4BA42FD9C1}" presName="bgRect" presStyleLbl="bgShp" presStyleIdx="1" presStyleCnt="3"/>
      <dgm:spPr/>
    </dgm:pt>
    <dgm:pt modelId="{6E0D4B8E-BDCE-475B-B0F6-E618A6EDDADB}" type="pres">
      <dgm:prSet presAssocID="{8352017B-F40A-4F19-BC7C-BB4BA42FD9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86C6DC9-A689-49F7-8E41-50F26AE9C5FC}" type="pres">
      <dgm:prSet presAssocID="{8352017B-F40A-4F19-BC7C-BB4BA42FD9C1}" presName="spaceRect" presStyleCnt="0"/>
      <dgm:spPr/>
    </dgm:pt>
    <dgm:pt modelId="{4E873082-DD18-4FCB-9EFC-BE04CD616564}" type="pres">
      <dgm:prSet presAssocID="{8352017B-F40A-4F19-BC7C-BB4BA42FD9C1}" presName="parTx" presStyleLbl="revTx" presStyleIdx="1" presStyleCnt="3">
        <dgm:presLayoutVars>
          <dgm:chMax val="0"/>
          <dgm:chPref val="0"/>
        </dgm:presLayoutVars>
      </dgm:prSet>
      <dgm:spPr/>
    </dgm:pt>
    <dgm:pt modelId="{1550863B-334C-4204-A680-879119C89A67}" type="pres">
      <dgm:prSet presAssocID="{92B7C156-7390-4D3E-9D66-F2AB3B9D59D0}" presName="sibTrans" presStyleCnt="0"/>
      <dgm:spPr/>
    </dgm:pt>
    <dgm:pt modelId="{E8E811B6-90E3-4F6B-9EBB-2DB0E2594F5B}" type="pres">
      <dgm:prSet presAssocID="{09B1166B-29E7-4E50-B6E6-66387F82C99B}" presName="compNode" presStyleCnt="0"/>
      <dgm:spPr/>
    </dgm:pt>
    <dgm:pt modelId="{1C6ECE59-E3E8-4669-8D2A-3E465A1BA577}" type="pres">
      <dgm:prSet presAssocID="{09B1166B-29E7-4E50-B6E6-66387F82C99B}" presName="bgRect" presStyleLbl="bgShp" presStyleIdx="2" presStyleCnt="3"/>
      <dgm:spPr/>
    </dgm:pt>
    <dgm:pt modelId="{CF9985F9-913E-4934-A7E3-3AFAC722504D}" type="pres">
      <dgm:prSet presAssocID="{09B1166B-29E7-4E50-B6E6-66387F82C99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27731FB-D640-452A-89CC-931F57F81204}" type="pres">
      <dgm:prSet presAssocID="{09B1166B-29E7-4E50-B6E6-66387F82C99B}" presName="spaceRect" presStyleCnt="0"/>
      <dgm:spPr/>
    </dgm:pt>
    <dgm:pt modelId="{C84A357B-3A62-4E9F-8459-BD002BB690DF}" type="pres">
      <dgm:prSet presAssocID="{09B1166B-29E7-4E50-B6E6-66387F82C99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20E451E-5A50-467A-BDEE-6B52AD199672}" type="presOf" srcId="{D26482EC-C797-4951-8159-D8C761E1E11D}" destId="{5049BA62-4565-40D8-BA25-87E68202130C}" srcOrd="0" destOrd="0" presId="urn:microsoft.com/office/officeart/2018/2/layout/IconVerticalSolidList"/>
    <dgm:cxn modelId="{81B84361-BB7D-403D-A06C-7EE193B8C954}" srcId="{D26482EC-C797-4951-8159-D8C761E1E11D}" destId="{CEF773A2-7F1D-4469-9E1A-2AF7E6180189}" srcOrd="0" destOrd="0" parTransId="{A8BF7275-D0B0-4A37-AB73-3F6A94AB0611}" sibTransId="{5E872F6A-C48E-47D4-A1DF-8F0B2363817F}"/>
    <dgm:cxn modelId="{8BC9F066-20E6-4888-B4EB-D6F8A9C7CA4F}" type="presOf" srcId="{8352017B-F40A-4F19-BC7C-BB4BA42FD9C1}" destId="{4E873082-DD18-4FCB-9EFC-BE04CD616564}" srcOrd="0" destOrd="0" presId="urn:microsoft.com/office/officeart/2018/2/layout/IconVerticalSolidList"/>
    <dgm:cxn modelId="{D158D64A-8D1B-4782-A382-08F014CBAEB7}" srcId="{D26482EC-C797-4951-8159-D8C761E1E11D}" destId="{8352017B-F40A-4F19-BC7C-BB4BA42FD9C1}" srcOrd="1" destOrd="0" parTransId="{9C2FDA53-1E49-4CC5-AB01-658189EF74C0}" sibTransId="{92B7C156-7390-4D3E-9D66-F2AB3B9D59D0}"/>
    <dgm:cxn modelId="{4465A16C-3494-48D1-AFBB-4E635E5B9236}" srcId="{D26482EC-C797-4951-8159-D8C761E1E11D}" destId="{09B1166B-29E7-4E50-B6E6-66387F82C99B}" srcOrd="2" destOrd="0" parTransId="{E1DB9A71-DB05-46F0-9C89-7165EB895333}" sibTransId="{5BA4E13C-73D7-45EB-A7C6-239C356C5803}"/>
    <dgm:cxn modelId="{76E218C5-CA82-4014-A513-D72A39679942}" type="presOf" srcId="{CEF773A2-7F1D-4469-9E1A-2AF7E6180189}" destId="{FAA1D4D3-5BBC-43AD-8604-D1032091E3BC}" srcOrd="0" destOrd="0" presId="urn:microsoft.com/office/officeart/2018/2/layout/IconVerticalSolidList"/>
    <dgm:cxn modelId="{4D28C6EA-FBDE-4ACA-8137-208EC8B104FE}" type="presOf" srcId="{09B1166B-29E7-4E50-B6E6-66387F82C99B}" destId="{C84A357B-3A62-4E9F-8459-BD002BB690DF}" srcOrd="0" destOrd="0" presId="urn:microsoft.com/office/officeart/2018/2/layout/IconVerticalSolidList"/>
    <dgm:cxn modelId="{5325146A-7836-412E-9872-181D89C2309B}" type="presParOf" srcId="{5049BA62-4565-40D8-BA25-87E68202130C}" destId="{E2EA9810-C634-46FD-9430-31C54FE2AEA6}" srcOrd="0" destOrd="0" presId="urn:microsoft.com/office/officeart/2018/2/layout/IconVerticalSolidList"/>
    <dgm:cxn modelId="{78FE65B2-588B-4536-B460-6C58FAE8740E}" type="presParOf" srcId="{E2EA9810-C634-46FD-9430-31C54FE2AEA6}" destId="{B91BCF7D-F557-4EC4-A850-B221721A3D66}" srcOrd="0" destOrd="0" presId="urn:microsoft.com/office/officeart/2018/2/layout/IconVerticalSolidList"/>
    <dgm:cxn modelId="{0F7BCCAB-5D23-4EAB-A11B-F26B25367E86}" type="presParOf" srcId="{E2EA9810-C634-46FD-9430-31C54FE2AEA6}" destId="{A0C63893-85BF-425C-8620-2D6B30310887}" srcOrd="1" destOrd="0" presId="urn:microsoft.com/office/officeart/2018/2/layout/IconVerticalSolidList"/>
    <dgm:cxn modelId="{A71EF5B7-67AD-4BC1-8F46-F7DB9BAEC491}" type="presParOf" srcId="{E2EA9810-C634-46FD-9430-31C54FE2AEA6}" destId="{AC2C4E28-6922-4000-A75E-B581D696FC1C}" srcOrd="2" destOrd="0" presId="urn:microsoft.com/office/officeart/2018/2/layout/IconVerticalSolidList"/>
    <dgm:cxn modelId="{F5DE11CF-A1E4-45F2-8FEC-5F86B429CCBD}" type="presParOf" srcId="{E2EA9810-C634-46FD-9430-31C54FE2AEA6}" destId="{FAA1D4D3-5BBC-43AD-8604-D1032091E3BC}" srcOrd="3" destOrd="0" presId="urn:microsoft.com/office/officeart/2018/2/layout/IconVerticalSolidList"/>
    <dgm:cxn modelId="{B128E9A8-6143-4984-80B3-879866C083F7}" type="presParOf" srcId="{5049BA62-4565-40D8-BA25-87E68202130C}" destId="{F52D2520-0135-4189-9C83-7BF6876C9C16}" srcOrd="1" destOrd="0" presId="urn:microsoft.com/office/officeart/2018/2/layout/IconVerticalSolidList"/>
    <dgm:cxn modelId="{894F3DFC-7200-466C-BBDA-6753FE1044C9}" type="presParOf" srcId="{5049BA62-4565-40D8-BA25-87E68202130C}" destId="{489553B8-3E10-4772-A54C-386D6A0041DC}" srcOrd="2" destOrd="0" presId="urn:microsoft.com/office/officeart/2018/2/layout/IconVerticalSolidList"/>
    <dgm:cxn modelId="{EBE78DE7-8951-4CF6-BFF9-2AC594974E97}" type="presParOf" srcId="{489553B8-3E10-4772-A54C-386D6A0041DC}" destId="{96E6198F-9304-4857-9FDA-40095960325D}" srcOrd="0" destOrd="0" presId="urn:microsoft.com/office/officeart/2018/2/layout/IconVerticalSolidList"/>
    <dgm:cxn modelId="{09C6C403-D206-4856-A3A7-1F1EB5D7B908}" type="presParOf" srcId="{489553B8-3E10-4772-A54C-386D6A0041DC}" destId="{6E0D4B8E-BDCE-475B-B0F6-E618A6EDDADB}" srcOrd="1" destOrd="0" presId="urn:microsoft.com/office/officeart/2018/2/layout/IconVerticalSolidList"/>
    <dgm:cxn modelId="{32125A65-08FC-4379-BC00-C363CCEC1F0C}" type="presParOf" srcId="{489553B8-3E10-4772-A54C-386D6A0041DC}" destId="{286C6DC9-A689-49F7-8E41-50F26AE9C5FC}" srcOrd="2" destOrd="0" presId="urn:microsoft.com/office/officeart/2018/2/layout/IconVerticalSolidList"/>
    <dgm:cxn modelId="{9A5D3AF1-F610-4D84-AD42-5AADC29BF492}" type="presParOf" srcId="{489553B8-3E10-4772-A54C-386D6A0041DC}" destId="{4E873082-DD18-4FCB-9EFC-BE04CD616564}" srcOrd="3" destOrd="0" presId="urn:microsoft.com/office/officeart/2018/2/layout/IconVerticalSolidList"/>
    <dgm:cxn modelId="{F2479A2D-D29A-4EDA-8F94-0522B26D6CB6}" type="presParOf" srcId="{5049BA62-4565-40D8-BA25-87E68202130C}" destId="{1550863B-334C-4204-A680-879119C89A67}" srcOrd="3" destOrd="0" presId="urn:microsoft.com/office/officeart/2018/2/layout/IconVerticalSolidList"/>
    <dgm:cxn modelId="{6CBB1189-70B6-479B-8C9C-A36AEAEE57FB}" type="presParOf" srcId="{5049BA62-4565-40D8-BA25-87E68202130C}" destId="{E8E811B6-90E3-4F6B-9EBB-2DB0E2594F5B}" srcOrd="4" destOrd="0" presId="urn:microsoft.com/office/officeart/2018/2/layout/IconVerticalSolidList"/>
    <dgm:cxn modelId="{44B7834E-C704-4774-A183-A8676AAD7010}" type="presParOf" srcId="{E8E811B6-90E3-4F6B-9EBB-2DB0E2594F5B}" destId="{1C6ECE59-E3E8-4669-8D2A-3E465A1BA577}" srcOrd="0" destOrd="0" presId="urn:microsoft.com/office/officeart/2018/2/layout/IconVerticalSolidList"/>
    <dgm:cxn modelId="{F6F1E2D0-3E2A-4F0B-A03C-F0F8E712C028}" type="presParOf" srcId="{E8E811B6-90E3-4F6B-9EBB-2DB0E2594F5B}" destId="{CF9985F9-913E-4934-A7E3-3AFAC722504D}" srcOrd="1" destOrd="0" presId="urn:microsoft.com/office/officeart/2018/2/layout/IconVerticalSolidList"/>
    <dgm:cxn modelId="{7A3B9B2E-E082-45D4-9E5C-26A729E61CB2}" type="presParOf" srcId="{E8E811B6-90E3-4F6B-9EBB-2DB0E2594F5B}" destId="{127731FB-D640-452A-89CC-931F57F81204}" srcOrd="2" destOrd="0" presId="urn:microsoft.com/office/officeart/2018/2/layout/IconVerticalSolidList"/>
    <dgm:cxn modelId="{82D480A3-B823-42C2-875F-6C2C15F2C44B}" type="presParOf" srcId="{E8E811B6-90E3-4F6B-9EBB-2DB0E2594F5B}" destId="{C84A357B-3A62-4E9F-8459-BD002BB690D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033BB5-9B3F-4F15-9EEF-DFC805161E10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5C64B5D-732B-4DB5-A9B5-6D1BEFE52B46}">
      <dgm:prSet/>
      <dgm:spPr/>
      <dgm:t>
        <a:bodyPr/>
        <a:lstStyle/>
        <a:p>
          <a:r>
            <a:rPr lang="en-GB" b="1" i="0"/>
            <a:t>Goals</a:t>
          </a:r>
          <a:r>
            <a:rPr lang="en-GB" b="0" i="0"/>
            <a:t> are desired outcomes or achievements that you aim to attain</a:t>
          </a:r>
        </a:p>
      </dgm:t>
    </dgm:pt>
    <dgm:pt modelId="{CF37EEE1-F7CC-4ABE-9798-E61246A5A35B}" type="parTrans" cxnId="{8E2CB952-2AE2-43D6-8D42-183FD9BB5E53}">
      <dgm:prSet/>
      <dgm:spPr/>
      <dgm:t>
        <a:bodyPr/>
        <a:lstStyle/>
        <a:p>
          <a:endParaRPr lang="en-US"/>
        </a:p>
      </dgm:t>
    </dgm:pt>
    <dgm:pt modelId="{33AC5C19-76AC-4525-8306-E844AE5F1BBC}" type="sibTrans" cxnId="{8E2CB952-2AE2-43D6-8D42-183FD9BB5E53}">
      <dgm:prSet/>
      <dgm:spPr/>
      <dgm:t>
        <a:bodyPr/>
        <a:lstStyle/>
        <a:p>
          <a:endParaRPr lang="en-US"/>
        </a:p>
      </dgm:t>
    </dgm:pt>
    <dgm:pt modelId="{AF2DAC65-F58C-49E7-B582-A669DB41C7F6}">
      <dgm:prSet/>
      <dgm:spPr/>
      <dgm:t>
        <a:bodyPr/>
        <a:lstStyle/>
        <a:p>
          <a:r>
            <a:rPr lang="en-GB" b="0" i="0"/>
            <a:t>They provide a sense of direction, motivation, and purpose</a:t>
          </a:r>
          <a:endParaRPr lang="en-US"/>
        </a:p>
      </dgm:t>
    </dgm:pt>
    <dgm:pt modelId="{C0409659-F078-4D97-805B-1959833ECC0D}" type="parTrans" cxnId="{BE53043F-A21E-40D1-9668-F12065DEDA3B}">
      <dgm:prSet/>
      <dgm:spPr/>
      <dgm:t>
        <a:bodyPr/>
        <a:lstStyle/>
        <a:p>
          <a:endParaRPr lang="en-US"/>
        </a:p>
      </dgm:t>
    </dgm:pt>
    <dgm:pt modelId="{BDBF2203-34FA-479D-B1C8-70C3B315C7EF}" type="sibTrans" cxnId="{BE53043F-A21E-40D1-9668-F12065DEDA3B}">
      <dgm:prSet/>
      <dgm:spPr/>
      <dgm:t>
        <a:bodyPr/>
        <a:lstStyle/>
        <a:p>
          <a:endParaRPr lang="en-US"/>
        </a:p>
      </dgm:t>
    </dgm:pt>
    <dgm:pt modelId="{FFA705E2-FA4C-4559-8880-B06FD448B0F0}">
      <dgm:prSet/>
      <dgm:spPr/>
      <dgm:t>
        <a:bodyPr/>
        <a:lstStyle/>
        <a:p>
          <a:r>
            <a:rPr lang="en-GB" b="0" i="0"/>
            <a:t>There are several types of goals:</a:t>
          </a:r>
          <a:endParaRPr lang="en-US"/>
        </a:p>
      </dgm:t>
    </dgm:pt>
    <dgm:pt modelId="{82EDE38D-ABF5-4C9E-8A05-2A11C214DAB8}" type="parTrans" cxnId="{E5ED4B1E-4CBB-452E-A1BC-4FC30282149D}">
      <dgm:prSet/>
      <dgm:spPr/>
      <dgm:t>
        <a:bodyPr/>
        <a:lstStyle/>
        <a:p>
          <a:endParaRPr lang="en-US"/>
        </a:p>
      </dgm:t>
    </dgm:pt>
    <dgm:pt modelId="{3253759D-61A6-4286-BB94-E7C8AEBE6D4A}" type="sibTrans" cxnId="{E5ED4B1E-4CBB-452E-A1BC-4FC30282149D}">
      <dgm:prSet/>
      <dgm:spPr/>
      <dgm:t>
        <a:bodyPr/>
        <a:lstStyle/>
        <a:p>
          <a:endParaRPr lang="en-US"/>
        </a:p>
      </dgm:t>
    </dgm:pt>
    <dgm:pt modelId="{BF2D4173-5016-4EBF-9B1A-5C028BC9AFFA}">
      <dgm:prSet/>
      <dgm:spPr/>
      <dgm:t>
        <a:bodyPr/>
        <a:lstStyle/>
        <a:p>
          <a:r>
            <a:rPr lang="en-GB" b="1" i="0"/>
            <a:t>Short-term goals</a:t>
          </a:r>
          <a:endParaRPr lang="en-US"/>
        </a:p>
      </dgm:t>
    </dgm:pt>
    <dgm:pt modelId="{F6A78FE1-4649-4A1A-ABBE-1962A6A8583F}" type="parTrans" cxnId="{E1D72904-C419-4D47-93CE-58C2DC6961DF}">
      <dgm:prSet/>
      <dgm:spPr/>
      <dgm:t>
        <a:bodyPr/>
        <a:lstStyle/>
        <a:p>
          <a:endParaRPr lang="en-US"/>
        </a:p>
      </dgm:t>
    </dgm:pt>
    <dgm:pt modelId="{EE022A19-7C91-4A9F-95FB-0CF3CD24DC80}" type="sibTrans" cxnId="{E1D72904-C419-4D47-93CE-58C2DC6961DF}">
      <dgm:prSet/>
      <dgm:spPr/>
      <dgm:t>
        <a:bodyPr/>
        <a:lstStyle/>
        <a:p>
          <a:endParaRPr lang="en-US"/>
        </a:p>
      </dgm:t>
    </dgm:pt>
    <dgm:pt modelId="{463FAB88-8BA2-412F-83A9-A70B71194D1A}">
      <dgm:prSet/>
      <dgm:spPr/>
      <dgm:t>
        <a:bodyPr/>
        <a:lstStyle/>
        <a:p>
          <a:r>
            <a:rPr lang="en-GB" b="1" i="0"/>
            <a:t>Long-term goals</a:t>
          </a:r>
          <a:endParaRPr lang="en-US"/>
        </a:p>
      </dgm:t>
    </dgm:pt>
    <dgm:pt modelId="{EC01B027-3E6F-4AB7-B498-A5BA5163520C}" type="parTrans" cxnId="{D5B7B39F-BC95-48CC-9581-3D08A8B9006C}">
      <dgm:prSet/>
      <dgm:spPr/>
      <dgm:t>
        <a:bodyPr/>
        <a:lstStyle/>
        <a:p>
          <a:endParaRPr lang="en-US"/>
        </a:p>
      </dgm:t>
    </dgm:pt>
    <dgm:pt modelId="{9EA7AA90-61C6-40E5-BA3D-4DA33EFB2556}" type="sibTrans" cxnId="{D5B7B39F-BC95-48CC-9581-3D08A8B9006C}">
      <dgm:prSet/>
      <dgm:spPr/>
      <dgm:t>
        <a:bodyPr/>
        <a:lstStyle/>
        <a:p>
          <a:endParaRPr lang="en-US"/>
        </a:p>
      </dgm:t>
    </dgm:pt>
    <dgm:pt modelId="{F73A3C51-4C6C-4F08-9F58-498A7BF94D24}" type="pres">
      <dgm:prSet presAssocID="{78033BB5-9B3F-4F15-9EEF-DFC805161E10}" presName="vert0" presStyleCnt="0">
        <dgm:presLayoutVars>
          <dgm:dir/>
          <dgm:animOne val="branch"/>
          <dgm:animLvl val="lvl"/>
        </dgm:presLayoutVars>
      </dgm:prSet>
      <dgm:spPr/>
    </dgm:pt>
    <dgm:pt modelId="{8A5E8DFC-AAD9-491C-BB51-BA9A00F98DDC}" type="pres">
      <dgm:prSet presAssocID="{65C64B5D-732B-4DB5-A9B5-6D1BEFE52B46}" presName="thickLine" presStyleLbl="alignNode1" presStyleIdx="0" presStyleCnt="5"/>
      <dgm:spPr/>
    </dgm:pt>
    <dgm:pt modelId="{E07DE6DB-B5B8-4AD8-8E77-7D34E6B65118}" type="pres">
      <dgm:prSet presAssocID="{65C64B5D-732B-4DB5-A9B5-6D1BEFE52B46}" presName="horz1" presStyleCnt="0"/>
      <dgm:spPr/>
    </dgm:pt>
    <dgm:pt modelId="{356ED08F-7F48-46D9-B4E2-6852DB9CEF95}" type="pres">
      <dgm:prSet presAssocID="{65C64B5D-732B-4DB5-A9B5-6D1BEFE52B46}" presName="tx1" presStyleLbl="revTx" presStyleIdx="0" presStyleCnt="5"/>
      <dgm:spPr/>
    </dgm:pt>
    <dgm:pt modelId="{C7525093-B29F-4D1E-BB16-3CF258398FEF}" type="pres">
      <dgm:prSet presAssocID="{65C64B5D-732B-4DB5-A9B5-6D1BEFE52B46}" presName="vert1" presStyleCnt="0"/>
      <dgm:spPr/>
    </dgm:pt>
    <dgm:pt modelId="{9C248825-3D7B-4BF7-84AD-024DF87ABDEF}" type="pres">
      <dgm:prSet presAssocID="{AF2DAC65-F58C-49E7-B582-A669DB41C7F6}" presName="thickLine" presStyleLbl="alignNode1" presStyleIdx="1" presStyleCnt="5"/>
      <dgm:spPr/>
    </dgm:pt>
    <dgm:pt modelId="{334B0621-B885-44B8-9307-014129394DC7}" type="pres">
      <dgm:prSet presAssocID="{AF2DAC65-F58C-49E7-B582-A669DB41C7F6}" presName="horz1" presStyleCnt="0"/>
      <dgm:spPr/>
    </dgm:pt>
    <dgm:pt modelId="{E35F080A-BF94-4084-A949-E43D3A67AEB0}" type="pres">
      <dgm:prSet presAssocID="{AF2DAC65-F58C-49E7-B582-A669DB41C7F6}" presName="tx1" presStyleLbl="revTx" presStyleIdx="1" presStyleCnt="5"/>
      <dgm:spPr/>
    </dgm:pt>
    <dgm:pt modelId="{3A99D012-9550-4E93-9A9A-F65BF8018EC8}" type="pres">
      <dgm:prSet presAssocID="{AF2DAC65-F58C-49E7-B582-A669DB41C7F6}" presName="vert1" presStyleCnt="0"/>
      <dgm:spPr/>
    </dgm:pt>
    <dgm:pt modelId="{2EE95CBB-D438-420E-AD4C-29CF60595521}" type="pres">
      <dgm:prSet presAssocID="{FFA705E2-FA4C-4559-8880-B06FD448B0F0}" presName="thickLine" presStyleLbl="alignNode1" presStyleIdx="2" presStyleCnt="5"/>
      <dgm:spPr/>
    </dgm:pt>
    <dgm:pt modelId="{D2141D13-A747-4FD6-8CDF-B03458EF3D45}" type="pres">
      <dgm:prSet presAssocID="{FFA705E2-FA4C-4559-8880-B06FD448B0F0}" presName="horz1" presStyleCnt="0"/>
      <dgm:spPr/>
    </dgm:pt>
    <dgm:pt modelId="{D0544700-8AF2-4B58-B50C-AA79AD28CA77}" type="pres">
      <dgm:prSet presAssocID="{FFA705E2-FA4C-4559-8880-B06FD448B0F0}" presName="tx1" presStyleLbl="revTx" presStyleIdx="2" presStyleCnt="5"/>
      <dgm:spPr/>
    </dgm:pt>
    <dgm:pt modelId="{FEEE9EA1-1525-494D-BD9D-358D6F3F9650}" type="pres">
      <dgm:prSet presAssocID="{FFA705E2-FA4C-4559-8880-B06FD448B0F0}" presName="vert1" presStyleCnt="0"/>
      <dgm:spPr/>
    </dgm:pt>
    <dgm:pt modelId="{1A7A8F1D-7313-44DD-865C-6B618C11B8F5}" type="pres">
      <dgm:prSet presAssocID="{BF2D4173-5016-4EBF-9B1A-5C028BC9AFFA}" presName="thickLine" presStyleLbl="alignNode1" presStyleIdx="3" presStyleCnt="5"/>
      <dgm:spPr/>
    </dgm:pt>
    <dgm:pt modelId="{D4AA836C-2E0B-409E-9045-DA99BE912B91}" type="pres">
      <dgm:prSet presAssocID="{BF2D4173-5016-4EBF-9B1A-5C028BC9AFFA}" presName="horz1" presStyleCnt="0"/>
      <dgm:spPr/>
    </dgm:pt>
    <dgm:pt modelId="{DE1E9B9E-A7F0-417B-AE98-B57C52CC8F2B}" type="pres">
      <dgm:prSet presAssocID="{BF2D4173-5016-4EBF-9B1A-5C028BC9AFFA}" presName="tx1" presStyleLbl="revTx" presStyleIdx="3" presStyleCnt="5"/>
      <dgm:spPr/>
    </dgm:pt>
    <dgm:pt modelId="{41ACDF9E-5B50-40B5-9482-4B36A67BCA29}" type="pres">
      <dgm:prSet presAssocID="{BF2D4173-5016-4EBF-9B1A-5C028BC9AFFA}" presName="vert1" presStyleCnt="0"/>
      <dgm:spPr/>
    </dgm:pt>
    <dgm:pt modelId="{C9FD20E6-F301-4207-AC13-BCA2D1508334}" type="pres">
      <dgm:prSet presAssocID="{463FAB88-8BA2-412F-83A9-A70B71194D1A}" presName="thickLine" presStyleLbl="alignNode1" presStyleIdx="4" presStyleCnt="5"/>
      <dgm:spPr/>
    </dgm:pt>
    <dgm:pt modelId="{9C72B0B8-DF10-4816-908F-C2425DCBD31A}" type="pres">
      <dgm:prSet presAssocID="{463FAB88-8BA2-412F-83A9-A70B71194D1A}" presName="horz1" presStyleCnt="0"/>
      <dgm:spPr/>
    </dgm:pt>
    <dgm:pt modelId="{83CCEBE2-644D-4F16-9A5D-97200DB0B052}" type="pres">
      <dgm:prSet presAssocID="{463FAB88-8BA2-412F-83A9-A70B71194D1A}" presName="tx1" presStyleLbl="revTx" presStyleIdx="4" presStyleCnt="5"/>
      <dgm:spPr/>
    </dgm:pt>
    <dgm:pt modelId="{BE88C273-88D0-444C-BCE2-411CF195C7FE}" type="pres">
      <dgm:prSet presAssocID="{463FAB88-8BA2-412F-83A9-A70B71194D1A}" presName="vert1" presStyleCnt="0"/>
      <dgm:spPr/>
    </dgm:pt>
  </dgm:ptLst>
  <dgm:cxnLst>
    <dgm:cxn modelId="{E1D72904-C419-4D47-93CE-58C2DC6961DF}" srcId="{78033BB5-9B3F-4F15-9EEF-DFC805161E10}" destId="{BF2D4173-5016-4EBF-9B1A-5C028BC9AFFA}" srcOrd="3" destOrd="0" parTransId="{F6A78FE1-4649-4A1A-ABBE-1962A6A8583F}" sibTransId="{EE022A19-7C91-4A9F-95FB-0CF3CD24DC80}"/>
    <dgm:cxn modelId="{643BA511-11F6-4260-9521-0D39D04CC63A}" type="presOf" srcId="{AF2DAC65-F58C-49E7-B582-A669DB41C7F6}" destId="{E35F080A-BF94-4084-A949-E43D3A67AEB0}" srcOrd="0" destOrd="0" presId="urn:microsoft.com/office/officeart/2008/layout/LinedList"/>
    <dgm:cxn modelId="{E5ED4B1E-4CBB-452E-A1BC-4FC30282149D}" srcId="{78033BB5-9B3F-4F15-9EEF-DFC805161E10}" destId="{FFA705E2-FA4C-4559-8880-B06FD448B0F0}" srcOrd="2" destOrd="0" parTransId="{82EDE38D-ABF5-4C9E-8A05-2A11C214DAB8}" sibTransId="{3253759D-61A6-4286-BB94-E7C8AEBE6D4A}"/>
    <dgm:cxn modelId="{BE53043F-A21E-40D1-9668-F12065DEDA3B}" srcId="{78033BB5-9B3F-4F15-9EEF-DFC805161E10}" destId="{AF2DAC65-F58C-49E7-B582-A669DB41C7F6}" srcOrd="1" destOrd="0" parTransId="{C0409659-F078-4D97-805B-1959833ECC0D}" sibTransId="{BDBF2203-34FA-479D-B1C8-70C3B315C7EF}"/>
    <dgm:cxn modelId="{F6F8AD42-F257-4A9A-A188-73C35BE7E9D6}" type="presOf" srcId="{65C64B5D-732B-4DB5-A9B5-6D1BEFE52B46}" destId="{356ED08F-7F48-46D9-B4E2-6852DB9CEF95}" srcOrd="0" destOrd="0" presId="urn:microsoft.com/office/officeart/2008/layout/LinedList"/>
    <dgm:cxn modelId="{8E2CB952-2AE2-43D6-8D42-183FD9BB5E53}" srcId="{78033BB5-9B3F-4F15-9EEF-DFC805161E10}" destId="{65C64B5D-732B-4DB5-A9B5-6D1BEFE52B46}" srcOrd="0" destOrd="0" parTransId="{CF37EEE1-F7CC-4ABE-9798-E61246A5A35B}" sibTransId="{33AC5C19-76AC-4525-8306-E844AE5F1BBC}"/>
    <dgm:cxn modelId="{D5B7B39F-BC95-48CC-9581-3D08A8B9006C}" srcId="{78033BB5-9B3F-4F15-9EEF-DFC805161E10}" destId="{463FAB88-8BA2-412F-83A9-A70B71194D1A}" srcOrd="4" destOrd="0" parTransId="{EC01B027-3E6F-4AB7-B498-A5BA5163520C}" sibTransId="{9EA7AA90-61C6-40E5-BA3D-4DA33EFB2556}"/>
    <dgm:cxn modelId="{A9FA8FB8-DBB7-4695-A276-BFC14E18A3FA}" type="presOf" srcId="{463FAB88-8BA2-412F-83A9-A70B71194D1A}" destId="{83CCEBE2-644D-4F16-9A5D-97200DB0B052}" srcOrd="0" destOrd="0" presId="urn:microsoft.com/office/officeart/2008/layout/LinedList"/>
    <dgm:cxn modelId="{853099D1-2CF0-48D9-9B24-B928E97AFE94}" type="presOf" srcId="{78033BB5-9B3F-4F15-9EEF-DFC805161E10}" destId="{F73A3C51-4C6C-4F08-9F58-498A7BF94D24}" srcOrd="0" destOrd="0" presId="urn:microsoft.com/office/officeart/2008/layout/LinedList"/>
    <dgm:cxn modelId="{EDA241D2-B959-4711-B7A3-DFC9F2EC4466}" type="presOf" srcId="{BF2D4173-5016-4EBF-9B1A-5C028BC9AFFA}" destId="{DE1E9B9E-A7F0-417B-AE98-B57C52CC8F2B}" srcOrd="0" destOrd="0" presId="urn:microsoft.com/office/officeart/2008/layout/LinedList"/>
    <dgm:cxn modelId="{186E8DF8-0BFB-49D5-961E-7DF0FD44EA4E}" type="presOf" srcId="{FFA705E2-FA4C-4559-8880-B06FD448B0F0}" destId="{D0544700-8AF2-4B58-B50C-AA79AD28CA77}" srcOrd="0" destOrd="0" presId="urn:microsoft.com/office/officeart/2008/layout/LinedList"/>
    <dgm:cxn modelId="{F94DE5EB-C09E-4472-99E4-B45774CAFCCE}" type="presParOf" srcId="{F73A3C51-4C6C-4F08-9F58-498A7BF94D24}" destId="{8A5E8DFC-AAD9-491C-BB51-BA9A00F98DDC}" srcOrd="0" destOrd="0" presId="urn:microsoft.com/office/officeart/2008/layout/LinedList"/>
    <dgm:cxn modelId="{F9401D3B-1FAC-40A1-A553-52FE7FD55027}" type="presParOf" srcId="{F73A3C51-4C6C-4F08-9F58-498A7BF94D24}" destId="{E07DE6DB-B5B8-4AD8-8E77-7D34E6B65118}" srcOrd="1" destOrd="0" presId="urn:microsoft.com/office/officeart/2008/layout/LinedList"/>
    <dgm:cxn modelId="{67B4CAC7-0947-4C96-8C0C-1EDBB635E27E}" type="presParOf" srcId="{E07DE6DB-B5B8-4AD8-8E77-7D34E6B65118}" destId="{356ED08F-7F48-46D9-B4E2-6852DB9CEF95}" srcOrd="0" destOrd="0" presId="urn:microsoft.com/office/officeart/2008/layout/LinedList"/>
    <dgm:cxn modelId="{722A81EA-A579-47F3-A77A-A9D61AE4A357}" type="presParOf" srcId="{E07DE6DB-B5B8-4AD8-8E77-7D34E6B65118}" destId="{C7525093-B29F-4D1E-BB16-3CF258398FEF}" srcOrd="1" destOrd="0" presId="urn:microsoft.com/office/officeart/2008/layout/LinedList"/>
    <dgm:cxn modelId="{21D6162F-5E34-4F7A-A291-F973A85C29A3}" type="presParOf" srcId="{F73A3C51-4C6C-4F08-9F58-498A7BF94D24}" destId="{9C248825-3D7B-4BF7-84AD-024DF87ABDEF}" srcOrd="2" destOrd="0" presId="urn:microsoft.com/office/officeart/2008/layout/LinedList"/>
    <dgm:cxn modelId="{4017D108-C31D-4D9E-8DAC-791BC9E8C1C8}" type="presParOf" srcId="{F73A3C51-4C6C-4F08-9F58-498A7BF94D24}" destId="{334B0621-B885-44B8-9307-014129394DC7}" srcOrd="3" destOrd="0" presId="urn:microsoft.com/office/officeart/2008/layout/LinedList"/>
    <dgm:cxn modelId="{1CD9236A-DF83-4EEB-A04D-F72339119E04}" type="presParOf" srcId="{334B0621-B885-44B8-9307-014129394DC7}" destId="{E35F080A-BF94-4084-A949-E43D3A67AEB0}" srcOrd="0" destOrd="0" presId="urn:microsoft.com/office/officeart/2008/layout/LinedList"/>
    <dgm:cxn modelId="{789D2E1F-0D47-49C0-81B5-6E27F0758205}" type="presParOf" srcId="{334B0621-B885-44B8-9307-014129394DC7}" destId="{3A99D012-9550-4E93-9A9A-F65BF8018EC8}" srcOrd="1" destOrd="0" presId="urn:microsoft.com/office/officeart/2008/layout/LinedList"/>
    <dgm:cxn modelId="{E4A427FA-BBF1-4649-B369-27F038F0D944}" type="presParOf" srcId="{F73A3C51-4C6C-4F08-9F58-498A7BF94D24}" destId="{2EE95CBB-D438-420E-AD4C-29CF60595521}" srcOrd="4" destOrd="0" presId="urn:microsoft.com/office/officeart/2008/layout/LinedList"/>
    <dgm:cxn modelId="{0655DBE8-1AD7-4D82-885B-C37A93F64BE4}" type="presParOf" srcId="{F73A3C51-4C6C-4F08-9F58-498A7BF94D24}" destId="{D2141D13-A747-4FD6-8CDF-B03458EF3D45}" srcOrd="5" destOrd="0" presId="urn:microsoft.com/office/officeart/2008/layout/LinedList"/>
    <dgm:cxn modelId="{581DED19-EA62-4FFC-97FC-00AED0DA32DB}" type="presParOf" srcId="{D2141D13-A747-4FD6-8CDF-B03458EF3D45}" destId="{D0544700-8AF2-4B58-B50C-AA79AD28CA77}" srcOrd="0" destOrd="0" presId="urn:microsoft.com/office/officeart/2008/layout/LinedList"/>
    <dgm:cxn modelId="{D57115CE-A90A-44A8-B360-A64058570ACA}" type="presParOf" srcId="{D2141D13-A747-4FD6-8CDF-B03458EF3D45}" destId="{FEEE9EA1-1525-494D-BD9D-358D6F3F9650}" srcOrd="1" destOrd="0" presId="urn:microsoft.com/office/officeart/2008/layout/LinedList"/>
    <dgm:cxn modelId="{CC9B87C1-7101-4315-B097-7D88C32B0CA9}" type="presParOf" srcId="{F73A3C51-4C6C-4F08-9F58-498A7BF94D24}" destId="{1A7A8F1D-7313-44DD-865C-6B618C11B8F5}" srcOrd="6" destOrd="0" presId="urn:microsoft.com/office/officeart/2008/layout/LinedList"/>
    <dgm:cxn modelId="{8346B537-424B-4415-8077-D2CC051DAA1A}" type="presParOf" srcId="{F73A3C51-4C6C-4F08-9F58-498A7BF94D24}" destId="{D4AA836C-2E0B-409E-9045-DA99BE912B91}" srcOrd="7" destOrd="0" presId="urn:microsoft.com/office/officeart/2008/layout/LinedList"/>
    <dgm:cxn modelId="{D9AA4A4D-A6F1-4404-8F8D-45241B77972D}" type="presParOf" srcId="{D4AA836C-2E0B-409E-9045-DA99BE912B91}" destId="{DE1E9B9E-A7F0-417B-AE98-B57C52CC8F2B}" srcOrd="0" destOrd="0" presId="urn:microsoft.com/office/officeart/2008/layout/LinedList"/>
    <dgm:cxn modelId="{B9FCF1E6-662D-41CC-8B60-B8E5E48BBFC8}" type="presParOf" srcId="{D4AA836C-2E0B-409E-9045-DA99BE912B91}" destId="{41ACDF9E-5B50-40B5-9482-4B36A67BCA29}" srcOrd="1" destOrd="0" presId="urn:microsoft.com/office/officeart/2008/layout/LinedList"/>
    <dgm:cxn modelId="{A81AF1CB-DB4F-40A9-87F9-C9CCABDE40C7}" type="presParOf" srcId="{F73A3C51-4C6C-4F08-9F58-498A7BF94D24}" destId="{C9FD20E6-F301-4207-AC13-BCA2D1508334}" srcOrd="8" destOrd="0" presId="urn:microsoft.com/office/officeart/2008/layout/LinedList"/>
    <dgm:cxn modelId="{14EB7B6D-3656-4AC1-847A-3CBCFB46A11B}" type="presParOf" srcId="{F73A3C51-4C6C-4F08-9F58-498A7BF94D24}" destId="{9C72B0B8-DF10-4816-908F-C2425DCBD31A}" srcOrd="9" destOrd="0" presId="urn:microsoft.com/office/officeart/2008/layout/LinedList"/>
    <dgm:cxn modelId="{BC127D00-636F-4527-9D34-3EE3D0342477}" type="presParOf" srcId="{9C72B0B8-DF10-4816-908F-C2425DCBD31A}" destId="{83CCEBE2-644D-4F16-9A5D-97200DB0B052}" srcOrd="0" destOrd="0" presId="urn:microsoft.com/office/officeart/2008/layout/LinedList"/>
    <dgm:cxn modelId="{E78BCDDF-F3F3-43F2-A9BF-14DCABDBC576}" type="presParOf" srcId="{9C72B0B8-DF10-4816-908F-C2425DCBD31A}" destId="{BE88C273-88D0-444C-BCE2-411CF195C7F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5965D9-601F-4F49-91F6-87402BD616A2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6D097C-2C48-4DE7-A7D0-D823C5D26BF8}">
      <dgm:prSet/>
      <dgm:spPr/>
      <dgm:t>
        <a:bodyPr/>
        <a:lstStyle/>
        <a:p>
          <a:r>
            <a:rPr lang="en-GB" b="1" i="0" dirty="0"/>
            <a:t>Think about a short-term &amp; Long-term goal </a:t>
          </a:r>
          <a:endParaRPr lang="en-US" dirty="0"/>
        </a:p>
      </dgm:t>
    </dgm:pt>
    <dgm:pt modelId="{3B27C2AB-626D-4134-A816-F53E52E24440}" type="parTrans" cxnId="{FD7DD50C-500E-4300-9E0D-5552C413E168}">
      <dgm:prSet/>
      <dgm:spPr/>
      <dgm:t>
        <a:bodyPr/>
        <a:lstStyle/>
        <a:p>
          <a:endParaRPr lang="en-US"/>
        </a:p>
      </dgm:t>
    </dgm:pt>
    <dgm:pt modelId="{04D5C7D7-946E-4234-AAE5-FABA66995393}" type="sibTrans" cxnId="{FD7DD50C-500E-4300-9E0D-5552C413E168}">
      <dgm:prSet/>
      <dgm:spPr/>
      <dgm:t>
        <a:bodyPr/>
        <a:lstStyle/>
        <a:p>
          <a:endParaRPr lang="en-US"/>
        </a:p>
      </dgm:t>
    </dgm:pt>
    <dgm:pt modelId="{22DEA0E9-ABB4-4EBA-BA15-729F28EB9F04}">
      <dgm:prSet/>
      <dgm:spPr/>
      <dgm:t>
        <a:bodyPr/>
        <a:lstStyle/>
        <a:p>
          <a:r>
            <a:rPr lang="en-GB" b="1" i="0" dirty="0"/>
            <a:t>Write it in your book</a:t>
          </a:r>
          <a:endParaRPr lang="en-US" dirty="0"/>
        </a:p>
      </dgm:t>
    </dgm:pt>
    <dgm:pt modelId="{8CF5AE1B-325C-4D55-B799-1976D9DBF507}" type="parTrans" cxnId="{F5CD5C80-68D0-4464-97DD-9A001F5E53FD}">
      <dgm:prSet/>
      <dgm:spPr/>
      <dgm:t>
        <a:bodyPr/>
        <a:lstStyle/>
        <a:p>
          <a:endParaRPr lang="en-US"/>
        </a:p>
      </dgm:t>
    </dgm:pt>
    <dgm:pt modelId="{BBE69312-35E4-416A-AD43-DD5BC00FE2D5}" type="sibTrans" cxnId="{F5CD5C80-68D0-4464-97DD-9A001F5E53FD}">
      <dgm:prSet/>
      <dgm:spPr/>
      <dgm:t>
        <a:bodyPr/>
        <a:lstStyle/>
        <a:p>
          <a:endParaRPr lang="en-US"/>
        </a:p>
      </dgm:t>
    </dgm:pt>
    <dgm:pt modelId="{D4798CB0-AD4F-47A6-9FE2-D689B2848C64}" type="pres">
      <dgm:prSet presAssocID="{775965D9-601F-4F49-91F6-87402BD616A2}" presName="Name0" presStyleCnt="0">
        <dgm:presLayoutVars>
          <dgm:dir/>
          <dgm:resizeHandles val="exact"/>
        </dgm:presLayoutVars>
      </dgm:prSet>
      <dgm:spPr/>
    </dgm:pt>
    <dgm:pt modelId="{774C8BE9-6C8A-4CD1-9E81-A82EF91267E2}" type="pres">
      <dgm:prSet presAssocID="{AA6D097C-2C48-4DE7-A7D0-D823C5D26BF8}" presName="node" presStyleLbl="node1" presStyleIdx="0" presStyleCnt="2">
        <dgm:presLayoutVars>
          <dgm:bulletEnabled val="1"/>
        </dgm:presLayoutVars>
      </dgm:prSet>
      <dgm:spPr/>
    </dgm:pt>
    <dgm:pt modelId="{8415DAE3-E036-40B9-96BD-23B81B00330F}" type="pres">
      <dgm:prSet presAssocID="{04D5C7D7-946E-4234-AAE5-FABA66995393}" presName="sibTrans" presStyleLbl="sibTrans1D1" presStyleIdx="0" presStyleCnt="1"/>
      <dgm:spPr/>
    </dgm:pt>
    <dgm:pt modelId="{9F471D2C-33DB-4446-A1AA-918C84ACCDA5}" type="pres">
      <dgm:prSet presAssocID="{04D5C7D7-946E-4234-AAE5-FABA66995393}" presName="connectorText" presStyleLbl="sibTrans1D1" presStyleIdx="0" presStyleCnt="1"/>
      <dgm:spPr/>
    </dgm:pt>
    <dgm:pt modelId="{9A12A08F-805B-4257-9122-1773F5080009}" type="pres">
      <dgm:prSet presAssocID="{22DEA0E9-ABB4-4EBA-BA15-729F28EB9F04}" presName="node" presStyleLbl="node1" presStyleIdx="1" presStyleCnt="2">
        <dgm:presLayoutVars>
          <dgm:bulletEnabled val="1"/>
        </dgm:presLayoutVars>
      </dgm:prSet>
      <dgm:spPr/>
    </dgm:pt>
  </dgm:ptLst>
  <dgm:cxnLst>
    <dgm:cxn modelId="{FD7DD50C-500E-4300-9E0D-5552C413E168}" srcId="{775965D9-601F-4F49-91F6-87402BD616A2}" destId="{AA6D097C-2C48-4DE7-A7D0-D823C5D26BF8}" srcOrd="0" destOrd="0" parTransId="{3B27C2AB-626D-4134-A816-F53E52E24440}" sibTransId="{04D5C7D7-946E-4234-AAE5-FABA66995393}"/>
    <dgm:cxn modelId="{FDCFD513-8669-44A0-9922-0728418730BE}" type="presOf" srcId="{04D5C7D7-946E-4234-AAE5-FABA66995393}" destId="{8415DAE3-E036-40B9-96BD-23B81B00330F}" srcOrd="0" destOrd="0" presId="urn:microsoft.com/office/officeart/2016/7/layout/RepeatingBendingProcessNew"/>
    <dgm:cxn modelId="{C86A263A-A663-4E8A-A673-38C6A43AA59E}" type="presOf" srcId="{775965D9-601F-4F49-91F6-87402BD616A2}" destId="{D4798CB0-AD4F-47A6-9FE2-D689B2848C64}" srcOrd="0" destOrd="0" presId="urn:microsoft.com/office/officeart/2016/7/layout/RepeatingBendingProcessNew"/>
    <dgm:cxn modelId="{7848BF5E-9080-442A-91A7-BB04CDE9D7FA}" type="presOf" srcId="{04D5C7D7-946E-4234-AAE5-FABA66995393}" destId="{9F471D2C-33DB-4446-A1AA-918C84ACCDA5}" srcOrd="1" destOrd="0" presId="urn:microsoft.com/office/officeart/2016/7/layout/RepeatingBendingProcessNew"/>
    <dgm:cxn modelId="{BCBE5678-1CDF-4C78-9A26-506993C2F011}" type="presOf" srcId="{AA6D097C-2C48-4DE7-A7D0-D823C5D26BF8}" destId="{774C8BE9-6C8A-4CD1-9E81-A82EF91267E2}" srcOrd="0" destOrd="0" presId="urn:microsoft.com/office/officeart/2016/7/layout/RepeatingBendingProcessNew"/>
    <dgm:cxn modelId="{D9FBF959-3CB3-45B4-9EC8-9CFF9D243F36}" type="presOf" srcId="{22DEA0E9-ABB4-4EBA-BA15-729F28EB9F04}" destId="{9A12A08F-805B-4257-9122-1773F5080009}" srcOrd="0" destOrd="0" presId="urn:microsoft.com/office/officeart/2016/7/layout/RepeatingBendingProcessNew"/>
    <dgm:cxn modelId="{F5CD5C80-68D0-4464-97DD-9A001F5E53FD}" srcId="{775965D9-601F-4F49-91F6-87402BD616A2}" destId="{22DEA0E9-ABB4-4EBA-BA15-729F28EB9F04}" srcOrd="1" destOrd="0" parTransId="{8CF5AE1B-325C-4D55-B799-1976D9DBF507}" sibTransId="{BBE69312-35E4-416A-AD43-DD5BC00FE2D5}"/>
    <dgm:cxn modelId="{9DDA06AF-56BB-44A4-AD7A-464B250E75D9}" type="presParOf" srcId="{D4798CB0-AD4F-47A6-9FE2-D689B2848C64}" destId="{774C8BE9-6C8A-4CD1-9E81-A82EF91267E2}" srcOrd="0" destOrd="0" presId="urn:microsoft.com/office/officeart/2016/7/layout/RepeatingBendingProcessNew"/>
    <dgm:cxn modelId="{1E6BD43B-9A01-439A-8F81-41D41837DAB7}" type="presParOf" srcId="{D4798CB0-AD4F-47A6-9FE2-D689B2848C64}" destId="{8415DAE3-E036-40B9-96BD-23B81B00330F}" srcOrd="1" destOrd="0" presId="urn:microsoft.com/office/officeart/2016/7/layout/RepeatingBendingProcessNew"/>
    <dgm:cxn modelId="{48E664D1-2AE7-4567-A9CF-5A3EA2D222B0}" type="presParOf" srcId="{8415DAE3-E036-40B9-96BD-23B81B00330F}" destId="{9F471D2C-33DB-4446-A1AA-918C84ACCDA5}" srcOrd="0" destOrd="0" presId="urn:microsoft.com/office/officeart/2016/7/layout/RepeatingBendingProcessNew"/>
    <dgm:cxn modelId="{98EB26BD-C96F-4A94-B492-E2D8A82D79A9}" type="presParOf" srcId="{D4798CB0-AD4F-47A6-9FE2-D689B2848C64}" destId="{9A12A08F-805B-4257-9122-1773F5080009}" srcOrd="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316DE6-D05F-487E-BB99-18CC319EF6EC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CB1E2A4-9BE2-4B08-902C-B01D57EB6EA0}">
      <dgm:prSet/>
      <dgm:spPr/>
      <dgm:t>
        <a:bodyPr/>
        <a:lstStyle/>
        <a:p>
          <a:r>
            <a:rPr lang="en-GB" b="1" i="0"/>
            <a:t>1. Provides Focus and Direction</a:t>
          </a:r>
          <a:endParaRPr lang="en-US"/>
        </a:p>
      </dgm:t>
    </dgm:pt>
    <dgm:pt modelId="{1D209484-EA1B-412C-BCA1-F768C2F0365D}" type="parTrans" cxnId="{878AC84B-6804-4260-8FB6-D8C3EB0C2E7D}">
      <dgm:prSet/>
      <dgm:spPr/>
      <dgm:t>
        <a:bodyPr/>
        <a:lstStyle/>
        <a:p>
          <a:endParaRPr lang="en-US"/>
        </a:p>
      </dgm:t>
    </dgm:pt>
    <dgm:pt modelId="{AEE53591-0749-407D-9DB0-6666798D8786}" type="sibTrans" cxnId="{878AC84B-6804-4260-8FB6-D8C3EB0C2E7D}">
      <dgm:prSet/>
      <dgm:spPr/>
      <dgm:t>
        <a:bodyPr/>
        <a:lstStyle/>
        <a:p>
          <a:endParaRPr lang="en-US"/>
        </a:p>
      </dgm:t>
    </dgm:pt>
    <dgm:pt modelId="{8E88BD6D-FA17-4E12-AE26-B7B7BA69D42B}">
      <dgm:prSet/>
      <dgm:spPr/>
      <dgm:t>
        <a:bodyPr/>
        <a:lstStyle/>
        <a:p>
          <a:r>
            <a:rPr lang="en-GB" b="0" i="0"/>
            <a:t>2. </a:t>
          </a:r>
          <a:r>
            <a:rPr lang="en-GB" b="1" i="0"/>
            <a:t>Increases Motivation</a:t>
          </a:r>
          <a:endParaRPr lang="en-US"/>
        </a:p>
      </dgm:t>
    </dgm:pt>
    <dgm:pt modelId="{07282185-D64E-492B-9182-7B2CBF8A8533}" type="parTrans" cxnId="{A473504B-2F48-473B-934D-355E9E8AB6EF}">
      <dgm:prSet/>
      <dgm:spPr/>
      <dgm:t>
        <a:bodyPr/>
        <a:lstStyle/>
        <a:p>
          <a:endParaRPr lang="en-US"/>
        </a:p>
      </dgm:t>
    </dgm:pt>
    <dgm:pt modelId="{00CFA161-02A7-4886-BDDC-99936CAA347C}" type="sibTrans" cxnId="{A473504B-2F48-473B-934D-355E9E8AB6EF}">
      <dgm:prSet/>
      <dgm:spPr/>
      <dgm:t>
        <a:bodyPr/>
        <a:lstStyle/>
        <a:p>
          <a:endParaRPr lang="en-US"/>
        </a:p>
      </dgm:t>
    </dgm:pt>
    <dgm:pt modelId="{F096166A-3EDA-4AD4-84AC-35165BA70317}">
      <dgm:prSet/>
      <dgm:spPr/>
      <dgm:t>
        <a:bodyPr/>
        <a:lstStyle/>
        <a:p>
          <a:r>
            <a:rPr lang="en-GB" b="0" i="0"/>
            <a:t>3. </a:t>
          </a:r>
          <a:r>
            <a:rPr lang="en-GB" b="1" i="0"/>
            <a:t>Enhances Time Management</a:t>
          </a:r>
          <a:endParaRPr lang="en-US"/>
        </a:p>
      </dgm:t>
    </dgm:pt>
    <dgm:pt modelId="{B82721FE-BA4C-4FB2-B05A-27FF80987CC3}" type="parTrans" cxnId="{B09C578C-B2FA-48AA-B343-FC049AF5E27D}">
      <dgm:prSet/>
      <dgm:spPr/>
      <dgm:t>
        <a:bodyPr/>
        <a:lstStyle/>
        <a:p>
          <a:endParaRPr lang="en-US"/>
        </a:p>
      </dgm:t>
    </dgm:pt>
    <dgm:pt modelId="{699F7276-0CEC-4E85-92B3-D286773CD821}" type="sibTrans" cxnId="{B09C578C-B2FA-48AA-B343-FC049AF5E27D}">
      <dgm:prSet/>
      <dgm:spPr/>
      <dgm:t>
        <a:bodyPr/>
        <a:lstStyle/>
        <a:p>
          <a:endParaRPr lang="en-US"/>
        </a:p>
      </dgm:t>
    </dgm:pt>
    <dgm:pt modelId="{488BFE0F-1822-4744-B71A-2CEE3D4495CB}">
      <dgm:prSet/>
      <dgm:spPr/>
      <dgm:t>
        <a:bodyPr/>
        <a:lstStyle/>
        <a:p>
          <a:r>
            <a:rPr lang="en-GB" b="1" i="0" dirty="0"/>
            <a:t>Fosters Personal &amp; professional Growth</a:t>
          </a:r>
          <a:endParaRPr lang="en-US" dirty="0"/>
        </a:p>
      </dgm:t>
    </dgm:pt>
    <dgm:pt modelId="{AD9C6856-4AA5-47CA-9250-ADD7680372A4}" type="parTrans" cxnId="{4903CDC6-0475-4B02-AA6A-921B320D6FAA}">
      <dgm:prSet/>
      <dgm:spPr/>
      <dgm:t>
        <a:bodyPr/>
        <a:lstStyle/>
        <a:p>
          <a:endParaRPr lang="en-US"/>
        </a:p>
      </dgm:t>
    </dgm:pt>
    <dgm:pt modelId="{AAFCDB9A-9BAF-46AF-80EC-6AEC40F3533C}" type="sibTrans" cxnId="{4903CDC6-0475-4B02-AA6A-921B320D6FAA}">
      <dgm:prSet/>
      <dgm:spPr/>
      <dgm:t>
        <a:bodyPr/>
        <a:lstStyle/>
        <a:p>
          <a:endParaRPr lang="en-US"/>
        </a:p>
      </dgm:t>
    </dgm:pt>
    <dgm:pt modelId="{312AC98E-6DE7-4868-8244-AB85F1BC1CCD}" type="pres">
      <dgm:prSet presAssocID="{94316DE6-D05F-487E-BB99-18CC319EF6EC}" presName="matrix" presStyleCnt="0">
        <dgm:presLayoutVars>
          <dgm:chMax val="1"/>
          <dgm:dir/>
          <dgm:resizeHandles val="exact"/>
        </dgm:presLayoutVars>
      </dgm:prSet>
      <dgm:spPr/>
    </dgm:pt>
    <dgm:pt modelId="{B6EC270F-2D31-4191-B60F-AB9C27076095}" type="pres">
      <dgm:prSet presAssocID="{94316DE6-D05F-487E-BB99-18CC319EF6EC}" presName="diamond" presStyleLbl="bgShp" presStyleIdx="0" presStyleCnt="1"/>
      <dgm:spPr/>
    </dgm:pt>
    <dgm:pt modelId="{79E31AD0-C3E5-4DC1-9347-7795CC8032D0}" type="pres">
      <dgm:prSet presAssocID="{94316DE6-D05F-487E-BB99-18CC319EF6E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F41F6E9-EB76-4DE7-951B-D5E930B4D89D}" type="pres">
      <dgm:prSet presAssocID="{94316DE6-D05F-487E-BB99-18CC319EF6E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7AEFB74-2F02-497C-B5B3-ACDBC2935936}" type="pres">
      <dgm:prSet presAssocID="{94316DE6-D05F-487E-BB99-18CC319EF6E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260C53E-06BB-4B67-9678-AB38AD387EAB}" type="pres">
      <dgm:prSet presAssocID="{94316DE6-D05F-487E-BB99-18CC319EF6E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32F75114-9487-44C5-BE49-DA7E95E90BC2}" type="presOf" srcId="{94316DE6-D05F-487E-BB99-18CC319EF6EC}" destId="{312AC98E-6DE7-4868-8244-AB85F1BC1CCD}" srcOrd="0" destOrd="0" presId="urn:microsoft.com/office/officeart/2005/8/layout/matrix3"/>
    <dgm:cxn modelId="{68BB4B1E-906A-4C4E-994F-20BDA040A8A6}" type="presOf" srcId="{8E88BD6D-FA17-4E12-AE26-B7B7BA69D42B}" destId="{5F41F6E9-EB76-4DE7-951B-D5E930B4D89D}" srcOrd="0" destOrd="0" presId="urn:microsoft.com/office/officeart/2005/8/layout/matrix3"/>
    <dgm:cxn modelId="{EDE0233A-CD3C-469A-B56E-91C9A0A5B65A}" type="presOf" srcId="{2CB1E2A4-9BE2-4B08-902C-B01D57EB6EA0}" destId="{79E31AD0-C3E5-4DC1-9347-7795CC8032D0}" srcOrd="0" destOrd="0" presId="urn:microsoft.com/office/officeart/2005/8/layout/matrix3"/>
    <dgm:cxn modelId="{9670DC5F-30D6-496D-8E3D-4344B49BE3CB}" type="presOf" srcId="{F096166A-3EDA-4AD4-84AC-35165BA70317}" destId="{57AEFB74-2F02-497C-B5B3-ACDBC2935936}" srcOrd="0" destOrd="0" presId="urn:microsoft.com/office/officeart/2005/8/layout/matrix3"/>
    <dgm:cxn modelId="{A473504B-2F48-473B-934D-355E9E8AB6EF}" srcId="{94316DE6-D05F-487E-BB99-18CC319EF6EC}" destId="{8E88BD6D-FA17-4E12-AE26-B7B7BA69D42B}" srcOrd="1" destOrd="0" parTransId="{07282185-D64E-492B-9182-7B2CBF8A8533}" sibTransId="{00CFA161-02A7-4886-BDDC-99936CAA347C}"/>
    <dgm:cxn modelId="{878AC84B-6804-4260-8FB6-D8C3EB0C2E7D}" srcId="{94316DE6-D05F-487E-BB99-18CC319EF6EC}" destId="{2CB1E2A4-9BE2-4B08-902C-B01D57EB6EA0}" srcOrd="0" destOrd="0" parTransId="{1D209484-EA1B-412C-BCA1-F768C2F0365D}" sibTransId="{AEE53591-0749-407D-9DB0-6666798D8786}"/>
    <dgm:cxn modelId="{B09C578C-B2FA-48AA-B343-FC049AF5E27D}" srcId="{94316DE6-D05F-487E-BB99-18CC319EF6EC}" destId="{F096166A-3EDA-4AD4-84AC-35165BA70317}" srcOrd="2" destOrd="0" parTransId="{B82721FE-BA4C-4FB2-B05A-27FF80987CC3}" sibTransId="{699F7276-0CEC-4E85-92B3-D286773CD821}"/>
    <dgm:cxn modelId="{4903CDC6-0475-4B02-AA6A-921B320D6FAA}" srcId="{94316DE6-D05F-487E-BB99-18CC319EF6EC}" destId="{488BFE0F-1822-4744-B71A-2CEE3D4495CB}" srcOrd="3" destOrd="0" parTransId="{AD9C6856-4AA5-47CA-9250-ADD7680372A4}" sibTransId="{AAFCDB9A-9BAF-46AF-80EC-6AEC40F3533C}"/>
    <dgm:cxn modelId="{6BD977EC-BD0E-466C-A739-563FF7EAAE9F}" type="presOf" srcId="{488BFE0F-1822-4744-B71A-2CEE3D4495CB}" destId="{D260C53E-06BB-4B67-9678-AB38AD387EAB}" srcOrd="0" destOrd="0" presId="urn:microsoft.com/office/officeart/2005/8/layout/matrix3"/>
    <dgm:cxn modelId="{39D1BFC2-9678-4EA4-8F49-F51359E4B5B7}" type="presParOf" srcId="{312AC98E-6DE7-4868-8244-AB85F1BC1CCD}" destId="{B6EC270F-2D31-4191-B60F-AB9C27076095}" srcOrd="0" destOrd="0" presId="urn:microsoft.com/office/officeart/2005/8/layout/matrix3"/>
    <dgm:cxn modelId="{87856ED5-03BE-4CB9-9AA4-B1847C66EF47}" type="presParOf" srcId="{312AC98E-6DE7-4868-8244-AB85F1BC1CCD}" destId="{79E31AD0-C3E5-4DC1-9347-7795CC8032D0}" srcOrd="1" destOrd="0" presId="urn:microsoft.com/office/officeart/2005/8/layout/matrix3"/>
    <dgm:cxn modelId="{E579C457-016D-404C-8D35-57A7CA78BC20}" type="presParOf" srcId="{312AC98E-6DE7-4868-8244-AB85F1BC1CCD}" destId="{5F41F6E9-EB76-4DE7-951B-D5E930B4D89D}" srcOrd="2" destOrd="0" presId="urn:microsoft.com/office/officeart/2005/8/layout/matrix3"/>
    <dgm:cxn modelId="{B3CB4B81-2C3C-479D-8247-DBE708B0C2FE}" type="presParOf" srcId="{312AC98E-6DE7-4868-8244-AB85F1BC1CCD}" destId="{57AEFB74-2F02-497C-B5B3-ACDBC2935936}" srcOrd="3" destOrd="0" presId="urn:microsoft.com/office/officeart/2005/8/layout/matrix3"/>
    <dgm:cxn modelId="{890B4765-2A19-4E59-9BD0-688EB97A6137}" type="presParOf" srcId="{312AC98E-6DE7-4868-8244-AB85F1BC1CCD}" destId="{D260C53E-06BB-4B67-9678-AB38AD387EA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E56EB20-57AF-4672-B3FC-C188D7B6C3C5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A9CDC89-8ACF-43B7-95D8-6FCF8B7CAB81}">
      <dgm:prSet/>
      <dgm:spPr/>
      <dgm:t>
        <a:bodyPr/>
        <a:lstStyle/>
        <a:p>
          <a:r>
            <a:rPr lang="en-US" b="1"/>
            <a:t>Specific</a:t>
          </a:r>
          <a:r>
            <a:rPr lang="en-US"/>
            <a:t> – describe what you want to accomplish with as much  detail as possible</a:t>
          </a:r>
        </a:p>
      </dgm:t>
    </dgm:pt>
    <dgm:pt modelId="{E01B4EE7-0C4E-4530-B11E-D775FAA030DF}" type="parTrans" cxnId="{689499B3-EEF5-49C4-940A-812370F26017}">
      <dgm:prSet/>
      <dgm:spPr/>
      <dgm:t>
        <a:bodyPr/>
        <a:lstStyle/>
        <a:p>
          <a:endParaRPr lang="en-US"/>
        </a:p>
      </dgm:t>
    </dgm:pt>
    <dgm:pt modelId="{872DA92F-4E49-4C5C-88EA-3ADCBBF9CBF3}" type="sibTrans" cxnId="{689499B3-EEF5-49C4-940A-812370F26017}">
      <dgm:prSet/>
      <dgm:spPr/>
      <dgm:t>
        <a:bodyPr/>
        <a:lstStyle/>
        <a:p>
          <a:endParaRPr lang="en-US"/>
        </a:p>
      </dgm:t>
    </dgm:pt>
    <dgm:pt modelId="{8AFAE07D-FFD9-4085-A03B-E1A8131EB50C}">
      <dgm:prSet/>
      <dgm:spPr/>
      <dgm:t>
        <a:bodyPr/>
        <a:lstStyle/>
        <a:p>
          <a:r>
            <a:rPr lang="en-US" b="1"/>
            <a:t>Measurable</a:t>
          </a:r>
          <a:r>
            <a:rPr lang="en-US"/>
            <a:t> – describes your goal in terms that can be clearly evaluated </a:t>
          </a:r>
        </a:p>
      </dgm:t>
    </dgm:pt>
    <dgm:pt modelId="{78F826D5-F0CE-40E4-A751-D85BBA9AC5F2}" type="parTrans" cxnId="{CF6D0791-002A-43E4-92CA-98C2B34A41A1}">
      <dgm:prSet/>
      <dgm:spPr/>
      <dgm:t>
        <a:bodyPr/>
        <a:lstStyle/>
        <a:p>
          <a:endParaRPr lang="en-US"/>
        </a:p>
      </dgm:t>
    </dgm:pt>
    <dgm:pt modelId="{1DC92CF1-21D1-47CB-BFD3-D0ADE6182F3F}" type="sibTrans" cxnId="{CF6D0791-002A-43E4-92CA-98C2B34A41A1}">
      <dgm:prSet/>
      <dgm:spPr/>
      <dgm:t>
        <a:bodyPr/>
        <a:lstStyle/>
        <a:p>
          <a:endParaRPr lang="en-US"/>
        </a:p>
      </dgm:t>
    </dgm:pt>
    <dgm:pt modelId="{C05DB67D-D069-4757-94D1-6AF31807EE94}">
      <dgm:prSet/>
      <dgm:spPr/>
      <dgm:t>
        <a:bodyPr/>
        <a:lstStyle/>
        <a:p>
          <a:r>
            <a:rPr lang="en-US" b="1"/>
            <a:t>Attainable/Actionable</a:t>
          </a:r>
          <a:r>
            <a:rPr lang="en-US"/>
            <a:t> – </a:t>
          </a:r>
          <a:r>
            <a:rPr lang="en-GB"/>
            <a:t>You should not set yourself up to fail. There are just some things that you know you cannot do</a:t>
          </a:r>
          <a:endParaRPr lang="en-US"/>
        </a:p>
      </dgm:t>
    </dgm:pt>
    <dgm:pt modelId="{BB3BED27-1378-46CA-B3B2-E4737230E7D1}" type="parTrans" cxnId="{5C22A142-DEE0-445C-9E02-121E4AB58B8A}">
      <dgm:prSet/>
      <dgm:spPr/>
      <dgm:t>
        <a:bodyPr/>
        <a:lstStyle/>
        <a:p>
          <a:endParaRPr lang="en-US"/>
        </a:p>
      </dgm:t>
    </dgm:pt>
    <dgm:pt modelId="{2F94842A-7460-4F13-8162-1018B91B5F57}" type="sibTrans" cxnId="{5C22A142-DEE0-445C-9E02-121E4AB58B8A}">
      <dgm:prSet/>
      <dgm:spPr/>
      <dgm:t>
        <a:bodyPr/>
        <a:lstStyle/>
        <a:p>
          <a:endParaRPr lang="en-US"/>
        </a:p>
      </dgm:t>
    </dgm:pt>
    <dgm:pt modelId="{BD63DB47-ABFC-4BF1-9942-0EC7EC7BE761}">
      <dgm:prSet/>
      <dgm:spPr/>
      <dgm:t>
        <a:bodyPr/>
        <a:lstStyle/>
        <a:p>
          <a:r>
            <a:rPr lang="en-US" b="1"/>
            <a:t>Realistic</a:t>
          </a:r>
          <a:r>
            <a:rPr lang="en-US"/>
            <a:t> – identifies a goal you know you are willing to attain</a:t>
          </a:r>
        </a:p>
      </dgm:t>
    </dgm:pt>
    <dgm:pt modelId="{4A0315DB-3D99-4993-B99D-F2C59F3F1F1B}" type="parTrans" cxnId="{31C95431-938E-4D74-8614-F6FB42882FF6}">
      <dgm:prSet/>
      <dgm:spPr/>
      <dgm:t>
        <a:bodyPr/>
        <a:lstStyle/>
        <a:p>
          <a:endParaRPr lang="en-US"/>
        </a:p>
      </dgm:t>
    </dgm:pt>
    <dgm:pt modelId="{C0AA58AB-FC7C-4669-ACB2-619B0BB51DB9}" type="sibTrans" cxnId="{31C95431-938E-4D74-8614-F6FB42882FF6}">
      <dgm:prSet/>
      <dgm:spPr/>
      <dgm:t>
        <a:bodyPr/>
        <a:lstStyle/>
        <a:p>
          <a:endParaRPr lang="en-US"/>
        </a:p>
      </dgm:t>
    </dgm:pt>
    <dgm:pt modelId="{DC32B70D-11CB-4706-8AD0-0CD44BE2D60D}">
      <dgm:prSet/>
      <dgm:spPr/>
      <dgm:t>
        <a:bodyPr/>
        <a:lstStyle/>
        <a:p>
          <a:r>
            <a:rPr lang="en-US" b="1"/>
            <a:t>Timely</a:t>
          </a:r>
          <a:r>
            <a:rPr lang="en-US"/>
            <a:t> – clearly specifies a completion date</a:t>
          </a:r>
        </a:p>
      </dgm:t>
    </dgm:pt>
    <dgm:pt modelId="{124F1F96-3EB5-4617-9B19-0CE8A8F798D6}" type="parTrans" cxnId="{A9B58FCE-4D20-48C9-BBA8-56143704BA81}">
      <dgm:prSet/>
      <dgm:spPr/>
      <dgm:t>
        <a:bodyPr/>
        <a:lstStyle/>
        <a:p>
          <a:endParaRPr lang="en-US"/>
        </a:p>
      </dgm:t>
    </dgm:pt>
    <dgm:pt modelId="{7B769D03-B352-474E-9DD4-82B544C707C3}" type="sibTrans" cxnId="{A9B58FCE-4D20-48C9-BBA8-56143704BA81}">
      <dgm:prSet/>
      <dgm:spPr/>
      <dgm:t>
        <a:bodyPr/>
        <a:lstStyle/>
        <a:p>
          <a:endParaRPr lang="en-US"/>
        </a:p>
      </dgm:t>
    </dgm:pt>
    <dgm:pt modelId="{CF2B8E69-6C51-4D93-95D8-10F86B1BCB83}" type="pres">
      <dgm:prSet presAssocID="{FE56EB20-57AF-4672-B3FC-C188D7B6C3C5}" presName="vert0" presStyleCnt="0">
        <dgm:presLayoutVars>
          <dgm:dir/>
          <dgm:animOne val="branch"/>
          <dgm:animLvl val="lvl"/>
        </dgm:presLayoutVars>
      </dgm:prSet>
      <dgm:spPr/>
    </dgm:pt>
    <dgm:pt modelId="{81B5D3A5-DEB1-4A14-837B-F45C309D39A2}" type="pres">
      <dgm:prSet presAssocID="{EA9CDC89-8ACF-43B7-95D8-6FCF8B7CAB81}" presName="thickLine" presStyleLbl="alignNode1" presStyleIdx="0" presStyleCnt="5"/>
      <dgm:spPr/>
    </dgm:pt>
    <dgm:pt modelId="{735237C8-BF34-407C-B409-92D2F1A659C5}" type="pres">
      <dgm:prSet presAssocID="{EA9CDC89-8ACF-43B7-95D8-6FCF8B7CAB81}" presName="horz1" presStyleCnt="0"/>
      <dgm:spPr/>
    </dgm:pt>
    <dgm:pt modelId="{B3E33C40-815C-4041-95EE-1BF799439EF0}" type="pres">
      <dgm:prSet presAssocID="{EA9CDC89-8ACF-43B7-95D8-6FCF8B7CAB81}" presName="tx1" presStyleLbl="revTx" presStyleIdx="0" presStyleCnt="5"/>
      <dgm:spPr/>
    </dgm:pt>
    <dgm:pt modelId="{CB2D6B94-99E1-4F25-A17C-E57169309BCA}" type="pres">
      <dgm:prSet presAssocID="{EA9CDC89-8ACF-43B7-95D8-6FCF8B7CAB81}" presName="vert1" presStyleCnt="0"/>
      <dgm:spPr/>
    </dgm:pt>
    <dgm:pt modelId="{2204F0FD-8656-48D4-A9EC-58A16B2D6BFF}" type="pres">
      <dgm:prSet presAssocID="{8AFAE07D-FFD9-4085-A03B-E1A8131EB50C}" presName="thickLine" presStyleLbl="alignNode1" presStyleIdx="1" presStyleCnt="5"/>
      <dgm:spPr/>
    </dgm:pt>
    <dgm:pt modelId="{562346CB-0B3B-4B3B-9A24-5381FF9961D8}" type="pres">
      <dgm:prSet presAssocID="{8AFAE07D-FFD9-4085-A03B-E1A8131EB50C}" presName="horz1" presStyleCnt="0"/>
      <dgm:spPr/>
    </dgm:pt>
    <dgm:pt modelId="{97C4A818-9EE4-4768-BC9C-93906788B9BB}" type="pres">
      <dgm:prSet presAssocID="{8AFAE07D-FFD9-4085-A03B-E1A8131EB50C}" presName="tx1" presStyleLbl="revTx" presStyleIdx="1" presStyleCnt="5"/>
      <dgm:spPr/>
    </dgm:pt>
    <dgm:pt modelId="{FD242D8C-F694-4A3A-BF15-D33FEBCAD86A}" type="pres">
      <dgm:prSet presAssocID="{8AFAE07D-FFD9-4085-A03B-E1A8131EB50C}" presName="vert1" presStyleCnt="0"/>
      <dgm:spPr/>
    </dgm:pt>
    <dgm:pt modelId="{E79D1EC1-99E4-4641-B5F5-24A94AD64613}" type="pres">
      <dgm:prSet presAssocID="{C05DB67D-D069-4757-94D1-6AF31807EE94}" presName="thickLine" presStyleLbl="alignNode1" presStyleIdx="2" presStyleCnt="5"/>
      <dgm:spPr/>
    </dgm:pt>
    <dgm:pt modelId="{3B9D831B-154D-4251-8AFA-4704722D0D8A}" type="pres">
      <dgm:prSet presAssocID="{C05DB67D-D069-4757-94D1-6AF31807EE94}" presName="horz1" presStyleCnt="0"/>
      <dgm:spPr/>
    </dgm:pt>
    <dgm:pt modelId="{B00E0D3F-18D0-4D9B-B064-2A19B2199BD6}" type="pres">
      <dgm:prSet presAssocID="{C05DB67D-D069-4757-94D1-6AF31807EE94}" presName="tx1" presStyleLbl="revTx" presStyleIdx="2" presStyleCnt="5"/>
      <dgm:spPr/>
    </dgm:pt>
    <dgm:pt modelId="{07C97010-78CF-4CC2-9EB0-069CA78BD07C}" type="pres">
      <dgm:prSet presAssocID="{C05DB67D-D069-4757-94D1-6AF31807EE94}" presName="vert1" presStyleCnt="0"/>
      <dgm:spPr/>
    </dgm:pt>
    <dgm:pt modelId="{E1E8F74C-3A66-4DB6-881F-AE6205E893F4}" type="pres">
      <dgm:prSet presAssocID="{BD63DB47-ABFC-4BF1-9942-0EC7EC7BE761}" presName="thickLine" presStyleLbl="alignNode1" presStyleIdx="3" presStyleCnt="5"/>
      <dgm:spPr/>
    </dgm:pt>
    <dgm:pt modelId="{533AB9CA-BBC8-4D63-B6B1-BD615916ED69}" type="pres">
      <dgm:prSet presAssocID="{BD63DB47-ABFC-4BF1-9942-0EC7EC7BE761}" presName="horz1" presStyleCnt="0"/>
      <dgm:spPr/>
    </dgm:pt>
    <dgm:pt modelId="{BE8C6FDD-D900-44C6-8610-B2743F701CC0}" type="pres">
      <dgm:prSet presAssocID="{BD63DB47-ABFC-4BF1-9942-0EC7EC7BE761}" presName="tx1" presStyleLbl="revTx" presStyleIdx="3" presStyleCnt="5"/>
      <dgm:spPr/>
    </dgm:pt>
    <dgm:pt modelId="{F7BD81F6-358B-4E02-B115-EED2B93506ED}" type="pres">
      <dgm:prSet presAssocID="{BD63DB47-ABFC-4BF1-9942-0EC7EC7BE761}" presName="vert1" presStyleCnt="0"/>
      <dgm:spPr/>
    </dgm:pt>
    <dgm:pt modelId="{D3EFF6F1-4B2B-4B90-A20F-8BF91C589435}" type="pres">
      <dgm:prSet presAssocID="{DC32B70D-11CB-4706-8AD0-0CD44BE2D60D}" presName="thickLine" presStyleLbl="alignNode1" presStyleIdx="4" presStyleCnt="5"/>
      <dgm:spPr/>
    </dgm:pt>
    <dgm:pt modelId="{0ECFFBF3-5B54-4BDE-98C4-1068ECC8F28E}" type="pres">
      <dgm:prSet presAssocID="{DC32B70D-11CB-4706-8AD0-0CD44BE2D60D}" presName="horz1" presStyleCnt="0"/>
      <dgm:spPr/>
    </dgm:pt>
    <dgm:pt modelId="{A94202BD-8FF4-4C60-B7BD-7BB50F88DC56}" type="pres">
      <dgm:prSet presAssocID="{DC32B70D-11CB-4706-8AD0-0CD44BE2D60D}" presName="tx1" presStyleLbl="revTx" presStyleIdx="4" presStyleCnt="5"/>
      <dgm:spPr/>
    </dgm:pt>
    <dgm:pt modelId="{80C5EF90-FD1C-4D7B-AA55-5DEA08986D18}" type="pres">
      <dgm:prSet presAssocID="{DC32B70D-11CB-4706-8AD0-0CD44BE2D60D}" presName="vert1" presStyleCnt="0"/>
      <dgm:spPr/>
    </dgm:pt>
  </dgm:ptLst>
  <dgm:cxnLst>
    <dgm:cxn modelId="{7E31AA30-E622-400D-8197-46CC76D39505}" type="presOf" srcId="{EA9CDC89-8ACF-43B7-95D8-6FCF8B7CAB81}" destId="{B3E33C40-815C-4041-95EE-1BF799439EF0}" srcOrd="0" destOrd="0" presId="urn:microsoft.com/office/officeart/2008/layout/LinedList"/>
    <dgm:cxn modelId="{31C95431-938E-4D74-8614-F6FB42882FF6}" srcId="{FE56EB20-57AF-4672-B3FC-C188D7B6C3C5}" destId="{BD63DB47-ABFC-4BF1-9942-0EC7EC7BE761}" srcOrd="3" destOrd="0" parTransId="{4A0315DB-3D99-4993-B99D-F2C59F3F1F1B}" sibTransId="{C0AA58AB-FC7C-4669-ACB2-619B0BB51DB9}"/>
    <dgm:cxn modelId="{83A4B85D-AE6C-48E8-B433-321689588154}" type="presOf" srcId="{C05DB67D-D069-4757-94D1-6AF31807EE94}" destId="{B00E0D3F-18D0-4D9B-B064-2A19B2199BD6}" srcOrd="0" destOrd="0" presId="urn:microsoft.com/office/officeart/2008/layout/LinedList"/>
    <dgm:cxn modelId="{5C22A142-DEE0-445C-9E02-121E4AB58B8A}" srcId="{FE56EB20-57AF-4672-B3FC-C188D7B6C3C5}" destId="{C05DB67D-D069-4757-94D1-6AF31807EE94}" srcOrd="2" destOrd="0" parTransId="{BB3BED27-1378-46CA-B3B2-E4737230E7D1}" sibTransId="{2F94842A-7460-4F13-8162-1018B91B5F57}"/>
    <dgm:cxn modelId="{36C7988A-C806-4DBA-B487-33B04B960BF9}" type="presOf" srcId="{8AFAE07D-FFD9-4085-A03B-E1A8131EB50C}" destId="{97C4A818-9EE4-4768-BC9C-93906788B9BB}" srcOrd="0" destOrd="0" presId="urn:microsoft.com/office/officeart/2008/layout/LinedList"/>
    <dgm:cxn modelId="{CF6D0791-002A-43E4-92CA-98C2B34A41A1}" srcId="{FE56EB20-57AF-4672-B3FC-C188D7B6C3C5}" destId="{8AFAE07D-FFD9-4085-A03B-E1A8131EB50C}" srcOrd="1" destOrd="0" parTransId="{78F826D5-F0CE-40E4-A751-D85BBA9AC5F2}" sibTransId="{1DC92CF1-21D1-47CB-BFD3-D0ADE6182F3F}"/>
    <dgm:cxn modelId="{B3BC699C-73A2-4B53-A28F-D923D6841E8F}" type="presOf" srcId="{FE56EB20-57AF-4672-B3FC-C188D7B6C3C5}" destId="{CF2B8E69-6C51-4D93-95D8-10F86B1BCB83}" srcOrd="0" destOrd="0" presId="urn:microsoft.com/office/officeart/2008/layout/LinedList"/>
    <dgm:cxn modelId="{689499B3-EEF5-49C4-940A-812370F26017}" srcId="{FE56EB20-57AF-4672-B3FC-C188D7B6C3C5}" destId="{EA9CDC89-8ACF-43B7-95D8-6FCF8B7CAB81}" srcOrd="0" destOrd="0" parTransId="{E01B4EE7-0C4E-4530-B11E-D775FAA030DF}" sibTransId="{872DA92F-4E49-4C5C-88EA-3ADCBBF9CBF3}"/>
    <dgm:cxn modelId="{7C4EE5CA-578F-4FF7-A995-E020F42ED652}" type="presOf" srcId="{BD63DB47-ABFC-4BF1-9942-0EC7EC7BE761}" destId="{BE8C6FDD-D900-44C6-8610-B2743F701CC0}" srcOrd="0" destOrd="0" presId="urn:microsoft.com/office/officeart/2008/layout/LinedList"/>
    <dgm:cxn modelId="{A9B58FCE-4D20-48C9-BBA8-56143704BA81}" srcId="{FE56EB20-57AF-4672-B3FC-C188D7B6C3C5}" destId="{DC32B70D-11CB-4706-8AD0-0CD44BE2D60D}" srcOrd="4" destOrd="0" parTransId="{124F1F96-3EB5-4617-9B19-0CE8A8F798D6}" sibTransId="{7B769D03-B352-474E-9DD4-82B544C707C3}"/>
    <dgm:cxn modelId="{89BF1AD8-73CB-4C97-8528-583E33ED2378}" type="presOf" srcId="{DC32B70D-11CB-4706-8AD0-0CD44BE2D60D}" destId="{A94202BD-8FF4-4C60-B7BD-7BB50F88DC56}" srcOrd="0" destOrd="0" presId="urn:microsoft.com/office/officeart/2008/layout/LinedList"/>
    <dgm:cxn modelId="{7EA20C84-03AF-4551-875B-97C948C0BEE2}" type="presParOf" srcId="{CF2B8E69-6C51-4D93-95D8-10F86B1BCB83}" destId="{81B5D3A5-DEB1-4A14-837B-F45C309D39A2}" srcOrd="0" destOrd="0" presId="urn:microsoft.com/office/officeart/2008/layout/LinedList"/>
    <dgm:cxn modelId="{3D483D91-B2DF-4E55-A03A-ADBF7C00D2CF}" type="presParOf" srcId="{CF2B8E69-6C51-4D93-95D8-10F86B1BCB83}" destId="{735237C8-BF34-407C-B409-92D2F1A659C5}" srcOrd="1" destOrd="0" presId="urn:microsoft.com/office/officeart/2008/layout/LinedList"/>
    <dgm:cxn modelId="{C834FD9A-5C94-458D-B2EA-03A71FB2082F}" type="presParOf" srcId="{735237C8-BF34-407C-B409-92D2F1A659C5}" destId="{B3E33C40-815C-4041-95EE-1BF799439EF0}" srcOrd="0" destOrd="0" presId="urn:microsoft.com/office/officeart/2008/layout/LinedList"/>
    <dgm:cxn modelId="{B0BC6AEA-1DE4-47DD-AC6F-1204A2ACCAEB}" type="presParOf" srcId="{735237C8-BF34-407C-B409-92D2F1A659C5}" destId="{CB2D6B94-99E1-4F25-A17C-E57169309BCA}" srcOrd="1" destOrd="0" presId="urn:microsoft.com/office/officeart/2008/layout/LinedList"/>
    <dgm:cxn modelId="{3758901D-193D-439E-AA43-347915A8A7CA}" type="presParOf" srcId="{CF2B8E69-6C51-4D93-95D8-10F86B1BCB83}" destId="{2204F0FD-8656-48D4-A9EC-58A16B2D6BFF}" srcOrd="2" destOrd="0" presId="urn:microsoft.com/office/officeart/2008/layout/LinedList"/>
    <dgm:cxn modelId="{A1CA56CD-477C-4C01-AD1B-C997ACF72651}" type="presParOf" srcId="{CF2B8E69-6C51-4D93-95D8-10F86B1BCB83}" destId="{562346CB-0B3B-4B3B-9A24-5381FF9961D8}" srcOrd="3" destOrd="0" presId="urn:microsoft.com/office/officeart/2008/layout/LinedList"/>
    <dgm:cxn modelId="{70512277-2D15-4871-B7E5-EF887A8BBF36}" type="presParOf" srcId="{562346CB-0B3B-4B3B-9A24-5381FF9961D8}" destId="{97C4A818-9EE4-4768-BC9C-93906788B9BB}" srcOrd="0" destOrd="0" presId="urn:microsoft.com/office/officeart/2008/layout/LinedList"/>
    <dgm:cxn modelId="{997507F2-5BFB-4BA2-8E15-E46DA563B567}" type="presParOf" srcId="{562346CB-0B3B-4B3B-9A24-5381FF9961D8}" destId="{FD242D8C-F694-4A3A-BF15-D33FEBCAD86A}" srcOrd="1" destOrd="0" presId="urn:microsoft.com/office/officeart/2008/layout/LinedList"/>
    <dgm:cxn modelId="{F68DF916-26C7-449B-A038-961CC56353A5}" type="presParOf" srcId="{CF2B8E69-6C51-4D93-95D8-10F86B1BCB83}" destId="{E79D1EC1-99E4-4641-B5F5-24A94AD64613}" srcOrd="4" destOrd="0" presId="urn:microsoft.com/office/officeart/2008/layout/LinedList"/>
    <dgm:cxn modelId="{14579824-0DD7-4904-88AE-37AF601C7D99}" type="presParOf" srcId="{CF2B8E69-6C51-4D93-95D8-10F86B1BCB83}" destId="{3B9D831B-154D-4251-8AFA-4704722D0D8A}" srcOrd="5" destOrd="0" presId="urn:microsoft.com/office/officeart/2008/layout/LinedList"/>
    <dgm:cxn modelId="{165AD2E7-EC31-40F8-AADD-B41635F5D042}" type="presParOf" srcId="{3B9D831B-154D-4251-8AFA-4704722D0D8A}" destId="{B00E0D3F-18D0-4D9B-B064-2A19B2199BD6}" srcOrd="0" destOrd="0" presId="urn:microsoft.com/office/officeart/2008/layout/LinedList"/>
    <dgm:cxn modelId="{FA4C7ED4-ACC6-4339-8D7F-C8260DB82401}" type="presParOf" srcId="{3B9D831B-154D-4251-8AFA-4704722D0D8A}" destId="{07C97010-78CF-4CC2-9EB0-069CA78BD07C}" srcOrd="1" destOrd="0" presId="urn:microsoft.com/office/officeart/2008/layout/LinedList"/>
    <dgm:cxn modelId="{C4D3899C-720A-4B36-AEB6-F37F0197C72B}" type="presParOf" srcId="{CF2B8E69-6C51-4D93-95D8-10F86B1BCB83}" destId="{E1E8F74C-3A66-4DB6-881F-AE6205E893F4}" srcOrd="6" destOrd="0" presId="urn:microsoft.com/office/officeart/2008/layout/LinedList"/>
    <dgm:cxn modelId="{EFD5769E-AE06-4079-B3F8-A68111364B3B}" type="presParOf" srcId="{CF2B8E69-6C51-4D93-95D8-10F86B1BCB83}" destId="{533AB9CA-BBC8-4D63-B6B1-BD615916ED69}" srcOrd="7" destOrd="0" presId="urn:microsoft.com/office/officeart/2008/layout/LinedList"/>
    <dgm:cxn modelId="{EB785B06-8004-4D01-8287-A6F88B088E8B}" type="presParOf" srcId="{533AB9CA-BBC8-4D63-B6B1-BD615916ED69}" destId="{BE8C6FDD-D900-44C6-8610-B2743F701CC0}" srcOrd="0" destOrd="0" presId="urn:microsoft.com/office/officeart/2008/layout/LinedList"/>
    <dgm:cxn modelId="{87BD0A8E-D5AB-4BD8-AB56-D3D1B4CF95B0}" type="presParOf" srcId="{533AB9CA-BBC8-4D63-B6B1-BD615916ED69}" destId="{F7BD81F6-358B-4E02-B115-EED2B93506ED}" srcOrd="1" destOrd="0" presId="urn:microsoft.com/office/officeart/2008/layout/LinedList"/>
    <dgm:cxn modelId="{2706EAD5-CC02-46CC-8407-30AFBC3A3F8F}" type="presParOf" srcId="{CF2B8E69-6C51-4D93-95D8-10F86B1BCB83}" destId="{D3EFF6F1-4B2B-4B90-A20F-8BF91C589435}" srcOrd="8" destOrd="0" presId="urn:microsoft.com/office/officeart/2008/layout/LinedList"/>
    <dgm:cxn modelId="{2C3DE9E2-4621-45F2-9DD4-9C377A27641E}" type="presParOf" srcId="{CF2B8E69-6C51-4D93-95D8-10F86B1BCB83}" destId="{0ECFFBF3-5B54-4BDE-98C4-1068ECC8F28E}" srcOrd="9" destOrd="0" presId="urn:microsoft.com/office/officeart/2008/layout/LinedList"/>
    <dgm:cxn modelId="{ED6EF610-0C76-4422-9CF5-E6FFEB99DFB9}" type="presParOf" srcId="{0ECFFBF3-5B54-4BDE-98C4-1068ECC8F28E}" destId="{A94202BD-8FF4-4C60-B7BD-7BB50F88DC56}" srcOrd="0" destOrd="0" presId="urn:microsoft.com/office/officeart/2008/layout/LinedList"/>
    <dgm:cxn modelId="{51C16282-AA7E-4BD3-B82B-34A9851D1820}" type="presParOf" srcId="{0ECFFBF3-5B54-4BDE-98C4-1068ECC8F28E}" destId="{80C5EF90-FD1C-4D7B-AA55-5DEA08986D1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7017D2E-B43A-4B16-9F40-2107BD20844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A003F3E-5D9E-49CE-A55F-881E0B9586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Self-Reflection</a:t>
          </a:r>
          <a:endParaRPr lang="en-US"/>
        </a:p>
      </dgm:t>
    </dgm:pt>
    <dgm:pt modelId="{721107F1-C284-4993-8EB3-AFA0D7229D82}" type="parTrans" cxnId="{11F17552-AAF2-40FD-A043-F7CCDD51E716}">
      <dgm:prSet/>
      <dgm:spPr/>
      <dgm:t>
        <a:bodyPr/>
        <a:lstStyle/>
        <a:p>
          <a:endParaRPr lang="en-US"/>
        </a:p>
      </dgm:t>
    </dgm:pt>
    <dgm:pt modelId="{C94BB73E-CA4D-43E0-8E74-B969C27F62A6}" type="sibTrans" cxnId="{11F17552-AAF2-40FD-A043-F7CCDD51E7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9470EE5-3AE6-444C-A876-4D78C407934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Brainstorm Goals</a:t>
          </a:r>
          <a:endParaRPr lang="en-US"/>
        </a:p>
      </dgm:t>
    </dgm:pt>
    <dgm:pt modelId="{29C9EBAB-7482-434F-820E-37F5F992ACF8}" type="parTrans" cxnId="{318E7957-0CC1-4E05-AC0E-36C6CF7DC38B}">
      <dgm:prSet/>
      <dgm:spPr/>
      <dgm:t>
        <a:bodyPr/>
        <a:lstStyle/>
        <a:p>
          <a:endParaRPr lang="en-US"/>
        </a:p>
      </dgm:t>
    </dgm:pt>
    <dgm:pt modelId="{0FE6ACB9-1228-4684-AEFC-00C559E888CD}" type="sibTrans" cxnId="{318E7957-0CC1-4E05-AC0E-36C6CF7DC38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BA4F716-73FD-4C81-B599-F599600666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/>
            <a:t>Prioritize Goals</a:t>
          </a:r>
          <a:endParaRPr lang="en-US"/>
        </a:p>
      </dgm:t>
    </dgm:pt>
    <dgm:pt modelId="{78278905-F594-4CB2-B852-B27099263D57}" type="parTrans" cxnId="{6981574E-BF6D-4455-B464-4B9CEB19338E}">
      <dgm:prSet/>
      <dgm:spPr/>
      <dgm:t>
        <a:bodyPr/>
        <a:lstStyle/>
        <a:p>
          <a:endParaRPr lang="en-US"/>
        </a:p>
      </dgm:t>
    </dgm:pt>
    <dgm:pt modelId="{61707EC5-DC51-4F2F-8227-2C911F797041}" type="sibTrans" cxnId="{6981574E-BF6D-4455-B464-4B9CEB1933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F976E53-9EF5-48E3-9EE3-66627699CE1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Set SMART Goals</a:t>
          </a:r>
          <a:endParaRPr lang="en-US" b="1" dirty="0"/>
        </a:p>
      </dgm:t>
    </dgm:pt>
    <dgm:pt modelId="{F2CA1AFC-D278-4453-A900-B4B6BB4F2347}" type="parTrans" cxnId="{3661706C-1303-486B-BE22-1DB1DE1057B8}">
      <dgm:prSet/>
      <dgm:spPr/>
      <dgm:t>
        <a:bodyPr/>
        <a:lstStyle/>
        <a:p>
          <a:endParaRPr lang="en-US"/>
        </a:p>
      </dgm:t>
    </dgm:pt>
    <dgm:pt modelId="{CA49F236-DAE7-45A4-89DA-27693E718CB9}" type="sibTrans" cxnId="{3661706C-1303-486B-BE22-1DB1DE1057B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D09BE6-F21E-4692-868C-68D5C884CD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Create an Action Plan</a:t>
          </a:r>
          <a:endParaRPr lang="en-US" b="1" dirty="0"/>
        </a:p>
      </dgm:t>
    </dgm:pt>
    <dgm:pt modelId="{4CEDB7B4-7655-4874-BBBC-663EB413245D}" type="parTrans" cxnId="{D7E6E1C3-C97C-44CA-AB80-40E4D04E06DA}">
      <dgm:prSet/>
      <dgm:spPr/>
      <dgm:t>
        <a:bodyPr/>
        <a:lstStyle/>
        <a:p>
          <a:endParaRPr lang="en-US"/>
        </a:p>
      </dgm:t>
    </dgm:pt>
    <dgm:pt modelId="{CE3D1596-5561-4DDC-A9C8-0C9771F3C892}" type="sibTrans" cxnId="{D7E6E1C3-C97C-44CA-AB80-40E4D04E06D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D3746C-0245-4D4F-B01B-E69FA3FAC3F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Monitor Progress</a:t>
          </a:r>
          <a:endParaRPr lang="en-US" b="1" dirty="0"/>
        </a:p>
      </dgm:t>
    </dgm:pt>
    <dgm:pt modelId="{C868EB58-294C-4466-91D3-42197144C176}" type="parTrans" cxnId="{4F199EF7-54B6-425F-B1F2-E99577A383E6}">
      <dgm:prSet/>
      <dgm:spPr/>
      <dgm:t>
        <a:bodyPr/>
        <a:lstStyle/>
        <a:p>
          <a:endParaRPr lang="en-US"/>
        </a:p>
      </dgm:t>
    </dgm:pt>
    <dgm:pt modelId="{D40945D3-285B-4FA9-9606-C42DC2CF5BFF}" type="sibTrans" cxnId="{4F199EF7-54B6-425F-B1F2-E99577A383E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191681-BEB9-41C2-8C3E-0849F4420D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0" dirty="0"/>
            <a:t>Celebrate successes</a:t>
          </a:r>
          <a:endParaRPr lang="en-US" b="1" dirty="0"/>
        </a:p>
      </dgm:t>
    </dgm:pt>
    <dgm:pt modelId="{A0FC6D58-1FAC-41D9-9076-805D9DE1D26A}" type="parTrans" cxnId="{9A0A3354-B2F1-40C8-BC4F-3C936FA19FCB}">
      <dgm:prSet/>
      <dgm:spPr/>
      <dgm:t>
        <a:bodyPr/>
        <a:lstStyle/>
        <a:p>
          <a:endParaRPr lang="en-US"/>
        </a:p>
      </dgm:t>
    </dgm:pt>
    <dgm:pt modelId="{1754C1C6-7B0D-4D29-89CF-F6766566C8E5}" type="sibTrans" cxnId="{9A0A3354-B2F1-40C8-BC4F-3C936FA19FCB}">
      <dgm:prSet/>
      <dgm:spPr/>
      <dgm:t>
        <a:bodyPr/>
        <a:lstStyle/>
        <a:p>
          <a:endParaRPr lang="en-US"/>
        </a:p>
      </dgm:t>
    </dgm:pt>
    <dgm:pt modelId="{FF5AA5C7-3924-4DE5-A10A-5218554DBC6E}" type="pres">
      <dgm:prSet presAssocID="{57017D2E-B43A-4B16-9F40-2107BD20844B}" presName="root" presStyleCnt="0">
        <dgm:presLayoutVars>
          <dgm:dir/>
          <dgm:resizeHandles val="exact"/>
        </dgm:presLayoutVars>
      </dgm:prSet>
      <dgm:spPr/>
    </dgm:pt>
    <dgm:pt modelId="{FA708E52-1D44-41DF-8BF4-D2C2F95892FE}" type="pres">
      <dgm:prSet presAssocID="{57017D2E-B43A-4B16-9F40-2107BD20844B}" presName="container" presStyleCnt="0">
        <dgm:presLayoutVars>
          <dgm:dir/>
          <dgm:resizeHandles val="exact"/>
        </dgm:presLayoutVars>
      </dgm:prSet>
      <dgm:spPr/>
    </dgm:pt>
    <dgm:pt modelId="{C0013A90-2942-445E-BCB3-86D0E1F0B4E8}" type="pres">
      <dgm:prSet presAssocID="{FA003F3E-5D9E-49CE-A55F-881E0B9586F2}" presName="compNode" presStyleCnt="0"/>
      <dgm:spPr/>
    </dgm:pt>
    <dgm:pt modelId="{61DFB2B5-23E4-472D-85EF-26E745C88F62}" type="pres">
      <dgm:prSet presAssocID="{FA003F3E-5D9E-49CE-A55F-881E0B9586F2}" presName="iconBgRect" presStyleLbl="bgShp" presStyleIdx="0" presStyleCnt="7"/>
      <dgm:spPr/>
    </dgm:pt>
    <dgm:pt modelId="{11F47FC6-644F-47B9-A1EA-981CA186617F}" type="pres">
      <dgm:prSet presAssocID="{FA003F3E-5D9E-49CE-A55F-881E0B9586F2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34F82D87-7568-4AA4-B04C-575CC8ED40CC}" type="pres">
      <dgm:prSet presAssocID="{FA003F3E-5D9E-49CE-A55F-881E0B9586F2}" presName="spaceRect" presStyleCnt="0"/>
      <dgm:spPr/>
    </dgm:pt>
    <dgm:pt modelId="{BBA69469-15DB-4E80-9654-AE61F6E97693}" type="pres">
      <dgm:prSet presAssocID="{FA003F3E-5D9E-49CE-A55F-881E0B9586F2}" presName="textRect" presStyleLbl="revTx" presStyleIdx="0" presStyleCnt="7">
        <dgm:presLayoutVars>
          <dgm:chMax val="1"/>
          <dgm:chPref val="1"/>
        </dgm:presLayoutVars>
      </dgm:prSet>
      <dgm:spPr/>
    </dgm:pt>
    <dgm:pt modelId="{C4B01267-86CD-4292-B4A0-BBE646633DAB}" type="pres">
      <dgm:prSet presAssocID="{C94BB73E-CA4D-43E0-8E74-B969C27F62A6}" presName="sibTrans" presStyleLbl="sibTrans2D1" presStyleIdx="0" presStyleCnt="0"/>
      <dgm:spPr/>
    </dgm:pt>
    <dgm:pt modelId="{00B9B1F9-0C3C-4C81-BE7E-920468AADCC0}" type="pres">
      <dgm:prSet presAssocID="{F9470EE5-3AE6-444C-A876-4D78C4079345}" presName="compNode" presStyleCnt="0"/>
      <dgm:spPr/>
    </dgm:pt>
    <dgm:pt modelId="{DE9C6E70-510D-42C9-B1E7-5395164643FB}" type="pres">
      <dgm:prSet presAssocID="{F9470EE5-3AE6-444C-A876-4D78C4079345}" presName="iconBgRect" presStyleLbl="bgShp" presStyleIdx="1" presStyleCnt="7"/>
      <dgm:spPr/>
    </dgm:pt>
    <dgm:pt modelId="{1EE98D36-585A-4B32-A8FA-F6526D12ACC0}" type="pres">
      <dgm:prSet presAssocID="{F9470EE5-3AE6-444C-A876-4D78C4079345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81974B9-FEEB-4C97-BAE2-60853BB62170}" type="pres">
      <dgm:prSet presAssocID="{F9470EE5-3AE6-444C-A876-4D78C4079345}" presName="spaceRect" presStyleCnt="0"/>
      <dgm:spPr/>
    </dgm:pt>
    <dgm:pt modelId="{426B88FA-B33B-471D-A538-78D55BCA4CCB}" type="pres">
      <dgm:prSet presAssocID="{F9470EE5-3AE6-444C-A876-4D78C4079345}" presName="textRect" presStyleLbl="revTx" presStyleIdx="1" presStyleCnt="7">
        <dgm:presLayoutVars>
          <dgm:chMax val="1"/>
          <dgm:chPref val="1"/>
        </dgm:presLayoutVars>
      </dgm:prSet>
      <dgm:spPr/>
    </dgm:pt>
    <dgm:pt modelId="{192C48C0-9FCA-401B-8285-36A7680B3B12}" type="pres">
      <dgm:prSet presAssocID="{0FE6ACB9-1228-4684-AEFC-00C559E888CD}" presName="sibTrans" presStyleLbl="sibTrans2D1" presStyleIdx="0" presStyleCnt="0"/>
      <dgm:spPr/>
    </dgm:pt>
    <dgm:pt modelId="{63E958DB-65D7-40CF-AF54-234A8DAB9840}" type="pres">
      <dgm:prSet presAssocID="{6BA4F716-73FD-4C81-B599-F59960066623}" presName="compNode" presStyleCnt="0"/>
      <dgm:spPr/>
    </dgm:pt>
    <dgm:pt modelId="{1E79991B-D5DA-487D-A1E7-CD5103835973}" type="pres">
      <dgm:prSet presAssocID="{6BA4F716-73FD-4C81-B599-F59960066623}" presName="iconBgRect" presStyleLbl="bgShp" presStyleIdx="2" presStyleCnt="7"/>
      <dgm:spPr/>
    </dgm:pt>
    <dgm:pt modelId="{968FD22F-DE7A-4186-A169-E4F6FA6F567B}" type="pres">
      <dgm:prSet presAssocID="{6BA4F716-73FD-4C81-B599-F59960066623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5EDC7FB5-495D-4E29-9077-107D852FBC59}" type="pres">
      <dgm:prSet presAssocID="{6BA4F716-73FD-4C81-B599-F59960066623}" presName="spaceRect" presStyleCnt="0"/>
      <dgm:spPr/>
    </dgm:pt>
    <dgm:pt modelId="{7D7442C2-98DA-44B0-A459-A44930E13112}" type="pres">
      <dgm:prSet presAssocID="{6BA4F716-73FD-4C81-B599-F59960066623}" presName="textRect" presStyleLbl="revTx" presStyleIdx="2" presStyleCnt="7">
        <dgm:presLayoutVars>
          <dgm:chMax val="1"/>
          <dgm:chPref val="1"/>
        </dgm:presLayoutVars>
      </dgm:prSet>
      <dgm:spPr/>
    </dgm:pt>
    <dgm:pt modelId="{C74E2AB8-A6EB-4E80-A9D9-F39248C4BB08}" type="pres">
      <dgm:prSet presAssocID="{61707EC5-DC51-4F2F-8227-2C911F797041}" presName="sibTrans" presStyleLbl="sibTrans2D1" presStyleIdx="0" presStyleCnt="0"/>
      <dgm:spPr/>
    </dgm:pt>
    <dgm:pt modelId="{2ADF4488-82CB-4B26-9706-FAA436F11A03}" type="pres">
      <dgm:prSet presAssocID="{2F976E53-9EF5-48E3-9EE3-66627699CE1A}" presName="compNode" presStyleCnt="0"/>
      <dgm:spPr/>
    </dgm:pt>
    <dgm:pt modelId="{F6D6B2E5-F5FC-49EF-81C2-DE4208D7CA25}" type="pres">
      <dgm:prSet presAssocID="{2F976E53-9EF5-48E3-9EE3-66627699CE1A}" presName="iconBgRect" presStyleLbl="bgShp" presStyleIdx="3" presStyleCnt="7"/>
      <dgm:spPr/>
    </dgm:pt>
    <dgm:pt modelId="{AB5ACD5A-B878-479C-B067-B12C50042968}" type="pres">
      <dgm:prSet presAssocID="{2F976E53-9EF5-48E3-9EE3-66627699CE1A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1B69720-D3F6-4C0E-8E37-40EC1224A16F}" type="pres">
      <dgm:prSet presAssocID="{2F976E53-9EF5-48E3-9EE3-66627699CE1A}" presName="spaceRect" presStyleCnt="0"/>
      <dgm:spPr/>
    </dgm:pt>
    <dgm:pt modelId="{0255E439-AEE7-4BAD-B95C-59C847B5EB14}" type="pres">
      <dgm:prSet presAssocID="{2F976E53-9EF5-48E3-9EE3-66627699CE1A}" presName="textRect" presStyleLbl="revTx" presStyleIdx="3" presStyleCnt="7">
        <dgm:presLayoutVars>
          <dgm:chMax val="1"/>
          <dgm:chPref val="1"/>
        </dgm:presLayoutVars>
      </dgm:prSet>
      <dgm:spPr/>
    </dgm:pt>
    <dgm:pt modelId="{157331B7-DD9B-4893-9749-ADC00F5DED76}" type="pres">
      <dgm:prSet presAssocID="{CA49F236-DAE7-45A4-89DA-27693E718CB9}" presName="sibTrans" presStyleLbl="sibTrans2D1" presStyleIdx="0" presStyleCnt="0"/>
      <dgm:spPr/>
    </dgm:pt>
    <dgm:pt modelId="{8D571A17-930F-4384-B14B-852096AE1260}" type="pres">
      <dgm:prSet presAssocID="{4FD09BE6-F21E-4692-868C-68D5C884CD75}" presName="compNode" presStyleCnt="0"/>
      <dgm:spPr/>
    </dgm:pt>
    <dgm:pt modelId="{DFAC2E9F-99A6-44E1-A314-E560D20FFF85}" type="pres">
      <dgm:prSet presAssocID="{4FD09BE6-F21E-4692-868C-68D5C884CD75}" presName="iconBgRect" presStyleLbl="bgShp" presStyleIdx="4" presStyleCnt="7"/>
      <dgm:spPr/>
    </dgm:pt>
    <dgm:pt modelId="{BD10ADE7-E1C1-43A0-8267-74F313FDAF7A}" type="pres">
      <dgm:prSet presAssocID="{4FD09BE6-F21E-4692-868C-68D5C884CD7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E7FF3C5-9673-42D9-B4CA-EA8C31644828}" type="pres">
      <dgm:prSet presAssocID="{4FD09BE6-F21E-4692-868C-68D5C884CD75}" presName="spaceRect" presStyleCnt="0"/>
      <dgm:spPr/>
    </dgm:pt>
    <dgm:pt modelId="{BC0870D7-34C4-48C1-9982-7DDC99607B86}" type="pres">
      <dgm:prSet presAssocID="{4FD09BE6-F21E-4692-868C-68D5C884CD75}" presName="textRect" presStyleLbl="revTx" presStyleIdx="4" presStyleCnt="7">
        <dgm:presLayoutVars>
          <dgm:chMax val="1"/>
          <dgm:chPref val="1"/>
        </dgm:presLayoutVars>
      </dgm:prSet>
      <dgm:spPr/>
    </dgm:pt>
    <dgm:pt modelId="{FF8EEBD1-1D8D-4E2E-A222-359FE579681F}" type="pres">
      <dgm:prSet presAssocID="{CE3D1596-5561-4DDC-A9C8-0C9771F3C892}" presName="sibTrans" presStyleLbl="sibTrans2D1" presStyleIdx="0" presStyleCnt="0"/>
      <dgm:spPr/>
    </dgm:pt>
    <dgm:pt modelId="{F0DBAC6C-8395-4861-883C-BA67FBAA017C}" type="pres">
      <dgm:prSet presAssocID="{D4D3746C-0245-4D4F-B01B-E69FA3FAC3FC}" presName="compNode" presStyleCnt="0"/>
      <dgm:spPr/>
    </dgm:pt>
    <dgm:pt modelId="{364F7393-A9CB-4843-BE24-B6E3D8288BE0}" type="pres">
      <dgm:prSet presAssocID="{D4D3746C-0245-4D4F-B01B-E69FA3FAC3FC}" presName="iconBgRect" presStyleLbl="bgShp" presStyleIdx="5" presStyleCnt="7"/>
      <dgm:spPr/>
    </dgm:pt>
    <dgm:pt modelId="{D0DB3C27-820E-4445-A7F4-BCE648664D0B}" type="pres">
      <dgm:prSet presAssocID="{D4D3746C-0245-4D4F-B01B-E69FA3FAC3FC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F8A671DF-5D07-432B-B324-9BB5C992D383}" type="pres">
      <dgm:prSet presAssocID="{D4D3746C-0245-4D4F-B01B-E69FA3FAC3FC}" presName="spaceRect" presStyleCnt="0"/>
      <dgm:spPr/>
    </dgm:pt>
    <dgm:pt modelId="{DB1B80E9-4262-4552-A724-3B3A1ECCA27F}" type="pres">
      <dgm:prSet presAssocID="{D4D3746C-0245-4D4F-B01B-E69FA3FAC3FC}" presName="textRect" presStyleLbl="revTx" presStyleIdx="5" presStyleCnt="7">
        <dgm:presLayoutVars>
          <dgm:chMax val="1"/>
          <dgm:chPref val="1"/>
        </dgm:presLayoutVars>
      </dgm:prSet>
      <dgm:spPr/>
    </dgm:pt>
    <dgm:pt modelId="{01BF4456-2EA1-42F3-B540-CC8FA0914E41}" type="pres">
      <dgm:prSet presAssocID="{D40945D3-285B-4FA9-9606-C42DC2CF5BFF}" presName="sibTrans" presStyleLbl="sibTrans2D1" presStyleIdx="0" presStyleCnt="0"/>
      <dgm:spPr/>
    </dgm:pt>
    <dgm:pt modelId="{3D3A634C-CE74-4169-A444-BAB0214CD48F}" type="pres">
      <dgm:prSet presAssocID="{7E191681-BEB9-41C2-8C3E-0849F4420D08}" presName="compNode" presStyleCnt="0"/>
      <dgm:spPr/>
    </dgm:pt>
    <dgm:pt modelId="{E0BD1A0A-6CB6-4FD7-9FD7-EF819D372573}" type="pres">
      <dgm:prSet presAssocID="{7E191681-BEB9-41C2-8C3E-0849F4420D08}" presName="iconBgRect" presStyleLbl="bgShp" presStyleIdx="6" presStyleCnt="7"/>
      <dgm:spPr/>
    </dgm:pt>
    <dgm:pt modelId="{EB9A8599-C07E-4590-B5BE-ADE2F7E89869}" type="pres">
      <dgm:prSet presAssocID="{7E191681-BEB9-41C2-8C3E-0849F4420D0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ophy"/>
        </a:ext>
      </dgm:extLst>
    </dgm:pt>
    <dgm:pt modelId="{6E8E095C-BDDC-49FD-B80F-98C4963F73B0}" type="pres">
      <dgm:prSet presAssocID="{7E191681-BEB9-41C2-8C3E-0849F4420D08}" presName="spaceRect" presStyleCnt="0"/>
      <dgm:spPr/>
    </dgm:pt>
    <dgm:pt modelId="{FC020F90-DFBB-422B-B608-515FC1D21CED}" type="pres">
      <dgm:prSet presAssocID="{7E191681-BEB9-41C2-8C3E-0849F4420D0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8809D719-8EEF-4D90-BC82-E17548C2FEF3}" type="presOf" srcId="{4FD09BE6-F21E-4692-868C-68D5C884CD75}" destId="{BC0870D7-34C4-48C1-9982-7DDC99607B86}" srcOrd="0" destOrd="0" presId="urn:microsoft.com/office/officeart/2018/2/layout/IconCircleList"/>
    <dgm:cxn modelId="{E80FF01E-9856-4FE8-8D37-6974DC8A0460}" type="presOf" srcId="{7E191681-BEB9-41C2-8C3E-0849F4420D08}" destId="{FC020F90-DFBB-422B-B608-515FC1D21CED}" srcOrd="0" destOrd="0" presId="urn:microsoft.com/office/officeart/2018/2/layout/IconCircleList"/>
    <dgm:cxn modelId="{93C82A3D-8A8B-40BE-AE9B-99FF6F40C7A5}" type="presOf" srcId="{CE3D1596-5561-4DDC-A9C8-0C9771F3C892}" destId="{FF8EEBD1-1D8D-4E2E-A222-359FE579681F}" srcOrd="0" destOrd="0" presId="urn:microsoft.com/office/officeart/2018/2/layout/IconCircleList"/>
    <dgm:cxn modelId="{45A88B43-4FE7-4613-82E7-E3494C75067F}" type="presOf" srcId="{2F976E53-9EF5-48E3-9EE3-66627699CE1A}" destId="{0255E439-AEE7-4BAD-B95C-59C847B5EB14}" srcOrd="0" destOrd="0" presId="urn:microsoft.com/office/officeart/2018/2/layout/IconCircleList"/>
    <dgm:cxn modelId="{C6A31047-854B-42B1-880A-0F1ACCF1C29C}" type="presOf" srcId="{C94BB73E-CA4D-43E0-8E74-B969C27F62A6}" destId="{C4B01267-86CD-4292-B4A0-BBE646633DAB}" srcOrd="0" destOrd="0" presId="urn:microsoft.com/office/officeart/2018/2/layout/IconCircleList"/>
    <dgm:cxn modelId="{3661706C-1303-486B-BE22-1DB1DE1057B8}" srcId="{57017D2E-B43A-4B16-9F40-2107BD20844B}" destId="{2F976E53-9EF5-48E3-9EE3-66627699CE1A}" srcOrd="3" destOrd="0" parTransId="{F2CA1AFC-D278-4453-A900-B4B6BB4F2347}" sibTransId="{CA49F236-DAE7-45A4-89DA-27693E718CB9}"/>
    <dgm:cxn modelId="{6981574E-BF6D-4455-B464-4B9CEB19338E}" srcId="{57017D2E-B43A-4B16-9F40-2107BD20844B}" destId="{6BA4F716-73FD-4C81-B599-F59960066623}" srcOrd="2" destOrd="0" parTransId="{78278905-F594-4CB2-B852-B27099263D57}" sibTransId="{61707EC5-DC51-4F2F-8227-2C911F797041}"/>
    <dgm:cxn modelId="{3FEFB86E-F9E2-4F6E-806C-5FDABC095AB6}" type="presOf" srcId="{FA003F3E-5D9E-49CE-A55F-881E0B9586F2}" destId="{BBA69469-15DB-4E80-9654-AE61F6E97693}" srcOrd="0" destOrd="0" presId="urn:microsoft.com/office/officeart/2018/2/layout/IconCircleList"/>
    <dgm:cxn modelId="{E285F64F-EB08-4506-BCC2-904D003F0CBD}" type="presOf" srcId="{6BA4F716-73FD-4C81-B599-F59960066623}" destId="{7D7442C2-98DA-44B0-A459-A44930E13112}" srcOrd="0" destOrd="0" presId="urn:microsoft.com/office/officeart/2018/2/layout/IconCircleList"/>
    <dgm:cxn modelId="{11F17552-AAF2-40FD-A043-F7CCDD51E716}" srcId="{57017D2E-B43A-4B16-9F40-2107BD20844B}" destId="{FA003F3E-5D9E-49CE-A55F-881E0B9586F2}" srcOrd="0" destOrd="0" parTransId="{721107F1-C284-4993-8EB3-AFA0D7229D82}" sibTransId="{C94BB73E-CA4D-43E0-8E74-B969C27F62A6}"/>
    <dgm:cxn modelId="{9A0A3354-B2F1-40C8-BC4F-3C936FA19FCB}" srcId="{57017D2E-B43A-4B16-9F40-2107BD20844B}" destId="{7E191681-BEB9-41C2-8C3E-0849F4420D08}" srcOrd="6" destOrd="0" parTransId="{A0FC6D58-1FAC-41D9-9076-805D9DE1D26A}" sibTransId="{1754C1C6-7B0D-4D29-89CF-F6766566C8E5}"/>
    <dgm:cxn modelId="{318E7957-0CC1-4E05-AC0E-36C6CF7DC38B}" srcId="{57017D2E-B43A-4B16-9F40-2107BD20844B}" destId="{F9470EE5-3AE6-444C-A876-4D78C4079345}" srcOrd="1" destOrd="0" parTransId="{29C9EBAB-7482-434F-820E-37F5F992ACF8}" sibTransId="{0FE6ACB9-1228-4684-AEFC-00C559E888CD}"/>
    <dgm:cxn modelId="{6ADAE88D-A04D-4B89-8AC4-C101964E7624}" type="presOf" srcId="{0FE6ACB9-1228-4684-AEFC-00C559E888CD}" destId="{192C48C0-9FCA-401B-8285-36A7680B3B12}" srcOrd="0" destOrd="0" presId="urn:microsoft.com/office/officeart/2018/2/layout/IconCircleList"/>
    <dgm:cxn modelId="{A4888B99-5FF0-4266-9F68-BEC23CF2B689}" type="presOf" srcId="{D40945D3-285B-4FA9-9606-C42DC2CF5BFF}" destId="{01BF4456-2EA1-42F3-B540-CC8FA0914E41}" srcOrd="0" destOrd="0" presId="urn:microsoft.com/office/officeart/2018/2/layout/IconCircleList"/>
    <dgm:cxn modelId="{4BCFD59C-9B1C-4AE8-AF77-6400E696CF3E}" type="presOf" srcId="{D4D3746C-0245-4D4F-B01B-E69FA3FAC3FC}" destId="{DB1B80E9-4262-4552-A724-3B3A1ECCA27F}" srcOrd="0" destOrd="0" presId="urn:microsoft.com/office/officeart/2018/2/layout/IconCircleList"/>
    <dgm:cxn modelId="{A99255AD-C949-4ACF-93EC-A342A64AAA90}" type="presOf" srcId="{61707EC5-DC51-4F2F-8227-2C911F797041}" destId="{C74E2AB8-A6EB-4E80-A9D9-F39248C4BB08}" srcOrd="0" destOrd="0" presId="urn:microsoft.com/office/officeart/2018/2/layout/IconCircleList"/>
    <dgm:cxn modelId="{E2FA8AAE-49ED-4DB6-A769-4B25AC6060BD}" type="presOf" srcId="{57017D2E-B43A-4B16-9F40-2107BD20844B}" destId="{FF5AA5C7-3924-4DE5-A10A-5218554DBC6E}" srcOrd="0" destOrd="0" presId="urn:microsoft.com/office/officeart/2018/2/layout/IconCircleList"/>
    <dgm:cxn modelId="{C6FC1BB6-8B03-4ABD-8E64-7A97CA08CB9D}" type="presOf" srcId="{F9470EE5-3AE6-444C-A876-4D78C4079345}" destId="{426B88FA-B33B-471D-A538-78D55BCA4CCB}" srcOrd="0" destOrd="0" presId="urn:microsoft.com/office/officeart/2018/2/layout/IconCircleList"/>
    <dgm:cxn modelId="{D7E6E1C3-C97C-44CA-AB80-40E4D04E06DA}" srcId="{57017D2E-B43A-4B16-9F40-2107BD20844B}" destId="{4FD09BE6-F21E-4692-868C-68D5C884CD75}" srcOrd="4" destOrd="0" parTransId="{4CEDB7B4-7655-4874-BBBC-663EB413245D}" sibTransId="{CE3D1596-5561-4DDC-A9C8-0C9771F3C892}"/>
    <dgm:cxn modelId="{A03ECAF6-D6FA-4CD2-938A-E77771258882}" type="presOf" srcId="{CA49F236-DAE7-45A4-89DA-27693E718CB9}" destId="{157331B7-DD9B-4893-9749-ADC00F5DED76}" srcOrd="0" destOrd="0" presId="urn:microsoft.com/office/officeart/2018/2/layout/IconCircleList"/>
    <dgm:cxn modelId="{4F199EF7-54B6-425F-B1F2-E99577A383E6}" srcId="{57017D2E-B43A-4B16-9F40-2107BD20844B}" destId="{D4D3746C-0245-4D4F-B01B-E69FA3FAC3FC}" srcOrd="5" destOrd="0" parTransId="{C868EB58-294C-4466-91D3-42197144C176}" sibTransId="{D40945D3-285B-4FA9-9606-C42DC2CF5BFF}"/>
    <dgm:cxn modelId="{EB573C6F-7333-445F-ADB8-525FA75AEC08}" type="presParOf" srcId="{FF5AA5C7-3924-4DE5-A10A-5218554DBC6E}" destId="{FA708E52-1D44-41DF-8BF4-D2C2F95892FE}" srcOrd="0" destOrd="0" presId="urn:microsoft.com/office/officeart/2018/2/layout/IconCircleList"/>
    <dgm:cxn modelId="{6D4F3F27-7A15-4AB4-9A83-3BD4272ACBCA}" type="presParOf" srcId="{FA708E52-1D44-41DF-8BF4-D2C2F95892FE}" destId="{C0013A90-2942-445E-BCB3-86D0E1F0B4E8}" srcOrd="0" destOrd="0" presId="urn:microsoft.com/office/officeart/2018/2/layout/IconCircleList"/>
    <dgm:cxn modelId="{4C92D492-3989-4345-9FAF-61880F628154}" type="presParOf" srcId="{C0013A90-2942-445E-BCB3-86D0E1F0B4E8}" destId="{61DFB2B5-23E4-472D-85EF-26E745C88F62}" srcOrd="0" destOrd="0" presId="urn:microsoft.com/office/officeart/2018/2/layout/IconCircleList"/>
    <dgm:cxn modelId="{EE004D45-0BA7-40C3-A9F7-AD14CFF1A855}" type="presParOf" srcId="{C0013A90-2942-445E-BCB3-86D0E1F0B4E8}" destId="{11F47FC6-644F-47B9-A1EA-981CA186617F}" srcOrd="1" destOrd="0" presId="urn:microsoft.com/office/officeart/2018/2/layout/IconCircleList"/>
    <dgm:cxn modelId="{0103291A-A916-4744-B6F1-49E007C08A17}" type="presParOf" srcId="{C0013A90-2942-445E-BCB3-86D0E1F0B4E8}" destId="{34F82D87-7568-4AA4-B04C-575CC8ED40CC}" srcOrd="2" destOrd="0" presId="urn:microsoft.com/office/officeart/2018/2/layout/IconCircleList"/>
    <dgm:cxn modelId="{6C2B2FA5-AA78-4BB1-9FBB-E0FAACE548E0}" type="presParOf" srcId="{C0013A90-2942-445E-BCB3-86D0E1F0B4E8}" destId="{BBA69469-15DB-4E80-9654-AE61F6E97693}" srcOrd="3" destOrd="0" presId="urn:microsoft.com/office/officeart/2018/2/layout/IconCircleList"/>
    <dgm:cxn modelId="{28058A64-34D3-47D1-BEE6-0AD2B7250D48}" type="presParOf" srcId="{FA708E52-1D44-41DF-8BF4-D2C2F95892FE}" destId="{C4B01267-86CD-4292-B4A0-BBE646633DAB}" srcOrd="1" destOrd="0" presId="urn:microsoft.com/office/officeart/2018/2/layout/IconCircleList"/>
    <dgm:cxn modelId="{81D32B47-DD46-4421-AE5F-91D91CFBBDBF}" type="presParOf" srcId="{FA708E52-1D44-41DF-8BF4-D2C2F95892FE}" destId="{00B9B1F9-0C3C-4C81-BE7E-920468AADCC0}" srcOrd="2" destOrd="0" presId="urn:microsoft.com/office/officeart/2018/2/layout/IconCircleList"/>
    <dgm:cxn modelId="{025DCBEE-2484-4897-A4AF-EA4170F9CC8A}" type="presParOf" srcId="{00B9B1F9-0C3C-4C81-BE7E-920468AADCC0}" destId="{DE9C6E70-510D-42C9-B1E7-5395164643FB}" srcOrd="0" destOrd="0" presId="urn:microsoft.com/office/officeart/2018/2/layout/IconCircleList"/>
    <dgm:cxn modelId="{D505793B-E2E9-4724-8734-7083ABD70AA3}" type="presParOf" srcId="{00B9B1F9-0C3C-4C81-BE7E-920468AADCC0}" destId="{1EE98D36-585A-4B32-A8FA-F6526D12ACC0}" srcOrd="1" destOrd="0" presId="urn:microsoft.com/office/officeart/2018/2/layout/IconCircleList"/>
    <dgm:cxn modelId="{66AC7C9C-F254-4F0D-AFC7-FFEDD2886973}" type="presParOf" srcId="{00B9B1F9-0C3C-4C81-BE7E-920468AADCC0}" destId="{681974B9-FEEB-4C97-BAE2-60853BB62170}" srcOrd="2" destOrd="0" presId="urn:microsoft.com/office/officeart/2018/2/layout/IconCircleList"/>
    <dgm:cxn modelId="{01A7D4B9-AF8A-46FB-8479-F49A5067D79B}" type="presParOf" srcId="{00B9B1F9-0C3C-4C81-BE7E-920468AADCC0}" destId="{426B88FA-B33B-471D-A538-78D55BCA4CCB}" srcOrd="3" destOrd="0" presId="urn:microsoft.com/office/officeart/2018/2/layout/IconCircleList"/>
    <dgm:cxn modelId="{39756EF5-DFBB-4530-B8D9-715A2CD55F6F}" type="presParOf" srcId="{FA708E52-1D44-41DF-8BF4-D2C2F95892FE}" destId="{192C48C0-9FCA-401B-8285-36A7680B3B12}" srcOrd="3" destOrd="0" presId="urn:microsoft.com/office/officeart/2018/2/layout/IconCircleList"/>
    <dgm:cxn modelId="{9E5B6A43-AD57-446C-BA57-094B779628B2}" type="presParOf" srcId="{FA708E52-1D44-41DF-8BF4-D2C2F95892FE}" destId="{63E958DB-65D7-40CF-AF54-234A8DAB9840}" srcOrd="4" destOrd="0" presId="urn:microsoft.com/office/officeart/2018/2/layout/IconCircleList"/>
    <dgm:cxn modelId="{28BA97B5-1BDE-4D8F-B690-9D2787F479D0}" type="presParOf" srcId="{63E958DB-65D7-40CF-AF54-234A8DAB9840}" destId="{1E79991B-D5DA-487D-A1E7-CD5103835973}" srcOrd="0" destOrd="0" presId="urn:microsoft.com/office/officeart/2018/2/layout/IconCircleList"/>
    <dgm:cxn modelId="{7022421C-9766-4C7E-9760-5EEAE9CBFC32}" type="presParOf" srcId="{63E958DB-65D7-40CF-AF54-234A8DAB9840}" destId="{968FD22F-DE7A-4186-A169-E4F6FA6F567B}" srcOrd="1" destOrd="0" presId="urn:microsoft.com/office/officeart/2018/2/layout/IconCircleList"/>
    <dgm:cxn modelId="{9C000F76-325B-45CA-BB5E-BE6C1B6EBDA9}" type="presParOf" srcId="{63E958DB-65D7-40CF-AF54-234A8DAB9840}" destId="{5EDC7FB5-495D-4E29-9077-107D852FBC59}" srcOrd="2" destOrd="0" presId="urn:microsoft.com/office/officeart/2018/2/layout/IconCircleList"/>
    <dgm:cxn modelId="{33ED9FA1-5ABD-483F-9302-098CD91FD3DA}" type="presParOf" srcId="{63E958DB-65D7-40CF-AF54-234A8DAB9840}" destId="{7D7442C2-98DA-44B0-A459-A44930E13112}" srcOrd="3" destOrd="0" presId="urn:microsoft.com/office/officeart/2018/2/layout/IconCircleList"/>
    <dgm:cxn modelId="{8C68FAD6-C26E-4E18-9EBF-C51AEDE78C9F}" type="presParOf" srcId="{FA708E52-1D44-41DF-8BF4-D2C2F95892FE}" destId="{C74E2AB8-A6EB-4E80-A9D9-F39248C4BB08}" srcOrd="5" destOrd="0" presId="urn:microsoft.com/office/officeart/2018/2/layout/IconCircleList"/>
    <dgm:cxn modelId="{E506852E-D1A2-47E1-BC70-694522A50A13}" type="presParOf" srcId="{FA708E52-1D44-41DF-8BF4-D2C2F95892FE}" destId="{2ADF4488-82CB-4B26-9706-FAA436F11A03}" srcOrd="6" destOrd="0" presId="urn:microsoft.com/office/officeart/2018/2/layout/IconCircleList"/>
    <dgm:cxn modelId="{34148763-61E1-4E1D-BE4F-47C9F7080882}" type="presParOf" srcId="{2ADF4488-82CB-4B26-9706-FAA436F11A03}" destId="{F6D6B2E5-F5FC-49EF-81C2-DE4208D7CA25}" srcOrd="0" destOrd="0" presId="urn:microsoft.com/office/officeart/2018/2/layout/IconCircleList"/>
    <dgm:cxn modelId="{081498BE-E155-4F85-B214-455128DF2B28}" type="presParOf" srcId="{2ADF4488-82CB-4B26-9706-FAA436F11A03}" destId="{AB5ACD5A-B878-479C-B067-B12C50042968}" srcOrd="1" destOrd="0" presId="urn:microsoft.com/office/officeart/2018/2/layout/IconCircleList"/>
    <dgm:cxn modelId="{00B515D5-4D4B-441A-84DF-E1A3EB719C9C}" type="presParOf" srcId="{2ADF4488-82CB-4B26-9706-FAA436F11A03}" destId="{F1B69720-D3F6-4C0E-8E37-40EC1224A16F}" srcOrd="2" destOrd="0" presId="urn:microsoft.com/office/officeart/2018/2/layout/IconCircleList"/>
    <dgm:cxn modelId="{DE0A1E00-1448-48E1-8347-36129DBE4454}" type="presParOf" srcId="{2ADF4488-82CB-4B26-9706-FAA436F11A03}" destId="{0255E439-AEE7-4BAD-B95C-59C847B5EB14}" srcOrd="3" destOrd="0" presId="urn:microsoft.com/office/officeart/2018/2/layout/IconCircleList"/>
    <dgm:cxn modelId="{63FC12F7-CC0C-4D09-B916-A6B5EE9E27BF}" type="presParOf" srcId="{FA708E52-1D44-41DF-8BF4-D2C2F95892FE}" destId="{157331B7-DD9B-4893-9749-ADC00F5DED76}" srcOrd="7" destOrd="0" presId="urn:microsoft.com/office/officeart/2018/2/layout/IconCircleList"/>
    <dgm:cxn modelId="{317167D1-66DD-44CD-8F7C-E12C2DE231E6}" type="presParOf" srcId="{FA708E52-1D44-41DF-8BF4-D2C2F95892FE}" destId="{8D571A17-930F-4384-B14B-852096AE1260}" srcOrd="8" destOrd="0" presId="urn:microsoft.com/office/officeart/2018/2/layout/IconCircleList"/>
    <dgm:cxn modelId="{8E56B576-5DA1-4DB0-8C23-184B15083344}" type="presParOf" srcId="{8D571A17-930F-4384-B14B-852096AE1260}" destId="{DFAC2E9F-99A6-44E1-A314-E560D20FFF85}" srcOrd="0" destOrd="0" presId="urn:microsoft.com/office/officeart/2018/2/layout/IconCircleList"/>
    <dgm:cxn modelId="{1F5EA92F-74D9-4119-866A-D9D004E62653}" type="presParOf" srcId="{8D571A17-930F-4384-B14B-852096AE1260}" destId="{BD10ADE7-E1C1-43A0-8267-74F313FDAF7A}" srcOrd="1" destOrd="0" presId="urn:microsoft.com/office/officeart/2018/2/layout/IconCircleList"/>
    <dgm:cxn modelId="{5DBA344B-DA2A-4703-8A63-8DC3B1100205}" type="presParOf" srcId="{8D571A17-930F-4384-B14B-852096AE1260}" destId="{6E7FF3C5-9673-42D9-B4CA-EA8C31644828}" srcOrd="2" destOrd="0" presId="urn:microsoft.com/office/officeart/2018/2/layout/IconCircleList"/>
    <dgm:cxn modelId="{1BDAB5E6-9ED1-4D40-88F0-E4C07C72E30A}" type="presParOf" srcId="{8D571A17-930F-4384-B14B-852096AE1260}" destId="{BC0870D7-34C4-48C1-9982-7DDC99607B86}" srcOrd="3" destOrd="0" presId="urn:microsoft.com/office/officeart/2018/2/layout/IconCircleList"/>
    <dgm:cxn modelId="{6C136348-B2AC-42B4-B797-490044578978}" type="presParOf" srcId="{FA708E52-1D44-41DF-8BF4-D2C2F95892FE}" destId="{FF8EEBD1-1D8D-4E2E-A222-359FE579681F}" srcOrd="9" destOrd="0" presId="urn:microsoft.com/office/officeart/2018/2/layout/IconCircleList"/>
    <dgm:cxn modelId="{DAF0A7AA-7183-4CDD-BE54-8A4F23B0FF24}" type="presParOf" srcId="{FA708E52-1D44-41DF-8BF4-D2C2F95892FE}" destId="{F0DBAC6C-8395-4861-883C-BA67FBAA017C}" srcOrd="10" destOrd="0" presId="urn:microsoft.com/office/officeart/2018/2/layout/IconCircleList"/>
    <dgm:cxn modelId="{B4F3E7C5-AE41-4655-B678-83676798CF84}" type="presParOf" srcId="{F0DBAC6C-8395-4861-883C-BA67FBAA017C}" destId="{364F7393-A9CB-4843-BE24-B6E3D8288BE0}" srcOrd="0" destOrd="0" presId="urn:microsoft.com/office/officeart/2018/2/layout/IconCircleList"/>
    <dgm:cxn modelId="{AF284F0E-5756-442A-948A-F825A0CF2382}" type="presParOf" srcId="{F0DBAC6C-8395-4861-883C-BA67FBAA017C}" destId="{D0DB3C27-820E-4445-A7F4-BCE648664D0B}" srcOrd="1" destOrd="0" presId="urn:microsoft.com/office/officeart/2018/2/layout/IconCircleList"/>
    <dgm:cxn modelId="{EAF942EC-294C-4405-91BD-C1D2896F42F3}" type="presParOf" srcId="{F0DBAC6C-8395-4861-883C-BA67FBAA017C}" destId="{F8A671DF-5D07-432B-B324-9BB5C992D383}" srcOrd="2" destOrd="0" presId="urn:microsoft.com/office/officeart/2018/2/layout/IconCircleList"/>
    <dgm:cxn modelId="{63515B6F-31CE-4ED8-B92F-12C16325A7D8}" type="presParOf" srcId="{F0DBAC6C-8395-4861-883C-BA67FBAA017C}" destId="{DB1B80E9-4262-4552-A724-3B3A1ECCA27F}" srcOrd="3" destOrd="0" presId="urn:microsoft.com/office/officeart/2018/2/layout/IconCircleList"/>
    <dgm:cxn modelId="{01BBFDBD-8F6F-4792-B9A5-3AA76A1FD1FF}" type="presParOf" srcId="{FA708E52-1D44-41DF-8BF4-D2C2F95892FE}" destId="{01BF4456-2EA1-42F3-B540-CC8FA0914E41}" srcOrd="11" destOrd="0" presId="urn:microsoft.com/office/officeart/2018/2/layout/IconCircleList"/>
    <dgm:cxn modelId="{767E8F0A-7BD8-44DD-825F-1B114807EBBC}" type="presParOf" srcId="{FA708E52-1D44-41DF-8BF4-D2C2F95892FE}" destId="{3D3A634C-CE74-4169-A444-BAB0214CD48F}" srcOrd="12" destOrd="0" presId="urn:microsoft.com/office/officeart/2018/2/layout/IconCircleList"/>
    <dgm:cxn modelId="{A25647E8-13C7-48A2-9B3F-6EA8D85F9E9C}" type="presParOf" srcId="{3D3A634C-CE74-4169-A444-BAB0214CD48F}" destId="{E0BD1A0A-6CB6-4FD7-9FD7-EF819D372573}" srcOrd="0" destOrd="0" presId="urn:microsoft.com/office/officeart/2018/2/layout/IconCircleList"/>
    <dgm:cxn modelId="{D34FF788-4AB2-4E2A-AA7A-E6DBFCB2603F}" type="presParOf" srcId="{3D3A634C-CE74-4169-A444-BAB0214CD48F}" destId="{EB9A8599-C07E-4590-B5BE-ADE2F7E89869}" srcOrd="1" destOrd="0" presId="urn:microsoft.com/office/officeart/2018/2/layout/IconCircleList"/>
    <dgm:cxn modelId="{1D9F1ED2-218E-4281-972C-D998133C7D4B}" type="presParOf" srcId="{3D3A634C-CE74-4169-A444-BAB0214CD48F}" destId="{6E8E095C-BDDC-49FD-B80F-98C4963F73B0}" srcOrd="2" destOrd="0" presId="urn:microsoft.com/office/officeart/2018/2/layout/IconCircleList"/>
    <dgm:cxn modelId="{093E392C-9B57-4CCC-80A1-2F54214B7853}" type="presParOf" srcId="{3D3A634C-CE74-4169-A444-BAB0214CD48F}" destId="{FC020F90-DFBB-422B-B608-515FC1D21CE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1BCF7D-F557-4EC4-A850-B221721A3D66}">
      <dsp:nvSpPr>
        <dsp:cNvPr id="0" name=""/>
        <dsp:cNvSpPr/>
      </dsp:nvSpPr>
      <dsp:spPr>
        <a:xfrm>
          <a:off x="0" y="558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C63893-85BF-425C-8620-2D6B30310887}">
      <dsp:nvSpPr>
        <dsp:cNvPr id="0" name=""/>
        <dsp:cNvSpPr/>
      </dsp:nvSpPr>
      <dsp:spPr>
        <a:xfrm>
          <a:off x="395054" y="294400"/>
          <a:ext cx="718281" cy="718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1D4D3-5BBC-43AD-8604-D1032091E3BC}">
      <dsp:nvSpPr>
        <dsp:cNvPr id="0" name=""/>
        <dsp:cNvSpPr/>
      </dsp:nvSpPr>
      <dsp:spPr>
        <a:xfrm>
          <a:off x="1508391" y="558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Thinking about your future in a positive, useful way</a:t>
          </a:r>
          <a:endParaRPr lang="en-US" sz="2500" kern="1200"/>
        </a:p>
      </dsp:txBody>
      <dsp:txXfrm>
        <a:off x="1508391" y="558"/>
        <a:ext cx="4987658" cy="1305966"/>
      </dsp:txXfrm>
    </dsp:sp>
    <dsp:sp modelId="{96E6198F-9304-4857-9FDA-40095960325D}">
      <dsp:nvSpPr>
        <dsp:cNvPr id="0" name=""/>
        <dsp:cNvSpPr/>
      </dsp:nvSpPr>
      <dsp:spPr>
        <a:xfrm>
          <a:off x="0" y="1633016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D4B8E-BDCE-475B-B0F6-E618A6EDDADB}">
      <dsp:nvSpPr>
        <dsp:cNvPr id="0" name=""/>
        <dsp:cNvSpPr/>
      </dsp:nvSpPr>
      <dsp:spPr>
        <a:xfrm>
          <a:off x="395054" y="1926859"/>
          <a:ext cx="718281" cy="718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873082-DD18-4FCB-9EFC-BE04CD616564}">
      <dsp:nvSpPr>
        <dsp:cNvPr id="0" name=""/>
        <dsp:cNvSpPr/>
      </dsp:nvSpPr>
      <dsp:spPr>
        <a:xfrm>
          <a:off x="1508391" y="1633016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Basic goal setting principles</a:t>
          </a:r>
          <a:endParaRPr lang="en-US" sz="2500" kern="1200"/>
        </a:p>
      </dsp:txBody>
      <dsp:txXfrm>
        <a:off x="1508391" y="1633016"/>
        <a:ext cx="4987658" cy="1305966"/>
      </dsp:txXfrm>
    </dsp:sp>
    <dsp:sp modelId="{1C6ECE59-E3E8-4669-8D2A-3E465A1BA577}">
      <dsp:nvSpPr>
        <dsp:cNvPr id="0" name=""/>
        <dsp:cNvSpPr/>
      </dsp:nvSpPr>
      <dsp:spPr>
        <a:xfrm>
          <a:off x="0" y="3265475"/>
          <a:ext cx="6496050" cy="13059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9985F9-913E-4934-A7E3-3AFAC722504D}">
      <dsp:nvSpPr>
        <dsp:cNvPr id="0" name=""/>
        <dsp:cNvSpPr/>
      </dsp:nvSpPr>
      <dsp:spPr>
        <a:xfrm>
          <a:off x="395054" y="3559317"/>
          <a:ext cx="718281" cy="718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4A357B-3A62-4E9F-8459-BD002BB690DF}">
      <dsp:nvSpPr>
        <dsp:cNvPr id="0" name=""/>
        <dsp:cNvSpPr/>
      </dsp:nvSpPr>
      <dsp:spPr>
        <a:xfrm>
          <a:off x="1508391" y="3265475"/>
          <a:ext cx="4987658" cy="13059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215" tIns="138215" rIns="138215" bIns="1382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An action plan to take away</a:t>
          </a:r>
          <a:endParaRPr lang="en-US" sz="2500" kern="1200"/>
        </a:p>
      </dsp:txBody>
      <dsp:txXfrm>
        <a:off x="1508391" y="3265475"/>
        <a:ext cx="4987658" cy="13059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5E8DFC-AAD9-491C-BB51-BA9A00F98DDC}">
      <dsp:nvSpPr>
        <dsp:cNvPr id="0" name=""/>
        <dsp:cNvSpPr/>
      </dsp:nvSpPr>
      <dsp:spPr>
        <a:xfrm>
          <a:off x="0" y="671"/>
          <a:ext cx="5257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ED08F-7F48-46D9-B4E2-6852DB9CEF95}">
      <dsp:nvSpPr>
        <dsp:cNvPr id="0" name=""/>
        <dsp:cNvSpPr/>
      </dsp:nvSpPr>
      <dsp:spPr>
        <a:xfrm>
          <a:off x="0" y="671"/>
          <a:ext cx="525780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Goals</a:t>
          </a:r>
          <a:r>
            <a:rPr lang="en-GB" sz="2500" b="0" i="0" kern="1200"/>
            <a:t> are desired outcomes or achievements that you aim to attain</a:t>
          </a:r>
        </a:p>
      </dsp:txBody>
      <dsp:txXfrm>
        <a:off x="0" y="671"/>
        <a:ext cx="5257800" cy="1100668"/>
      </dsp:txXfrm>
    </dsp:sp>
    <dsp:sp modelId="{9C248825-3D7B-4BF7-84AD-024DF87ABDEF}">
      <dsp:nvSpPr>
        <dsp:cNvPr id="0" name=""/>
        <dsp:cNvSpPr/>
      </dsp:nvSpPr>
      <dsp:spPr>
        <a:xfrm>
          <a:off x="0" y="1101340"/>
          <a:ext cx="5257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5F080A-BF94-4084-A949-E43D3A67AEB0}">
      <dsp:nvSpPr>
        <dsp:cNvPr id="0" name=""/>
        <dsp:cNvSpPr/>
      </dsp:nvSpPr>
      <dsp:spPr>
        <a:xfrm>
          <a:off x="0" y="1101340"/>
          <a:ext cx="525780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They provide a sense of direction, motivation, and purpose</a:t>
          </a:r>
          <a:endParaRPr lang="en-US" sz="2500" kern="1200"/>
        </a:p>
      </dsp:txBody>
      <dsp:txXfrm>
        <a:off x="0" y="1101340"/>
        <a:ext cx="5257800" cy="1100668"/>
      </dsp:txXfrm>
    </dsp:sp>
    <dsp:sp modelId="{2EE95CBB-D438-420E-AD4C-29CF60595521}">
      <dsp:nvSpPr>
        <dsp:cNvPr id="0" name=""/>
        <dsp:cNvSpPr/>
      </dsp:nvSpPr>
      <dsp:spPr>
        <a:xfrm>
          <a:off x="0" y="2202009"/>
          <a:ext cx="5257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44700-8AF2-4B58-B50C-AA79AD28CA77}">
      <dsp:nvSpPr>
        <dsp:cNvPr id="0" name=""/>
        <dsp:cNvSpPr/>
      </dsp:nvSpPr>
      <dsp:spPr>
        <a:xfrm>
          <a:off x="0" y="2202009"/>
          <a:ext cx="525780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There are several types of goals:</a:t>
          </a:r>
          <a:endParaRPr lang="en-US" sz="2500" kern="1200"/>
        </a:p>
      </dsp:txBody>
      <dsp:txXfrm>
        <a:off x="0" y="2202009"/>
        <a:ext cx="5257800" cy="1100668"/>
      </dsp:txXfrm>
    </dsp:sp>
    <dsp:sp modelId="{1A7A8F1D-7313-44DD-865C-6B618C11B8F5}">
      <dsp:nvSpPr>
        <dsp:cNvPr id="0" name=""/>
        <dsp:cNvSpPr/>
      </dsp:nvSpPr>
      <dsp:spPr>
        <a:xfrm>
          <a:off x="0" y="3302678"/>
          <a:ext cx="5257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1E9B9E-A7F0-417B-AE98-B57C52CC8F2B}">
      <dsp:nvSpPr>
        <dsp:cNvPr id="0" name=""/>
        <dsp:cNvSpPr/>
      </dsp:nvSpPr>
      <dsp:spPr>
        <a:xfrm>
          <a:off x="0" y="3302678"/>
          <a:ext cx="525780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Short-term goals</a:t>
          </a:r>
          <a:endParaRPr lang="en-US" sz="2500" kern="1200"/>
        </a:p>
      </dsp:txBody>
      <dsp:txXfrm>
        <a:off x="0" y="3302678"/>
        <a:ext cx="5257800" cy="1100668"/>
      </dsp:txXfrm>
    </dsp:sp>
    <dsp:sp modelId="{C9FD20E6-F301-4207-AC13-BCA2D1508334}">
      <dsp:nvSpPr>
        <dsp:cNvPr id="0" name=""/>
        <dsp:cNvSpPr/>
      </dsp:nvSpPr>
      <dsp:spPr>
        <a:xfrm>
          <a:off x="0" y="4403347"/>
          <a:ext cx="52578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CCEBE2-644D-4F16-9A5D-97200DB0B052}">
      <dsp:nvSpPr>
        <dsp:cNvPr id="0" name=""/>
        <dsp:cNvSpPr/>
      </dsp:nvSpPr>
      <dsp:spPr>
        <a:xfrm>
          <a:off x="0" y="4403347"/>
          <a:ext cx="5257800" cy="11006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Long-term goals</a:t>
          </a:r>
          <a:endParaRPr lang="en-US" sz="2500" kern="1200"/>
        </a:p>
      </dsp:txBody>
      <dsp:txXfrm>
        <a:off x="0" y="4403347"/>
        <a:ext cx="5257800" cy="11006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15DAE3-E036-40B9-96BD-23B81B00330F}">
      <dsp:nvSpPr>
        <dsp:cNvPr id="0" name=""/>
        <dsp:cNvSpPr/>
      </dsp:nvSpPr>
      <dsp:spPr>
        <a:xfrm>
          <a:off x="3106144" y="2331910"/>
          <a:ext cx="91440" cy="862818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62818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9529" y="2758852"/>
        <a:ext cx="44670" cy="8934"/>
      </dsp:txXfrm>
    </dsp:sp>
    <dsp:sp modelId="{774C8BE9-6C8A-4CD1-9E81-A82EF91267E2}">
      <dsp:nvSpPr>
        <dsp:cNvPr id="0" name=""/>
        <dsp:cNvSpPr/>
      </dsp:nvSpPr>
      <dsp:spPr>
        <a:xfrm>
          <a:off x="1209651" y="3054"/>
          <a:ext cx="3884426" cy="233065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340" tIns="199795" rIns="190340" bIns="199795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0" kern="1200" dirty="0"/>
            <a:t>Think about a short-term &amp; Long-term goal </a:t>
          </a:r>
          <a:endParaRPr lang="en-US" sz="4000" kern="1200" dirty="0"/>
        </a:p>
      </dsp:txBody>
      <dsp:txXfrm>
        <a:off x="1209651" y="3054"/>
        <a:ext cx="3884426" cy="2330656"/>
      </dsp:txXfrm>
    </dsp:sp>
    <dsp:sp modelId="{9A12A08F-805B-4257-9122-1773F5080009}">
      <dsp:nvSpPr>
        <dsp:cNvPr id="0" name=""/>
        <dsp:cNvSpPr/>
      </dsp:nvSpPr>
      <dsp:spPr>
        <a:xfrm>
          <a:off x="1209651" y="3227128"/>
          <a:ext cx="3884426" cy="233065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340" tIns="199795" rIns="190340" bIns="199795" numCol="1" spcCol="1270" anchor="ctr" anchorCtr="0">
          <a:noAutofit/>
        </a:bodyPr>
        <a:lstStyle/>
        <a:p>
          <a:pPr marL="0" lvl="0" indent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b="1" i="0" kern="1200" dirty="0"/>
            <a:t>Write it in your book</a:t>
          </a:r>
          <a:endParaRPr lang="en-US" sz="4000" kern="1200" dirty="0"/>
        </a:p>
      </dsp:txBody>
      <dsp:txXfrm>
        <a:off x="1209651" y="3227128"/>
        <a:ext cx="3884426" cy="233065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C270F-2D31-4191-B60F-AB9C27076095}">
      <dsp:nvSpPr>
        <dsp:cNvPr id="0" name=""/>
        <dsp:cNvSpPr/>
      </dsp:nvSpPr>
      <dsp:spPr>
        <a:xfrm>
          <a:off x="420687" y="0"/>
          <a:ext cx="4773613" cy="477361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E31AD0-C3E5-4DC1-9347-7795CC8032D0}">
      <dsp:nvSpPr>
        <dsp:cNvPr id="0" name=""/>
        <dsp:cNvSpPr/>
      </dsp:nvSpPr>
      <dsp:spPr>
        <a:xfrm>
          <a:off x="874180" y="453493"/>
          <a:ext cx="1861709" cy="186170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/>
            <a:t>1. Provides Focus and Direction</a:t>
          </a:r>
          <a:endParaRPr lang="en-US" sz="2000" kern="1200"/>
        </a:p>
      </dsp:txBody>
      <dsp:txXfrm>
        <a:off x="965061" y="544374"/>
        <a:ext cx="1679947" cy="1679947"/>
      </dsp:txXfrm>
    </dsp:sp>
    <dsp:sp modelId="{5F41F6E9-EB76-4DE7-951B-D5E930B4D89D}">
      <dsp:nvSpPr>
        <dsp:cNvPr id="0" name=""/>
        <dsp:cNvSpPr/>
      </dsp:nvSpPr>
      <dsp:spPr>
        <a:xfrm>
          <a:off x="2879097" y="453493"/>
          <a:ext cx="1861709" cy="186170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2. </a:t>
          </a:r>
          <a:r>
            <a:rPr lang="en-GB" sz="2000" b="1" i="0" kern="1200"/>
            <a:t>Increases Motivation</a:t>
          </a:r>
          <a:endParaRPr lang="en-US" sz="2000" kern="1200"/>
        </a:p>
      </dsp:txBody>
      <dsp:txXfrm>
        <a:off x="2969978" y="544374"/>
        <a:ext cx="1679947" cy="1679947"/>
      </dsp:txXfrm>
    </dsp:sp>
    <dsp:sp modelId="{57AEFB74-2F02-497C-B5B3-ACDBC2935936}">
      <dsp:nvSpPr>
        <dsp:cNvPr id="0" name=""/>
        <dsp:cNvSpPr/>
      </dsp:nvSpPr>
      <dsp:spPr>
        <a:xfrm>
          <a:off x="874180" y="2458410"/>
          <a:ext cx="1861709" cy="186170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0" i="0" kern="1200"/>
            <a:t>3. </a:t>
          </a:r>
          <a:r>
            <a:rPr lang="en-GB" sz="2000" b="1" i="0" kern="1200"/>
            <a:t>Enhances Time Management</a:t>
          </a:r>
          <a:endParaRPr lang="en-US" sz="2000" kern="1200"/>
        </a:p>
      </dsp:txBody>
      <dsp:txXfrm>
        <a:off x="965061" y="2549291"/>
        <a:ext cx="1679947" cy="1679947"/>
      </dsp:txXfrm>
    </dsp:sp>
    <dsp:sp modelId="{D260C53E-06BB-4B67-9678-AB38AD387EAB}">
      <dsp:nvSpPr>
        <dsp:cNvPr id="0" name=""/>
        <dsp:cNvSpPr/>
      </dsp:nvSpPr>
      <dsp:spPr>
        <a:xfrm>
          <a:off x="2879097" y="2458410"/>
          <a:ext cx="1861709" cy="18617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/>
            <a:t>Fosters Personal &amp; professional Growth</a:t>
          </a:r>
          <a:endParaRPr lang="en-US" sz="2000" kern="1200" dirty="0"/>
        </a:p>
      </dsp:txBody>
      <dsp:txXfrm>
        <a:off x="2969978" y="2549291"/>
        <a:ext cx="1679947" cy="167994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B5D3A5-DEB1-4A14-837B-F45C309D39A2}">
      <dsp:nvSpPr>
        <dsp:cNvPr id="0" name=""/>
        <dsp:cNvSpPr/>
      </dsp:nvSpPr>
      <dsp:spPr>
        <a:xfrm>
          <a:off x="0" y="582"/>
          <a:ext cx="561498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33C40-815C-4041-95EE-1BF799439EF0}">
      <dsp:nvSpPr>
        <dsp:cNvPr id="0" name=""/>
        <dsp:cNvSpPr/>
      </dsp:nvSpPr>
      <dsp:spPr>
        <a:xfrm>
          <a:off x="0" y="582"/>
          <a:ext cx="5614987" cy="95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Specific</a:t>
          </a:r>
          <a:r>
            <a:rPr lang="en-US" sz="1900" kern="1200"/>
            <a:t> – describe what you want to accomplish with as much  detail as possible</a:t>
          </a:r>
        </a:p>
      </dsp:txBody>
      <dsp:txXfrm>
        <a:off x="0" y="582"/>
        <a:ext cx="5614987" cy="954489"/>
      </dsp:txXfrm>
    </dsp:sp>
    <dsp:sp modelId="{2204F0FD-8656-48D4-A9EC-58A16B2D6BFF}">
      <dsp:nvSpPr>
        <dsp:cNvPr id="0" name=""/>
        <dsp:cNvSpPr/>
      </dsp:nvSpPr>
      <dsp:spPr>
        <a:xfrm>
          <a:off x="0" y="955072"/>
          <a:ext cx="561498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C4A818-9EE4-4768-BC9C-93906788B9BB}">
      <dsp:nvSpPr>
        <dsp:cNvPr id="0" name=""/>
        <dsp:cNvSpPr/>
      </dsp:nvSpPr>
      <dsp:spPr>
        <a:xfrm>
          <a:off x="0" y="955072"/>
          <a:ext cx="5614987" cy="95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Measurable</a:t>
          </a:r>
          <a:r>
            <a:rPr lang="en-US" sz="1900" kern="1200"/>
            <a:t> – describes your goal in terms that can be clearly evaluated </a:t>
          </a:r>
        </a:p>
      </dsp:txBody>
      <dsp:txXfrm>
        <a:off x="0" y="955072"/>
        <a:ext cx="5614987" cy="954489"/>
      </dsp:txXfrm>
    </dsp:sp>
    <dsp:sp modelId="{E79D1EC1-99E4-4641-B5F5-24A94AD64613}">
      <dsp:nvSpPr>
        <dsp:cNvPr id="0" name=""/>
        <dsp:cNvSpPr/>
      </dsp:nvSpPr>
      <dsp:spPr>
        <a:xfrm>
          <a:off x="0" y="1909561"/>
          <a:ext cx="561498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0E0D3F-18D0-4D9B-B064-2A19B2199BD6}">
      <dsp:nvSpPr>
        <dsp:cNvPr id="0" name=""/>
        <dsp:cNvSpPr/>
      </dsp:nvSpPr>
      <dsp:spPr>
        <a:xfrm>
          <a:off x="0" y="1909561"/>
          <a:ext cx="5614987" cy="95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Attainable/Actionable</a:t>
          </a:r>
          <a:r>
            <a:rPr lang="en-US" sz="1900" kern="1200"/>
            <a:t> – </a:t>
          </a:r>
          <a:r>
            <a:rPr lang="en-GB" sz="1900" kern="1200"/>
            <a:t>You should not set yourself up to fail. There are just some things that you know you cannot do</a:t>
          </a:r>
          <a:endParaRPr lang="en-US" sz="1900" kern="1200"/>
        </a:p>
      </dsp:txBody>
      <dsp:txXfrm>
        <a:off x="0" y="1909561"/>
        <a:ext cx="5614987" cy="954489"/>
      </dsp:txXfrm>
    </dsp:sp>
    <dsp:sp modelId="{E1E8F74C-3A66-4DB6-881F-AE6205E893F4}">
      <dsp:nvSpPr>
        <dsp:cNvPr id="0" name=""/>
        <dsp:cNvSpPr/>
      </dsp:nvSpPr>
      <dsp:spPr>
        <a:xfrm>
          <a:off x="0" y="2864051"/>
          <a:ext cx="5614987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C6FDD-D900-44C6-8610-B2743F701CC0}">
      <dsp:nvSpPr>
        <dsp:cNvPr id="0" name=""/>
        <dsp:cNvSpPr/>
      </dsp:nvSpPr>
      <dsp:spPr>
        <a:xfrm>
          <a:off x="0" y="2864051"/>
          <a:ext cx="5614987" cy="95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Realistic</a:t>
          </a:r>
          <a:r>
            <a:rPr lang="en-US" sz="1900" kern="1200"/>
            <a:t> – identifies a goal you know you are willing to attain</a:t>
          </a:r>
        </a:p>
      </dsp:txBody>
      <dsp:txXfrm>
        <a:off x="0" y="2864051"/>
        <a:ext cx="5614987" cy="954489"/>
      </dsp:txXfrm>
    </dsp:sp>
    <dsp:sp modelId="{D3EFF6F1-4B2B-4B90-A20F-8BF91C589435}">
      <dsp:nvSpPr>
        <dsp:cNvPr id="0" name=""/>
        <dsp:cNvSpPr/>
      </dsp:nvSpPr>
      <dsp:spPr>
        <a:xfrm>
          <a:off x="0" y="3818540"/>
          <a:ext cx="5614987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4202BD-8FF4-4C60-B7BD-7BB50F88DC56}">
      <dsp:nvSpPr>
        <dsp:cNvPr id="0" name=""/>
        <dsp:cNvSpPr/>
      </dsp:nvSpPr>
      <dsp:spPr>
        <a:xfrm>
          <a:off x="0" y="3818540"/>
          <a:ext cx="5614987" cy="9544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Timely</a:t>
          </a:r>
          <a:r>
            <a:rPr lang="en-US" sz="1900" kern="1200"/>
            <a:t> – clearly specifies a completion date</a:t>
          </a:r>
        </a:p>
      </dsp:txBody>
      <dsp:txXfrm>
        <a:off x="0" y="3818540"/>
        <a:ext cx="5614987" cy="9544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DFB2B5-23E4-472D-85EF-26E745C88F62}">
      <dsp:nvSpPr>
        <dsp:cNvPr id="0" name=""/>
        <dsp:cNvSpPr/>
      </dsp:nvSpPr>
      <dsp:spPr>
        <a:xfrm>
          <a:off x="162035" y="731540"/>
          <a:ext cx="681234" cy="6812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F47FC6-644F-47B9-A1EA-981CA186617F}">
      <dsp:nvSpPr>
        <dsp:cNvPr id="0" name=""/>
        <dsp:cNvSpPr/>
      </dsp:nvSpPr>
      <dsp:spPr>
        <a:xfrm>
          <a:off x="305094" y="874599"/>
          <a:ext cx="395116" cy="39511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69469-15DB-4E80-9654-AE61F6E97693}">
      <dsp:nvSpPr>
        <dsp:cNvPr id="0" name=""/>
        <dsp:cNvSpPr/>
      </dsp:nvSpPr>
      <dsp:spPr>
        <a:xfrm>
          <a:off x="989248" y="731540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Self-Reflection</a:t>
          </a:r>
          <a:endParaRPr lang="en-US" sz="2100" kern="1200"/>
        </a:p>
      </dsp:txBody>
      <dsp:txXfrm>
        <a:off x="989248" y="731540"/>
        <a:ext cx="1605767" cy="681234"/>
      </dsp:txXfrm>
    </dsp:sp>
    <dsp:sp modelId="{DE9C6E70-510D-42C9-B1E7-5395164643FB}">
      <dsp:nvSpPr>
        <dsp:cNvPr id="0" name=""/>
        <dsp:cNvSpPr/>
      </dsp:nvSpPr>
      <dsp:spPr>
        <a:xfrm>
          <a:off x="2874808" y="731540"/>
          <a:ext cx="681234" cy="6812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E98D36-585A-4B32-A8FA-F6526D12ACC0}">
      <dsp:nvSpPr>
        <dsp:cNvPr id="0" name=""/>
        <dsp:cNvSpPr/>
      </dsp:nvSpPr>
      <dsp:spPr>
        <a:xfrm>
          <a:off x="3017867" y="874599"/>
          <a:ext cx="395116" cy="39511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B88FA-B33B-471D-A538-78D55BCA4CCB}">
      <dsp:nvSpPr>
        <dsp:cNvPr id="0" name=""/>
        <dsp:cNvSpPr/>
      </dsp:nvSpPr>
      <dsp:spPr>
        <a:xfrm>
          <a:off x="3702021" y="731540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Brainstorm Goals</a:t>
          </a:r>
          <a:endParaRPr lang="en-US" sz="2100" kern="1200"/>
        </a:p>
      </dsp:txBody>
      <dsp:txXfrm>
        <a:off x="3702021" y="731540"/>
        <a:ext cx="1605767" cy="681234"/>
      </dsp:txXfrm>
    </dsp:sp>
    <dsp:sp modelId="{1E79991B-D5DA-487D-A1E7-CD5103835973}">
      <dsp:nvSpPr>
        <dsp:cNvPr id="0" name=""/>
        <dsp:cNvSpPr/>
      </dsp:nvSpPr>
      <dsp:spPr>
        <a:xfrm>
          <a:off x="5587581" y="731540"/>
          <a:ext cx="681234" cy="68123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8FD22F-DE7A-4186-A169-E4F6FA6F567B}">
      <dsp:nvSpPr>
        <dsp:cNvPr id="0" name=""/>
        <dsp:cNvSpPr/>
      </dsp:nvSpPr>
      <dsp:spPr>
        <a:xfrm>
          <a:off x="5730640" y="874599"/>
          <a:ext cx="395116" cy="39511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442C2-98DA-44B0-A459-A44930E13112}">
      <dsp:nvSpPr>
        <dsp:cNvPr id="0" name=""/>
        <dsp:cNvSpPr/>
      </dsp:nvSpPr>
      <dsp:spPr>
        <a:xfrm>
          <a:off x="6414794" y="731540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/>
            <a:t>Prioritize Goals</a:t>
          </a:r>
          <a:endParaRPr lang="en-US" sz="2100" kern="1200"/>
        </a:p>
      </dsp:txBody>
      <dsp:txXfrm>
        <a:off x="6414794" y="731540"/>
        <a:ext cx="1605767" cy="681234"/>
      </dsp:txXfrm>
    </dsp:sp>
    <dsp:sp modelId="{F6D6B2E5-F5FC-49EF-81C2-DE4208D7CA25}">
      <dsp:nvSpPr>
        <dsp:cNvPr id="0" name=""/>
        <dsp:cNvSpPr/>
      </dsp:nvSpPr>
      <dsp:spPr>
        <a:xfrm>
          <a:off x="8300354" y="731540"/>
          <a:ext cx="681234" cy="68123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5ACD5A-B878-479C-B067-B12C50042968}">
      <dsp:nvSpPr>
        <dsp:cNvPr id="0" name=""/>
        <dsp:cNvSpPr/>
      </dsp:nvSpPr>
      <dsp:spPr>
        <a:xfrm>
          <a:off x="8443413" y="874599"/>
          <a:ext cx="395116" cy="39511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55E439-AEE7-4BAD-B95C-59C847B5EB14}">
      <dsp:nvSpPr>
        <dsp:cNvPr id="0" name=""/>
        <dsp:cNvSpPr/>
      </dsp:nvSpPr>
      <dsp:spPr>
        <a:xfrm>
          <a:off x="9127567" y="731540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Set SMART Goals</a:t>
          </a:r>
          <a:endParaRPr lang="en-US" sz="2100" b="1" kern="1200" dirty="0"/>
        </a:p>
      </dsp:txBody>
      <dsp:txXfrm>
        <a:off x="9127567" y="731540"/>
        <a:ext cx="1605767" cy="681234"/>
      </dsp:txXfrm>
    </dsp:sp>
    <dsp:sp modelId="{DFAC2E9F-99A6-44E1-A314-E560D20FFF85}">
      <dsp:nvSpPr>
        <dsp:cNvPr id="0" name=""/>
        <dsp:cNvSpPr/>
      </dsp:nvSpPr>
      <dsp:spPr>
        <a:xfrm>
          <a:off x="162035" y="1991502"/>
          <a:ext cx="681234" cy="68123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10ADE7-E1C1-43A0-8267-74F313FDAF7A}">
      <dsp:nvSpPr>
        <dsp:cNvPr id="0" name=""/>
        <dsp:cNvSpPr/>
      </dsp:nvSpPr>
      <dsp:spPr>
        <a:xfrm>
          <a:off x="305094" y="2134561"/>
          <a:ext cx="395116" cy="39511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870D7-34C4-48C1-9982-7DDC99607B86}">
      <dsp:nvSpPr>
        <dsp:cNvPr id="0" name=""/>
        <dsp:cNvSpPr/>
      </dsp:nvSpPr>
      <dsp:spPr>
        <a:xfrm>
          <a:off x="989248" y="1991502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Create an Action Plan</a:t>
          </a:r>
          <a:endParaRPr lang="en-US" sz="2100" b="1" kern="1200" dirty="0"/>
        </a:p>
      </dsp:txBody>
      <dsp:txXfrm>
        <a:off x="989248" y="1991502"/>
        <a:ext cx="1605767" cy="681234"/>
      </dsp:txXfrm>
    </dsp:sp>
    <dsp:sp modelId="{364F7393-A9CB-4843-BE24-B6E3D8288BE0}">
      <dsp:nvSpPr>
        <dsp:cNvPr id="0" name=""/>
        <dsp:cNvSpPr/>
      </dsp:nvSpPr>
      <dsp:spPr>
        <a:xfrm>
          <a:off x="2874808" y="1991502"/>
          <a:ext cx="681234" cy="68123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DB3C27-820E-4445-A7F4-BCE648664D0B}">
      <dsp:nvSpPr>
        <dsp:cNvPr id="0" name=""/>
        <dsp:cNvSpPr/>
      </dsp:nvSpPr>
      <dsp:spPr>
        <a:xfrm>
          <a:off x="3017867" y="2134561"/>
          <a:ext cx="395116" cy="39511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B80E9-4262-4552-A724-3B3A1ECCA27F}">
      <dsp:nvSpPr>
        <dsp:cNvPr id="0" name=""/>
        <dsp:cNvSpPr/>
      </dsp:nvSpPr>
      <dsp:spPr>
        <a:xfrm>
          <a:off x="3702021" y="1991502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Monitor Progress</a:t>
          </a:r>
          <a:endParaRPr lang="en-US" sz="2100" b="1" kern="1200" dirty="0"/>
        </a:p>
      </dsp:txBody>
      <dsp:txXfrm>
        <a:off x="3702021" y="1991502"/>
        <a:ext cx="1605767" cy="681234"/>
      </dsp:txXfrm>
    </dsp:sp>
    <dsp:sp modelId="{E0BD1A0A-6CB6-4FD7-9FD7-EF819D372573}">
      <dsp:nvSpPr>
        <dsp:cNvPr id="0" name=""/>
        <dsp:cNvSpPr/>
      </dsp:nvSpPr>
      <dsp:spPr>
        <a:xfrm>
          <a:off x="5587581" y="1991502"/>
          <a:ext cx="681234" cy="68123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A8599-C07E-4590-B5BE-ADE2F7E89869}">
      <dsp:nvSpPr>
        <dsp:cNvPr id="0" name=""/>
        <dsp:cNvSpPr/>
      </dsp:nvSpPr>
      <dsp:spPr>
        <a:xfrm>
          <a:off x="5730640" y="2134561"/>
          <a:ext cx="395116" cy="39511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020F90-DFBB-422B-B608-515FC1D21CED}">
      <dsp:nvSpPr>
        <dsp:cNvPr id="0" name=""/>
        <dsp:cNvSpPr/>
      </dsp:nvSpPr>
      <dsp:spPr>
        <a:xfrm>
          <a:off x="6414794" y="1991502"/>
          <a:ext cx="1605767" cy="681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0" kern="1200" dirty="0"/>
            <a:t>Celebrate successes</a:t>
          </a:r>
          <a:endParaRPr lang="en-US" sz="2100" b="1" kern="1200" dirty="0"/>
        </a:p>
      </dsp:txBody>
      <dsp:txXfrm>
        <a:off x="6414794" y="1991502"/>
        <a:ext cx="1605767" cy="681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AAB6D-7A74-AC80-1746-42AA0C376E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6E24E7-B75E-4D96-1413-F012295BEB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29B414-1397-E229-F5E9-D1E562BC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AAB7C8-E43F-875A-D54E-E971AE566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5A7589-F054-676D-ADBB-4A626EB3E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893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78CE44-366A-0DFD-6296-2280D97D47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18544-9788-B969-9238-07A2E5B7F0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B0AFE-AA63-5A13-5503-2B8BBBF1E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1223A-31ED-0F50-7889-EDBB802470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0249D1-EF3F-D094-9896-ED206510E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62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40CA0-D158-5AE3-5C8A-764595955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D1732A-2927-0A16-3F39-6CD38DB9EE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00D25B-5290-6C9C-74DA-6C37F479E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45EE1E-1507-4A79-3E1A-6D89F90B23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FDAF11-CC3C-5899-9CD1-ECF5C902D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1785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B13B1-5DB2-3EE0-B080-2F4687055A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0778-122B-F103-812C-5699966D25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F6F337-B89D-35C3-5BFE-A39067DAD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0D35EF-212A-2503-1BAF-7E218F426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867FBF-67C3-F40D-0B94-5304A1B73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F661B4-2A72-D50F-F590-5108FED22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444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9D2F0-41BD-3B10-8A49-F653739D5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F8CB43-55D9-B55D-A959-2AA0FFC4E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C28AC-C12F-1B5A-D4D4-60EEDF4E02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FF88E50-A246-6D2A-C459-8D6442D13B2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946EDDF-C197-FE5D-02A3-F2BCFBE0BD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8BF82F-BD60-1CFF-FB20-F11CFAAE3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C2E1E0-F5B7-78C8-D5B9-AFA738217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51519C-5538-B3D1-6857-66882C417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24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A3C91C-5017-5CEA-28D9-11C5FD82F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7EA23D-B787-E2B6-9F61-BBA37A02B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8E3B1A-972A-9CD9-1394-F348F4629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2EC152A-0937-82DF-5B1B-3ED3B3606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230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9C9895F-8933-2568-B35E-D586FA399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F05641-4A62-532B-2690-D9A31D9854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1AB889-EA2B-6F4D-4346-E0BBB7552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70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591B4-416B-FDA9-91BA-4E9A64710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C5F97-A309-0C77-A32E-A401DA119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E222F8-B44E-CAC0-A841-A5BED83CC3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BADE8-A56B-D35E-2FD8-052C941D6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E5B3D-1AAF-BC52-C0CB-0C53BE855C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8BEBD1-A95D-5F10-7053-1DFA43B050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02900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0BA1C-CF17-6E71-7692-BF54B6D7A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D69E8E2-871F-BFD3-101D-0186730A7FD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B031CB-1531-BF7F-AE1A-B6BDBF4285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00A1EB-54DD-F961-32F0-8D528E5B1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784037-5113-AD1A-F17A-FD91F93D0A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A1A777-0CC8-FE1B-63F5-2C9341D8E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2443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88ABC-BE6F-5D9F-EFE8-1C8192F4BE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B7CF0E-FCD0-20AA-785F-C0D91E8460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DED5DA-EE7A-5FF5-C052-00E831994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20E28E-F25F-15A0-4999-E017A6C760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CBD918-89C2-A310-3EA0-3F18A0CCF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56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4D2290-F60F-5F66-9DC9-CD85C167FE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766B40-496B-C641-E788-B8A7B60EBA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C3344C-88D7-AB7A-D08C-E5FCE945F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7AA7F-BE72-4467-897E-7A302F46504F}" type="datetimeFigureOut">
              <a:rPr lang="en-US" smtClean="0"/>
              <a:t>4/9/2025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E03E6-7E99-BD35-37CD-A5864F430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B3888-AC90-CFAD-C33B-D8853B011A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0165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04/09/2025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8200" y="1798320"/>
            <a:ext cx="105156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124730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95C473-5731-3A65-4194-4233FEAFA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65E25C-5A8C-9B94-96D9-6E68540C1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3C83B-AE4E-326F-C38E-9C88C88CC2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657AA7F-BE72-4467-897E-7A302F46504F}" type="datetimeFigureOut">
              <a:rPr lang="en-US" smtClean="0"/>
              <a:pPr/>
              <a:t>4/9/2025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89899-1890-DD75-DBB6-8F7B5118CD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0D3F9-BF2E-FFE1-BD7C-0189468764E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1523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www.hippopx.com/en/accomplishment-ceremony-education-graduation-group-hats-people-310085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tags" Target="../tags/tag117.xml"/><Relationship Id="rId299" Type="http://schemas.openxmlformats.org/officeDocument/2006/relationships/tags" Target="../tags/tag299.xml"/><Relationship Id="rId21" Type="http://schemas.openxmlformats.org/officeDocument/2006/relationships/tags" Target="../tags/tag21.xml"/><Relationship Id="rId63" Type="http://schemas.openxmlformats.org/officeDocument/2006/relationships/tags" Target="../tags/tag63.xml"/><Relationship Id="rId159" Type="http://schemas.openxmlformats.org/officeDocument/2006/relationships/tags" Target="../tags/tag159.xml"/><Relationship Id="rId324" Type="http://schemas.openxmlformats.org/officeDocument/2006/relationships/tags" Target="../tags/tag324.xml"/><Relationship Id="rId366" Type="http://schemas.openxmlformats.org/officeDocument/2006/relationships/tags" Target="../tags/tag366.xml"/><Relationship Id="rId170" Type="http://schemas.openxmlformats.org/officeDocument/2006/relationships/tags" Target="../tags/tag170.xml"/><Relationship Id="rId226" Type="http://schemas.openxmlformats.org/officeDocument/2006/relationships/tags" Target="../tags/tag226.xml"/><Relationship Id="rId433" Type="http://schemas.openxmlformats.org/officeDocument/2006/relationships/tags" Target="../tags/tag433.xml"/><Relationship Id="rId268" Type="http://schemas.openxmlformats.org/officeDocument/2006/relationships/tags" Target="../tags/tag268.xml"/><Relationship Id="rId32" Type="http://schemas.openxmlformats.org/officeDocument/2006/relationships/tags" Target="../tags/tag32.xml"/><Relationship Id="rId74" Type="http://schemas.openxmlformats.org/officeDocument/2006/relationships/tags" Target="../tags/tag74.xml"/><Relationship Id="rId128" Type="http://schemas.openxmlformats.org/officeDocument/2006/relationships/tags" Target="../tags/tag128.xml"/><Relationship Id="rId335" Type="http://schemas.openxmlformats.org/officeDocument/2006/relationships/tags" Target="../tags/tag335.xml"/><Relationship Id="rId377" Type="http://schemas.openxmlformats.org/officeDocument/2006/relationships/tags" Target="../tags/tag377.xml"/><Relationship Id="rId5" Type="http://schemas.openxmlformats.org/officeDocument/2006/relationships/tags" Target="../tags/tag5.xml"/><Relationship Id="rId181" Type="http://schemas.openxmlformats.org/officeDocument/2006/relationships/tags" Target="../tags/tag181.xml"/><Relationship Id="rId237" Type="http://schemas.openxmlformats.org/officeDocument/2006/relationships/tags" Target="../tags/tag237.xml"/><Relationship Id="rId402" Type="http://schemas.openxmlformats.org/officeDocument/2006/relationships/tags" Target="../tags/tag402.xml"/><Relationship Id="rId279" Type="http://schemas.openxmlformats.org/officeDocument/2006/relationships/tags" Target="../tags/tag279.xml"/><Relationship Id="rId43" Type="http://schemas.openxmlformats.org/officeDocument/2006/relationships/tags" Target="../tags/tag43.xml"/><Relationship Id="rId139" Type="http://schemas.openxmlformats.org/officeDocument/2006/relationships/tags" Target="../tags/tag139.xml"/><Relationship Id="rId290" Type="http://schemas.openxmlformats.org/officeDocument/2006/relationships/tags" Target="../tags/tag290.xml"/><Relationship Id="rId304" Type="http://schemas.openxmlformats.org/officeDocument/2006/relationships/tags" Target="../tags/tag304.xml"/><Relationship Id="rId346" Type="http://schemas.openxmlformats.org/officeDocument/2006/relationships/tags" Target="../tags/tag346.xml"/><Relationship Id="rId388" Type="http://schemas.openxmlformats.org/officeDocument/2006/relationships/tags" Target="../tags/tag388.xml"/><Relationship Id="rId85" Type="http://schemas.openxmlformats.org/officeDocument/2006/relationships/tags" Target="../tags/tag85.xml"/><Relationship Id="rId150" Type="http://schemas.openxmlformats.org/officeDocument/2006/relationships/tags" Target="../tags/tag150.xml"/><Relationship Id="rId192" Type="http://schemas.openxmlformats.org/officeDocument/2006/relationships/tags" Target="../tags/tag192.xml"/><Relationship Id="rId206" Type="http://schemas.openxmlformats.org/officeDocument/2006/relationships/tags" Target="../tags/tag206.xml"/><Relationship Id="rId413" Type="http://schemas.openxmlformats.org/officeDocument/2006/relationships/tags" Target="../tags/tag413.xml"/><Relationship Id="rId248" Type="http://schemas.openxmlformats.org/officeDocument/2006/relationships/tags" Target="../tags/tag248.xml"/><Relationship Id="rId12" Type="http://schemas.openxmlformats.org/officeDocument/2006/relationships/tags" Target="../tags/tag12.xml"/><Relationship Id="rId108" Type="http://schemas.openxmlformats.org/officeDocument/2006/relationships/tags" Target="../tags/tag108.xml"/><Relationship Id="rId315" Type="http://schemas.openxmlformats.org/officeDocument/2006/relationships/tags" Target="../tags/tag315.xml"/><Relationship Id="rId357" Type="http://schemas.openxmlformats.org/officeDocument/2006/relationships/tags" Target="../tags/tag357.xml"/><Relationship Id="rId54" Type="http://schemas.openxmlformats.org/officeDocument/2006/relationships/tags" Target="../tags/tag54.xml"/><Relationship Id="rId96" Type="http://schemas.openxmlformats.org/officeDocument/2006/relationships/tags" Target="../tags/tag96.xml"/><Relationship Id="rId161" Type="http://schemas.openxmlformats.org/officeDocument/2006/relationships/tags" Target="../tags/tag161.xml"/><Relationship Id="rId217" Type="http://schemas.openxmlformats.org/officeDocument/2006/relationships/tags" Target="../tags/tag217.xml"/><Relationship Id="rId399" Type="http://schemas.openxmlformats.org/officeDocument/2006/relationships/tags" Target="../tags/tag399.xml"/><Relationship Id="rId259" Type="http://schemas.openxmlformats.org/officeDocument/2006/relationships/tags" Target="../tags/tag259.xml"/><Relationship Id="rId424" Type="http://schemas.openxmlformats.org/officeDocument/2006/relationships/tags" Target="../tags/tag424.xml"/><Relationship Id="rId23" Type="http://schemas.openxmlformats.org/officeDocument/2006/relationships/tags" Target="../tags/tag23.xml"/><Relationship Id="rId119" Type="http://schemas.openxmlformats.org/officeDocument/2006/relationships/tags" Target="../tags/tag119.xml"/><Relationship Id="rId270" Type="http://schemas.openxmlformats.org/officeDocument/2006/relationships/tags" Target="../tags/tag270.xml"/><Relationship Id="rId326" Type="http://schemas.openxmlformats.org/officeDocument/2006/relationships/tags" Target="../tags/tag326.xml"/><Relationship Id="rId65" Type="http://schemas.openxmlformats.org/officeDocument/2006/relationships/tags" Target="../tags/tag65.xml"/><Relationship Id="rId130" Type="http://schemas.openxmlformats.org/officeDocument/2006/relationships/tags" Target="../tags/tag130.xml"/><Relationship Id="rId368" Type="http://schemas.openxmlformats.org/officeDocument/2006/relationships/tags" Target="../tags/tag368.xml"/><Relationship Id="rId172" Type="http://schemas.openxmlformats.org/officeDocument/2006/relationships/tags" Target="../tags/tag172.xml"/><Relationship Id="rId228" Type="http://schemas.openxmlformats.org/officeDocument/2006/relationships/tags" Target="../tags/tag228.xml"/><Relationship Id="rId435" Type="http://schemas.openxmlformats.org/officeDocument/2006/relationships/tags" Target="../tags/tag435.xml"/><Relationship Id="rId281" Type="http://schemas.openxmlformats.org/officeDocument/2006/relationships/tags" Target="../tags/tag281.xml"/><Relationship Id="rId337" Type="http://schemas.openxmlformats.org/officeDocument/2006/relationships/tags" Target="../tags/tag337.xml"/><Relationship Id="rId34" Type="http://schemas.openxmlformats.org/officeDocument/2006/relationships/tags" Target="../tags/tag34.xml"/><Relationship Id="rId76" Type="http://schemas.openxmlformats.org/officeDocument/2006/relationships/tags" Target="../tags/tag76.xml"/><Relationship Id="rId141" Type="http://schemas.openxmlformats.org/officeDocument/2006/relationships/tags" Target="../tags/tag141.xml"/><Relationship Id="rId379" Type="http://schemas.openxmlformats.org/officeDocument/2006/relationships/tags" Target="../tags/tag379.xml"/><Relationship Id="rId7" Type="http://schemas.openxmlformats.org/officeDocument/2006/relationships/tags" Target="../tags/tag7.xml"/><Relationship Id="rId183" Type="http://schemas.openxmlformats.org/officeDocument/2006/relationships/tags" Target="../tags/tag183.xml"/><Relationship Id="rId239" Type="http://schemas.openxmlformats.org/officeDocument/2006/relationships/tags" Target="../tags/tag239.xml"/><Relationship Id="rId390" Type="http://schemas.openxmlformats.org/officeDocument/2006/relationships/tags" Target="../tags/tag390.xml"/><Relationship Id="rId404" Type="http://schemas.openxmlformats.org/officeDocument/2006/relationships/tags" Target="../tags/tag404.xml"/><Relationship Id="rId250" Type="http://schemas.openxmlformats.org/officeDocument/2006/relationships/tags" Target="../tags/tag250.xml"/><Relationship Id="rId292" Type="http://schemas.openxmlformats.org/officeDocument/2006/relationships/tags" Target="../tags/tag292.xml"/><Relationship Id="rId306" Type="http://schemas.openxmlformats.org/officeDocument/2006/relationships/tags" Target="../tags/tag306.xml"/><Relationship Id="rId45" Type="http://schemas.openxmlformats.org/officeDocument/2006/relationships/tags" Target="../tags/tag45.xml"/><Relationship Id="rId87" Type="http://schemas.openxmlformats.org/officeDocument/2006/relationships/tags" Target="../tags/tag87.xml"/><Relationship Id="rId110" Type="http://schemas.openxmlformats.org/officeDocument/2006/relationships/tags" Target="../tags/tag110.xml"/><Relationship Id="rId348" Type="http://schemas.openxmlformats.org/officeDocument/2006/relationships/tags" Target="../tags/tag348.xml"/><Relationship Id="rId152" Type="http://schemas.openxmlformats.org/officeDocument/2006/relationships/tags" Target="../tags/tag152.xml"/><Relationship Id="rId194" Type="http://schemas.openxmlformats.org/officeDocument/2006/relationships/tags" Target="../tags/tag194.xml"/><Relationship Id="rId208" Type="http://schemas.openxmlformats.org/officeDocument/2006/relationships/tags" Target="../tags/tag208.xml"/><Relationship Id="rId415" Type="http://schemas.openxmlformats.org/officeDocument/2006/relationships/tags" Target="../tags/tag415.xml"/><Relationship Id="rId261" Type="http://schemas.openxmlformats.org/officeDocument/2006/relationships/tags" Target="../tags/tag261.xml"/><Relationship Id="rId14" Type="http://schemas.openxmlformats.org/officeDocument/2006/relationships/tags" Target="../tags/tag14.xml"/><Relationship Id="rId56" Type="http://schemas.openxmlformats.org/officeDocument/2006/relationships/tags" Target="../tags/tag56.xml"/><Relationship Id="rId317" Type="http://schemas.openxmlformats.org/officeDocument/2006/relationships/tags" Target="../tags/tag317.xml"/><Relationship Id="rId359" Type="http://schemas.openxmlformats.org/officeDocument/2006/relationships/tags" Target="../tags/tag359.xml"/><Relationship Id="rId98" Type="http://schemas.openxmlformats.org/officeDocument/2006/relationships/tags" Target="../tags/tag98.xml"/><Relationship Id="rId121" Type="http://schemas.openxmlformats.org/officeDocument/2006/relationships/tags" Target="../tags/tag121.xml"/><Relationship Id="rId163" Type="http://schemas.openxmlformats.org/officeDocument/2006/relationships/tags" Target="../tags/tag163.xml"/><Relationship Id="rId219" Type="http://schemas.openxmlformats.org/officeDocument/2006/relationships/tags" Target="../tags/tag219.xml"/><Relationship Id="rId370" Type="http://schemas.openxmlformats.org/officeDocument/2006/relationships/tags" Target="../tags/tag370.xml"/><Relationship Id="rId426" Type="http://schemas.openxmlformats.org/officeDocument/2006/relationships/tags" Target="../tags/tag426.xml"/><Relationship Id="rId230" Type="http://schemas.openxmlformats.org/officeDocument/2006/relationships/tags" Target="../tags/tag230.xml"/><Relationship Id="rId25" Type="http://schemas.openxmlformats.org/officeDocument/2006/relationships/tags" Target="../tags/tag25.xml"/><Relationship Id="rId67" Type="http://schemas.openxmlformats.org/officeDocument/2006/relationships/tags" Target="../tags/tag67.xml"/><Relationship Id="rId272" Type="http://schemas.openxmlformats.org/officeDocument/2006/relationships/tags" Target="../tags/tag272.xml"/><Relationship Id="rId328" Type="http://schemas.openxmlformats.org/officeDocument/2006/relationships/tags" Target="../tags/tag328.xml"/><Relationship Id="rId132" Type="http://schemas.openxmlformats.org/officeDocument/2006/relationships/tags" Target="../tags/tag132.xml"/><Relationship Id="rId174" Type="http://schemas.openxmlformats.org/officeDocument/2006/relationships/tags" Target="../tags/tag174.xml"/><Relationship Id="rId381" Type="http://schemas.openxmlformats.org/officeDocument/2006/relationships/tags" Target="../tags/tag381.xml"/><Relationship Id="rId241" Type="http://schemas.openxmlformats.org/officeDocument/2006/relationships/tags" Target="../tags/tag241.xml"/><Relationship Id="rId437" Type="http://schemas.openxmlformats.org/officeDocument/2006/relationships/tags" Target="../tags/tag437.xml"/><Relationship Id="rId36" Type="http://schemas.openxmlformats.org/officeDocument/2006/relationships/tags" Target="../tags/tag36.xml"/><Relationship Id="rId283" Type="http://schemas.openxmlformats.org/officeDocument/2006/relationships/tags" Target="../tags/tag283.xml"/><Relationship Id="rId339" Type="http://schemas.openxmlformats.org/officeDocument/2006/relationships/tags" Target="../tags/tag339.xml"/><Relationship Id="rId78" Type="http://schemas.openxmlformats.org/officeDocument/2006/relationships/tags" Target="../tags/tag78.xml"/><Relationship Id="rId101" Type="http://schemas.openxmlformats.org/officeDocument/2006/relationships/tags" Target="../tags/tag101.xml"/><Relationship Id="rId143" Type="http://schemas.openxmlformats.org/officeDocument/2006/relationships/tags" Target="../tags/tag143.xml"/><Relationship Id="rId185" Type="http://schemas.openxmlformats.org/officeDocument/2006/relationships/tags" Target="../tags/tag185.xml"/><Relationship Id="rId350" Type="http://schemas.openxmlformats.org/officeDocument/2006/relationships/tags" Target="../tags/tag350.xml"/><Relationship Id="rId406" Type="http://schemas.openxmlformats.org/officeDocument/2006/relationships/tags" Target="../tags/tag406.xml"/><Relationship Id="rId9" Type="http://schemas.openxmlformats.org/officeDocument/2006/relationships/tags" Target="../tags/tag9.xml"/><Relationship Id="rId210" Type="http://schemas.openxmlformats.org/officeDocument/2006/relationships/tags" Target="../tags/tag210.xml"/><Relationship Id="rId392" Type="http://schemas.openxmlformats.org/officeDocument/2006/relationships/tags" Target="../tags/tag392.xml"/><Relationship Id="rId252" Type="http://schemas.openxmlformats.org/officeDocument/2006/relationships/tags" Target="../tags/tag252.xml"/><Relationship Id="rId294" Type="http://schemas.openxmlformats.org/officeDocument/2006/relationships/tags" Target="../tags/tag294.xml"/><Relationship Id="rId308" Type="http://schemas.openxmlformats.org/officeDocument/2006/relationships/tags" Target="../tags/tag308.xml"/><Relationship Id="rId47" Type="http://schemas.openxmlformats.org/officeDocument/2006/relationships/tags" Target="../tags/tag47.xml"/><Relationship Id="rId89" Type="http://schemas.openxmlformats.org/officeDocument/2006/relationships/tags" Target="../tags/tag89.xml"/><Relationship Id="rId112" Type="http://schemas.openxmlformats.org/officeDocument/2006/relationships/tags" Target="../tags/tag112.xml"/><Relationship Id="rId154" Type="http://schemas.openxmlformats.org/officeDocument/2006/relationships/tags" Target="../tags/tag154.xml"/><Relationship Id="rId361" Type="http://schemas.openxmlformats.org/officeDocument/2006/relationships/tags" Target="../tags/tag361.xml"/><Relationship Id="rId196" Type="http://schemas.openxmlformats.org/officeDocument/2006/relationships/tags" Target="../tags/tag196.xml"/><Relationship Id="rId417" Type="http://schemas.openxmlformats.org/officeDocument/2006/relationships/tags" Target="../tags/tag417.xml"/><Relationship Id="rId16" Type="http://schemas.openxmlformats.org/officeDocument/2006/relationships/tags" Target="../tags/tag16.xml"/><Relationship Id="rId221" Type="http://schemas.openxmlformats.org/officeDocument/2006/relationships/tags" Target="../tags/tag221.xml"/><Relationship Id="rId263" Type="http://schemas.openxmlformats.org/officeDocument/2006/relationships/tags" Target="../tags/tag263.xml"/><Relationship Id="rId319" Type="http://schemas.openxmlformats.org/officeDocument/2006/relationships/tags" Target="../tags/tag319.xml"/><Relationship Id="rId58" Type="http://schemas.openxmlformats.org/officeDocument/2006/relationships/tags" Target="../tags/tag58.xml"/><Relationship Id="rId123" Type="http://schemas.openxmlformats.org/officeDocument/2006/relationships/tags" Target="../tags/tag123.xml"/><Relationship Id="rId330" Type="http://schemas.openxmlformats.org/officeDocument/2006/relationships/tags" Target="../tags/tag330.xml"/><Relationship Id="rId165" Type="http://schemas.openxmlformats.org/officeDocument/2006/relationships/tags" Target="../tags/tag165.xml"/><Relationship Id="rId372" Type="http://schemas.openxmlformats.org/officeDocument/2006/relationships/tags" Target="../tags/tag372.xml"/><Relationship Id="rId428" Type="http://schemas.openxmlformats.org/officeDocument/2006/relationships/tags" Target="../tags/tag428.xml"/><Relationship Id="rId232" Type="http://schemas.openxmlformats.org/officeDocument/2006/relationships/tags" Target="../tags/tag232.xml"/><Relationship Id="rId274" Type="http://schemas.openxmlformats.org/officeDocument/2006/relationships/tags" Target="../tags/tag274.xml"/><Relationship Id="rId27" Type="http://schemas.openxmlformats.org/officeDocument/2006/relationships/tags" Target="../tags/tag27.xml"/><Relationship Id="rId69" Type="http://schemas.openxmlformats.org/officeDocument/2006/relationships/tags" Target="../tags/tag69.xml"/><Relationship Id="rId134" Type="http://schemas.openxmlformats.org/officeDocument/2006/relationships/tags" Target="../tags/tag134.xml"/><Relationship Id="rId80" Type="http://schemas.openxmlformats.org/officeDocument/2006/relationships/tags" Target="../tags/tag80.xml"/><Relationship Id="rId176" Type="http://schemas.openxmlformats.org/officeDocument/2006/relationships/tags" Target="../tags/tag176.xml"/><Relationship Id="rId341" Type="http://schemas.openxmlformats.org/officeDocument/2006/relationships/tags" Target="../tags/tag341.xml"/><Relationship Id="rId383" Type="http://schemas.openxmlformats.org/officeDocument/2006/relationships/tags" Target="../tags/tag383.xml"/><Relationship Id="rId439" Type="http://schemas.openxmlformats.org/officeDocument/2006/relationships/tags" Target="../tags/tag439.xml"/><Relationship Id="rId201" Type="http://schemas.openxmlformats.org/officeDocument/2006/relationships/tags" Target="../tags/tag201.xml"/><Relationship Id="rId243" Type="http://schemas.openxmlformats.org/officeDocument/2006/relationships/tags" Target="../tags/tag243.xml"/><Relationship Id="rId285" Type="http://schemas.openxmlformats.org/officeDocument/2006/relationships/tags" Target="../tags/tag285.xml"/><Relationship Id="rId38" Type="http://schemas.openxmlformats.org/officeDocument/2006/relationships/tags" Target="../tags/tag38.xml"/><Relationship Id="rId103" Type="http://schemas.openxmlformats.org/officeDocument/2006/relationships/tags" Target="../tags/tag103.xml"/><Relationship Id="rId310" Type="http://schemas.openxmlformats.org/officeDocument/2006/relationships/tags" Target="../tags/tag310.xml"/><Relationship Id="rId91" Type="http://schemas.openxmlformats.org/officeDocument/2006/relationships/tags" Target="../tags/tag91.xml"/><Relationship Id="rId145" Type="http://schemas.openxmlformats.org/officeDocument/2006/relationships/tags" Target="../tags/tag145.xml"/><Relationship Id="rId187" Type="http://schemas.openxmlformats.org/officeDocument/2006/relationships/tags" Target="../tags/tag187.xml"/><Relationship Id="rId352" Type="http://schemas.openxmlformats.org/officeDocument/2006/relationships/tags" Target="../tags/tag352.xml"/><Relationship Id="rId394" Type="http://schemas.openxmlformats.org/officeDocument/2006/relationships/tags" Target="../tags/tag394.xml"/><Relationship Id="rId408" Type="http://schemas.openxmlformats.org/officeDocument/2006/relationships/tags" Target="../tags/tag408.xml"/><Relationship Id="rId212" Type="http://schemas.openxmlformats.org/officeDocument/2006/relationships/tags" Target="../tags/tag212.xml"/><Relationship Id="rId254" Type="http://schemas.openxmlformats.org/officeDocument/2006/relationships/tags" Target="../tags/tag254.xml"/><Relationship Id="rId49" Type="http://schemas.openxmlformats.org/officeDocument/2006/relationships/tags" Target="../tags/tag49.xml"/><Relationship Id="rId114" Type="http://schemas.openxmlformats.org/officeDocument/2006/relationships/tags" Target="../tags/tag114.xml"/><Relationship Id="rId296" Type="http://schemas.openxmlformats.org/officeDocument/2006/relationships/tags" Target="../tags/tag296.xml"/><Relationship Id="rId60" Type="http://schemas.openxmlformats.org/officeDocument/2006/relationships/tags" Target="../tags/tag60.xml"/><Relationship Id="rId156" Type="http://schemas.openxmlformats.org/officeDocument/2006/relationships/tags" Target="../tags/tag156.xml"/><Relationship Id="rId198" Type="http://schemas.openxmlformats.org/officeDocument/2006/relationships/tags" Target="../tags/tag198.xml"/><Relationship Id="rId321" Type="http://schemas.openxmlformats.org/officeDocument/2006/relationships/tags" Target="../tags/tag321.xml"/><Relationship Id="rId363" Type="http://schemas.openxmlformats.org/officeDocument/2006/relationships/tags" Target="../tags/tag363.xml"/><Relationship Id="rId419" Type="http://schemas.openxmlformats.org/officeDocument/2006/relationships/tags" Target="../tags/tag419.xml"/><Relationship Id="rId202" Type="http://schemas.openxmlformats.org/officeDocument/2006/relationships/tags" Target="../tags/tag202.xml"/><Relationship Id="rId223" Type="http://schemas.openxmlformats.org/officeDocument/2006/relationships/tags" Target="../tags/tag223.xml"/><Relationship Id="rId244" Type="http://schemas.openxmlformats.org/officeDocument/2006/relationships/tags" Target="../tags/tag244.xml"/><Relationship Id="rId430" Type="http://schemas.openxmlformats.org/officeDocument/2006/relationships/tags" Target="../tags/tag430.xml"/><Relationship Id="rId18" Type="http://schemas.openxmlformats.org/officeDocument/2006/relationships/tags" Target="../tags/tag18.xml"/><Relationship Id="rId39" Type="http://schemas.openxmlformats.org/officeDocument/2006/relationships/tags" Target="../tags/tag39.xml"/><Relationship Id="rId265" Type="http://schemas.openxmlformats.org/officeDocument/2006/relationships/tags" Target="../tags/tag265.xml"/><Relationship Id="rId286" Type="http://schemas.openxmlformats.org/officeDocument/2006/relationships/tags" Target="../tags/tag286.xml"/><Relationship Id="rId50" Type="http://schemas.openxmlformats.org/officeDocument/2006/relationships/tags" Target="../tags/tag50.xml"/><Relationship Id="rId104" Type="http://schemas.openxmlformats.org/officeDocument/2006/relationships/tags" Target="../tags/tag104.xml"/><Relationship Id="rId125" Type="http://schemas.openxmlformats.org/officeDocument/2006/relationships/tags" Target="../tags/tag125.xml"/><Relationship Id="rId146" Type="http://schemas.openxmlformats.org/officeDocument/2006/relationships/tags" Target="../tags/tag146.xml"/><Relationship Id="rId167" Type="http://schemas.openxmlformats.org/officeDocument/2006/relationships/tags" Target="../tags/tag167.xml"/><Relationship Id="rId188" Type="http://schemas.openxmlformats.org/officeDocument/2006/relationships/tags" Target="../tags/tag188.xml"/><Relationship Id="rId311" Type="http://schemas.openxmlformats.org/officeDocument/2006/relationships/tags" Target="../tags/tag311.xml"/><Relationship Id="rId332" Type="http://schemas.openxmlformats.org/officeDocument/2006/relationships/tags" Target="../tags/tag332.xml"/><Relationship Id="rId353" Type="http://schemas.openxmlformats.org/officeDocument/2006/relationships/tags" Target="../tags/tag353.xml"/><Relationship Id="rId374" Type="http://schemas.openxmlformats.org/officeDocument/2006/relationships/tags" Target="../tags/tag374.xml"/><Relationship Id="rId395" Type="http://schemas.openxmlformats.org/officeDocument/2006/relationships/tags" Target="../tags/tag395.xml"/><Relationship Id="rId409" Type="http://schemas.openxmlformats.org/officeDocument/2006/relationships/tags" Target="../tags/tag409.xml"/><Relationship Id="rId71" Type="http://schemas.openxmlformats.org/officeDocument/2006/relationships/tags" Target="../tags/tag71.xml"/><Relationship Id="rId92" Type="http://schemas.openxmlformats.org/officeDocument/2006/relationships/tags" Target="../tags/tag92.xml"/><Relationship Id="rId213" Type="http://schemas.openxmlformats.org/officeDocument/2006/relationships/tags" Target="../tags/tag213.xml"/><Relationship Id="rId234" Type="http://schemas.openxmlformats.org/officeDocument/2006/relationships/tags" Target="../tags/tag234.xml"/><Relationship Id="rId420" Type="http://schemas.openxmlformats.org/officeDocument/2006/relationships/tags" Target="../tags/tag420.xml"/><Relationship Id="rId2" Type="http://schemas.openxmlformats.org/officeDocument/2006/relationships/tags" Target="../tags/tag2.xml"/><Relationship Id="rId29" Type="http://schemas.openxmlformats.org/officeDocument/2006/relationships/tags" Target="../tags/tag29.xml"/><Relationship Id="rId255" Type="http://schemas.openxmlformats.org/officeDocument/2006/relationships/tags" Target="../tags/tag255.xml"/><Relationship Id="rId276" Type="http://schemas.openxmlformats.org/officeDocument/2006/relationships/tags" Target="../tags/tag276.xml"/><Relationship Id="rId297" Type="http://schemas.openxmlformats.org/officeDocument/2006/relationships/tags" Target="../tags/tag297.xml"/><Relationship Id="rId441" Type="http://schemas.openxmlformats.org/officeDocument/2006/relationships/tags" Target="../tags/tag441.xml"/><Relationship Id="rId40" Type="http://schemas.openxmlformats.org/officeDocument/2006/relationships/tags" Target="../tags/tag40.xml"/><Relationship Id="rId115" Type="http://schemas.openxmlformats.org/officeDocument/2006/relationships/tags" Target="../tags/tag115.xml"/><Relationship Id="rId136" Type="http://schemas.openxmlformats.org/officeDocument/2006/relationships/tags" Target="../tags/tag136.xml"/><Relationship Id="rId157" Type="http://schemas.openxmlformats.org/officeDocument/2006/relationships/tags" Target="../tags/tag157.xml"/><Relationship Id="rId178" Type="http://schemas.openxmlformats.org/officeDocument/2006/relationships/tags" Target="../tags/tag178.xml"/><Relationship Id="rId301" Type="http://schemas.openxmlformats.org/officeDocument/2006/relationships/tags" Target="../tags/tag301.xml"/><Relationship Id="rId322" Type="http://schemas.openxmlformats.org/officeDocument/2006/relationships/tags" Target="../tags/tag322.xml"/><Relationship Id="rId343" Type="http://schemas.openxmlformats.org/officeDocument/2006/relationships/tags" Target="../tags/tag343.xml"/><Relationship Id="rId364" Type="http://schemas.openxmlformats.org/officeDocument/2006/relationships/tags" Target="../tags/tag364.xml"/><Relationship Id="rId61" Type="http://schemas.openxmlformats.org/officeDocument/2006/relationships/tags" Target="../tags/tag61.xml"/><Relationship Id="rId82" Type="http://schemas.openxmlformats.org/officeDocument/2006/relationships/tags" Target="../tags/tag82.xml"/><Relationship Id="rId199" Type="http://schemas.openxmlformats.org/officeDocument/2006/relationships/tags" Target="../tags/tag199.xml"/><Relationship Id="rId203" Type="http://schemas.openxmlformats.org/officeDocument/2006/relationships/tags" Target="../tags/tag203.xml"/><Relationship Id="rId385" Type="http://schemas.openxmlformats.org/officeDocument/2006/relationships/tags" Target="../tags/tag385.xml"/><Relationship Id="rId19" Type="http://schemas.openxmlformats.org/officeDocument/2006/relationships/tags" Target="../tags/tag19.xml"/><Relationship Id="rId224" Type="http://schemas.openxmlformats.org/officeDocument/2006/relationships/tags" Target="../tags/tag224.xml"/><Relationship Id="rId245" Type="http://schemas.openxmlformats.org/officeDocument/2006/relationships/tags" Target="../tags/tag245.xml"/><Relationship Id="rId266" Type="http://schemas.openxmlformats.org/officeDocument/2006/relationships/tags" Target="../tags/tag266.xml"/><Relationship Id="rId287" Type="http://schemas.openxmlformats.org/officeDocument/2006/relationships/tags" Target="../tags/tag287.xml"/><Relationship Id="rId410" Type="http://schemas.openxmlformats.org/officeDocument/2006/relationships/tags" Target="../tags/tag410.xml"/><Relationship Id="rId431" Type="http://schemas.openxmlformats.org/officeDocument/2006/relationships/tags" Target="../tags/tag431.xml"/><Relationship Id="rId30" Type="http://schemas.openxmlformats.org/officeDocument/2006/relationships/tags" Target="../tags/tag30.xml"/><Relationship Id="rId105" Type="http://schemas.openxmlformats.org/officeDocument/2006/relationships/tags" Target="../tags/tag105.xml"/><Relationship Id="rId126" Type="http://schemas.openxmlformats.org/officeDocument/2006/relationships/tags" Target="../tags/tag126.xml"/><Relationship Id="rId147" Type="http://schemas.openxmlformats.org/officeDocument/2006/relationships/tags" Target="../tags/tag147.xml"/><Relationship Id="rId168" Type="http://schemas.openxmlformats.org/officeDocument/2006/relationships/tags" Target="../tags/tag168.xml"/><Relationship Id="rId312" Type="http://schemas.openxmlformats.org/officeDocument/2006/relationships/tags" Target="../tags/tag312.xml"/><Relationship Id="rId333" Type="http://schemas.openxmlformats.org/officeDocument/2006/relationships/tags" Target="../tags/tag333.xml"/><Relationship Id="rId354" Type="http://schemas.openxmlformats.org/officeDocument/2006/relationships/tags" Target="../tags/tag354.xml"/><Relationship Id="rId51" Type="http://schemas.openxmlformats.org/officeDocument/2006/relationships/tags" Target="../tags/tag51.xml"/><Relationship Id="rId72" Type="http://schemas.openxmlformats.org/officeDocument/2006/relationships/tags" Target="../tags/tag72.xml"/><Relationship Id="rId93" Type="http://schemas.openxmlformats.org/officeDocument/2006/relationships/tags" Target="../tags/tag93.xml"/><Relationship Id="rId189" Type="http://schemas.openxmlformats.org/officeDocument/2006/relationships/tags" Target="../tags/tag189.xml"/><Relationship Id="rId375" Type="http://schemas.openxmlformats.org/officeDocument/2006/relationships/tags" Target="../tags/tag375.xml"/><Relationship Id="rId396" Type="http://schemas.openxmlformats.org/officeDocument/2006/relationships/tags" Target="../tags/tag396.xml"/><Relationship Id="rId3" Type="http://schemas.openxmlformats.org/officeDocument/2006/relationships/tags" Target="../tags/tag3.xml"/><Relationship Id="rId214" Type="http://schemas.openxmlformats.org/officeDocument/2006/relationships/tags" Target="../tags/tag214.xml"/><Relationship Id="rId235" Type="http://schemas.openxmlformats.org/officeDocument/2006/relationships/tags" Target="../tags/tag235.xml"/><Relationship Id="rId256" Type="http://schemas.openxmlformats.org/officeDocument/2006/relationships/tags" Target="../tags/tag256.xml"/><Relationship Id="rId277" Type="http://schemas.openxmlformats.org/officeDocument/2006/relationships/tags" Target="../tags/tag277.xml"/><Relationship Id="rId298" Type="http://schemas.openxmlformats.org/officeDocument/2006/relationships/tags" Target="../tags/tag298.xml"/><Relationship Id="rId400" Type="http://schemas.openxmlformats.org/officeDocument/2006/relationships/tags" Target="../tags/tag400.xml"/><Relationship Id="rId421" Type="http://schemas.openxmlformats.org/officeDocument/2006/relationships/tags" Target="../tags/tag421.xml"/><Relationship Id="rId442" Type="http://schemas.openxmlformats.org/officeDocument/2006/relationships/tags" Target="../tags/tag442.xml"/><Relationship Id="rId116" Type="http://schemas.openxmlformats.org/officeDocument/2006/relationships/tags" Target="../tags/tag116.xml"/><Relationship Id="rId137" Type="http://schemas.openxmlformats.org/officeDocument/2006/relationships/tags" Target="../tags/tag137.xml"/><Relationship Id="rId158" Type="http://schemas.openxmlformats.org/officeDocument/2006/relationships/tags" Target="../tags/tag158.xml"/><Relationship Id="rId302" Type="http://schemas.openxmlformats.org/officeDocument/2006/relationships/tags" Target="../tags/tag302.xml"/><Relationship Id="rId323" Type="http://schemas.openxmlformats.org/officeDocument/2006/relationships/tags" Target="../tags/tag323.xml"/><Relationship Id="rId344" Type="http://schemas.openxmlformats.org/officeDocument/2006/relationships/tags" Target="../tags/tag344.xml"/><Relationship Id="rId20" Type="http://schemas.openxmlformats.org/officeDocument/2006/relationships/tags" Target="../tags/tag20.xml"/><Relationship Id="rId41" Type="http://schemas.openxmlformats.org/officeDocument/2006/relationships/tags" Target="../tags/tag41.xml"/><Relationship Id="rId62" Type="http://schemas.openxmlformats.org/officeDocument/2006/relationships/tags" Target="../tags/tag62.xml"/><Relationship Id="rId83" Type="http://schemas.openxmlformats.org/officeDocument/2006/relationships/tags" Target="../tags/tag83.xml"/><Relationship Id="rId179" Type="http://schemas.openxmlformats.org/officeDocument/2006/relationships/tags" Target="../tags/tag179.xml"/><Relationship Id="rId365" Type="http://schemas.openxmlformats.org/officeDocument/2006/relationships/tags" Target="../tags/tag365.xml"/><Relationship Id="rId386" Type="http://schemas.openxmlformats.org/officeDocument/2006/relationships/tags" Target="../tags/tag386.xml"/><Relationship Id="rId190" Type="http://schemas.openxmlformats.org/officeDocument/2006/relationships/tags" Target="../tags/tag190.xml"/><Relationship Id="rId204" Type="http://schemas.openxmlformats.org/officeDocument/2006/relationships/tags" Target="../tags/tag204.xml"/><Relationship Id="rId225" Type="http://schemas.openxmlformats.org/officeDocument/2006/relationships/tags" Target="../tags/tag225.xml"/><Relationship Id="rId246" Type="http://schemas.openxmlformats.org/officeDocument/2006/relationships/tags" Target="../tags/tag246.xml"/><Relationship Id="rId267" Type="http://schemas.openxmlformats.org/officeDocument/2006/relationships/tags" Target="../tags/tag267.xml"/><Relationship Id="rId288" Type="http://schemas.openxmlformats.org/officeDocument/2006/relationships/tags" Target="../tags/tag288.xml"/><Relationship Id="rId411" Type="http://schemas.openxmlformats.org/officeDocument/2006/relationships/tags" Target="../tags/tag411.xml"/><Relationship Id="rId432" Type="http://schemas.openxmlformats.org/officeDocument/2006/relationships/tags" Target="../tags/tag432.xml"/><Relationship Id="rId106" Type="http://schemas.openxmlformats.org/officeDocument/2006/relationships/tags" Target="../tags/tag106.xml"/><Relationship Id="rId127" Type="http://schemas.openxmlformats.org/officeDocument/2006/relationships/tags" Target="../tags/tag127.xml"/><Relationship Id="rId313" Type="http://schemas.openxmlformats.org/officeDocument/2006/relationships/tags" Target="../tags/tag313.xml"/><Relationship Id="rId10" Type="http://schemas.openxmlformats.org/officeDocument/2006/relationships/tags" Target="../tags/tag10.xml"/><Relationship Id="rId31" Type="http://schemas.openxmlformats.org/officeDocument/2006/relationships/tags" Target="../tags/tag31.xml"/><Relationship Id="rId52" Type="http://schemas.openxmlformats.org/officeDocument/2006/relationships/tags" Target="../tags/tag52.xml"/><Relationship Id="rId73" Type="http://schemas.openxmlformats.org/officeDocument/2006/relationships/tags" Target="../tags/tag73.xml"/><Relationship Id="rId94" Type="http://schemas.openxmlformats.org/officeDocument/2006/relationships/tags" Target="../tags/tag94.xml"/><Relationship Id="rId148" Type="http://schemas.openxmlformats.org/officeDocument/2006/relationships/tags" Target="../tags/tag148.xml"/><Relationship Id="rId169" Type="http://schemas.openxmlformats.org/officeDocument/2006/relationships/tags" Target="../tags/tag169.xml"/><Relationship Id="rId334" Type="http://schemas.openxmlformats.org/officeDocument/2006/relationships/tags" Target="../tags/tag334.xml"/><Relationship Id="rId355" Type="http://schemas.openxmlformats.org/officeDocument/2006/relationships/tags" Target="../tags/tag355.xml"/><Relationship Id="rId376" Type="http://schemas.openxmlformats.org/officeDocument/2006/relationships/tags" Target="../tags/tag376.xml"/><Relationship Id="rId397" Type="http://schemas.openxmlformats.org/officeDocument/2006/relationships/tags" Target="../tags/tag397.xml"/><Relationship Id="rId4" Type="http://schemas.openxmlformats.org/officeDocument/2006/relationships/tags" Target="../tags/tag4.xml"/><Relationship Id="rId180" Type="http://schemas.openxmlformats.org/officeDocument/2006/relationships/tags" Target="../tags/tag180.xml"/><Relationship Id="rId215" Type="http://schemas.openxmlformats.org/officeDocument/2006/relationships/tags" Target="../tags/tag215.xml"/><Relationship Id="rId236" Type="http://schemas.openxmlformats.org/officeDocument/2006/relationships/tags" Target="../tags/tag236.xml"/><Relationship Id="rId257" Type="http://schemas.openxmlformats.org/officeDocument/2006/relationships/tags" Target="../tags/tag257.xml"/><Relationship Id="rId278" Type="http://schemas.openxmlformats.org/officeDocument/2006/relationships/tags" Target="../tags/tag278.xml"/><Relationship Id="rId401" Type="http://schemas.openxmlformats.org/officeDocument/2006/relationships/tags" Target="../tags/tag401.xml"/><Relationship Id="rId422" Type="http://schemas.openxmlformats.org/officeDocument/2006/relationships/tags" Target="../tags/tag422.xml"/><Relationship Id="rId443" Type="http://schemas.openxmlformats.org/officeDocument/2006/relationships/slideLayout" Target="../slideLayouts/slideLayout12.xml"/><Relationship Id="rId303" Type="http://schemas.openxmlformats.org/officeDocument/2006/relationships/tags" Target="../tags/tag303.xml"/><Relationship Id="rId42" Type="http://schemas.openxmlformats.org/officeDocument/2006/relationships/tags" Target="../tags/tag42.xml"/><Relationship Id="rId84" Type="http://schemas.openxmlformats.org/officeDocument/2006/relationships/tags" Target="../tags/tag84.xml"/><Relationship Id="rId138" Type="http://schemas.openxmlformats.org/officeDocument/2006/relationships/tags" Target="../tags/tag138.xml"/><Relationship Id="rId345" Type="http://schemas.openxmlformats.org/officeDocument/2006/relationships/tags" Target="../tags/tag345.xml"/><Relationship Id="rId387" Type="http://schemas.openxmlformats.org/officeDocument/2006/relationships/tags" Target="../tags/tag387.xml"/><Relationship Id="rId191" Type="http://schemas.openxmlformats.org/officeDocument/2006/relationships/tags" Target="../tags/tag191.xml"/><Relationship Id="rId205" Type="http://schemas.openxmlformats.org/officeDocument/2006/relationships/tags" Target="../tags/tag205.xml"/><Relationship Id="rId247" Type="http://schemas.openxmlformats.org/officeDocument/2006/relationships/tags" Target="../tags/tag247.xml"/><Relationship Id="rId412" Type="http://schemas.openxmlformats.org/officeDocument/2006/relationships/tags" Target="../tags/tag412.xml"/><Relationship Id="rId107" Type="http://schemas.openxmlformats.org/officeDocument/2006/relationships/tags" Target="../tags/tag107.xml"/><Relationship Id="rId289" Type="http://schemas.openxmlformats.org/officeDocument/2006/relationships/tags" Target="../tags/tag289.xml"/><Relationship Id="rId11" Type="http://schemas.openxmlformats.org/officeDocument/2006/relationships/tags" Target="../tags/tag11.xml"/><Relationship Id="rId53" Type="http://schemas.openxmlformats.org/officeDocument/2006/relationships/tags" Target="../tags/tag53.xml"/><Relationship Id="rId149" Type="http://schemas.openxmlformats.org/officeDocument/2006/relationships/tags" Target="../tags/tag149.xml"/><Relationship Id="rId314" Type="http://schemas.openxmlformats.org/officeDocument/2006/relationships/tags" Target="../tags/tag314.xml"/><Relationship Id="rId356" Type="http://schemas.openxmlformats.org/officeDocument/2006/relationships/tags" Target="../tags/tag356.xml"/><Relationship Id="rId398" Type="http://schemas.openxmlformats.org/officeDocument/2006/relationships/tags" Target="../tags/tag398.xml"/><Relationship Id="rId95" Type="http://schemas.openxmlformats.org/officeDocument/2006/relationships/tags" Target="../tags/tag95.xml"/><Relationship Id="rId160" Type="http://schemas.openxmlformats.org/officeDocument/2006/relationships/tags" Target="../tags/tag160.xml"/><Relationship Id="rId216" Type="http://schemas.openxmlformats.org/officeDocument/2006/relationships/tags" Target="../tags/tag216.xml"/><Relationship Id="rId423" Type="http://schemas.openxmlformats.org/officeDocument/2006/relationships/tags" Target="../tags/tag423.xml"/><Relationship Id="rId258" Type="http://schemas.openxmlformats.org/officeDocument/2006/relationships/tags" Target="../tags/tag258.xml"/><Relationship Id="rId22" Type="http://schemas.openxmlformats.org/officeDocument/2006/relationships/tags" Target="../tags/tag22.xml"/><Relationship Id="rId64" Type="http://schemas.openxmlformats.org/officeDocument/2006/relationships/tags" Target="../tags/tag64.xml"/><Relationship Id="rId118" Type="http://schemas.openxmlformats.org/officeDocument/2006/relationships/tags" Target="../tags/tag118.xml"/><Relationship Id="rId325" Type="http://schemas.openxmlformats.org/officeDocument/2006/relationships/tags" Target="../tags/tag325.xml"/><Relationship Id="rId367" Type="http://schemas.openxmlformats.org/officeDocument/2006/relationships/tags" Target="../tags/tag367.xml"/><Relationship Id="rId171" Type="http://schemas.openxmlformats.org/officeDocument/2006/relationships/tags" Target="../tags/tag171.xml"/><Relationship Id="rId227" Type="http://schemas.openxmlformats.org/officeDocument/2006/relationships/tags" Target="../tags/tag227.xml"/><Relationship Id="rId269" Type="http://schemas.openxmlformats.org/officeDocument/2006/relationships/tags" Target="../tags/tag269.xml"/><Relationship Id="rId434" Type="http://schemas.openxmlformats.org/officeDocument/2006/relationships/tags" Target="../tags/tag434.xml"/><Relationship Id="rId33" Type="http://schemas.openxmlformats.org/officeDocument/2006/relationships/tags" Target="../tags/tag33.xml"/><Relationship Id="rId129" Type="http://schemas.openxmlformats.org/officeDocument/2006/relationships/tags" Target="../tags/tag129.xml"/><Relationship Id="rId280" Type="http://schemas.openxmlformats.org/officeDocument/2006/relationships/tags" Target="../tags/tag280.xml"/><Relationship Id="rId336" Type="http://schemas.openxmlformats.org/officeDocument/2006/relationships/tags" Target="../tags/tag336.xml"/><Relationship Id="rId75" Type="http://schemas.openxmlformats.org/officeDocument/2006/relationships/tags" Target="../tags/tag75.xml"/><Relationship Id="rId140" Type="http://schemas.openxmlformats.org/officeDocument/2006/relationships/tags" Target="../tags/tag140.xml"/><Relationship Id="rId182" Type="http://schemas.openxmlformats.org/officeDocument/2006/relationships/tags" Target="../tags/tag182.xml"/><Relationship Id="rId378" Type="http://schemas.openxmlformats.org/officeDocument/2006/relationships/tags" Target="../tags/tag378.xml"/><Relationship Id="rId403" Type="http://schemas.openxmlformats.org/officeDocument/2006/relationships/tags" Target="../tags/tag403.xml"/><Relationship Id="rId6" Type="http://schemas.openxmlformats.org/officeDocument/2006/relationships/tags" Target="../tags/tag6.xml"/><Relationship Id="rId238" Type="http://schemas.openxmlformats.org/officeDocument/2006/relationships/tags" Target="../tags/tag238.xml"/><Relationship Id="rId291" Type="http://schemas.openxmlformats.org/officeDocument/2006/relationships/tags" Target="../tags/tag291.xml"/><Relationship Id="rId305" Type="http://schemas.openxmlformats.org/officeDocument/2006/relationships/tags" Target="../tags/tag305.xml"/><Relationship Id="rId347" Type="http://schemas.openxmlformats.org/officeDocument/2006/relationships/tags" Target="../tags/tag347.xml"/><Relationship Id="rId44" Type="http://schemas.openxmlformats.org/officeDocument/2006/relationships/tags" Target="../tags/tag44.xml"/><Relationship Id="rId86" Type="http://schemas.openxmlformats.org/officeDocument/2006/relationships/tags" Target="../tags/tag86.xml"/><Relationship Id="rId151" Type="http://schemas.openxmlformats.org/officeDocument/2006/relationships/tags" Target="../tags/tag151.xml"/><Relationship Id="rId389" Type="http://schemas.openxmlformats.org/officeDocument/2006/relationships/tags" Target="../tags/tag389.xml"/><Relationship Id="rId193" Type="http://schemas.openxmlformats.org/officeDocument/2006/relationships/tags" Target="../tags/tag193.xml"/><Relationship Id="rId207" Type="http://schemas.openxmlformats.org/officeDocument/2006/relationships/tags" Target="../tags/tag207.xml"/><Relationship Id="rId249" Type="http://schemas.openxmlformats.org/officeDocument/2006/relationships/tags" Target="../tags/tag249.xml"/><Relationship Id="rId414" Type="http://schemas.openxmlformats.org/officeDocument/2006/relationships/tags" Target="../tags/tag414.xml"/><Relationship Id="rId13" Type="http://schemas.openxmlformats.org/officeDocument/2006/relationships/tags" Target="../tags/tag13.xml"/><Relationship Id="rId109" Type="http://schemas.openxmlformats.org/officeDocument/2006/relationships/tags" Target="../tags/tag109.xml"/><Relationship Id="rId260" Type="http://schemas.openxmlformats.org/officeDocument/2006/relationships/tags" Target="../tags/tag260.xml"/><Relationship Id="rId316" Type="http://schemas.openxmlformats.org/officeDocument/2006/relationships/tags" Target="../tags/tag316.xml"/><Relationship Id="rId55" Type="http://schemas.openxmlformats.org/officeDocument/2006/relationships/tags" Target="../tags/tag55.xml"/><Relationship Id="rId97" Type="http://schemas.openxmlformats.org/officeDocument/2006/relationships/tags" Target="../tags/tag97.xml"/><Relationship Id="rId120" Type="http://schemas.openxmlformats.org/officeDocument/2006/relationships/tags" Target="../tags/tag120.xml"/><Relationship Id="rId358" Type="http://schemas.openxmlformats.org/officeDocument/2006/relationships/tags" Target="../tags/tag358.xml"/><Relationship Id="rId162" Type="http://schemas.openxmlformats.org/officeDocument/2006/relationships/tags" Target="../tags/tag162.xml"/><Relationship Id="rId218" Type="http://schemas.openxmlformats.org/officeDocument/2006/relationships/tags" Target="../tags/tag218.xml"/><Relationship Id="rId425" Type="http://schemas.openxmlformats.org/officeDocument/2006/relationships/tags" Target="../tags/tag425.xml"/><Relationship Id="rId271" Type="http://schemas.openxmlformats.org/officeDocument/2006/relationships/tags" Target="../tags/tag271.xml"/><Relationship Id="rId24" Type="http://schemas.openxmlformats.org/officeDocument/2006/relationships/tags" Target="../tags/tag24.xml"/><Relationship Id="rId66" Type="http://schemas.openxmlformats.org/officeDocument/2006/relationships/tags" Target="../tags/tag66.xml"/><Relationship Id="rId131" Type="http://schemas.openxmlformats.org/officeDocument/2006/relationships/tags" Target="../tags/tag131.xml"/><Relationship Id="rId327" Type="http://schemas.openxmlformats.org/officeDocument/2006/relationships/tags" Target="../tags/tag327.xml"/><Relationship Id="rId369" Type="http://schemas.openxmlformats.org/officeDocument/2006/relationships/tags" Target="../tags/tag369.xml"/><Relationship Id="rId173" Type="http://schemas.openxmlformats.org/officeDocument/2006/relationships/tags" Target="../tags/tag173.xml"/><Relationship Id="rId229" Type="http://schemas.openxmlformats.org/officeDocument/2006/relationships/tags" Target="../tags/tag229.xml"/><Relationship Id="rId380" Type="http://schemas.openxmlformats.org/officeDocument/2006/relationships/tags" Target="../tags/tag380.xml"/><Relationship Id="rId436" Type="http://schemas.openxmlformats.org/officeDocument/2006/relationships/tags" Target="../tags/tag436.xml"/><Relationship Id="rId240" Type="http://schemas.openxmlformats.org/officeDocument/2006/relationships/tags" Target="../tags/tag240.xml"/><Relationship Id="rId35" Type="http://schemas.openxmlformats.org/officeDocument/2006/relationships/tags" Target="../tags/tag35.xml"/><Relationship Id="rId77" Type="http://schemas.openxmlformats.org/officeDocument/2006/relationships/tags" Target="../tags/tag77.xml"/><Relationship Id="rId100" Type="http://schemas.openxmlformats.org/officeDocument/2006/relationships/tags" Target="../tags/tag100.xml"/><Relationship Id="rId282" Type="http://schemas.openxmlformats.org/officeDocument/2006/relationships/tags" Target="../tags/tag282.xml"/><Relationship Id="rId338" Type="http://schemas.openxmlformats.org/officeDocument/2006/relationships/tags" Target="../tags/tag338.xml"/><Relationship Id="rId8" Type="http://schemas.openxmlformats.org/officeDocument/2006/relationships/tags" Target="../tags/tag8.xml"/><Relationship Id="rId142" Type="http://schemas.openxmlformats.org/officeDocument/2006/relationships/tags" Target="../tags/tag142.xml"/><Relationship Id="rId184" Type="http://schemas.openxmlformats.org/officeDocument/2006/relationships/tags" Target="../tags/tag184.xml"/><Relationship Id="rId391" Type="http://schemas.openxmlformats.org/officeDocument/2006/relationships/tags" Target="../tags/tag391.xml"/><Relationship Id="rId405" Type="http://schemas.openxmlformats.org/officeDocument/2006/relationships/tags" Target="../tags/tag405.xml"/><Relationship Id="rId251" Type="http://schemas.openxmlformats.org/officeDocument/2006/relationships/tags" Target="../tags/tag251.xml"/><Relationship Id="rId46" Type="http://schemas.openxmlformats.org/officeDocument/2006/relationships/tags" Target="../tags/tag46.xml"/><Relationship Id="rId293" Type="http://schemas.openxmlformats.org/officeDocument/2006/relationships/tags" Target="../tags/tag293.xml"/><Relationship Id="rId307" Type="http://schemas.openxmlformats.org/officeDocument/2006/relationships/tags" Target="../tags/tag307.xml"/><Relationship Id="rId349" Type="http://schemas.openxmlformats.org/officeDocument/2006/relationships/tags" Target="../tags/tag349.xml"/><Relationship Id="rId88" Type="http://schemas.openxmlformats.org/officeDocument/2006/relationships/tags" Target="../tags/tag88.xml"/><Relationship Id="rId111" Type="http://schemas.openxmlformats.org/officeDocument/2006/relationships/tags" Target="../tags/tag111.xml"/><Relationship Id="rId153" Type="http://schemas.openxmlformats.org/officeDocument/2006/relationships/tags" Target="../tags/tag153.xml"/><Relationship Id="rId195" Type="http://schemas.openxmlformats.org/officeDocument/2006/relationships/tags" Target="../tags/tag195.xml"/><Relationship Id="rId209" Type="http://schemas.openxmlformats.org/officeDocument/2006/relationships/tags" Target="../tags/tag209.xml"/><Relationship Id="rId360" Type="http://schemas.openxmlformats.org/officeDocument/2006/relationships/tags" Target="../tags/tag360.xml"/><Relationship Id="rId416" Type="http://schemas.openxmlformats.org/officeDocument/2006/relationships/tags" Target="../tags/tag416.xml"/><Relationship Id="rId220" Type="http://schemas.openxmlformats.org/officeDocument/2006/relationships/tags" Target="../tags/tag220.xml"/><Relationship Id="rId15" Type="http://schemas.openxmlformats.org/officeDocument/2006/relationships/tags" Target="../tags/tag15.xml"/><Relationship Id="rId57" Type="http://schemas.openxmlformats.org/officeDocument/2006/relationships/tags" Target="../tags/tag57.xml"/><Relationship Id="rId262" Type="http://schemas.openxmlformats.org/officeDocument/2006/relationships/tags" Target="../tags/tag262.xml"/><Relationship Id="rId318" Type="http://schemas.openxmlformats.org/officeDocument/2006/relationships/tags" Target="../tags/tag318.xml"/><Relationship Id="rId99" Type="http://schemas.openxmlformats.org/officeDocument/2006/relationships/tags" Target="../tags/tag99.xml"/><Relationship Id="rId122" Type="http://schemas.openxmlformats.org/officeDocument/2006/relationships/tags" Target="../tags/tag122.xml"/><Relationship Id="rId164" Type="http://schemas.openxmlformats.org/officeDocument/2006/relationships/tags" Target="../tags/tag164.xml"/><Relationship Id="rId371" Type="http://schemas.openxmlformats.org/officeDocument/2006/relationships/tags" Target="../tags/tag371.xml"/><Relationship Id="rId427" Type="http://schemas.openxmlformats.org/officeDocument/2006/relationships/tags" Target="../tags/tag427.xml"/><Relationship Id="rId26" Type="http://schemas.openxmlformats.org/officeDocument/2006/relationships/tags" Target="../tags/tag26.xml"/><Relationship Id="rId231" Type="http://schemas.openxmlformats.org/officeDocument/2006/relationships/tags" Target="../tags/tag231.xml"/><Relationship Id="rId273" Type="http://schemas.openxmlformats.org/officeDocument/2006/relationships/tags" Target="../tags/tag273.xml"/><Relationship Id="rId329" Type="http://schemas.openxmlformats.org/officeDocument/2006/relationships/tags" Target="../tags/tag329.xml"/><Relationship Id="rId68" Type="http://schemas.openxmlformats.org/officeDocument/2006/relationships/tags" Target="../tags/tag68.xml"/><Relationship Id="rId133" Type="http://schemas.openxmlformats.org/officeDocument/2006/relationships/tags" Target="../tags/tag133.xml"/><Relationship Id="rId175" Type="http://schemas.openxmlformats.org/officeDocument/2006/relationships/tags" Target="../tags/tag175.xml"/><Relationship Id="rId340" Type="http://schemas.openxmlformats.org/officeDocument/2006/relationships/tags" Target="../tags/tag340.xml"/><Relationship Id="rId200" Type="http://schemas.openxmlformats.org/officeDocument/2006/relationships/tags" Target="../tags/tag200.xml"/><Relationship Id="rId382" Type="http://schemas.openxmlformats.org/officeDocument/2006/relationships/tags" Target="../tags/tag382.xml"/><Relationship Id="rId438" Type="http://schemas.openxmlformats.org/officeDocument/2006/relationships/tags" Target="../tags/tag438.xml"/><Relationship Id="rId242" Type="http://schemas.openxmlformats.org/officeDocument/2006/relationships/tags" Target="../tags/tag242.xml"/><Relationship Id="rId284" Type="http://schemas.openxmlformats.org/officeDocument/2006/relationships/tags" Target="../tags/tag284.xml"/><Relationship Id="rId37" Type="http://schemas.openxmlformats.org/officeDocument/2006/relationships/tags" Target="../tags/tag37.xml"/><Relationship Id="rId79" Type="http://schemas.openxmlformats.org/officeDocument/2006/relationships/tags" Target="../tags/tag79.xml"/><Relationship Id="rId102" Type="http://schemas.openxmlformats.org/officeDocument/2006/relationships/tags" Target="../tags/tag102.xml"/><Relationship Id="rId144" Type="http://schemas.openxmlformats.org/officeDocument/2006/relationships/tags" Target="../tags/tag144.xml"/><Relationship Id="rId90" Type="http://schemas.openxmlformats.org/officeDocument/2006/relationships/tags" Target="../tags/tag90.xml"/><Relationship Id="rId186" Type="http://schemas.openxmlformats.org/officeDocument/2006/relationships/tags" Target="../tags/tag186.xml"/><Relationship Id="rId351" Type="http://schemas.openxmlformats.org/officeDocument/2006/relationships/tags" Target="../tags/tag351.xml"/><Relationship Id="rId393" Type="http://schemas.openxmlformats.org/officeDocument/2006/relationships/tags" Target="../tags/tag393.xml"/><Relationship Id="rId407" Type="http://schemas.openxmlformats.org/officeDocument/2006/relationships/tags" Target="../tags/tag407.xml"/><Relationship Id="rId211" Type="http://schemas.openxmlformats.org/officeDocument/2006/relationships/tags" Target="../tags/tag211.xml"/><Relationship Id="rId253" Type="http://schemas.openxmlformats.org/officeDocument/2006/relationships/tags" Target="../tags/tag253.xml"/><Relationship Id="rId295" Type="http://schemas.openxmlformats.org/officeDocument/2006/relationships/tags" Target="../tags/tag295.xml"/><Relationship Id="rId309" Type="http://schemas.openxmlformats.org/officeDocument/2006/relationships/tags" Target="../tags/tag309.xml"/><Relationship Id="rId48" Type="http://schemas.openxmlformats.org/officeDocument/2006/relationships/tags" Target="../tags/tag48.xml"/><Relationship Id="rId113" Type="http://schemas.openxmlformats.org/officeDocument/2006/relationships/tags" Target="../tags/tag113.xml"/><Relationship Id="rId320" Type="http://schemas.openxmlformats.org/officeDocument/2006/relationships/tags" Target="../tags/tag320.xml"/><Relationship Id="rId155" Type="http://schemas.openxmlformats.org/officeDocument/2006/relationships/tags" Target="../tags/tag155.xml"/><Relationship Id="rId197" Type="http://schemas.openxmlformats.org/officeDocument/2006/relationships/tags" Target="../tags/tag197.xml"/><Relationship Id="rId362" Type="http://schemas.openxmlformats.org/officeDocument/2006/relationships/tags" Target="../tags/tag362.xml"/><Relationship Id="rId418" Type="http://schemas.openxmlformats.org/officeDocument/2006/relationships/tags" Target="../tags/tag418.xml"/><Relationship Id="rId222" Type="http://schemas.openxmlformats.org/officeDocument/2006/relationships/tags" Target="../tags/tag222.xml"/><Relationship Id="rId264" Type="http://schemas.openxmlformats.org/officeDocument/2006/relationships/tags" Target="../tags/tag264.xml"/><Relationship Id="rId17" Type="http://schemas.openxmlformats.org/officeDocument/2006/relationships/tags" Target="../tags/tag17.xml"/><Relationship Id="rId59" Type="http://schemas.openxmlformats.org/officeDocument/2006/relationships/tags" Target="../tags/tag59.xml"/><Relationship Id="rId124" Type="http://schemas.openxmlformats.org/officeDocument/2006/relationships/tags" Target="../tags/tag124.xml"/><Relationship Id="rId70" Type="http://schemas.openxmlformats.org/officeDocument/2006/relationships/tags" Target="../tags/tag70.xml"/><Relationship Id="rId166" Type="http://schemas.openxmlformats.org/officeDocument/2006/relationships/tags" Target="../tags/tag166.xml"/><Relationship Id="rId331" Type="http://schemas.openxmlformats.org/officeDocument/2006/relationships/tags" Target="../tags/tag331.xml"/><Relationship Id="rId373" Type="http://schemas.openxmlformats.org/officeDocument/2006/relationships/tags" Target="../tags/tag373.xml"/><Relationship Id="rId429" Type="http://schemas.openxmlformats.org/officeDocument/2006/relationships/tags" Target="../tags/tag429.xml"/><Relationship Id="rId1" Type="http://schemas.openxmlformats.org/officeDocument/2006/relationships/tags" Target="../tags/tag1.xml"/><Relationship Id="rId233" Type="http://schemas.openxmlformats.org/officeDocument/2006/relationships/tags" Target="../tags/tag233.xml"/><Relationship Id="rId440" Type="http://schemas.openxmlformats.org/officeDocument/2006/relationships/tags" Target="../tags/tag440.xml"/><Relationship Id="rId28" Type="http://schemas.openxmlformats.org/officeDocument/2006/relationships/tags" Target="../tags/tag28.xml"/><Relationship Id="rId275" Type="http://schemas.openxmlformats.org/officeDocument/2006/relationships/tags" Target="../tags/tag275.xml"/><Relationship Id="rId300" Type="http://schemas.openxmlformats.org/officeDocument/2006/relationships/tags" Target="../tags/tag300.xml"/><Relationship Id="rId81" Type="http://schemas.openxmlformats.org/officeDocument/2006/relationships/tags" Target="../tags/tag81.xml"/><Relationship Id="rId135" Type="http://schemas.openxmlformats.org/officeDocument/2006/relationships/tags" Target="../tags/tag135.xml"/><Relationship Id="rId177" Type="http://schemas.openxmlformats.org/officeDocument/2006/relationships/tags" Target="../tags/tag177.xml"/><Relationship Id="rId342" Type="http://schemas.openxmlformats.org/officeDocument/2006/relationships/tags" Target="../tags/tag342.xml"/><Relationship Id="rId384" Type="http://schemas.openxmlformats.org/officeDocument/2006/relationships/tags" Target="../tags/tag384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tags" Target="../tags/tag455.xml"/><Relationship Id="rId18" Type="http://schemas.openxmlformats.org/officeDocument/2006/relationships/tags" Target="../tags/tag460.xml"/><Relationship Id="rId26" Type="http://schemas.openxmlformats.org/officeDocument/2006/relationships/tags" Target="../tags/tag468.xml"/><Relationship Id="rId3" Type="http://schemas.openxmlformats.org/officeDocument/2006/relationships/tags" Target="../tags/tag445.xml"/><Relationship Id="rId21" Type="http://schemas.openxmlformats.org/officeDocument/2006/relationships/tags" Target="../tags/tag463.xml"/><Relationship Id="rId34" Type="http://schemas.openxmlformats.org/officeDocument/2006/relationships/tags" Target="../tags/tag476.xml"/><Relationship Id="rId7" Type="http://schemas.openxmlformats.org/officeDocument/2006/relationships/tags" Target="../tags/tag449.xml"/><Relationship Id="rId12" Type="http://schemas.openxmlformats.org/officeDocument/2006/relationships/tags" Target="../tags/tag454.xml"/><Relationship Id="rId17" Type="http://schemas.openxmlformats.org/officeDocument/2006/relationships/tags" Target="../tags/tag459.xml"/><Relationship Id="rId25" Type="http://schemas.openxmlformats.org/officeDocument/2006/relationships/tags" Target="../tags/tag467.xml"/><Relationship Id="rId33" Type="http://schemas.openxmlformats.org/officeDocument/2006/relationships/tags" Target="../tags/tag475.xml"/><Relationship Id="rId2" Type="http://schemas.openxmlformats.org/officeDocument/2006/relationships/tags" Target="../tags/tag444.xml"/><Relationship Id="rId16" Type="http://schemas.openxmlformats.org/officeDocument/2006/relationships/tags" Target="../tags/tag458.xml"/><Relationship Id="rId20" Type="http://schemas.openxmlformats.org/officeDocument/2006/relationships/tags" Target="../tags/tag462.xml"/><Relationship Id="rId29" Type="http://schemas.openxmlformats.org/officeDocument/2006/relationships/tags" Target="../tags/tag471.xml"/><Relationship Id="rId1" Type="http://schemas.openxmlformats.org/officeDocument/2006/relationships/tags" Target="../tags/tag443.xml"/><Relationship Id="rId6" Type="http://schemas.openxmlformats.org/officeDocument/2006/relationships/tags" Target="../tags/tag448.xml"/><Relationship Id="rId11" Type="http://schemas.openxmlformats.org/officeDocument/2006/relationships/tags" Target="../tags/tag453.xml"/><Relationship Id="rId24" Type="http://schemas.openxmlformats.org/officeDocument/2006/relationships/tags" Target="../tags/tag466.xml"/><Relationship Id="rId32" Type="http://schemas.openxmlformats.org/officeDocument/2006/relationships/tags" Target="../tags/tag474.xml"/><Relationship Id="rId5" Type="http://schemas.openxmlformats.org/officeDocument/2006/relationships/tags" Target="../tags/tag447.xml"/><Relationship Id="rId15" Type="http://schemas.openxmlformats.org/officeDocument/2006/relationships/tags" Target="../tags/tag457.xml"/><Relationship Id="rId23" Type="http://schemas.openxmlformats.org/officeDocument/2006/relationships/tags" Target="../tags/tag465.xml"/><Relationship Id="rId28" Type="http://schemas.openxmlformats.org/officeDocument/2006/relationships/tags" Target="../tags/tag470.xml"/><Relationship Id="rId10" Type="http://schemas.openxmlformats.org/officeDocument/2006/relationships/tags" Target="../tags/tag452.xml"/><Relationship Id="rId19" Type="http://schemas.openxmlformats.org/officeDocument/2006/relationships/tags" Target="../tags/tag461.xml"/><Relationship Id="rId31" Type="http://schemas.openxmlformats.org/officeDocument/2006/relationships/tags" Target="../tags/tag473.xml"/><Relationship Id="rId4" Type="http://schemas.openxmlformats.org/officeDocument/2006/relationships/tags" Target="../tags/tag446.xml"/><Relationship Id="rId9" Type="http://schemas.openxmlformats.org/officeDocument/2006/relationships/tags" Target="../tags/tag451.xml"/><Relationship Id="rId14" Type="http://schemas.openxmlformats.org/officeDocument/2006/relationships/tags" Target="../tags/tag456.xml"/><Relationship Id="rId22" Type="http://schemas.openxmlformats.org/officeDocument/2006/relationships/tags" Target="../tags/tag464.xml"/><Relationship Id="rId27" Type="http://schemas.openxmlformats.org/officeDocument/2006/relationships/tags" Target="../tags/tag469.xml"/><Relationship Id="rId30" Type="http://schemas.openxmlformats.org/officeDocument/2006/relationships/tags" Target="../tags/tag472.xml"/><Relationship Id="rId35" Type="http://schemas.openxmlformats.org/officeDocument/2006/relationships/slideLayout" Target="../slideLayouts/slideLayout12.xml"/><Relationship Id="rId8" Type="http://schemas.openxmlformats.org/officeDocument/2006/relationships/tags" Target="../tags/tag450.xml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tags" Target="../tags/tag489.xml"/><Relationship Id="rId18" Type="http://schemas.openxmlformats.org/officeDocument/2006/relationships/tags" Target="../tags/tag494.xml"/><Relationship Id="rId26" Type="http://schemas.openxmlformats.org/officeDocument/2006/relationships/tags" Target="../tags/tag502.xml"/><Relationship Id="rId3" Type="http://schemas.openxmlformats.org/officeDocument/2006/relationships/tags" Target="../tags/tag479.xml"/><Relationship Id="rId21" Type="http://schemas.openxmlformats.org/officeDocument/2006/relationships/tags" Target="../tags/tag497.xml"/><Relationship Id="rId34" Type="http://schemas.openxmlformats.org/officeDocument/2006/relationships/tags" Target="../tags/tag510.xml"/><Relationship Id="rId7" Type="http://schemas.openxmlformats.org/officeDocument/2006/relationships/tags" Target="../tags/tag483.xml"/><Relationship Id="rId12" Type="http://schemas.openxmlformats.org/officeDocument/2006/relationships/tags" Target="../tags/tag488.xml"/><Relationship Id="rId17" Type="http://schemas.openxmlformats.org/officeDocument/2006/relationships/tags" Target="../tags/tag493.xml"/><Relationship Id="rId25" Type="http://schemas.openxmlformats.org/officeDocument/2006/relationships/tags" Target="../tags/tag501.xml"/><Relationship Id="rId33" Type="http://schemas.openxmlformats.org/officeDocument/2006/relationships/tags" Target="../tags/tag509.xml"/><Relationship Id="rId2" Type="http://schemas.openxmlformats.org/officeDocument/2006/relationships/tags" Target="../tags/tag478.xml"/><Relationship Id="rId16" Type="http://schemas.openxmlformats.org/officeDocument/2006/relationships/tags" Target="../tags/tag492.xml"/><Relationship Id="rId20" Type="http://schemas.openxmlformats.org/officeDocument/2006/relationships/tags" Target="../tags/tag496.xml"/><Relationship Id="rId29" Type="http://schemas.openxmlformats.org/officeDocument/2006/relationships/tags" Target="../tags/tag505.xml"/><Relationship Id="rId1" Type="http://schemas.openxmlformats.org/officeDocument/2006/relationships/tags" Target="../tags/tag477.xml"/><Relationship Id="rId6" Type="http://schemas.openxmlformats.org/officeDocument/2006/relationships/tags" Target="../tags/tag482.xml"/><Relationship Id="rId11" Type="http://schemas.openxmlformats.org/officeDocument/2006/relationships/tags" Target="../tags/tag487.xml"/><Relationship Id="rId24" Type="http://schemas.openxmlformats.org/officeDocument/2006/relationships/tags" Target="../tags/tag500.xml"/><Relationship Id="rId32" Type="http://schemas.openxmlformats.org/officeDocument/2006/relationships/tags" Target="../tags/tag508.xml"/><Relationship Id="rId5" Type="http://schemas.openxmlformats.org/officeDocument/2006/relationships/tags" Target="../tags/tag481.xml"/><Relationship Id="rId15" Type="http://schemas.openxmlformats.org/officeDocument/2006/relationships/tags" Target="../tags/tag491.xml"/><Relationship Id="rId23" Type="http://schemas.openxmlformats.org/officeDocument/2006/relationships/tags" Target="../tags/tag499.xml"/><Relationship Id="rId28" Type="http://schemas.openxmlformats.org/officeDocument/2006/relationships/tags" Target="../tags/tag504.xml"/><Relationship Id="rId10" Type="http://schemas.openxmlformats.org/officeDocument/2006/relationships/tags" Target="../tags/tag486.xml"/><Relationship Id="rId19" Type="http://schemas.openxmlformats.org/officeDocument/2006/relationships/tags" Target="../tags/tag495.xml"/><Relationship Id="rId31" Type="http://schemas.openxmlformats.org/officeDocument/2006/relationships/tags" Target="../tags/tag507.xml"/><Relationship Id="rId4" Type="http://schemas.openxmlformats.org/officeDocument/2006/relationships/tags" Target="../tags/tag480.xml"/><Relationship Id="rId9" Type="http://schemas.openxmlformats.org/officeDocument/2006/relationships/tags" Target="../tags/tag485.xml"/><Relationship Id="rId14" Type="http://schemas.openxmlformats.org/officeDocument/2006/relationships/tags" Target="../tags/tag490.xml"/><Relationship Id="rId22" Type="http://schemas.openxmlformats.org/officeDocument/2006/relationships/tags" Target="../tags/tag498.xml"/><Relationship Id="rId27" Type="http://schemas.openxmlformats.org/officeDocument/2006/relationships/tags" Target="../tags/tag503.xml"/><Relationship Id="rId30" Type="http://schemas.openxmlformats.org/officeDocument/2006/relationships/tags" Target="../tags/tag506.xml"/><Relationship Id="rId35" Type="http://schemas.openxmlformats.org/officeDocument/2006/relationships/slideLayout" Target="../slideLayouts/slideLayout12.xml"/><Relationship Id="rId8" Type="http://schemas.openxmlformats.org/officeDocument/2006/relationships/tags" Target="../tags/tag48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518.xml"/><Relationship Id="rId13" Type="http://schemas.openxmlformats.org/officeDocument/2006/relationships/tags" Target="../tags/tag523.xml"/><Relationship Id="rId18" Type="http://schemas.openxmlformats.org/officeDocument/2006/relationships/tags" Target="../tags/tag528.xml"/><Relationship Id="rId26" Type="http://schemas.openxmlformats.org/officeDocument/2006/relationships/tags" Target="../tags/tag536.xml"/><Relationship Id="rId3" Type="http://schemas.openxmlformats.org/officeDocument/2006/relationships/tags" Target="../tags/tag513.xml"/><Relationship Id="rId21" Type="http://schemas.openxmlformats.org/officeDocument/2006/relationships/tags" Target="../tags/tag531.xml"/><Relationship Id="rId7" Type="http://schemas.openxmlformats.org/officeDocument/2006/relationships/tags" Target="../tags/tag517.xml"/><Relationship Id="rId12" Type="http://schemas.openxmlformats.org/officeDocument/2006/relationships/tags" Target="../tags/tag522.xml"/><Relationship Id="rId17" Type="http://schemas.openxmlformats.org/officeDocument/2006/relationships/tags" Target="../tags/tag527.xml"/><Relationship Id="rId25" Type="http://schemas.openxmlformats.org/officeDocument/2006/relationships/tags" Target="../tags/tag535.xml"/><Relationship Id="rId2" Type="http://schemas.openxmlformats.org/officeDocument/2006/relationships/tags" Target="../tags/tag512.xml"/><Relationship Id="rId16" Type="http://schemas.openxmlformats.org/officeDocument/2006/relationships/tags" Target="../tags/tag526.xml"/><Relationship Id="rId20" Type="http://schemas.openxmlformats.org/officeDocument/2006/relationships/tags" Target="../tags/tag530.xml"/><Relationship Id="rId1" Type="http://schemas.openxmlformats.org/officeDocument/2006/relationships/tags" Target="../tags/tag511.xml"/><Relationship Id="rId6" Type="http://schemas.openxmlformats.org/officeDocument/2006/relationships/tags" Target="../tags/tag516.xml"/><Relationship Id="rId11" Type="http://schemas.openxmlformats.org/officeDocument/2006/relationships/tags" Target="../tags/tag521.xml"/><Relationship Id="rId24" Type="http://schemas.openxmlformats.org/officeDocument/2006/relationships/tags" Target="../tags/tag534.xml"/><Relationship Id="rId5" Type="http://schemas.openxmlformats.org/officeDocument/2006/relationships/tags" Target="../tags/tag515.xml"/><Relationship Id="rId15" Type="http://schemas.openxmlformats.org/officeDocument/2006/relationships/tags" Target="../tags/tag525.xml"/><Relationship Id="rId23" Type="http://schemas.openxmlformats.org/officeDocument/2006/relationships/tags" Target="../tags/tag533.xml"/><Relationship Id="rId10" Type="http://schemas.openxmlformats.org/officeDocument/2006/relationships/tags" Target="../tags/tag520.xml"/><Relationship Id="rId19" Type="http://schemas.openxmlformats.org/officeDocument/2006/relationships/tags" Target="../tags/tag529.xml"/><Relationship Id="rId4" Type="http://schemas.openxmlformats.org/officeDocument/2006/relationships/tags" Target="../tags/tag514.xml"/><Relationship Id="rId9" Type="http://schemas.openxmlformats.org/officeDocument/2006/relationships/tags" Target="../tags/tag519.xml"/><Relationship Id="rId14" Type="http://schemas.openxmlformats.org/officeDocument/2006/relationships/tags" Target="../tags/tag524.xml"/><Relationship Id="rId22" Type="http://schemas.openxmlformats.org/officeDocument/2006/relationships/tags" Target="../tags/tag532.xml"/><Relationship Id="rId27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544.xml"/><Relationship Id="rId13" Type="http://schemas.openxmlformats.org/officeDocument/2006/relationships/tags" Target="../tags/tag549.xml"/><Relationship Id="rId18" Type="http://schemas.openxmlformats.org/officeDocument/2006/relationships/tags" Target="../tags/tag554.xml"/><Relationship Id="rId26" Type="http://schemas.openxmlformats.org/officeDocument/2006/relationships/tags" Target="../tags/tag562.xml"/><Relationship Id="rId3" Type="http://schemas.openxmlformats.org/officeDocument/2006/relationships/tags" Target="../tags/tag539.xml"/><Relationship Id="rId21" Type="http://schemas.openxmlformats.org/officeDocument/2006/relationships/tags" Target="../tags/tag557.xml"/><Relationship Id="rId7" Type="http://schemas.openxmlformats.org/officeDocument/2006/relationships/tags" Target="../tags/tag543.xml"/><Relationship Id="rId12" Type="http://schemas.openxmlformats.org/officeDocument/2006/relationships/tags" Target="../tags/tag548.xml"/><Relationship Id="rId17" Type="http://schemas.openxmlformats.org/officeDocument/2006/relationships/tags" Target="../tags/tag553.xml"/><Relationship Id="rId25" Type="http://schemas.openxmlformats.org/officeDocument/2006/relationships/tags" Target="../tags/tag561.xml"/><Relationship Id="rId2" Type="http://schemas.openxmlformats.org/officeDocument/2006/relationships/tags" Target="../tags/tag538.xml"/><Relationship Id="rId16" Type="http://schemas.openxmlformats.org/officeDocument/2006/relationships/tags" Target="../tags/tag552.xml"/><Relationship Id="rId20" Type="http://schemas.openxmlformats.org/officeDocument/2006/relationships/tags" Target="../tags/tag556.xml"/><Relationship Id="rId1" Type="http://schemas.openxmlformats.org/officeDocument/2006/relationships/tags" Target="../tags/tag537.xml"/><Relationship Id="rId6" Type="http://schemas.openxmlformats.org/officeDocument/2006/relationships/tags" Target="../tags/tag542.xml"/><Relationship Id="rId11" Type="http://schemas.openxmlformats.org/officeDocument/2006/relationships/tags" Target="../tags/tag547.xml"/><Relationship Id="rId24" Type="http://schemas.openxmlformats.org/officeDocument/2006/relationships/tags" Target="../tags/tag560.xml"/><Relationship Id="rId5" Type="http://schemas.openxmlformats.org/officeDocument/2006/relationships/tags" Target="../tags/tag541.xml"/><Relationship Id="rId15" Type="http://schemas.openxmlformats.org/officeDocument/2006/relationships/tags" Target="../tags/tag551.xml"/><Relationship Id="rId23" Type="http://schemas.openxmlformats.org/officeDocument/2006/relationships/tags" Target="../tags/tag559.xml"/><Relationship Id="rId10" Type="http://schemas.openxmlformats.org/officeDocument/2006/relationships/tags" Target="../tags/tag546.xml"/><Relationship Id="rId19" Type="http://schemas.openxmlformats.org/officeDocument/2006/relationships/tags" Target="../tags/tag555.xml"/><Relationship Id="rId4" Type="http://schemas.openxmlformats.org/officeDocument/2006/relationships/tags" Target="../tags/tag540.xml"/><Relationship Id="rId9" Type="http://schemas.openxmlformats.org/officeDocument/2006/relationships/tags" Target="../tags/tag545.xml"/><Relationship Id="rId14" Type="http://schemas.openxmlformats.org/officeDocument/2006/relationships/tags" Target="../tags/tag550.xml"/><Relationship Id="rId22" Type="http://schemas.openxmlformats.org/officeDocument/2006/relationships/tags" Target="../tags/tag558.xml"/><Relationship Id="rId27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570.xml"/><Relationship Id="rId13" Type="http://schemas.openxmlformats.org/officeDocument/2006/relationships/tags" Target="../tags/tag575.xml"/><Relationship Id="rId18" Type="http://schemas.openxmlformats.org/officeDocument/2006/relationships/tags" Target="../tags/tag580.xml"/><Relationship Id="rId26" Type="http://schemas.openxmlformats.org/officeDocument/2006/relationships/tags" Target="../tags/tag588.xml"/><Relationship Id="rId3" Type="http://schemas.openxmlformats.org/officeDocument/2006/relationships/tags" Target="../tags/tag565.xml"/><Relationship Id="rId21" Type="http://schemas.openxmlformats.org/officeDocument/2006/relationships/tags" Target="../tags/tag583.xml"/><Relationship Id="rId7" Type="http://schemas.openxmlformats.org/officeDocument/2006/relationships/tags" Target="../tags/tag569.xml"/><Relationship Id="rId12" Type="http://schemas.openxmlformats.org/officeDocument/2006/relationships/tags" Target="../tags/tag574.xml"/><Relationship Id="rId17" Type="http://schemas.openxmlformats.org/officeDocument/2006/relationships/tags" Target="../tags/tag579.xml"/><Relationship Id="rId25" Type="http://schemas.openxmlformats.org/officeDocument/2006/relationships/tags" Target="../tags/tag587.xml"/><Relationship Id="rId2" Type="http://schemas.openxmlformats.org/officeDocument/2006/relationships/tags" Target="../tags/tag564.xml"/><Relationship Id="rId16" Type="http://schemas.openxmlformats.org/officeDocument/2006/relationships/tags" Target="../tags/tag578.xml"/><Relationship Id="rId20" Type="http://schemas.openxmlformats.org/officeDocument/2006/relationships/tags" Target="../tags/tag582.xml"/><Relationship Id="rId29" Type="http://schemas.openxmlformats.org/officeDocument/2006/relationships/tags" Target="../tags/tag591.xml"/><Relationship Id="rId1" Type="http://schemas.openxmlformats.org/officeDocument/2006/relationships/tags" Target="../tags/tag563.xml"/><Relationship Id="rId6" Type="http://schemas.openxmlformats.org/officeDocument/2006/relationships/tags" Target="../tags/tag568.xml"/><Relationship Id="rId11" Type="http://schemas.openxmlformats.org/officeDocument/2006/relationships/tags" Target="../tags/tag573.xml"/><Relationship Id="rId24" Type="http://schemas.openxmlformats.org/officeDocument/2006/relationships/tags" Target="../tags/tag586.xml"/><Relationship Id="rId5" Type="http://schemas.openxmlformats.org/officeDocument/2006/relationships/tags" Target="../tags/tag567.xml"/><Relationship Id="rId15" Type="http://schemas.openxmlformats.org/officeDocument/2006/relationships/tags" Target="../tags/tag577.xml"/><Relationship Id="rId23" Type="http://schemas.openxmlformats.org/officeDocument/2006/relationships/tags" Target="../tags/tag585.xml"/><Relationship Id="rId28" Type="http://schemas.openxmlformats.org/officeDocument/2006/relationships/tags" Target="../tags/tag590.xml"/><Relationship Id="rId10" Type="http://schemas.openxmlformats.org/officeDocument/2006/relationships/tags" Target="../tags/tag572.xml"/><Relationship Id="rId19" Type="http://schemas.openxmlformats.org/officeDocument/2006/relationships/tags" Target="../tags/tag581.xml"/><Relationship Id="rId31" Type="http://schemas.openxmlformats.org/officeDocument/2006/relationships/slideLayout" Target="../slideLayouts/slideLayout12.xml"/><Relationship Id="rId4" Type="http://schemas.openxmlformats.org/officeDocument/2006/relationships/tags" Target="../tags/tag566.xml"/><Relationship Id="rId9" Type="http://schemas.openxmlformats.org/officeDocument/2006/relationships/tags" Target="../tags/tag571.xml"/><Relationship Id="rId14" Type="http://schemas.openxmlformats.org/officeDocument/2006/relationships/tags" Target="../tags/tag576.xml"/><Relationship Id="rId22" Type="http://schemas.openxmlformats.org/officeDocument/2006/relationships/tags" Target="../tags/tag584.xml"/><Relationship Id="rId27" Type="http://schemas.openxmlformats.org/officeDocument/2006/relationships/tags" Target="../tags/tag589.xml"/><Relationship Id="rId30" Type="http://schemas.openxmlformats.org/officeDocument/2006/relationships/tags" Target="../tags/tag59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tags" Target="../tags/tag600.xml"/><Relationship Id="rId13" Type="http://schemas.openxmlformats.org/officeDocument/2006/relationships/tags" Target="../tags/tag605.xml"/><Relationship Id="rId18" Type="http://schemas.openxmlformats.org/officeDocument/2006/relationships/tags" Target="../tags/tag610.xml"/><Relationship Id="rId26" Type="http://schemas.openxmlformats.org/officeDocument/2006/relationships/tags" Target="../tags/tag618.xml"/><Relationship Id="rId3" Type="http://schemas.openxmlformats.org/officeDocument/2006/relationships/tags" Target="../tags/tag595.xml"/><Relationship Id="rId21" Type="http://schemas.openxmlformats.org/officeDocument/2006/relationships/tags" Target="../tags/tag613.xml"/><Relationship Id="rId7" Type="http://schemas.openxmlformats.org/officeDocument/2006/relationships/tags" Target="../tags/tag599.xml"/><Relationship Id="rId12" Type="http://schemas.openxmlformats.org/officeDocument/2006/relationships/tags" Target="../tags/tag604.xml"/><Relationship Id="rId17" Type="http://schemas.openxmlformats.org/officeDocument/2006/relationships/tags" Target="../tags/tag609.xml"/><Relationship Id="rId25" Type="http://schemas.openxmlformats.org/officeDocument/2006/relationships/tags" Target="../tags/tag617.xml"/><Relationship Id="rId2" Type="http://schemas.openxmlformats.org/officeDocument/2006/relationships/tags" Target="../tags/tag594.xml"/><Relationship Id="rId16" Type="http://schemas.openxmlformats.org/officeDocument/2006/relationships/tags" Target="../tags/tag608.xml"/><Relationship Id="rId20" Type="http://schemas.openxmlformats.org/officeDocument/2006/relationships/tags" Target="../tags/tag612.xml"/><Relationship Id="rId29" Type="http://schemas.openxmlformats.org/officeDocument/2006/relationships/tags" Target="../tags/tag621.xml"/><Relationship Id="rId1" Type="http://schemas.openxmlformats.org/officeDocument/2006/relationships/tags" Target="../tags/tag593.xml"/><Relationship Id="rId6" Type="http://schemas.openxmlformats.org/officeDocument/2006/relationships/tags" Target="../tags/tag598.xml"/><Relationship Id="rId11" Type="http://schemas.openxmlformats.org/officeDocument/2006/relationships/tags" Target="../tags/tag603.xml"/><Relationship Id="rId24" Type="http://schemas.openxmlformats.org/officeDocument/2006/relationships/tags" Target="../tags/tag616.xml"/><Relationship Id="rId5" Type="http://schemas.openxmlformats.org/officeDocument/2006/relationships/tags" Target="../tags/tag597.xml"/><Relationship Id="rId15" Type="http://schemas.openxmlformats.org/officeDocument/2006/relationships/tags" Target="../tags/tag607.xml"/><Relationship Id="rId23" Type="http://schemas.openxmlformats.org/officeDocument/2006/relationships/tags" Target="../tags/tag615.xml"/><Relationship Id="rId28" Type="http://schemas.openxmlformats.org/officeDocument/2006/relationships/tags" Target="../tags/tag620.xml"/><Relationship Id="rId10" Type="http://schemas.openxmlformats.org/officeDocument/2006/relationships/tags" Target="../tags/tag602.xml"/><Relationship Id="rId19" Type="http://schemas.openxmlformats.org/officeDocument/2006/relationships/tags" Target="../tags/tag611.xml"/><Relationship Id="rId31" Type="http://schemas.openxmlformats.org/officeDocument/2006/relationships/slideLayout" Target="../slideLayouts/slideLayout12.xml"/><Relationship Id="rId4" Type="http://schemas.openxmlformats.org/officeDocument/2006/relationships/tags" Target="../tags/tag596.xml"/><Relationship Id="rId9" Type="http://schemas.openxmlformats.org/officeDocument/2006/relationships/tags" Target="../tags/tag601.xml"/><Relationship Id="rId14" Type="http://schemas.openxmlformats.org/officeDocument/2006/relationships/tags" Target="../tags/tag606.xml"/><Relationship Id="rId22" Type="http://schemas.openxmlformats.org/officeDocument/2006/relationships/tags" Target="../tags/tag614.xml"/><Relationship Id="rId27" Type="http://schemas.openxmlformats.org/officeDocument/2006/relationships/tags" Target="../tags/tag619.xml"/><Relationship Id="rId30" Type="http://schemas.openxmlformats.org/officeDocument/2006/relationships/tags" Target="../tags/tag62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tags" Target="../tags/tag630.xml"/><Relationship Id="rId13" Type="http://schemas.openxmlformats.org/officeDocument/2006/relationships/tags" Target="../tags/tag635.xml"/><Relationship Id="rId18" Type="http://schemas.openxmlformats.org/officeDocument/2006/relationships/tags" Target="../tags/tag640.xml"/><Relationship Id="rId26" Type="http://schemas.openxmlformats.org/officeDocument/2006/relationships/tags" Target="../tags/tag648.xml"/><Relationship Id="rId3" Type="http://schemas.openxmlformats.org/officeDocument/2006/relationships/tags" Target="../tags/tag625.xml"/><Relationship Id="rId21" Type="http://schemas.openxmlformats.org/officeDocument/2006/relationships/tags" Target="../tags/tag643.xml"/><Relationship Id="rId7" Type="http://schemas.openxmlformats.org/officeDocument/2006/relationships/tags" Target="../tags/tag629.xml"/><Relationship Id="rId12" Type="http://schemas.openxmlformats.org/officeDocument/2006/relationships/tags" Target="../tags/tag634.xml"/><Relationship Id="rId17" Type="http://schemas.openxmlformats.org/officeDocument/2006/relationships/tags" Target="../tags/tag639.xml"/><Relationship Id="rId25" Type="http://schemas.openxmlformats.org/officeDocument/2006/relationships/tags" Target="../tags/tag647.xml"/><Relationship Id="rId2" Type="http://schemas.openxmlformats.org/officeDocument/2006/relationships/tags" Target="../tags/tag624.xml"/><Relationship Id="rId16" Type="http://schemas.openxmlformats.org/officeDocument/2006/relationships/tags" Target="../tags/tag638.xml"/><Relationship Id="rId20" Type="http://schemas.openxmlformats.org/officeDocument/2006/relationships/tags" Target="../tags/tag642.xml"/><Relationship Id="rId1" Type="http://schemas.openxmlformats.org/officeDocument/2006/relationships/tags" Target="../tags/tag623.xml"/><Relationship Id="rId6" Type="http://schemas.openxmlformats.org/officeDocument/2006/relationships/tags" Target="../tags/tag628.xml"/><Relationship Id="rId11" Type="http://schemas.openxmlformats.org/officeDocument/2006/relationships/tags" Target="../tags/tag633.xml"/><Relationship Id="rId24" Type="http://schemas.openxmlformats.org/officeDocument/2006/relationships/tags" Target="../tags/tag646.xml"/><Relationship Id="rId5" Type="http://schemas.openxmlformats.org/officeDocument/2006/relationships/tags" Target="../tags/tag627.xml"/><Relationship Id="rId15" Type="http://schemas.openxmlformats.org/officeDocument/2006/relationships/tags" Target="../tags/tag637.xml"/><Relationship Id="rId23" Type="http://schemas.openxmlformats.org/officeDocument/2006/relationships/tags" Target="../tags/tag645.xml"/><Relationship Id="rId10" Type="http://schemas.openxmlformats.org/officeDocument/2006/relationships/tags" Target="../tags/tag632.xml"/><Relationship Id="rId19" Type="http://schemas.openxmlformats.org/officeDocument/2006/relationships/tags" Target="../tags/tag641.xml"/><Relationship Id="rId4" Type="http://schemas.openxmlformats.org/officeDocument/2006/relationships/tags" Target="../tags/tag626.xml"/><Relationship Id="rId9" Type="http://schemas.openxmlformats.org/officeDocument/2006/relationships/tags" Target="../tags/tag631.xml"/><Relationship Id="rId14" Type="http://schemas.openxmlformats.org/officeDocument/2006/relationships/tags" Target="../tags/tag636.xml"/><Relationship Id="rId22" Type="http://schemas.openxmlformats.org/officeDocument/2006/relationships/tags" Target="../tags/tag644.xml"/><Relationship Id="rId27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tags" Target="../tags/tag656.xml"/><Relationship Id="rId13" Type="http://schemas.openxmlformats.org/officeDocument/2006/relationships/tags" Target="../tags/tag661.xml"/><Relationship Id="rId18" Type="http://schemas.openxmlformats.org/officeDocument/2006/relationships/tags" Target="../tags/tag666.xml"/><Relationship Id="rId26" Type="http://schemas.openxmlformats.org/officeDocument/2006/relationships/tags" Target="../tags/tag674.xml"/><Relationship Id="rId3" Type="http://schemas.openxmlformats.org/officeDocument/2006/relationships/tags" Target="../tags/tag651.xml"/><Relationship Id="rId21" Type="http://schemas.openxmlformats.org/officeDocument/2006/relationships/tags" Target="../tags/tag669.xml"/><Relationship Id="rId7" Type="http://schemas.openxmlformats.org/officeDocument/2006/relationships/tags" Target="../tags/tag655.xml"/><Relationship Id="rId12" Type="http://schemas.openxmlformats.org/officeDocument/2006/relationships/tags" Target="../tags/tag660.xml"/><Relationship Id="rId17" Type="http://schemas.openxmlformats.org/officeDocument/2006/relationships/tags" Target="../tags/tag665.xml"/><Relationship Id="rId25" Type="http://schemas.openxmlformats.org/officeDocument/2006/relationships/tags" Target="../tags/tag673.xml"/><Relationship Id="rId2" Type="http://schemas.openxmlformats.org/officeDocument/2006/relationships/tags" Target="../tags/tag650.xml"/><Relationship Id="rId16" Type="http://schemas.openxmlformats.org/officeDocument/2006/relationships/tags" Target="../tags/tag664.xml"/><Relationship Id="rId20" Type="http://schemas.openxmlformats.org/officeDocument/2006/relationships/tags" Target="../tags/tag668.xml"/><Relationship Id="rId1" Type="http://schemas.openxmlformats.org/officeDocument/2006/relationships/tags" Target="../tags/tag649.xml"/><Relationship Id="rId6" Type="http://schemas.openxmlformats.org/officeDocument/2006/relationships/tags" Target="../tags/tag654.xml"/><Relationship Id="rId11" Type="http://schemas.openxmlformats.org/officeDocument/2006/relationships/tags" Target="../tags/tag659.xml"/><Relationship Id="rId24" Type="http://schemas.openxmlformats.org/officeDocument/2006/relationships/tags" Target="../tags/tag672.xml"/><Relationship Id="rId5" Type="http://schemas.openxmlformats.org/officeDocument/2006/relationships/tags" Target="../tags/tag653.xml"/><Relationship Id="rId15" Type="http://schemas.openxmlformats.org/officeDocument/2006/relationships/tags" Target="../tags/tag663.xml"/><Relationship Id="rId23" Type="http://schemas.openxmlformats.org/officeDocument/2006/relationships/tags" Target="../tags/tag671.xml"/><Relationship Id="rId10" Type="http://schemas.openxmlformats.org/officeDocument/2006/relationships/tags" Target="../tags/tag658.xml"/><Relationship Id="rId19" Type="http://schemas.openxmlformats.org/officeDocument/2006/relationships/tags" Target="../tags/tag667.xml"/><Relationship Id="rId4" Type="http://schemas.openxmlformats.org/officeDocument/2006/relationships/tags" Target="../tags/tag652.xml"/><Relationship Id="rId9" Type="http://schemas.openxmlformats.org/officeDocument/2006/relationships/tags" Target="../tags/tag657.xml"/><Relationship Id="rId14" Type="http://schemas.openxmlformats.org/officeDocument/2006/relationships/tags" Target="../tags/tag662.xml"/><Relationship Id="rId22" Type="http://schemas.openxmlformats.org/officeDocument/2006/relationships/tags" Target="../tags/tag670.xml"/><Relationship Id="rId27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tags" Target="../tags/tag682.xml"/><Relationship Id="rId13" Type="http://schemas.openxmlformats.org/officeDocument/2006/relationships/tags" Target="../tags/tag687.xml"/><Relationship Id="rId18" Type="http://schemas.openxmlformats.org/officeDocument/2006/relationships/tags" Target="../tags/tag692.xml"/><Relationship Id="rId26" Type="http://schemas.openxmlformats.org/officeDocument/2006/relationships/tags" Target="../tags/tag700.xml"/><Relationship Id="rId3" Type="http://schemas.openxmlformats.org/officeDocument/2006/relationships/tags" Target="../tags/tag677.xml"/><Relationship Id="rId21" Type="http://schemas.openxmlformats.org/officeDocument/2006/relationships/tags" Target="../tags/tag695.xml"/><Relationship Id="rId7" Type="http://schemas.openxmlformats.org/officeDocument/2006/relationships/tags" Target="../tags/tag681.xml"/><Relationship Id="rId12" Type="http://schemas.openxmlformats.org/officeDocument/2006/relationships/tags" Target="../tags/tag686.xml"/><Relationship Id="rId17" Type="http://schemas.openxmlformats.org/officeDocument/2006/relationships/tags" Target="../tags/tag691.xml"/><Relationship Id="rId25" Type="http://schemas.openxmlformats.org/officeDocument/2006/relationships/tags" Target="../tags/tag699.xml"/><Relationship Id="rId2" Type="http://schemas.openxmlformats.org/officeDocument/2006/relationships/tags" Target="../tags/tag676.xml"/><Relationship Id="rId16" Type="http://schemas.openxmlformats.org/officeDocument/2006/relationships/tags" Target="../tags/tag690.xml"/><Relationship Id="rId20" Type="http://schemas.openxmlformats.org/officeDocument/2006/relationships/tags" Target="../tags/tag694.xml"/><Relationship Id="rId1" Type="http://schemas.openxmlformats.org/officeDocument/2006/relationships/tags" Target="../tags/tag675.xml"/><Relationship Id="rId6" Type="http://schemas.openxmlformats.org/officeDocument/2006/relationships/tags" Target="../tags/tag680.xml"/><Relationship Id="rId11" Type="http://schemas.openxmlformats.org/officeDocument/2006/relationships/tags" Target="../tags/tag685.xml"/><Relationship Id="rId24" Type="http://schemas.openxmlformats.org/officeDocument/2006/relationships/tags" Target="../tags/tag698.xml"/><Relationship Id="rId5" Type="http://schemas.openxmlformats.org/officeDocument/2006/relationships/tags" Target="../tags/tag679.xml"/><Relationship Id="rId15" Type="http://schemas.openxmlformats.org/officeDocument/2006/relationships/tags" Target="../tags/tag689.xml"/><Relationship Id="rId23" Type="http://schemas.openxmlformats.org/officeDocument/2006/relationships/tags" Target="../tags/tag697.xml"/><Relationship Id="rId10" Type="http://schemas.openxmlformats.org/officeDocument/2006/relationships/tags" Target="../tags/tag684.xml"/><Relationship Id="rId19" Type="http://schemas.openxmlformats.org/officeDocument/2006/relationships/tags" Target="../tags/tag693.xml"/><Relationship Id="rId4" Type="http://schemas.openxmlformats.org/officeDocument/2006/relationships/tags" Target="../tags/tag678.xml"/><Relationship Id="rId9" Type="http://schemas.openxmlformats.org/officeDocument/2006/relationships/tags" Target="../tags/tag683.xml"/><Relationship Id="rId14" Type="http://schemas.openxmlformats.org/officeDocument/2006/relationships/tags" Target="../tags/tag688.xml"/><Relationship Id="rId22" Type="http://schemas.openxmlformats.org/officeDocument/2006/relationships/tags" Target="../tags/tag696.xml"/><Relationship Id="rId27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708.xml"/><Relationship Id="rId13" Type="http://schemas.openxmlformats.org/officeDocument/2006/relationships/tags" Target="../tags/tag713.xml"/><Relationship Id="rId18" Type="http://schemas.openxmlformats.org/officeDocument/2006/relationships/tags" Target="../tags/tag718.xml"/><Relationship Id="rId26" Type="http://schemas.openxmlformats.org/officeDocument/2006/relationships/tags" Target="../tags/tag726.xml"/><Relationship Id="rId3" Type="http://schemas.openxmlformats.org/officeDocument/2006/relationships/tags" Target="../tags/tag703.xml"/><Relationship Id="rId21" Type="http://schemas.openxmlformats.org/officeDocument/2006/relationships/tags" Target="../tags/tag721.xml"/><Relationship Id="rId7" Type="http://schemas.openxmlformats.org/officeDocument/2006/relationships/tags" Target="../tags/tag707.xml"/><Relationship Id="rId12" Type="http://schemas.openxmlformats.org/officeDocument/2006/relationships/tags" Target="../tags/tag712.xml"/><Relationship Id="rId17" Type="http://schemas.openxmlformats.org/officeDocument/2006/relationships/tags" Target="../tags/tag717.xml"/><Relationship Id="rId25" Type="http://schemas.openxmlformats.org/officeDocument/2006/relationships/tags" Target="../tags/tag725.xml"/><Relationship Id="rId2" Type="http://schemas.openxmlformats.org/officeDocument/2006/relationships/tags" Target="../tags/tag702.xml"/><Relationship Id="rId16" Type="http://schemas.openxmlformats.org/officeDocument/2006/relationships/tags" Target="../tags/tag716.xml"/><Relationship Id="rId20" Type="http://schemas.openxmlformats.org/officeDocument/2006/relationships/tags" Target="../tags/tag720.xml"/><Relationship Id="rId1" Type="http://schemas.openxmlformats.org/officeDocument/2006/relationships/tags" Target="../tags/tag701.xml"/><Relationship Id="rId6" Type="http://schemas.openxmlformats.org/officeDocument/2006/relationships/tags" Target="../tags/tag706.xml"/><Relationship Id="rId11" Type="http://schemas.openxmlformats.org/officeDocument/2006/relationships/tags" Target="../tags/tag711.xml"/><Relationship Id="rId24" Type="http://schemas.openxmlformats.org/officeDocument/2006/relationships/tags" Target="../tags/tag724.xml"/><Relationship Id="rId5" Type="http://schemas.openxmlformats.org/officeDocument/2006/relationships/tags" Target="../tags/tag705.xml"/><Relationship Id="rId15" Type="http://schemas.openxmlformats.org/officeDocument/2006/relationships/tags" Target="../tags/tag715.xml"/><Relationship Id="rId23" Type="http://schemas.openxmlformats.org/officeDocument/2006/relationships/tags" Target="../tags/tag723.xml"/><Relationship Id="rId10" Type="http://schemas.openxmlformats.org/officeDocument/2006/relationships/tags" Target="../tags/tag710.xml"/><Relationship Id="rId19" Type="http://schemas.openxmlformats.org/officeDocument/2006/relationships/tags" Target="../tags/tag719.xml"/><Relationship Id="rId4" Type="http://schemas.openxmlformats.org/officeDocument/2006/relationships/tags" Target="../tags/tag704.xml"/><Relationship Id="rId9" Type="http://schemas.openxmlformats.org/officeDocument/2006/relationships/tags" Target="../tags/tag709.xml"/><Relationship Id="rId14" Type="http://schemas.openxmlformats.org/officeDocument/2006/relationships/tags" Target="../tags/tag714.xml"/><Relationship Id="rId22" Type="http://schemas.openxmlformats.org/officeDocument/2006/relationships/tags" Target="../tags/tag722.xml"/><Relationship Id="rId27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11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11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6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11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ppopx.com/en/accomplishment-ceremony-education-graduation-group-hats-people-310085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11.png"/><Relationship Id="rId4" Type="http://schemas.openxmlformats.org/officeDocument/2006/relationships/image" Target="../media/image3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olorized light photo effects">
            <a:extLst>
              <a:ext uri="{FF2B5EF4-FFF2-40B4-BE49-F238E27FC236}">
                <a16:creationId xmlns:a16="http://schemas.microsoft.com/office/drawing/2014/main" id="{EFD38E82-D1E2-E886-569A-287EFF85AC0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7864" b="786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2C5605-EBC4-AE3E-C911-6A3906BBE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0" y="3688205"/>
            <a:ext cx="8731683" cy="1236943"/>
          </a:xfrm>
        </p:spPr>
        <p:txBody>
          <a:bodyPr anchor="b">
            <a:normAutofit/>
          </a:bodyPr>
          <a:lstStyle/>
          <a:p>
            <a:pPr algn="l"/>
            <a:r>
              <a:rPr lang="en-GB" sz="6000" dirty="0">
                <a:solidFill>
                  <a:srgbClr val="FFFFFF"/>
                </a:solidFill>
              </a:rPr>
              <a:t>Goal-setting workshop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67D575-DC2B-05D1-A8AD-ABEFC861DB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" y="5121835"/>
            <a:ext cx="8731683" cy="1456765"/>
          </a:xfrm>
        </p:spPr>
        <p:txBody>
          <a:bodyPr anchor="t">
            <a:normAutofit/>
          </a:bodyPr>
          <a:lstStyle/>
          <a:p>
            <a:pPr algn="l"/>
            <a:r>
              <a:rPr lang="en-GB" sz="3200" b="1" dirty="0">
                <a:solidFill>
                  <a:srgbClr val="FFFFFF"/>
                </a:solidFill>
              </a:rPr>
              <a:t>Springboard 2025</a:t>
            </a:r>
          </a:p>
          <a:p>
            <a:pPr algn="l"/>
            <a:r>
              <a:rPr lang="en-GB" sz="3200" b="1" dirty="0">
                <a:solidFill>
                  <a:srgbClr val="FFFFFF"/>
                </a:solidFill>
              </a:rPr>
              <a:t>Facilitated by: Dr Besty Jose &amp; Stephanie Ng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FDADA0-E805-BACC-F50E-97BDC87E86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177" y="441273"/>
            <a:ext cx="1933845" cy="74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5910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graduates throwing their caps in the air&#10;&#10;Description automatically generated">
            <a:extLst>
              <a:ext uri="{FF2B5EF4-FFF2-40B4-BE49-F238E27FC236}">
                <a16:creationId xmlns:a16="http://schemas.microsoft.com/office/drawing/2014/main" id="{4AFB0E05-2435-8443-3F44-EE21447EDAA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1588" r="1" b="11590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0400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C0CFD-6EF5-E042-2F5F-D9F4BA87A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855" y="1447800"/>
            <a:ext cx="3108626" cy="4572000"/>
          </a:xfrm>
        </p:spPr>
        <p:txBody>
          <a:bodyPr anchor="ctr">
            <a:normAutofit/>
          </a:bodyPr>
          <a:lstStyle/>
          <a:p>
            <a:r>
              <a:rPr lang="en-GB" sz="3200" b="1" dirty="0"/>
              <a:t>Learning outcome: </a:t>
            </a:r>
            <a:br>
              <a:rPr lang="en-GB" sz="3200" b="1" dirty="0"/>
            </a:br>
            <a:r>
              <a:rPr lang="en-GB" sz="3200" b="1" dirty="0"/>
              <a:t>Set goals for the future</a:t>
            </a:r>
          </a:p>
        </p:txBody>
      </p:sp>
      <p:graphicFrame>
        <p:nvGraphicFramePr>
          <p:cNvPr id="52" name="Content Placeholder 40">
            <a:extLst>
              <a:ext uri="{FF2B5EF4-FFF2-40B4-BE49-F238E27FC236}">
                <a16:creationId xmlns:a16="http://schemas.microsoft.com/office/drawing/2014/main" id="{40A5667F-8D87-D533-60E9-93348CA193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074150"/>
              </p:ext>
            </p:extLst>
          </p:nvPr>
        </p:nvGraphicFramePr>
        <p:xfrm>
          <a:off x="5048250" y="1447800"/>
          <a:ext cx="649605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C86FAFB-7332-E4FC-CF6B-86D9766ACE5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02899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63049081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699A7-E154-2F8E-088D-9F7648BB21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Discussion on Time management homework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D1E85F-F565-8CE6-1A32-83E4D5D5FC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4801" y="578738"/>
            <a:ext cx="5670549" cy="567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7880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FI"/>
              <a:t>Join the Vevox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CC2121-8B6A-4BD5-9D16-25879B0610D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38200" y="1790700"/>
            <a:ext cx="7340600" cy="44196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 sz="3500"/>
              <a:t>Go to </a:t>
            </a:r>
            <a:r>
              <a:rPr lang="en-GB" sz="3500" b="1"/>
              <a:t>vevox.app</a:t>
            </a:r>
            <a:r>
              <a:rPr lang="en-GB" sz="3500"/>
              <a:t>
Enter the session ID: </a:t>
            </a:r>
            <a:r>
              <a:rPr lang="en-GB" sz="3500" b="1"/>
              <a:t>181-573-477</a:t>
            </a:r>
            <a:r>
              <a:rPr lang="en-GB" sz="3500"/>
              <a:t>
Or scan the QR code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B8C85D-FA6B-4253-92FD-FFE7907ADCF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8178800" y="1943100"/>
            <a:ext cx="2755900" cy="2755900"/>
          </a:xfrm>
          <a:prstGeom prst="rect">
            <a:avLst/>
          </a:prstGeom>
          <a:solidFill>
            <a:srgbClr val="FFFFFF"/>
          </a:solidFill>
          <a:ln w="0" cap="flat" cmpd="sng" algn="ctr">
            <a:solidFill>
              <a:srgbClr val="FFFFFF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3" name="Rectangle 442">
            <a:extLst>
              <a:ext uri="{FF2B5EF4-FFF2-40B4-BE49-F238E27FC236}">
                <a16:creationId xmlns:a16="http://schemas.microsoft.com/office/drawing/2014/main" id="{C3B8118D-4792-4E7C-AEC8-A926791AF25E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8267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4" name="Rectangle 443">
            <a:extLst>
              <a:ext uri="{FF2B5EF4-FFF2-40B4-BE49-F238E27FC236}">
                <a16:creationId xmlns:a16="http://schemas.microsoft.com/office/drawing/2014/main" id="{27140441-99E7-461A-B3BF-834D8E41D250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8356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5" name="Rectangle 444">
            <a:extLst>
              <a:ext uri="{FF2B5EF4-FFF2-40B4-BE49-F238E27FC236}">
                <a16:creationId xmlns:a16="http://schemas.microsoft.com/office/drawing/2014/main" id="{8F22E01F-9932-4868-B06E-B074D2305351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8445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6" name="Rectangle 445">
            <a:extLst>
              <a:ext uri="{FF2B5EF4-FFF2-40B4-BE49-F238E27FC236}">
                <a16:creationId xmlns:a16="http://schemas.microsoft.com/office/drawing/2014/main" id="{3671642B-92F0-416D-BDA1-3CB1A7384F01}"/>
              </a:ext>
            </a:extLst>
          </p:cNvPr>
          <p:cNvSpPr/>
          <p:nvPr>
            <p:custDataLst>
              <p:tags r:id="rId9"/>
            </p:custDataLst>
          </p:nvPr>
        </p:nvSpPr>
        <p:spPr>
          <a:xfrm>
            <a:off x="8534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7" name="Rectangle 446">
            <a:extLst>
              <a:ext uri="{FF2B5EF4-FFF2-40B4-BE49-F238E27FC236}">
                <a16:creationId xmlns:a16="http://schemas.microsoft.com/office/drawing/2014/main" id="{33635585-B52F-4752-B0E0-96C7B0A938DB}"/>
              </a:ext>
            </a:extLst>
          </p:cNvPr>
          <p:cNvSpPr/>
          <p:nvPr>
            <p:custDataLst>
              <p:tags r:id="rId10"/>
            </p:custDataLst>
          </p:nvPr>
        </p:nvSpPr>
        <p:spPr>
          <a:xfrm>
            <a:off x="8623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8" name="Rectangle 447">
            <a:extLst>
              <a:ext uri="{FF2B5EF4-FFF2-40B4-BE49-F238E27FC236}">
                <a16:creationId xmlns:a16="http://schemas.microsoft.com/office/drawing/2014/main" id="{C0915FF2-4316-4B0D-86C4-4D8A17F121F0}"/>
              </a:ext>
            </a:extLst>
          </p:cNvPr>
          <p:cNvSpPr/>
          <p:nvPr>
            <p:custDataLst>
              <p:tags r:id="rId11"/>
            </p:custDataLst>
          </p:nvPr>
        </p:nvSpPr>
        <p:spPr>
          <a:xfrm>
            <a:off x="8712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49" name="Rectangle 448">
            <a:extLst>
              <a:ext uri="{FF2B5EF4-FFF2-40B4-BE49-F238E27FC236}">
                <a16:creationId xmlns:a16="http://schemas.microsoft.com/office/drawing/2014/main" id="{623D61DF-63C6-4382-8C24-136AC64FD1C9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801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0" name="Rectangle 449">
            <a:extLst>
              <a:ext uri="{FF2B5EF4-FFF2-40B4-BE49-F238E27FC236}">
                <a16:creationId xmlns:a16="http://schemas.microsoft.com/office/drawing/2014/main" id="{5C2BF438-74BF-447C-9FB6-66BCC4FF65B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90678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1" name="Rectangle 450">
            <a:extLst>
              <a:ext uri="{FF2B5EF4-FFF2-40B4-BE49-F238E27FC236}">
                <a16:creationId xmlns:a16="http://schemas.microsoft.com/office/drawing/2014/main" id="{C8AE4BDD-4B07-4E4D-9916-29DEBC055D22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92456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2" name="Rectangle 451">
            <a:extLst>
              <a:ext uri="{FF2B5EF4-FFF2-40B4-BE49-F238E27FC236}">
                <a16:creationId xmlns:a16="http://schemas.microsoft.com/office/drawing/2014/main" id="{5249CDA8-4210-462A-A880-D1289597422B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9334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3" name="Rectangle 452">
            <a:extLst>
              <a:ext uri="{FF2B5EF4-FFF2-40B4-BE49-F238E27FC236}">
                <a16:creationId xmlns:a16="http://schemas.microsoft.com/office/drawing/2014/main" id="{FC08014D-FEA9-452F-B9A9-986436CEFE9E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9601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4" name="Rectangle 453">
            <a:extLst>
              <a:ext uri="{FF2B5EF4-FFF2-40B4-BE49-F238E27FC236}">
                <a16:creationId xmlns:a16="http://schemas.microsoft.com/office/drawing/2014/main" id="{56350ACA-E27A-4ECD-ACC7-58E66C1E0240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9690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5" name="Rectangle 454">
            <a:extLst>
              <a:ext uri="{FF2B5EF4-FFF2-40B4-BE49-F238E27FC236}">
                <a16:creationId xmlns:a16="http://schemas.microsoft.com/office/drawing/2014/main" id="{72768DB0-DC6B-4CEC-82BE-CFE8C498C2F2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9779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6" name="Rectangle 455">
            <a:extLst>
              <a:ext uri="{FF2B5EF4-FFF2-40B4-BE49-F238E27FC236}">
                <a16:creationId xmlns:a16="http://schemas.microsoft.com/office/drawing/2014/main" id="{D71AB0B2-8BEB-4AC4-980C-2E88F6FEF937}"/>
              </a:ext>
            </a:extLst>
          </p:cNvPr>
          <p:cNvSpPr/>
          <p:nvPr>
            <p:custDataLst>
              <p:tags r:id="rId19"/>
            </p:custDataLst>
          </p:nvPr>
        </p:nvSpPr>
        <p:spPr>
          <a:xfrm>
            <a:off x="99568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7" name="Rectangle 456">
            <a:extLst>
              <a:ext uri="{FF2B5EF4-FFF2-40B4-BE49-F238E27FC236}">
                <a16:creationId xmlns:a16="http://schemas.microsoft.com/office/drawing/2014/main" id="{D45E9D68-3145-4197-97CC-5081B51562EE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100457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8" name="Rectangle 457">
            <a:extLst>
              <a:ext uri="{FF2B5EF4-FFF2-40B4-BE49-F238E27FC236}">
                <a16:creationId xmlns:a16="http://schemas.microsoft.com/office/drawing/2014/main" id="{F7AEE760-E26E-45D4-A65A-31AA1965317E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102235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59" name="Rectangle 458">
            <a:extLst>
              <a:ext uri="{FF2B5EF4-FFF2-40B4-BE49-F238E27FC236}">
                <a16:creationId xmlns:a16="http://schemas.microsoft.com/office/drawing/2014/main" id="{03A18AC4-27FF-4F58-BD0F-C60F04322473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103124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0" name="Rectangle 459">
            <a:extLst>
              <a:ext uri="{FF2B5EF4-FFF2-40B4-BE49-F238E27FC236}">
                <a16:creationId xmlns:a16="http://schemas.microsoft.com/office/drawing/2014/main" id="{5DB65075-5597-48AD-BD74-B8819029466C}"/>
              </a:ext>
            </a:extLst>
          </p:cNvPr>
          <p:cNvSpPr/>
          <p:nvPr>
            <p:custDataLst>
              <p:tags r:id="rId23"/>
            </p:custDataLst>
          </p:nvPr>
        </p:nvSpPr>
        <p:spPr>
          <a:xfrm>
            <a:off x="104013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1" name="Rectangle 460">
            <a:extLst>
              <a:ext uri="{FF2B5EF4-FFF2-40B4-BE49-F238E27FC236}">
                <a16:creationId xmlns:a16="http://schemas.microsoft.com/office/drawing/2014/main" id="{11040CDA-783C-4F91-BB17-0D33A233C1ED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104902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2" name="Rectangle 461">
            <a:extLst>
              <a:ext uri="{FF2B5EF4-FFF2-40B4-BE49-F238E27FC236}">
                <a16:creationId xmlns:a16="http://schemas.microsoft.com/office/drawing/2014/main" id="{8780D962-D2E3-47E8-A1B0-0607C9B13F26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105791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3" name="Rectangle 462">
            <a:extLst>
              <a:ext uri="{FF2B5EF4-FFF2-40B4-BE49-F238E27FC236}">
                <a16:creationId xmlns:a16="http://schemas.microsoft.com/office/drawing/2014/main" id="{60CE1D69-5ACD-48A8-9427-25877D4FC383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106680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4" name="Rectangle 463">
            <a:extLst>
              <a:ext uri="{FF2B5EF4-FFF2-40B4-BE49-F238E27FC236}">
                <a16:creationId xmlns:a16="http://schemas.microsoft.com/office/drawing/2014/main" id="{58370443-BD70-4A76-A779-D483832BD5A1}"/>
              </a:ext>
            </a:extLst>
          </p:cNvPr>
          <p:cNvSpPr/>
          <p:nvPr>
            <p:custDataLst>
              <p:tags r:id="rId27"/>
            </p:custDataLst>
          </p:nvPr>
        </p:nvSpPr>
        <p:spPr>
          <a:xfrm>
            <a:off x="10756900" y="2032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5" name="Rectangle 464">
            <a:extLst>
              <a:ext uri="{FF2B5EF4-FFF2-40B4-BE49-F238E27FC236}">
                <a16:creationId xmlns:a16="http://schemas.microsoft.com/office/drawing/2014/main" id="{D9910FA1-A8B6-443B-BD96-A8336C9EBE6F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267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6" name="Rectangle 465">
            <a:extLst>
              <a:ext uri="{FF2B5EF4-FFF2-40B4-BE49-F238E27FC236}">
                <a16:creationId xmlns:a16="http://schemas.microsoft.com/office/drawing/2014/main" id="{1D708DC2-5A48-403E-9F53-E0A473724B3F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801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7" name="Rectangle 466">
            <a:extLst>
              <a:ext uri="{FF2B5EF4-FFF2-40B4-BE49-F238E27FC236}">
                <a16:creationId xmlns:a16="http://schemas.microsoft.com/office/drawing/2014/main" id="{5D8FA9EF-B7B4-481E-9C2D-B51F1A723596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8978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8" name="Rectangle 467">
            <a:extLst>
              <a:ext uri="{FF2B5EF4-FFF2-40B4-BE49-F238E27FC236}">
                <a16:creationId xmlns:a16="http://schemas.microsoft.com/office/drawing/2014/main" id="{31DE9B22-926B-4C62-8A83-069C0C9F81F9}"/>
              </a:ext>
            </a:extLst>
          </p:cNvPr>
          <p:cNvSpPr/>
          <p:nvPr>
            <p:custDataLst>
              <p:tags r:id="rId31"/>
            </p:custDataLst>
          </p:nvPr>
        </p:nvSpPr>
        <p:spPr>
          <a:xfrm>
            <a:off x="90678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69" name="Rectangle 468">
            <a:extLst>
              <a:ext uri="{FF2B5EF4-FFF2-40B4-BE49-F238E27FC236}">
                <a16:creationId xmlns:a16="http://schemas.microsoft.com/office/drawing/2014/main" id="{2F3C80C2-816E-44AF-8423-360F7CA589C3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9156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0" name="Rectangle 469">
            <a:extLst>
              <a:ext uri="{FF2B5EF4-FFF2-40B4-BE49-F238E27FC236}">
                <a16:creationId xmlns:a16="http://schemas.microsoft.com/office/drawing/2014/main" id="{C3AD1EE0-46ED-4564-8AD5-76F4245E4B0B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9334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1" name="Rectangle 470">
            <a:extLst>
              <a:ext uri="{FF2B5EF4-FFF2-40B4-BE49-F238E27FC236}">
                <a16:creationId xmlns:a16="http://schemas.microsoft.com/office/drawing/2014/main" id="{92605F4A-0B85-4442-B55D-A84B422F1744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94234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2" name="Rectangle 471">
            <a:extLst>
              <a:ext uri="{FF2B5EF4-FFF2-40B4-BE49-F238E27FC236}">
                <a16:creationId xmlns:a16="http://schemas.microsoft.com/office/drawing/2014/main" id="{C68F0EDF-E1E0-4D6E-B276-932BA30B93CD}"/>
              </a:ext>
            </a:extLst>
          </p:cNvPr>
          <p:cNvSpPr/>
          <p:nvPr>
            <p:custDataLst>
              <p:tags r:id="rId35"/>
            </p:custDataLst>
          </p:nvPr>
        </p:nvSpPr>
        <p:spPr>
          <a:xfrm>
            <a:off x="95123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3" name="Rectangle 472">
            <a:extLst>
              <a:ext uri="{FF2B5EF4-FFF2-40B4-BE49-F238E27FC236}">
                <a16:creationId xmlns:a16="http://schemas.microsoft.com/office/drawing/2014/main" id="{A8F133C4-FE42-47EF-9AA7-ED75F9C9D1A9}"/>
              </a:ext>
            </a:extLst>
          </p:cNvPr>
          <p:cNvSpPr/>
          <p:nvPr>
            <p:custDataLst>
              <p:tags r:id="rId36"/>
            </p:custDataLst>
          </p:nvPr>
        </p:nvSpPr>
        <p:spPr>
          <a:xfrm>
            <a:off x="96901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4" name="Rectangle 473">
            <a:extLst>
              <a:ext uri="{FF2B5EF4-FFF2-40B4-BE49-F238E27FC236}">
                <a16:creationId xmlns:a16="http://schemas.microsoft.com/office/drawing/2014/main" id="{3CD4EE2B-D711-4246-BC3F-49445A97D2CB}"/>
              </a:ext>
            </a:extLst>
          </p:cNvPr>
          <p:cNvSpPr/>
          <p:nvPr>
            <p:custDataLst>
              <p:tags r:id="rId37"/>
            </p:custDataLst>
          </p:nvPr>
        </p:nvSpPr>
        <p:spPr>
          <a:xfrm>
            <a:off x="9867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5" name="Rectangle 474">
            <a:extLst>
              <a:ext uri="{FF2B5EF4-FFF2-40B4-BE49-F238E27FC236}">
                <a16:creationId xmlns:a16="http://schemas.microsoft.com/office/drawing/2014/main" id="{24875622-4A67-4A73-92B9-F9816358948C}"/>
              </a:ext>
            </a:extLst>
          </p:cNvPr>
          <p:cNvSpPr/>
          <p:nvPr>
            <p:custDataLst>
              <p:tags r:id="rId38"/>
            </p:custDataLst>
          </p:nvPr>
        </p:nvSpPr>
        <p:spPr>
          <a:xfrm>
            <a:off x="100457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6" name="Rectangle 475">
            <a:extLst>
              <a:ext uri="{FF2B5EF4-FFF2-40B4-BE49-F238E27FC236}">
                <a16:creationId xmlns:a16="http://schemas.microsoft.com/office/drawing/2014/main" id="{12F7C8C5-274B-43A5-9900-6BDD2FDF0EBF}"/>
              </a:ext>
            </a:extLst>
          </p:cNvPr>
          <p:cNvSpPr/>
          <p:nvPr>
            <p:custDataLst>
              <p:tags r:id="rId39"/>
            </p:custDataLst>
          </p:nvPr>
        </p:nvSpPr>
        <p:spPr>
          <a:xfrm>
            <a:off x="102235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7" name="Rectangle 476">
            <a:extLst>
              <a:ext uri="{FF2B5EF4-FFF2-40B4-BE49-F238E27FC236}">
                <a16:creationId xmlns:a16="http://schemas.microsoft.com/office/drawing/2014/main" id="{9EE10E1E-5155-4E70-ADC1-595D2D333095}"/>
              </a:ext>
            </a:extLst>
          </p:cNvPr>
          <p:cNvSpPr/>
          <p:nvPr>
            <p:custDataLst>
              <p:tags r:id="rId40"/>
            </p:custDataLst>
          </p:nvPr>
        </p:nvSpPr>
        <p:spPr>
          <a:xfrm>
            <a:off x="10756900" y="2120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8" name="Rectangle 477">
            <a:extLst>
              <a:ext uri="{FF2B5EF4-FFF2-40B4-BE49-F238E27FC236}">
                <a16:creationId xmlns:a16="http://schemas.microsoft.com/office/drawing/2014/main" id="{C2DC5E4D-830A-4D95-9012-69CDA3E9AE31}"/>
              </a:ext>
            </a:extLst>
          </p:cNvPr>
          <p:cNvSpPr/>
          <p:nvPr>
            <p:custDataLst>
              <p:tags r:id="rId41"/>
            </p:custDataLst>
          </p:nvPr>
        </p:nvSpPr>
        <p:spPr>
          <a:xfrm>
            <a:off x="8267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79" name="Rectangle 478">
            <a:extLst>
              <a:ext uri="{FF2B5EF4-FFF2-40B4-BE49-F238E27FC236}">
                <a16:creationId xmlns:a16="http://schemas.microsoft.com/office/drawing/2014/main" id="{2BFAEB1A-D884-4CFE-951A-B61F635126DE}"/>
              </a:ext>
            </a:extLst>
          </p:cNvPr>
          <p:cNvSpPr/>
          <p:nvPr>
            <p:custDataLst>
              <p:tags r:id="rId42"/>
            </p:custDataLst>
          </p:nvPr>
        </p:nvSpPr>
        <p:spPr>
          <a:xfrm>
            <a:off x="8445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0" name="Rectangle 479">
            <a:extLst>
              <a:ext uri="{FF2B5EF4-FFF2-40B4-BE49-F238E27FC236}">
                <a16:creationId xmlns:a16="http://schemas.microsoft.com/office/drawing/2014/main" id="{9AF090BF-9816-4F8D-B9BB-766DE5836CBC}"/>
              </a:ext>
            </a:extLst>
          </p:cNvPr>
          <p:cNvSpPr/>
          <p:nvPr>
            <p:custDataLst>
              <p:tags r:id="rId43"/>
            </p:custDataLst>
          </p:nvPr>
        </p:nvSpPr>
        <p:spPr>
          <a:xfrm>
            <a:off x="8534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1" name="Rectangle 480">
            <a:extLst>
              <a:ext uri="{FF2B5EF4-FFF2-40B4-BE49-F238E27FC236}">
                <a16:creationId xmlns:a16="http://schemas.microsoft.com/office/drawing/2014/main" id="{F95D9F5B-7BF8-4936-9941-A3AB5646C695}"/>
              </a:ext>
            </a:extLst>
          </p:cNvPr>
          <p:cNvSpPr/>
          <p:nvPr>
            <p:custDataLst>
              <p:tags r:id="rId44"/>
            </p:custDataLst>
          </p:nvPr>
        </p:nvSpPr>
        <p:spPr>
          <a:xfrm>
            <a:off x="8623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2" name="Rectangle 481">
            <a:extLst>
              <a:ext uri="{FF2B5EF4-FFF2-40B4-BE49-F238E27FC236}">
                <a16:creationId xmlns:a16="http://schemas.microsoft.com/office/drawing/2014/main" id="{60547D7C-DF25-45F9-BA22-853128E5FEFC}"/>
              </a:ext>
            </a:extLst>
          </p:cNvPr>
          <p:cNvSpPr/>
          <p:nvPr>
            <p:custDataLst>
              <p:tags r:id="rId45"/>
            </p:custDataLst>
          </p:nvPr>
        </p:nvSpPr>
        <p:spPr>
          <a:xfrm>
            <a:off x="8801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3" name="Rectangle 482">
            <a:extLst>
              <a:ext uri="{FF2B5EF4-FFF2-40B4-BE49-F238E27FC236}">
                <a16:creationId xmlns:a16="http://schemas.microsoft.com/office/drawing/2014/main" id="{D0D616E9-A04F-43B0-899C-3408D2B51E1C}"/>
              </a:ext>
            </a:extLst>
          </p:cNvPr>
          <p:cNvSpPr/>
          <p:nvPr>
            <p:custDataLst>
              <p:tags r:id="rId46"/>
            </p:custDataLst>
          </p:nvPr>
        </p:nvSpPr>
        <p:spPr>
          <a:xfrm>
            <a:off x="8978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4" name="Rectangle 483">
            <a:extLst>
              <a:ext uri="{FF2B5EF4-FFF2-40B4-BE49-F238E27FC236}">
                <a16:creationId xmlns:a16="http://schemas.microsoft.com/office/drawing/2014/main" id="{3A0DCC21-1140-47A5-BB56-71B19AD00016}"/>
              </a:ext>
            </a:extLst>
          </p:cNvPr>
          <p:cNvSpPr/>
          <p:nvPr>
            <p:custDataLst>
              <p:tags r:id="rId47"/>
            </p:custDataLst>
          </p:nvPr>
        </p:nvSpPr>
        <p:spPr>
          <a:xfrm>
            <a:off x="9156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5" name="Rectangle 484">
            <a:extLst>
              <a:ext uri="{FF2B5EF4-FFF2-40B4-BE49-F238E27FC236}">
                <a16:creationId xmlns:a16="http://schemas.microsoft.com/office/drawing/2014/main" id="{E1823AF2-CA2F-47F2-96C1-45B53F4F8C7D}"/>
              </a:ext>
            </a:extLst>
          </p:cNvPr>
          <p:cNvSpPr/>
          <p:nvPr>
            <p:custDataLst>
              <p:tags r:id="rId48"/>
            </p:custDataLst>
          </p:nvPr>
        </p:nvSpPr>
        <p:spPr>
          <a:xfrm>
            <a:off x="94234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6" name="Rectangle 485">
            <a:extLst>
              <a:ext uri="{FF2B5EF4-FFF2-40B4-BE49-F238E27FC236}">
                <a16:creationId xmlns:a16="http://schemas.microsoft.com/office/drawing/2014/main" id="{41630CBC-F53B-44F9-852B-C84E1A89060E}"/>
              </a:ext>
            </a:extLst>
          </p:cNvPr>
          <p:cNvSpPr/>
          <p:nvPr>
            <p:custDataLst>
              <p:tags r:id="rId49"/>
            </p:custDataLst>
          </p:nvPr>
        </p:nvSpPr>
        <p:spPr>
          <a:xfrm>
            <a:off x="9601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7" name="Rectangle 486">
            <a:extLst>
              <a:ext uri="{FF2B5EF4-FFF2-40B4-BE49-F238E27FC236}">
                <a16:creationId xmlns:a16="http://schemas.microsoft.com/office/drawing/2014/main" id="{024568EF-8269-4C1D-953C-C6DBA1DD0290}"/>
              </a:ext>
            </a:extLst>
          </p:cNvPr>
          <p:cNvSpPr/>
          <p:nvPr>
            <p:custDataLst>
              <p:tags r:id="rId50"/>
            </p:custDataLst>
          </p:nvPr>
        </p:nvSpPr>
        <p:spPr>
          <a:xfrm>
            <a:off x="9867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8" name="Rectangle 487">
            <a:extLst>
              <a:ext uri="{FF2B5EF4-FFF2-40B4-BE49-F238E27FC236}">
                <a16:creationId xmlns:a16="http://schemas.microsoft.com/office/drawing/2014/main" id="{801CEDC2-ADF2-4C2E-A3F1-0E5E1F9455C8}"/>
              </a:ext>
            </a:extLst>
          </p:cNvPr>
          <p:cNvSpPr/>
          <p:nvPr>
            <p:custDataLst>
              <p:tags r:id="rId51"/>
            </p:custDataLst>
          </p:nvPr>
        </p:nvSpPr>
        <p:spPr>
          <a:xfrm>
            <a:off x="99568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89" name="Rectangle 488">
            <a:extLst>
              <a:ext uri="{FF2B5EF4-FFF2-40B4-BE49-F238E27FC236}">
                <a16:creationId xmlns:a16="http://schemas.microsoft.com/office/drawing/2014/main" id="{7DC7ECBB-3F28-4F14-BAAA-84DB8CE0871A}"/>
              </a:ext>
            </a:extLst>
          </p:cNvPr>
          <p:cNvSpPr/>
          <p:nvPr>
            <p:custDataLst>
              <p:tags r:id="rId52"/>
            </p:custDataLst>
          </p:nvPr>
        </p:nvSpPr>
        <p:spPr>
          <a:xfrm>
            <a:off x="100457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0" name="Rectangle 489">
            <a:extLst>
              <a:ext uri="{FF2B5EF4-FFF2-40B4-BE49-F238E27FC236}">
                <a16:creationId xmlns:a16="http://schemas.microsoft.com/office/drawing/2014/main" id="{678EFDBA-5B91-4883-8D3C-BE04F777EBCE}"/>
              </a:ext>
            </a:extLst>
          </p:cNvPr>
          <p:cNvSpPr/>
          <p:nvPr>
            <p:custDataLst>
              <p:tags r:id="rId53"/>
            </p:custDataLst>
          </p:nvPr>
        </p:nvSpPr>
        <p:spPr>
          <a:xfrm>
            <a:off x="102235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1" name="Rectangle 490">
            <a:extLst>
              <a:ext uri="{FF2B5EF4-FFF2-40B4-BE49-F238E27FC236}">
                <a16:creationId xmlns:a16="http://schemas.microsoft.com/office/drawing/2014/main" id="{6459BB3C-B9F6-40AE-AABE-7BDA6997542C}"/>
              </a:ext>
            </a:extLst>
          </p:cNvPr>
          <p:cNvSpPr/>
          <p:nvPr>
            <p:custDataLst>
              <p:tags r:id="rId54"/>
            </p:custDataLst>
          </p:nvPr>
        </p:nvSpPr>
        <p:spPr>
          <a:xfrm>
            <a:off x="104013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2" name="Rectangle 491">
            <a:extLst>
              <a:ext uri="{FF2B5EF4-FFF2-40B4-BE49-F238E27FC236}">
                <a16:creationId xmlns:a16="http://schemas.microsoft.com/office/drawing/2014/main" id="{9BBD67C9-0E6A-4CF1-A662-D246FFECB01D}"/>
              </a:ext>
            </a:extLst>
          </p:cNvPr>
          <p:cNvSpPr/>
          <p:nvPr>
            <p:custDataLst>
              <p:tags r:id="rId55"/>
            </p:custDataLst>
          </p:nvPr>
        </p:nvSpPr>
        <p:spPr>
          <a:xfrm>
            <a:off x="104902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3" name="Rectangle 492">
            <a:extLst>
              <a:ext uri="{FF2B5EF4-FFF2-40B4-BE49-F238E27FC236}">
                <a16:creationId xmlns:a16="http://schemas.microsoft.com/office/drawing/2014/main" id="{C3F163A2-C3BF-49FD-81D5-10F76BBEF3D6}"/>
              </a:ext>
            </a:extLst>
          </p:cNvPr>
          <p:cNvSpPr/>
          <p:nvPr>
            <p:custDataLst>
              <p:tags r:id="rId56"/>
            </p:custDataLst>
          </p:nvPr>
        </p:nvSpPr>
        <p:spPr>
          <a:xfrm>
            <a:off x="105791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4" name="Rectangle 493">
            <a:extLst>
              <a:ext uri="{FF2B5EF4-FFF2-40B4-BE49-F238E27FC236}">
                <a16:creationId xmlns:a16="http://schemas.microsoft.com/office/drawing/2014/main" id="{44708311-B281-4AFB-BFF5-DDA451D2C40D}"/>
              </a:ext>
            </a:extLst>
          </p:cNvPr>
          <p:cNvSpPr/>
          <p:nvPr>
            <p:custDataLst>
              <p:tags r:id="rId57"/>
            </p:custDataLst>
          </p:nvPr>
        </p:nvSpPr>
        <p:spPr>
          <a:xfrm>
            <a:off x="10756900" y="2209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5" name="Rectangle 494">
            <a:extLst>
              <a:ext uri="{FF2B5EF4-FFF2-40B4-BE49-F238E27FC236}">
                <a16:creationId xmlns:a16="http://schemas.microsoft.com/office/drawing/2014/main" id="{F2594A6B-0F72-4F6E-AAF5-C6C716338317}"/>
              </a:ext>
            </a:extLst>
          </p:cNvPr>
          <p:cNvSpPr/>
          <p:nvPr>
            <p:custDataLst>
              <p:tags r:id="rId58"/>
            </p:custDataLst>
          </p:nvPr>
        </p:nvSpPr>
        <p:spPr>
          <a:xfrm>
            <a:off x="8267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6" name="Rectangle 495">
            <a:extLst>
              <a:ext uri="{FF2B5EF4-FFF2-40B4-BE49-F238E27FC236}">
                <a16:creationId xmlns:a16="http://schemas.microsoft.com/office/drawing/2014/main" id="{D2DEDD30-685B-4A32-BE16-BD79D3B8E886}"/>
              </a:ext>
            </a:extLst>
          </p:cNvPr>
          <p:cNvSpPr/>
          <p:nvPr>
            <p:custDataLst>
              <p:tags r:id="rId59"/>
            </p:custDataLst>
          </p:nvPr>
        </p:nvSpPr>
        <p:spPr>
          <a:xfrm>
            <a:off x="8445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7" name="Rectangle 496">
            <a:extLst>
              <a:ext uri="{FF2B5EF4-FFF2-40B4-BE49-F238E27FC236}">
                <a16:creationId xmlns:a16="http://schemas.microsoft.com/office/drawing/2014/main" id="{BD55BD0C-1766-4039-9465-2E8E17CAB5C4}"/>
              </a:ext>
            </a:extLst>
          </p:cNvPr>
          <p:cNvSpPr/>
          <p:nvPr>
            <p:custDataLst>
              <p:tags r:id="rId60"/>
            </p:custDataLst>
          </p:nvPr>
        </p:nvSpPr>
        <p:spPr>
          <a:xfrm>
            <a:off x="85344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8" name="Rectangle 497">
            <a:extLst>
              <a:ext uri="{FF2B5EF4-FFF2-40B4-BE49-F238E27FC236}">
                <a16:creationId xmlns:a16="http://schemas.microsoft.com/office/drawing/2014/main" id="{ABC54AE2-AB59-4900-BA90-6E3D7663BB6E}"/>
              </a:ext>
            </a:extLst>
          </p:cNvPr>
          <p:cNvSpPr/>
          <p:nvPr>
            <p:custDataLst>
              <p:tags r:id="rId61"/>
            </p:custDataLst>
          </p:nvPr>
        </p:nvSpPr>
        <p:spPr>
          <a:xfrm>
            <a:off x="8623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499" name="Rectangle 498">
            <a:extLst>
              <a:ext uri="{FF2B5EF4-FFF2-40B4-BE49-F238E27FC236}">
                <a16:creationId xmlns:a16="http://schemas.microsoft.com/office/drawing/2014/main" id="{E86A1D9B-9D25-45EB-A292-17C994149F6F}"/>
              </a:ext>
            </a:extLst>
          </p:cNvPr>
          <p:cNvSpPr/>
          <p:nvPr>
            <p:custDataLst>
              <p:tags r:id="rId62"/>
            </p:custDataLst>
          </p:nvPr>
        </p:nvSpPr>
        <p:spPr>
          <a:xfrm>
            <a:off x="8801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0" name="Rectangle 499">
            <a:extLst>
              <a:ext uri="{FF2B5EF4-FFF2-40B4-BE49-F238E27FC236}">
                <a16:creationId xmlns:a16="http://schemas.microsoft.com/office/drawing/2014/main" id="{DB640659-D3B2-40EB-80B4-00F02A06B93C}"/>
              </a:ext>
            </a:extLst>
          </p:cNvPr>
          <p:cNvSpPr/>
          <p:nvPr>
            <p:custDataLst>
              <p:tags r:id="rId63"/>
            </p:custDataLst>
          </p:nvPr>
        </p:nvSpPr>
        <p:spPr>
          <a:xfrm>
            <a:off x="8978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1" name="Rectangle 500">
            <a:extLst>
              <a:ext uri="{FF2B5EF4-FFF2-40B4-BE49-F238E27FC236}">
                <a16:creationId xmlns:a16="http://schemas.microsoft.com/office/drawing/2014/main" id="{B3886AD7-EAA8-4621-8B12-B560681436DE}"/>
              </a:ext>
            </a:extLst>
          </p:cNvPr>
          <p:cNvSpPr/>
          <p:nvPr>
            <p:custDataLst>
              <p:tags r:id="rId64"/>
            </p:custDataLst>
          </p:nvPr>
        </p:nvSpPr>
        <p:spPr>
          <a:xfrm>
            <a:off x="9156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2" name="Rectangle 501">
            <a:extLst>
              <a:ext uri="{FF2B5EF4-FFF2-40B4-BE49-F238E27FC236}">
                <a16:creationId xmlns:a16="http://schemas.microsoft.com/office/drawing/2014/main" id="{78F68AA6-0BFE-4570-B7EB-943079E6E158}"/>
              </a:ext>
            </a:extLst>
          </p:cNvPr>
          <p:cNvSpPr/>
          <p:nvPr>
            <p:custDataLst>
              <p:tags r:id="rId65"/>
            </p:custDataLst>
          </p:nvPr>
        </p:nvSpPr>
        <p:spPr>
          <a:xfrm>
            <a:off x="92456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3" name="Rectangle 502">
            <a:extLst>
              <a:ext uri="{FF2B5EF4-FFF2-40B4-BE49-F238E27FC236}">
                <a16:creationId xmlns:a16="http://schemas.microsoft.com/office/drawing/2014/main" id="{6207BC97-4D40-4012-9C50-4A68A6C4CFBC}"/>
              </a:ext>
            </a:extLst>
          </p:cNvPr>
          <p:cNvSpPr/>
          <p:nvPr>
            <p:custDataLst>
              <p:tags r:id="rId66"/>
            </p:custDataLst>
          </p:nvPr>
        </p:nvSpPr>
        <p:spPr>
          <a:xfrm>
            <a:off x="9334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4" name="Rectangle 503">
            <a:extLst>
              <a:ext uri="{FF2B5EF4-FFF2-40B4-BE49-F238E27FC236}">
                <a16:creationId xmlns:a16="http://schemas.microsoft.com/office/drawing/2014/main" id="{491FD859-CECF-44F4-A825-D06AD0BF8A89}"/>
              </a:ext>
            </a:extLst>
          </p:cNvPr>
          <p:cNvSpPr/>
          <p:nvPr>
            <p:custDataLst>
              <p:tags r:id="rId67"/>
            </p:custDataLst>
          </p:nvPr>
        </p:nvSpPr>
        <p:spPr>
          <a:xfrm>
            <a:off x="9690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5" name="Rectangle 504">
            <a:extLst>
              <a:ext uri="{FF2B5EF4-FFF2-40B4-BE49-F238E27FC236}">
                <a16:creationId xmlns:a16="http://schemas.microsoft.com/office/drawing/2014/main" id="{D7A545F4-7A94-4BCE-AE90-F46EDB4CDE58}"/>
              </a:ext>
            </a:extLst>
          </p:cNvPr>
          <p:cNvSpPr/>
          <p:nvPr>
            <p:custDataLst>
              <p:tags r:id="rId68"/>
            </p:custDataLst>
          </p:nvPr>
        </p:nvSpPr>
        <p:spPr>
          <a:xfrm>
            <a:off x="97790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6" name="Rectangle 505">
            <a:extLst>
              <a:ext uri="{FF2B5EF4-FFF2-40B4-BE49-F238E27FC236}">
                <a16:creationId xmlns:a16="http://schemas.microsoft.com/office/drawing/2014/main" id="{D7692FDC-6FDB-4B42-BB13-F0A69A28DC30}"/>
              </a:ext>
            </a:extLst>
          </p:cNvPr>
          <p:cNvSpPr/>
          <p:nvPr>
            <p:custDataLst>
              <p:tags r:id="rId69"/>
            </p:custDataLst>
          </p:nvPr>
        </p:nvSpPr>
        <p:spPr>
          <a:xfrm>
            <a:off x="9867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7" name="Rectangle 506">
            <a:extLst>
              <a:ext uri="{FF2B5EF4-FFF2-40B4-BE49-F238E27FC236}">
                <a16:creationId xmlns:a16="http://schemas.microsoft.com/office/drawing/2014/main" id="{0365332C-0794-4EFC-B1D4-E6A821EA674E}"/>
              </a:ext>
            </a:extLst>
          </p:cNvPr>
          <p:cNvSpPr/>
          <p:nvPr>
            <p:custDataLst>
              <p:tags r:id="rId70"/>
            </p:custDataLst>
          </p:nvPr>
        </p:nvSpPr>
        <p:spPr>
          <a:xfrm>
            <a:off x="99568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8" name="Rectangle 507">
            <a:extLst>
              <a:ext uri="{FF2B5EF4-FFF2-40B4-BE49-F238E27FC236}">
                <a16:creationId xmlns:a16="http://schemas.microsoft.com/office/drawing/2014/main" id="{F3BDBBF6-0F71-4ED1-AFCF-BAF3D0F6C374}"/>
              </a:ext>
            </a:extLst>
          </p:cNvPr>
          <p:cNvSpPr/>
          <p:nvPr>
            <p:custDataLst>
              <p:tags r:id="rId71"/>
            </p:custDataLst>
          </p:nvPr>
        </p:nvSpPr>
        <p:spPr>
          <a:xfrm>
            <a:off x="100457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09" name="Rectangle 508">
            <a:extLst>
              <a:ext uri="{FF2B5EF4-FFF2-40B4-BE49-F238E27FC236}">
                <a16:creationId xmlns:a16="http://schemas.microsoft.com/office/drawing/2014/main" id="{233F0937-6813-47FD-AD36-7F3A589C94A6}"/>
              </a:ext>
            </a:extLst>
          </p:cNvPr>
          <p:cNvSpPr/>
          <p:nvPr>
            <p:custDataLst>
              <p:tags r:id="rId72"/>
            </p:custDataLst>
          </p:nvPr>
        </p:nvSpPr>
        <p:spPr>
          <a:xfrm>
            <a:off x="102235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0" name="Rectangle 509">
            <a:extLst>
              <a:ext uri="{FF2B5EF4-FFF2-40B4-BE49-F238E27FC236}">
                <a16:creationId xmlns:a16="http://schemas.microsoft.com/office/drawing/2014/main" id="{1670E2EA-48A8-405E-A196-6277A077EDBA}"/>
              </a:ext>
            </a:extLst>
          </p:cNvPr>
          <p:cNvSpPr/>
          <p:nvPr>
            <p:custDataLst>
              <p:tags r:id="rId73"/>
            </p:custDataLst>
          </p:nvPr>
        </p:nvSpPr>
        <p:spPr>
          <a:xfrm>
            <a:off x="104013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1" name="Rectangle 510">
            <a:extLst>
              <a:ext uri="{FF2B5EF4-FFF2-40B4-BE49-F238E27FC236}">
                <a16:creationId xmlns:a16="http://schemas.microsoft.com/office/drawing/2014/main" id="{07850ACB-6959-46CD-8FDF-90F09BC2B8DF}"/>
              </a:ext>
            </a:extLst>
          </p:cNvPr>
          <p:cNvSpPr/>
          <p:nvPr>
            <p:custDataLst>
              <p:tags r:id="rId74"/>
            </p:custDataLst>
          </p:nvPr>
        </p:nvSpPr>
        <p:spPr>
          <a:xfrm>
            <a:off x="104902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2" name="Rectangle 511">
            <a:extLst>
              <a:ext uri="{FF2B5EF4-FFF2-40B4-BE49-F238E27FC236}">
                <a16:creationId xmlns:a16="http://schemas.microsoft.com/office/drawing/2014/main" id="{0B0769F1-B3A6-4BFE-9CB2-CF85251CE87F}"/>
              </a:ext>
            </a:extLst>
          </p:cNvPr>
          <p:cNvSpPr/>
          <p:nvPr>
            <p:custDataLst>
              <p:tags r:id="rId75"/>
            </p:custDataLst>
          </p:nvPr>
        </p:nvSpPr>
        <p:spPr>
          <a:xfrm>
            <a:off x="105791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3" name="Rectangle 512">
            <a:extLst>
              <a:ext uri="{FF2B5EF4-FFF2-40B4-BE49-F238E27FC236}">
                <a16:creationId xmlns:a16="http://schemas.microsoft.com/office/drawing/2014/main" id="{308A8297-64EB-428F-ADE3-84907A4EAA7E}"/>
              </a:ext>
            </a:extLst>
          </p:cNvPr>
          <p:cNvSpPr/>
          <p:nvPr>
            <p:custDataLst>
              <p:tags r:id="rId76"/>
            </p:custDataLst>
          </p:nvPr>
        </p:nvSpPr>
        <p:spPr>
          <a:xfrm>
            <a:off x="10756900" y="2298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4" name="Rectangle 513">
            <a:extLst>
              <a:ext uri="{FF2B5EF4-FFF2-40B4-BE49-F238E27FC236}">
                <a16:creationId xmlns:a16="http://schemas.microsoft.com/office/drawing/2014/main" id="{8FE41E29-749A-4D5E-A556-D824A2BB814F}"/>
              </a:ext>
            </a:extLst>
          </p:cNvPr>
          <p:cNvSpPr/>
          <p:nvPr>
            <p:custDataLst>
              <p:tags r:id="rId77"/>
            </p:custDataLst>
          </p:nvPr>
        </p:nvSpPr>
        <p:spPr>
          <a:xfrm>
            <a:off x="8267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5" name="Rectangle 514">
            <a:extLst>
              <a:ext uri="{FF2B5EF4-FFF2-40B4-BE49-F238E27FC236}">
                <a16:creationId xmlns:a16="http://schemas.microsoft.com/office/drawing/2014/main" id="{ECABE016-514E-4190-AF09-4C1001FDF130}"/>
              </a:ext>
            </a:extLst>
          </p:cNvPr>
          <p:cNvSpPr/>
          <p:nvPr>
            <p:custDataLst>
              <p:tags r:id="rId78"/>
            </p:custDataLst>
          </p:nvPr>
        </p:nvSpPr>
        <p:spPr>
          <a:xfrm>
            <a:off x="8445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6" name="Rectangle 515">
            <a:extLst>
              <a:ext uri="{FF2B5EF4-FFF2-40B4-BE49-F238E27FC236}">
                <a16:creationId xmlns:a16="http://schemas.microsoft.com/office/drawing/2014/main" id="{58C1BA20-651D-4E05-B0B2-780D49916DDF}"/>
              </a:ext>
            </a:extLst>
          </p:cNvPr>
          <p:cNvSpPr/>
          <p:nvPr>
            <p:custDataLst>
              <p:tags r:id="rId79"/>
            </p:custDataLst>
          </p:nvPr>
        </p:nvSpPr>
        <p:spPr>
          <a:xfrm>
            <a:off x="85344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7" name="Rectangle 516">
            <a:extLst>
              <a:ext uri="{FF2B5EF4-FFF2-40B4-BE49-F238E27FC236}">
                <a16:creationId xmlns:a16="http://schemas.microsoft.com/office/drawing/2014/main" id="{CE793A34-8A44-4FBD-B5BB-A908BCCD1929}"/>
              </a:ext>
            </a:extLst>
          </p:cNvPr>
          <p:cNvSpPr/>
          <p:nvPr>
            <p:custDataLst>
              <p:tags r:id="rId80"/>
            </p:custDataLst>
          </p:nvPr>
        </p:nvSpPr>
        <p:spPr>
          <a:xfrm>
            <a:off x="8623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8" name="Rectangle 517">
            <a:extLst>
              <a:ext uri="{FF2B5EF4-FFF2-40B4-BE49-F238E27FC236}">
                <a16:creationId xmlns:a16="http://schemas.microsoft.com/office/drawing/2014/main" id="{F4356D6F-D410-408D-92E2-C6E8FE458147}"/>
              </a:ext>
            </a:extLst>
          </p:cNvPr>
          <p:cNvSpPr/>
          <p:nvPr>
            <p:custDataLst>
              <p:tags r:id="rId81"/>
            </p:custDataLst>
          </p:nvPr>
        </p:nvSpPr>
        <p:spPr>
          <a:xfrm>
            <a:off x="8801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19" name="Rectangle 518">
            <a:extLst>
              <a:ext uri="{FF2B5EF4-FFF2-40B4-BE49-F238E27FC236}">
                <a16:creationId xmlns:a16="http://schemas.microsoft.com/office/drawing/2014/main" id="{28808D08-1A05-49D6-A7B0-B11552AF34DC}"/>
              </a:ext>
            </a:extLst>
          </p:cNvPr>
          <p:cNvSpPr/>
          <p:nvPr>
            <p:custDataLst>
              <p:tags r:id="rId82"/>
            </p:custDataLst>
          </p:nvPr>
        </p:nvSpPr>
        <p:spPr>
          <a:xfrm>
            <a:off x="91567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0" name="Rectangle 519">
            <a:extLst>
              <a:ext uri="{FF2B5EF4-FFF2-40B4-BE49-F238E27FC236}">
                <a16:creationId xmlns:a16="http://schemas.microsoft.com/office/drawing/2014/main" id="{D10BDFAD-0D1F-4DE5-AF94-43C77D1EE41B}"/>
              </a:ext>
            </a:extLst>
          </p:cNvPr>
          <p:cNvSpPr/>
          <p:nvPr>
            <p:custDataLst>
              <p:tags r:id="rId83"/>
            </p:custDataLst>
          </p:nvPr>
        </p:nvSpPr>
        <p:spPr>
          <a:xfrm>
            <a:off x="9334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1" name="Rectangle 520">
            <a:extLst>
              <a:ext uri="{FF2B5EF4-FFF2-40B4-BE49-F238E27FC236}">
                <a16:creationId xmlns:a16="http://schemas.microsoft.com/office/drawing/2014/main" id="{4AC6E546-8976-401F-B28D-1BB845EFF7E3}"/>
              </a:ext>
            </a:extLst>
          </p:cNvPr>
          <p:cNvSpPr/>
          <p:nvPr>
            <p:custDataLst>
              <p:tags r:id="rId84"/>
            </p:custDataLst>
          </p:nvPr>
        </p:nvSpPr>
        <p:spPr>
          <a:xfrm>
            <a:off x="9601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2" name="Rectangle 521">
            <a:extLst>
              <a:ext uri="{FF2B5EF4-FFF2-40B4-BE49-F238E27FC236}">
                <a16:creationId xmlns:a16="http://schemas.microsoft.com/office/drawing/2014/main" id="{4AA43DBA-50D1-4663-9BE7-7D68917B50A7}"/>
              </a:ext>
            </a:extLst>
          </p:cNvPr>
          <p:cNvSpPr/>
          <p:nvPr>
            <p:custDataLst>
              <p:tags r:id="rId85"/>
            </p:custDataLst>
          </p:nvPr>
        </p:nvSpPr>
        <p:spPr>
          <a:xfrm>
            <a:off x="9690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3" name="Rectangle 522">
            <a:extLst>
              <a:ext uri="{FF2B5EF4-FFF2-40B4-BE49-F238E27FC236}">
                <a16:creationId xmlns:a16="http://schemas.microsoft.com/office/drawing/2014/main" id="{9044B940-5FF2-48DF-A9A8-100FF38BE553}"/>
              </a:ext>
            </a:extLst>
          </p:cNvPr>
          <p:cNvSpPr/>
          <p:nvPr>
            <p:custDataLst>
              <p:tags r:id="rId86"/>
            </p:custDataLst>
          </p:nvPr>
        </p:nvSpPr>
        <p:spPr>
          <a:xfrm>
            <a:off x="9867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4" name="Rectangle 523">
            <a:extLst>
              <a:ext uri="{FF2B5EF4-FFF2-40B4-BE49-F238E27FC236}">
                <a16:creationId xmlns:a16="http://schemas.microsoft.com/office/drawing/2014/main" id="{03DD5642-CD8F-4A07-B368-0CF8E526AAF4}"/>
              </a:ext>
            </a:extLst>
          </p:cNvPr>
          <p:cNvSpPr/>
          <p:nvPr>
            <p:custDataLst>
              <p:tags r:id="rId87"/>
            </p:custDataLst>
          </p:nvPr>
        </p:nvSpPr>
        <p:spPr>
          <a:xfrm>
            <a:off x="99568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5" name="Rectangle 524">
            <a:extLst>
              <a:ext uri="{FF2B5EF4-FFF2-40B4-BE49-F238E27FC236}">
                <a16:creationId xmlns:a16="http://schemas.microsoft.com/office/drawing/2014/main" id="{27A0B958-1120-448B-9BDB-5CCBC37E3083}"/>
              </a:ext>
            </a:extLst>
          </p:cNvPr>
          <p:cNvSpPr/>
          <p:nvPr>
            <p:custDataLst>
              <p:tags r:id="rId88"/>
            </p:custDataLst>
          </p:nvPr>
        </p:nvSpPr>
        <p:spPr>
          <a:xfrm>
            <a:off x="102235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6" name="Rectangle 525">
            <a:extLst>
              <a:ext uri="{FF2B5EF4-FFF2-40B4-BE49-F238E27FC236}">
                <a16:creationId xmlns:a16="http://schemas.microsoft.com/office/drawing/2014/main" id="{97F075C0-57A4-441C-9793-D4A50041CD52}"/>
              </a:ext>
            </a:extLst>
          </p:cNvPr>
          <p:cNvSpPr/>
          <p:nvPr>
            <p:custDataLst>
              <p:tags r:id="rId89"/>
            </p:custDataLst>
          </p:nvPr>
        </p:nvSpPr>
        <p:spPr>
          <a:xfrm>
            <a:off x="104013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7" name="Rectangle 526">
            <a:extLst>
              <a:ext uri="{FF2B5EF4-FFF2-40B4-BE49-F238E27FC236}">
                <a16:creationId xmlns:a16="http://schemas.microsoft.com/office/drawing/2014/main" id="{F3395ACA-BCDE-46B7-9313-A31D40F59013}"/>
              </a:ext>
            </a:extLst>
          </p:cNvPr>
          <p:cNvSpPr/>
          <p:nvPr>
            <p:custDataLst>
              <p:tags r:id="rId90"/>
            </p:custDataLst>
          </p:nvPr>
        </p:nvSpPr>
        <p:spPr>
          <a:xfrm>
            <a:off x="104902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8" name="Rectangle 527">
            <a:extLst>
              <a:ext uri="{FF2B5EF4-FFF2-40B4-BE49-F238E27FC236}">
                <a16:creationId xmlns:a16="http://schemas.microsoft.com/office/drawing/2014/main" id="{D43B9BDF-36A2-4A73-ABB3-947C7C04A458}"/>
              </a:ext>
            </a:extLst>
          </p:cNvPr>
          <p:cNvSpPr/>
          <p:nvPr>
            <p:custDataLst>
              <p:tags r:id="rId91"/>
            </p:custDataLst>
          </p:nvPr>
        </p:nvSpPr>
        <p:spPr>
          <a:xfrm>
            <a:off x="105791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29" name="Rectangle 528">
            <a:extLst>
              <a:ext uri="{FF2B5EF4-FFF2-40B4-BE49-F238E27FC236}">
                <a16:creationId xmlns:a16="http://schemas.microsoft.com/office/drawing/2014/main" id="{22E97861-7C5A-43FE-BA46-D59EE5E4C222}"/>
              </a:ext>
            </a:extLst>
          </p:cNvPr>
          <p:cNvSpPr/>
          <p:nvPr>
            <p:custDataLst>
              <p:tags r:id="rId92"/>
            </p:custDataLst>
          </p:nvPr>
        </p:nvSpPr>
        <p:spPr>
          <a:xfrm>
            <a:off x="10756900" y="2387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0" name="Rectangle 529">
            <a:extLst>
              <a:ext uri="{FF2B5EF4-FFF2-40B4-BE49-F238E27FC236}">
                <a16:creationId xmlns:a16="http://schemas.microsoft.com/office/drawing/2014/main" id="{3C54257C-6A63-48F1-B7C8-B5EA53495AE9}"/>
              </a:ext>
            </a:extLst>
          </p:cNvPr>
          <p:cNvSpPr/>
          <p:nvPr>
            <p:custDataLst>
              <p:tags r:id="rId93"/>
            </p:custDataLst>
          </p:nvPr>
        </p:nvSpPr>
        <p:spPr>
          <a:xfrm>
            <a:off x="8267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1" name="Rectangle 530">
            <a:extLst>
              <a:ext uri="{FF2B5EF4-FFF2-40B4-BE49-F238E27FC236}">
                <a16:creationId xmlns:a16="http://schemas.microsoft.com/office/drawing/2014/main" id="{44E5AC18-46D0-49FC-8558-56EE49606E3C}"/>
              </a:ext>
            </a:extLst>
          </p:cNvPr>
          <p:cNvSpPr/>
          <p:nvPr>
            <p:custDataLst>
              <p:tags r:id="rId94"/>
            </p:custDataLst>
          </p:nvPr>
        </p:nvSpPr>
        <p:spPr>
          <a:xfrm>
            <a:off x="88011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2" name="Rectangle 531">
            <a:extLst>
              <a:ext uri="{FF2B5EF4-FFF2-40B4-BE49-F238E27FC236}">
                <a16:creationId xmlns:a16="http://schemas.microsoft.com/office/drawing/2014/main" id="{52F4AE92-7C20-4EEA-BF0F-464F4B7130D6}"/>
              </a:ext>
            </a:extLst>
          </p:cNvPr>
          <p:cNvSpPr/>
          <p:nvPr>
            <p:custDataLst>
              <p:tags r:id="rId95"/>
            </p:custDataLst>
          </p:nvPr>
        </p:nvSpPr>
        <p:spPr>
          <a:xfrm>
            <a:off x="90678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3" name="Rectangle 532">
            <a:extLst>
              <a:ext uri="{FF2B5EF4-FFF2-40B4-BE49-F238E27FC236}">
                <a16:creationId xmlns:a16="http://schemas.microsoft.com/office/drawing/2014/main" id="{90493974-E7AE-469F-8149-C59C38999B4B}"/>
              </a:ext>
            </a:extLst>
          </p:cNvPr>
          <p:cNvSpPr/>
          <p:nvPr>
            <p:custDataLst>
              <p:tags r:id="rId96"/>
            </p:custDataLst>
          </p:nvPr>
        </p:nvSpPr>
        <p:spPr>
          <a:xfrm>
            <a:off x="9156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4" name="Rectangle 533">
            <a:extLst>
              <a:ext uri="{FF2B5EF4-FFF2-40B4-BE49-F238E27FC236}">
                <a16:creationId xmlns:a16="http://schemas.microsoft.com/office/drawing/2014/main" id="{B384DC03-0040-44C1-BA8B-771005BAF424}"/>
              </a:ext>
            </a:extLst>
          </p:cNvPr>
          <p:cNvSpPr/>
          <p:nvPr>
            <p:custDataLst>
              <p:tags r:id="rId97"/>
            </p:custDataLst>
          </p:nvPr>
        </p:nvSpPr>
        <p:spPr>
          <a:xfrm>
            <a:off x="96012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5" name="Rectangle 534">
            <a:extLst>
              <a:ext uri="{FF2B5EF4-FFF2-40B4-BE49-F238E27FC236}">
                <a16:creationId xmlns:a16="http://schemas.microsoft.com/office/drawing/2014/main" id="{06970E17-59B7-48CF-877C-096308316BF0}"/>
              </a:ext>
            </a:extLst>
          </p:cNvPr>
          <p:cNvSpPr/>
          <p:nvPr>
            <p:custDataLst>
              <p:tags r:id="rId98"/>
            </p:custDataLst>
          </p:nvPr>
        </p:nvSpPr>
        <p:spPr>
          <a:xfrm>
            <a:off x="100457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6" name="Rectangle 535">
            <a:extLst>
              <a:ext uri="{FF2B5EF4-FFF2-40B4-BE49-F238E27FC236}">
                <a16:creationId xmlns:a16="http://schemas.microsoft.com/office/drawing/2014/main" id="{DBAAA4DD-5736-45D0-A277-45EBFD673470}"/>
              </a:ext>
            </a:extLst>
          </p:cNvPr>
          <p:cNvSpPr/>
          <p:nvPr>
            <p:custDataLst>
              <p:tags r:id="rId99"/>
            </p:custDataLst>
          </p:nvPr>
        </p:nvSpPr>
        <p:spPr>
          <a:xfrm>
            <a:off x="102235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7" name="Rectangle 536">
            <a:extLst>
              <a:ext uri="{FF2B5EF4-FFF2-40B4-BE49-F238E27FC236}">
                <a16:creationId xmlns:a16="http://schemas.microsoft.com/office/drawing/2014/main" id="{347D73E8-302E-44C2-BB80-24B0A484E812}"/>
              </a:ext>
            </a:extLst>
          </p:cNvPr>
          <p:cNvSpPr/>
          <p:nvPr>
            <p:custDataLst>
              <p:tags r:id="rId100"/>
            </p:custDataLst>
          </p:nvPr>
        </p:nvSpPr>
        <p:spPr>
          <a:xfrm>
            <a:off x="10756900" y="2476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8" name="Rectangle 537">
            <a:extLst>
              <a:ext uri="{FF2B5EF4-FFF2-40B4-BE49-F238E27FC236}">
                <a16:creationId xmlns:a16="http://schemas.microsoft.com/office/drawing/2014/main" id="{556BCE8C-3635-41AC-ADA5-A4699CE213E6}"/>
              </a:ext>
            </a:extLst>
          </p:cNvPr>
          <p:cNvSpPr/>
          <p:nvPr>
            <p:custDataLst>
              <p:tags r:id="rId101"/>
            </p:custDataLst>
          </p:nvPr>
        </p:nvSpPr>
        <p:spPr>
          <a:xfrm>
            <a:off x="8267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39" name="Rectangle 538">
            <a:extLst>
              <a:ext uri="{FF2B5EF4-FFF2-40B4-BE49-F238E27FC236}">
                <a16:creationId xmlns:a16="http://schemas.microsoft.com/office/drawing/2014/main" id="{A694A67C-1748-46FA-A2F6-675AEF8BE688}"/>
              </a:ext>
            </a:extLst>
          </p:cNvPr>
          <p:cNvSpPr/>
          <p:nvPr>
            <p:custDataLst>
              <p:tags r:id="rId102"/>
            </p:custDataLst>
          </p:nvPr>
        </p:nvSpPr>
        <p:spPr>
          <a:xfrm>
            <a:off x="83566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0" name="Rectangle 539">
            <a:extLst>
              <a:ext uri="{FF2B5EF4-FFF2-40B4-BE49-F238E27FC236}">
                <a16:creationId xmlns:a16="http://schemas.microsoft.com/office/drawing/2014/main" id="{3665E5E6-A2F1-4CFF-B51D-B621F92CE10E}"/>
              </a:ext>
            </a:extLst>
          </p:cNvPr>
          <p:cNvSpPr/>
          <p:nvPr>
            <p:custDataLst>
              <p:tags r:id="rId103"/>
            </p:custDataLst>
          </p:nvPr>
        </p:nvSpPr>
        <p:spPr>
          <a:xfrm>
            <a:off x="8445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1" name="Rectangle 540">
            <a:extLst>
              <a:ext uri="{FF2B5EF4-FFF2-40B4-BE49-F238E27FC236}">
                <a16:creationId xmlns:a16="http://schemas.microsoft.com/office/drawing/2014/main" id="{0AB59115-2D7E-4122-91A8-9964A6679561}"/>
              </a:ext>
            </a:extLst>
          </p:cNvPr>
          <p:cNvSpPr/>
          <p:nvPr>
            <p:custDataLst>
              <p:tags r:id="rId104"/>
            </p:custDataLst>
          </p:nvPr>
        </p:nvSpPr>
        <p:spPr>
          <a:xfrm>
            <a:off x="8534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2" name="Rectangle 541">
            <a:extLst>
              <a:ext uri="{FF2B5EF4-FFF2-40B4-BE49-F238E27FC236}">
                <a16:creationId xmlns:a16="http://schemas.microsoft.com/office/drawing/2014/main" id="{B0294464-B279-4E66-9A08-DD0A206BA143}"/>
              </a:ext>
            </a:extLst>
          </p:cNvPr>
          <p:cNvSpPr/>
          <p:nvPr>
            <p:custDataLst>
              <p:tags r:id="rId105"/>
            </p:custDataLst>
          </p:nvPr>
        </p:nvSpPr>
        <p:spPr>
          <a:xfrm>
            <a:off x="8623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3" name="Rectangle 542">
            <a:extLst>
              <a:ext uri="{FF2B5EF4-FFF2-40B4-BE49-F238E27FC236}">
                <a16:creationId xmlns:a16="http://schemas.microsoft.com/office/drawing/2014/main" id="{114C8D7D-5D5A-4F88-8B6E-5AF0D6A3D3A0}"/>
              </a:ext>
            </a:extLst>
          </p:cNvPr>
          <p:cNvSpPr/>
          <p:nvPr>
            <p:custDataLst>
              <p:tags r:id="rId106"/>
            </p:custDataLst>
          </p:nvPr>
        </p:nvSpPr>
        <p:spPr>
          <a:xfrm>
            <a:off x="8712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4" name="Rectangle 543">
            <a:extLst>
              <a:ext uri="{FF2B5EF4-FFF2-40B4-BE49-F238E27FC236}">
                <a16:creationId xmlns:a16="http://schemas.microsoft.com/office/drawing/2014/main" id="{EB369087-AD98-4142-8934-3E8F7ABC51FB}"/>
              </a:ext>
            </a:extLst>
          </p:cNvPr>
          <p:cNvSpPr/>
          <p:nvPr>
            <p:custDataLst>
              <p:tags r:id="rId107"/>
            </p:custDataLst>
          </p:nvPr>
        </p:nvSpPr>
        <p:spPr>
          <a:xfrm>
            <a:off x="8801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5" name="Rectangle 544">
            <a:extLst>
              <a:ext uri="{FF2B5EF4-FFF2-40B4-BE49-F238E27FC236}">
                <a16:creationId xmlns:a16="http://schemas.microsoft.com/office/drawing/2014/main" id="{03EE8623-55D8-462B-A5CC-67ECA4586AC7}"/>
              </a:ext>
            </a:extLst>
          </p:cNvPr>
          <p:cNvSpPr/>
          <p:nvPr>
            <p:custDataLst>
              <p:tags r:id="rId108"/>
            </p:custDataLst>
          </p:nvPr>
        </p:nvSpPr>
        <p:spPr>
          <a:xfrm>
            <a:off x="8978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6" name="Rectangle 545">
            <a:extLst>
              <a:ext uri="{FF2B5EF4-FFF2-40B4-BE49-F238E27FC236}">
                <a16:creationId xmlns:a16="http://schemas.microsoft.com/office/drawing/2014/main" id="{9F4F9A3E-FB1B-40B4-9D04-41D6907FC27F}"/>
              </a:ext>
            </a:extLst>
          </p:cNvPr>
          <p:cNvSpPr/>
          <p:nvPr>
            <p:custDataLst>
              <p:tags r:id="rId109"/>
            </p:custDataLst>
          </p:nvPr>
        </p:nvSpPr>
        <p:spPr>
          <a:xfrm>
            <a:off x="9156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7" name="Rectangle 546">
            <a:extLst>
              <a:ext uri="{FF2B5EF4-FFF2-40B4-BE49-F238E27FC236}">
                <a16:creationId xmlns:a16="http://schemas.microsoft.com/office/drawing/2014/main" id="{05A63BE0-A100-4079-8155-A81C30CDC0E0}"/>
              </a:ext>
            </a:extLst>
          </p:cNvPr>
          <p:cNvSpPr/>
          <p:nvPr>
            <p:custDataLst>
              <p:tags r:id="rId110"/>
            </p:custDataLst>
          </p:nvPr>
        </p:nvSpPr>
        <p:spPr>
          <a:xfrm>
            <a:off x="9334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8" name="Rectangle 547">
            <a:extLst>
              <a:ext uri="{FF2B5EF4-FFF2-40B4-BE49-F238E27FC236}">
                <a16:creationId xmlns:a16="http://schemas.microsoft.com/office/drawing/2014/main" id="{097A844B-529F-418C-A137-15626DD5B413}"/>
              </a:ext>
            </a:extLst>
          </p:cNvPr>
          <p:cNvSpPr/>
          <p:nvPr>
            <p:custDataLst>
              <p:tags r:id="rId111"/>
            </p:custDataLst>
          </p:nvPr>
        </p:nvSpPr>
        <p:spPr>
          <a:xfrm>
            <a:off x="9512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49" name="Rectangle 548">
            <a:extLst>
              <a:ext uri="{FF2B5EF4-FFF2-40B4-BE49-F238E27FC236}">
                <a16:creationId xmlns:a16="http://schemas.microsoft.com/office/drawing/2014/main" id="{02DF6790-6EDA-4267-95C3-E5150291161D}"/>
              </a:ext>
            </a:extLst>
          </p:cNvPr>
          <p:cNvSpPr/>
          <p:nvPr>
            <p:custDataLst>
              <p:tags r:id="rId112"/>
            </p:custDataLst>
          </p:nvPr>
        </p:nvSpPr>
        <p:spPr>
          <a:xfrm>
            <a:off x="9690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0" name="Rectangle 549">
            <a:extLst>
              <a:ext uri="{FF2B5EF4-FFF2-40B4-BE49-F238E27FC236}">
                <a16:creationId xmlns:a16="http://schemas.microsoft.com/office/drawing/2014/main" id="{AC89820F-DED1-44CE-8325-785C925E6E81}"/>
              </a:ext>
            </a:extLst>
          </p:cNvPr>
          <p:cNvSpPr/>
          <p:nvPr>
            <p:custDataLst>
              <p:tags r:id="rId113"/>
            </p:custDataLst>
          </p:nvPr>
        </p:nvSpPr>
        <p:spPr>
          <a:xfrm>
            <a:off x="9867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1" name="Rectangle 550">
            <a:extLst>
              <a:ext uri="{FF2B5EF4-FFF2-40B4-BE49-F238E27FC236}">
                <a16:creationId xmlns:a16="http://schemas.microsoft.com/office/drawing/2014/main" id="{E0CBF842-5EFD-4F42-B0A2-563C525AF5AA}"/>
              </a:ext>
            </a:extLst>
          </p:cNvPr>
          <p:cNvSpPr/>
          <p:nvPr>
            <p:custDataLst>
              <p:tags r:id="rId114"/>
            </p:custDataLst>
          </p:nvPr>
        </p:nvSpPr>
        <p:spPr>
          <a:xfrm>
            <a:off x="100457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2" name="Rectangle 551">
            <a:extLst>
              <a:ext uri="{FF2B5EF4-FFF2-40B4-BE49-F238E27FC236}">
                <a16:creationId xmlns:a16="http://schemas.microsoft.com/office/drawing/2014/main" id="{E5BB516A-83F5-42E9-BF64-5C078520AFEA}"/>
              </a:ext>
            </a:extLst>
          </p:cNvPr>
          <p:cNvSpPr/>
          <p:nvPr>
            <p:custDataLst>
              <p:tags r:id="rId115"/>
            </p:custDataLst>
          </p:nvPr>
        </p:nvSpPr>
        <p:spPr>
          <a:xfrm>
            <a:off x="102235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3" name="Rectangle 552">
            <a:extLst>
              <a:ext uri="{FF2B5EF4-FFF2-40B4-BE49-F238E27FC236}">
                <a16:creationId xmlns:a16="http://schemas.microsoft.com/office/drawing/2014/main" id="{57DDE150-D2C8-4553-9F85-04C487E50C37}"/>
              </a:ext>
            </a:extLst>
          </p:cNvPr>
          <p:cNvSpPr/>
          <p:nvPr>
            <p:custDataLst>
              <p:tags r:id="rId116"/>
            </p:custDataLst>
          </p:nvPr>
        </p:nvSpPr>
        <p:spPr>
          <a:xfrm>
            <a:off x="103124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4" name="Rectangle 553">
            <a:extLst>
              <a:ext uri="{FF2B5EF4-FFF2-40B4-BE49-F238E27FC236}">
                <a16:creationId xmlns:a16="http://schemas.microsoft.com/office/drawing/2014/main" id="{3DEBDB69-8DA2-4653-9C98-0FB888C6CEC3}"/>
              </a:ext>
            </a:extLst>
          </p:cNvPr>
          <p:cNvSpPr/>
          <p:nvPr>
            <p:custDataLst>
              <p:tags r:id="rId117"/>
            </p:custDataLst>
          </p:nvPr>
        </p:nvSpPr>
        <p:spPr>
          <a:xfrm>
            <a:off x="104013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5" name="Rectangle 554">
            <a:extLst>
              <a:ext uri="{FF2B5EF4-FFF2-40B4-BE49-F238E27FC236}">
                <a16:creationId xmlns:a16="http://schemas.microsoft.com/office/drawing/2014/main" id="{2E2EF393-B454-4506-B1B0-8D857BC57F04}"/>
              </a:ext>
            </a:extLst>
          </p:cNvPr>
          <p:cNvSpPr/>
          <p:nvPr>
            <p:custDataLst>
              <p:tags r:id="rId118"/>
            </p:custDataLst>
          </p:nvPr>
        </p:nvSpPr>
        <p:spPr>
          <a:xfrm>
            <a:off x="104902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6" name="Rectangle 555">
            <a:extLst>
              <a:ext uri="{FF2B5EF4-FFF2-40B4-BE49-F238E27FC236}">
                <a16:creationId xmlns:a16="http://schemas.microsoft.com/office/drawing/2014/main" id="{767C4B89-24D0-4B3C-8B9C-CA37E27E29CE}"/>
              </a:ext>
            </a:extLst>
          </p:cNvPr>
          <p:cNvSpPr/>
          <p:nvPr>
            <p:custDataLst>
              <p:tags r:id="rId119"/>
            </p:custDataLst>
          </p:nvPr>
        </p:nvSpPr>
        <p:spPr>
          <a:xfrm>
            <a:off x="105791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7" name="Rectangle 556">
            <a:extLst>
              <a:ext uri="{FF2B5EF4-FFF2-40B4-BE49-F238E27FC236}">
                <a16:creationId xmlns:a16="http://schemas.microsoft.com/office/drawing/2014/main" id="{1610B25F-3F4C-4749-BC7D-44BE0A1811D5}"/>
              </a:ext>
            </a:extLst>
          </p:cNvPr>
          <p:cNvSpPr/>
          <p:nvPr>
            <p:custDataLst>
              <p:tags r:id="rId120"/>
            </p:custDataLst>
          </p:nvPr>
        </p:nvSpPr>
        <p:spPr>
          <a:xfrm>
            <a:off x="106680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8" name="Rectangle 557">
            <a:extLst>
              <a:ext uri="{FF2B5EF4-FFF2-40B4-BE49-F238E27FC236}">
                <a16:creationId xmlns:a16="http://schemas.microsoft.com/office/drawing/2014/main" id="{8A1AF43F-D7FD-42E5-99EE-869F6525DC4A}"/>
              </a:ext>
            </a:extLst>
          </p:cNvPr>
          <p:cNvSpPr/>
          <p:nvPr>
            <p:custDataLst>
              <p:tags r:id="rId121"/>
            </p:custDataLst>
          </p:nvPr>
        </p:nvSpPr>
        <p:spPr>
          <a:xfrm>
            <a:off x="10756900" y="2565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59" name="Rectangle 558">
            <a:extLst>
              <a:ext uri="{FF2B5EF4-FFF2-40B4-BE49-F238E27FC236}">
                <a16:creationId xmlns:a16="http://schemas.microsoft.com/office/drawing/2014/main" id="{920CD4BB-0B11-4E78-B0D4-8CC3AFE0093E}"/>
              </a:ext>
            </a:extLst>
          </p:cNvPr>
          <p:cNvSpPr/>
          <p:nvPr>
            <p:custDataLst>
              <p:tags r:id="rId122"/>
            </p:custDataLst>
          </p:nvPr>
        </p:nvSpPr>
        <p:spPr>
          <a:xfrm>
            <a:off x="8978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0" name="Rectangle 559">
            <a:extLst>
              <a:ext uri="{FF2B5EF4-FFF2-40B4-BE49-F238E27FC236}">
                <a16:creationId xmlns:a16="http://schemas.microsoft.com/office/drawing/2014/main" id="{2BE613F7-7A38-42BE-AA64-CFBBE0F49CDE}"/>
              </a:ext>
            </a:extLst>
          </p:cNvPr>
          <p:cNvSpPr/>
          <p:nvPr>
            <p:custDataLst>
              <p:tags r:id="rId123"/>
            </p:custDataLst>
          </p:nvPr>
        </p:nvSpPr>
        <p:spPr>
          <a:xfrm>
            <a:off x="92456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1" name="Rectangle 560">
            <a:extLst>
              <a:ext uri="{FF2B5EF4-FFF2-40B4-BE49-F238E27FC236}">
                <a16:creationId xmlns:a16="http://schemas.microsoft.com/office/drawing/2014/main" id="{A08D7B5D-BADB-4672-AD47-2F27FC647696}"/>
              </a:ext>
            </a:extLst>
          </p:cNvPr>
          <p:cNvSpPr/>
          <p:nvPr>
            <p:custDataLst>
              <p:tags r:id="rId124"/>
            </p:custDataLst>
          </p:nvPr>
        </p:nvSpPr>
        <p:spPr>
          <a:xfrm>
            <a:off x="93345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2" name="Rectangle 561">
            <a:extLst>
              <a:ext uri="{FF2B5EF4-FFF2-40B4-BE49-F238E27FC236}">
                <a16:creationId xmlns:a16="http://schemas.microsoft.com/office/drawing/2014/main" id="{AF885912-8746-4A3B-B080-553C880A9CDD}"/>
              </a:ext>
            </a:extLst>
          </p:cNvPr>
          <p:cNvSpPr/>
          <p:nvPr>
            <p:custDataLst>
              <p:tags r:id="rId125"/>
            </p:custDataLst>
          </p:nvPr>
        </p:nvSpPr>
        <p:spPr>
          <a:xfrm>
            <a:off x="95123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3" name="Rectangle 562">
            <a:extLst>
              <a:ext uri="{FF2B5EF4-FFF2-40B4-BE49-F238E27FC236}">
                <a16:creationId xmlns:a16="http://schemas.microsoft.com/office/drawing/2014/main" id="{337F7E4B-376D-4425-8D25-5721A9364DA0}"/>
              </a:ext>
            </a:extLst>
          </p:cNvPr>
          <p:cNvSpPr/>
          <p:nvPr>
            <p:custDataLst>
              <p:tags r:id="rId126"/>
            </p:custDataLst>
          </p:nvPr>
        </p:nvSpPr>
        <p:spPr>
          <a:xfrm>
            <a:off x="96012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4" name="Rectangle 563">
            <a:extLst>
              <a:ext uri="{FF2B5EF4-FFF2-40B4-BE49-F238E27FC236}">
                <a16:creationId xmlns:a16="http://schemas.microsoft.com/office/drawing/2014/main" id="{FCCDED9C-82EB-4E58-852E-D179E7098558}"/>
              </a:ext>
            </a:extLst>
          </p:cNvPr>
          <p:cNvSpPr/>
          <p:nvPr>
            <p:custDataLst>
              <p:tags r:id="rId127"/>
            </p:custDataLst>
          </p:nvPr>
        </p:nvSpPr>
        <p:spPr>
          <a:xfrm>
            <a:off x="96901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5" name="Rectangle 564">
            <a:extLst>
              <a:ext uri="{FF2B5EF4-FFF2-40B4-BE49-F238E27FC236}">
                <a16:creationId xmlns:a16="http://schemas.microsoft.com/office/drawing/2014/main" id="{9FCCCDD7-FBB3-4B48-9237-D3AD42C61BB0}"/>
              </a:ext>
            </a:extLst>
          </p:cNvPr>
          <p:cNvSpPr/>
          <p:nvPr>
            <p:custDataLst>
              <p:tags r:id="rId128"/>
            </p:custDataLst>
          </p:nvPr>
        </p:nvSpPr>
        <p:spPr>
          <a:xfrm>
            <a:off x="97790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6" name="Rectangle 565">
            <a:extLst>
              <a:ext uri="{FF2B5EF4-FFF2-40B4-BE49-F238E27FC236}">
                <a16:creationId xmlns:a16="http://schemas.microsoft.com/office/drawing/2014/main" id="{15A4035F-D451-4B5A-9A00-1788EAF5BF38}"/>
              </a:ext>
            </a:extLst>
          </p:cNvPr>
          <p:cNvSpPr/>
          <p:nvPr>
            <p:custDataLst>
              <p:tags r:id="rId129"/>
            </p:custDataLst>
          </p:nvPr>
        </p:nvSpPr>
        <p:spPr>
          <a:xfrm>
            <a:off x="98679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7" name="Rectangle 566">
            <a:extLst>
              <a:ext uri="{FF2B5EF4-FFF2-40B4-BE49-F238E27FC236}">
                <a16:creationId xmlns:a16="http://schemas.microsoft.com/office/drawing/2014/main" id="{7D301FBE-2C21-4358-8C2F-1A0006541F5B}"/>
              </a:ext>
            </a:extLst>
          </p:cNvPr>
          <p:cNvSpPr/>
          <p:nvPr>
            <p:custDataLst>
              <p:tags r:id="rId130"/>
            </p:custDataLst>
          </p:nvPr>
        </p:nvSpPr>
        <p:spPr>
          <a:xfrm>
            <a:off x="10045700" y="2654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8" name="Rectangle 567">
            <a:extLst>
              <a:ext uri="{FF2B5EF4-FFF2-40B4-BE49-F238E27FC236}">
                <a16:creationId xmlns:a16="http://schemas.microsoft.com/office/drawing/2014/main" id="{EFB7A95F-8149-4527-9B54-1407C6233708}"/>
              </a:ext>
            </a:extLst>
          </p:cNvPr>
          <p:cNvSpPr/>
          <p:nvPr>
            <p:custDataLst>
              <p:tags r:id="rId131"/>
            </p:custDataLst>
          </p:nvPr>
        </p:nvSpPr>
        <p:spPr>
          <a:xfrm>
            <a:off x="8267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69" name="Rectangle 568">
            <a:extLst>
              <a:ext uri="{FF2B5EF4-FFF2-40B4-BE49-F238E27FC236}">
                <a16:creationId xmlns:a16="http://schemas.microsoft.com/office/drawing/2014/main" id="{76198717-BFAC-4AA1-A4E8-F143FC64E083}"/>
              </a:ext>
            </a:extLst>
          </p:cNvPr>
          <p:cNvSpPr/>
          <p:nvPr>
            <p:custDataLst>
              <p:tags r:id="rId132"/>
            </p:custDataLst>
          </p:nvPr>
        </p:nvSpPr>
        <p:spPr>
          <a:xfrm>
            <a:off x="8801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0" name="Rectangle 569">
            <a:extLst>
              <a:ext uri="{FF2B5EF4-FFF2-40B4-BE49-F238E27FC236}">
                <a16:creationId xmlns:a16="http://schemas.microsoft.com/office/drawing/2014/main" id="{EE982555-5FDB-4F07-A11A-8B77AE2C48B7}"/>
              </a:ext>
            </a:extLst>
          </p:cNvPr>
          <p:cNvSpPr/>
          <p:nvPr>
            <p:custDataLst>
              <p:tags r:id="rId133"/>
            </p:custDataLst>
          </p:nvPr>
        </p:nvSpPr>
        <p:spPr>
          <a:xfrm>
            <a:off x="8978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1" name="Rectangle 570">
            <a:extLst>
              <a:ext uri="{FF2B5EF4-FFF2-40B4-BE49-F238E27FC236}">
                <a16:creationId xmlns:a16="http://schemas.microsoft.com/office/drawing/2014/main" id="{74ED1510-3833-4EA3-B7B3-42CFE5ED60AF}"/>
              </a:ext>
            </a:extLst>
          </p:cNvPr>
          <p:cNvSpPr/>
          <p:nvPr>
            <p:custDataLst>
              <p:tags r:id="rId134"/>
            </p:custDataLst>
          </p:nvPr>
        </p:nvSpPr>
        <p:spPr>
          <a:xfrm>
            <a:off x="91567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2" name="Rectangle 571">
            <a:extLst>
              <a:ext uri="{FF2B5EF4-FFF2-40B4-BE49-F238E27FC236}">
                <a16:creationId xmlns:a16="http://schemas.microsoft.com/office/drawing/2014/main" id="{90DE22F5-1253-4583-A2FE-7EE75A53CDAB}"/>
              </a:ext>
            </a:extLst>
          </p:cNvPr>
          <p:cNvSpPr/>
          <p:nvPr>
            <p:custDataLst>
              <p:tags r:id="rId135"/>
            </p:custDataLst>
          </p:nvPr>
        </p:nvSpPr>
        <p:spPr>
          <a:xfrm>
            <a:off x="9690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3" name="Rectangle 572">
            <a:extLst>
              <a:ext uri="{FF2B5EF4-FFF2-40B4-BE49-F238E27FC236}">
                <a16:creationId xmlns:a16="http://schemas.microsoft.com/office/drawing/2014/main" id="{AF899875-7EE4-4D82-BE10-DDAEDC6F3FB7}"/>
              </a:ext>
            </a:extLst>
          </p:cNvPr>
          <p:cNvSpPr/>
          <p:nvPr>
            <p:custDataLst>
              <p:tags r:id="rId136"/>
            </p:custDataLst>
          </p:nvPr>
        </p:nvSpPr>
        <p:spPr>
          <a:xfrm>
            <a:off x="97790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4" name="Rectangle 573">
            <a:extLst>
              <a:ext uri="{FF2B5EF4-FFF2-40B4-BE49-F238E27FC236}">
                <a16:creationId xmlns:a16="http://schemas.microsoft.com/office/drawing/2014/main" id="{060FE55A-25D1-463E-B2B0-E725BA90B016}"/>
              </a:ext>
            </a:extLst>
          </p:cNvPr>
          <p:cNvSpPr/>
          <p:nvPr>
            <p:custDataLst>
              <p:tags r:id="rId137"/>
            </p:custDataLst>
          </p:nvPr>
        </p:nvSpPr>
        <p:spPr>
          <a:xfrm>
            <a:off x="98679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5" name="Rectangle 574">
            <a:extLst>
              <a:ext uri="{FF2B5EF4-FFF2-40B4-BE49-F238E27FC236}">
                <a16:creationId xmlns:a16="http://schemas.microsoft.com/office/drawing/2014/main" id="{213B0BA6-4338-4D7B-ADF0-09A3D20131A9}"/>
              </a:ext>
            </a:extLst>
          </p:cNvPr>
          <p:cNvSpPr/>
          <p:nvPr>
            <p:custDataLst>
              <p:tags r:id="rId138"/>
            </p:custDataLst>
          </p:nvPr>
        </p:nvSpPr>
        <p:spPr>
          <a:xfrm>
            <a:off x="99568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6" name="Rectangle 575">
            <a:extLst>
              <a:ext uri="{FF2B5EF4-FFF2-40B4-BE49-F238E27FC236}">
                <a16:creationId xmlns:a16="http://schemas.microsoft.com/office/drawing/2014/main" id="{9911CBF5-579B-4D0E-9D6D-9EC2F38681BE}"/>
              </a:ext>
            </a:extLst>
          </p:cNvPr>
          <p:cNvSpPr/>
          <p:nvPr>
            <p:custDataLst>
              <p:tags r:id="rId139"/>
            </p:custDataLst>
          </p:nvPr>
        </p:nvSpPr>
        <p:spPr>
          <a:xfrm>
            <a:off x="101346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7" name="Rectangle 576">
            <a:extLst>
              <a:ext uri="{FF2B5EF4-FFF2-40B4-BE49-F238E27FC236}">
                <a16:creationId xmlns:a16="http://schemas.microsoft.com/office/drawing/2014/main" id="{B3C9A44B-68A0-4E68-8E87-4DF269B84274}"/>
              </a:ext>
            </a:extLst>
          </p:cNvPr>
          <p:cNvSpPr/>
          <p:nvPr>
            <p:custDataLst>
              <p:tags r:id="rId140"/>
            </p:custDataLst>
          </p:nvPr>
        </p:nvSpPr>
        <p:spPr>
          <a:xfrm>
            <a:off x="102235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8" name="Rectangle 577">
            <a:extLst>
              <a:ext uri="{FF2B5EF4-FFF2-40B4-BE49-F238E27FC236}">
                <a16:creationId xmlns:a16="http://schemas.microsoft.com/office/drawing/2014/main" id="{834FA6D1-69E6-49FD-95CD-D04A5D668C62}"/>
              </a:ext>
            </a:extLst>
          </p:cNvPr>
          <p:cNvSpPr/>
          <p:nvPr>
            <p:custDataLst>
              <p:tags r:id="rId141"/>
            </p:custDataLst>
          </p:nvPr>
        </p:nvSpPr>
        <p:spPr>
          <a:xfrm>
            <a:off x="104902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79" name="Rectangle 578">
            <a:extLst>
              <a:ext uri="{FF2B5EF4-FFF2-40B4-BE49-F238E27FC236}">
                <a16:creationId xmlns:a16="http://schemas.microsoft.com/office/drawing/2014/main" id="{4DECA80B-04F9-408B-BAC6-86EA0A857BE8}"/>
              </a:ext>
            </a:extLst>
          </p:cNvPr>
          <p:cNvSpPr/>
          <p:nvPr>
            <p:custDataLst>
              <p:tags r:id="rId142"/>
            </p:custDataLst>
          </p:nvPr>
        </p:nvSpPr>
        <p:spPr>
          <a:xfrm>
            <a:off x="105791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0" name="Rectangle 579">
            <a:extLst>
              <a:ext uri="{FF2B5EF4-FFF2-40B4-BE49-F238E27FC236}">
                <a16:creationId xmlns:a16="http://schemas.microsoft.com/office/drawing/2014/main" id="{343D72D6-09B8-4780-9A24-A6787078B77D}"/>
              </a:ext>
            </a:extLst>
          </p:cNvPr>
          <p:cNvSpPr/>
          <p:nvPr>
            <p:custDataLst>
              <p:tags r:id="rId143"/>
            </p:custDataLst>
          </p:nvPr>
        </p:nvSpPr>
        <p:spPr>
          <a:xfrm>
            <a:off x="10668000" y="2743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1" name="Rectangle 580">
            <a:extLst>
              <a:ext uri="{FF2B5EF4-FFF2-40B4-BE49-F238E27FC236}">
                <a16:creationId xmlns:a16="http://schemas.microsoft.com/office/drawing/2014/main" id="{4EFD7E47-0DC2-43FA-A6EF-1F18E235D90B}"/>
              </a:ext>
            </a:extLst>
          </p:cNvPr>
          <p:cNvSpPr/>
          <p:nvPr>
            <p:custDataLst>
              <p:tags r:id="rId144"/>
            </p:custDataLst>
          </p:nvPr>
        </p:nvSpPr>
        <p:spPr>
          <a:xfrm>
            <a:off x="8445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2" name="Rectangle 581">
            <a:extLst>
              <a:ext uri="{FF2B5EF4-FFF2-40B4-BE49-F238E27FC236}">
                <a16:creationId xmlns:a16="http://schemas.microsoft.com/office/drawing/2014/main" id="{211F29C7-B749-4F36-AC38-5BBD40A1D867}"/>
              </a:ext>
            </a:extLst>
          </p:cNvPr>
          <p:cNvSpPr/>
          <p:nvPr>
            <p:custDataLst>
              <p:tags r:id="rId145"/>
            </p:custDataLst>
          </p:nvPr>
        </p:nvSpPr>
        <p:spPr>
          <a:xfrm>
            <a:off x="8534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3" name="Rectangle 582">
            <a:extLst>
              <a:ext uri="{FF2B5EF4-FFF2-40B4-BE49-F238E27FC236}">
                <a16:creationId xmlns:a16="http://schemas.microsoft.com/office/drawing/2014/main" id="{1E05EA68-F592-4C01-AE00-9B128196FCAB}"/>
              </a:ext>
            </a:extLst>
          </p:cNvPr>
          <p:cNvSpPr/>
          <p:nvPr>
            <p:custDataLst>
              <p:tags r:id="rId146"/>
            </p:custDataLst>
          </p:nvPr>
        </p:nvSpPr>
        <p:spPr>
          <a:xfrm>
            <a:off x="87122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4" name="Rectangle 583">
            <a:extLst>
              <a:ext uri="{FF2B5EF4-FFF2-40B4-BE49-F238E27FC236}">
                <a16:creationId xmlns:a16="http://schemas.microsoft.com/office/drawing/2014/main" id="{99531B61-CC93-491B-9167-352308258C96}"/>
              </a:ext>
            </a:extLst>
          </p:cNvPr>
          <p:cNvSpPr/>
          <p:nvPr>
            <p:custDataLst>
              <p:tags r:id="rId147"/>
            </p:custDataLst>
          </p:nvPr>
        </p:nvSpPr>
        <p:spPr>
          <a:xfrm>
            <a:off x="8890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5" name="Rectangle 584">
            <a:extLst>
              <a:ext uri="{FF2B5EF4-FFF2-40B4-BE49-F238E27FC236}">
                <a16:creationId xmlns:a16="http://schemas.microsoft.com/office/drawing/2014/main" id="{33768580-894F-4879-9DA6-75A864E5520A}"/>
              </a:ext>
            </a:extLst>
          </p:cNvPr>
          <p:cNvSpPr/>
          <p:nvPr>
            <p:custDataLst>
              <p:tags r:id="rId148"/>
            </p:custDataLst>
          </p:nvPr>
        </p:nvSpPr>
        <p:spPr>
          <a:xfrm>
            <a:off x="93345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6" name="Rectangle 585">
            <a:extLst>
              <a:ext uri="{FF2B5EF4-FFF2-40B4-BE49-F238E27FC236}">
                <a16:creationId xmlns:a16="http://schemas.microsoft.com/office/drawing/2014/main" id="{081F1785-3308-41FC-BD60-35DA44CD7F73}"/>
              </a:ext>
            </a:extLst>
          </p:cNvPr>
          <p:cNvSpPr/>
          <p:nvPr>
            <p:custDataLst>
              <p:tags r:id="rId149"/>
            </p:custDataLst>
          </p:nvPr>
        </p:nvSpPr>
        <p:spPr>
          <a:xfrm>
            <a:off x="9423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7" name="Rectangle 586">
            <a:extLst>
              <a:ext uri="{FF2B5EF4-FFF2-40B4-BE49-F238E27FC236}">
                <a16:creationId xmlns:a16="http://schemas.microsoft.com/office/drawing/2014/main" id="{FE80C505-AC7D-4760-A257-6352BC29E4C1}"/>
              </a:ext>
            </a:extLst>
          </p:cNvPr>
          <p:cNvSpPr/>
          <p:nvPr>
            <p:custDataLst>
              <p:tags r:id="rId150"/>
            </p:custDataLst>
          </p:nvPr>
        </p:nvSpPr>
        <p:spPr>
          <a:xfrm>
            <a:off x="96901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8" name="Rectangle 587">
            <a:extLst>
              <a:ext uri="{FF2B5EF4-FFF2-40B4-BE49-F238E27FC236}">
                <a16:creationId xmlns:a16="http://schemas.microsoft.com/office/drawing/2014/main" id="{CB7CBA3A-7B29-4356-947B-568928222624}"/>
              </a:ext>
            </a:extLst>
          </p:cNvPr>
          <p:cNvSpPr/>
          <p:nvPr>
            <p:custDataLst>
              <p:tags r:id="rId151"/>
            </p:custDataLst>
          </p:nvPr>
        </p:nvSpPr>
        <p:spPr>
          <a:xfrm>
            <a:off x="99568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89" name="Rectangle 588">
            <a:extLst>
              <a:ext uri="{FF2B5EF4-FFF2-40B4-BE49-F238E27FC236}">
                <a16:creationId xmlns:a16="http://schemas.microsoft.com/office/drawing/2014/main" id="{624BD179-1774-44DC-9D48-6579D27ACEA0}"/>
              </a:ext>
            </a:extLst>
          </p:cNvPr>
          <p:cNvSpPr/>
          <p:nvPr>
            <p:custDataLst>
              <p:tags r:id="rId152"/>
            </p:custDataLst>
          </p:nvPr>
        </p:nvSpPr>
        <p:spPr>
          <a:xfrm>
            <a:off x="101346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0" name="Rectangle 589">
            <a:extLst>
              <a:ext uri="{FF2B5EF4-FFF2-40B4-BE49-F238E27FC236}">
                <a16:creationId xmlns:a16="http://schemas.microsoft.com/office/drawing/2014/main" id="{84FAF211-BC39-4E28-B98B-BC312B495E6B}"/>
              </a:ext>
            </a:extLst>
          </p:cNvPr>
          <p:cNvSpPr/>
          <p:nvPr>
            <p:custDataLst>
              <p:tags r:id="rId153"/>
            </p:custDataLst>
          </p:nvPr>
        </p:nvSpPr>
        <p:spPr>
          <a:xfrm>
            <a:off x="103124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1" name="Rectangle 590">
            <a:extLst>
              <a:ext uri="{FF2B5EF4-FFF2-40B4-BE49-F238E27FC236}">
                <a16:creationId xmlns:a16="http://schemas.microsoft.com/office/drawing/2014/main" id="{4812D8B7-5532-42B4-BC45-0405DF48E174}"/>
              </a:ext>
            </a:extLst>
          </p:cNvPr>
          <p:cNvSpPr/>
          <p:nvPr>
            <p:custDataLst>
              <p:tags r:id="rId154"/>
            </p:custDataLst>
          </p:nvPr>
        </p:nvSpPr>
        <p:spPr>
          <a:xfrm>
            <a:off x="104013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2" name="Rectangle 591">
            <a:extLst>
              <a:ext uri="{FF2B5EF4-FFF2-40B4-BE49-F238E27FC236}">
                <a16:creationId xmlns:a16="http://schemas.microsoft.com/office/drawing/2014/main" id="{D268E047-AFC0-4D47-A518-CFBD7381DE12}"/>
              </a:ext>
            </a:extLst>
          </p:cNvPr>
          <p:cNvSpPr/>
          <p:nvPr>
            <p:custDataLst>
              <p:tags r:id="rId155"/>
            </p:custDataLst>
          </p:nvPr>
        </p:nvSpPr>
        <p:spPr>
          <a:xfrm>
            <a:off x="105791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3" name="Rectangle 592">
            <a:extLst>
              <a:ext uri="{FF2B5EF4-FFF2-40B4-BE49-F238E27FC236}">
                <a16:creationId xmlns:a16="http://schemas.microsoft.com/office/drawing/2014/main" id="{34861D8F-D984-4866-8E8C-0168FAFB18C2}"/>
              </a:ext>
            </a:extLst>
          </p:cNvPr>
          <p:cNvSpPr/>
          <p:nvPr>
            <p:custDataLst>
              <p:tags r:id="rId156"/>
            </p:custDataLst>
          </p:nvPr>
        </p:nvSpPr>
        <p:spPr>
          <a:xfrm>
            <a:off x="10668000" y="2832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4" name="Rectangle 593">
            <a:extLst>
              <a:ext uri="{FF2B5EF4-FFF2-40B4-BE49-F238E27FC236}">
                <a16:creationId xmlns:a16="http://schemas.microsoft.com/office/drawing/2014/main" id="{C0E077CA-D11D-4613-AFDF-AF50AA2FA73B}"/>
              </a:ext>
            </a:extLst>
          </p:cNvPr>
          <p:cNvSpPr/>
          <p:nvPr>
            <p:custDataLst>
              <p:tags r:id="rId157"/>
            </p:custDataLst>
          </p:nvPr>
        </p:nvSpPr>
        <p:spPr>
          <a:xfrm>
            <a:off x="8267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5" name="Rectangle 594">
            <a:extLst>
              <a:ext uri="{FF2B5EF4-FFF2-40B4-BE49-F238E27FC236}">
                <a16:creationId xmlns:a16="http://schemas.microsoft.com/office/drawing/2014/main" id="{B3218BC2-AD9D-4EF8-A969-CE4F942B9055}"/>
              </a:ext>
            </a:extLst>
          </p:cNvPr>
          <p:cNvSpPr/>
          <p:nvPr>
            <p:custDataLst>
              <p:tags r:id="rId158"/>
            </p:custDataLst>
          </p:nvPr>
        </p:nvSpPr>
        <p:spPr>
          <a:xfrm>
            <a:off x="8445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6" name="Rectangle 595">
            <a:extLst>
              <a:ext uri="{FF2B5EF4-FFF2-40B4-BE49-F238E27FC236}">
                <a16:creationId xmlns:a16="http://schemas.microsoft.com/office/drawing/2014/main" id="{A5C6EC25-3E3B-44F6-9FFD-D76A6C4B10EB}"/>
              </a:ext>
            </a:extLst>
          </p:cNvPr>
          <p:cNvSpPr/>
          <p:nvPr>
            <p:custDataLst>
              <p:tags r:id="rId159"/>
            </p:custDataLst>
          </p:nvPr>
        </p:nvSpPr>
        <p:spPr>
          <a:xfrm>
            <a:off x="8623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7" name="Rectangle 596">
            <a:extLst>
              <a:ext uri="{FF2B5EF4-FFF2-40B4-BE49-F238E27FC236}">
                <a16:creationId xmlns:a16="http://schemas.microsoft.com/office/drawing/2014/main" id="{70226030-9026-43D6-BA01-C8D9D7B63027}"/>
              </a:ext>
            </a:extLst>
          </p:cNvPr>
          <p:cNvSpPr/>
          <p:nvPr>
            <p:custDataLst>
              <p:tags r:id="rId160"/>
            </p:custDataLst>
          </p:nvPr>
        </p:nvSpPr>
        <p:spPr>
          <a:xfrm>
            <a:off x="8801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8" name="Rectangle 597">
            <a:extLst>
              <a:ext uri="{FF2B5EF4-FFF2-40B4-BE49-F238E27FC236}">
                <a16:creationId xmlns:a16="http://schemas.microsoft.com/office/drawing/2014/main" id="{93478C35-F131-427C-81A6-A9CFB2A60D56}"/>
              </a:ext>
            </a:extLst>
          </p:cNvPr>
          <p:cNvSpPr/>
          <p:nvPr>
            <p:custDataLst>
              <p:tags r:id="rId161"/>
            </p:custDataLst>
          </p:nvPr>
        </p:nvSpPr>
        <p:spPr>
          <a:xfrm>
            <a:off x="88900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599" name="Rectangle 598">
            <a:extLst>
              <a:ext uri="{FF2B5EF4-FFF2-40B4-BE49-F238E27FC236}">
                <a16:creationId xmlns:a16="http://schemas.microsoft.com/office/drawing/2014/main" id="{9D16CD6C-1B70-4884-A5F1-BD14DC1528C2}"/>
              </a:ext>
            </a:extLst>
          </p:cNvPr>
          <p:cNvSpPr/>
          <p:nvPr>
            <p:custDataLst>
              <p:tags r:id="rId162"/>
            </p:custDataLst>
          </p:nvPr>
        </p:nvSpPr>
        <p:spPr>
          <a:xfrm>
            <a:off x="89789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0" name="Rectangle 599">
            <a:extLst>
              <a:ext uri="{FF2B5EF4-FFF2-40B4-BE49-F238E27FC236}">
                <a16:creationId xmlns:a16="http://schemas.microsoft.com/office/drawing/2014/main" id="{622BAE15-088E-4E18-A7A0-BBA464B10172}"/>
              </a:ext>
            </a:extLst>
          </p:cNvPr>
          <p:cNvSpPr/>
          <p:nvPr>
            <p:custDataLst>
              <p:tags r:id="rId163"/>
            </p:custDataLst>
          </p:nvPr>
        </p:nvSpPr>
        <p:spPr>
          <a:xfrm>
            <a:off x="9156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1" name="Rectangle 600">
            <a:extLst>
              <a:ext uri="{FF2B5EF4-FFF2-40B4-BE49-F238E27FC236}">
                <a16:creationId xmlns:a16="http://schemas.microsoft.com/office/drawing/2014/main" id="{8546722B-228F-4D09-AB7B-69B6A105B7AC}"/>
              </a:ext>
            </a:extLst>
          </p:cNvPr>
          <p:cNvSpPr/>
          <p:nvPr>
            <p:custDataLst>
              <p:tags r:id="rId164"/>
            </p:custDataLst>
          </p:nvPr>
        </p:nvSpPr>
        <p:spPr>
          <a:xfrm>
            <a:off x="9334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2" name="Rectangle 601">
            <a:extLst>
              <a:ext uri="{FF2B5EF4-FFF2-40B4-BE49-F238E27FC236}">
                <a16:creationId xmlns:a16="http://schemas.microsoft.com/office/drawing/2014/main" id="{667D5859-87DE-4D1E-B1A9-D7289A20777B}"/>
              </a:ext>
            </a:extLst>
          </p:cNvPr>
          <p:cNvSpPr/>
          <p:nvPr>
            <p:custDataLst>
              <p:tags r:id="rId165"/>
            </p:custDataLst>
          </p:nvPr>
        </p:nvSpPr>
        <p:spPr>
          <a:xfrm>
            <a:off x="9423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3" name="Rectangle 602">
            <a:extLst>
              <a:ext uri="{FF2B5EF4-FFF2-40B4-BE49-F238E27FC236}">
                <a16:creationId xmlns:a16="http://schemas.microsoft.com/office/drawing/2014/main" id="{D514133B-95DD-49ED-A96C-0D80726AD372}"/>
              </a:ext>
            </a:extLst>
          </p:cNvPr>
          <p:cNvSpPr/>
          <p:nvPr>
            <p:custDataLst>
              <p:tags r:id="rId166"/>
            </p:custDataLst>
          </p:nvPr>
        </p:nvSpPr>
        <p:spPr>
          <a:xfrm>
            <a:off x="95123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4" name="Rectangle 603">
            <a:extLst>
              <a:ext uri="{FF2B5EF4-FFF2-40B4-BE49-F238E27FC236}">
                <a16:creationId xmlns:a16="http://schemas.microsoft.com/office/drawing/2014/main" id="{DFA31D0D-8245-4BD9-B41E-C2AF26B76A70}"/>
              </a:ext>
            </a:extLst>
          </p:cNvPr>
          <p:cNvSpPr/>
          <p:nvPr>
            <p:custDataLst>
              <p:tags r:id="rId167"/>
            </p:custDataLst>
          </p:nvPr>
        </p:nvSpPr>
        <p:spPr>
          <a:xfrm>
            <a:off x="96012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5" name="Rectangle 604">
            <a:extLst>
              <a:ext uri="{FF2B5EF4-FFF2-40B4-BE49-F238E27FC236}">
                <a16:creationId xmlns:a16="http://schemas.microsoft.com/office/drawing/2014/main" id="{E0647BEE-96A8-4E93-BE33-D5B8C2DBAE39}"/>
              </a:ext>
            </a:extLst>
          </p:cNvPr>
          <p:cNvSpPr/>
          <p:nvPr>
            <p:custDataLst>
              <p:tags r:id="rId168"/>
            </p:custDataLst>
          </p:nvPr>
        </p:nvSpPr>
        <p:spPr>
          <a:xfrm>
            <a:off x="96901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6" name="Rectangle 605">
            <a:extLst>
              <a:ext uri="{FF2B5EF4-FFF2-40B4-BE49-F238E27FC236}">
                <a16:creationId xmlns:a16="http://schemas.microsoft.com/office/drawing/2014/main" id="{B83424F1-C751-4CC4-943E-2F606A656250}"/>
              </a:ext>
            </a:extLst>
          </p:cNvPr>
          <p:cNvSpPr/>
          <p:nvPr>
            <p:custDataLst>
              <p:tags r:id="rId169"/>
            </p:custDataLst>
          </p:nvPr>
        </p:nvSpPr>
        <p:spPr>
          <a:xfrm>
            <a:off x="100457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7" name="Rectangle 606">
            <a:extLst>
              <a:ext uri="{FF2B5EF4-FFF2-40B4-BE49-F238E27FC236}">
                <a16:creationId xmlns:a16="http://schemas.microsoft.com/office/drawing/2014/main" id="{60FE8F5D-C2F6-4558-BE08-13D16482E2AF}"/>
              </a:ext>
            </a:extLst>
          </p:cNvPr>
          <p:cNvSpPr/>
          <p:nvPr>
            <p:custDataLst>
              <p:tags r:id="rId170"/>
            </p:custDataLst>
          </p:nvPr>
        </p:nvSpPr>
        <p:spPr>
          <a:xfrm>
            <a:off x="101346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8" name="Rectangle 607">
            <a:extLst>
              <a:ext uri="{FF2B5EF4-FFF2-40B4-BE49-F238E27FC236}">
                <a16:creationId xmlns:a16="http://schemas.microsoft.com/office/drawing/2014/main" id="{C5B93160-87D7-4584-A718-01D539CC5D09}"/>
              </a:ext>
            </a:extLst>
          </p:cNvPr>
          <p:cNvSpPr/>
          <p:nvPr>
            <p:custDataLst>
              <p:tags r:id="rId171"/>
            </p:custDataLst>
          </p:nvPr>
        </p:nvSpPr>
        <p:spPr>
          <a:xfrm>
            <a:off x="102235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09" name="Rectangle 608">
            <a:extLst>
              <a:ext uri="{FF2B5EF4-FFF2-40B4-BE49-F238E27FC236}">
                <a16:creationId xmlns:a16="http://schemas.microsoft.com/office/drawing/2014/main" id="{DBE80BA1-F4E6-4AC0-90D0-2C5FF49F6BA1}"/>
              </a:ext>
            </a:extLst>
          </p:cNvPr>
          <p:cNvSpPr/>
          <p:nvPr>
            <p:custDataLst>
              <p:tags r:id="rId172"/>
            </p:custDataLst>
          </p:nvPr>
        </p:nvSpPr>
        <p:spPr>
          <a:xfrm>
            <a:off x="10312400" y="2921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0" name="Rectangle 609">
            <a:extLst>
              <a:ext uri="{FF2B5EF4-FFF2-40B4-BE49-F238E27FC236}">
                <a16:creationId xmlns:a16="http://schemas.microsoft.com/office/drawing/2014/main" id="{B7445BBA-E5B5-4DAE-A4AC-DFE105935D41}"/>
              </a:ext>
            </a:extLst>
          </p:cNvPr>
          <p:cNvSpPr/>
          <p:nvPr>
            <p:custDataLst>
              <p:tags r:id="rId173"/>
            </p:custDataLst>
          </p:nvPr>
        </p:nvSpPr>
        <p:spPr>
          <a:xfrm>
            <a:off x="8267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1" name="Rectangle 610">
            <a:extLst>
              <a:ext uri="{FF2B5EF4-FFF2-40B4-BE49-F238E27FC236}">
                <a16:creationId xmlns:a16="http://schemas.microsoft.com/office/drawing/2014/main" id="{7E14EAF2-E0D0-4B23-8B1D-898C39433E1E}"/>
              </a:ext>
            </a:extLst>
          </p:cNvPr>
          <p:cNvSpPr/>
          <p:nvPr>
            <p:custDataLst>
              <p:tags r:id="rId174"/>
            </p:custDataLst>
          </p:nvPr>
        </p:nvSpPr>
        <p:spPr>
          <a:xfrm>
            <a:off x="86233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2" name="Rectangle 611">
            <a:extLst>
              <a:ext uri="{FF2B5EF4-FFF2-40B4-BE49-F238E27FC236}">
                <a16:creationId xmlns:a16="http://schemas.microsoft.com/office/drawing/2014/main" id="{23CCCEF9-4268-44D3-89DE-297B216C8664}"/>
              </a:ext>
            </a:extLst>
          </p:cNvPr>
          <p:cNvSpPr/>
          <p:nvPr>
            <p:custDataLst>
              <p:tags r:id="rId175"/>
            </p:custDataLst>
          </p:nvPr>
        </p:nvSpPr>
        <p:spPr>
          <a:xfrm>
            <a:off x="8712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3" name="Rectangle 612">
            <a:extLst>
              <a:ext uri="{FF2B5EF4-FFF2-40B4-BE49-F238E27FC236}">
                <a16:creationId xmlns:a16="http://schemas.microsoft.com/office/drawing/2014/main" id="{A6E6E389-544C-4B85-9AA5-C0258291EC3A}"/>
              </a:ext>
            </a:extLst>
          </p:cNvPr>
          <p:cNvSpPr/>
          <p:nvPr>
            <p:custDataLst>
              <p:tags r:id="rId176"/>
            </p:custDataLst>
          </p:nvPr>
        </p:nvSpPr>
        <p:spPr>
          <a:xfrm>
            <a:off x="8890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4" name="Rectangle 613">
            <a:extLst>
              <a:ext uri="{FF2B5EF4-FFF2-40B4-BE49-F238E27FC236}">
                <a16:creationId xmlns:a16="http://schemas.microsoft.com/office/drawing/2014/main" id="{D793E50B-3B9E-4B1E-81AC-F8379A1EE017}"/>
              </a:ext>
            </a:extLst>
          </p:cNvPr>
          <p:cNvSpPr/>
          <p:nvPr>
            <p:custDataLst>
              <p:tags r:id="rId177"/>
            </p:custDataLst>
          </p:nvPr>
        </p:nvSpPr>
        <p:spPr>
          <a:xfrm>
            <a:off x="89789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5" name="Rectangle 614">
            <a:extLst>
              <a:ext uri="{FF2B5EF4-FFF2-40B4-BE49-F238E27FC236}">
                <a16:creationId xmlns:a16="http://schemas.microsoft.com/office/drawing/2014/main" id="{3643BD73-2E05-4A06-9DAA-288CE7C7C7B6}"/>
              </a:ext>
            </a:extLst>
          </p:cNvPr>
          <p:cNvSpPr/>
          <p:nvPr>
            <p:custDataLst>
              <p:tags r:id="rId178"/>
            </p:custDataLst>
          </p:nvPr>
        </p:nvSpPr>
        <p:spPr>
          <a:xfrm>
            <a:off x="9156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6" name="Rectangle 615">
            <a:extLst>
              <a:ext uri="{FF2B5EF4-FFF2-40B4-BE49-F238E27FC236}">
                <a16:creationId xmlns:a16="http://schemas.microsoft.com/office/drawing/2014/main" id="{B7A25CAD-ABA3-4EF1-A43A-AF8E74ADB12D}"/>
              </a:ext>
            </a:extLst>
          </p:cNvPr>
          <p:cNvSpPr/>
          <p:nvPr>
            <p:custDataLst>
              <p:tags r:id="rId179"/>
            </p:custDataLst>
          </p:nvPr>
        </p:nvSpPr>
        <p:spPr>
          <a:xfrm>
            <a:off x="92456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7" name="Rectangle 616">
            <a:extLst>
              <a:ext uri="{FF2B5EF4-FFF2-40B4-BE49-F238E27FC236}">
                <a16:creationId xmlns:a16="http://schemas.microsoft.com/office/drawing/2014/main" id="{1E3A5B62-025B-48CA-B7DC-B5B74AA6FDFF}"/>
              </a:ext>
            </a:extLst>
          </p:cNvPr>
          <p:cNvSpPr/>
          <p:nvPr>
            <p:custDataLst>
              <p:tags r:id="rId180"/>
            </p:custDataLst>
          </p:nvPr>
        </p:nvSpPr>
        <p:spPr>
          <a:xfrm>
            <a:off x="93345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8" name="Rectangle 617">
            <a:extLst>
              <a:ext uri="{FF2B5EF4-FFF2-40B4-BE49-F238E27FC236}">
                <a16:creationId xmlns:a16="http://schemas.microsoft.com/office/drawing/2014/main" id="{E4E5BDC1-40BC-42DD-BE88-CD20B3852AC4}"/>
              </a:ext>
            </a:extLst>
          </p:cNvPr>
          <p:cNvSpPr/>
          <p:nvPr>
            <p:custDataLst>
              <p:tags r:id="rId181"/>
            </p:custDataLst>
          </p:nvPr>
        </p:nvSpPr>
        <p:spPr>
          <a:xfrm>
            <a:off x="9423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19" name="Rectangle 618">
            <a:extLst>
              <a:ext uri="{FF2B5EF4-FFF2-40B4-BE49-F238E27FC236}">
                <a16:creationId xmlns:a16="http://schemas.microsoft.com/office/drawing/2014/main" id="{A9115775-CB3B-447E-8CB2-D35A7CFA5220}"/>
              </a:ext>
            </a:extLst>
          </p:cNvPr>
          <p:cNvSpPr/>
          <p:nvPr>
            <p:custDataLst>
              <p:tags r:id="rId182"/>
            </p:custDataLst>
          </p:nvPr>
        </p:nvSpPr>
        <p:spPr>
          <a:xfrm>
            <a:off x="97790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0" name="Rectangle 619">
            <a:extLst>
              <a:ext uri="{FF2B5EF4-FFF2-40B4-BE49-F238E27FC236}">
                <a16:creationId xmlns:a16="http://schemas.microsoft.com/office/drawing/2014/main" id="{8D7C70AD-FDE2-4AA9-9CD7-8CDE1CB92AA4}"/>
              </a:ext>
            </a:extLst>
          </p:cNvPr>
          <p:cNvSpPr/>
          <p:nvPr>
            <p:custDataLst>
              <p:tags r:id="rId183"/>
            </p:custDataLst>
          </p:nvPr>
        </p:nvSpPr>
        <p:spPr>
          <a:xfrm>
            <a:off x="99568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1" name="Rectangle 620">
            <a:extLst>
              <a:ext uri="{FF2B5EF4-FFF2-40B4-BE49-F238E27FC236}">
                <a16:creationId xmlns:a16="http://schemas.microsoft.com/office/drawing/2014/main" id="{CFB3BD4D-0518-4262-AF08-5DA7121BACD6}"/>
              </a:ext>
            </a:extLst>
          </p:cNvPr>
          <p:cNvSpPr/>
          <p:nvPr>
            <p:custDataLst>
              <p:tags r:id="rId184"/>
            </p:custDataLst>
          </p:nvPr>
        </p:nvSpPr>
        <p:spPr>
          <a:xfrm>
            <a:off x="100457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2" name="Rectangle 621">
            <a:extLst>
              <a:ext uri="{FF2B5EF4-FFF2-40B4-BE49-F238E27FC236}">
                <a16:creationId xmlns:a16="http://schemas.microsoft.com/office/drawing/2014/main" id="{725BE584-3F30-4211-885D-836EBE71F876}"/>
              </a:ext>
            </a:extLst>
          </p:cNvPr>
          <p:cNvSpPr/>
          <p:nvPr>
            <p:custDataLst>
              <p:tags r:id="rId185"/>
            </p:custDataLst>
          </p:nvPr>
        </p:nvSpPr>
        <p:spPr>
          <a:xfrm>
            <a:off x="103124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3" name="Rectangle 622">
            <a:extLst>
              <a:ext uri="{FF2B5EF4-FFF2-40B4-BE49-F238E27FC236}">
                <a16:creationId xmlns:a16="http://schemas.microsoft.com/office/drawing/2014/main" id="{719D20DC-2083-4BC7-90CF-1496CEA56696}"/>
              </a:ext>
            </a:extLst>
          </p:cNvPr>
          <p:cNvSpPr/>
          <p:nvPr>
            <p:custDataLst>
              <p:tags r:id="rId186"/>
            </p:custDataLst>
          </p:nvPr>
        </p:nvSpPr>
        <p:spPr>
          <a:xfrm>
            <a:off x="10490200" y="3009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4" name="Rectangle 623">
            <a:extLst>
              <a:ext uri="{FF2B5EF4-FFF2-40B4-BE49-F238E27FC236}">
                <a16:creationId xmlns:a16="http://schemas.microsoft.com/office/drawing/2014/main" id="{17B77F9B-39AF-459D-9B22-261EB2C77276}"/>
              </a:ext>
            </a:extLst>
          </p:cNvPr>
          <p:cNvSpPr/>
          <p:nvPr>
            <p:custDataLst>
              <p:tags r:id="rId187"/>
            </p:custDataLst>
          </p:nvPr>
        </p:nvSpPr>
        <p:spPr>
          <a:xfrm>
            <a:off x="84455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5" name="Rectangle 624">
            <a:extLst>
              <a:ext uri="{FF2B5EF4-FFF2-40B4-BE49-F238E27FC236}">
                <a16:creationId xmlns:a16="http://schemas.microsoft.com/office/drawing/2014/main" id="{654003E8-B69B-42A9-BCD3-74F579BDAC14}"/>
              </a:ext>
            </a:extLst>
          </p:cNvPr>
          <p:cNvSpPr/>
          <p:nvPr>
            <p:custDataLst>
              <p:tags r:id="rId188"/>
            </p:custDataLst>
          </p:nvPr>
        </p:nvSpPr>
        <p:spPr>
          <a:xfrm>
            <a:off x="8534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6" name="Rectangle 625">
            <a:extLst>
              <a:ext uri="{FF2B5EF4-FFF2-40B4-BE49-F238E27FC236}">
                <a16:creationId xmlns:a16="http://schemas.microsoft.com/office/drawing/2014/main" id="{7B599374-18DC-40D8-A94D-8C6EF4019D37}"/>
              </a:ext>
            </a:extLst>
          </p:cNvPr>
          <p:cNvSpPr/>
          <p:nvPr>
            <p:custDataLst>
              <p:tags r:id="rId189"/>
            </p:custDataLst>
          </p:nvPr>
        </p:nvSpPr>
        <p:spPr>
          <a:xfrm>
            <a:off x="86233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7" name="Rectangle 626">
            <a:extLst>
              <a:ext uri="{FF2B5EF4-FFF2-40B4-BE49-F238E27FC236}">
                <a16:creationId xmlns:a16="http://schemas.microsoft.com/office/drawing/2014/main" id="{083D596B-ABD3-41C0-9139-5FE93C009B30}"/>
              </a:ext>
            </a:extLst>
          </p:cNvPr>
          <p:cNvSpPr/>
          <p:nvPr>
            <p:custDataLst>
              <p:tags r:id="rId190"/>
            </p:custDataLst>
          </p:nvPr>
        </p:nvSpPr>
        <p:spPr>
          <a:xfrm>
            <a:off x="8712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8" name="Rectangle 627">
            <a:extLst>
              <a:ext uri="{FF2B5EF4-FFF2-40B4-BE49-F238E27FC236}">
                <a16:creationId xmlns:a16="http://schemas.microsoft.com/office/drawing/2014/main" id="{A85C491F-A3F9-4422-B9E3-7BF6056236DA}"/>
              </a:ext>
            </a:extLst>
          </p:cNvPr>
          <p:cNvSpPr/>
          <p:nvPr>
            <p:custDataLst>
              <p:tags r:id="rId191"/>
            </p:custDataLst>
          </p:nvPr>
        </p:nvSpPr>
        <p:spPr>
          <a:xfrm>
            <a:off x="8801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29" name="Rectangle 628">
            <a:extLst>
              <a:ext uri="{FF2B5EF4-FFF2-40B4-BE49-F238E27FC236}">
                <a16:creationId xmlns:a16="http://schemas.microsoft.com/office/drawing/2014/main" id="{705A5861-4323-4450-A09E-F54F167BFA02}"/>
              </a:ext>
            </a:extLst>
          </p:cNvPr>
          <p:cNvSpPr/>
          <p:nvPr>
            <p:custDataLst>
              <p:tags r:id="rId192"/>
            </p:custDataLst>
          </p:nvPr>
        </p:nvSpPr>
        <p:spPr>
          <a:xfrm>
            <a:off x="88900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0" name="Rectangle 629">
            <a:extLst>
              <a:ext uri="{FF2B5EF4-FFF2-40B4-BE49-F238E27FC236}">
                <a16:creationId xmlns:a16="http://schemas.microsoft.com/office/drawing/2014/main" id="{FC1113CC-C3FB-4624-8F22-7A6B0F1B382A}"/>
              </a:ext>
            </a:extLst>
          </p:cNvPr>
          <p:cNvSpPr/>
          <p:nvPr>
            <p:custDataLst>
              <p:tags r:id="rId193"/>
            </p:custDataLst>
          </p:nvPr>
        </p:nvSpPr>
        <p:spPr>
          <a:xfrm>
            <a:off x="89789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1" name="Rectangle 630">
            <a:extLst>
              <a:ext uri="{FF2B5EF4-FFF2-40B4-BE49-F238E27FC236}">
                <a16:creationId xmlns:a16="http://schemas.microsoft.com/office/drawing/2014/main" id="{CF59EFCF-12B6-43E0-B2AB-0784D1EC4536}"/>
              </a:ext>
            </a:extLst>
          </p:cNvPr>
          <p:cNvSpPr/>
          <p:nvPr>
            <p:custDataLst>
              <p:tags r:id="rId194"/>
            </p:custDataLst>
          </p:nvPr>
        </p:nvSpPr>
        <p:spPr>
          <a:xfrm>
            <a:off x="9156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2" name="Rectangle 631">
            <a:extLst>
              <a:ext uri="{FF2B5EF4-FFF2-40B4-BE49-F238E27FC236}">
                <a16:creationId xmlns:a16="http://schemas.microsoft.com/office/drawing/2014/main" id="{44623D38-ABF1-452A-98CF-93415032D187}"/>
              </a:ext>
            </a:extLst>
          </p:cNvPr>
          <p:cNvSpPr/>
          <p:nvPr>
            <p:custDataLst>
              <p:tags r:id="rId195"/>
            </p:custDataLst>
          </p:nvPr>
        </p:nvSpPr>
        <p:spPr>
          <a:xfrm>
            <a:off x="9245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3" name="Rectangle 632">
            <a:extLst>
              <a:ext uri="{FF2B5EF4-FFF2-40B4-BE49-F238E27FC236}">
                <a16:creationId xmlns:a16="http://schemas.microsoft.com/office/drawing/2014/main" id="{88781BDD-468F-419C-B23C-F2FDD2C1DD22}"/>
              </a:ext>
            </a:extLst>
          </p:cNvPr>
          <p:cNvSpPr/>
          <p:nvPr>
            <p:custDataLst>
              <p:tags r:id="rId196"/>
            </p:custDataLst>
          </p:nvPr>
        </p:nvSpPr>
        <p:spPr>
          <a:xfrm>
            <a:off x="93345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4" name="Rectangle 633">
            <a:extLst>
              <a:ext uri="{FF2B5EF4-FFF2-40B4-BE49-F238E27FC236}">
                <a16:creationId xmlns:a16="http://schemas.microsoft.com/office/drawing/2014/main" id="{AF461267-73BC-42CF-BB77-A82A2E3212FE}"/>
              </a:ext>
            </a:extLst>
          </p:cNvPr>
          <p:cNvSpPr/>
          <p:nvPr>
            <p:custDataLst>
              <p:tags r:id="rId197"/>
            </p:custDataLst>
          </p:nvPr>
        </p:nvSpPr>
        <p:spPr>
          <a:xfrm>
            <a:off x="9423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5" name="Rectangle 634">
            <a:extLst>
              <a:ext uri="{FF2B5EF4-FFF2-40B4-BE49-F238E27FC236}">
                <a16:creationId xmlns:a16="http://schemas.microsoft.com/office/drawing/2014/main" id="{57044E27-8322-43A7-B1D8-92E6DCC85565}"/>
              </a:ext>
            </a:extLst>
          </p:cNvPr>
          <p:cNvSpPr/>
          <p:nvPr>
            <p:custDataLst>
              <p:tags r:id="rId198"/>
            </p:custDataLst>
          </p:nvPr>
        </p:nvSpPr>
        <p:spPr>
          <a:xfrm>
            <a:off x="96012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6" name="Rectangle 635">
            <a:extLst>
              <a:ext uri="{FF2B5EF4-FFF2-40B4-BE49-F238E27FC236}">
                <a16:creationId xmlns:a16="http://schemas.microsoft.com/office/drawing/2014/main" id="{37B773E4-E7DF-43D6-83D0-34BEC0A8D05F}"/>
              </a:ext>
            </a:extLst>
          </p:cNvPr>
          <p:cNvSpPr/>
          <p:nvPr>
            <p:custDataLst>
              <p:tags r:id="rId199"/>
            </p:custDataLst>
          </p:nvPr>
        </p:nvSpPr>
        <p:spPr>
          <a:xfrm>
            <a:off x="96901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7" name="Rectangle 636">
            <a:extLst>
              <a:ext uri="{FF2B5EF4-FFF2-40B4-BE49-F238E27FC236}">
                <a16:creationId xmlns:a16="http://schemas.microsoft.com/office/drawing/2014/main" id="{9CFC6CE2-24C4-43F4-A735-027C89691D67}"/>
              </a:ext>
            </a:extLst>
          </p:cNvPr>
          <p:cNvSpPr/>
          <p:nvPr>
            <p:custDataLst>
              <p:tags r:id="rId200"/>
            </p:custDataLst>
          </p:nvPr>
        </p:nvSpPr>
        <p:spPr>
          <a:xfrm>
            <a:off x="97790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8" name="Rectangle 637">
            <a:extLst>
              <a:ext uri="{FF2B5EF4-FFF2-40B4-BE49-F238E27FC236}">
                <a16:creationId xmlns:a16="http://schemas.microsoft.com/office/drawing/2014/main" id="{9A89B06D-5B8B-4F72-AB88-893D58673AE2}"/>
              </a:ext>
            </a:extLst>
          </p:cNvPr>
          <p:cNvSpPr/>
          <p:nvPr>
            <p:custDataLst>
              <p:tags r:id="rId201"/>
            </p:custDataLst>
          </p:nvPr>
        </p:nvSpPr>
        <p:spPr>
          <a:xfrm>
            <a:off x="98679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39" name="Rectangle 638">
            <a:extLst>
              <a:ext uri="{FF2B5EF4-FFF2-40B4-BE49-F238E27FC236}">
                <a16:creationId xmlns:a16="http://schemas.microsoft.com/office/drawing/2014/main" id="{402EB1BD-11E0-4DEA-B52B-28BBC79D047A}"/>
              </a:ext>
            </a:extLst>
          </p:cNvPr>
          <p:cNvSpPr/>
          <p:nvPr>
            <p:custDataLst>
              <p:tags r:id="rId202"/>
            </p:custDataLst>
          </p:nvPr>
        </p:nvSpPr>
        <p:spPr>
          <a:xfrm>
            <a:off x="100457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0" name="Rectangle 639">
            <a:extLst>
              <a:ext uri="{FF2B5EF4-FFF2-40B4-BE49-F238E27FC236}">
                <a16:creationId xmlns:a16="http://schemas.microsoft.com/office/drawing/2014/main" id="{F1E8A5FB-7581-40BB-9339-F99C2D3AFE9E}"/>
              </a:ext>
            </a:extLst>
          </p:cNvPr>
          <p:cNvSpPr/>
          <p:nvPr>
            <p:custDataLst>
              <p:tags r:id="rId203"/>
            </p:custDataLst>
          </p:nvPr>
        </p:nvSpPr>
        <p:spPr>
          <a:xfrm>
            <a:off x="101346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1" name="Rectangle 640">
            <a:extLst>
              <a:ext uri="{FF2B5EF4-FFF2-40B4-BE49-F238E27FC236}">
                <a16:creationId xmlns:a16="http://schemas.microsoft.com/office/drawing/2014/main" id="{9FDA1F0C-973B-4F80-8765-00DA6F14A449}"/>
              </a:ext>
            </a:extLst>
          </p:cNvPr>
          <p:cNvSpPr/>
          <p:nvPr>
            <p:custDataLst>
              <p:tags r:id="rId204"/>
            </p:custDataLst>
          </p:nvPr>
        </p:nvSpPr>
        <p:spPr>
          <a:xfrm>
            <a:off x="102235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2" name="Rectangle 641">
            <a:extLst>
              <a:ext uri="{FF2B5EF4-FFF2-40B4-BE49-F238E27FC236}">
                <a16:creationId xmlns:a16="http://schemas.microsoft.com/office/drawing/2014/main" id="{B84CC1EC-AAF8-43B9-AF22-56BFDABDE14B}"/>
              </a:ext>
            </a:extLst>
          </p:cNvPr>
          <p:cNvSpPr/>
          <p:nvPr>
            <p:custDataLst>
              <p:tags r:id="rId205"/>
            </p:custDataLst>
          </p:nvPr>
        </p:nvSpPr>
        <p:spPr>
          <a:xfrm>
            <a:off x="103124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3" name="Rectangle 642">
            <a:extLst>
              <a:ext uri="{FF2B5EF4-FFF2-40B4-BE49-F238E27FC236}">
                <a16:creationId xmlns:a16="http://schemas.microsoft.com/office/drawing/2014/main" id="{EBD6EAFD-DD0C-4AAF-BDA3-BFE81E708286}"/>
              </a:ext>
            </a:extLst>
          </p:cNvPr>
          <p:cNvSpPr/>
          <p:nvPr>
            <p:custDataLst>
              <p:tags r:id="rId206"/>
            </p:custDataLst>
          </p:nvPr>
        </p:nvSpPr>
        <p:spPr>
          <a:xfrm>
            <a:off x="10756900" y="3098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4" name="Rectangle 643">
            <a:extLst>
              <a:ext uri="{FF2B5EF4-FFF2-40B4-BE49-F238E27FC236}">
                <a16:creationId xmlns:a16="http://schemas.microsoft.com/office/drawing/2014/main" id="{C89B168A-9532-4D1F-B6E5-0B95C3EDF167}"/>
              </a:ext>
            </a:extLst>
          </p:cNvPr>
          <p:cNvSpPr/>
          <p:nvPr>
            <p:custDataLst>
              <p:tags r:id="rId207"/>
            </p:custDataLst>
          </p:nvPr>
        </p:nvSpPr>
        <p:spPr>
          <a:xfrm>
            <a:off x="82677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5" name="Rectangle 644">
            <a:extLst>
              <a:ext uri="{FF2B5EF4-FFF2-40B4-BE49-F238E27FC236}">
                <a16:creationId xmlns:a16="http://schemas.microsoft.com/office/drawing/2014/main" id="{E96897C6-8787-4DFC-AA06-1E1AB7C7AA18}"/>
              </a:ext>
            </a:extLst>
          </p:cNvPr>
          <p:cNvSpPr/>
          <p:nvPr>
            <p:custDataLst>
              <p:tags r:id="rId208"/>
            </p:custDataLst>
          </p:nvPr>
        </p:nvSpPr>
        <p:spPr>
          <a:xfrm>
            <a:off x="8356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6" name="Rectangle 645">
            <a:extLst>
              <a:ext uri="{FF2B5EF4-FFF2-40B4-BE49-F238E27FC236}">
                <a16:creationId xmlns:a16="http://schemas.microsoft.com/office/drawing/2014/main" id="{BD893D06-B8AA-4CE7-B80F-30CE6F251E11}"/>
              </a:ext>
            </a:extLst>
          </p:cNvPr>
          <p:cNvSpPr/>
          <p:nvPr>
            <p:custDataLst>
              <p:tags r:id="rId209"/>
            </p:custDataLst>
          </p:nvPr>
        </p:nvSpPr>
        <p:spPr>
          <a:xfrm>
            <a:off x="8445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7" name="Rectangle 646">
            <a:extLst>
              <a:ext uri="{FF2B5EF4-FFF2-40B4-BE49-F238E27FC236}">
                <a16:creationId xmlns:a16="http://schemas.microsoft.com/office/drawing/2014/main" id="{809CACE3-B7BA-4312-8EB6-69BDDD3CED4B}"/>
              </a:ext>
            </a:extLst>
          </p:cNvPr>
          <p:cNvSpPr/>
          <p:nvPr>
            <p:custDataLst>
              <p:tags r:id="rId210"/>
            </p:custDataLst>
          </p:nvPr>
        </p:nvSpPr>
        <p:spPr>
          <a:xfrm>
            <a:off x="8534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8" name="Rectangle 647">
            <a:extLst>
              <a:ext uri="{FF2B5EF4-FFF2-40B4-BE49-F238E27FC236}">
                <a16:creationId xmlns:a16="http://schemas.microsoft.com/office/drawing/2014/main" id="{9FAC2412-0A53-4DF2-9D9B-178C79AB38DC}"/>
              </a:ext>
            </a:extLst>
          </p:cNvPr>
          <p:cNvSpPr/>
          <p:nvPr>
            <p:custDataLst>
              <p:tags r:id="rId211"/>
            </p:custDataLst>
          </p:nvPr>
        </p:nvSpPr>
        <p:spPr>
          <a:xfrm>
            <a:off x="8978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49" name="Rectangle 648">
            <a:extLst>
              <a:ext uri="{FF2B5EF4-FFF2-40B4-BE49-F238E27FC236}">
                <a16:creationId xmlns:a16="http://schemas.microsoft.com/office/drawing/2014/main" id="{8B447BAA-7E93-42DD-B181-597E5188F369}"/>
              </a:ext>
            </a:extLst>
          </p:cNvPr>
          <p:cNvSpPr/>
          <p:nvPr>
            <p:custDataLst>
              <p:tags r:id="rId212"/>
            </p:custDataLst>
          </p:nvPr>
        </p:nvSpPr>
        <p:spPr>
          <a:xfrm>
            <a:off x="9067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0" name="Rectangle 649">
            <a:extLst>
              <a:ext uri="{FF2B5EF4-FFF2-40B4-BE49-F238E27FC236}">
                <a16:creationId xmlns:a16="http://schemas.microsoft.com/office/drawing/2014/main" id="{269D2436-42DF-4AC2-9C9E-CBC67110C6A7}"/>
              </a:ext>
            </a:extLst>
          </p:cNvPr>
          <p:cNvSpPr/>
          <p:nvPr>
            <p:custDataLst>
              <p:tags r:id="rId213"/>
            </p:custDataLst>
          </p:nvPr>
        </p:nvSpPr>
        <p:spPr>
          <a:xfrm>
            <a:off x="91567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1" name="Rectangle 650">
            <a:extLst>
              <a:ext uri="{FF2B5EF4-FFF2-40B4-BE49-F238E27FC236}">
                <a16:creationId xmlns:a16="http://schemas.microsoft.com/office/drawing/2014/main" id="{37517E75-EFBC-4671-89A7-7E3E708B3CED}"/>
              </a:ext>
            </a:extLst>
          </p:cNvPr>
          <p:cNvSpPr/>
          <p:nvPr>
            <p:custDataLst>
              <p:tags r:id="rId214"/>
            </p:custDataLst>
          </p:nvPr>
        </p:nvSpPr>
        <p:spPr>
          <a:xfrm>
            <a:off x="92456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2" name="Rectangle 651">
            <a:extLst>
              <a:ext uri="{FF2B5EF4-FFF2-40B4-BE49-F238E27FC236}">
                <a16:creationId xmlns:a16="http://schemas.microsoft.com/office/drawing/2014/main" id="{FE078099-73EA-414C-8687-539E0E981D9F}"/>
              </a:ext>
            </a:extLst>
          </p:cNvPr>
          <p:cNvSpPr/>
          <p:nvPr>
            <p:custDataLst>
              <p:tags r:id="rId215"/>
            </p:custDataLst>
          </p:nvPr>
        </p:nvSpPr>
        <p:spPr>
          <a:xfrm>
            <a:off x="9334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3" name="Rectangle 652">
            <a:extLst>
              <a:ext uri="{FF2B5EF4-FFF2-40B4-BE49-F238E27FC236}">
                <a16:creationId xmlns:a16="http://schemas.microsoft.com/office/drawing/2014/main" id="{71C9AAAF-B860-4334-98E2-0A46D9812585}"/>
              </a:ext>
            </a:extLst>
          </p:cNvPr>
          <p:cNvSpPr/>
          <p:nvPr>
            <p:custDataLst>
              <p:tags r:id="rId216"/>
            </p:custDataLst>
          </p:nvPr>
        </p:nvSpPr>
        <p:spPr>
          <a:xfrm>
            <a:off x="96901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4" name="Rectangle 653">
            <a:extLst>
              <a:ext uri="{FF2B5EF4-FFF2-40B4-BE49-F238E27FC236}">
                <a16:creationId xmlns:a16="http://schemas.microsoft.com/office/drawing/2014/main" id="{0C0B1D02-57AF-4D6B-A038-7D9DF073ECE4}"/>
              </a:ext>
            </a:extLst>
          </p:cNvPr>
          <p:cNvSpPr/>
          <p:nvPr>
            <p:custDataLst>
              <p:tags r:id="rId217"/>
            </p:custDataLst>
          </p:nvPr>
        </p:nvSpPr>
        <p:spPr>
          <a:xfrm>
            <a:off x="9779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5" name="Rectangle 654">
            <a:extLst>
              <a:ext uri="{FF2B5EF4-FFF2-40B4-BE49-F238E27FC236}">
                <a16:creationId xmlns:a16="http://schemas.microsoft.com/office/drawing/2014/main" id="{41ED249C-FA83-4617-9DB5-D17EA1DEA9C2}"/>
              </a:ext>
            </a:extLst>
          </p:cNvPr>
          <p:cNvSpPr/>
          <p:nvPr>
            <p:custDataLst>
              <p:tags r:id="rId218"/>
            </p:custDataLst>
          </p:nvPr>
        </p:nvSpPr>
        <p:spPr>
          <a:xfrm>
            <a:off x="9867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6" name="Rectangle 655">
            <a:extLst>
              <a:ext uri="{FF2B5EF4-FFF2-40B4-BE49-F238E27FC236}">
                <a16:creationId xmlns:a16="http://schemas.microsoft.com/office/drawing/2014/main" id="{D6D40BEE-8FCE-42E7-8CDF-927FEB3A3497}"/>
              </a:ext>
            </a:extLst>
          </p:cNvPr>
          <p:cNvSpPr/>
          <p:nvPr>
            <p:custDataLst>
              <p:tags r:id="rId219"/>
            </p:custDataLst>
          </p:nvPr>
        </p:nvSpPr>
        <p:spPr>
          <a:xfrm>
            <a:off x="99568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7" name="Rectangle 656">
            <a:extLst>
              <a:ext uri="{FF2B5EF4-FFF2-40B4-BE49-F238E27FC236}">
                <a16:creationId xmlns:a16="http://schemas.microsoft.com/office/drawing/2014/main" id="{A2939AD3-6E7D-44DB-BEA9-228EECAD38D1}"/>
              </a:ext>
            </a:extLst>
          </p:cNvPr>
          <p:cNvSpPr/>
          <p:nvPr>
            <p:custDataLst>
              <p:tags r:id="rId220"/>
            </p:custDataLst>
          </p:nvPr>
        </p:nvSpPr>
        <p:spPr>
          <a:xfrm>
            <a:off x="102235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8" name="Rectangle 657">
            <a:extLst>
              <a:ext uri="{FF2B5EF4-FFF2-40B4-BE49-F238E27FC236}">
                <a16:creationId xmlns:a16="http://schemas.microsoft.com/office/drawing/2014/main" id="{8170A03A-842A-4E72-914A-B22D4E557FA8}"/>
              </a:ext>
            </a:extLst>
          </p:cNvPr>
          <p:cNvSpPr/>
          <p:nvPr>
            <p:custDataLst>
              <p:tags r:id="rId221"/>
            </p:custDataLst>
          </p:nvPr>
        </p:nvSpPr>
        <p:spPr>
          <a:xfrm>
            <a:off x="103124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59" name="Rectangle 658">
            <a:extLst>
              <a:ext uri="{FF2B5EF4-FFF2-40B4-BE49-F238E27FC236}">
                <a16:creationId xmlns:a16="http://schemas.microsoft.com/office/drawing/2014/main" id="{EB619CE9-B877-4C95-A833-2C1FBF62A88E}"/>
              </a:ext>
            </a:extLst>
          </p:cNvPr>
          <p:cNvSpPr/>
          <p:nvPr>
            <p:custDataLst>
              <p:tags r:id="rId222"/>
            </p:custDataLst>
          </p:nvPr>
        </p:nvSpPr>
        <p:spPr>
          <a:xfrm>
            <a:off x="104013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0" name="Rectangle 659">
            <a:extLst>
              <a:ext uri="{FF2B5EF4-FFF2-40B4-BE49-F238E27FC236}">
                <a16:creationId xmlns:a16="http://schemas.microsoft.com/office/drawing/2014/main" id="{B67D2344-8669-4F6F-873C-F54239F470BB}"/>
              </a:ext>
            </a:extLst>
          </p:cNvPr>
          <p:cNvSpPr/>
          <p:nvPr>
            <p:custDataLst>
              <p:tags r:id="rId223"/>
            </p:custDataLst>
          </p:nvPr>
        </p:nvSpPr>
        <p:spPr>
          <a:xfrm>
            <a:off x="106680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1" name="Rectangle 660">
            <a:extLst>
              <a:ext uri="{FF2B5EF4-FFF2-40B4-BE49-F238E27FC236}">
                <a16:creationId xmlns:a16="http://schemas.microsoft.com/office/drawing/2014/main" id="{4196AB29-E9E1-4B13-BC9D-9170C8F513AD}"/>
              </a:ext>
            </a:extLst>
          </p:cNvPr>
          <p:cNvSpPr/>
          <p:nvPr>
            <p:custDataLst>
              <p:tags r:id="rId224"/>
            </p:custDataLst>
          </p:nvPr>
        </p:nvSpPr>
        <p:spPr>
          <a:xfrm>
            <a:off x="10756900" y="3187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2" name="Rectangle 661">
            <a:extLst>
              <a:ext uri="{FF2B5EF4-FFF2-40B4-BE49-F238E27FC236}">
                <a16:creationId xmlns:a16="http://schemas.microsoft.com/office/drawing/2014/main" id="{AF8FA31E-D23B-464C-B306-F5028A92A831}"/>
              </a:ext>
            </a:extLst>
          </p:cNvPr>
          <p:cNvSpPr/>
          <p:nvPr>
            <p:custDataLst>
              <p:tags r:id="rId225"/>
            </p:custDataLst>
          </p:nvPr>
        </p:nvSpPr>
        <p:spPr>
          <a:xfrm>
            <a:off x="85344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3" name="Rectangle 662">
            <a:extLst>
              <a:ext uri="{FF2B5EF4-FFF2-40B4-BE49-F238E27FC236}">
                <a16:creationId xmlns:a16="http://schemas.microsoft.com/office/drawing/2014/main" id="{22529E08-9384-42E1-8BA0-8DB0037E3164}"/>
              </a:ext>
            </a:extLst>
          </p:cNvPr>
          <p:cNvSpPr/>
          <p:nvPr>
            <p:custDataLst>
              <p:tags r:id="rId226"/>
            </p:custDataLst>
          </p:nvPr>
        </p:nvSpPr>
        <p:spPr>
          <a:xfrm>
            <a:off x="8712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4" name="Rectangle 663">
            <a:extLst>
              <a:ext uri="{FF2B5EF4-FFF2-40B4-BE49-F238E27FC236}">
                <a16:creationId xmlns:a16="http://schemas.microsoft.com/office/drawing/2014/main" id="{6BEA92F4-3D00-4415-AA86-238069AF1299}"/>
              </a:ext>
            </a:extLst>
          </p:cNvPr>
          <p:cNvSpPr/>
          <p:nvPr>
            <p:custDataLst>
              <p:tags r:id="rId227"/>
            </p:custDataLst>
          </p:nvPr>
        </p:nvSpPr>
        <p:spPr>
          <a:xfrm>
            <a:off x="8801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5" name="Rectangle 664">
            <a:extLst>
              <a:ext uri="{FF2B5EF4-FFF2-40B4-BE49-F238E27FC236}">
                <a16:creationId xmlns:a16="http://schemas.microsoft.com/office/drawing/2014/main" id="{FBE0DD1C-9407-4E89-A17A-764762F6DC41}"/>
              </a:ext>
            </a:extLst>
          </p:cNvPr>
          <p:cNvSpPr/>
          <p:nvPr>
            <p:custDataLst>
              <p:tags r:id="rId228"/>
            </p:custDataLst>
          </p:nvPr>
        </p:nvSpPr>
        <p:spPr>
          <a:xfrm>
            <a:off x="88900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6" name="Rectangle 665">
            <a:extLst>
              <a:ext uri="{FF2B5EF4-FFF2-40B4-BE49-F238E27FC236}">
                <a16:creationId xmlns:a16="http://schemas.microsoft.com/office/drawing/2014/main" id="{42433422-3030-4F8C-A062-B89461A46E61}"/>
              </a:ext>
            </a:extLst>
          </p:cNvPr>
          <p:cNvSpPr/>
          <p:nvPr>
            <p:custDataLst>
              <p:tags r:id="rId229"/>
            </p:custDataLst>
          </p:nvPr>
        </p:nvSpPr>
        <p:spPr>
          <a:xfrm>
            <a:off x="92456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7" name="Rectangle 666">
            <a:extLst>
              <a:ext uri="{FF2B5EF4-FFF2-40B4-BE49-F238E27FC236}">
                <a16:creationId xmlns:a16="http://schemas.microsoft.com/office/drawing/2014/main" id="{8BF257E5-A141-48A7-9102-A949C44DF415}"/>
              </a:ext>
            </a:extLst>
          </p:cNvPr>
          <p:cNvSpPr/>
          <p:nvPr>
            <p:custDataLst>
              <p:tags r:id="rId230"/>
            </p:custDataLst>
          </p:nvPr>
        </p:nvSpPr>
        <p:spPr>
          <a:xfrm>
            <a:off x="9334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8" name="Rectangle 667">
            <a:extLst>
              <a:ext uri="{FF2B5EF4-FFF2-40B4-BE49-F238E27FC236}">
                <a16:creationId xmlns:a16="http://schemas.microsoft.com/office/drawing/2014/main" id="{8CDD98D0-23D6-4424-A77F-241A2EB92857}"/>
              </a:ext>
            </a:extLst>
          </p:cNvPr>
          <p:cNvSpPr/>
          <p:nvPr>
            <p:custDataLst>
              <p:tags r:id="rId231"/>
            </p:custDataLst>
          </p:nvPr>
        </p:nvSpPr>
        <p:spPr>
          <a:xfrm>
            <a:off x="97790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69" name="Rectangle 668">
            <a:extLst>
              <a:ext uri="{FF2B5EF4-FFF2-40B4-BE49-F238E27FC236}">
                <a16:creationId xmlns:a16="http://schemas.microsoft.com/office/drawing/2014/main" id="{FCB40A62-F4D7-486B-A285-548A365CD08A}"/>
              </a:ext>
            </a:extLst>
          </p:cNvPr>
          <p:cNvSpPr/>
          <p:nvPr>
            <p:custDataLst>
              <p:tags r:id="rId232"/>
            </p:custDataLst>
          </p:nvPr>
        </p:nvSpPr>
        <p:spPr>
          <a:xfrm>
            <a:off x="100457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0" name="Rectangle 669">
            <a:extLst>
              <a:ext uri="{FF2B5EF4-FFF2-40B4-BE49-F238E27FC236}">
                <a16:creationId xmlns:a16="http://schemas.microsoft.com/office/drawing/2014/main" id="{6F4F56D8-A8E7-4049-9D12-5C05E7958321}"/>
              </a:ext>
            </a:extLst>
          </p:cNvPr>
          <p:cNvSpPr/>
          <p:nvPr>
            <p:custDataLst>
              <p:tags r:id="rId233"/>
            </p:custDataLst>
          </p:nvPr>
        </p:nvSpPr>
        <p:spPr>
          <a:xfrm>
            <a:off x="102235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1" name="Rectangle 670">
            <a:extLst>
              <a:ext uri="{FF2B5EF4-FFF2-40B4-BE49-F238E27FC236}">
                <a16:creationId xmlns:a16="http://schemas.microsoft.com/office/drawing/2014/main" id="{3A8AE01E-501B-4FD7-BC21-5B77E5746EC4}"/>
              </a:ext>
            </a:extLst>
          </p:cNvPr>
          <p:cNvSpPr/>
          <p:nvPr>
            <p:custDataLst>
              <p:tags r:id="rId234"/>
            </p:custDataLst>
          </p:nvPr>
        </p:nvSpPr>
        <p:spPr>
          <a:xfrm>
            <a:off x="104902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2" name="Rectangle 671">
            <a:extLst>
              <a:ext uri="{FF2B5EF4-FFF2-40B4-BE49-F238E27FC236}">
                <a16:creationId xmlns:a16="http://schemas.microsoft.com/office/drawing/2014/main" id="{D61BBE13-F04A-4019-980E-94DC8D01B30F}"/>
              </a:ext>
            </a:extLst>
          </p:cNvPr>
          <p:cNvSpPr/>
          <p:nvPr>
            <p:custDataLst>
              <p:tags r:id="rId235"/>
            </p:custDataLst>
          </p:nvPr>
        </p:nvSpPr>
        <p:spPr>
          <a:xfrm>
            <a:off x="10579100" y="3276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3" name="Rectangle 672">
            <a:extLst>
              <a:ext uri="{FF2B5EF4-FFF2-40B4-BE49-F238E27FC236}">
                <a16:creationId xmlns:a16="http://schemas.microsoft.com/office/drawing/2014/main" id="{819B1532-3E55-424C-859D-9FACA50FE57E}"/>
              </a:ext>
            </a:extLst>
          </p:cNvPr>
          <p:cNvSpPr/>
          <p:nvPr>
            <p:custDataLst>
              <p:tags r:id="rId236"/>
            </p:custDataLst>
          </p:nvPr>
        </p:nvSpPr>
        <p:spPr>
          <a:xfrm>
            <a:off x="8623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4" name="Rectangle 673">
            <a:extLst>
              <a:ext uri="{FF2B5EF4-FFF2-40B4-BE49-F238E27FC236}">
                <a16:creationId xmlns:a16="http://schemas.microsoft.com/office/drawing/2014/main" id="{80BA696C-D0AF-4A7D-B7A6-63D1D77C45D6}"/>
              </a:ext>
            </a:extLst>
          </p:cNvPr>
          <p:cNvSpPr/>
          <p:nvPr>
            <p:custDataLst>
              <p:tags r:id="rId237"/>
            </p:custDataLst>
          </p:nvPr>
        </p:nvSpPr>
        <p:spPr>
          <a:xfrm>
            <a:off x="8978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5" name="Rectangle 674">
            <a:extLst>
              <a:ext uri="{FF2B5EF4-FFF2-40B4-BE49-F238E27FC236}">
                <a16:creationId xmlns:a16="http://schemas.microsoft.com/office/drawing/2014/main" id="{BE0FC577-9E2A-42C2-8B7F-6C67A4A2944E}"/>
              </a:ext>
            </a:extLst>
          </p:cNvPr>
          <p:cNvSpPr/>
          <p:nvPr>
            <p:custDataLst>
              <p:tags r:id="rId238"/>
            </p:custDataLst>
          </p:nvPr>
        </p:nvSpPr>
        <p:spPr>
          <a:xfrm>
            <a:off x="9067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6" name="Rectangle 675">
            <a:extLst>
              <a:ext uri="{FF2B5EF4-FFF2-40B4-BE49-F238E27FC236}">
                <a16:creationId xmlns:a16="http://schemas.microsoft.com/office/drawing/2014/main" id="{EB045D23-F7FE-487D-8A8D-6B3577A997F5}"/>
              </a:ext>
            </a:extLst>
          </p:cNvPr>
          <p:cNvSpPr/>
          <p:nvPr>
            <p:custDataLst>
              <p:tags r:id="rId239"/>
            </p:custDataLst>
          </p:nvPr>
        </p:nvSpPr>
        <p:spPr>
          <a:xfrm>
            <a:off x="9156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7" name="Rectangle 676">
            <a:extLst>
              <a:ext uri="{FF2B5EF4-FFF2-40B4-BE49-F238E27FC236}">
                <a16:creationId xmlns:a16="http://schemas.microsoft.com/office/drawing/2014/main" id="{AC258670-E1E6-4636-AAF6-002E9AD6D414}"/>
              </a:ext>
            </a:extLst>
          </p:cNvPr>
          <p:cNvSpPr/>
          <p:nvPr>
            <p:custDataLst>
              <p:tags r:id="rId240"/>
            </p:custDataLst>
          </p:nvPr>
        </p:nvSpPr>
        <p:spPr>
          <a:xfrm>
            <a:off x="92456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8" name="Rectangle 677">
            <a:extLst>
              <a:ext uri="{FF2B5EF4-FFF2-40B4-BE49-F238E27FC236}">
                <a16:creationId xmlns:a16="http://schemas.microsoft.com/office/drawing/2014/main" id="{409111F9-F76D-42F9-9F14-CE4272F029D9}"/>
              </a:ext>
            </a:extLst>
          </p:cNvPr>
          <p:cNvSpPr/>
          <p:nvPr>
            <p:custDataLst>
              <p:tags r:id="rId241"/>
            </p:custDataLst>
          </p:nvPr>
        </p:nvSpPr>
        <p:spPr>
          <a:xfrm>
            <a:off x="93345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79" name="Rectangle 678">
            <a:extLst>
              <a:ext uri="{FF2B5EF4-FFF2-40B4-BE49-F238E27FC236}">
                <a16:creationId xmlns:a16="http://schemas.microsoft.com/office/drawing/2014/main" id="{6545BB83-B8C2-490F-9907-ED6B9302591E}"/>
              </a:ext>
            </a:extLst>
          </p:cNvPr>
          <p:cNvSpPr/>
          <p:nvPr>
            <p:custDataLst>
              <p:tags r:id="rId242"/>
            </p:custDataLst>
          </p:nvPr>
        </p:nvSpPr>
        <p:spPr>
          <a:xfrm>
            <a:off x="96012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0" name="Rectangle 679">
            <a:extLst>
              <a:ext uri="{FF2B5EF4-FFF2-40B4-BE49-F238E27FC236}">
                <a16:creationId xmlns:a16="http://schemas.microsoft.com/office/drawing/2014/main" id="{A37E1BCD-5CCE-4FA9-97DE-06C2F871CE82}"/>
              </a:ext>
            </a:extLst>
          </p:cNvPr>
          <p:cNvSpPr/>
          <p:nvPr>
            <p:custDataLst>
              <p:tags r:id="rId243"/>
            </p:custDataLst>
          </p:nvPr>
        </p:nvSpPr>
        <p:spPr>
          <a:xfrm>
            <a:off x="99568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1" name="Rectangle 680">
            <a:extLst>
              <a:ext uri="{FF2B5EF4-FFF2-40B4-BE49-F238E27FC236}">
                <a16:creationId xmlns:a16="http://schemas.microsoft.com/office/drawing/2014/main" id="{51FD2F3C-1D2F-4151-8964-62BFE86AF98E}"/>
              </a:ext>
            </a:extLst>
          </p:cNvPr>
          <p:cNvSpPr/>
          <p:nvPr>
            <p:custDataLst>
              <p:tags r:id="rId244"/>
            </p:custDataLst>
          </p:nvPr>
        </p:nvSpPr>
        <p:spPr>
          <a:xfrm>
            <a:off x="100457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2" name="Rectangle 681">
            <a:extLst>
              <a:ext uri="{FF2B5EF4-FFF2-40B4-BE49-F238E27FC236}">
                <a16:creationId xmlns:a16="http://schemas.microsoft.com/office/drawing/2014/main" id="{1170CFA2-9B73-4192-9DE8-BC8985523EF2}"/>
              </a:ext>
            </a:extLst>
          </p:cNvPr>
          <p:cNvSpPr/>
          <p:nvPr>
            <p:custDataLst>
              <p:tags r:id="rId245"/>
            </p:custDataLst>
          </p:nvPr>
        </p:nvSpPr>
        <p:spPr>
          <a:xfrm>
            <a:off x="103124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3" name="Rectangle 682">
            <a:extLst>
              <a:ext uri="{FF2B5EF4-FFF2-40B4-BE49-F238E27FC236}">
                <a16:creationId xmlns:a16="http://schemas.microsoft.com/office/drawing/2014/main" id="{41528736-43F4-4BB7-AE4B-2C4377C9DF09}"/>
              </a:ext>
            </a:extLst>
          </p:cNvPr>
          <p:cNvSpPr/>
          <p:nvPr>
            <p:custDataLst>
              <p:tags r:id="rId246"/>
            </p:custDataLst>
          </p:nvPr>
        </p:nvSpPr>
        <p:spPr>
          <a:xfrm>
            <a:off x="104013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4" name="Rectangle 683">
            <a:extLst>
              <a:ext uri="{FF2B5EF4-FFF2-40B4-BE49-F238E27FC236}">
                <a16:creationId xmlns:a16="http://schemas.microsoft.com/office/drawing/2014/main" id="{D08FF033-3475-484E-9518-0399B0D37160}"/>
              </a:ext>
            </a:extLst>
          </p:cNvPr>
          <p:cNvSpPr/>
          <p:nvPr>
            <p:custDataLst>
              <p:tags r:id="rId247"/>
            </p:custDataLst>
          </p:nvPr>
        </p:nvSpPr>
        <p:spPr>
          <a:xfrm>
            <a:off x="105791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5" name="Rectangle 684">
            <a:extLst>
              <a:ext uri="{FF2B5EF4-FFF2-40B4-BE49-F238E27FC236}">
                <a16:creationId xmlns:a16="http://schemas.microsoft.com/office/drawing/2014/main" id="{FCBDC11E-809B-4E48-8750-5E9C5B878E08}"/>
              </a:ext>
            </a:extLst>
          </p:cNvPr>
          <p:cNvSpPr/>
          <p:nvPr>
            <p:custDataLst>
              <p:tags r:id="rId248"/>
            </p:custDataLst>
          </p:nvPr>
        </p:nvSpPr>
        <p:spPr>
          <a:xfrm>
            <a:off x="10756900" y="3365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6" name="Rectangle 685">
            <a:extLst>
              <a:ext uri="{FF2B5EF4-FFF2-40B4-BE49-F238E27FC236}">
                <a16:creationId xmlns:a16="http://schemas.microsoft.com/office/drawing/2014/main" id="{A1539658-1C77-4AFA-9EA1-AE7B4F69A44F}"/>
              </a:ext>
            </a:extLst>
          </p:cNvPr>
          <p:cNvSpPr/>
          <p:nvPr>
            <p:custDataLst>
              <p:tags r:id="rId249"/>
            </p:custDataLst>
          </p:nvPr>
        </p:nvSpPr>
        <p:spPr>
          <a:xfrm>
            <a:off x="8267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7" name="Rectangle 686">
            <a:extLst>
              <a:ext uri="{FF2B5EF4-FFF2-40B4-BE49-F238E27FC236}">
                <a16:creationId xmlns:a16="http://schemas.microsoft.com/office/drawing/2014/main" id="{B74A183C-75AA-4E8E-A5B8-8971B16D57A9}"/>
              </a:ext>
            </a:extLst>
          </p:cNvPr>
          <p:cNvSpPr/>
          <p:nvPr>
            <p:custDataLst>
              <p:tags r:id="rId250"/>
            </p:custDataLst>
          </p:nvPr>
        </p:nvSpPr>
        <p:spPr>
          <a:xfrm>
            <a:off x="83566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8" name="Rectangle 687">
            <a:extLst>
              <a:ext uri="{FF2B5EF4-FFF2-40B4-BE49-F238E27FC236}">
                <a16:creationId xmlns:a16="http://schemas.microsoft.com/office/drawing/2014/main" id="{1DA5E07B-6E4A-49EF-83FB-47D2C942EE32}"/>
              </a:ext>
            </a:extLst>
          </p:cNvPr>
          <p:cNvSpPr/>
          <p:nvPr>
            <p:custDataLst>
              <p:tags r:id="rId251"/>
            </p:custDataLst>
          </p:nvPr>
        </p:nvSpPr>
        <p:spPr>
          <a:xfrm>
            <a:off x="8801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89" name="Rectangle 688">
            <a:extLst>
              <a:ext uri="{FF2B5EF4-FFF2-40B4-BE49-F238E27FC236}">
                <a16:creationId xmlns:a16="http://schemas.microsoft.com/office/drawing/2014/main" id="{C647333E-A93A-4DD4-9E27-F6E3C7CACD44}"/>
              </a:ext>
            </a:extLst>
          </p:cNvPr>
          <p:cNvSpPr/>
          <p:nvPr>
            <p:custDataLst>
              <p:tags r:id="rId252"/>
            </p:custDataLst>
          </p:nvPr>
        </p:nvSpPr>
        <p:spPr>
          <a:xfrm>
            <a:off x="88900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0" name="Rectangle 689">
            <a:extLst>
              <a:ext uri="{FF2B5EF4-FFF2-40B4-BE49-F238E27FC236}">
                <a16:creationId xmlns:a16="http://schemas.microsoft.com/office/drawing/2014/main" id="{3CEC3E6D-F828-4723-9642-62E085913F23}"/>
              </a:ext>
            </a:extLst>
          </p:cNvPr>
          <p:cNvSpPr/>
          <p:nvPr>
            <p:custDataLst>
              <p:tags r:id="rId253"/>
            </p:custDataLst>
          </p:nvPr>
        </p:nvSpPr>
        <p:spPr>
          <a:xfrm>
            <a:off x="91567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1" name="Rectangle 690">
            <a:extLst>
              <a:ext uri="{FF2B5EF4-FFF2-40B4-BE49-F238E27FC236}">
                <a16:creationId xmlns:a16="http://schemas.microsoft.com/office/drawing/2014/main" id="{90A8A2C2-D989-47D7-9F3C-0A0C435DE28C}"/>
              </a:ext>
            </a:extLst>
          </p:cNvPr>
          <p:cNvSpPr/>
          <p:nvPr>
            <p:custDataLst>
              <p:tags r:id="rId254"/>
            </p:custDataLst>
          </p:nvPr>
        </p:nvSpPr>
        <p:spPr>
          <a:xfrm>
            <a:off x="93345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2" name="Rectangle 691">
            <a:extLst>
              <a:ext uri="{FF2B5EF4-FFF2-40B4-BE49-F238E27FC236}">
                <a16:creationId xmlns:a16="http://schemas.microsoft.com/office/drawing/2014/main" id="{2E3FBEEE-ECB1-4BF5-BE01-0BBEFC0F63BF}"/>
              </a:ext>
            </a:extLst>
          </p:cNvPr>
          <p:cNvSpPr/>
          <p:nvPr>
            <p:custDataLst>
              <p:tags r:id="rId255"/>
            </p:custDataLst>
          </p:nvPr>
        </p:nvSpPr>
        <p:spPr>
          <a:xfrm>
            <a:off x="9690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3" name="Rectangle 692">
            <a:extLst>
              <a:ext uri="{FF2B5EF4-FFF2-40B4-BE49-F238E27FC236}">
                <a16:creationId xmlns:a16="http://schemas.microsoft.com/office/drawing/2014/main" id="{1E36FB03-5FF6-4D6D-9152-70AE3A8BCFBA}"/>
              </a:ext>
            </a:extLst>
          </p:cNvPr>
          <p:cNvSpPr/>
          <p:nvPr>
            <p:custDataLst>
              <p:tags r:id="rId256"/>
            </p:custDataLst>
          </p:nvPr>
        </p:nvSpPr>
        <p:spPr>
          <a:xfrm>
            <a:off x="103124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4" name="Rectangle 693">
            <a:extLst>
              <a:ext uri="{FF2B5EF4-FFF2-40B4-BE49-F238E27FC236}">
                <a16:creationId xmlns:a16="http://schemas.microsoft.com/office/drawing/2014/main" id="{9FFEDB57-4E08-4C1F-8BBD-7B4B61755876}"/>
              </a:ext>
            </a:extLst>
          </p:cNvPr>
          <p:cNvSpPr/>
          <p:nvPr>
            <p:custDataLst>
              <p:tags r:id="rId257"/>
            </p:custDataLst>
          </p:nvPr>
        </p:nvSpPr>
        <p:spPr>
          <a:xfrm>
            <a:off x="104902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5" name="Rectangle 694">
            <a:extLst>
              <a:ext uri="{FF2B5EF4-FFF2-40B4-BE49-F238E27FC236}">
                <a16:creationId xmlns:a16="http://schemas.microsoft.com/office/drawing/2014/main" id="{1D695611-D457-4A1D-9009-C0622806F064}"/>
              </a:ext>
            </a:extLst>
          </p:cNvPr>
          <p:cNvSpPr/>
          <p:nvPr>
            <p:custDataLst>
              <p:tags r:id="rId258"/>
            </p:custDataLst>
          </p:nvPr>
        </p:nvSpPr>
        <p:spPr>
          <a:xfrm>
            <a:off x="10579100" y="3454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6" name="Rectangle 695">
            <a:extLst>
              <a:ext uri="{FF2B5EF4-FFF2-40B4-BE49-F238E27FC236}">
                <a16:creationId xmlns:a16="http://schemas.microsoft.com/office/drawing/2014/main" id="{597CC340-99F3-4DCD-A6C2-91430D3272AC}"/>
              </a:ext>
            </a:extLst>
          </p:cNvPr>
          <p:cNvSpPr/>
          <p:nvPr>
            <p:custDataLst>
              <p:tags r:id="rId259"/>
            </p:custDataLst>
          </p:nvPr>
        </p:nvSpPr>
        <p:spPr>
          <a:xfrm>
            <a:off x="82677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7" name="Rectangle 696">
            <a:extLst>
              <a:ext uri="{FF2B5EF4-FFF2-40B4-BE49-F238E27FC236}">
                <a16:creationId xmlns:a16="http://schemas.microsoft.com/office/drawing/2014/main" id="{72BCE11E-C524-4BCC-B4A4-101FA0232652}"/>
              </a:ext>
            </a:extLst>
          </p:cNvPr>
          <p:cNvSpPr/>
          <p:nvPr>
            <p:custDataLst>
              <p:tags r:id="rId260"/>
            </p:custDataLst>
          </p:nvPr>
        </p:nvSpPr>
        <p:spPr>
          <a:xfrm>
            <a:off x="8445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8" name="Rectangle 697">
            <a:extLst>
              <a:ext uri="{FF2B5EF4-FFF2-40B4-BE49-F238E27FC236}">
                <a16:creationId xmlns:a16="http://schemas.microsoft.com/office/drawing/2014/main" id="{88CF26A3-399A-4B97-8F6E-0271F2B063E4}"/>
              </a:ext>
            </a:extLst>
          </p:cNvPr>
          <p:cNvSpPr/>
          <p:nvPr>
            <p:custDataLst>
              <p:tags r:id="rId261"/>
            </p:custDataLst>
          </p:nvPr>
        </p:nvSpPr>
        <p:spPr>
          <a:xfrm>
            <a:off x="8534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699" name="Rectangle 698">
            <a:extLst>
              <a:ext uri="{FF2B5EF4-FFF2-40B4-BE49-F238E27FC236}">
                <a16:creationId xmlns:a16="http://schemas.microsoft.com/office/drawing/2014/main" id="{5ADD8305-560F-46B6-BE53-8C0A6F0A169A}"/>
              </a:ext>
            </a:extLst>
          </p:cNvPr>
          <p:cNvSpPr/>
          <p:nvPr>
            <p:custDataLst>
              <p:tags r:id="rId262"/>
            </p:custDataLst>
          </p:nvPr>
        </p:nvSpPr>
        <p:spPr>
          <a:xfrm>
            <a:off x="87122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0" name="Rectangle 699">
            <a:extLst>
              <a:ext uri="{FF2B5EF4-FFF2-40B4-BE49-F238E27FC236}">
                <a16:creationId xmlns:a16="http://schemas.microsoft.com/office/drawing/2014/main" id="{D0C58C33-93F2-4EA2-AB4F-F1BAC5626E69}"/>
              </a:ext>
            </a:extLst>
          </p:cNvPr>
          <p:cNvSpPr/>
          <p:nvPr>
            <p:custDataLst>
              <p:tags r:id="rId263"/>
            </p:custDataLst>
          </p:nvPr>
        </p:nvSpPr>
        <p:spPr>
          <a:xfrm>
            <a:off x="8890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1" name="Rectangle 700">
            <a:extLst>
              <a:ext uri="{FF2B5EF4-FFF2-40B4-BE49-F238E27FC236}">
                <a16:creationId xmlns:a16="http://schemas.microsoft.com/office/drawing/2014/main" id="{4BC19D46-A09D-47C2-A27F-3EC63FB192B1}"/>
              </a:ext>
            </a:extLst>
          </p:cNvPr>
          <p:cNvSpPr/>
          <p:nvPr>
            <p:custDataLst>
              <p:tags r:id="rId264"/>
            </p:custDataLst>
          </p:nvPr>
        </p:nvSpPr>
        <p:spPr>
          <a:xfrm>
            <a:off x="8978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2" name="Rectangle 701">
            <a:extLst>
              <a:ext uri="{FF2B5EF4-FFF2-40B4-BE49-F238E27FC236}">
                <a16:creationId xmlns:a16="http://schemas.microsoft.com/office/drawing/2014/main" id="{EF185F75-15E9-429E-9F61-566233371EF3}"/>
              </a:ext>
            </a:extLst>
          </p:cNvPr>
          <p:cNvSpPr/>
          <p:nvPr>
            <p:custDataLst>
              <p:tags r:id="rId265"/>
            </p:custDataLst>
          </p:nvPr>
        </p:nvSpPr>
        <p:spPr>
          <a:xfrm>
            <a:off x="92456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3" name="Rectangle 702">
            <a:extLst>
              <a:ext uri="{FF2B5EF4-FFF2-40B4-BE49-F238E27FC236}">
                <a16:creationId xmlns:a16="http://schemas.microsoft.com/office/drawing/2014/main" id="{03FFD68F-8CFF-47DB-B88D-A013302EC434}"/>
              </a:ext>
            </a:extLst>
          </p:cNvPr>
          <p:cNvSpPr/>
          <p:nvPr>
            <p:custDataLst>
              <p:tags r:id="rId266"/>
            </p:custDataLst>
          </p:nvPr>
        </p:nvSpPr>
        <p:spPr>
          <a:xfrm>
            <a:off x="9423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4" name="Rectangle 703">
            <a:extLst>
              <a:ext uri="{FF2B5EF4-FFF2-40B4-BE49-F238E27FC236}">
                <a16:creationId xmlns:a16="http://schemas.microsoft.com/office/drawing/2014/main" id="{B3E22CD1-77F2-4921-955A-F7EA0D1BF3F5}"/>
              </a:ext>
            </a:extLst>
          </p:cNvPr>
          <p:cNvSpPr/>
          <p:nvPr>
            <p:custDataLst>
              <p:tags r:id="rId267"/>
            </p:custDataLst>
          </p:nvPr>
        </p:nvSpPr>
        <p:spPr>
          <a:xfrm>
            <a:off x="9512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5" name="Rectangle 704">
            <a:extLst>
              <a:ext uri="{FF2B5EF4-FFF2-40B4-BE49-F238E27FC236}">
                <a16:creationId xmlns:a16="http://schemas.microsoft.com/office/drawing/2014/main" id="{D061B1B1-4AAD-46F5-82CA-83148B727B11}"/>
              </a:ext>
            </a:extLst>
          </p:cNvPr>
          <p:cNvSpPr/>
          <p:nvPr>
            <p:custDataLst>
              <p:tags r:id="rId268"/>
            </p:custDataLst>
          </p:nvPr>
        </p:nvSpPr>
        <p:spPr>
          <a:xfrm>
            <a:off x="9779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6" name="Rectangle 705">
            <a:extLst>
              <a:ext uri="{FF2B5EF4-FFF2-40B4-BE49-F238E27FC236}">
                <a16:creationId xmlns:a16="http://schemas.microsoft.com/office/drawing/2014/main" id="{3B15BA10-A6BC-43DA-BD1E-E4549F965E77}"/>
              </a:ext>
            </a:extLst>
          </p:cNvPr>
          <p:cNvSpPr/>
          <p:nvPr>
            <p:custDataLst>
              <p:tags r:id="rId269"/>
            </p:custDataLst>
          </p:nvPr>
        </p:nvSpPr>
        <p:spPr>
          <a:xfrm>
            <a:off x="99568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7" name="Rectangle 706">
            <a:extLst>
              <a:ext uri="{FF2B5EF4-FFF2-40B4-BE49-F238E27FC236}">
                <a16:creationId xmlns:a16="http://schemas.microsoft.com/office/drawing/2014/main" id="{988C2827-1CE8-473E-90CD-09DB36E0B339}"/>
              </a:ext>
            </a:extLst>
          </p:cNvPr>
          <p:cNvSpPr/>
          <p:nvPr>
            <p:custDataLst>
              <p:tags r:id="rId270"/>
            </p:custDataLst>
          </p:nvPr>
        </p:nvSpPr>
        <p:spPr>
          <a:xfrm>
            <a:off x="102235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8" name="Rectangle 707">
            <a:extLst>
              <a:ext uri="{FF2B5EF4-FFF2-40B4-BE49-F238E27FC236}">
                <a16:creationId xmlns:a16="http://schemas.microsoft.com/office/drawing/2014/main" id="{972BA50E-3886-4378-B58C-F6D2DA5045C2}"/>
              </a:ext>
            </a:extLst>
          </p:cNvPr>
          <p:cNvSpPr/>
          <p:nvPr>
            <p:custDataLst>
              <p:tags r:id="rId271"/>
            </p:custDataLst>
          </p:nvPr>
        </p:nvSpPr>
        <p:spPr>
          <a:xfrm>
            <a:off x="103124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09" name="Rectangle 708">
            <a:extLst>
              <a:ext uri="{FF2B5EF4-FFF2-40B4-BE49-F238E27FC236}">
                <a16:creationId xmlns:a16="http://schemas.microsoft.com/office/drawing/2014/main" id="{3CD9E6B5-5C64-4E3D-A74E-6B2FAE27A628}"/>
              </a:ext>
            </a:extLst>
          </p:cNvPr>
          <p:cNvSpPr/>
          <p:nvPr>
            <p:custDataLst>
              <p:tags r:id="rId272"/>
            </p:custDataLst>
          </p:nvPr>
        </p:nvSpPr>
        <p:spPr>
          <a:xfrm>
            <a:off x="104013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0" name="Rectangle 709">
            <a:extLst>
              <a:ext uri="{FF2B5EF4-FFF2-40B4-BE49-F238E27FC236}">
                <a16:creationId xmlns:a16="http://schemas.microsoft.com/office/drawing/2014/main" id="{987D04A6-9483-4D1C-9A4E-1E79279029A9}"/>
              </a:ext>
            </a:extLst>
          </p:cNvPr>
          <p:cNvSpPr/>
          <p:nvPr>
            <p:custDataLst>
              <p:tags r:id="rId273"/>
            </p:custDataLst>
          </p:nvPr>
        </p:nvSpPr>
        <p:spPr>
          <a:xfrm>
            <a:off x="105791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1" name="Rectangle 710">
            <a:extLst>
              <a:ext uri="{FF2B5EF4-FFF2-40B4-BE49-F238E27FC236}">
                <a16:creationId xmlns:a16="http://schemas.microsoft.com/office/drawing/2014/main" id="{BDD5CA44-7BE7-40A5-A3AC-F788FB411794}"/>
              </a:ext>
            </a:extLst>
          </p:cNvPr>
          <p:cNvSpPr/>
          <p:nvPr>
            <p:custDataLst>
              <p:tags r:id="rId274"/>
            </p:custDataLst>
          </p:nvPr>
        </p:nvSpPr>
        <p:spPr>
          <a:xfrm>
            <a:off x="106680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2" name="Rectangle 711">
            <a:extLst>
              <a:ext uri="{FF2B5EF4-FFF2-40B4-BE49-F238E27FC236}">
                <a16:creationId xmlns:a16="http://schemas.microsoft.com/office/drawing/2014/main" id="{4477CD9C-94A3-4275-95D4-9D9A56F74179}"/>
              </a:ext>
            </a:extLst>
          </p:cNvPr>
          <p:cNvSpPr/>
          <p:nvPr>
            <p:custDataLst>
              <p:tags r:id="rId275"/>
            </p:custDataLst>
          </p:nvPr>
        </p:nvSpPr>
        <p:spPr>
          <a:xfrm>
            <a:off x="10756900" y="3543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3" name="Rectangle 712">
            <a:extLst>
              <a:ext uri="{FF2B5EF4-FFF2-40B4-BE49-F238E27FC236}">
                <a16:creationId xmlns:a16="http://schemas.microsoft.com/office/drawing/2014/main" id="{2353C83C-4120-4B61-B88B-54261A18E3DE}"/>
              </a:ext>
            </a:extLst>
          </p:cNvPr>
          <p:cNvSpPr/>
          <p:nvPr>
            <p:custDataLst>
              <p:tags r:id="rId276"/>
            </p:custDataLst>
          </p:nvPr>
        </p:nvSpPr>
        <p:spPr>
          <a:xfrm>
            <a:off x="82677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4" name="Rectangle 713">
            <a:extLst>
              <a:ext uri="{FF2B5EF4-FFF2-40B4-BE49-F238E27FC236}">
                <a16:creationId xmlns:a16="http://schemas.microsoft.com/office/drawing/2014/main" id="{E8D628AA-69AE-46EF-B1F0-947FBF82C609}"/>
              </a:ext>
            </a:extLst>
          </p:cNvPr>
          <p:cNvSpPr/>
          <p:nvPr>
            <p:custDataLst>
              <p:tags r:id="rId277"/>
            </p:custDataLst>
          </p:nvPr>
        </p:nvSpPr>
        <p:spPr>
          <a:xfrm>
            <a:off x="8356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5" name="Rectangle 714">
            <a:extLst>
              <a:ext uri="{FF2B5EF4-FFF2-40B4-BE49-F238E27FC236}">
                <a16:creationId xmlns:a16="http://schemas.microsoft.com/office/drawing/2014/main" id="{67ADE653-AD2C-4834-B81D-D9DC04B10DB8}"/>
              </a:ext>
            </a:extLst>
          </p:cNvPr>
          <p:cNvSpPr/>
          <p:nvPr>
            <p:custDataLst>
              <p:tags r:id="rId278"/>
            </p:custDataLst>
          </p:nvPr>
        </p:nvSpPr>
        <p:spPr>
          <a:xfrm>
            <a:off x="8445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6" name="Rectangle 715">
            <a:extLst>
              <a:ext uri="{FF2B5EF4-FFF2-40B4-BE49-F238E27FC236}">
                <a16:creationId xmlns:a16="http://schemas.microsoft.com/office/drawing/2014/main" id="{89B7F8FB-2227-4DF6-9E1F-A31E22B6DD09}"/>
              </a:ext>
            </a:extLst>
          </p:cNvPr>
          <p:cNvSpPr/>
          <p:nvPr>
            <p:custDataLst>
              <p:tags r:id="rId279"/>
            </p:custDataLst>
          </p:nvPr>
        </p:nvSpPr>
        <p:spPr>
          <a:xfrm>
            <a:off x="85344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7" name="Rectangle 716">
            <a:extLst>
              <a:ext uri="{FF2B5EF4-FFF2-40B4-BE49-F238E27FC236}">
                <a16:creationId xmlns:a16="http://schemas.microsoft.com/office/drawing/2014/main" id="{578ADEA2-B286-4B52-A3DD-81291BDDA899}"/>
              </a:ext>
            </a:extLst>
          </p:cNvPr>
          <p:cNvSpPr/>
          <p:nvPr>
            <p:custDataLst>
              <p:tags r:id="rId280"/>
            </p:custDataLst>
          </p:nvPr>
        </p:nvSpPr>
        <p:spPr>
          <a:xfrm>
            <a:off x="8623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8" name="Rectangle 717">
            <a:extLst>
              <a:ext uri="{FF2B5EF4-FFF2-40B4-BE49-F238E27FC236}">
                <a16:creationId xmlns:a16="http://schemas.microsoft.com/office/drawing/2014/main" id="{13F9DD21-D418-4C32-9982-3071837B2B31}"/>
              </a:ext>
            </a:extLst>
          </p:cNvPr>
          <p:cNvSpPr/>
          <p:nvPr>
            <p:custDataLst>
              <p:tags r:id="rId281"/>
            </p:custDataLst>
          </p:nvPr>
        </p:nvSpPr>
        <p:spPr>
          <a:xfrm>
            <a:off x="88011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19" name="Rectangle 718">
            <a:extLst>
              <a:ext uri="{FF2B5EF4-FFF2-40B4-BE49-F238E27FC236}">
                <a16:creationId xmlns:a16="http://schemas.microsoft.com/office/drawing/2014/main" id="{470ED8B6-6E04-4D9C-94D5-4883993DC00D}"/>
              </a:ext>
            </a:extLst>
          </p:cNvPr>
          <p:cNvSpPr/>
          <p:nvPr>
            <p:custDataLst>
              <p:tags r:id="rId282"/>
            </p:custDataLst>
          </p:nvPr>
        </p:nvSpPr>
        <p:spPr>
          <a:xfrm>
            <a:off x="8978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0" name="Rectangle 719">
            <a:extLst>
              <a:ext uri="{FF2B5EF4-FFF2-40B4-BE49-F238E27FC236}">
                <a16:creationId xmlns:a16="http://schemas.microsoft.com/office/drawing/2014/main" id="{186D1B21-11B8-4633-9C87-C70F3314CC1D}"/>
              </a:ext>
            </a:extLst>
          </p:cNvPr>
          <p:cNvSpPr/>
          <p:nvPr>
            <p:custDataLst>
              <p:tags r:id="rId283"/>
            </p:custDataLst>
          </p:nvPr>
        </p:nvSpPr>
        <p:spPr>
          <a:xfrm>
            <a:off x="90678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1" name="Rectangle 720">
            <a:extLst>
              <a:ext uri="{FF2B5EF4-FFF2-40B4-BE49-F238E27FC236}">
                <a16:creationId xmlns:a16="http://schemas.microsoft.com/office/drawing/2014/main" id="{2F56727D-1E43-4626-8025-73A63ED36FDB}"/>
              </a:ext>
            </a:extLst>
          </p:cNvPr>
          <p:cNvSpPr/>
          <p:nvPr>
            <p:custDataLst>
              <p:tags r:id="rId284"/>
            </p:custDataLst>
          </p:nvPr>
        </p:nvSpPr>
        <p:spPr>
          <a:xfrm>
            <a:off x="9245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2" name="Rectangle 721">
            <a:extLst>
              <a:ext uri="{FF2B5EF4-FFF2-40B4-BE49-F238E27FC236}">
                <a16:creationId xmlns:a16="http://schemas.microsoft.com/office/drawing/2014/main" id="{6C28BE0C-3C16-4891-B117-CDD98603D6FA}"/>
              </a:ext>
            </a:extLst>
          </p:cNvPr>
          <p:cNvSpPr/>
          <p:nvPr>
            <p:custDataLst>
              <p:tags r:id="rId285"/>
            </p:custDataLst>
          </p:nvPr>
        </p:nvSpPr>
        <p:spPr>
          <a:xfrm>
            <a:off x="9334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3" name="Rectangle 722">
            <a:extLst>
              <a:ext uri="{FF2B5EF4-FFF2-40B4-BE49-F238E27FC236}">
                <a16:creationId xmlns:a16="http://schemas.microsoft.com/office/drawing/2014/main" id="{5B8B75C3-AB97-4FC9-B9CB-F7CAAE0DFEEC}"/>
              </a:ext>
            </a:extLst>
          </p:cNvPr>
          <p:cNvSpPr/>
          <p:nvPr>
            <p:custDataLst>
              <p:tags r:id="rId286"/>
            </p:custDataLst>
          </p:nvPr>
        </p:nvSpPr>
        <p:spPr>
          <a:xfrm>
            <a:off x="9601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4" name="Rectangle 723">
            <a:extLst>
              <a:ext uri="{FF2B5EF4-FFF2-40B4-BE49-F238E27FC236}">
                <a16:creationId xmlns:a16="http://schemas.microsoft.com/office/drawing/2014/main" id="{042731F6-385A-434E-8D54-9A67F25B2B64}"/>
              </a:ext>
            </a:extLst>
          </p:cNvPr>
          <p:cNvSpPr/>
          <p:nvPr>
            <p:custDataLst>
              <p:tags r:id="rId287"/>
            </p:custDataLst>
          </p:nvPr>
        </p:nvSpPr>
        <p:spPr>
          <a:xfrm>
            <a:off x="97790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5" name="Rectangle 724">
            <a:extLst>
              <a:ext uri="{FF2B5EF4-FFF2-40B4-BE49-F238E27FC236}">
                <a16:creationId xmlns:a16="http://schemas.microsoft.com/office/drawing/2014/main" id="{C1552148-1CF7-43DC-B6F1-E0FC7CCB4FA7}"/>
              </a:ext>
            </a:extLst>
          </p:cNvPr>
          <p:cNvSpPr/>
          <p:nvPr>
            <p:custDataLst>
              <p:tags r:id="rId288"/>
            </p:custDataLst>
          </p:nvPr>
        </p:nvSpPr>
        <p:spPr>
          <a:xfrm>
            <a:off x="99568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6" name="Rectangle 725">
            <a:extLst>
              <a:ext uri="{FF2B5EF4-FFF2-40B4-BE49-F238E27FC236}">
                <a16:creationId xmlns:a16="http://schemas.microsoft.com/office/drawing/2014/main" id="{CDD78A77-E5B5-4226-B5FC-C79679C9C60B}"/>
              </a:ext>
            </a:extLst>
          </p:cNvPr>
          <p:cNvSpPr/>
          <p:nvPr>
            <p:custDataLst>
              <p:tags r:id="rId289"/>
            </p:custDataLst>
          </p:nvPr>
        </p:nvSpPr>
        <p:spPr>
          <a:xfrm>
            <a:off x="101346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7" name="Rectangle 726">
            <a:extLst>
              <a:ext uri="{FF2B5EF4-FFF2-40B4-BE49-F238E27FC236}">
                <a16:creationId xmlns:a16="http://schemas.microsoft.com/office/drawing/2014/main" id="{76AFBD11-3B40-460F-9F18-1BED4E4DB904}"/>
              </a:ext>
            </a:extLst>
          </p:cNvPr>
          <p:cNvSpPr/>
          <p:nvPr>
            <p:custDataLst>
              <p:tags r:id="rId290"/>
            </p:custDataLst>
          </p:nvPr>
        </p:nvSpPr>
        <p:spPr>
          <a:xfrm>
            <a:off x="102235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8" name="Rectangle 727">
            <a:extLst>
              <a:ext uri="{FF2B5EF4-FFF2-40B4-BE49-F238E27FC236}">
                <a16:creationId xmlns:a16="http://schemas.microsoft.com/office/drawing/2014/main" id="{8172955E-41B0-42CC-A122-804000A8366D}"/>
              </a:ext>
            </a:extLst>
          </p:cNvPr>
          <p:cNvSpPr/>
          <p:nvPr>
            <p:custDataLst>
              <p:tags r:id="rId291"/>
            </p:custDataLst>
          </p:nvPr>
        </p:nvSpPr>
        <p:spPr>
          <a:xfrm>
            <a:off x="104013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29" name="Rectangle 728">
            <a:extLst>
              <a:ext uri="{FF2B5EF4-FFF2-40B4-BE49-F238E27FC236}">
                <a16:creationId xmlns:a16="http://schemas.microsoft.com/office/drawing/2014/main" id="{A290787F-12CA-4B1C-A5DB-4D23B67F2B26}"/>
              </a:ext>
            </a:extLst>
          </p:cNvPr>
          <p:cNvSpPr/>
          <p:nvPr>
            <p:custDataLst>
              <p:tags r:id="rId292"/>
            </p:custDataLst>
          </p:nvPr>
        </p:nvSpPr>
        <p:spPr>
          <a:xfrm>
            <a:off x="104902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0" name="Rectangle 729">
            <a:extLst>
              <a:ext uri="{FF2B5EF4-FFF2-40B4-BE49-F238E27FC236}">
                <a16:creationId xmlns:a16="http://schemas.microsoft.com/office/drawing/2014/main" id="{2B2AA56E-F2E7-4983-BE95-A22B7A837CB3}"/>
              </a:ext>
            </a:extLst>
          </p:cNvPr>
          <p:cNvSpPr/>
          <p:nvPr>
            <p:custDataLst>
              <p:tags r:id="rId293"/>
            </p:custDataLst>
          </p:nvPr>
        </p:nvSpPr>
        <p:spPr>
          <a:xfrm>
            <a:off x="10756900" y="3632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1" name="Rectangle 730">
            <a:extLst>
              <a:ext uri="{FF2B5EF4-FFF2-40B4-BE49-F238E27FC236}">
                <a16:creationId xmlns:a16="http://schemas.microsoft.com/office/drawing/2014/main" id="{572E50EF-EF91-4CC0-AB2C-0C0FAE0E4222}"/>
              </a:ext>
            </a:extLst>
          </p:cNvPr>
          <p:cNvSpPr/>
          <p:nvPr>
            <p:custDataLst>
              <p:tags r:id="rId294"/>
            </p:custDataLst>
          </p:nvPr>
        </p:nvSpPr>
        <p:spPr>
          <a:xfrm>
            <a:off x="8267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2" name="Rectangle 731">
            <a:extLst>
              <a:ext uri="{FF2B5EF4-FFF2-40B4-BE49-F238E27FC236}">
                <a16:creationId xmlns:a16="http://schemas.microsoft.com/office/drawing/2014/main" id="{37EC720B-B8D0-48A8-9F32-F149572E12E4}"/>
              </a:ext>
            </a:extLst>
          </p:cNvPr>
          <p:cNvSpPr/>
          <p:nvPr>
            <p:custDataLst>
              <p:tags r:id="rId295"/>
            </p:custDataLst>
          </p:nvPr>
        </p:nvSpPr>
        <p:spPr>
          <a:xfrm>
            <a:off x="87122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3" name="Rectangle 732">
            <a:extLst>
              <a:ext uri="{FF2B5EF4-FFF2-40B4-BE49-F238E27FC236}">
                <a16:creationId xmlns:a16="http://schemas.microsoft.com/office/drawing/2014/main" id="{50E0F463-995B-4A96-80CB-3EA958035E11}"/>
              </a:ext>
            </a:extLst>
          </p:cNvPr>
          <p:cNvSpPr/>
          <p:nvPr>
            <p:custDataLst>
              <p:tags r:id="rId296"/>
            </p:custDataLst>
          </p:nvPr>
        </p:nvSpPr>
        <p:spPr>
          <a:xfrm>
            <a:off x="93345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4" name="Rectangle 733">
            <a:extLst>
              <a:ext uri="{FF2B5EF4-FFF2-40B4-BE49-F238E27FC236}">
                <a16:creationId xmlns:a16="http://schemas.microsoft.com/office/drawing/2014/main" id="{9DDCE2B8-BA19-4FB7-AA2F-9229373E65D6}"/>
              </a:ext>
            </a:extLst>
          </p:cNvPr>
          <p:cNvSpPr/>
          <p:nvPr>
            <p:custDataLst>
              <p:tags r:id="rId297"/>
            </p:custDataLst>
          </p:nvPr>
        </p:nvSpPr>
        <p:spPr>
          <a:xfrm>
            <a:off x="9423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5" name="Rectangle 734">
            <a:extLst>
              <a:ext uri="{FF2B5EF4-FFF2-40B4-BE49-F238E27FC236}">
                <a16:creationId xmlns:a16="http://schemas.microsoft.com/office/drawing/2014/main" id="{0C8AC276-221F-4104-9F51-076E812A20F0}"/>
              </a:ext>
            </a:extLst>
          </p:cNvPr>
          <p:cNvSpPr/>
          <p:nvPr>
            <p:custDataLst>
              <p:tags r:id="rId298"/>
            </p:custDataLst>
          </p:nvPr>
        </p:nvSpPr>
        <p:spPr>
          <a:xfrm>
            <a:off x="97790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6" name="Rectangle 735">
            <a:extLst>
              <a:ext uri="{FF2B5EF4-FFF2-40B4-BE49-F238E27FC236}">
                <a16:creationId xmlns:a16="http://schemas.microsoft.com/office/drawing/2014/main" id="{D0D4034D-6351-42D2-BC73-E71BB51B714E}"/>
              </a:ext>
            </a:extLst>
          </p:cNvPr>
          <p:cNvSpPr/>
          <p:nvPr>
            <p:custDataLst>
              <p:tags r:id="rId299"/>
            </p:custDataLst>
          </p:nvPr>
        </p:nvSpPr>
        <p:spPr>
          <a:xfrm>
            <a:off x="99568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7" name="Rectangle 736">
            <a:extLst>
              <a:ext uri="{FF2B5EF4-FFF2-40B4-BE49-F238E27FC236}">
                <a16:creationId xmlns:a16="http://schemas.microsoft.com/office/drawing/2014/main" id="{B96FA31D-56BE-4195-AAF6-874EB5630EA2}"/>
              </a:ext>
            </a:extLst>
          </p:cNvPr>
          <p:cNvSpPr/>
          <p:nvPr>
            <p:custDataLst>
              <p:tags r:id="rId300"/>
            </p:custDataLst>
          </p:nvPr>
        </p:nvSpPr>
        <p:spPr>
          <a:xfrm>
            <a:off x="100457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8" name="Rectangle 737">
            <a:extLst>
              <a:ext uri="{FF2B5EF4-FFF2-40B4-BE49-F238E27FC236}">
                <a16:creationId xmlns:a16="http://schemas.microsoft.com/office/drawing/2014/main" id="{C0D67687-DD7B-4FD2-AFEF-BC696C0A2AE5}"/>
              </a:ext>
            </a:extLst>
          </p:cNvPr>
          <p:cNvSpPr/>
          <p:nvPr>
            <p:custDataLst>
              <p:tags r:id="rId301"/>
            </p:custDataLst>
          </p:nvPr>
        </p:nvSpPr>
        <p:spPr>
          <a:xfrm>
            <a:off x="101346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39" name="Rectangle 738">
            <a:extLst>
              <a:ext uri="{FF2B5EF4-FFF2-40B4-BE49-F238E27FC236}">
                <a16:creationId xmlns:a16="http://schemas.microsoft.com/office/drawing/2014/main" id="{0F04A478-F2DF-4A2E-82BC-FFD6FECC8C4B}"/>
              </a:ext>
            </a:extLst>
          </p:cNvPr>
          <p:cNvSpPr/>
          <p:nvPr>
            <p:custDataLst>
              <p:tags r:id="rId302"/>
            </p:custDataLst>
          </p:nvPr>
        </p:nvSpPr>
        <p:spPr>
          <a:xfrm>
            <a:off x="103124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0" name="Rectangle 739">
            <a:extLst>
              <a:ext uri="{FF2B5EF4-FFF2-40B4-BE49-F238E27FC236}">
                <a16:creationId xmlns:a16="http://schemas.microsoft.com/office/drawing/2014/main" id="{DD4500B7-19D0-479E-A47E-CFD2FF911406}"/>
              </a:ext>
            </a:extLst>
          </p:cNvPr>
          <p:cNvSpPr/>
          <p:nvPr>
            <p:custDataLst>
              <p:tags r:id="rId303"/>
            </p:custDataLst>
          </p:nvPr>
        </p:nvSpPr>
        <p:spPr>
          <a:xfrm>
            <a:off x="10401300" y="37211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1" name="Rectangle 740">
            <a:extLst>
              <a:ext uri="{FF2B5EF4-FFF2-40B4-BE49-F238E27FC236}">
                <a16:creationId xmlns:a16="http://schemas.microsoft.com/office/drawing/2014/main" id="{566C73A9-4CCB-446B-A642-6D2D91B678E8}"/>
              </a:ext>
            </a:extLst>
          </p:cNvPr>
          <p:cNvSpPr/>
          <p:nvPr>
            <p:custDataLst>
              <p:tags r:id="rId304"/>
            </p:custDataLst>
          </p:nvPr>
        </p:nvSpPr>
        <p:spPr>
          <a:xfrm>
            <a:off x="8267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2" name="Rectangle 741">
            <a:extLst>
              <a:ext uri="{FF2B5EF4-FFF2-40B4-BE49-F238E27FC236}">
                <a16:creationId xmlns:a16="http://schemas.microsoft.com/office/drawing/2014/main" id="{E8F1BAD2-6B4D-4C76-AAA8-A819CF1FB837}"/>
              </a:ext>
            </a:extLst>
          </p:cNvPr>
          <p:cNvSpPr/>
          <p:nvPr>
            <p:custDataLst>
              <p:tags r:id="rId305"/>
            </p:custDataLst>
          </p:nvPr>
        </p:nvSpPr>
        <p:spPr>
          <a:xfrm>
            <a:off x="8445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3" name="Rectangle 742">
            <a:extLst>
              <a:ext uri="{FF2B5EF4-FFF2-40B4-BE49-F238E27FC236}">
                <a16:creationId xmlns:a16="http://schemas.microsoft.com/office/drawing/2014/main" id="{D30DAC95-FBD0-45E5-986E-57CE232B2E77}"/>
              </a:ext>
            </a:extLst>
          </p:cNvPr>
          <p:cNvSpPr/>
          <p:nvPr>
            <p:custDataLst>
              <p:tags r:id="rId306"/>
            </p:custDataLst>
          </p:nvPr>
        </p:nvSpPr>
        <p:spPr>
          <a:xfrm>
            <a:off x="8534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4" name="Rectangle 743">
            <a:extLst>
              <a:ext uri="{FF2B5EF4-FFF2-40B4-BE49-F238E27FC236}">
                <a16:creationId xmlns:a16="http://schemas.microsoft.com/office/drawing/2014/main" id="{40B9E3A3-68A1-4A63-97ED-4D2BF17D9BE3}"/>
              </a:ext>
            </a:extLst>
          </p:cNvPr>
          <p:cNvSpPr/>
          <p:nvPr>
            <p:custDataLst>
              <p:tags r:id="rId307"/>
            </p:custDataLst>
          </p:nvPr>
        </p:nvSpPr>
        <p:spPr>
          <a:xfrm>
            <a:off x="8623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5" name="Rectangle 744">
            <a:extLst>
              <a:ext uri="{FF2B5EF4-FFF2-40B4-BE49-F238E27FC236}">
                <a16:creationId xmlns:a16="http://schemas.microsoft.com/office/drawing/2014/main" id="{4A9C2953-C9F4-477E-A195-02D8DA93CF3B}"/>
              </a:ext>
            </a:extLst>
          </p:cNvPr>
          <p:cNvSpPr/>
          <p:nvPr>
            <p:custDataLst>
              <p:tags r:id="rId308"/>
            </p:custDataLst>
          </p:nvPr>
        </p:nvSpPr>
        <p:spPr>
          <a:xfrm>
            <a:off x="8801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6" name="Rectangle 745">
            <a:extLst>
              <a:ext uri="{FF2B5EF4-FFF2-40B4-BE49-F238E27FC236}">
                <a16:creationId xmlns:a16="http://schemas.microsoft.com/office/drawing/2014/main" id="{278F415D-3875-43DB-85CB-7A6D277A6C31}"/>
              </a:ext>
            </a:extLst>
          </p:cNvPr>
          <p:cNvSpPr/>
          <p:nvPr>
            <p:custDataLst>
              <p:tags r:id="rId309"/>
            </p:custDataLst>
          </p:nvPr>
        </p:nvSpPr>
        <p:spPr>
          <a:xfrm>
            <a:off x="8890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7" name="Rectangle 746">
            <a:extLst>
              <a:ext uri="{FF2B5EF4-FFF2-40B4-BE49-F238E27FC236}">
                <a16:creationId xmlns:a16="http://schemas.microsoft.com/office/drawing/2014/main" id="{9564BACC-3960-4CE2-BF09-A275CD1F1549}"/>
              </a:ext>
            </a:extLst>
          </p:cNvPr>
          <p:cNvSpPr/>
          <p:nvPr>
            <p:custDataLst>
              <p:tags r:id="rId310"/>
            </p:custDataLst>
          </p:nvPr>
        </p:nvSpPr>
        <p:spPr>
          <a:xfrm>
            <a:off x="9067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8" name="Rectangle 747">
            <a:extLst>
              <a:ext uri="{FF2B5EF4-FFF2-40B4-BE49-F238E27FC236}">
                <a16:creationId xmlns:a16="http://schemas.microsoft.com/office/drawing/2014/main" id="{E255CECD-A043-4F40-AC4C-0AC9FA47D1CE}"/>
              </a:ext>
            </a:extLst>
          </p:cNvPr>
          <p:cNvSpPr/>
          <p:nvPr>
            <p:custDataLst>
              <p:tags r:id="rId311"/>
            </p:custDataLst>
          </p:nvPr>
        </p:nvSpPr>
        <p:spPr>
          <a:xfrm>
            <a:off x="9156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49" name="Rectangle 748">
            <a:extLst>
              <a:ext uri="{FF2B5EF4-FFF2-40B4-BE49-F238E27FC236}">
                <a16:creationId xmlns:a16="http://schemas.microsoft.com/office/drawing/2014/main" id="{2A427FD3-450C-4F5C-84CD-F68ABC4E8835}"/>
              </a:ext>
            </a:extLst>
          </p:cNvPr>
          <p:cNvSpPr/>
          <p:nvPr>
            <p:custDataLst>
              <p:tags r:id="rId312"/>
            </p:custDataLst>
          </p:nvPr>
        </p:nvSpPr>
        <p:spPr>
          <a:xfrm>
            <a:off x="9245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0" name="Rectangle 749">
            <a:extLst>
              <a:ext uri="{FF2B5EF4-FFF2-40B4-BE49-F238E27FC236}">
                <a16:creationId xmlns:a16="http://schemas.microsoft.com/office/drawing/2014/main" id="{4D738C1B-0DE6-4ADE-B679-1B46609D6EF0}"/>
              </a:ext>
            </a:extLst>
          </p:cNvPr>
          <p:cNvSpPr/>
          <p:nvPr>
            <p:custDataLst>
              <p:tags r:id="rId313"/>
            </p:custDataLst>
          </p:nvPr>
        </p:nvSpPr>
        <p:spPr>
          <a:xfrm>
            <a:off x="9334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1" name="Rectangle 750">
            <a:extLst>
              <a:ext uri="{FF2B5EF4-FFF2-40B4-BE49-F238E27FC236}">
                <a16:creationId xmlns:a16="http://schemas.microsoft.com/office/drawing/2014/main" id="{1047664E-2F7A-47F6-8BF7-3D4AE119D366}"/>
              </a:ext>
            </a:extLst>
          </p:cNvPr>
          <p:cNvSpPr/>
          <p:nvPr>
            <p:custDataLst>
              <p:tags r:id="rId314"/>
            </p:custDataLst>
          </p:nvPr>
        </p:nvSpPr>
        <p:spPr>
          <a:xfrm>
            <a:off x="9512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2" name="Rectangle 751">
            <a:extLst>
              <a:ext uri="{FF2B5EF4-FFF2-40B4-BE49-F238E27FC236}">
                <a16:creationId xmlns:a16="http://schemas.microsoft.com/office/drawing/2014/main" id="{9A9E667F-6A89-44BD-964F-32AC76D177A8}"/>
              </a:ext>
            </a:extLst>
          </p:cNvPr>
          <p:cNvSpPr/>
          <p:nvPr>
            <p:custDataLst>
              <p:tags r:id="rId315"/>
            </p:custDataLst>
          </p:nvPr>
        </p:nvSpPr>
        <p:spPr>
          <a:xfrm>
            <a:off x="96012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3" name="Rectangle 752">
            <a:extLst>
              <a:ext uri="{FF2B5EF4-FFF2-40B4-BE49-F238E27FC236}">
                <a16:creationId xmlns:a16="http://schemas.microsoft.com/office/drawing/2014/main" id="{86341723-0690-4704-A81B-01744DB28EA0}"/>
              </a:ext>
            </a:extLst>
          </p:cNvPr>
          <p:cNvSpPr/>
          <p:nvPr>
            <p:custDataLst>
              <p:tags r:id="rId316"/>
            </p:custDataLst>
          </p:nvPr>
        </p:nvSpPr>
        <p:spPr>
          <a:xfrm>
            <a:off x="99568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4" name="Rectangle 753">
            <a:extLst>
              <a:ext uri="{FF2B5EF4-FFF2-40B4-BE49-F238E27FC236}">
                <a16:creationId xmlns:a16="http://schemas.microsoft.com/office/drawing/2014/main" id="{10B5DE71-9326-4403-B20E-7C9B7D020FA4}"/>
              </a:ext>
            </a:extLst>
          </p:cNvPr>
          <p:cNvSpPr/>
          <p:nvPr>
            <p:custDataLst>
              <p:tags r:id="rId317"/>
            </p:custDataLst>
          </p:nvPr>
        </p:nvSpPr>
        <p:spPr>
          <a:xfrm>
            <a:off x="100457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5" name="Rectangle 754">
            <a:extLst>
              <a:ext uri="{FF2B5EF4-FFF2-40B4-BE49-F238E27FC236}">
                <a16:creationId xmlns:a16="http://schemas.microsoft.com/office/drawing/2014/main" id="{108A58C9-D457-4FA7-870C-CE3AAF61C0B5}"/>
              </a:ext>
            </a:extLst>
          </p:cNvPr>
          <p:cNvSpPr/>
          <p:nvPr>
            <p:custDataLst>
              <p:tags r:id="rId318"/>
            </p:custDataLst>
          </p:nvPr>
        </p:nvSpPr>
        <p:spPr>
          <a:xfrm>
            <a:off x="101346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6" name="Rectangle 755">
            <a:extLst>
              <a:ext uri="{FF2B5EF4-FFF2-40B4-BE49-F238E27FC236}">
                <a16:creationId xmlns:a16="http://schemas.microsoft.com/office/drawing/2014/main" id="{435E5C04-1C2E-47B4-9BBE-1AAC262896DC}"/>
              </a:ext>
            </a:extLst>
          </p:cNvPr>
          <p:cNvSpPr/>
          <p:nvPr>
            <p:custDataLst>
              <p:tags r:id="rId319"/>
            </p:custDataLst>
          </p:nvPr>
        </p:nvSpPr>
        <p:spPr>
          <a:xfrm>
            <a:off x="102235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7" name="Rectangle 756">
            <a:extLst>
              <a:ext uri="{FF2B5EF4-FFF2-40B4-BE49-F238E27FC236}">
                <a16:creationId xmlns:a16="http://schemas.microsoft.com/office/drawing/2014/main" id="{CD3FC892-5A49-4AD5-B8CE-271C3DAB4A6A}"/>
              </a:ext>
            </a:extLst>
          </p:cNvPr>
          <p:cNvSpPr/>
          <p:nvPr>
            <p:custDataLst>
              <p:tags r:id="rId320"/>
            </p:custDataLst>
          </p:nvPr>
        </p:nvSpPr>
        <p:spPr>
          <a:xfrm>
            <a:off x="103124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8" name="Rectangle 757">
            <a:extLst>
              <a:ext uri="{FF2B5EF4-FFF2-40B4-BE49-F238E27FC236}">
                <a16:creationId xmlns:a16="http://schemas.microsoft.com/office/drawing/2014/main" id="{B05F505D-3AFB-45E1-B397-1C3B31B2208C}"/>
              </a:ext>
            </a:extLst>
          </p:cNvPr>
          <p:cNvSpPr/>
          <p:nvPr>
            <p:custDataLst>
              <p:tags r:id="rId321"/>
            </p:custDataLst>
          </p:nvPr>
        </p:nvSpPr>
        <p:spPr>
          <a:xfrm>
            <a:off x="104013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59" name="Rectangle 758">
            <a:extLst>
              <a:ext uri="{FF2B5EF4-FFF2-40B4-BE49-F238E27FC236}">
                <a16:creationId xmlns:a16="http://schemas.microsoft.com/office/drawing/2014/main" id="{0E6A9D7F-ED59-47C0-ACB1-63468EEF9916}"/>
              </a:ext>
            </a:extLst>
          </p:cNvPr>
          <p:cNvSpPr/>
          <p:nvPr>
            <p:custDataLst>
              <p:tags r:id="rId322"/>
            </p:custDataLst>
          </p:nvPr>
        </p:nvSpPr>
        <p:spPr>
          <a:xfrm>
            <a:off x="105791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0" name="Rectangle 759">
            <a:extLst>
              <a:ext uri="{FF2B5EF4-FFF2-40B4-BE49-F238E27FC236}">
                <a16:creationId xmlns:a16="http://schemas.microsoft.com/office/drawing/2014/main" id="{77341527-1BBB-4236-BC3A-EE88F1F7FC97}"/>
              </a:ext>
            </a:extLst>
          </p:cNvPr>
          <p:cNvSpPr/>
          <p:nvPr>
            <p:custDataLst>
              <p:tags r:id="rId323"/>
            </p:custDataLst>
          </p:nvPr>
        </p:nvSpPr>
        <p:spPr>
          <a:xfrm>
            <a:off x="106680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1" name="Rectangle 760">
            <a:extLst>
              <a:ext uri="{FF2B5EF4-FFF2-40B4-BE49-F238E27FC236}">
                <a16:creationId xmlns:a16="http://schemas.microsoft.com/office/drawing/2014/main" id="{F6A34553-96CC-4E7C-AB73-2CF455E58DA5}"/>
              </a:ext>
            </a:extLst>
          </p:cNvPr>
          <p:cNvSpPr/>
          <p:nvPr>
            <p:custDataLst>
              <p:tags r:id="rId324"/>
            </p:custDataLst>
          </p:nvPr>
        </p:nvSpPr>
        <p:spPr>
          <a:xfrm>
            <a:off x="10756900" y="38100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2" name="Rectangle 761">
            <a:extLst>
              <a:ext uri="{FF2B5EF4-FFF2-40B4-BE49-F238E27FC236}">
                <a16:creationId xmlns:a16="http://schemas.microsoft.com/office/drawing/2014/main" id="{31795AE2-4327-407B-B1ED-4D24DCD09DF0}"/>
              </a:ext>
            </a:extLst>
          </p:cNvPr>
          <p:cNvSpPr/>
          <p:nvPr>
            <p:custDataLst>
              <p:tags r:id="rId325"/>
            </p:custDataLst>
          </p:nvPr>
        </p:nvSpPr>
        <p:spPr>
          <a:xfrm>
            <a:off x="89789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3" name="Rectangle 762">
            <a:extLst>
              <a:ext uri="{FF2B5EF4-FFF2-40B4-BE49-F238E27FC236}">
                <a16:creationId xmlns:a16="http://schemas.microsoft.com/office/drawing/2014/main" id="{AA104BFF-043B-46AE-9DDA-0DA5ED56DBE2}"/>
              </a:ext>
            </a:extLst>
          </p:cNvPr>
          <p:cNvSpPr/>
          <p:nvPr>
            <p:custDataLst>
              <p:tags r:id="rId326"/>
            </p:custDataLst>
          </p:nvPr>
        </p:nvSpPr>
        <p:spPr>
          <a:xfrm>
            <a:off x="90678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4" name="Rectangle 763">
            <a:extLst>
              <a:ext uri="{FF2B5EF4-FFF2-40B4-BE49-F238E27FC236}">
                <a16:creationId xmlns:a16="http://schemas.microsoft.com/office/drawing/2014/main" id="{08B6B892-B164-4B59-90FB-E578A16940D6}"/>
              </a:ext>
            </a:extLst>
          </p:cNvPr>
          <p:cNvSpPr/>
          <p:nvPr>
            <p:custDataLst>
              <p:tags r:id="rId327"/>
            </p:custDataLst>
          </p:nvPr>
        </p:nvSpPr>
        <p:spPr>
          <a:xfrm>
            <a:off x="9156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5" name="Rectangle 764">
            <a:extLst>
              <a:ext uri="{FF2B5EF4-FFF2-40B4-BE49-F238E27FC236}">
                <a16:creationId xmlns:a16="http://schemas.microsoft.com/office/drawing/2014/main" id="{364829B3-FAB1-455B-856D-DC9DBCD2740E}"/>
              </a:ext>
            </a:extLst>
          </p:cNvPr>
          <p:cNvSpPr/>
          <p:nvPr>
            <p:custDataLst>
              <p:tags r:id="rId328"/>
            </p:custDataLst>
          </p:nvPr>
        </p:nvSpPr>
        <p:spPr>
          <a:xfrm>
            <a:off x="92456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6" name="Rectangle 765">
            <a:extLst>
              <a:ext uri="{FF2B5EF4-FFF2-40B4-BE49-F238E27FC236}">
                <a16:creationId xmlns:a16="http://schemas.microsoft.com/office/drawing/2014/main" id="{F26C043D-A748-425E-8767-3EF4222830E7}"/>
              </a:ext>
            </a:extLst>
          </p:cNvPr>
          <p:cNvSpPr/>
          <p:nvPr>
            <p:custDataLst>
              <p:tags r:id="rId329"/>
            </p:custDataLst>
          </p:nvPr>
        </p:nvSpPr>
        <p:spPr>
          <a:xfrm>
            <a:off x="9512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7" name="Rectangle 766">
            <a:extLst>
              <a:ext uri="{FF2B5EF4-FFF2-40B4-BE49-F238E27FC236}">
                <a16:creationId xmlns:a16="http://schemas.microsoft.com/office/drawing/2014/main" id="{3400B023-3F2D-4580-8C17-CAFFCDDCE7BC}"/>
              </a:ext>
            </a:extLst>
          </p:cNvPr>
          <p:cNvSpPr/>
          <p:nvPr>
            <p:custDataLst>
              <p:tags r:id="rId330"/>
            </p:custDataLst>
          </p:nvPr>
        </p:nvSpPr>
        <p:spPr>
          <a:xfrm>
            <a:off x="100457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8" name="Rectangle 767">
            <a:extLst>
              <a:ext uri="{FF2B5EF4-FFF2-40B4-BE49-F238E27FC236}">
                <a16:creationId xmlns:a16="http://schemas.microsoft.com/office/drawing/2014/main" id="{3DF6DFA3-B944-4D41-9B96-1625021514A2}"/>
              </a:ext>
            </a:extLst>
          </p:cNvPr>
          <p:cNvSpPr/>
          <p:nvPr>
            <p:custDataLst>
              <p:tags r:id="rId331"/>
            </p:custDataLst>
          </p:nvPr>
        </p:nvSpPr>
        <p:spPr>
          <a:xfrm>
            <a:off x="104013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69" name="Rectangle 768">
            <a:extLst>
              <a:ext uri="{FF2B5EF4-FFF2-40B4-BE49-F238E27FC236}">
                <a16:creationId xmlns:a16="http://schemas.microsoft.com/office/drawing/2014/main" id="{2F29F710-DF1A-4F2E-A870-F9D0B181F924}"/>
              </a:ext>
            </a:extLst>
          </p:cNvPr>
          <p:cNvSpPr/>
          <p:nvPr>
            <p:custDataLst>
              <p:tags r:id="rId332"/>
            </p:custDataLst>
          </p:nvPr>
        </p:nvSpPr>
        <p:spPr>
          <a:xfrm>
            <a:off x="10490200" y="38989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C98C312A-0E54-405C-8740-D412E27CFCD6}"/>
              </a:ext>
            </a:extLst>
          </p:cNvPr>
          <p:cNvSpPr/>
          <p:nvPr>
            <p:custDataLst>
              <p:tags r:id="rId333"/>
            </p:custDataLst>
          </p:nvPr>
        </p:nvSpPr>
        <p:spPr>
          <a:xfrm>
            <a:off x="8267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1" name="Rectangle 770">
            <a:extLst>
              <a:ext uri="{FF2B5EF4-FFF2-40B4-BE49-F238E27FC236}">
                <a16:creationId xmlns:a16="http://schemas.microsoft.com/office/drawing/2014/main" id="{3CA7E8AC-BED6-438D-B2CA-3851969DF2A7}"/>
              </a:ext>
            </a:extLst>
          </p:cNvPr>
          <p:cNvSpPr/>
          <p:nvPr>
            <p:custDataLst>
              <p:tags r:id="rId334"/>
            </p:custDataLst>
          </p:nvPr>
        </p:nvSpPr>
        <p:spPr>
          <a:xfrm>
            <a:off x="83566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2" name="Rectangle 771">
            <a:extLst>
              <a:ext uri="{FF2B5EF4-FFF2-40B4-BE49-F238E27FC236}">
                <a16:creationId xmlns:a16="http://schemas.microsoft.com/office/drawing/2014/main" id="{63740466-B099-4F3B-8DBC-FEDC1ECAE3D9}"/>
              </a:ext>
            </a:extLst>
          </p:cNvPr>
          <p:cNvSpPr/>
          <p:nvPr>
            <p:custDataLst>
              <p:tags r:id="rId335"/>
            </p:custDataLst>
          </p:nvPr>
        </p:nvSpPr>
        <p:spPr>
          <a:xfrm>
            <a:off x="8445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3" name="Rectangle 772">
            <a:extLst>
              <a:ext uri="{FF2B5EF4-FFF2-40B4-BE49-F238E27FC236}">
                <a16:creationId xmlns:a16="http://schemas.microsoft.com/office/drawing/2014/main" id="{30BA85EE-19DA-41B8-AAE9-ABEC518B85DE}"/>
              </a:ext>
            </a:extLst>
          </p:cNvPr>
          <p:cNvSpPr/>
          <p:nvPr>
            <p:custDataLst>
              <p:tags r:id="rId336"/>
            </p:custDataLst>
          </p:nvPr>
        </p:nvSpPr>
        <p:spPr>
          <a:xfrm>
            <a:off x="85344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4" name="Rectangle 773">
            <a:extLst>
              <a:ext uri="{FF2B5EF4-FFF2-40B4-BE49-F238E27FC236}">
                <a16:creationId xmlns:a16="http://schemas.microsoft.com/office/drawing/2014/main" id="{E19CFC47-E6F7-484E-9C71-32CBC0D05432}"/>
              </a:ext>
            </a:extLst>
          </p:cNvPr>
          <p:cNvSpPr/>
          <p:nvPr>
            <p:custDataLst>
              <p:tags r:id="rId337"/>
            </p:custDataLst>
          </p:nvPr>
        </p:nvSpPr>
        <p:spPr>
          <a:xfrm>
            <a:off x="8623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5" name="Rectangle 774">
            <a:extLst>
              <a:ext uri="{FF2B5EF4-FFF2-40B4-BE49-F238E27FC236}">
                <a16:creationId xmlns:a16="http://schemas.microsoft.com/office/drawing/2014/main" id="{43430B6C-50F7-4A90-8A6F-AEC38716D8BB}"/>
              </a:ext>
            </a:extLst>
          </p:cNvPr>
          <p:cNvSpPr/>
          <p:nvPr>
            <p:custDataLst>
              <p:tags r:id="rId338"/>
            </p:custDataLst>
          </p:nvPr>
        </p:nvSpPr>
        <p:spPr>
          <a:xfrm>
            <a:off x="8712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6" name="Rectangle 775">
            <a:extLst>
              <a:ext uri="{FF2B5EF4-FFF2-40B4-BE49-F238E27FC236}">
                <a16:creationId xmlns:a16="http://schemas.microsoft.com/office/drawing/2014/main" id="{31AA7DE4-0FB2-42FA-BE01-E810C59E8F74}"/>
              </a:ext>
            </a:extLst>
          </p:cNvPr>
          <p:cNvSpPr/>
          <p:nvPr>
            <p:custDataLst>
              <p:tags r:id="rId339"/>
            </p:custDataLst>
          </p:nvPr>
        </p:nvSpPr>
        <p:spPr>
          <a:xfrm>
            <a:off x="8801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7" name="Rectangle 776">
            <a:extLst>
              <a:ext uri="{FF2B5EF4-FFF2-40B4-BE49-F238E27FC236}">
                <a16:creationId xmlns:a16="http://schemas.microsoft.com/office/drawing/2014/main" id="{B4A33DED-26BA-4572-9E2A-B02D8F40D008}"/>
              </a:ext>
            </a:extLst>
          </p:cNvPr>
          <p:cNvSpPr/>
          <p:nvPr>
            <p:custDataLst>
              <p:tags r:id="rId340"/>
            </p:custDataLst>
          </p:nvPr>
        </p:nvSpPr>
        <p:spPr>
          <a:xfrm>
            <a:off x="9334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8" name="Rectangle 777">
            <a:extLst>
              <a:ext uri="{FF2B5EF4-FFF2-40B4-BE49-F238E27FC236}">
                <a16:creationId xmlns:a16="http://schemas.microsoft.com/office/drawing/2014/main" id="{59176926-344F-49B9-AD9F-8A7DB68DD096}"/>
              </a:ext>
            </a:extLst>
          </p:cNvPr>
          <p:cNvSpPr/>
          <p:nvPr>
            <p:custDataLst>
              <p:tags r:id="rId341"/>
            </p:custDataLst>
          </p:nvPr>
        </p:nvSpPr>
        <p:spPr>
          <a:xfrm>
            <a:off x="98679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79" name="Rectangle 778">
            <a:extLst>
              <a:ext uri="{FF2B5EF4-FFF2-40B4-BE49-F238E27FC236}">
                <a16:creationId xmlns:a16="http://schemas.microsoft.com/office/drawing/2014/main" id="{6EBB7C7A-811A-4A4B-B69C-8017D6DD7B33}"/>
              </a:ext>
            </a:extLst>
          </p:cNvPr>
          <p:cNvSpPr/>
          <p:nvPr>
            <p:custDataLst>
              <p:tags r:id="rId342"/>
            </p:custDataLst>
          </p:nvPr>
        </p:nvSpPr>
        <p:spPr>
          <a:xfrm>
            <a:off x="99568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0" name="Rectangle 779">
            <a:extLst>
              <a:ext uri="{FF2B5EF4-FFF2-40B4-BE49-F238E27FC236}">
                <a16:creationId xmlns:a16="http://schemas.microsoft.com/office/drawing/2014/main" id="{535375FA-82AC-4AAE-8092-E1EF51891FA5}"/>
              </a:ext>
            </a:extLst>
          </p:cNvPr>
          <p:cNvSpPr/>
          <p:nvPr>
            <p:custDataLst>
              <p:tags r:id="rId343"/>
            </p:custDataLst>
          </p:nvPr>
        </p:nvSpPr>
        <p:spPr>
          <a:xfrm>
            <a:off x="100457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1" name="Rectangle 780">
            <a:extLst>
              <a:ext uri="{FF2B5EF4-FFF2-40B4-BE49-F238E27FC236}">
                <a16:creationId xmlns:a16="http://schemas.microsoft.com/office/drawing/2014/main" id="{2D077CF5-54E0-4CDF-AF00-E07772A966AE}"/>
              </a:ext>
            </a:extLst>
          </p:cNvPr>
          <p:cNvSpPr/>
          <p:nvPr>
            <p:custDataLst>
              <p:tags r:id="rId344"/>
            </p:custDataLst>
          </p:nvPr>
        </p:nvSpPr>
        <p:spPr>
          <a:xfrm>
            <a:off x="102235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2" name="Rectangle 781">
            <a:extLst>
              <a:ext uri="{FF2B5EF4-FFF2-40B4-BE49-F238E27FC236}">
                <a16:creationId xmlns:a16="http://schemas.microsoft.com/office/drawing/2014/main" id="{5691957E-6130-462D-9B7C-C8AC8D58437C}"/>
              </a:ext>
            </a:extLst>
          </p:cNvPr>
          <p:cNvSpPr/>
          <p:nvPr>
            <p:custDataLst>
              <p:tags r:id="rId345"/>
            </p:custDataLst>
          </p:nvPr>
        </p:nvSpPr>
        <p:spPr>
          <a:xfrm>
            <a:off x="104013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3" name="Rectangle 782">
            <a:extLst>
              <a:ext uri="{FF2B5EF4-FFF2-40B4-BE49-F238E27FC236}">
                <a16:creationId xmlns:a16="http://schemas.microsoft.com/office/drawing/2014/main" id="{5E69BA41-25DB-4811-B01B-898105D7EB1C}"/>
              </a:ext>
            </a:extLst>
          </p:cNvPr>
          <p:cNvSpPr/>
          <p:nvPr>
            <p:custDataLst>
              <p:tags r:id="rId346"/>
            </p:custDataLst>
          </p:nvPr>
        </p:nvSpPr>
        <p:spPr>
          <a:xfrm>
            <a:off x="104902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4" name="Rectangle 783">
            <a:extLst>
              <a:ext uri="{FF2B5EF4-FFF2-40B4-BE49-F238E27FC236}">
                <a16:creationId xmlns:a16="http://schemas.microsoft.com/office/drawing/2014/main" id="{D547428F-2496-444D-9069-0451BA66B008}"/>
              </a:ext>
            </a:extLst>
          </p:cNvPr>
          <p:cNvSpPr/>
          <p:nvPr>
            <p:custDataLst>
              <p:tags r:id="rId347"/>
            </p:custDataLst>
          </p:nvPr>
        </p:nvSpPr>
        <p:spPr>
          <a:xfrm>
            <a:off x="10579100" y="39878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5" name="Rectangle 784">
            <a:extLst>
              <a:ext uri="{FF2B5EF4-FFF2-40B4-BE49-F238E27FC236}">
                <a16:creationId xmlns:a16="http://schemas.microsoft.com/office/drawing/2014/main" id="{9D7A39EC-103D-4243-AB79-BBF0335F4192}"/>
              </a:ext>
            </a:extLst>
          </p:cNvPr>
          <p:cNvSpPr/>
          <p:nvPr>
            <p:custDataLst>
              <p:tags r:id="rId348"/>
            </p:custDataLst>
          </p:nvPr>
        </p:nvSpPr>
        <p:spPr>
          <a:xfrm>
            <a:off x="8267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6" name="Rectangle 785">
            <a:extLst>
              <a:ext uri="{FF2B5EF4-FFF2-40B4-BE49-F238E27FC236}">
                <a16:creationId xmlns:a16="http://schemas.microsoft.com/office/drawing/2014/main" id="{C0CD7C8C-D8DD-48B8-B543-A1D8A7995043}"/>
              </a:ext>
            </a:extLst>
          </p:cNvPr>
          <p:cNvSpPr/>
          <p:nvPr>
            <p:custDataLst>
              <p:tags r:id="rId349"/>
            </p:custDataLst>
          </p:nvPr>
        </p:nvSpPr>
        <p:spPr>
          <a:xfrm>
            <a:off x="8801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7" name="Rectangle 786">
            <a:extLst>
              <a:ext uri="{FF2B5EF4-FFF2-40B4-BE49-F238E27FC236}">
                <a16:creationId xmlns:a16="http://schemas.microsoft.com/office/drawing/2014/main" id="{65C3599F-D927-4259-B4A3-8D6A46D0B8F8}"/>
              </a:ext>
            </a:extLst>
          </p:cNvPr>
          <p:cNvSpPr/>
          <p:nvPr>
            <p:custDataLst>
              <p:tags r:id="rId350"/>
            </p:custDataLst>
          </p:nvPr>
        </p:nvSpPr>
        <p:spPr>
          <a:xfrm>
            <a:off x="9156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8" name="Rectangle 787">
            <a:extLst>
              <a:ext uri="{FF2B5EF4-FFF2-40B4-BE49-F238E27FC236}">
                <a16:creationId xmlns:a16="http://schemas.microsoft.com/office/drawing/2014/main" id="{E75E11DA-CAE2-4CCC-ABB9-5205189D7FE6}"/>
              </a:ext>
            </a:extLst>
          </p:cNvPr>
          <p:cNvSpPr/>
          <p:nvPr>
            <p:custDataLst>
              <p:tags r:id="rId351"/>
            </p:custDataLst>
          </p:nvPr>
        </p:nvSpPr>
        <p:spPr>
          <a:xfrm>
            <a:off x="9512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89" name="Rectangle 788">
            <a:extLst>
              <a:ext uri="{FF2B5EF4-FFF2-40B4-BE49-F238E27FC236}">
                <a16:creationId xmlns:a16="http://schemas.microsoft.com/office/drawing/2014/main" id="{A91EA0D0-1D30-41BF-853F-265A20880EB1}"/>
              </a:ext>
            </a:extLst>
          </p:cNvPr>
          <p:cNvSpPr/>
          <p:nvPr>
            <p:custDataLst>
              <p:tags r:id="rId352"/>
            </p:custDataLst>
          </p:nvPr>
        </p:nvSpPr>
        <p:spPr>
          <a:xfrm>
            <a:off x="96012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0" name="Rectangle 789">
            <a:extLst>
              <a:ext uri="{FF2B5EF4-FFF2-40B4-BE49-F238E27FC236}">
                <a16:creationId xmlns:a16="http://schemas.microsoft.com/office/drawing/2014/main" id="{CFFA93F3-E2F1-429A-AC3B-FADD9B169EE7}"/>
              </a:ext>
            </a:extLst>
          </p:cNvPr>
          <p:cNvSpPr/>
          <p:nvPr>
            <p:custDataLst>
              <p:tags r:id="rId353"/>
            </p:custDataLst>
          </p:nvPr>
        </p:nvSpPr>
        <p:spPr>
          <a:xfrm>
            <a:off x="96901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1" name="Rectangle 790">
            <a:extLst>
              <a:ext uri="{FF2B5EF4-FFF2-40B4-BE49-F238E27FC236}">
                <a16:creationId xmlns:a16="http://schemas.microsoft.com/office/drawing/2014/main" id="{E28BB206-9E5F-4DA9-8B65-8DC0E953C1FD}"/>
              </a:ext>
            </a:extLst>
          </p:cNvPr>
          <p:cNvSpPr/>
          <p:nvPr>
            <p:custDataLst>
              <p:tags r:id="rId354"/>
            </p:custDataLst>
          </p:nvPr>
        </p:nvSpPr>
        <p:spPr>
          <a:xfrm>
            <a:off x="9867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2" name="Rectangle 791">
            <a:extLst>
              <a:ext uri="{FF2B5EF4-FFF2-40B4-BE49-F238E27FC236}">
                <a16:creationId xmlns:a16="http://schemas.microsoft.com/office/drawing/2014/main" id="{F5A37132-F9B9-433D-A905-4708F6432650}"/>
              </a:ext>
            </a:extLst>
          </p:cNvPr>
          <p:cNvSpPr/>
          <p:nvPr>
            <p:custDataLst>
              <p:tags r:id="rId355"/>
            </p:custDataLst>
          </p:nvPr>
        </p:nvSpPr>
        <p:spPr>
          <a:xfrm>
            <a:off x="100457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3" name="Rectangle 792">
            <a:extLst>
              <a:ext uri="{FF2B5EF4-FFF2-40B4-BE49-F238E27FC236}">
                <a16:creationId xmlns:a16="http://schemas.microsoft.com/office/drawing/2014/main" id="{A5272116-3D8F-43CD-9603-83F3BE704913}"/>
              </a:ext>
            </a:extLst>
          </p:cNvPr>
          <p:cNvSpPr/>
          <p:nvPr>
            <p:custDataLst>
              <p:tags r:id="rId356"/>
            </p:custDataLst>
          </p:nvPr>
        </p:nvSpPr>
        <p:spPr>
          <a:xfrm>
            <a:off x="104013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4" name="Rectangle 793">
            <a:extLst>
              <a:ext uri="{FF2B5EF4-FFF2-40B4-BE49-F238E27FC236}">
                <a16:creationId xmlns:a16="http://schemas.microsoft.com/office/drawing/2014/main" id="{E95942D2-48E0-4CBD-AF28-A312DACD5E1D}"/>
              </a:ext>
            </a:extLst>
          </p:cNvPr>
          <p:cNvSpPr/>
          <p:nvPr>
            <p:custDataLst>
              <p:tags r:id="rId357"/>
            </p:custDataLst>
          </p:nvPr>
        </p:nvSpPr>
        <p:spPr>
          <a:xfrm>
            <a:off x="10756900" y="40767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5" name="Rectangle 794">
            <a:extLst>
              <a:ext uri="{FF2B5EF4-FFF2-40B4-BE49-F238E27FC236}">
                <a16:creationId xmlns:a16="http://schemas.microsoft.com/office/drawing/2014/main" id="{585A900C-7B73-4BC4-A393-13A351758148}"/>
              </a:ext>
            </a:extLst>
          </p:cNvPr>
          <p:cNvSpPr/>
          <p:nvPr>
            <p:custDataLst>
              <p:tags r:id="rId358"/>
            </p:custDataLst>
          </p:nvPr>
        </p:nvSpPr>
        <p:spPr>
          <a:xfrm>
            <a:off x="8267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6" name="Rectangle 795">
            <a:extLst>
              <a:ext uri="{FF2B5EF4-FFF2-40B4-BE49-F238E27FC236}">
                <a16:creationId xmlns:a16="http://schemas.microsoft.com/office/drawing/2014/main" id="{19948C53-4D96-4BCD-A2F9-875A46218E8E}"/>
              </a:ext>
            </a:extLst>
          </p:cNvPr>
          <p:cNvSpPr/>
          <p:nvPr>
            <p:custDataLst>
              <p:tags r:id="rId359"/>
            </p:custDataLst>
          </p:nvPr>
        </p:nvSpPr>
        <p:spPr>
          <a:xfrm>
            <a:off x="8445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7" name="Rectangle 796">
            <a:extLst>
              <a:ext uri="{FF2B5EF4-FFF2-40B4-BE49-F238E27FC236}">
                <a16:creationId xmlns:a16="http://schemas.microsoft.com/office/drawing/2014/main" id="{D5EBA8D5-782A-4A95-BE9D-27BEC0C80807}"/>
              </a:ext>
            </a:extLst>
          </p:cNvPr>
          <p:cNvSpPr/>
          <p:nvPr>
            <p:custDataLst>
              <p:tags r:id="rId360"/>
            </p:custDataLst>
          </p:nvPr>
        </p:nvSpPr>
        <p:spPr>
          <a:xfrm>
            <a:off x="8534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8" name="Rectangle 797">
            <a:extLst>
              <a:ext uri="{FF2B5EF4-FFF2-40B4-BE49-F238E27FC236}">
                <a16:creationId xmlns:a16="http://schemas.microsoft.com/office/drawing/2014/main" id="{4B7DF15C-06CC-46C3-B756-8C0ACCE4E822}"/>
              </a:ext>
            </a:extLst>
          </p:cNvPr>
          <p:cNvSpPr/>
          <p:nvPr>
            <p:custDataLst>
              <p:tags r:id="rId361"/>
            </p:custDataLst>
          </p:nvPr>
        </p:nvSpPr>
        <p:spPr>
          <a:xfrm>
            <a:off x="8623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99" name="Rectangle 798">
            <a:extLst>
              <a:ext uri="{FF2B5EF4-FFF2-40B4-BE49-F238E27FC236}">
                <a16:creationId xmlns:a16="http://schemas.microsoft.com/office/drawing/2014/main" id="{7FF7D901-76E8-45FF-89BA-2533DB13B0D1}"/>
              </a:ext>
            </a:extLst>
          </p:cNvPr>
          <p:cNvSpPr/>
          <p:nvPr>
            <p:custDataLst>
              <p:tags r:id="rId362"/>
            </p:custDataLst>
          </p:nvPr>
        </p:nvSpPr>
        <p:spPr>
          <a:xfrm>
            <a:off x="88011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0" name="Rectangle 799">
            <a:extLst>
              <a:ext uri="{FF2B5EF4-FFF2-40B4-BE49-F238E27FC236}">
                <a16:creationId xmlns:a16="http://schemas.microsoft.com/office/drawing/2014/main" id="{6BDC2D33-9AD9-4927-BD16-7F84090BE8ED}"/>
              </a:ext>
            </a:extLst>
          </p:cNvPr>
          <p:cNvSpPr/>
          <p:nvPr>
            <p:custDataLst>
              <p:tags r:id="rId363"/>
            </p:custDataLst>
          </p:nvPr>
        </p:nvSpPr>
        <p:spPr>
          <a:xfrm>
            <a:off x="9156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1" name="Rectangle 800">
            <a:extLst>
              <a:ext uri="{FF2B5EF4-FFF2-40B4-BE49-F238E27FC236}">
                <a16:creationId xmlns:a16="http://schemas.microsoft.com/office/drawing/2014/main" id="{491EE3FD-8328-4AF7-80DE-6D174F901565}"/>
              </a:ext>
            </a:extLst>
          </p:cNvPr>
          <p:cNvSpPr/>
          <p:nvPr>
            <p:custDataLst>
              <p:tags r:id="rId364"/>
            </p:custDataLst>
          </p:nvPr>
        </p:nvSpPr>
        <p:spPr>
          <a:xfrm>
            <a:off x="9245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2" name="Rectangle 801">
            <a:extLst>
              <a:ext uri="{FF2B5EF4-FFF2-40B4-BE49-F238E27FC236}">
                <a16:creationId xmlns:a16="http://schemas.microsoft.com/office/drawing/2014/main" id="{11BA1567-46B5-414B-A11C-DF25F2A20F97}"/>
              </a:ext>
            </a:extLst>
          </p:cNvPr>
          <p:cNvSpPr/>
          <p:nvPr>
            <p:custDataLst>
              <p:tags r:id="rId365"/>
            </p:custDataLst>
          </p:nvPr>
        </p:nvSpPr>
        <p:spPr>
          <a:xfrm>
            <a:off x="9334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3" name="Rectangle 802">
            <a:extLst>
              <a:ext uri="{FF2B5EF4-FFF2-40B4-BE49-F238E27FC236}">
                <a16:creationId xmlns:a16="http://schemas.microsoft.com/office/drawing/2014/main" id="{ADF590D0-98E4-4063-809A-73CC9A16B484}"/>
              </a:ext>
            </a:extLst>
          </p:cNvPr>
          <p:cNvSpPr/>
          <p:nvPr>
            <p:custDataLst>
              <p:tags r:id="rId366"/>
            </p:custDataLst>
          </p:nvPr>
        </p:nvSpPr>
        <p:spPr>
          <a:xfrm>
            <a:off x="9423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4" name="Rectangle 803">
            <a:extLst>
              <a:ext uri="{FF2B5EF4-FFF2-40B4-BE49-F238E27FC236}">
                <a16:creationId xmlns:a16="http://schemas.microsoft.com/office/drawing/2014/main" id="{7EC39113-312F-4B37-9624-493C1D8B2D71}"/>
              </a:ext>
            </a:extLst>
          </p:cNvPr>
          <p:cNvSpPr/>
          <p:nvPr>
            <p:custDataLst>
              <p:tags r:id="rId367"/>
            </p:custDataLst>
          </p:nvPr>
        </p:nvSpPr>
        <p:spPr>
          <a:xfrm>
            <a:off x="9512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5" name="Rectangle 804">
            <a:extLst>
              <a:ext uri="{FF2B5EF4-FFF2-40B4-BE49-F238E27FC236}">
                <a16:creationId xmlns:a16="http://schemas.microsoft.com/office/drawing/2014/main" id="{8C781AA0-C04E-43C8-9384-A3547A607EF6}"/>
              </a:ext>
            </a:extLst>
          </p:cNvPr>
          <p:cNvSpPr/>
          <p:nvPr>
            <p:custDataLst>
              <p:tags r:id="rId368"/>
            </p:custDataLst>
          </p:nvPr>
        </p:nvSpPr>
        <p:spPr>
          <a:xfrm>
            <a:off x="97790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6" name="Rectangle 805">
            <a:extLst>
              <a:ext uri="{FF2B5EF4-FFF2-40B4-BE49-F238E27FC236}">
                <a16:creationId xmlns:a16="http://schemas.microsoft.com/office/drawing/2014/main" id="{40F09B78-298E-49FA-83D1-DB7B085AEFC0}"/>
              </a:ext>
            </a:extLst>
          </p:cNvPr>
          <p:cNvSpPr/>
          <p:nvPr>
            <p:custDataLst>
              <p:tags r:id="rId369"/>
            </p:custDataLst>
          </p:nvPr>
        </p:nvSpPr>
        <p:spPr>
          <a:xfrm>
            <a:off x="9867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7" name="Rectangle 806">
            <a:extLst>
              <a:ext uri="{FF2B5EF4-FFF2-40B4-BE49-F238E27FC236}">
                <a16:creationId xmlns:a16="http://schemas.microsoft.com/office/drawing/2014/main" id="{BBDB5119-3469-4912-BC2D-D142F32C3E36}"/>
              </a:ext>
            </a:extLst>
          </p:cNvPr>
          <p:cNvSpPr/>
          <p:nvPr>
            <p:custDataLst>
              <p:tags r:id="rId370"/>
            </p:custDataLst>
          </p:nvPr>
        </p:nvSpPr>
        <p:spPr>
          <a:xfrm>
            <a:off x="99568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8" name="Rectangle 807">
            <a:extLst>
              <a:ext uri="{FF2B5EF4-FFF2-40B4-BE49-F238E27FC236}">
                <a16:creationId xmlns:a16="http://schemas.microsoft.com/office/drawing/2014/main" id="{67AC07B2-D545-4E5E-81D9-58B204DBA14E}"/>
              </a:ext>
            </a:extLst>
          </p:cNvPr>
          <p:cNvSpPr/>
          <p:nvPr>
            <p:custDataLst>
              <p:tags r:id="rId371"/>
            </p:custDataLst>
          </p:nvPr>
        </p:nvSpPr>
        <p:spPr>
          <a:xfrm>
            <a:off x="100457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09" name="Rectangle 808">
            <a:extLst>
              <a:ext uri="{FF2B5EF4-FFF2-40B4-BE49-F238E27FC236}">
                <a16:creationId xmlns:a16="http://schemas.microsoft.com/office/drawing/2014/main" id="{BCFF0B48-C4AA-4DB3-A01E-F552E4E369DD}"/>
              </a:ext>
            </a:extLst>
          </p:cNvPr>
          <p:cNvSpPr/>
          <p:nvPr>
            <p:custDataLst>
              <p:tags r:id="rId372"/>
            </p:custDataLst>
          </p:nvPr>
        </p:nvSpPr>
        <p:spPr>
          <a:xfrm>
            <a:off x="101346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0" name="Rectangle 809">
            <a:extLst>
              <a:ext uri="{FF2B5EF4-FFF2-40B4-BE49-F238E27FC236}">
                <a16:creationId xmlns:a16="http://schemas.microsoft.com/office/drawing/2014/main" id="{360CD1C7-6AF1-44D5-BCB3-2AEB75482A97}"/>
              </a:ext>
            </a:extLst>
          </p:cNvPr>
          <p:cNvSpPr/>
          <p:nvPr>
            <p:custDataLst>
              <p:tags r:id="rId373"/>
            </p:custDataLst>
          </p:nvPr>
        </p:nvSpPr>
        <p:spPr>
          <a:xfrm>
            <a:off x="102235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1" name="Rectangle 810">
            <a:extLst>
              <a:ext uri="{FF2B5EF4-FFF2-40B4-BE49-F238E27FC236}">
                <a16:creationId xmlns:a16="http://schemas.microsoft.com/office/drawing/2014/main" id="{E772106B-7130-42E0-8DF4-8FFD3C0F0C0E}"/>
              </a:ext>
            </a:extLst>
          </p:cNvPr>
          <p:cNvSpPr/>
          <p:nvPr>
            <p:custDataLst>
              <p:tags r:id="rId374"/>
            </p:custDataLst>
          </p:nvPr>
        </p:nvSpPr>
        <p:spPr>
          <a:xfrm>
            <a:off x="103124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2" name="Rectangle 811">
            <a:extLst>
              <a:ext uri="{FF2B5EF4-FFF2-40B4-BE49-F238E27FC236}">
                <a16:creationId xmlns:a16="http://schemas.microsoft.com/office/drawing/2014/main" id="{E52F48D7-9D71-4E3B-ABA8-126ACC6B693A}"/>
              </a:ext>
            </a:extLst>
          </p:cNvPr>
          <p:cNvSpPr/>
          <p:nvPr>
            <p:custDataLst>
              <p:tags r:id="rId375"/>
            </p:custDataLst>
          </p:nvPr>
        </p:nvSpPr>
        <p:spPr>
          <a:xfrm>
            <a:off x="104013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3" name="Rectangle 812">
            <a:extLst>
              <a:ext uri="{FF2B5EF4-FFF2-40B4-BE49-F238E27FC236}">
                <a16:creationId xmlns:a16="http://schemas.microsoft.com/office/drawing/2014/main" id="{E8DE83DA-1133-43FA-91DF-7755402252F9}"/>
              </a:ext>
            </a:extLst>
          </p:cNvPr>
          <p:cNvSpPr/>
          <p:nvPr>
            <p:custDataLst>
              <p:tags r:id="rId376"/>
            </p:custDataLst>
          </p:nvPr>
        </p:nvSpPr>
        <p:spPr>
          <a:xfrm>
            <a:off x="104902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4" name="Rectangle 813">
            <a:extLst>
              <a:ext uri="{FF2B5EF4-FFF2-40B4-BE49-F238E27FC236}">
                <a16:creationId xmlns:a16="http://schemas.microsoft.com/office/drawing/2014/main" id="{487A7DB7-14BD-4742-AF7B-DECBCD5DDA58}"/>
              </a:ext>
            </a:extLst>
          </p:cNvPr>
          <p:cNvSpPr/>
          <p:nvPr>
            <p:custDataLst>
              <p:tags r:id="rId377"/>
            </p:custDataLst>
          </p:nvPr>
        </p:nvSpPr>
        <p:spPr>
          <a:xfrm>
            <a:off x="10756900" y="41656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5" name="Rectangle 814">
            <a:extLst>
              <a:ext uri="{FF2B5EF4-FFF2-40B4-BE49-F238E27FC236}">
                <a16:creationId xmlns:a16="http://schemas.microsoft.com/office/drawing/2014/main" id="{B5604265-9E6D-44D9-A8FF-E05AD3139E4E}"/>
              </a:ext>
            </a:extLst>
          </p:cNvPr>
          <p:cNvSpPr/>
          <p:nvPr>
            <p:custDataLst>
              <p:tags r:id="rId378"/>
            </p:custDataLst>
          </p:nvPr>
        </p:nvSpPr>
        <p:spPr>
          <a:xfrm>
            <a:off x="82677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6" name="Rectangle 815">
            <a:extLst>
              <a:ext uri="{FF2B5EF4-FFF2-40B4-BE49-F238E27FC236}">
                <a16:creationId xmlns:a16="http://schemas.microsoft.com/office/drawing/2014/main" id="{92AD1E5F-CE19-4D74-ADAC-6394ED37B0AA}"/>
              </a:ext>
            </a:extLst>
          </p:cNvPr>
          <p:cNvSpPr/>
          <p:nvPr>
            <p:custDataLst>
              <p:tags r:id="rId379"/>
            </p:custDataLst>
          </p:nvPr>
        </p:nvSpPr>
        <p:spPr>
          <a:xfrm>
            <a:off x="8445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7" name="Rectangle 816">
            <a:extLst>
              <a:ext uri="{FF2B5EF4-FFF2-40B4-BE49-F238E27FC236}">
                <a16:creationId xmlns:a16="http://schemas.microsoft.com/office/drawing/2014/main" id="{F07D7344-D8D1-4974-9CF9-E6DBFC663EF2}"/>
              </a:ext>
            </a:extLst>
          </p:cNvPr>
          <p:cNvSpPr/>
          <p:nvPr>
            <p:custDataLst>
              <p:tags r:id="rId380"/>
            </p:custDataLst>
          </p:nvPr>
        </p:nvSpPr>
        <p:spPr>
          <a:xfrm>
            <a:off x="85344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8" name="Rectangle 817">
            <a:extLst>
              <a:ext uri="{FF2B5EF4-FFF2-40B4-BE49-F238E27FC236}">
                <a16:creationId xmlns:a16="http://schemas.microsoft.com/office/drawing/2014/main" id="{1AD57307-0F3D-4EB8-A723-54C7391959D2}"/>
              </a:ext>
            </a:extLst>
          </p:cNvPr>
          <p:cNvSpPr/>
          <p:nvPr>
            <p:custDataLst>
              <p:tags r:id="rId381"/>
            </p:custDataLst>
          </p:nvPr>
        </p:nvSpPr>
        <p:spPr>
          <a:xfrm>
            <a:off x="8623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19" name="Rectangle 818">
            <a:extLst>
              <a:ext uri="{FF2B5EF4-FFF2-40B4-BE49-F238E27FC236}">
                <a16:creationId xmlns:a16="http://schemas.microsoft.com/office/drawing/2014/main" id="{1308D162-A2B5-4645-BA68-1024633742C5}"/>
              </a:ext>
            </a:extLst>
          </p:cNvPr>
          <p:cNvSpPr/>
          <p:nvPr>
            <p:custDataLst>
              <p:tags r:id="rId382"/>
            </p:custDataLst>
          </p:nvPr>
        </p:nvSpPr>
        <p:spPr>
          <a:xfrm>
            <a:off x="8801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0" name="Rectangle 819">
            <a:extLst>
              <a:ext uri="{FF2B5EF4-FFF2-40B4-BE49-F238E27FC236}">
                <a16:creationId xmlns:a16="http://schemas.microsoft.com/office/drawing/2014/main" id="{D4378240-55A1-41EB-8860-2ED32103F5B3}"/>
              </a:ext>
            </a:extLst>
          </p:cNvPr>
          <p:cNvSpPr/>
          <p:nvPr>
            <p:custDataLst>
              <p:tags r:id="rId383"/>
            </p:custDataLst>
          </p:nvPr>
        </p:nvSpPr>
        <p:spPr>
          <a:xfrm>
            <a:off x="90678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1" name="Rectangle 820">
            <a:extLst>
              <a:ext uri="{FF2B5EF4-FFF2-40B4-BE49-F238E27FC236}">
                <a16:creationId xmlns:a16="http://schemas.microsoft.com/office/drawing/2014/main" id="{CB23AD95-1B7E-4FDA-9858-289C8653B22B}"/>
              </a:ext>
            </a:extLst>
          </p:cNvPr>
          <p:cNvSpPr/>
          <p:nvPr>
            <p:custDataLst>
              <p:tags r:id="rId384"/>
            </p:custDataLst>
          </p:nvPr>
        </p:nvSpPr>
        <p:spPr>
          <a:xfrm>
            <a:off x="93345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2" name="Rectangle 821">
            <a:extLst>
              <a:ext uri="{FF2B5EF4-FFF2-40B4-BE49-F238E27FC236}">
                <a16:creationId xmlns:a16="http://schemas.microsoft.com/office/drawing/2014/main" id="{A0DC5747-0747-4801-B34E-9779B0BDADA5}"/>
              </a:ext>
            </a:extLst>
          </p:cNvPr>
          <p:cNvSpPr/>
          <p:nvPr>
            <p:custDataLst>
              <p:tags r:id="rId385"/>
            </p:custDataLst>
          </p:nvPr>
        </p:nvSpPr>
        <p:spPr>
          <a:xfrm>
            <a:off x="95123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3" name="Rectangle 822">
            <a:extLst>
              <a:ext uri="{FF2B5EF4-FFF2-40B4-BE49-F238E27FC236}">
                <a16:creationId xmlns:a16="http://schemas.microsoft.com/office/drawing/2014/main" id="{31C93074-79F4-4BFD-94FC-1D91887DDBE6}"/>
              </a:ext>
            </a:extLst>
          </p:cNvPr>
          <p:cNvSpPr/>
          <p:nvPr>
            <p:custDataLst>
              <p:tags r:id="rId386"/>
            </p:custDataLst>
          </p:nvPr>
        </p:nvSpPr>
        <p:spPr>
          <a:xfrm>
            <a:off x="9779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4" name="Rectangle 823">
            <a:extLst>
              <a:ext uri="{FF2B5EF4-FFF2-40B4-BE49-F238E27FC236}">
                <a16:creationId xmlns:a16="http://schemas.microsoft.com/office/drawing/2014/main" id="{10A8430C-B4B6-4941-A620-013D96801BE3}"/>
              </a:ext>
            </a:extLst>
          </p:cNvPr>
          <p:cNvSpPr/>
          <p:nvPr>
            <p:custDataLst>
              <p:tags r:id="rId387"/>
            </p:custDataLst>
          </p:nvPr>
        </p:nvSpPr>
        <p:spPr>
          <a:xfrm>
            <a:off x="98679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5" name="Rectangle 824">
            <a:extLst>
              <a:ext uri="{FF2B5EF4-FFF2-40B4-BE49-F238E27FC236}">
                <a16:creationId xmlns:a16="http://schemas.microsoft.com/office/drawing/2014/main" id="{07BBFB54-9A7E-43DA-AF14-E10BD2C60EB5}"/>
              </a:ext>
            </a:extLst>
          </p:cNvPr>
          <p:cNvSpPr/>
          <p:nvPr>
            <p:custDataLst>
              <p:tags r:id="rId388"/>
            </p:custDataLst>
          </p:nvPr>
        </p:nvSpPr>
        <p:spPr>
          <a:xfrm>
            <a:off x="101346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6" name="Rectangle 825">
            <a:extLst>
              <a:ext uri="{FF2B5EF4-FFF2-40B4-BE49-F238E27FC236}">
                <a16:creationId xmlns:a16="http://schemas.microsoft.com/office/drawing/2014/main" id="{10C4F062-82D4-4E32-BF39-0569B06CE718}"/>
              </a:ext>
            </a:extLst>
          </p:cNvPr>
          <p:cNvSpPr/>
          <p:nvPr>
            <p:custDataLst>
              <p:tags r:id="rId389"/>
            </p:custDataLst>
          </p:nvPr>
        </p:nvSpPr>
        <p:spPr>
          <a:xfrm>
            <a:off x="104902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7" name="Rectangle 826">
            <a:extLst>
              <a:ext uri="{FF2B5EF4-FFF2-40B4-BE49-F238E27FC236}">
                <a16:creationId xmlns:a16="http://schemas.microsoft.com/office/drawing/2014/main" id="{D4549DA9-4124-42C6-B39B-ABD1A354052A}"/>
              </a:ext>
            </a:extLst>
          </p:cNvPr>
          <p:cNvSpPr/>
          <p:nvPr>
            <p:custDataLst>
              <p:tags r:id="rId390"/>
            </p:custDataLst>
          </p:nvPr>
        </p:nvSpPr>
        <p:spPr>
          <a:xfrm>
            <a:off x="105791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8" name="Rectangle 827">
            <a:extLst>
              <a:ext uri="{FF2B5EF4-FFF2-40B4-BE49-F238E27FC236}">
                <a16:creationId xmlns:a16="http://schemas.microsoft.com/office/drawing/2014/main" id="{CA0AB0AF-1E98-4A27-9C79-3E03A5666696}"/>
              </a:ext>
            </a:extLst>
          </p:cNvPr>
          <p:cNvSpPr/>
          <p:nvPr>
            <p:custDataLst>
              <p:tags r:id="rId391"/>
            </p:custDataLst>
          </p:nvPr>
        </p:nvSpPr>
        <p:spPr>
          <a:xfrm>
            <a:off x="10668000" y="42545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29" name="Rectangle 828">
            <a:extLst>
              <a:ext uri="{FF2B5EF4-FFF2-40B4-BE49-F238E27FC236}">
                <a16:creationId xmlns:a16="http://schemas.microsoft.com/office/drawing/2014/main" id="{3B88A3B7-56C9-4842-A1CF-D28808E41927}"/>
              </a:ext>
            </a:extLst>
          </p:cNvPr>
          <p:cNvSpPr/>
          <p:nvPr>
            <p:custDataLst>
              <p:tags r:id="rId392"/>
            </p:custDataLst>
          </p:nvPr>
        </p:nvSpPr>
        <p:spPr>
          <a:xfrm>
            <a:off x="8267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0" name="Rectangle 829">
            <a:extLst>
              <a:ext uri="{FF2B5EF4-FFF2-40B4-BE49-F238E27FC236}">
                <a16:creationId xmlns:a16="http://schemas.microsoft.com/office/drawing/2014/main" id="{6D47D6C2-A9CF-483A-ABAD-E6BB58B86187}"/>
              </a:ext>
            </a:extLst>
          </p:cNvPr>
          <p:cNvSpPr/>
          <p:nvPr>
            <p:custDataLst>
              <p:tags r:id="rId393"/>
            </p:custDataLst>
          </p:nvPr>
        </p:nvSpPr>
        <p:spPr>
          <a:xfrm>
            <a:off x="8445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1" name="Rectangle 830">
            <a:extLst>
              <a:ext uri="{FF2B5EF4-FFF2-40B4-BE49-F238E27FC236}">
                <a16:creationId xmlns:a16="http://schemas.microsoft.com/office/drawing/2014/main" id="{A43A7486-C6DB-43F0-AC76-987044F1C81D}"/>
              </a:ext>
            </a:extLst>
          </p:cNvPr>
          <p:cNvSpPr/>
          <p:nvPr>
            <p:custDataLst>
              <p:tags r:id="rId394"/>
            </p:custDataLst>
          </p:nvPr>
        </p:nvSpPr>
        <p:spPr>
          <a:xfrm>
            <a:off x="8534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2" name="Rectangle 831">
            <a:extLst>
              <a:ext uri="{FF2B5EF4-FFF2-40B4-BE49-F238E27FC236}">
                <a16:creationId xmlns:a16="http://schemas.microsoft.com/office/drawing/2014/main" id="{EB4CCB9E-8B09-4C55-AE26-D7A249B3C34A}"/>
              </a:ext>
            </a:extLst>
          </p:cNvPr>
          <p:cNvSpPr/>
          <p:nvPr>
            <p:custDataLst>
              <p:tags r:id="rId395"/>
            </p:custDataLst>
          </p:nvPr>
        </p:nvSpPr>
        <p:spPr>
          <a:xfrm>
            <a:off x="8623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3" name="Rectangle 832">
            <a:extLst>
              <a:ext uri="{FF2B5EF4-FFF2-40B4-BE49-F238E27FC236}">
                <a16:creationId xmlns:a16="http://schemas.microsoft.com/office/drawing/2014/main" id="{F4A27755-119B-4B18-933C-25F5D84D6FE4}"/>
              </a:ext>
            </a:extLst>
          </p:cNvPr>
          <p:cNvSpPr/>
          <p:nvPr>
            <p:custDataLst>
              <p:tags r:id="rId396"/>
            </p:custDataLst>
          </p:nvPr>
        </p:nvSpPr>
        <p:spPr>
          <a:xfrm>
            <a:off x="8801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4" name="Rectangle 833">
            <a:extLst>
              <a:ext uri="{FF2B5EF4-FFF2-40B4-BE49-F238E27FC236}">
                <a16:creationId xmlns:a16="http://schemas.microsoft.com/office/drawing/2014/main" id="{1BFBD5AF-1646-4332-A606-554635CD9363}"/>
              </a:ext>
            </a:extLst>
          </p:cNvPr>
          <p:cNvSpPr/>
          <p:nvPr>
            <p:custDataLst>
              <p:tags r:id="rId397"/>
            </p:custDataLst>
          </p:nvPr>
        </p:nvSpPr>
        <p:spPr>
          <a:xfrm>
            <a:off x="91567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5" name="Rectangle 834">
            <a:extLst>
              <a:ext uri="{FF2B5EF4-FFF2-40B4-BE49-F238E27FC236}">
                <a16:creationId xmlns:a16="http://schemas.microsoft.com/office/drawing/2014/main" id="{B8C12ED2-0896-432D-9483-DA9DE5B3673E}"/>
              </a:ext>
            </a:extLst>
          </p:cNvPr>
          <p:cNvSpPr/>
          <p:nvPr>
            <p:custDataLst>
              <p:tags r:id="rId398"/>
            </p:custDataLst>
          </p:nvPr>
        </p:nvSpPr>
        <p:spPr>
          <a:xfrm>
            <a:off x="92456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6" name="Rectangle 835">
            <a:extLst>
              <a:ext uri="{FF2B5EF4-FFF2-40B4-BE49-F238E27FC236}">
                <a16:creationId xmlns:a16="http://schemas.microsoft.com/office/drawing/2014/main" id="{6D26DCDA-1A8B-48E9-9272-39C44DF1C375}"/>
              </a:ext>
            </a:extLst>
          </p:cNvPr>
          <p:cNvSpPr/>
          <p:nvPr>
            <p:custDataLst>
              <p:tags r:id="rId399"/>
            </p:custDataLst>
          </p:nvPr>
        </p:nvSpPr>
        <p:spPr>
          <a:xfrm>
            <a:off x="9334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7" name="Rectangle 836">
            <a:extLst>
              <a:ext uri="{FF2B5EF4-FFF2-40B4-BE49-F238E27FC236}">
                <a16:creationId xmlns:a16="http://schemas.microsoft.com/office/drawing/2014/main" id="{B2789911-9F1D-4441-9CB3-7EF3750B6CF5}"/>
              </a:ext>
            </a:extLst>
          </p:cNvPr>
          <p:cNvSpPr/>
          <p:nvPr>
            <p:custDataLst>
              <p:tags r:id="rId400"/>
            </p:custDataLst>
          </p:nvPr>
        </p:nvSpPr>
        <p:spPr>
          <a:xfrm>
            <a:off x="9423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8" name="Rectangle 837">
            <a:extLst>
              <a:ext uri="{FF2B5EF4-FFF2-40B4-BE49-F238E27FC236}">
                <a16:creationId xmlns:a16="http://schemas.microsoft.com/office/drawing/2014/main" id="{AF7879CD-B1A4-4DA8-B3FD-83EC2B64F2D8}"/>
              </a:ext>
            </a:extLst>
          </p:cNvPr>
          <p:cNvSpPr/>
          <p:nvPr>
            <p:custDataLst>
              <p:tags r:id="rId401"/>
            </p:custDataLst>
          </p:nvPr>
        </p:nvSpPr>
        <p:spPr>
          <a:xfrm>
            <a:off x="9512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39" name="Rectangle 838">
            <a:extLst>
              <a:ext uri="{FF2B5EF4-FFF2-40B4-BE49-F238E27FC236}">
                <a16:creationId xmlns:a16="http://schemas.microsoft.com/office/drawing/2014/main" id="{4C073A8F-F599-4874-9251-7CEAF82507C5}"/>
              </a:ext>
            </a:extLst>
          </p:cNvPr>
          <p:cNvSpPr/>
          <p:nvPr>
            <p:custDataLst>
              <p:tags r:id="rId402"/>
            </p:custDataLst>
          </p:nvPr>
        </p:nvSpPr>
        <p:spPr>
          <a:xfrm>
            <a:off x="9601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0" name="Rectangle 839">
            <a:extLst>
              <a:ext uri="{FF2B5EF4-FFF2-40B4-BE49-F238E27FC236}">
                <a16:creationId xmlns:a16="http://schemas.microsoft.com/office/drawing/2014/main" id="{D54744DA-6562-444E-94AC-53B293CD1B3C}"/>
              </a:ext>
            </a:extLst>
          </p:cNvPr>
          <p:cNvSpPr/>
          <p:nvPr>
            <p:custDataLst>
              <p:tags r:id="rId403"/>
            </p:custDataLst>
          </p:nvPr>
        </p:nvSpPr>
        <p:spPr>
          <a:xfrm>
            <a:off x="9690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1" name="Rectangle 840">
            <a:extLst>
              <a:ext uri="{FF2B5EF4-FFF2-40B4-BE49-F238E27FC236}">
                <a16:creationId xmlns:a16="http://schemas.microsoft.com/office/drawing/2014/main" id="{2158742C-66EE-434C-A8AE-40E68D087C9E}"/>
              </a:ext>
            </a:extLst>
          </p:cNvPr>
          <p:cNvSpPr/>
          <p:nvPr>
            <p:custDataLst>
              <p:tags r:id="rId404"/>
            </p:custDataLst>
          </p:nvPr>
        </p:nvSpPr>
        <p:spPr>
          <a:xfrm>
            <a:off x="9779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2" name="Rectangle 841">
            <a:extLst>
              <a:ext uri="{FF2B5EF4-FFF2-40B4-BE49-F238E27FC236}">
                <a16:creationId xmlns:a16="http://schemas.microsoft.com/office/drawing/2014/main" id="{293D09D9-1810-4A2E-95BE-52C2AE8467E2}"/>
              </a:ext>
            </a:extLst>
          </p:cNvPr>
          <p:cNvSpPr/>
          <p:nvPr>
            <p:custDataLst>
              <p:tags r:id="rId405"/>
            </p:custDataLst>
          </p:nvPr>
        </p:nvSpPr>
        <p:spPr>
          <a:xfrm>
            <a:off x="102235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3" name="Rectangle 842">
            <a:extLst>
              <a:ext uri="{FF2B5EF4-FFF2-40B4-BE49-F238E27FC236}">
                <a16:creationId xmlns:a16="http://schemas.microsoft.com/office/drawing/2014/main" id="{58280BA2-9B6C-4A6F-8AE2-85B2F55F3636}"/>
              </a:ext>
            </a:extLst>
          </p:cNvPr>
          <p:cNvSpPr/>
          <p:nvPr>
            <p:custDataLst>
              <p:tags r:id="rId406"/>
            </p:custDataLst>
          </p:nvPr>
        </p:nvSpPr>
        <p:spPr>
          <a:xfrm>
            <a:off x="103124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4" name="Rectangle 843">
            <a:extLst>
              <a:ext uri="{FF2B5EF4-FFF2-40B4-BE49-F238E27FC236}">
                <a16:creationId xmlns:a16="http://schemas.microsoft.com/office/drawing/2014/main" id="{753A348E-8A10-4E3A-8794-773E219F1BF3}"/>
              </a:ext>
            </a:extLst>
          </p:cNvPr>
          <p:cNvSpPr/>
          <p:nvPr>
            <p:custDataLst>
              <p:tags r:id="rId407"/>
            </p:custDataLst>
          </p:nvPr>
        </p:nvSpPr>
        <p:spPr>
          <a:xfrm>
            <a:off x="104013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5" name="Rectangle 844">
            <a:extLst>
              <a:ext uri="{FF2B5EF4-FFF2-40B4-BE49-F238E27FC236}">
                <a16:creationId xmlns:a16="http://schemas.microsoft.com/office/drawing/2014/main" id="{3B9C1CFC-E70F-4E98-AC12-9131B1460415}"/>
              </a:ext>
            </a:extLst>
          </p:cNvPr>
          <p:cNvSpPr/>
          <p:nvPr>
            <p:custDataLst>
              <p:tags r:id="rId408"/>
            </p:custDataLst>
          </p:nvPr>
        </p:nvSpPr>
        <p:spPr>
          <a:xfrm>
            <a:off x="104902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6" name="Rectangle 845">
            <a:extLst>
              <a:ext uri="{FF2B5EF4-FFF2-40B4-BE49-F238E27FC236}">
                <a16:creationId xmlns:a16="http://schemas.microsoft.com/office/drawing/2014/main" id="{5B6AA6A0-808E-44D0-A0D8-9F68DD0A0564}"/>
              </a:ext>
            </a:extLst>
          </p:cNvPr>
          <p:cNvSpPr/>
          <p:nvPr>
            <p:custDataLst>
              <p:tags r:id="rId409"/>
            </p:custDataLst>
          </p:nvPr>
        </p:nvSpPr>
        <p:spPr>
          <a:xfrm>
            <a:off x="105791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7" name="Rectangle 846">
            <a:extLst>
              <a:ext uri="{FF2B5EF4-FFF2-40B4-BE49-F238E27FC236}">
                <a16:creationId xmlns:a16="http://schemas.microsoft.com/office/drawing/2014/main" id="{B4688172-D399-46A6-93C4-CBF5108261D2}"/>
              </a:ext>
            </a:extLst>
          </p:cNvPr>
          <p:cNvSpPr/>
          <p:nvPr>
            <p:custDataLst>
              <p:tags r:id="rId410"/>
            </p:custDataLst>
          </p:nvPr>
        </p:nvSpPr>
        <p:spPr>
          <a:xfrm>
            <a:off x="10668000" y="43434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8" name="Rectangle 847">
            <a:extLst>
              <a:ext uri="{FF2B5EF4-FFF2-40B4-BE49-F238E27FC236}">
                <a16:creationId xmlns:a16="http://schemas.microsoft.com/office/drawing/2014/main" id="{C6D2C4B8-DC9C-429C-ADC5-27C5796F98E6}"/>
              </a:ext>
            </a:extLst>
          </p:cNvPr>
          <p:cNvSpPr/>
          <p:nvPr>
            <p:custDataLst>
              <p:tags r:id="rId411"/>
            </p:custDataLst>
          </p:nvPr>
        </p:nvSpPr>
        <p:spPr>
          <a:xfrm>
            <a:off x="8267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49" name="Rectangle 848">
            <a:extLst>
              <a:ext uri="{FF2B5EF4-FFF2-40B4-BE49-F238E27FC236}">
                <a16:creationId xmlns:a16="http://schemas.microsoft.com/office/drawing/2014/main" id="{907D326F-776D-4B8E-A803-F67B617B37C2}"/>
              </a:ext>
            </a:extLst>
          </p:cNvPr>
          <p:cNvSpPr/>
          <p:nvPr>
            <p:custDataLst>
              <p:tags r:id="rId412"/>
            </p:custDataLst>
          </p:nvPr>
        </p:nvSpPr>
        <p:spPr>
          <a:xfrm>
            <a:off x="8801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0" name="Rectangle 849">
            <a:extLst>
              <a:ext uri="{FF2B5EF4-FFF2-40B4-BE49-F238E27FC236}">
                <a16:creationId xmlns:a16="http://schemas.microsoft.com/office/drawing/2014/main" id="{8CBC2842-24D6-4498-8C5B-D38B802F7954}"/>
              </a:ext>
            </a:extLst>
          </p:cNvPr>
          <p:cNvSpPr/>
          <p:nvPr>
            <p:custDataLst>
              <p:tags r:id="rId413"/>
            </p:custDataLst>
          </p:nvPr>
        </p:nvSpPr>
        <p:spPr>
          <a:xfrm>
            <a:off x="9067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1" name="Rectangle 850">
            <a:extLst>
              <a:ext uri="{FF2B5EF4-FFF2-40B4-BE49-F238E27FC236}">
                <a16:creationId xmlns:a16="http://schemas.microsoft.com/office/drawing/2014/main" id="{303AF42C-CD1F-4C54-BBA4-9F71B80535C9}"/>
              </a:ext>
            </a:extLst>
          </p:cNvPr>
          <p:cNvSpPr/>
          <p:nvPr>
            <p:custDataLst>
              <p:tags r:id="rId414"/>
            </p:custDataLst>
          </p:nvPr>
        </p:nvSpPr>
        <p:spPr>
          <a:xfrm>
            <a:off x="91567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2" name="Rectangle 851">
            <a:extLst>
              <a:ext uri="{FF2B5EF4-FFF2-40B4-BE49-F238E27FC236}">
                <a16:creationId xmlns:a16="http://schemas.microsoft.com/office/drawing/2014/main" id="{3D4627E8-18FB-40F8-B6DB-12B57838EFFE}"/>
              </a:ext>
            </a:extLst>
          </p:cNvPr>
          <p:cNvSpPr/>
          <p:nvPr>
            <p:custDataLst>
              <p:tags r:id="rId415"/>
            </p:custDataLst>
          </p:nvPr>
        </p:nvSpPr>
        <p:spPr>
          <a:xfrm>
            <a:off x="92456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3" name="Rectangle 852">
            <a:extLst>
              <a:ext uri="{FF2B5EF4-FFF2-40B4-BE49-F238E27FC236}">
                <a16:creationId xmlns:a16="http://schemas.microsoft.com/office/drawing/2014/main" id="{ADCE999A-9FA3-4EF5-AF24-58A223577303}"/>
              </a:ext>
            </a:extLst>
          </p:cNvPr>
          <p:cNvSpPr/>
          <p:nvPr>
            <p:custDataLst>
              <p:tags r:id="rId416"/>
            </p:custDataLst>
          </p:nvPr>
        </p:nvSpPr>
        <p:spPr>
          <a:xfrm>
            <a:off x="94234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4" name="Rectangle 853">
            <a:extLst>
              <a:ext uri="{FF2B5EF4-FFF2-40B4-BE49-F238E27FC236}">
                <a16:creationId xmlns:a16="http://schemas.microsoft.com/office/drawing/2014/main" id="{73780B63-30CF-4BD6-953D-8FC3BBD5F8EE}"/>
              </a:ext>
            </a:extLst>
          </p:cNvPr>
          <p:cNvSpPr/>
          <p:nvPr>
            <p:custDataLst>
              <p:tags r:id="rId417"/>
            </p:custDataLst>
          </p:nvPr>
        </p:nvSpPr>
        <p:spPr>
          <a:xfrm>
            <a:off x="9690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5" name="Rectangle 854">
            <a:extLst>
              <a:ext uri="{FF2B5EF4-FFF2-40B4-BE49-F238E27FC236}">
                <a16:creationId xmlns:a16="http://schemas.microsoft.com/office/drawing/2014/main" id="{68374572-5FF2-4F85-BFE0-642F8BDCFD8F}"/>
              </a:ext>
            </a:extLst>
          </p:cNvPr>
          <p:cNvSpPr/>
          <p:nvPr>
            <p:custDataLst>
              <p:tags r:id="rId418"/>
            </p:custDataLst>
          </p:nvPr>
        </p:nvSpPr>
        <p:spPr>
          <a:xfrm>
            <a:off x="97790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6" name="Rectangle 855">
            <a:extLst>
              <a:ext uri="{FF2B5EF4-FFF2-40B4-BE49-F238E27FC236}">
                <a16:creationId xmlns:a16="http://schemas.microsoft.com/office/drawing/2014/main" id="{500BB715-1E56-4632-AA6C-EBA9CAF02B9C}"/>
              </a:ext>
            </a:extLst>
          </p:cNvPr>
          <p:cNvSpPr/>
          <p:nvPr>
            <p:custDataLst>
              <p:tags r:id="rId419"/>
            </p:custDataLst>
          </p:nvPr>
        </p:nvSpPr>
        <p:spPr>
          <a:xfrm>
            <a:off x="98679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7" name="Rectangle 856">
            <a:extLst>
              <a:ext uri="{FF2B5EF4-FFF2-40B4-BE49-F238E27FC236}">
                <a16:creationId xmlns:a16="http://schemas.microsoft.com/office/drawing/2014/main" id="{537DD81B-99E4-454F-8FB1-3815CA8C983D}"/>
              </a:ext>
            </a:extLst>
          </p:cNvPr>
          <p:cNvSpPr/>
          <p:nvPr>
            <p:custDataLst>
              <p:tags r:id="rId420"/>
            </p:custDataLst>
          </p:nvPr>
        </p:nvSpPr>
        <p:spPr>
          <a:xfrm>
            <a:off x="99568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8" name="Rectangle 857">
            <a:extLst>
              <a:ext uri="{FF2B5EF4-FFF2-40B4-BE49-F238E27FC236}">
                <a16:creationId xmlns:a16="http://schemas.microsoft.com/office/drawing/2014/main" id="{6B2B47B5-44BA-4BFF-92CB-5D9EE86DB280}"/>
              </a:ext>
            </a:extLst>
          </p:cNvPr>
          <p:cNvSpPr/>
          <p:nvPr>
            <p:custDataLst>
              <p:tags r:id="rId421"/>
            </p:custDataLst>
          </p:nvPr>
        </p:nvSpPr>
        <p:spPr>
          <a:xfrm>
            <a:off x="102235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59" name="Rectangle 858">
            <a:extLst>
              <a:ext uri="{FF2B5EF4-FFF2-40B4-BE49-F238E27FC236}">
                <a16:creationId xmlns:a16="http://schemas.microsoft.com/office/drawing/2014/main" id="{2E899293-DAD2-4331-95E8-238E1C66FF49}"/>
              </a:ext>
            </a:extLst>
          </p:cNvPr>
          <p:cNvSpPr/>
          <p:nvPr>
            <p:custDataLst>
              <p:tags r:id="rId422"/>
            </p:custDataLst>
          </p:nvPr>
        </p:nvSpPr>
        <p:spPr>
          <a:xfrm>
            <a:off x="104902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0" name="Rectangle 859">
            <a:extLst>
              <a:ext uri="{FF2B5EF4-FFF2-40B4-BE49-F238E27FC236}">
                <a16:creationId xmlns:a16="http://schemas.microsoft.com/office/drawing/2014/main" id="{BC71D249-74C4-4C1A-B62E-D3E1F15AB86D}"/>
              </a:ext>
            </a:extLst>
          </p:cNvPr>
          <p:cNvSpPr/>
          <p:nvPr>
            <p:custDataLst>
              <p:tags r:id="rId423"/>
            </p:custDataLst>
          </p:nvPr>
        </p:nvSpPr>
        <p:spPr>
          <a:xfrm>
            <a:off x="105791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1" name="Rectangle 860">
            <a:extLst>
              <a:ext uri="{FF2B5EF4-FFF2-40B4-BE49-F238E27FC236}">
                <a16:creationId xmlns:a16="http://schemas.microsoft.com/office/drawing/2014/main" id="{82AFFE18-7E52-421C-AD54-BE235B3F83EC}"/>
              </a:ext>
            </a:extLst>
          </p:cNvPr>
          <p:cNvSpPr/>
          <p:nvPr>
            <p:custDataLst>
              <p:tags r:id="rId424"/>
            </p:custDataLst>
          </p:nvPr>
        </p:nvSpPr>
        <p:spPr>
          <a:xfrm>
            <a:off x="10756900" y="44323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2" name="Rectangle 861">
            <a:extLst>
              <a:ext uri="{FF2B5EF4-FFF2-40B4-BE49-F238E27FC236}">
                <a16:creationId xmlns:a16="http://schemas.microsoft.com/office/drawing/2014/main" id="{036104D6-558E-472C-BEA8-0E72A9A8104D}"/>
              </a:ext>
            </a:extLst>
          </p:cNvPr>
          <p:cNvSpPr/>
          <p:nvPr>
            <p:custDataLst>
              <p:tags r:id="rId425"/>
            </p:custDataLst>
          </p:nvPr>
        </p:nvSpPr>
        <p:spPr>
          <a:xfrm>
            <a:off x="8267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3" name="Rectangle 862">
            <a:extLst>
              <a:ext uri="{FF2B5EF4-FFF2-40B4-BE49-F238E27FC236}">
                <a16:creationId xmlns:a16="http://schemas.microsoft.com/office/drawing/2014/main" id="{DCA350AF-B67C-472E-90B5-14DD297D475F}"/>
              </a:ext>
            </a:extLst>
          </p:cNvPr>
          <p:cNvSpPr/>
          <p:nvPr>
            <p:custDataLst>
              <p:tags r:id="rId426"/>
            </p:custDataLst>
          </p:nvPr>
        </p:nvSpPr>
        <p:spPr>
          <a:xfrm>
            <a:off x="8356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4" name="Rectangle 863">
            <a:extLst>
              <a:ext uri="{FF2B5EF4-FFF2-40B4-BE49-F238E27FC236}">
                <a16:creationId xmlns:a16="http://schemas.microsoft.com/office/drawing/2014/main" id="{F8E3A8EB-DF41-4121-A156-A6F95D4E8CC1}"/>
              </a:ext>
            </a:extLst>
          </p:cNvPr>
          <p:cNvSpPr/>
          <p:nvPr>
            <p:custDataLst>
              <p:tags r:id="rId427"/>
            </p:custDataLst>
          </p:nvPr>
        </p:nvSpPr>
        <p:spPr>
          <a:xfrm>
            <a:off x="84455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5" name="Rectangle 864">
            <a:extLst>
              <a:ext uri="{FF2B5EF4-FFF2-40B4-BE49-F238E27FC236}">
                <a16:creationId xmlns:a16="http://schemas.microsoft.com/office/drawing/2014/main" id="{07A8CD0B-A718-4C9A-A97C-AF83094DA623}"/>
              </a:ext>
            </a:extLst>
          </p:cNvPr>
          <p:cNvSpPr/>
          <p:nvPr>
            <p:custDataLst>
              <p:tags r:id="rId428"/>
            </p:custDataLst>
          </p:nvPr>
        </p:nvSpPr>
        <p:spPr>
          <a:xfrm>
            <a:off x="8534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6" name="Rectangle 865">
            <a:extLst>
              <a:ext uri="{FF2B5EF4-FFF2-40B4-BE49-F238E27FC236}">
                <a16:creationId xmlns:a16="http://schemas.microsoft.com/office/drawing/2014/main" id="{6F87404E-5811-44EA-98B8-B1ABE5F98F5E}"/>
              </a:ext>
            </a:extLst>
          </p:cNvPr>
          <p:cNvSpPr/>
          <p:nvPr>
            <p:custDataLst>
              <p:tags r:id="rId429"/>
            </p:custDataLst>
          </p:nvPr>
        </p:nvSpPr>
        <p:spPr>
          <a:xfrm>
            <a:off x="8623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7" name="Rectangle 866">
            <a:extLst>
              <a:ext uri="{FF2B5EF4-FFF2-40B4-BE49-F238E27FC236}">
                <a16:creationId xmlns:a16="http://schemas.microsoft.com/office/drawing/2014/main" id="{5DA5FDCF-86E7-4064-8E80-8C66E462794C}"/>
              </a:ext>
            </a:extLst>
          </p:cNvPr>
          <p:cNvSpPr/>
          <p:nvPr>
            <p:custDataLst>
              <p:tags r:id="rId430"/>
            </p:custDataLst>
          </p:nvPr>
        </p:nvSpPr>
        <p:spPr>
          <a:xfrm>
            <a:off x="8712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8" name="Rectangle 867">
            <a:extLst>
              <a:ext uri="{FF2B5EF4-FFF2-40B4-BE49-F238E27FC236}">
                <a16:creationId xmlns:a16="http://schemas.microsoft.com/office/drawing/2014/main" id="{31822307-DD86-416B-9F99-06C3E8255F12}"/>
              </a:ext>
            </a:extLst>
          </p:cNvPr>
          <p:cNvSpPr/>
          <p:nvPr>
            <p:custDataLst>
              <p:tags r:id="rId431"/>
            </p:custDataLst>
          </p:nvPr>
        </p:nvSpPr>
        <p:spPr>
          <a:xfrm>
            <a:off x="8801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69" name="Rectangle 868">
            <a:extLst>
              <a:ext uri="{FF2B5EF4-FFF2-40B4-BE49-F238E27FC236}">
                <a16:creationId xmlns:a16="http://schemas.microsoft.com/office/drawing/2014/main" id="{52E9941C-F49C-45E1-89AC-07F84B527E32}"/>
              </a:ext>
            </a:extLst>
          </p:cNvPr>
          <p:cNvSpPr/>
          <p:nvPr>
            <p:custDataLst>
              <p:tags r:id="rId432"/>
            </p:custDataLst>
          </p:nvPr>
        </p:nvSpPr>
        <p:spPr>
          <a:xfrm>
            <a:off x="89789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0" name="Rectangle 869">
            <a:extLst>
              <a:ext uri="{FF2B5EF4-FFF2-40B4-BE49-F238E27FC236}">
                <a16:creationId xmlns:a16="http://schemas.microsoft.com/office/drawing/2014/main" id="{7E961F1E-E66C-45C8-9A22-B4E9B5530722}"/>
              </a:ext>
            </a:extLst>
          </p:cNvPr>
          <p:cNvSpPr/>
          <p:nvPr>
            <p:custDataLst>
              <p:tags r:id="rId433"/>
            </p:custDataLst>
          </p:nvPr>
        </p:nvSpPr>
        <p:spPr>
          <a:xfrm>
            <a:off x="91567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1" name="Rectangle 870">
            <a:extLst>
              <a:ext uri="{FF2B5EF4-FFF2-40B4-BE49-F238E27FC236}">
                <a16:creationId xmlns:a16="http://schemas.microsoft.com/office/drawing/2014/main" id="{21489F43-BB0A-4BAA-93BD-55AC19896144}"/>
              </a:ext>
            </a:extLst>
          </p:cNvPr>
          <p:cNvSpPr/>
          <p:nvPr>
            <p:custDataLst>
              <p:tags r:id="rId434"/>
            </p:custDataLst>
          </p:nvPr>
        </p:nvSpPr>
        <p:spPr>
          <a:xfrm>
            <a:off x="9245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2" name="Rectangle 871">
            <a:extLst>
              <a:ext uri="{FF2B5EF4-FFF2-40B4-BE49-F238E27FC236}">
                <a16:creationId xmlns:a16="http://schemas.microsoft.com/office/drawing/2014/main" id="{EDB20694-63DF-4505-A4DB-B392D459B73F}"/>
              </a:ext>
            </a:extLst>
          </p:cNvPr>
          <p:cNvSpPr/>
          <p:nvPr>
            <p:custDataLst>
              <p:tags r:id="rId435"/>
            </p:custDataLst>
          </p:nvPr>
        </p:nvSpPr>
        <p:spPr>
          <a:xfrm>
            <a:off x="9512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3" name="Rectangle 872">
            <a:extLst>
              <a:ext uri="{FF2B5EF4-FFF2-40B4-BE49-F238E27FC236}">
                <a16:creationId xmlns:a16="http://schemas.microsoft.com/office/drawing/2014/main" id="{3AD17945-CF33-40BC-8B67-935E047432C9}"/>
              </a:ext>
            </a:extLst>
          </p:cNvPr>
          <p:cNvSpPr/>
          <p:nvPr>
            <p:custDataLst>
              <p:tags r:id="rId436"/>
            </p:custDataLst>
          </p:nvPr>
        </p:nvSpPr>
        <p:spPr>
          <a:xfrm>
            <a:off x="9601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4" name="Rectangle 873">
            <a:extLst>
              <a:ext uri="{FF2B5EF4-FFF2-40B4-BE49-F238E27FC236}">
                <a16:creationId xmlns:a16="http://schemas.microsoft.com/office/drawing/2014/main" id="{634FE064-13F0-4BDA-82E9-B0B23D8FF67C}"/>
              </a:ext>
            </a:extLst>
          </p:cNvPr>
          <p:cNvSpPr/>
          <p:nvPr>
            <p:custDataLst>
              <p:tags r:id="rId437"/>
            </p:custDataLst>
          </p:nvPr>
        </p:nvSpPr>
        <p:spPr>
          <a:xfrm>
            <a:off x="99568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5" name="Rectangle 874">
            <a:extLst>
              <a:ext uri="{FF2B5EF4-FFF2-40B4-BE49-F238E27FC236}">
                <a16:creationId xmlns:a16="http://schemas.microsoft.com/office/drawing/2014/main" id="{C8356162-57B8-426E-B834-8FCDABF5A8D9}"/>
              </a:ext>
            </a:extLst>
          </p:cNvPr>
          <p:cNvSpPr/>
          <p:nvPr>
            <p:custDataLst>
              <p:tags r:id="rId438"/>
            </p:custDataLst>
          </p:nvPr>
        </p:nvSpPr>
        <p:spPr>
          <a:xfrm>
            <a:off x="101346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6" name="Rectangle 875">
            <a:extLst>
              <a:ext uri="{FF2B5EF4-FFF2-40B4-BE49-F238E27FC236}">
                <a16:creationId xmlns:a16="http://schemas.microsoft.com/office/drawing/2014/main" id="{DB12F844-546E-4EE2-BD1C-E5F2A4685FE1}"/>
              </a:ext>
            </a:extLst>
          </p:cNvPr>
          <p:cNvSpPr/>
          <p:nvPr>
            <p:custDataLst>
              <p:tags r:id="rId439"/>
            </p:custDataLst>
          </p:nvPr>
        </p:nvSpPr>
        <p:spPr>
          <a:xfrm>
            <a:off x="103124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7" name="Rectangle 876">
            <a:extLst>
              <a:ext uri="{FF2B5EF4-FFF2-40B4-BE49-F238E27FC236}">
                <a16:creationId xmlns:a16="http://schemas.microsoft.com/office/drawing/2014/main" id="{BEA2C443-CFEE-4580-893B-1A8C28DD8204}"/>
              </a:ext>
            </a:extLst>
          </p:cNvPr>
          <p:cNvSpPr/>
          <p:nvPr>
            <p:custDataLst>
              <p:tags r:id="rId440"/>
            </p:custDataLst>
          </p:nvPr>
        </p:nvSpPr>
        <p:spPr>
          <a:xfrm>
            <a:off x="104013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8" name="Rectangle 877">
            <a:extLst>
              <a:ext uri="{FF2B5EF4-FFF2-40B4-BE49-F238E27FC236}">
                <a16:creationId xmlns:a16="http://schemas.microsoft.com/office/drawing/2014/main" id="{21611B94-6281-42C8-9C02-5809350EC513}"/>
              </a:ext>
            </a:extLst>
          </p:cNvPr>
          <p:cNvSpPr/>
          <p:nvPr>
            <p:custDataLst>
              <p:tags r:id="rId441"/>
            </p:custDataLst>
          </p:nvPr>
        </p:nvSpPr>
        <p:spPr>
          <a:xfrm>
            <a:off x="104902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79" name="Rectangle 878">
            <a:extLst>
              <a:ext uri="{FF2B5EF4-FFF2-40B4-BE49-F238E27FC236}">
                <a16:creationId xmlns:a16="http://schemas.microsoft.com/office/drawing/2014/main" id="{66C1F5ED-E27E-4E5D-AC60-E7DA6C5E8416}"/>
              </a:ext>
            </a:extLst>
          </p:cNvPr>
          <p:cNvSpPr/>
          <p:nvPr>
            <p:custDataLst>
              <p:tags r:id="rId442"/>
            </p:custDataLst>
          </p:nvPr>
        </p:nvSpPr>
        <p:spPr>
          <a:xfrm>
            <a:off x="10579100" y="4521200"/>
            <a:ext cx="88900" cy="88900"/>
          </a:xfrm>
          <a:prstGeom prst="rect">
            <a:avLst/>
          </a:prstGeom>
          <a:solidFill>
            <a:srgbClr val="000000"/>
          </a:solidFill>
          <a:ln w="25400" cap="flat" cmpd="sng" algn="ctr">
            <a:solidFill>
              <a:srgbClr val="00000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353774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Q1: Why did you choose the 1 year CertHE course?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1C26B40-FF8C-48DB-A755-859A3577F06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2D43AEB-1B77-457E-8B01-62E483E66D8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5172A3B2-2807-4C36-B69F-ADE059C4675B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4135706-95F1-458A-86CD-77AE16AEF6D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02DC75C-F2A2-476E-AACB-051FF5A31F05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56082"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flat" cmpd="sng" algn="ctr">
            <a:solidFill>
              <a:srgbClr val="156082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8BAD30-4970-4234-B0E2-DAC23B19C63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174432-E4C3-4B25-9CD5-905B641B25BB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9E90FC-B35E-46AE-8812-66FD970A3670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To ease into uni life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C776EC2-BE33-4D40-B1BA-3B210DE1FE91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7BB760E-6D64-44A8-BCE8-709FFD78DDAA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EBDEA3B-81B1-4E9B-8840-D75516BEA0B7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9BE68DC-91CB-4AC3-9093-3C3F77E2ACA6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To work towards a full degree later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2539BBC-463C-43C1-AF0A-7589BED2D8CB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8816F1C-4824-4ECE-9BB3-45E1FD86A982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04063DAE-0E4C-4BA1-BB06-9FD3AF566EFA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8817D11-ACEC-4F48-9A78-BD1948A264FB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 wanted a fresh start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A4CF8AC-02A7-4FE0-83A5-AC203D916882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19AAE47F-5A9E-401F-8FA1-AEDC93D6DA3C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8F096F99-05D2-4F7C-BCE2-9015AD77D160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3F19FC4-0776-47ED-91FF-63A6880C2140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sounded less scary than jumping straight in to a degree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2011054-F707-4438-A37F-5D78AF73A383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0F45840-378E-43F0-98EA-706D72A1CB6D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3C2D2ABB-0E66-487C-95A6-18DA129E2FFF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BE3F694-2522-4198-A018-856DFEC6B928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838200" y="433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 need s foundation to learn further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2809D23C-7621-45D7-B69B-D8231B312D4A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10337800" y="449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AE682829-29D3-4077-A910-4621C84853F9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4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91CC9912-6342-4F88-BB79-C46AFF957D9C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838200" y="464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F815860-3FCF-4D6B-B19E-238F57E67CD3}"/>
              </a:ext>
            </a:extLst>
          </p:cNvPr>
          <p:cNvSpPr txBox="1"/>
          <p:nvPr>
            <p:custDataLst>
              <p:tags r:id="rId31"/>
            </p:custDataLst>
          </p:nvPr>
        </p:nvSpPr>
        <p:spPr>
          <a:xfrm>
            <a:off x="838200" y="496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for fun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513B5F0-8B99-4068-BF84-C83897F17A11}"/>
              </a:ext>
            </a:extLst>
          </p:cNvPr>
          <p:cNvSpPr txBox="1"/>
          <p:nvPr>
            <p:custDataLst>
              <p:tags r:id="rId32"/>
            </p:custDataLst>
          </p:nvPr>
        </p:nvSpPr>
        <p:spPr>
          <a:xfrm>
            <a:off x="10337800" y="513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7911C5D6-0541-49B6-8372-1839B548A1D1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838200" y="528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300D5B16-330C-4FC0-B4DF-E1DCFC25C237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838200" y="528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031457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Q1: Why did you choose the 1 year CertHE course?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F70C62-58F3-48E7-84DA-7B3182E81406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005EF962-86A1-4EE7-B9D5-8DE61314B6D3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115FE3DC-4DA1-4505-95D6-0D929D120CCF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2437ED53-CD03-4F7E-876D-A03A461C5F38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D734A6C-2ABC-462C-8158-B0B1CCCC08A2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B8AA69-E0CD-429D-A2E9-9B761219F67F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C73FFD-C4F5-4A0E-8151-D91F9B3903D1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To ease into uni life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C8FEE6-2E9A-4822-A772-6B735DF0387F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C8E0960-7546-434C-9F93-6A929E973219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022422E-6A6B-4381-AB66-4BBAD5B8C34F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5D6B398-2658-4151-8A8C-6F170488EA70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To work towards a full degree later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B4B52FB-BA84-4E29-893E-ABD4B55A485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241B6FC6-320D-47E3-A87C-56F8F081C657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3F6BBD4D-5B33-4DAD-BA39-7F209036AB9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443483E-A55E-4465-8B44-ED8AAB796768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 wanted a fresh start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DF3E5F1B-2189-49E0-950F-2D8560B2FAF8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AA23D887-74F5-415A-BFDF-66BE141827ED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1B07010-A850-4095-8337-7BC39B3AB5CE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BC1FFCE7-005A-45D9-A1A4-1E5F65901A93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It sounded less scary than jumping straight in to a degree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A9D4B53-8188-46D2-8DC0-30ED796234E2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6CCCFB28-06AF-43E2-8606-D66530394556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4FE35CF-4CB1-4723-98E2-F7915DAC5FC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177E595-2FE4-42D9-A63F-CD2AF2BC673E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838200" y="433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I need s foundation to learn further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5F166BA-27FE-4D86-B93D-F5FD1A081DB0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10337800" y="449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C9F9422C-C655-4422-AD62-A413A730BE20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38200" y="464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34BC5D15-7CC2-48C4-8E66-95B4D501B3AD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4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4AE66B98-5C1A-4C44-926F-C05A43136806}"/>
              </a:ext>
            </a:extLst>
          </p:cNvPr>
          <p:cNvSpPr txBox="1"/>
          <p:nvPr>
            <p:custDataLst>
              <p:tags r:id="rId30"/>
            </p:custDataLst>
          </p:nvPr>
        </p:nvSpPr>
        <p:spPr>
          <a:xfrm>
            <a:off x="838200" y="496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for fun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1A272D1-4B88-4DE6-B759-4898BEA554A1}"/>
              </a:ext>
            </a:extLst>
          </p:cNvPr>
          <p:cNvSpPr txBox="1"/>
          <p:nvPr>
            <p:custDataLst>
              <p:tags r:id="rId31"/>
            </p:custDataLst>
          </p:nvPr>
        </p:nvSpPr>
        <p:spPr>
          <a:xfrm>
            <a:off x="10337800" y="513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495792F2-16CC-4869-A264-50A5A7E82F66}"/>
              </a:ext>
            </a:extLst>
          </p:cNvPr>
          <p:cNvSpPr/>
          <p:nvPr>
            <p:custDataLst>
              <p:tags r:id="rId32"/>
            </p:custDataLst>
          </p:nvPr>
        </p:nvSpPr>
        <p:spPr>
          <a:xfrm>
            <a:off x="838200" y="528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2984D500-A97D-4191-A6FA-420D256EE3FC}"/>
              </a:ext>
            </a:extLst>
          </p:cNvPr>
          <p:cNvSpPr/>
          <p:nvPr>
            <p:custDataLst>
              <p:tags r:id="rId33"/>
            </p:custDataLst>
          </p:nvPr>
        </p:nvSpPr>
        <p:spPr>
          <a:xfrm>
            <a:off x="838200" y="528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73C7599-B33B-4CA2-AF0B-81483CA50C28}"/>
              </a:ext>
            </a:extLst>
          </p:cNvPr>
          <p:cNvSpPr/>
          <p:nvPr>
            <p:custDataLst>
              <p:tags r:id="rId34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564385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Q2: What did you think when you first heard about your course?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83280E3-EFFA-4D99-992F-0644687C6437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D8ECB82-953A-4A71-AD50-42AC1FB6FAE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82CFA222-BE99-4E6C-BB48-06EC2A7AC046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EC6D5BF0-E67F-41E0-A235-845DC083E6E1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B16D25-CE53-469D-B85D-D0EBD0B32CD3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56082"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flat" cmpd="sng" algn="ctr">
            <a:solidFill>
              <a:srgbClr val="156082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493239D-9A38-4B43-B996-B8FD2171A17D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AAEAA78-7E2E-499A-8D33-264A6FC12F68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9318257-F9BE-4071-AC92-07C4DE4B25E3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“This is perfect for me!”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DDA1F10-4330-41F3-A9D9-64BF13DBE8E1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53F317D-2629-4BA7-92E6-840529508274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1891D559-627B-40DB-85B4-7E7FA705A340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DFEC47F-D570-4774-8987-9956CDC23C25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“What even is that?”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2E53ED4-29CC-41F7-87FE-D7639A684C24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875C34B0-E0CE-4726-BEDE-1641D4E2599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2E5C8583-9A1B-4ED5-A546-DD60ACE55EBD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830EB95-CAA8-4B80-B06D-DE57F3DF5B7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“Finally, a chance to do things my way.”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5399B40-E79F-4B85-9CF2-303B288D3CA9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DEAB6840-9342-4C22-9593-158D3AD5F3BD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FEDECF3F-40F6-49A3-BDAF-94C07A33F1E9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EA8CF3B-A774-42AB-BE55-098EB0D3CFFA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 “As long as there’s free tea, I’m good.”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FB3B76F-4461-4221-BC6C-D53B3307F850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034907-749F-41DB-A91D-C87B48F77A1B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EA255B3E-6D46-41A1-84CB-466E59A7927D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84356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Q2: What did you think when you first heard about your course?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7E0DC41-66AC-4F8D-BF05-702AA9ABD0C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F955396-F1CD-4811-9BB2-696D6AF166CF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68E255CA-8A41-4297-8451-E3031F5CF77A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EB2E7E7-2A3D-4D9B-8C3A-6F03B753F64C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0BFB227-ACC6-42F6-B15F-068F863FF3AB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D71EAF-35EE-4255-9CED-48757B4CA97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523D695-8497-4E4F-8F59-3F0A4DBE18A5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“This is perfect for me!”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2F2D08-77D7-4BE4-B99F-528D4F5A789B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9782906-712D-4466-AA6F-4FD7101FC39C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8852C9F2-447C-4265-A7E5-CE38276C0302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9CEB729-D0F6-4267-8198-8FC0354C37C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“What even is that?”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4845EC-259F-458F-9004-46BF3EE0AF09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D9B1E0C-D216-4FF7-A8E2-7F406ABB7D63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D1C6E302-64A3-4633-846D-2CC37C3906F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888E5C-51BC-4DB6-9CFF-1831049DF502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“Finally, a chance to do things my way.”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195C837-A5CE-4A99-89F4-0899A69E764B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2FB2F86-3802-435C-A94E-9DD17D0F330D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9854CB06-0123-44FC-B093-143D6E4B9CAE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AC7BAD0-D61F-41F2-B853-B0FC22B9974B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 “As long as there’s free tea, I’m good.”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A227B34-8081-4A79-BB4C-A0522F81BCB6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30364156-1389-4E5C-81E9-5F57878BA658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E30E128-2CAC-4D66-8B26-5D06587C0BAF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9AC6ED94-2B38-45C3-BDD0-A877649552D8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684677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are you most looking forward to?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1DC0628-338B-4665-AB18-0B6D33DAE57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45DA139-061E-4A5C-BCF5-01CC240E06F1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F24CB11D-7B6B-4338-977C-42CEF722524B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9EE6E50C-802C-449F-B3DA-F285F836B9D4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D7139BA6-98BC-4F9D-B1C5-45738F0F733A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56082"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flat" cmpd="sng" algn="ctr">
            <a:solidFill>
              <a:srgbClr val="156082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00FD1A4-E7C5-4868-812A-7E5420D76E8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CE2B3E-AD02-4A7A-96C3-0BBF2D6E8665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5A01B60-0BE1-45D8-81B4-1E62A656174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Learning new stuff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CFE5A34-E0C1-4992-AD95-EE4C82501007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CE1C98FB-81ED-4B19-BB12-584420413F5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D492338-7FD2-402C-9763-1435DD85EE68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43A547-885F-40C4-A86E-3E5EC4A4EB17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Meeting new people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DF0A3BD-18AD-4C61-A12D-CE2378BBD631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1DDFA3E-248F-4295-A2F9-50EE696D36B7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54EB5D5-7062-4EA1-80BA-E3E294126D8B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8BAB417-B9A2-42CE-B69A-49FA5D6423B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Getting used to uni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2C1DF3B-20F3-4603-B6AB-EC2EF8EF8004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019634C8-3C2B-4195-B929-5D05316BFA3A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340E52E-B207-4CD1-A599-043DECD36A85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B7D314EE-E828-41A1-893A-D03E34EF8F2C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Snack breaks and figuring it all out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CB6FD42-54B5-415B-8FD7-220694339F1E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103ADA9-260A-42F6-9851-602448B0A11D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60972E8B-1602-413C-99B9-2FD847A2E968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85836C-C4AE-4441-B46C-C5A40B9E2EF8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838200" y="433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to find out what uni is all about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2084A84-FD5E-40C0-849C-90DF6D0B07E0}"/>
              </a:ext>
            </a:extLst>
          </p:cNvPr>
          <p:cNvSpPr txBox="1"/>
          <p:nvPr>
            <p:custDataLst>
              <p:tags r:id="rId28"/>
            </p:custDataLst>
          </p:nvPr>
        </p:nvSpPr>
        <p:spPr>
          <a:xfrm>
            <a:off x="10337800" y="449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90D513F1-05A5-47B0-8CB9-37CED42BC5FE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4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0F496D2D-F5FE-4D17-962B-FE09AD240182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838200" y="464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16037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are you most looking forward to?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A18DD35-C0EC-46C1-8341-A199C14AB64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4155868-C75C-4FE5-8887-54AA7D76C7D0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5480D5F-3CB3-45E3-9088-15347AD99ABC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391EF7DA-FBDE-4D57-9415-5C1CB59761B9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90835E-1275-4C1E-9540-E4C4E2ABA006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B616AE8-505E-4596-8951-B1A8A0417B4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0E5D2A-3945-4C16-B746-7F6CD7832F17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Learning new stuff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E3157FD-8BD2-47F7-BEC3-0594D827B2A3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C0499F9F-C6CD-4267-A89E-83AABB827E2B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14E8DE1B-43CA-42CD-B3B1-FFE001316D5F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06B844-F257-4224-8426-5522C66D9401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Meeting new people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CDE1CA9-52EC-4B2B-A86E-0B7752A70570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E1578AA5-E405-4710-AACC-1CF3CD97FC08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C73C0F61-F922-456F-A222-CFB5E30B4EEA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EDF8B1C-E8CD-45C5-BFD1-D64D1B319BD7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Getting used to uni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AB24E68-4D95-46F5-9E88-DCB13E141B0E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34300D34-5816-4E08-82FF-4512700A3CD0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4904FD20-EFC8-4C01-8EC8-1BBBC384E536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F87846-1EF8-4E2A-99E0-EB9EAC185F6C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Snack breaks and figuring it all out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EED6A95-7D7C-4606-A1E6-DAA32120A255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0ED31805-F2B8-48EE-ADB5-6C23BB7836C3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0E77532-E322-4BFC-B3A4-61DE70D4A281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D0760D0-4207-4C1D-BB92-AD8331EC9A94}"/>
              </a:ext>
            </a:extLst>
          </p:cNvPr>
          <p:cNvSpPr txBox="1"/>
          <p:nvPr>
            <p:custDataLst>
              <p:tags r:id="rId26"/>
            </p:custDataLst>
          </p:nvPr>
        </p:nvSpPr>
        <p:spPr>
          <a:xfrm>
            <a:off x="838200" y="433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to find out what uni is all about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B2899D6-A3D8-4E3E-8AE1-797DA9D6F0CB}"/>
              </a:ext>
            </a:extLst>
          </p:cNvPr>
          <p:cNvSpPr txBox="1"/>
          <p:nvPr>
            <p:custDataLst>
              <p:tags r:id="rId27"/>
            </p:custDataLst>
          </p:nvPr>
        </p:nvSpPr>
        <p:spPr>
          <a:xfrm>
            <a:off x="10337800" y="449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239C41F5-8215-4E6C-BE0F-0D00FCCB9376}"/>
              </a:ext>
            </a:extLst>
          </p:cNvPr>
          <p:cNvSpPr/>
          <p:nvPr>
            <p:custDataLst>
              <p:tags r:id="rId28"/>
            </p:custDataLst>
          </p:nvPr>
        </p:nvSpPr>
        <p:spPr>
          <a:xfrm>
            <a:off x="838200" y="464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257F94A5-F1C8-4787-84B9-3C0977BD8362}"/>
              </a:ext>
            </a:extLst>
          </p:cNvPr>
          <p:cNvSpPr/>
          <p:nvPr>
            <p:custDataLst>
              <p:tags r:id="rId29"/>
            </p:custDataLst>
          </p:nvPr>
        </p:nvSpPr>
        <p:spPr>
          <a:xfrm>
            <a:off x="838200" y="464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FCAA597-4B4F-4462-B7FB-EAACA9450958}"/>
              </a:ext>
            </a:extLst>
          </p:cNvPr>
          <p:cNvSpPr/>
          <p:nvPr>
            <p:custDataLst>
              <p:tags r:id="rId30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904039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do you hope to get from your first year?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73D9397-0E19-48ED-8FA3-29C0D399931B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B14F12-F756-4DC5-8439-6C13A2809D9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2D80C793-9EA9-409C-8840-CC8300A8138D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3FE3211-8261-4246-A783-838BA1520E42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A8D1967-3384-4724-A405-7AD8EB0AAF9C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56082"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flat" cmpd="sng" algn="ctr">
            <a:solidFill>
              <a:srgbClr val="156082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6DA7AB2-6219-43DB-9A68-885614A48F9C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1A8150F-44BF-4E1F-8C43-FA3B9797CEA8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E0F3336-E7D6-4672-8DD3-797A909D462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 Confidence to keep going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D617C8-5483-44FC-B125-7DAFA669303D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E2B7DD96-586D-45E8-BFBB-87043FCCB69B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9B9935C7-CC0D-4E29-AEDD-8BBB00D51424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06E30C2-9748-4FD6-884E-09A773A0BF98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Skills that help me at uni and beyond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46EBA98-0E5A-493D-A2FA-80EAF242E64E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A94F8728-78BD-4C05-9810-EA024C60E05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04F62F2-858B-44AB-BBC2-D9F57781556F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CFC1E21-E779-491A-92C0-A5B5093B559C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starting career in my field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9ADE769-5454-427A-8C12-1643E915A99D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62F4A40-11D1-4BAA-B1CB-03D173226F60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2D8DCB5E-9214-421E-97D1-38DADD7C6411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82F543A-C3D3-41EB-8F97-A2EB47C6B06D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some fun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216B5183-2783-4B8E-8A32-1175E66688EB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6E75407-BE1C-4A48-9FB3-7C561BB9987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F022C84-340C-4E75-870A-2C6E7F4D0B6F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871187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What do you hope to get from your first year?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48F8309-9A4E-4922-8CAE-7D45BC8CF3D1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551FFC03-8BDA-4CCC-AB44-EEE8E5CB4A0A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E3A48B95-0EA1-42D0-BA16-0BD80A578B1C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70EA222-8901-4C76-9FC0-CD877DD2EA91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E7BA35-90AF-4F02-9949-89FB52ED80DC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9A61309-9448-4AAD-8A35-561812CA7C06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A5C3DF2-DC90-4685-861B-4F3321AA3DBB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 Confidence to keep going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14E10F-CBD2-4A76-92B8-4FC30AD9DFB5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FB511E46-9CC4-472E-80D4-714393497AFE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059BB53-CBD7-404B-BAED-97BCC5783FA1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1A989D0-4CD4-4471-9488-EA115536A3E8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Skills that help me at uni and beyond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D0ECB44-3011-47D5-A899-D83F74D162DE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BCA53230-9091-4755-B884-C98303C32F03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6E940D87-D6EE-4EBD-8E8D-B20A11AA8FC2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EEAEA81-63B5-4D84-A024-CBC1873A0EDF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starting career in my field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6F36BFE-067D-4E26-A49F-8F498CC571A4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EC929D3B-021C-4362-87C8-7EA6648204DA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B05F69CD-A4A1-4774-B1B9-8FBB6F807907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3E249F7-378C-4999-949F-719E9117A213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Just some fun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B4F032B-5C10-44A8-83E1-BB7ED63BED35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26D58D22-4B44-4F7E-B5D5-FC0891CB0594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F1675CA-6E74-4EA3-9136-6F3A501BD592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6A1047CD-0E31-4DBC-8C2F-5BEA7F7BE11F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399590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If your CertHE course is a movie, what kind would it be?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2184364-5450-44E1-92BC-2779FF6CB7D0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1/1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41CCDF1-0D88-43E1-A4B4-017365D67E84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Question slide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9B574741-AEAE-45D4-88D7-4E17814EB42C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D7B950BF-5B49-4B12-A772-C5B0FA5C891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22324303-5929-4021-BE28-BC91BB8A3E91}"/>
              </a:ext>
            </a:extLst>
          </p:cNvPr>
          <p:cNvSpPr/>
          <p:nvPr>
            <p:custDataLst>
              <p:tags r:id="rId8"/>
            </p:custDataLst>
          </p:nvPr>
        </p:nvSpPr>
        <p:spPr>
          <a:xfrm>
            <a:off x="11341100" y="6007100"/>
            <a:ext cx="762000" cy="762000"/>
          </a:xfrm>
          <a:prstGeom prst="ellipse">
            <a:avLst/>
          </a:prstGeom>
          <a:solidFill>
            <a:srgbClr val="156082">
              <a:alpha val="0"/>
              <a:alpha val="0"/>
              <a:alpha val="0"/>
              <a:alpha val="0"/>
              <a:alpha val="0"/>
              <a:alpha val="0"/>
              <a:alpha val="0"/>
            </a:srgbClr>
          </a:solidFill>
          <a:ln w="19050" cap="flat" cmpd="sng" algn="ctr">
            <a:solidFill>
              <a:srgbClr val="156082">
                <a:shade val="15000"/>
                <a:alpha val="0"/>
                <a:alpha val="0"/>
                <a:alpha val="0"/>
                <a:alpha val="0"/>
                <a:alpha val="0"/>
                <a:alpha val="0"/>
                <a:alpha val="0"/>
              </a:srgbClr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rIns="0" rtlCol="0" anchor="ctr" anchorCtr="1"/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B43DA6F-9FE5-43E6-A70A-ECC5608404FE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611F2B-2487-48DE-AD42-F58A49854716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E5EEFC-93EA-44F2-A9E6-0E8CBC6C7F49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feel-good success story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506B3F-6B49-4B63-8E1E-39D0AD30A032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02253F-F9BB-4F85-9DAA-121751A1083B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480CE87-9E00-474B-90A9-AD4CD6F8D655}"/>
              </a:ext>
            </a:extLst>
          </p:cNvPr>
          <p:cNvSpPr/>
          <p:nvPr>
            <p:custDataLst>
              <p:tags r:id="rId14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B781A5-F401-44F5-8C6E-7C43FCD5E4B8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buddy comedy — all about making friends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17FB451-2EEB-4442-90F2-5BD3F94464FA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1071BEB4-89ED-4955-A9CD-EB3E0D0C868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40EB85B-B2EF-4E0F-96D8-016E07BC60DB}"/>
              </a:ext>
            </a:extLst>
          </p:cNvPr>
          <p:cNvSpPr/>
          <p:nvPr>
            <p:custDataLst>
              <p:tags r:id="rId18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7E3B0E-97DF-4E2B-A773-EF7F784C42F5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discovery adventure — finding out what I'm good at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B03AD70-96D4-41EA-80CF-C49157B05569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68CAD9B-05CC-4941-BF65-DFB336588DF7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C7921336-F3A3-47C2-A867-1780B63B2503}"/>
              </a:ext>
            </a:extLst>
          </p:cNvPr>
          <p:cNvSpPr/>
          <p:nvPr>
            <p:custDataLst>
              <p:tags r:id="rId22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E6100D4-04A5-4B6E-9121-2EB7426F5923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survival show — but with snacks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33FD0F-41F6-48A8-9169-255EC32AF5C4}"/>
              </a:ext>
            </a:extLst>
          </p:cNvPr>
          <p:cNvSpPr txBox="1"/>
          <p:nvPr>
            <p:custDataLst>
              <p:tags r:id="rId24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B63953A-ACF0-4FBC-A1D3-86524D1D2C78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1CFB7023-EEA3-4B2F-955D-FD1A2BDD6112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838200" y="401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25451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5432C-6EE4-3A48-B260-083AF2E7E36A}"/>
              </a:ext>
            </a:extLst>
          </p:cNvPr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GB"/>
              <a:t>If your CertHE course is a movie, what kind would it be?</a:t>
            </a:r>
            <a:endParaRPr lang="en-FI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BB87DD-025D-AE43-4A03-910135B61E5D}"/>
              </a:ext>
            </a:extLst>
          </p:cNvPr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/>
        <p:txBody>
          <a:bodyPr/>
          <a:lstStyle/>
          <a:p>
            <a:pPr marL="0" indent="0">
              <a:buNone/>
            </a:pPr>
            <a:r>
              <a:rPr lang="en-FI"/>
              <a:t> </a:t>
            </a:r>
            <a:endParaRPr lang="en-FI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886C0B1-C4AE-4E3D-BEC4-600BB1264AFD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63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1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B51E6412-2ECF-4CB7-B100-8EC72A517F49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10096500" y="63500"/>
            <a:ext cx="2032000" cy="381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lIns="0" tIns="0" rIns="0" bIns="0" rtlCol="0" anchor="ctr" anchorCtr="1"/>
          <a:lstStyle/>
          <a:p>
            <a:pPr algn="l"/>
            <a:r>
              <a:rPr lang="en-GB"/>
              <a:t>Showing Results</a:t>
            </a:r>
          </a:p>
        </p:txBody>
      </p:sp>
      <p:sp>
        <p:nvSpPr>
          <p:cNvPr id="6" name="Rectangle: Top Corners Snipped 5">
            <a:extLst>
              <a:ext uri="{FF2B5EF4-FFF2-40B4-BE49-F238E27FC236}">
                <a16:creationId xmlns:a16="http://schemas.microsoft.com/office/drawing/2014/main" id="{7D8E6F35-001D-4EA7-83DA-A4CD65B54ECB}"/>
              </a:ext>
            </a:extLst>
          </p:cNvPr>
          <p:cNvSpPr/>
          <p:nvPr>
            <p:custDataLst>
              <p:tags r:id="rId6"/>
            </p:custDataLst>
          </p:nvPr>
        </p:nvSpPr>
        <p:spPr>
          <a:xfrm>
            <a:off x="165100" y="254000"/>
            <a:ext cx="177800" cy="127000"/>
          </a:xfrm>
          <a:prstGeom prst="snip2SameRect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9A3F196-360E-4A72-AC73-2E92F1AD294A}"/>
              </a:ext>
            </a:extLst>
          </p:cNvPr>
          <p:cNvSpPr/>
          <p:nvPr>
            <p:custDataLst>
              <p:tags r:id="rId7"/>
            </p:custDataLst>
          </p:nvPr>
        </p:nvSpPr>
        <p:spPr>
          <a:xfrm>
            <a:off x="190500" y="127000"/>
            <a:ext cx="127000" cy="127000"/>
          </a:xfrm>
          <a:prstGeom prst="ellipse">
            <a:avLst/>
          </a:prstGeom>
          <a:solidFill>
            <a:srgbClr val="FFFFF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t"/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CB27507-356F-4493-95B8-D6410CB4274B}"/>
              </a:ext>
            </a:extLst>
          </p:cNvPr>
          <p:cNvSpPr txBox="1"/>
          <p:nvPr>
            <p:custDataLst>
              <p:tags r:id="rId8"/>
            </p:custDataLst>
          </p:nvPr>
        </p:nvSpPr>
        <p:spPr>
          <a:xfrm>
            <a:off x="3429000" y="889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Join at: </a:t>
            </a:r>
            <a:r>
              <a:rPr lang="en-GB" b="1"/>
              <a:t>vevox.app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80AC1B-4950-4C47-BE7D-56A72117EE51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350000" y="101600"/>
            <a:ext cx="2413000" cy="381000"/>
          </a:xfrm>
          <a:prstGeom prst="rect">
            <a:avLst/>
          </a:prstGeom>
          <a:noFill/>
        </p:spPr>
        <p:txBody>
          <a:bodyPr vertOverflow="overflow" vert="horz" wrap="square" rtlCol="0" anchor="t">
            <a:spAutoFit/>
          </a:bodyPr>
          <a:lstStyle/>
          <a:p>
            <a:pPr algn="l"/>
            <a:r>
              <a:rPr lang="en-GB"/>
              <a:t>ID: </a:t>
            </a:r>
            <a:r>
              <a:rPr lang="en-GB" b="1"/>
              <a:t>181-573-477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2B2CB8-BFAD-4397-BF71-AA1501F1FB5B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838200" y="179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feel-good success story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B0729ED-775C-4DBD-9F3F-4886EEC89196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10337800" y="195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C89FE3D-F097-40A9-BF14-8250020C1C49}"/>
              </a:ext>
            </a:extLst>
          </p:cNvPr>
          <p:cNvSpPr/>
          <p:nvPr>
            <p:custDataLst>
              <p:tags r:id="rId12"/>
            </p:custDataLst>
          </p:nvPr>
        </p:nvSpPr>
        <p:spPr>
          <a:xfrm>
            <a:off x="838200" y="210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D422D2DD-C086-4664-958B-7E40601FE4A6}"/>
              </a:ext>
            </a:extLst>
          </p:cNvPr>
          <p:cNvSpPr/>
          <p:nvPr>
            <p:custDataLst>
              <p:tags r:id="rId13"/>
            </p:custDataLst>
          </p:nvPr>
        </p:nvSpPr>
        <p:spPr>
          <a:xfrm>
            <a:off x="838200" y="210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145FAE-7EF4-4898-A93B-7A5B1050ADDB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838200" y="242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buddy comedy — all about making friends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32FDC9-F9EA-41CB-904A-0A268F41DE53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0337800" y="259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D6231C7-A4E8-44EC-A740-A1D2C8978C52}"/>
              </a:ext>
            </a:extLst>
          </p:cNvPr>
          <p:cNvSpPr/>
          <p:nvPr>
            <p:custDataLst>
              <p:tags r:id="rId16"/>
            </p:custDataLst>
          </p:nvPr>
        </p:nvSpPr>
        <p:spPr>
          <a:xfrm>
            <a:off x="838200" y="274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B5E6AA7C-49C3-4A65-91A6-4EC3C809FB98}"/>
              </a:ext>
            </a:extLst>
          </p:cNvPr>
          <p:cNvSpPr/>
          <p:nvPr>
            <p:custDataLst>
              <p:tags r:id="rId17"/>
            </p:custDataLst>
          </p:nvPr>
        </p:nvSpPr>
        <p:spPr>
          <a:xfrm>
            <a:off x="838200" y="2743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B8C277C-41E2-4B8B-B20E-923E368D1C2E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838200" y="3060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discovery adventure — finding out what I'm good at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32EFCB3-96FF-4802-B00C-A5E8CE8A27C8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10337800" y="3225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0%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52677ED8-EAD0-4663-8EA9-8207A7EEE54A}"/>
              </a:ext>
            </a:extLst>
          </p:cNvPr>
          <p:cNvSpPr/>
          <p:nvPr>
            <p:custDataLst>
              <p:tags r:id="rId20"/>
            </p:custDataLst>
          </p:nvPr>
        </p:nvSpPr>
        <p:spPr>
          <a:xfrm>
            <a:off x="838200" y="3378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C4931AE7-193C-49F9-9B8C-E8855F074E8F}"/>
              </a:ext>
            </a:extLst>
          </p:cNvPr>
          <p:cNvSpPr/>
          <p:nvPr>
            <p:custDataLst>
              <p:tags r:id="rId21"/>
            </p:custDataLst>
          </p:nvPr>
        </p:nvSpPr>
        <p:spPr>
          <a:xfrm>
            <a:off x="838200" y="3378200"/>
            <a:ext cx="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1F88B79-18A7-440E-82E8-71E66E9927AE}"/>
              </a:ext>
            </a:extLst>
          </p:cNvPr>
          <p:cNvSpPr txBox="1"/>
          <p:nvPr>
            <p:custDataLst>
              <p:tags r:id="rId22"/>
            </p:custDataLst>
          </p:nvPr>
        </p:nvSpPr>
        <p:spPr>
          <a:xfrm>
            <a:off x="838200" y="3695700"/>
            <a:ext cx="10515600" cy="317500"/>
          </a:xfrm>
          <a:prstGeom prst="rect">
            <a:avLst/>
          </a:prstGeom>
          <a:noFill/>
        </p:spPr>
        <p:txBody>
          <a:bodyPr vertOverflow="overflow" vert="horz" wrap="square" tIns="0" bIns="0" rtlCol="0" anchor="t">
            <a:spAutoFit/>
          </a:bodyPr>
          <a:lstStyle/>
          <a:p>
            <a:pPr algn="l"/>
            <a:r>
              <a:rPr lang="en-GB"/>
              <a:t>A survival show — but with snacks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A609BB1-B5F0-436A-B27A-85AECE637053}"/>
              </a:ext>
            </a:extLst>
          </p:cNvPr>
          <p:cNvSpPr txBox="1"/>
          <p:nvPr>
            <p:custDataLst>
              <p:tags r:id="rId23"/>
            </p:custDataLst>
          </p:nvPr>
        </p:nvSpPr>
        <p:spPr>
          <a:xfrm>
            <a:off x="10337800" y="3860800"/>
            <a:ext cx="1016000" cy="635000"/>
          </a:xfrm>
          <a:prstGeom prst="rect">
            <a:avLst/>
          </a:prstGeom>
          <a:noFill/>
        </p:spPr>
        <p:txBody>
          <a:bodyPr vertOverflow="overflow" vert="horz" wrap="square" rtlCol="0" anchor="ctr" anchorCtr="0">
            <a:spAutoFit/>
          </a:bodyPr>
          <a:lstStyle/>
          <a:p>
            <a:pPr algn="r"/>
            <a:r>
              <a:rPr lang="en-GB"/>
              <a:t>100%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5FCFE745-607D-403F-9336-7AAEC9CC0423}"/>
              </a:ext>
            </a:extLst>
          </p:cNvPr>
          <p:cNvSpPr/>
          <p:nvPr>
            <p:custDataLst>
              <p:tags r:id="rId24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  <a:solidFill>
            <a:srgbClr val="156082">
              <a:alpha val="0"/>
            </a:srgbClr>
          </a:solidFill>
          <a:ln w="12700" cap="flat" cmpd="sng" algn="ctr">
            <a:solidFill>
              <a:srgbClr val="808080"/>
            </a:solidFill>
            <a:prstDash val="solid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0"/>
          <a:lstStyle/>
          <a:p>
            <a:pPr algn="l"/>
            <a:endParaRPr lang="en-GB">
              <a:solidFill>
                <a:srgbClr val="000000"/>
              </a:solidFill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9B4E3DB-0B6F-4A77-B238-7305E7D03735}"/>
              </a:ext>
            </a:extLst>
          </p:cNvPr>
          <p:cNvSpPr/>
          <p:nvPr>
            <p:custDataLst>
              <p:tags r:id="rId25"/>
            </p:custDataLst>
          </p:nvPr>
        </p:nvSpPr>
        <p:spPr>
          <a:xfrm>
            <a:off x="838200" y="4013200"/>
            <a:ext cx="9499600" cy="3175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wrap="none" rIns="0" rtlCol="0" anchor="ctr" anchorCtr="0"/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72BE97D-06BC-49E0-AE95-C6C658CC7901}"/>
              </a:ext>
            </a:extLst>
          </p:cNvPr>
          <p:cNvSpPr/>
          <p:nvPr>
            <p:custDataLst>
              <p:tags r:id="rId26"/>
            </p:custDataLst>
          </p:nvPr>
        </p:nvSpPr>
        <p:spPr>
          <a:xfrm>
            <a:off x="0" y="5486400"/>
            <a:ext cx="12192000" cy="1219200"/>
          </a:xfrm>
          <a:prstGeom prst="rect">
            <a:avLst/>
          </a:prstGeom>
          <a:solidFill>
            <a:srgbClr val="666666">
              <a:alpha val="40000"/>
              <a:alpha val="0"/>
              <a:alpha val="40000"/>
              <a:alpha val="0"/>
              <a:alpha val="40000"/>
              <a:alpha val="0"/>
              <a:alpha val="40000"/>
              <a:alpha val="0"/>
            </a:srgbClr>
          </a:solidFill>
          <a:ln w="12700" cap="flat" cmpd="sng" algn="ctr">
            <a:solidFill>
              <a:srgbClr val="808080">
                <a:alpha val="40000"/>
                <a:alpha val="0"/>
                <a:alpha val="40000"/>
                <a:alpha val="0"/>
                <a:alpha val="40000"/>
                <a:alpha val="0"/>
                <a:alpha val="40000"/>
                <a:alpha val="0"/>
              </a:srgbClr>
            </a:solidFill>
            <a:prstDash val="dash"/>
            <a:miter lim="800000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clip" horzOverflow="clip" rtlCol="0" anchor="ctr" anchorCtr="1"/>
          <a:lstStyle/>
          <a:p>
            <a:pPr algn="l"/>
            <a:endParaRPr lang="en-GB" sz="8000">
              <a:solidFill>
                <a:srgbClr val="FFFFFF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4176979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3B00ED-B972-683E-96C1-3DD381042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5200" dirty="0"/>
              <a:t>Goal setting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168969-E2A9-F362-E24B-9D30A7712D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8540121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1117F556-E3BB-4DED-70B4-AFA70B48F22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02899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367440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5D489D-16E1-484D-867B-144368D74B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9A496F5-B01E-4BF8-9D1E-C4E53B6F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22573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2906963" y="1348064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F1075-8E82-3125-98EA-45C715926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Activity - 1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A04627A7-8801-C59F-6920-47BCE68F49B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5247388"/>
              </p:ext>
            </p:extLst>
          </p:nvPr>
        </p:nvGraphicFramePr>
        <p:xfrm>
          <a:off x="5237018" y="653693"/>
          <a:ext cx="6303729" cy="55608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C2FA747B-8B00-EE19-0126-486E7DD46D4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6006333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160256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47476-7367-6845-76DF-9922021659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anchor="ctr">
            <a:normAutofit/>
          </a:bodyPr>
          <a:lstStyle/>
          <a:p>
            <a:r>
              <a:rPr lang="en-GB" dirty="0"/>
              <a:t>Why goal setting is important?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8DFE5C-6BD4-7429-0DFD-B25DE4B6DF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0566585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7AB7B200-C380-9336-739C-09C771C3C01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600" y="5794583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663042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2F03E-8C1E-44C1-6744-775F64934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Framework for goal-setting - SMART Goals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5E98620-021E-FA44-61B8-81052B4C7B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74202" y="2523998"/>
            <a:ext cx="8078327" cy="1810003"/>
          </a:xfrm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AAD8CB04-9AD4-66F4-FE21-7016AB1CED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02899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424261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9561D-B416-335C-89A3-82ADBF879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1063417"/>
            <a:ext cx="3505495" cy="4675396"/>
          </a:xfrm>
        </p:spPr>
        <p:txBody>
          <a:bodyPr anchor="ctr">
            <a:normAutofit/>
          </a:bodyPr>
          <a:lstStyle/>
          <a:p>
            <a:r>
              <a:rPr lang="en-GB" dirty="0"/>
              <a:t>SMART Goals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E025852-73B7-2980-BA44-31EE3DDE2E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0746994"/>
              </p:ext>
            </p:extLst>
          </p:nvPr>
        </p:nvGraphicFramePr>
        <p:xfrm>
          <a:off x="5608638" y="965200"/>
          <a:ext cx="5614987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144EBD2B-1A3C-192A-CE19-4C965C88403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02899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9416427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A054D-E42B-0112-0F08-0C33DD880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727831" cy="1325563"/>
          </a:xfrm>
        </p:spPr>
        <p:txBody>
          <a:bodyPr/>
          <a:lstStyle/>
          <a:p>
            <a:r>
              <a:rPr lang="en-GB" dirty="0"/>
              <a:t>Why did we work backwards from the future to now?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0AF8653-3E3C-AABC-16B7-62DBF022EF8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960638" y="2281313"/>
            <a:ext cx="2995184" cy="4351338"/>
          </a:xfr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6A636B1-0ADC-C52C-F31B-C7F7F8513F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352925"/>
            <a:ext cx="5695950" cy="2505075"/>
          </a:xfrm>
          <a:prstGeom prst="rect">
            <a:avLst/>
          </a:prstGeom>
        </p:spPr>
      </p:pic>
      <p:pic>
        <p:nvPicPr>
          <p:cNvPr id="11" name="Picture 10" descr="Jigsaw puzzles in plastic figures">
            <a:extLst>
              <a:ext uri="{FF2B5EF4-FFF2-40B4-BE49-F238E27FC236}">
                <a16:creationId xmlns:a16="http://schemas.microsoft.com/office/drawing/2014/main" id="{1EFB3E3C-ED4C-440F-AAA6-8E6AF6CB41D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9574" r="6401" b="7464"/>
          <a:stretch/>
        </p:blipFill>
        <p:spPr>
          <a:xfrm>
            <a:off x="9354284" y="1279064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effectLst>
            <a:softEdge rad="635000"/>
          </a:effectLst>
        </p:spPr>
      </p:pic>
      <p:pic>
        <p:nvPicPr>
          <p:cNvPr id="12" name="Picture 11" descr="Jigsaw puzzles in plastic figures">
            <a:extLst>
              <a:ext uri="{FF2B5EF4-FFF2-40B4-BE49-F238E27FC236}">
                <a16:creationId xmlns:a16="http://schemas.microsoft.com/office/drawing/2014/main" id="{639F07C1-C76E-16DA-99C3-77E0EAF1522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" r="25877" b="64054"/>
          <a:stretch/>
        </p:blipFill>
        <p:spPr>
          <a:xfrm>
            <a:off x="7158148" y="-729310"/>
            <a:ext cx="7922146" cy="2668044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effectLst>
            <a:softEdge rad="635000"/>
          </a:effectLst>
        </p:spPr>
      </p:pic>
      <p:pic>
        <p:nvPicPr>
          <p:cNvPr id="13" name="Picture 12" descr="Jigsaw puzzles in plastic figures">
            <a:extLst>
              <a:ext uri="{FF2B5EF4-FFF2-40B4-BE49-F238E27FC236}">
                <a16:creationId xmlns:a16="http://schemas.microsoft.com/office/drawing/2014/main" id="{19262A37-57BC-0D4A-52C2-7534CC9B267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97" r="25877" b="64054"/>
          <a:stretch/>
        </p:blipFill>
        <p:spPr>
          <a:xfrm>
            <a:off x="7553593" y="604712"/>
            <a:ext cx="7922146" cy="2668044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effectLst>
            <a:softEdge rad="635000"/>
          </a:effectLst>
        </p:spPr>
      </p:pic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C67E7B9E-2E11-EAA6-C69C-9511AF86BF7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1715" y="5641208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1013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2E643-37C6-AEAA-B909-8414CDCDB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7"/>
            <a:ext cx="9252154" cy="1016654"/>
          </a:xfrm>
        </p:spPr>
        <p:txBody>
          <a:bodyPr>
            <a:normAutofit/>
          </a:bodyPr>
          <a:lstStyle/>
          <a:p>
            <a:r>
              <a:rPr lang="en-GB" dirty="0"/>
              <a:t>Goal setting process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4006E6D-78E9-5F3C-DB10-A894567F23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3139506"/>
              </p:ext>
            </p:extLst>
          </p:nvPr>
        </p:nvGraphicFramePr>
        <p:xfrm>
          <a:off x="648930" y="2810256"/>
          <a:ext cx="10895370" cy="34042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FAD56EC2-1C93-2A9C-6EC2-B812F05B79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5802899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8140971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E7AA7E8-8006-4E1F-A566-FCF37EE6F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8A2295-5D62-D808-3148-55C27EBF9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910" y="1598246"/>
            <a:ext cx="4626709" cy="5122985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8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Activity – 2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A1C204-FBC4-3B74-B413-BC26AD7B2C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2994" y="1590840"/>
            <a:ext cx="5672176" cy="509522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4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Please complete the activity on the worksheet provided.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Content Placeholder 3">
            <a:extLst>
              <a:ext uri="{FF2B5EF4-FFF2-40B4-BE49-F238E27FC236}">
                <a16:creationId xmlns:a16="http://schemas.microsoft.com/office/drawing/2014/main" id="{224CFAF8-486F-1715-22BA-782688076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833636"/>
            <a:ext cx="1917143" cy="82093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5642340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89E340-B14D-610D-7C99-0B75BC4C1C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01370" y="643467"/>
            <a:ext cx="8162734" cy="5571066"/>
          </a:xfrm>
          <a:prstGeom prst="rect">
            <a:avLst/>
          </a:prstGeom>
        </p:spPr>
      </p:pic>
      <p:pic>
        <p:nvPicPr>
          <p:cNvPr id="2" name="Content Placeholder 3">
            <a:extLst>
              <a:ext uri="{FF2B5EF4-FFF2-40B4-BE49-F238E27FC236}">
                <a16:creationId xmlns:a16="http://schemas.microsoft.com/office/drawing/2014/main" id="{A4680082-7C84-3F2B-1EB5-A6C1ADCE7D4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03077" y="6006333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207462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880886B-02ED-4317-9236-CB60C22CF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28A8951-43B0-BC02-AA27-1D9D5E90B659}"/>
              </a:ext>
            </a:extLst>
          </p:cNvPr>
          <p:cNvSpPr/>
          <p:nvPr/>
        </p:nvSpPr>
        <p:spPr>
          <a:xfrm>
            <a:off x="640080" y="4419600"/>
            <a:ext cx="10908792" cy="12039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cap="none" spc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+mj-lt"/>
                <a:ea typeface="+mj-ea"/>
                <a:cs typeface="+mj-cs"/>
              </a:rPr>
              <a:t>Welcome to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tx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+mj-lt"/>
                <a:ea typeface="+mj-ea"/>
                <a:cs typeface="+mj-cs"/>
              </a:rPr>
              <a:t>UWTSD.</a:t>
            </a:r>
            <a:endParaRPr lang="en-US" sz="3600" b="1" kern="1200" cap="none" spc="0">
              <a:ln w="6600">
                <a:solidFill>
                  <a:schemeClr val="accent2"/>
                </a:solidFill>
                <a:prstDash val="solid"/>
              </a:ln>
              <a:solidFill>
                <a:schemeClr val="tx1"/>
              </a:solidFill>
              <a:effectLst>
                <a:outerShdw dist="38100" dir="2700000" algn="tl" rotWithShape="0">
                  <a:schemeClr val="accent2"/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4F92CB8-0C4D-6018-3996-9BE60D922032}"/>
              </a:ext>
            </a:extLst>
          </p:cNvPr>
          <p:cNvSpPr/>
          <p:nvPr/>
        </p:nvSpPr>
        <p:spPr>
          <a:xfrm>
            <a:off x="640080" y="5669280"/>
            <a:ext cx="10908792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2400" b="1" kern="1200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n-lt"/>
                <a:ea typeface="+mn-ea"/>
                <a:cs typeface="+mn-cs"/>
              </a:rPr>
              <a:t>Enjoy the start </a:t>
            </a:r>
            <a:r>
              <a:rPr lang="en-US" sz="2400" b="1" kern="1200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n-lt"/>
                <a:ea typeface="+mn-ea"/>
                <a:cs typeface="+mn-cs"/>
              </a:rPr>
              <a:t>of the rest of </a:t>
            </a:r>
            <a:r>
              <a:rPr lang="en-US" sz="2400" b="1" kern="1200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chemeClr val="tx1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  <a:latin typeface="+mn-lt"/>
                <a:ea typeface="+mn-ea"/>
                <a:cs typeface="+mn-cs"/>
              </a:rPr>
              <a:t>your life!!!</a:t>
            </a:r>
          </a:p>
        </p:txBody>
      </p:sp>
      <p:pic>
        <p:nvPicPr>
          <p:cNvPr id="7" name="Picture 6" descr="A group of graduates throwing their caps in the air&#10;&#10;Description automatically generated">
            <a:extLst>
              <a:ext uri="{FF2B5EF4-FFF2-40B4-BE49-F238E27FC236}">
                <a16:creationId xmlns:a16="http://schemas.microsoft.com/office/drawing/2014/main" id="{4AFB0E05-2435-8443-3F44-EE21447EDAA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0" r="1681" b="1"/>
          <a:stretch/>
        </p:blipFill>
        <p:spPr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5" name="Picture 4" descr="A colorful cloud with a horse">
            <a:extLst>
              <a:ext uri="{FF2B5EF4-FFF2-40B4-BE49-F238E27FC236}">
                <a16:creationId xmlns:a16="http://schemas.microsoft.com/office/drawing/2014/main" id="{CC4AAC01-2D29-44BB-469B-AA5D60D28A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63" r="9000" b="-1"/>
          <a:stretch/>
        </p:blipFill>
        <p:spPr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23" name="sketch line">
            <a:extLst>
              <a:ext uri="{FF2B5EF4-FFF2-40B4-BE49-F238E27FC236}">
                <a16:creationId xmlns:a16="http://schemas.microsoft.com/office/drawing/2014/main" id="{28C31856-6ABF-41FD-B683-B06E5FFF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8439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45A4D77-363B-BEB3-C261-334DDDB15D3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001327"/>
            <a:ext cx="1988923" cy="8516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3452180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" val="18157347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SLIDE" val="join_instructions_titl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INSTRUCTION.TEXT" val="join_instructions_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.CHECKERBOARD" val="x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0)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0)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0)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0)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0)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0)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0)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0)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0)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0)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0)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0)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0)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0)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0)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0)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0)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0)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0)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0)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0)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0)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)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)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)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)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)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)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)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)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)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)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)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)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)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)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)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)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)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)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)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)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)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)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)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)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)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)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)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)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)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)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3)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3)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3)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3)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3)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3)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3)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3)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3)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3)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3)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3)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3)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3)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3)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3)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3)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3)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3)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4)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4)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4)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4)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4)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4)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4)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4)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4)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4)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4)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4)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4)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4)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4)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4)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5)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5)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5)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5)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5)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5)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5)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5)"/>
</p:tagLst>
</file>

<file path=ppt/tags/tag1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6)"/>
</p:tagLst>
</file>

<file path=ppt/tags/tag1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6)"/>
</p:tagLst>
</file>

<file path=ppt/tags/tag1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6)"/>
</p:tagLst>
</file>

<file path=ppt/tags/tag1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6)"/>
</p:tagLst>
</file>

<file path=ppt/tags/tag1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6)"/>
</p:tagLst>
</file>

<file path=ppt/tags/tag1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6)"/>
</p:tagLst>
</file>

<file path=ppt/tags/tag1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6)"/>
</p:tagLst>
</file>

<file path=ppt/tags/tag1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6)"/>
</p:tagLst>
</file>

<file path=ppt/tags/tag1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6)"/>
</p:tagLst>
</file>

<file path=ppt/tags/tag1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6)"/>
</p:tagLst>
</file>

<file path=ppt/tags/tag1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6)"/>
</p:tagLst>
</file>

<file path=ppt/tags/tag1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6)"/>
</p:tagLst>
</file>

<file path=ppt/tags/tag1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6)"/>
</p:tagLst>
</file>

<file path=ppt/tags/tag1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6)"/>
</p:tagLst>
</file>

<file path=ppt/tags/tag1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6)"/>
</p:tagLst>
</file>

<file path=ppt/tags/tag1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6)"/>
</p:tagLst>
</file>

<file path=ppt/tags/tag1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6)"/>
</p:tagLst>
</file>

<file path=ppt/tags/tag1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6)"/>
</p:tagLst>
</file>

<file path=ppt/tags/tag1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6)"/>
</p:tagLst>
</file>

<file path=ppt/tags/tag1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6)"/>
</p:tagLst>
</file>

<file path=ppt/tags/tag1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6)"/>
</p:tagLst>
</file>

<file path=ppt/tags/tag1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7)"/>
</p:tagLst>
</file>

<file path=ppt/tags/tag1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7)"/>
</p:tagLst>
</file>

<file path=ppt/tags/tag1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7)"/>
</p:tagLst>
</file>

<file path=ppt/tags/tag1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7)"/>
</p:tagLst>
</file>

<file path=ppt/tags/tag1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7)"/>
</p:tagLst>
</file>

<file path=ppt/tags/tag1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7)"/>
</p:tagLst>
</file>

<file path=ppt/tags/tag1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7)"/>
</p:tagLst>
</file>

<file path=ppt/tags/tag1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7)"/>
</p:tagLst>
</file>

<file path=ppt/tags/tag1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7)"/>
</p:tagLst>
</file>

<file path=ppt/tags/tag1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8)"/>
</p:tagLst>
</file>

<file path=ppt/tags/tag1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8)"/>
</p:tagLst>
</file>

<file path=ppt/tags/tag1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8)"/>
</p:tagLst>
</file>

<file path=ppt/tags/tag1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8)"/>
</p:tagLst>
</file>

<file path=ppt/tags/tag1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8)"/>
</p:tagLst>
</file>

<file path=ppt/tags/tag1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8)"/>
</p:tagLst>
</file>

<file path=ppt/tags/tag1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8)"/>
</p:tagLst>
</file>

<file path=ppt/tags/tag1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8)"/>
</p:tagLst>
</file>

<file path=ppt/tags/tag1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8)"/>
</p:tagLst>
</file>

<file path=ppt/tags/tag1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8)"/>
</p:tagLst>
</file>

<file path=ppt/tags/tag1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8)"/>
</p:tagLst>
</file>

<file path=ppt/tags/tag1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8)"/>
</p:tagLst>
</file>

<file path=ppt/tags/tag1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8)"/>
</p:tagLst>
</file>

<file path=ppt/tags/tag1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9)"/>
</p:tagLst>
</file>

<file path=ppt/tags/tag1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9)"/>
</p:tagLst>
</file>

<file path=ppt/tags/tag1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9)"/>
</p:tagLst>
</file>

<file path=ppt/tags/tag1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9)"/>
</p:tagLst>
</file>

<file path=ppt/tags/tag1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9)"/>
</p:tagLst>
</file>

<file path=ppt/tags/tag1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9)"/>
</p:tagLst>
</file>

<file path=ppt/tags/tag1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9)"/>
</p:tagLst>
</file>

<file path=ppt/tags/tag1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9)"/>
</p:tagLst>
</file>

<file path=ppt/tags/tag1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9)"/>
</p:tagLst>
</file>

<file path=ppt/tags/tag1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9)"/>
</p:tagLst>
</file>

<file path=ppt/tags/tag1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9)"/>
</p:tagLst>
</file>

<file path=ppt/tags/tag1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9)"/>
</p:tagLst>
</file>

<file path=ppt/tags/tag1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9)"/>
</p:tagLst>
</file>

<file path=ppt/tags/tag1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0)"/>
</p:tagLst>
</file>

<file path=ppt/tags/tag1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0)"/>
</p:tagLst>
</file>

<file path=ppt/tags/tag1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0)"/>
</p:tagLst>
</file>

<file path=ppt/tags/tag1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0)"/>
</p:tagLst>
</file>

<file path=ppt/tags/tag1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0)"/>
</p:tagLst>
</file>

<file path=ppt/tags/tag1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0)"/>
</p:tagLst>
</file>

<file path=ppt/tags/tag1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0)"/>
</p:tagLst>
</file>

<file path=ppt/tags/tag1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0)"/>
</p:tagLst>
</file>

<file path=ppt/tags/tag1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0)"/>
</p:tagLst>
</file>

<file path=ppt/tags/tag1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0)"/>
</p:tagLst>
</file>

<file path=ppt/tags/tag1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0)"/>
</p:tagLst>
</file>

<file path=ppt/tags/tag1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0)"/>
</p:tagLst>
</file>

<file path=ppt/tags/tag1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0)"/>
</p:tagLst>
</file>

<file path=ppt/tags/tag1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0)"/>
</p:tagLst>
</file>

<file path=ppt/tags/tag1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0)"/>
</p:tagLst>
</file>

<file path=ppt/tags/tag1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0)"/>
</p:tagLst>
</file>

<file path=ppt/tags/tag1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1)"/>
</p:tagLst>
</file>

<file path=ppt/tags/tag1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1)"/>
</p:tagLst>
</file>

<file path=ppt/tags/tag1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1)"/>
</p:tagLst>
</file>

<file path=ppt/tags/tag1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1)"/>
</p:tagLst>
</file>

<file path=ppt/tags/tag1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1)"/>
</p:tagLst>
</file>

<file path=ppt/tags/tag1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1)"/>
</p:tagLst>
</file>

<file path=ppt/tags/tag1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1)"/>
</p:tagLst>
</file>

<file path=ppt/tags/tag1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1)"/>
</p:tagLst>
</file>

<file path=ppt/tags/tag1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1)"/>
</p:tagLst>
</file>

<file path=ppt/tags/tag1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1)"/>
</p:tagLst>
</file>

<file path=ppt/tags/tag1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1)"/>
</p:tagLst>
</file>

<file path=ppt/tags/tag1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1)"/>
</p:tagLst>
</file>

<file path=ppt/tags/tag1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1)"/>
</p:tagLst>
</file>

<file path=ppt/tags/tag1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1)"/>
</p:tagLst>
</file>

<file path=ppt/tags/tag1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2)"/>
</p:tagLst>
</file>

<file path=ppt/tags/tag1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2)"/>
</p:tagLst>
</file>

<file path=ppt/tags/tag1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2)"/>
</p:tagLst>
</file>

<file path=ppt/tags/tag1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2)"/>
</p:tagLst>
</file>

<file path=ppt/tags/tag1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2)"/>
</p:tagLst>
</file>

<file path=ppt/tags/tag1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2)"/>
</p:tagLst>
</file>

<file path=ppt/tags/tag1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2)"/>
</p:tagLst>
</file>

<file path=ppt/tags/tag1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2)"/>
</p:tagLst>
</file>

<file path=ppt/tags/tag1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2)"/>
</p:tagLst>
</file>

<file path=ppt/tags/tag1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2)"/>
</p:tagLst>
</file>

<file path=ppt/tags/tag1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2)"/>
</p:tagLst>
</file>

<file path=ppt/tags/tag1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2)"/>
</p:tagLst>
</file>

<file path=ppt/tags/tag1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2)"/>
</p:tagLst>
</file>

<file path=ppt/tags/tag2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2)"/>
</p:tagLst>
</file>

<file path=ppt/tags/tag2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2)"/>
</p:tagLst>
</file>

<file path=ppt/tags/tag2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2)"/>
</p:tagLst>
</file>

<file path=ppt/tags/tag2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2)"/>
</p:tagLst>
</file>

<file path=ppt/tags/tag2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2)"/>
</p:tagLst>
</file>

<file path=ppt/tags/tag2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2)"/>
</p:tagLst>
</file>

<file path=ppt/tags/tag2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2)"/>
</p:tagLst>
</file>

<file path=ppt/tags/tag2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3)"/>
</p:tagLst>
</file>

<file path=ppt/tags/tag2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3)"/>
</p:tagLst>
</file>

<file path=ppt/tags/tag2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3)"/>
</p:tagLst>
</file>

<file path=ppt/tags/tag2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3)"/>
</p:tagLst>
</file>

<file path=ppt/tags/tag2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3)"/>
</p:tagLst>
</file>

<file path=ppt/tags/tag2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3)"/>
</p:tagLst>
</file>

<file path=ppt/tags/tag2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3)"/>
</p:tagLst>
</file>

<file path=ppt/tags/tag2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3)"/>
</p:tagLst>
</file>

<file path=ppt/tags/tag2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3)"/>
</p:tagLst>
</file>

<file path=ppt/tags/tag2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3)"/>
</p:tagLst>
</file>

<file path=ppt/tags/tag2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3)"/>
</p:tagLst>
</file>

<file path=ppt/tags/tag2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13)"/>
</p:tagLst>
</file>

<file path=ppt/tags/tag2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3)"/>
</p:tagLst>
</file>

<file path=ppt/tags/tag2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3)"/>
</p:tagLst>
</file>

<file path=ppt/tags/tag2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3)"/>
</p:tagLst>
</file>

<file path=ppt/tags/tag2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3)"/>
</p:tagLst>
</file>

<file path=ppt/tags/tag2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3)"/>
</p:tagLst>
</file>

<file path=ppt/tags/tag2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3)"/>
</p:tagLst>
</file>

<file path=ppt/tags/tag2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4)"/>
</p:tagLst>
</file>

<file path=ppt/tags/tag2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4)"/>
</p:tagLst>
</file>

<file path=ppt/tags/tag2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4)"/>
</p:tagLst>
</file>

<file path=ppt/tags/tag2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4)"/>
</p:tagLst>
</file>

<file path=ppt/tags/tag2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4)"/>
</p:tagLst>
</file>

<file path=ppt/tags/tag2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4)"/>
</p:tagLst>
</file>

<file path=ppt/tags/tag2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4)"/>
</p:tagLst>
</file>

<file path=ppt/tags/tag2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4)"/>
</p:tagLst>
</file>

<file path=ppt/tags/tag2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4)"/>
</p:tagLst>
</file>

<file path=ppt/tags/tag2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4)"/>
</p:tagLst>
</file>

<file path=ppt/tags/tag2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4)"/>
</p:tagLst>
</file>

<file path=ppt/tags/tag2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5)"/>
</p:tagLst>
</file>

<file path=ppt/tags/tag2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5)"/>
</p:tagLst>
</file>

<file path=ppt/tags/tag2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5)"/>
</p:tagLst>
</file>

<file path=ppt/tags/tag2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5)"/>
</p:tagLst>
</file>

<file path=ppt/tags/tag2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5)"/>
</p:tagLst>
</file>

<file path=ppt/tags/tag2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5)"/>
</p:tagLst>
</file>

<file path=ppt/tags/tag2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5)"/>
</p:tagLst>
</file>

<file path=ppt/tags/tag2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5)"/>
</p:tagLst>
</file>

<file path=ppt/tags/tag2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5)"/>
</p:tagLst>
</file>

<file path=ppt/tags/tag2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5)"/>
</p:tagLst>
</file>

<file path=ppt/tags/tag2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5)"/>
</p:tagLst>
</file>

<file path=ppt/tags/tag2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5)"/>
</p:tagLst>
</file>

<file path=ppt/tags/tag2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5)"/>
</p:tagLst>
</file>

<file path=ppt/tags/tag2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6)"/>
</p:tagLst>
</file>

<file path=ppt/tags/tag2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6)"/>
</p:tagLst>
</file>

<file path=ppt/tags/tag2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6)"/>
</p:tagLst>
</file>

<file path=ppt/tags/tag2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6)"/>
</p:tagLst>
</file>

<file path=ppt/tags/tag2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16)"/>
</p:tagLst>
</file>

<file path=ppt/tags/tag2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6)"/>
</p:tagLst>
</file>

<file path=ppt/tags/tag2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16)"/>
</p:tagLst>
</file>

<file path=ppt/tags/tag2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6)"/>
</p:tagLst>
</file>

<file path=ppt/tags/tag2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6)"/>
</p:tagLst>
</file>

<file path=ppt/tags/tag2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6)"/>
</p:tagLst>
</file>

<file path=ppt/tags/tag2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7)"/>
</p:tagLst>
</file>

<file path=ppt/tags/tag2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7)"/>
</p:tagLst>
</file>

<file path=ppt/tags/tag2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7)"/>
</p:tagLst>
</file>

<file path=ppt/tags/tag2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7)"/>
</p:tagLst>
</file>

<file path=ppt/tags/tag2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17)"/>
</p:tagLst>
</file>

<file path=ppt/tags/tag2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7)"/>
</p:tagLst>
</file>

<file path=ppt/tags/tag2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7)"/>
</p:tagLst>
</file>

<file path=ppt/tags/tag2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7)"/>
</p:tagLst>
</file>

<file path=ppt/tags/tag2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17)"/>
</p:tagLst>
</file>

<file path=ppt/tags/tag2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7)"/>
</p:tagLst>
</file>

<file path=ppt/tags/tag2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7)"/>
</p:tagLst>
</file>

<file path=ppt/tags/tag2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7)"/>
</p:tagLst>
</file>

<file path=ppt/tags/tag2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7)"/>
</p:tagLst>
</file>

<file path=ppt/tags/tag2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7)"/>
</p:tagLst>
</file>

<file path=ppt/tags/tag2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17)"/>
</p:tagLst>
</file>

<file path=ppt/tags/tag2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17)"/>
</p:tagLst>
</file>

<file path=ppt/tags/tag2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7)"/>
</p:tagLst>
</file>

<file path=ppt/tags/tag2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8)"/>
</p:tagLst>
</file>

<file path=ppt/tags/tag2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18)"/>
</p:tagLst>
</file>

<file path=ppt/tags/tag2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18)"/>
</p:tagLst>
</file>

<file path=ppt/tags/tag2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18)"/>
</p:tagLst>
</file>

<file path=ppt/tags/tag2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18)"/>
</p:tagLst>
</file>

<file path=ppt/tags/tag2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18)"/>
</p:tagLst>
</file>

<file path=ppt/tags/tag2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18)"/>
</p:tagLst>
</file>

<file path=ppt/tags/tag2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18)"/>
</p:tagLst>
</file>

<file path=ppt/tags/tag2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18)"/>
</p:tagLst>
</file>

<file path=ppt/tags/tag2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8)"/>
</p:tagLst>
</file>

<file path=ppt/tags/tag2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18)"/>
</p:tagLst>
</file>

<file path=ppt/tags/tag2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8)"/>
</p:tagLst>
</file>

<file path=ppt/tags/tag2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8)"/>
</p:tagLst>
</file>

<file path=ppt/tags/tag2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8)"/>
</p:tagLst>
</file>

<file path=ppt/tags/tag2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18)"/>
</p:tagLst>
</file>

<file path=ppt/tags/tag2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8)"/>
</p:tagLst>
</file>

<file path=ppt/tags/tag2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18)"/>
</p:tagLst>
</file>

<file path=ppt/tags/tag2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18)"/>
</p:tagLst>
</file>

<file path=ppt/tags/tag2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19)"/>
</p:tagLst>
</file>

<file path=ppt/tags/tag2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19)"/>
</p:tagLst>
</file>

<file path=ppt/tags/tag2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19)"/>
</p:tagLst>
</file>

<file path=ppt/tags/tag2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19)"/>
</p:tagLst>
</file>

<file path=ppt/tags/tag2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19)"/>
</p:tagLst>
</file>

<file path=ppt/tags/tag2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19)"/>
</p:tagLst>
</file>

<file path=ppt/tags/tag3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19)"/>
</p:tagLst>
</file>

<file path=ppt/tags/tag3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19)"/>
</p:tagLst>
</file>

<file path=ppt/tags/tag3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19)"/>
</p:tagLst>
</file>

<file path=ppt/tags/tag3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19)"/>
</p:tagLst>
</file>

<file path=ppt/tags/tag3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0)"/>
</p:tagLst>
</file>

<file path=ppt/tags/tag3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0)"/>
</p:tagLst>
</file>

<file path=ppt/tags/tag3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0)"/>
</p:tagLst>
</file>

<file path=ppt/tags/tag3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0)"/>
</p:tagLst>
</file>

<file path=ppt/tags/tag3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0)"/>
</p:tagLst>
</file>

<file path=ppt/tags/tag3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8,20)"/>
</p:tagLst>
</file>

<file path=ppt/tags/tag3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0)"/>
</p:tagLst>
</file>

<file path=ppt/tags/tag3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0)"/>
</p:tagLst>
</file>

<file path=ppt/tags/tag3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0)"/>
</p:tagLst>
</file>

<file path=ppt/tags/tag3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0)"/>
</p:tagLst>
</file>

<file path=ppt/tags/tag3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0)"/>
</p:tagLst>
</file>

<file path=ppt/tags/tag3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0)"/>
</p:tagLst>
</file>

<file path=ppt/tags/tag3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0)"/>
</p:tagLst>
</file>

<file path=ppt/tags/tag3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0)"/>
</p:tagLst>
</file>

<file path=ppt/tags/tag3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0)"/>
</p:tagLst>
</file>

<file path=ppt/tags/tag3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0)"/>
</p:tagLst>
</file>

<file path=ppt/tags/tag3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0)"/>
</p:tagLst>
</file>

<file path=ppt/tags/tag3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0)"/>
</p:tagLst>
</file>

<file path=ppt/tags/tag3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0)"/>
</p:tagLst>
</file>

<file path=ppt/tags/tag3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0)"/>
</p:tagLst>
</file>

<file path=ppt/tags/tag3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0)"/>
</p:tagLst>
</file>

<file path=ppt/tags/tag3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1)"/>
</p:tagLst>
</file>

<file path=ppt/tags/tag3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1)"/>
</p:tagLst>
</file>

<file path=ppt/tags/tag3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1)"/>
</p:tagLst>
</file>

<file path=ppt/tags/tag3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1)"/>
</p:tagLst>
</file>

<file path=ppt/tags/tag3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1)"/>
</p:tagLst>
</file>

<file path=ppt/tags/tag3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1)"/>
</p:tagLst>
</file>

<file path=ppt/tags/tag3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1)"/>
</p:tagLst>
</file>

<file path=ppt/tags/tag3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1)"/>
</p:tagLst>
</file>

<file path=ppt/tags/tag3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2)"/>
</p:tagLst>
</file>

<file path=ppt/tags/tag3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2)"/>
</p:tagLst>
</file>

<file path=ppt/tags/tag3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2)"/>
</p:tagLst>
</file>

<file path=ppt/tags/tag3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2)"/>
</p:tagLst>
</file>

<file path=ppt/tags/tag3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2)"/>
</p:tagLst>
</file>

<file path=ppt/tags/tag3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2)"/>
</p:tagLst>
</file>

<file path=ppt/tags/tag3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2)"/>
</p:tagLst>
</file>

<file path=ppt/tags/tag3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2)"/>
</p:tagLst>
</file>

<file path=ppt/tags/tag3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2)"/>
</p:tagLst>
</file>

<file path=ppt/tags/tag3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2)"/>
</p:tagLst>
</file>

<file path=ppt/tags/tag3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2)"/>
</p:tagLst>
</file>

<file path=ppt/tags/tag3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2)"/>
</p:tagLst>
</file>

<file path=ppt/tags/tag3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2)"/>
</p:tagLst>
</file>

<file path=ppt/tags/tag3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2)"/>
</p:tagLst>
</file>

<file path=ppt/tags/tag3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2)"/>
</p:tagLst>
</file>

<file path=ppt/tags/tag3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3)"/>
</p:tagLst>
</file>

<file path=ppt/tags/tag3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3)"/>
</p:tagLst>
</file>

<file path=ppt/tags/tag3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3)"/>
</p:tagLst>
</file>

<file path=ppt/tags/tag3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3)"/>
</p:tagLst>
</file>

<file path=ppt/tags/tag3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3)"/>
</p:tagLst>
</file>

<file path=ppt/tags/tag3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3)"/>
</p:tagLst>
</file>

<file path=ppt/tags/tag3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3)"/>
</p:tagLst>
</file>

<file path=ppt/tags/tag3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3)"/>
</p:tagLst>
</file>

<file path=ppt/tags/tag3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3)"/>
</p:tagLst>
</file>

<file path=ppt/tags/tag3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3)"/>
</p:tagLst>
</file>

<file path=ppt/tags/tag3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4)"/>
</p:tagLst>
</file>

<file path=ppt/tags/tag3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4)"/>
</p:tagLst>
</file>

<file path=ppt/tags/tag3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4)"/>
</p:tagLst>
</file>

<file path=ppt/tags/tag3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4)"/>
</p:tagLst>
</file>

<file path=ppt/tags/tag3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4)"/>
</p:tagLst>
</file>

<file path=ppt/tags/tag3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4)"/>
</p:tagLst>
</file>

<file path=ppt/tags/tag3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4)"/>
</p:tagLst>
</file>

<file path=ppt/tags/tag3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4)"/>
</p:tagLst>
</file>

<file path=ppt/tags/tag3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4)"/>
</p:tagLst>
</file>

<file path=ppt/tags/tag3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4)"/>
</p:tagLst>
</file>

<file path=ppt/tags/tag3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4)"/>
</p:tagLst>
</file>

<file path=ppt/tags/tag3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4)"/>
</p:tagLst>
</file>

<file path=ppt/tags/tag3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4)"/>
</p:tagLst>
</file>

<file path=ppt/tags/tag3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1,24)"/>
</p:tagLst>
</file>

<file path=ppt/tags/tag3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4)"/>
</p:tagLst>
</file>

<file path=ppt/tags/tag3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4)"/>
</p:tagLst>
</file>

<file path=ppt/tags/tag3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4)"/>
</p:tagLst>
</file>

<file path=ppt/tags/tag3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4)"/>
</p:tagLst>
</file>

<file path=ppt/tags/tag3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4)"/>
</p:tagLst>
</file>

<file path=ppt/tags/tag3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4)"/>
</p:tagLst>
</file>

<file path=ppt/tags/tag3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5)"/>
</p:tagLst>
</file>

<file path=ppt/tags/tag3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5)"/>
</p:tagLst>
</file>

<file path=ppt/tags/tag3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5)"/>
</p:tagLst>
</file>

<file path=ppt/tags/tag3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5)"/>
</p:tagLst>
</file>

<file path=ppt/tags/tag3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5)"/>
</p:tagLst>
</file>

<file path=ppt/tags/tag3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5)"/>
</p:tagLst>
</file>

<file path=ppt/tags/tag3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5)"/>
</p:tagLst>
</file>

<file path=ppt/tags/tag3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5)"/>
</p:tagLst>
</file>

<file path=ppt/tags/tag3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5)"/>
</p:tagLst>
</file>

<file path=ppt/tags/tag3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5)"/>
</p:tagLst>
</file>

<file path=ppt/tags/tag3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5)"/>
</p:tagLst>
</file>

<file path=ppt/tags/tag3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5)"/>
</p:tagLst>
</file>

<file path=ppt/tags/tag3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5)"/>
</p:tagLst>
</file>

<file path=ppt/tags/tag3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5)"/>
</p:tagLst>
</file>

<file path=ppt/tags/tag3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6)"/>
</p:tagLst>
</file>

<file path=ppt/tags/tag3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6)"/>
</p:tagLst>
</file>

<file path=ppt/tags/tag3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6)"/>
</p:tagLst>
</file>

<file path=ppt/tags/tag3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6)"/>
</p:tagLst>
</file>

<file path=ppt/tags/tag3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6)"/>
</p:tagLst>
</file>

<file path=ppt/tags/tag3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6)"/>
</p:tagLst>
</file>

<file path=ppt/tags/tag3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6)"/>
</p:tagLst>
</file>

<file path=ppt/tags/tag3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3,26)"/>
</p:tagLst>
</file>

<file path=ppt/tags/tag4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6)"/>
</p:tagLst>
</file>

<file path=ppt/tags/tag4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6)"/>
</p:tagLst>
</file>

<file path=ppt/tags/tag4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6)"/>
</p:tagLst>
</file>

<file path=ppt/tags/tag4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6)"/>
</p:tagLst>
</file>

<file path=ppt/tags/tag4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6)"/>
</p:tagLst>
</file>

<file path=ppt/tags/tag4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6)"/>
</p:tagLst>
</file>

<file path=ppt/tags/tag4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6)"/>
</p:tagLst>
</file>

<file path=ppt/tags/tag4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6)"/>
</p:tagLst>
</file>

<file path=ppt/tags/tag4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6)"/>
</p:tagLst>
</file>

<file path=ppt/tags/tag4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6)"/>
</p:tagLst>
</file>

<file path=ppt/tags/tag4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8,26)"/>
</p:tagLst>
</file>

<file path=ppt/tags/tag4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7)"/>
</p:tagLst>
</file>

<file path=ppt/tags/tag4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7)"/>
</p:tagLst>
</file>

<file path=ppt/tags/tag4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0,27)"/>
</p:tagLst>
</file>

<file path=ppt/tags/tag4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7)"/>
</p:tagLst>
</file>

<file path=ppt/tags/tag4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7)"/>
</p:tagLst>
</file>

<file path=ppt/tags/tag4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4,27)"/>
</p:tagLst>
</file>

<file path=ppt/tags/tag4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7,27)"/>
</p:tagLst>
</file>

<file path=ppt/tags/tag4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8,27)"/>
</p:tagLst>
</file>

<file path=ppt/tags/tag4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9,27)"/>
</p:tagLst>
</file>

<file path=ppt/tags/tag4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7)"/>
</p:tagLst>
</file>

<file path=ppt/tags/tag4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3,27)"/>
</p:tagLst>
</file>

<file path=ppt/tags/tag4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7)"/>
</p:tagLst>
</file>

<file path=ppt/tags/tag4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7)"/>
</p:tagLst>
</file>

<file path=ppt/tags/tag4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9,27)"/>
</p:tagLst>
</file>

<file path=ppt/tags/tag4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,28)"/>
</p:tagLst>
</file>

<file path=ppt/tags/tag4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,28)"/>
</p:tagLst>
</file>

<file path=ppt/tags/tag4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3,28)"/>
</p:tagLst>
</file>

<file path=ppt/tags/tag4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4,28)"/>
</p:tagLst>
</file>

<file path=ppt/tags/tag4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5,28)"/>
</p:tagLst>
</file>

<file path=ppt/tags/tag4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6,28)"/>
</p:tagLst>
</file>

<file path=ppt/tags/tag4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7,28)"/>
</p:tagLst>
</file>

<file path=ppt/tags/tag4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9,28)"/>
</p:tagLst>
</file>

<file path=ppt/tags/tag4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1,28)"/>
</p:tagLst>
</file>

<file path=ppt/tags/tag4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2,28)"/>
</p:tagLst>
</file>

<file path=ppt/tags/tag4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5,28)"/>
</p:tagLst>
</file>

<file path=ppt/tags/tag4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16,28)"/>
</p:tagLst>
</file>

<file path=ppt/tags/tag4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0,28)"/>
</p:tagLst>
</file>

<file path=ppt/tags/tag4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2,28)"/>
</p:tagLst>
</file>

<file path=ppt/tags/tag4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4,28)"/>
</p:tagLst>
</file>

<file path=ppt/tags/tag4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5,28)"/>
</p:tagLst>
</file>

<file path=ppt/tags/tag4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6,28)"/>
</p:tagLst>
</file>

<file path=ppt/tags/tag4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RDOT" val="(27,28)"/>
</p:tagLst>
</file>

<file path=ppt/tags/tag4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795119&quot;,&quot;questionSettings&quot;:{},&quot;alias&quot;:&quot;&quot;,&quot;text&quot;:&quot;&lt;p&gt;Q1: Why did you choose the 1 year CertHE course?&lt;/p&gt;&quot;,&quot;@type&quot;:&quot;MultipleChoiceQuestion&quot;,&quot;choices&quot;:[{&quot;id&quot;:&quot;17858048&quot;,&quot;alias&quot;:null,&quot;text&quot;:&quot;To ease into uni life&quot;,&quot;excludeFromResults&quot;:false,&quot;image&quot;:null,&quot;imageAltText&quot;:null,&quot;isCorrectAnswer&quot;:false},{&quot;id&quot;:&quot;17858049&quot;,&quot;alias&quot;:null,&quot;text&quot;:&quot;To work towards a full degree later&quot;,&quot;excludeFromResults&quot;:false,&quot;image&quot;:null,&quot;imageAltText&quot;:null,&quot;isCorrectAnswer&quot;:false},{&quot;id&quot;:&quot;17858050&quot;,&quot;alias&quot;:null,&quot;text&quot;:&quot;I wanted a fresh start&quot;,&quot;excludeFromResults&quot;:false,&quot;image&quot;:null,&quot;imageAltText&quot;:null,&quot;isCorrectAnswer&quot;:false},{&quot;id&quot;:&quot;17858051&quot;,&quot;alias&quot;:null,&quot;text&quot;:&quot;It sounded less scary than jumping straight in to a degree&quot;,&quot;excludeFromResults&quot;:false,&quot;image&quot;:null,&quot;imageAltText&quot;:null,&quot;isCorrectAnswer&quot;:false},{&quot;id&quot;:&quot;17858052&quot;,&quot;alias&quot;:null,&quot;text&quot;:&quot;I need s foundation to learn further&quot;,&quot;excludeFromResults&quot;:false,&quot;image&quot;:null,&quot;imageAltText&quot;:null,&quot;isCorrectAnswer&quot;:false},{&quot;id&quot;:&quot;17858053&quot;,&quot;alias&quot;:null,&quot;text&quot;:&quot;Just for fun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ORIGIN.SESSION.ID" val="736115"/>
  <p:tag name="VEVOX.ORIGIN.QUESTION.ID" val="4795119"/>
  <p:tag name="VEVOX.QUESTIONSLIDEID" val="289#1603145704/655647512"/>
  <p:tag name="VEVOX.SLIDEFORMAT.VERSION" val="1.016"/>
  <p:tag name="VEVOX.HASRESULTS" val="true"/>
</p:tagLst>
</file>

<file path=ppt/tags/tag4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Q1: Why did you choose the 1 year CertHE course?&lt;/p&gt;"/>
</p:tagLst>
</file>

<file path=ppt/tags/tag4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4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4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4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4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4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4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4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4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4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4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4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4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4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4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6"/>
</p:tagLst>
</file>

<file path=ppt/tags/tag4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6"/>
</p:tagLst>
</file>

<file path=ppt/tags/tag4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6"/>
</p:tagLst>
</file>

<file path=ppt/tags/tag4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6"/>
</p:tagLst>
</file>

<file path=ppt/tags/tag4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795119&quot;,&quot;questionSettings&quot;:{},&quot;alias&quot;:&quot;&quot;,&quot;text&quot;:&quot;&lt;p&gt;Q1: Why did you choose the 1 year CertHE course?&lt;/p&gt;&quot;,&quot;@type&quot;:&quot;MultipleChoiceQuestion&quot;,&quot;choices&quot;:[{&quot;id&quot;:&quot;17858048&quot;,&quot;alias&quot;:null,&quot;text&quot;:&quot;To ease into uni life&quot;,&quot;excludeFromResults&quot;:false,&quot;image&quot;:null,&quot;imageAltText&quot;:null,&quot;isCorrectAnswer&quot;:false},{&quot;id&quot;:&quot;17858049&quot;,&quot;alias&quot;:null,&quot;text&quot;:&quot;To work towards a full degree later&quot;,&quot;excludeFromResults&quot;:false,&quot;image&quot;:null,&quot;imageAltText&quot;:null,&quot;isCorrectAnswer&quot;:false},{&quot;id&quot;:&quot;17858050&quot;,&quot;alias&quot;:null,&quot;text&quot;:&quot;I wanted a fresh start&quot;,&quot;excludeFromResults&quot;:false,&quot;image&quot;:null,&quot;imageAltText&quot;:null,&quot;isCorrectAnswer&quot;:false},{&quot;id&quot;:&quot;17858051&quot;,&quot;alias&quot;:null,&quot;text&quot;:&quot;It sounded less scary than jumping straight in to a degree&quot;,&quot;excludeFromResults&quot;:false,&quot;image&quot;:null,&quot;imageAltText&quot;:null,&quot;isCorrectAnswer&quot;:false},{&quot;id&quot;:&quot;17858052&quot;,&quot;alias&quot;:null,&quot;text&quot;:&quot;I need s foundation to learn further&quot;,&quot;excludeFromResults&quot;:false,&quot;image&quot;:null,&quot;imageAltText&quot;:null,&quot;isCorrectAnswer&quot;:false},{&quot;id&quot;:&quot;17858053&quot;,&quot;alias&quot;:null,&quot;text&quot;:&quot;Just for fun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QUESTIONSLIDEID" val="289#1603145704/655647512"/>
  <p:tag name="VEVOX.SLIDEFORMAT.VERSION" val="1.016"/>
  <p:tag name="VEVOX.HASRESULTS" val="true"/>
</p:tagLst>
</file>

<file path=ppt/tags/tag4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Q1: Why did you choose the 1 year CertHE course?&lt;/p&gt;"/>
</p:tagLst>
</file>

<file path=ppt/tags/tag4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4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4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4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4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4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4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4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4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4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4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4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4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4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4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4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4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4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4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4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4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5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5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5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5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6"/>
</p:tagLst>
</file>

<file path=ppt/tags/tag5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6"/>
</p:tagLst>
</file>

<file path=ppt/tags/tag5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6"/>
</p:tagLst>
</file>

<file path=ppt/tags/tag5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6"/>
</p:tagLst>
</file>

<file path=ppt/tags/tag5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795131&quot;,&quot;questionSettings&quot;:{},&quot;alias&quot;:&quot;&quot;,&quot;text&quot;:&quot;&lt;p&gt;Q2: What did you think when you first heard about your course?&lt;/p&gt;&quot;,&quot;@type&quot;:&quot;MultipleChoiceQuestion&quot;,&quot;choices&quot;:[{&quot;id&quot;:&quot;17858077&quot;,&quot;alias&quot;:null,&quot;text&quot;:&quot;“This is perfect for me!”&quot;,&quot;excludeFromResults&quot;:false,&quot;image&quot;:null,&quot;imageAltText&quot;:null,&quot;isCorrectAnswer&quot;:false},{&quot;id&quot;:&quot;17858078&quot;,&quot;alias&quot;:null,&quot;text&quot;:&quot;“What even is that?”&quot;,&quot;excludeFromResults&quot;:false,&quot;image&quot;:null,&quot;imageAltText&quot;:null,&quot;isCorrectAnswer&quot;:false},{&quot;id&quot;:&quot;17858079&quot;,&quot;alias&quot;:null,&quot;text&quot;:&quot;“Finally, a chance to do things my way.”&quot;,&quot;excludeFromResults&quot;:false,&quot;image&quot;:null,&quot;imageAltText&quot;:null,&quot;isCorrectAnswer&quot;:false},{&quot;id&quot;:&quot;17858080&quot;,&quot;alias&quot;:null,&quot;text&quot;:&quot; “As long as there’s free tea, I’m good.”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ORIGIN.SESSION.ID" val="736115"/>
  <p:tag name="VEVOX.ORIGIN.QUESTION.ID" val="4795131"/>
  <p:tag name="VEVOX.QUESTIONSLIDEID" val="291#2184356698/582149777"/>
  <p:tag name="VEVOX.SLIDEFORMAT.VERSION" val="1.016"/>
  <p:tag name="VEVOX.HASRESULTS" val="true"/>
</p:tagLst>
</file>

<file path=ppt/tags/tag5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Q2: What did you think when you first heard about your course?&lt;/p&gt;"/>
</p:tagLst>
</file>

<file path=ppt/tags/tag5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5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5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5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5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5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5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5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5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5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5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5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5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795131&quot;,&quot;questionSettings&quot;:{},&quot;alias&quot;:&quot;&quot;,&quot;text&quot;:&quot;&lt;p&gt;Q2: What did you think when you first heard about your course?&lt;/p&gt;&quot;,&quot;@type&quot;:&quot;MultipleChoiceQuestion&quot;,&quot;choices&quot;:[{&quot;id&quot;:&quot;17858077&quot;,&quot;alias&quot;:null,&quot;text&quot;:&quot;“This is perfect for me!”&quot;,&quot;excludeFromResults&quot;:false,&quot;image&quot;:null,&quot;imageAltText&quot;:null,&quot;isCorrectAnswer&quot;:false},{&quot;id&quot;:&quot;17858078&quot;,&quot;alias&quot;:null,&quot;text&quot;:&quot;“What even is that?”&quot;,&quot;excludeFromResults&quot;:false,&quot;image&quot;:null,&quot;imageAltText&quot;:null,&quot;isCorrectAnswer&quot;:false},{&quot;id&quot;:&quot;17858079&quot;,&quot;alias&quot;:null,&quot;text&quot;:&quot;“Finally, a chance to do things my way.”&quot;,&quot;excludeFromResults&quot;:false,&quot;image&quot;:null,&quot;imageAltText&quot;:null,&quot;isCorrectAnswer&quot;:false},{&quot;id&quot;:&quot;17858080&quot;,&quot;alias&quot;:null,&quot;text&quot;:&quot; “As long as there’s free tea, I’m good.”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QUESTIONSLIDEID" val="291#2184356698/582149777"/>
  <p:tag name="VEVOX.SLIDEFORMAT.VERSION" val="1.016"/>
  <p:tag name="VEVOX.HASRESULTS" val="true"/>
</p:tagLst>
</file>

<file path=ppt/tags/tag5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Q2: What did you think when you first heard about your course?&lt;/p&gt;"/>
</p:tagLst>
</file>

<file path=ppt/tags/tag5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5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5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5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5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5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5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5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5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5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5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5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5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795137&quot;,&quot;questionSettings&quot;:{},&quot;alias&quot;:&quot;&quot;,&quot;text&quot;:&quot;&lt;p&gt;What are you most looking forward to?&lt;/p&gt;&quot;,&quot;@type&quot;:&quot;MultipleChoiceQuestion&quot;,&quot;choices&quot;:[{&quot;id&quot;:&quot;17858102&quot;,&quot;alias&quot;:null,&quot;text&quot;:&quot;Learning new stuff&quot;,&quot;excludeFromResults&quot;:false,&quot;image&quot;:null,&quot;imageAltText&quot;:null,&quot;isCorrectAnswer&quot;:false},{&quot;id&quot;:&quot;17858103&quot;,&quot;alias&quot;:null,&quot;text&quot;:&quot;Meeting new people&quot;,&quot;excludeFromResults&quot;:false,&quot;image&quot;:null,&quot;imageAltText&quot;:null,&quot;isCorrectAnswer&quot;:false},{&quot;id&quot;:&quot;17858104&quot;,&quot;alias&quot;:null,&quot;text&quot;:&quot;Getting used to uni&quot;,&quot;excludeFromResults&quot;:false,&quot;image&quot;:null,&quot;imageAltText&quot;:null,&quot;isCorrectAnswer&quot;:false},{&quot;id&quot;:&quot;17858105&quot;,&quot;alias&quot;:null,&quot;text&quot;:&quot;Snack breaks and figuring it all out&quot;,&quot;excludeFromResults&quot;:false,&quot;image&quot;:null,&quot;imageAltText&quot;:null,&quot;isCorrectAnswer&quot;:false},{&quot;id&quot;:&quot;17858106&quot;,&quot;alias&quot;:null,&quot;text&quot;:&quot;Just to find out what uni is all about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ORIGIN.SESSION.ID" val="736115"/>
  <p:tag name="VEVOX.ORIGIN.QUESTION.ID" val="4795137"/>
  <p:tag name="VEVOX.QUESTIONSLIDEID" val="293#1216037544/886027747"/>
  <p:tag name="VEVOX.SLIDEFORMAT.VERSION" val="1.016"/>
  <p:tag name="VEVOX.HASRESULTS" val="true"/>
</p:tagLst>
</file>

<file path=ppt/tags/tag5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What are you most looking forward to?&lt;/p&gt;"/>
</p:tagLst>
</file>

<file path=ppt/tags/tag5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5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5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5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5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5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5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5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5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5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5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5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5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5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5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5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5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5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5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5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5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5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5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5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5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5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795137&quot;,&quot;questionSettings&quot;:{},&quot;alias&quot;:&quot;&quot;,&quot;text&quot;:&quot;&lt;p&gt;What are you most looking forward to?&lt;/p&gt;&quot;,&quot;@type&quot;:&quot;MultipleChoiceQuestion&quot;,&quot;choices&quot;:[{&quot;id&quot;:&quot;17858102&quot;,&quot;alias&quot;:null,&quot;text&quot;:&quot;Learning new stuff&quot;,&quot;excludeFromResults&quot;:false,&quot;image&quot;:null,&quot;imageAltText&quot;:null,&quot;isCorrectAnswer&quot;:false},{&quot;id&quot;:&quot;17858103&quot;,&quot;alias&quot;:null,&quot;text&quot;:&quot;Meeting new people&quot;,&quot;excludeFromResults&quot;:false,&quot;image&quot;:null,&quot;imageAltText&quot;:null,&quot;isCorrectAnswer&quot;:false},{&quot;id&quot;:&quot;17858104&quot;,&quot;alias&quot;:null,&quot;text&quot;:&quot;Getting used to uni&quot;,&quot;excludeFromResults&quot;:false,&quot;image&quot;:null,&quot;imageAltText&quot;:null,&quot;isCorrectAnswer&quot;:false},{&quot;id&quot;:&quot;17858105&quot;,&quot;alias&quot;:null,&quot;text&quot;:&quot;Snack breaks and figuring it all out&quot;,&quot;excludeFromResults&quot;:false,&quot;image&quot;:null,&quot;imageAltText&quot;:null,&quot;isCorrectAnswer&quot;:false},{&quot;id&quot;:&quot;17858106&quot;,&quot;alias&quot;:null,&quot;text&quot;:&quot;Just to find out what uni is all about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QUESTIONSLIDEID" val="293#1216037544/886027747"/>
  <p:tag name="VEVOX.SLIDEFORMAT.VERSION" val="1.016"/>
  <p:tag name="VEVOX.HASRESULTS" val="true"/>
</p:tagLst>
</file>

<file path=ppt/tags/tag5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What are you most looking forward to?&lt;/p&gt;"/>
</p:tagLst>
</file>

<file path=ppt/tags/tag5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5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5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5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5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6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6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6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6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6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6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6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6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6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6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6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6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6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6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6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6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5"/>
</p:tagLst>
</file>

<file path=ppt/tags/tag6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5"/>
</p:tagLst>
</file>

<file path=ppt/tags/tag6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5"/>
</p:tagLst>
</file>

<file path=ppt/tags/tag6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5"/>
</p:tagLst>
</file>

<file path=ppt/tags/tag6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6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795148&quot;,&quot;questionSettings&quot;:{},&quot;alias&quot;:&quot;&quot;,&quot;text&quot;:&quot;&lt;p&gt;What do you hope to get from your first year?&lt;/p&gt;&quot;,&quot;@type&quot;:&quot;MultipleChoiceQuestion&quot;,&quot;choices&quot;:[{&quot;id&quot;:&quot;17858144&quot;,&quot;alias&quot;:null,&quot;text&quot;:&quot; Confidence to keep going&quot;,&quot;excludeFromResults&quot;:false,&quot;image&quot;:null,&quot;imageAltText&quot;:null,&quot;isCorrectAnswer&quot;:false},{&quot;id&quot;:&quot;17858145&quot;,&quot;alias&quot;:null,&quot;text&quot;:&quot;Skills that help me at uni and beyond&quot;,&quot;excludeFromResults&quot;:false,&quot;image&quot;:null,&quot;imageAltText&quot;:null,&quot;isCorrectAnswer&quot;:false},{&quot;id&quot;:&quot;17858146&quot;,&quot;alias&quot;:null,&quot;text&quot;:&quot;A starting career in my field &quot;,&quot;excludeFromResults&quot;:false,&quot;image&quot;:null,&quot;imageAltText&quot;:null,&quot;isCorrectAnswer&quot;:false},{&quot;id&quot;:&quot;17858147&quot;,&quot;alias&quot;:null,&quot;text&quot;:&quot;Just some fun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ORIGIN.SESSION.ID" val="736115"/>
  <p:tag name="VEVOX.ORIGIN.QUESTION.ID" val="4795148"/>
  <p:tag name="VEVOX.QUESTIONSLIDEID" val="295#1887118785/59270060"/>
  <p:tag name="VEVOX.SLIDEFORMAT.VERSION" val="1.016"/>
  <p:tag name="VEVOX.HASRESULTS" val="true"/>
</p:tagLst>
</file>

<file path=ppt/tags/tag6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What do you hope to get from your first year?&lt;/p&gt;"/>
</p:tagLst>
</file>

<file path=ppt/tags/tag6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6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6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6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6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6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6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6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6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6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6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6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6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6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6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6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6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6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6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795148&quot;,&quot;questionSettings&quot;:{},&quot;alias&quot;:&quot;&quot;,&quot;text&quot;:&quot;&lt;p&gt;What do you hope to get from your first year?&lt;/p&gt;&quot;,&quot;@type&quot;:&quot;MultipleChoiceQuestion&quot;,&quot;choices&quot;:[{&quot;id&quot;:&quot;17858144&quot;,&quot;alias&quot;:null,&quot;text&quot;:&quot; Confidence to keep going&quot;,&quot;excludeFromResults&quot;:false,&quot;image&quot;:null,&quot;imageAltText&quot;:null,&quot;isCorrectAnswer&quot;:false},{&quot;id&quot;:&quot;17858145&quot;,&quot;alias&quot;:null,&quot;text&quot;:&quot;Skills that help me at uni and beyond&quot;,&quot;excludeFromResults&quot;:false,&quot;image&quot;:null,&quot;imageAltText&quot;:null,&quot;isCorrectAnswer&quot;:false},{&quot;id&quot;:&quot;17858146&quot;,&quot;alias&quot;:null,&quot;text&quot;:&quot;A starting career in my field &quot;,&quot;excludeFromResults&quot;:false,&quot;image&quot;:null,&quot;imageAltText&quot;:null,&quot;isCorrectAnswer&quot;:false},{&quot;id&quot;:&quot;17858147&quot;,&quot;alias&quot;:null,&quot;text&quot;:&quot;Just some fun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QUESTIONSLIDEID" val="295#1887118785/59270060"/>
  <p:tag name="VEVOX.SLIDEFORMAT.VERSION" val="1.016"/>
  <p:tag name="VEVOX.HASRESULTS" val="true"/>
</p:tagLst>
</file>

<file path=ppt/tags/tag6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What do you hope to get from your first year?&lt;/p&gt;"/>
</p:tagLst>
</file>

<file path=ppt/tags/tag6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6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6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6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6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6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6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6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6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6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6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6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6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6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6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6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6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6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ags/tag6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" val="{&quot;id&quot;:&quot;4795156&quot;,&quot;questionSettings&quot;:{},&quot;alias&quot;:&quot;&quot;,&quot;text&quot;:&quot;&lt;p&gt;If your CertHE course is a movie, what kind would it be?&lt;/p&gt;&quot;,&quot;@type&quot;:&quot;MultipleChoiceQuestion&quot;,&quot;choices&quot;:[{&quot;id&quot;:&quot;17858170&quot;,&quot;alias&quot;:null,&quot;text&quot;:&quot;A feel-good success story&quot;,&quot;excludeFromResults&quot;:false,&quot;image&quot;:null,&quot;imageAltText&quot;:null,&quot;isCorrectAnswer&quot;:false},{&quot;id&quot;:&quot;17858171&quot;,&quot;alias&quot;:null,&quot;text&quot;:&quot;A buddy comedy — all about making friends&quot;,&quot;excludeFromResults&quot;:false,&quot;image&quot;:null,&quot;imageAltText&quot;:null,&quot;isCorrectAnswer&quot;:false},{&quot;id&quot;:&quot;17858172&quot;,&quot;alias&quot;:null,&quot;text&quot;:&quot;A discovery adventure — finding out what I'm good at&quot;,&quot;excludeFromResults&quot;:false,&quot;image&quot;:null,&quot;imageAltText&quot;:null,&quot;isCorrectAnswer&quot;:false},{&quot;id&quot;:&quot;17858173&quot;,&quot;alias&quot;:null,&quot;text&quot;:&quot;A survival show — but with snacks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ORIGIN.SESSION.ID" val="736115"/>
  <p:tag name="VEVOX.ORIGIN.QUESTION.ID" val="4795156"/>
  <p:tag name="VEVOX.QUESTIONSLIDEID" val="297#1672545103/356909637"/>
  <p:tag name="VEVOX.SLIDEFORMAT.VERSION" val="1.016"/>
  <p:tag name="VEVOX.HASRESULTS" val="true"/>
</p:tagLst>
</file>

<file path=ppt/tags/tag6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If your CertHE course is a movie, what kind would it be?&lt;/p&gt;"/>
</p:tagLst>
</file>

<file path=ppt/tags/tag6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6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6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6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6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6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UNTDOWNTIMER.DISPLAY" val="{&quot;left&quot;:893,&quot;top&quot;:473,&quot;width&quot;:60,&quot;height&quot;:60}"/>
</p:tagLst>
</file>

<file path=ppt/tags/tag6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6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6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6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6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6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6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6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6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6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6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6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6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6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6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6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6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7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70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" val="{&quot;id&quot;:&quot;4795156&quot;,&quot;questionSettings&quot;:{},&quot;alias&quot;:&quot;&quot;,&quot;text&quot;:&quot;&lt;p&gt;If your CertHE course is a movie, what kind would it be?&lt;/p&gt;&quot;,&quot;@type&quot;:&quot;MultipleChoiceQuestion&quot;,&quot;choices&quot;:[{&quot;id&quot;:&quot;17858170&quot;,&quot;alias&quot;:null,&quot;text&quot;:&quot;A feel-good success story&quot;,&quot;excludeFromResults&quot;:false,&quot;image&quot;:null,&quot;imageAltText&quot;:null,&quot;isCorrectAnswer&quot;:false},{&quot;id&quot;:&quot;17858171&quot;,&quot;alias&quot;:null,&quot;text&quot;:&quot;A buddy comedy — all about making friends&quot;,&quot;excludeFromResults&quot;:false,&quot;image&quot;:null,&quot;imageAltText&quot;:null,&quot;isCorrectAnswer&quot;:false},{&quot;id&quot;:&quot;17858172&quot;,&quot;alias&quot;:null,&quot;text&quot;:&quot;A discovery adventure — finding out what I'm good at&quot;,&quot;excludeFromResults&quot;:false,&quot;image&quot;:null,&quot;imageAltText&quot;:null,&quot;isCorrectAnswer&quot;:false},{&quot;id&quot;:&quot;17858173&quot;,&quot;alias&quot;:null,&quot;text&quot;:&quot;A survival show — but with snacks&quot;,&quot;excludeFromResults&quot;:false,&quot;image&quot;:null,&quot;imageAltText&quot;:null,&quot;isCorrectAnswer&quot;:false}],&quot;resultFormat&quot;:&quot;%&quot;,&quot;minNumberSelections&quot;:1,&quot;maxNumberSelections&quot;:1,&quot;image&quot;:null,&quot;resultDisplayType&quot;:&quot;default&quot;}"/>
  <p:tag name="VEVOX.QUESTIONSLIDEID" val="297#1672545103/356909637"/>
  <p:tag name="VEVOX.SLIDEFORMAT.VERSION" val="1.016"/>
  <p:tag name="VEVOX.HASRESULTS" val="true"/>
</p:tagLst>
</file>

<file path=ppt/tags/tag70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QUESTION" val="&lt;p&gt;If your CertHE course is a movie, what kind would it be?&lt;/p&gt;"/>
</p:tagLst>
</file>

<file path=ppt/tags/tag70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CONTENT.PLACEHOLDER" val="2"/>
</p:tagLst>
</file>

<file path=ppt/tags/tag70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" val="{&quot;left&quot;:5,&quot;top&quot;:5,&quot;width&quot;:160,&quot;height&quot;:30}"/>
</p:tagLst>
</file>

<file path=ppt/tags/tag70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OLLSTATUSTEXT" val="{&quot;left&quot;:795,&quot;top&quot;:5,&quot;width&quot;:160,&quot;height&quot;:30}"/>
</p:tagLst>
</file>

<file path=ppt/tags/tag70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SHOULDERS" val="{&quot;left&quot;:13,&quot;top&quot;:20,&quot;width&quot;:14,&quot;height&quot;:10}"/>
</p:tagLst>
</file>

<file path=ppt/tags/tag70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PARTICIPANTSDOODLE.HEAD" val="{&quot;left&quot;:15,&quot;top&quot;:10,&quot;width&quot;:10,&quot;height&quot;:10}"/>
</p:tagLst>
</file>

<file path=ppt/tags/tag70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JOIN.URL" val="{&quot;left&quot;:270,&quot;top&quot;:7,&quot;width&quot;:190,&quot;height&quot;:30}"/>
</p:tagLst>
</file>

<file path=ppt/tags/tag70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ACCESSCODE.DISPLAY" val="{&quot;left&quot;:500,&quot;top&quot;:8,&quot;width&quot;:190,&quot;height&quot;:30}"/>
</p:tagLst>
</file>

<file path=ppt/tags/tag7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1"/>
</p:tagLst>
</file>

<file path=ppt/tags/tag7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1"/>
</p:tagLst>
</file>

<file path=ppt/tags/tag7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1"/>
</p:tagLst>
</file>

<file path=ppt/tags/tag7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1"/>
</p:tagLst>
</file>

<file path=ppt/tags/tag7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2"/>
</p:tagLst>
</file>

<file path=ppt/tags/tag7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2"/>
</p:tagLst>
</file>

<file path=ppt/tags/tag7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2"/>
</p:tagLst>
</file>

<file path=ppt/tags/tag7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2"/>
</p:tagLst>
</file>

<file path=ppt/tags/tag7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3"/>
</p:tagLst>
</file>

<file path=ppt/tags/tag7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3"/>
</p:tagLst>
</file>

<file path=ppt/tags/tag7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3"/>
</p:tagLst>
</file>

<file path=ppt/tags/tag7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3"/>
</p:tagLst>
</file>

<file path=ppt/tags/tag7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TITLE" val="TITLE4"/>
</p:tagLst>
</file>

<file path=ppt/tags/tag7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DATALABEL" val="DATALABEL4"/>
</p:tagLst>
</file>

<file path=ppt/tags/tag7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ORDER" val="BORDER4"/>
</p:tagLst>
</file>

<file path=ppt/tags/tag7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BAR" val="BAR4"/>
</p:tagLst>
</file>

<file path=ppt/tags/tag7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VEVOX.RESULT.PLACEHOLDER" val="0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8E4D6C4C-8819-425C-B71D-598E0170B239}">
  <we:reference id="3e0fcce7-415c-4081-926c-b4e449c650e4" version="1.1.0.2" store="EXCatalog" storeType="EXCatalog"/>
  <we:alternateReferences>
    <we:reference id="WA200004709" version="1.1.0.2" store="en-GB" storeType="OMEX"/>
  </we:alternateReferences>
  <we:properties>
    <we:property name="Office.AutoShowTaskpaneWithDocument" value="true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923</Words>
  <Application>Microsoft Office PowerPoint</Application>
  <PresentationFormat>Widescreen</PresentationFormat>
  <Paragraphs>198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Aptos</vt:lpstr>
      <vt:lpstr>Aptos Display</vt:lpstr>
      <vt:lpstr>Arial</vt:lpstr>
      <vt:lpstr>Calibri</vt:lpstr>
      <vt:lpstr>Office Theme</vt:lpstr>
      <vt:lpstr>Goal-setting workshop </vt:lpstr>
      <vt:lpstr>PowerPoint Presentation</vt:lpstr>
      <vt:lpstr>Learning outcome:  Set goals for the future</vt:lpstr>
      <vt:lpstr>Discussion on Time management homework</vt:lpstr>
      <vt:lpstr>Join the Vevox session</vt:lpstr>
      <vt:lpstr>Q1: Why did you choose the 1 year CertHE course?</vt:lpstr>
      <vt:lpstr>Q1: Why did you choose the 1 year CertHE course?</vt:lpstr>
      <vt:lpstr>Q2: What did you think when you first heard about your course?</vt:lpstr>
      <vt:lpstr>Q2: What did you think when you first heard about your course?</vt:lpstr>
      <vt:lpstr>What are you most looking forward to?</vt:lpstr>
      <vt:lpstr>What are you most looking forward to?</vt:lpstr>
      <vt:lpstr>What do you hope to get from your first year?</vt:lpstr>
      <vt:lpstr>What do you hope to get from your first year?</vt:lpstr>
      <vt:lpstr>If your CertHE course is a movie, what kind would it be?</vt:lpstr>
      <vt:lpstr>If your CertHE course is a movie, what kind would it be?</vt:lpstr>
      <vt:lpstr>Goal setting</vt:lpstr>
      <vt:lpstr>Activity - 1</vt:lpstr>
      <vt:lpstr>Why goal setting is important? </vt:lpstr>
      <vt:lpstr>Framework for goal-setting - SMART Goals</vt:lpstr>
      <vt:lpstr>SMART Goals</vt:lpstr>
      <vt:lpstr>Why did we work backwards from the future to now?</vt:lpstr>
      <vt:lpstr>Goal setting process</vt:lpstr>
      <vt:lpstr>Activity – 2 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Besty Jose</dc:creator>
  <cp:lastModifiedBy>Besty Jose</cp:lastModifiedBy>
  <cp:revision>11</cp:revision>
  <dcterms:created xsi:type="dcterms:W3CDTF">2024-08-31T07:51:42Z</dcterms:created>
  <dcterms:modified xsi:type="dcterms:W3CDTF">2025-04-09T09:46:02Z</dcterms:modified>
</cp:coreProperties>
</file>