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16"/>
  </p:notesMasterIdLst>
  <p:sldIdLst>
    <p:sldId id="256" r:id="rId2"/>
    <p:sldId id="257" r:id="rId3"/>
    <p:sldId id="260" r:id="rId4"/>
    <p:sldId id="262" r:id="rId5"/>
    <p:sldId id="266" r:id="rId6"/>
    <p:sldId id="267" r:id="rId7"/>
    <p:sldId id="268" r:id="rId8"/>
    <p:sldId id="272" r:id="rId9"/>
    <p:sldId id="273" r:id="rId10"/>
    <p:sldId id="277" r:id="rId11"/>
    <p:sldId id="278" r:id="rId12"/>
    <p:sldId id="279" r:id="rId13"/>
    <p:sldId id="280" r:id="rId14"/>
    <p:sldId id="281" r:id="rId15"/>
  </p:sldIdLst>
  <p:sldSz cx="9144000" cy="5143500" type="screen16x9"/>
  <p:notesSz cx="6858000" cy="9144000"/>
  <p:embeddedFontLst>
    <p:embeddedFont>
      <p:font typeface="Lexend" pitchFamily="2" charset="77"/>
      <p:regular r:id="rId17"/>
      <p:bold r:id="rId18"/>
    </p:embeddedFont>
    <p:embeddedFont>
      <p:font typeface="Lexend Light" pitchFamily="2" charset="77"/>
      <p:regular r:id="rId19"/>
      <p:bold r:id="rId20"/>
    </p:embeddedFont>
    <p:embeddedFont>
      <p:font typeface="Spline Sans" pitchFamily="2" charset="0"/>
      <p:regular r:id="rId21"/>
      <p:bold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66062"/>
  </p:normalViewPr>
  <p:slideViewPr>
    <p:cSldViewPr snapToGrid="0">
      <p:cViewPr varScale="1">
        <p:scale>
          <a:sx n="84" d="100"/>
          <a:sy n="84" d="100"/>
        </p:scale>
        <p:origin x="1904"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1"/>
        <p:cNvGrpSpPr/>
        <p:nvPr/>
      </p:nvGrpSpPr>
      <p:grpSpPr>
        <a:xfrm>
          <a:off x="0" y="0"/>
          <a:ext cx="0" cy="0"/>
          <a:chOff x="0" y="0"/>
          <a:chExt cx="0" cy="0"/>
        </a:xfrm>
      </p:grpSpPr>
      <p:sp>
        <p:nvSpPr>
          <p:cNvPr id="502" name="Google Shape;502;g3b611e791de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3" name="Google Shape;503;g3b611e791de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dirty="0"/>
              <a:t>Nia</a:t>
            </a:r>
            <a:r>
              <a:rPr lang="en" dirty="0"/>
              <a:t> - this presentation covers the subject of the sustainability of certain cruise ship destinations- namely the Caribbean islands. Whilst working to create this document, we have each individually evaluated several sustainable strategies that addressed factors such as environmental stewardship, economic viability, social inclusivity, and cultural sensitivity.</a:t>
            </a: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0"/>
        <p:cNvGrpSpPr/>
        <p:nvPr/>
      </p:nvGrpSpPr>
      <p:grpSpPr>
        <a:xfrm>
          <a:off x="0" y="0"/>
          <a:ext cx="0" cy="0"/>
          <a:chOff x="0" y="0"/>
          <a:chExt cx="0" cy="0"/>
        </a:xfrm>
      </p:grpSpPr>
      <p:sp>
        <p:nvSpPr>
          <p:cNvPr id="511" name="Google Shape;511;g3b73aaf947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2" name="Google Shape;512;g3b73aaf947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5"/>
        <p:cNvGrpSpPr/>
        <p:nvPr/>
      </p:nvGrpSpPr>
      <p:grpSpPr>
        <a:xfrm>
          <a:off x="0" y="0"/>
          <a:ext cx="0" cy="0"/>
          <a:chOff x="0" y="0"/>
          <a:chExt cx="0" cy="0"/>
        </a:xfrm>
      </p:grpSpPr>
      <p:sp>
        <p:nvSpPr>
          <p:cNvPr id="536" name="Google Shape;536;g3b611e791de_1_89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7" name="Google Shape;537;g3b611e791de_1_8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a:t>In order to implement the protection of marine and coastal ecosystems within Caribbean Island port destinations, it’s crucial to address multiple anthropogenic factors whilst working to implement coordinated management strategies. These ecosystems within the Caribbean have been facing a decline for decades as a result of human activities that are associated with the development of these cruise ports. Marina spatial planning (MSP) has been identified as an approach to help manage large-scale ecological processes, alongside human impacts, including impacts such as port activities, through integrating ecosystem management principles throughout coastal and marine areas (Aguilar, 2014). </a:t>
            </a:r>
            <a:endParaRPr/>
          </a:p>
          <a:p>
            <a:pPr marL="0" lvl="0" indent="0" algn="l" rtl="0">
              <a:lnSpc>
                <a:spcPct val="115000"/>
              </a:lnSpc>
              <a:spcBef>
                <a:spcPts val="800"/>
              </a:spcBef>
              <a:spcAft>
                <a:spcPts val="0"/>
              </a:spcAft>
              <a:buNone/>
            </a:pPr>
            <a:r>
              <a:rPr lang="en"/>
              <a:t>Coastal ecosystems within the Wider Caribbean are now entering their fifth decade of rapid decline- some of the best documentation of this decline was carried out but the Association of Marine Laboratories of the Caribbean (AMLC). Caribbean conservation pioneers established marine protected areas (MPAs), which are areas where human activities like fishing, drilling, and anchoring are restricted or managed to protect marine ecosystems, due to the alarming trends. Unfortunately, many have little to no protection, and are now known to be too small to be effective in sustaining coastal ecosystems (Aguilar, 2014). Through the scientific expertise and the political connections of its member institutions, the AMLC is currently well-positioned to help with implementing a pilot project; a first step with ecosystem-based management has been considerably successful elsewhere with the MSP, and holds the best opportunity of sustaining human use whilst conserving the coral reefs and other ecosystems (Aguilar, 2014).</a:t>
            </a:r>
            <a:endParaRPr/>
          </a:p>
          <a:p>
            <a:pPr marL="0" lvl="0" indent="0" algn="l" rtl="0">
              <a:lnSpc>
                <a:spcPct val="125454"/>
              </a:lnSpc>
              <a:spcBef>
                <a:spcPts val="800"/>
              </a:spcBef>
              <a:spcAft>
                <a:spcPts val="0"/>
              </a:spcAft>
              <a:buNone/>
            </a:pPr>
            <a:r>
              <a:rPr lang="en"/>
              <a:t>Arrangements made within the Caribbean Community (CARICOM) reveal that whilst sectors such as fishing and tourism have regional coordinationation, other sectors like offshore oil and gas, and shipping developments lack a similar framework; this gap then contributes to isolated management approaches, as well as limited intersectoral coordination, which serves to hinder protection of marine ecosystems in these port areas (Hassanali, 2022). Members of CARICOM exhibit strong social, cultural, and economic connections with the marine coastal environment; efforts to encourage the sustainable use of the ocean and protection of its resources should, as a result, be an area of interest (Hassanali, 2022). </a:t>
            </a:r>
            <a:endParaRPr/>
          </a:p>
          <a:p>
            <a:pPr marL="0" lvl="0" indent="0" algn="l" rtl="0">
              <a:lnSpc>
                <a:spcPct val="125454"/>
              </a:lnSpc>
              <a:spcBef>
                <a:spcPts val="800"/>
              </a:spcBef>
              <a:spcAft>
                <a:spcPts val="0"/>
              </a:spcAft>
              <a:buNone/>
            </a:pPr>
            <a:r>
              <a:rPr lang="en"/>
              <a:t>In the Dominican Republic, a Caribbean nation on the island of Hispaniola, movements such as the establishment of MPAs, the enforcement of fishing regulations, water quality improvements, and the control of invasive species, have all contributed to maintaining reef health, in spite of the disturbances faced from the cruise industry. These actions have served to highlight the significance of local stakeholder involvement, as well as policy support when it comes to protecting the coastal ecosystems near human activities (Cortés-Useche et al., 2021). </a:t>
            </a:r>
            <a:endParaRPr/>
          </a:p>
          <a:p>
            <a:pPr marL="0" lvl="0" indent="0" algn="l" rtl="0">
              <a:lnSpc>
                <a:spcPct val="125454"/>
              </a:lnSpc>
              <a:spcBef>
                <a:spcPts val="800"/>
              </a:spcBef>
              <a:spcAft>
                <a:spcPts val="800"/>
              </a:spcAft>
              <a:buNone/>
            </a:pPr>
            <a:r>
              <a:rPr lang="en"/>
              <a:t>To surmise, the primary causes of harm relating to marine life within the Caribbean, relates to significant environmental pressures from tourism-related activities, combined with challenges regarding the enforcement of protection and the presence of marine debris. These elements cumulatively impact and influence the health of coral reefs and marine ecosystems </a:t>
            </a:r>
            <a:r>
              <a:rPr lang="en" sz="1200">
                <a:solidFill>
                  <a:schemeClr val="dk1"/>
                </a:solidFill>
              </a:rPr>
              <a:t>(Gómez-Andújar and Hernandez-Delgado, 2020)</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3"/>
        <p:cNvGrpSpPr/>
        <p:nvPr/>
      </p:nvGrpSpPr>
      <p:grpSpPr>
        <a:xfrm>
          <a:off x="0" y="0"/>
          <a:ext cx="0" cy="0"/>
          <a:chOff x="0" y="0"/>
          <a:chExt cx="0" cy="0"/>
        </a:xfrm>
      </p:grpSpPr>
      <p:sp>
        <p:nvSpPr>
          <p:cNvPr id="564" name="Google Shape;564;g3b73aaf947a_0_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5" name="Google Shape;565;g3b73aaf947a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u="sng"/>
              <a:t>Nia</a:t>
            </a:r>
            <a:endParaRPr b="1" u="sng"/>
          </a:p>
          <a:p>
            <a:pPr marL="0" lvl="0" indent="0" algn="l" rtl="0">
              <a:spcBef>
                <a:spcPts val="0"/>
              </a:spcBef>
              <a:spcAft>
                <a:spcPts val="0"/>
              </a:spcAft>
              <a:buNone/>
            </a:pPr>
            <a:endParaRPr/>
          </a:p>
          <a:p>
            <a:pPr marL="0" lvl="0" indent="0" algn="l" rtl="0">
              <a:spcBef>
                <a:spcPts val="0"/>
              </a:spcBef>
              <a:spcAft>
                <a:spcPts val="0"/>
              </a:spcAft>
              <a:buNone/>
            </a:pPr>
            <a:r>
              <a:rPr lang="en"/>
              <a:t>The economic viability of the cruise sector within the Caribbean islands is dependent on several factors, including- but not limited to- the contribution of cruise tourism to local national economies (how many jobs are created, how much revenue is generated etc), the risk that nations run of growing dependent on cruise tourism, the ability to balance the profitability of certain cruise lines with the sustainability of port operations, and the reinvestment of finances back into the local infrastructure.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8"/>
        <p:cNvGrpSpPr/>
        <p:nvPr/>
      </p:nvGrpSpPr>
      <p:grpSpPr>
        <a:xfrm>
          <a:off x="0" y="0"/>
          <a:ext cx="0" cy="0"/>
          <a:chOff x="0" y="0"/>
          <a:chExt cx="0" cy="0"/>
        </a:xfrm>
      </p:grpSpPr>
      <p:sp>
        <p:nvSpPr>
          <p:cNvPr id="599" name="Google Shape;599;g3b611e791de_1_11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0" name="Google Shape;600;g3b611e791de_1_1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25454"/>
              </a:lnSpc>
              <a:spcBef>
                <a:spcPts val="0"/>
              </a:spcBef>
              <a:spcAft>
                <a:spcPts val="0"/>
              </a:spcAft>
              <a:buNone/>
            </a:pPr>
            <a:r>
              <a:rPr lang="en"/>
              <a:t>Reinvesting into local infrastructure is a critical factor that helps with enhancing the capabilities of cruise ports, whilst also supporting the growth of the tourism sector (Jordan, 2013). The Caribbean is the top cruise region of the world, and as a result of the continued growth of the sector, The Government of Trinidad and Tobago (GOTT) has recognised and identified the cruise sector as a niche market, and has subsequently made investments into cruise port facilities. Reports have also shown that there is an increased interest from the South American market within the cruise industry, which presents an ideal opportunity for Trinidad and Tobago to present itself as a cruise hub within the southern Caribbean, given its geographical location (Jordan, 2013). Research has proven that the destination is currently not ready to become a homeport, as a result of its inadequate facilities and existing infrastructure; respondents’ recommendations consist of the need for greater incentives to cruise companies in order to found initiate start homeport operations in Trinidad and Tobago, the need to develop basic infrastructural facilities to accommodate the larger, mega cruise ships, whilst also establishing a National Cruise Tourism Policy to support these reinvestment efforts (Jordan, 2013). </a:t>
            </a:r>
            <a:endParaRPr/>
          </a:p>
          <a:p>
            <a:pPr marL="0" lvl="0" indent="0" algn="l" rtl="0">
              <a:lnSpc>
                <a:spcPct val="125454"/>
              </a:lnSpc>
              <a:spcBef>
                <a:spcPts val="800"/>
              </a:spcBef>
              <a:spcAft>
                <a:spcPts val="0"/>
              </a:spcAft>
              <a:buNone/>
            </a:pPr>
            <a:r>
              <a:rPr lang="en"/>
              <a:t>Jamacia has carried out substantial investments regarding tourism-related infrastructure projects, including the erection and renewal of port facilities for the cruise industry (Murray, 2018).. Such investments have helped to contribute to the growth of economic viability regarding the tourism sector; driving it to become the second largest economic sector in the country of Jamacia (Murray, 2018). However, it has been noted that local communities near port-areas are suffering from the social impacts, suggesting that reinvestment strategies should consider mitigating and combating negative social externalities, alongside the development of infrastructure (Murray, 2018).</a:t>
            </a:r>
            <a:endParaRPr/>
          </a:p>
          <a:p>
            <a:pPr marL="0" lvl="0" indent="0" algn="l" rtl="0">
              <a:lnSpc>
                <a:spcPct val="125454"/>
              </a:lnSpc>
              <a:spcBef>
                <a:spcPts val="800"/>
              </a:spcBef>
              <a:spcAft>
                <a:spcPts val="0"/>
              </a:spcAft>
              <a:buNone/>
            </a:pPr>
            <a:r>
              <a:rPr lang="en"/>
              <a:t>Likewise, Antigua’s port authority has undergone a major redevelopment project recently; representing the first significant improvement of a cruise port in the Eastern Caribbean (Telemaque, 2022). This project includes upgrades around modern infrastructure, and the development of a technically skilled workforce, which aims to improve the performance of the ports, whilst also potentially serving as a regional hub. This reinvestments is expected to enhance the regional connectivity, whilst supporting economic integration within the Organisation of Eastern Caribbean States (OECS) (Telemaque, 2022).</a:t>
            </a:r>
            <a:endParaRPr/>
          </a:p>
          <a:p>
            <a:pPr marL="0" lvl="0" indent="0" algn="l" rtl="0">
              <a:lnSpc>
                <a:spcPct val="125454"/>
              </a:lnSpc>
              <a:spcBef>
                <a:spcPts val="800"/>
              </a:spcBef>
              <a:spcAft>
                <a:spcPts val="800"/>
              </a:spcAft>
              <a:buNone/>
            </a:pPr>
            <a:r>
              <a:rPr lang="en"/>
              <a:t>As such, reinvestment into the local infrastructure within the Caribbean cruise industry comes in the forms of improved port facilities, with a focus on welcoming and accommodating larger cruise vessels, improving operational capacity, and also addressing the social impacts on port communities (Telemaque, 2022).</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0"/>
        <p:cNvGrpSpPr/>
        <p:nvPr/>
      </p:nvGrpSpPr>
      <p:grpSpPr>
        <a:xfrm>
          <a:off x="0" y="0"/>
          <a:ext cx="0" cy="0"/>
          <a:chOff x="0" y="0"/>
          <a:chExt cx="0" cy="0"/>
        </a:xfrm>
      </p:grpSpPr>
      <p:sp>
        <p:nvSpPr>
          <p:cNvPr id="611" name="Google Shape;611;g3b73aaf947a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2" name="Google Shape;612;g3b73aaf947a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5"/>
        <p:cNvGrpSpPr/>
        <p:nvPr/>
      </p:nvGrpSpPr>
      <p:grpSpPr>
        <a:xfrm>
          <a:off x="0" y="0"/>
          <a:ext cx="0" cy="0"/>
          <a:chOff x="0" y="0"/>
          <a:chExt cx="0" cy="0"/>
        </a:xfrm>
      </p:grpSpPr>
      <p:sp>
        <p:nvSpPr>
          <p:cNvPr id="616" name="Google Shape;616;g3b611e791de_1_11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7" name="Google Shape;617;g3b611e791de_1_1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25454"/>
              </a:lnSpc>
              <a:spcBef>
                <a:spcPts val="0"/>
              </a:spcBef>
              <a:spcAft>
                <a:spcPts val="0"/>
              </a:spcAft>
              <a:buClr>
                <a:schemeClr val="dk1"/>
              </a:buClr>
              <a:buSzPts val="1100"/>
              <a:buFont typeface="Arial"/>
              <a:buNone/>
            </a:pPr>
            <a:r>
              <a:rPr lang="en"/>
              <a:t>One possible impact that may influence the host community residents of tourist areas, such as the Caribbean, includes stress as a result of tourism development activities (Jordan and Vogt, 2017). The area of Falmouth, Jamacia, recently carried out the development of a new cruise port, making it one of the busiest ports in the Caribbean; a random sample of residents qualified for a study surrounding stress, with 78% of respondents reporting stress relating to the development of the port, whilst 22% reported no stress (Jordan and Vogt, 2017). The long-term exposure of stress can negatively impact health and the behaviour of individuals, whilst also decreasing the quality of life. Analysis revealed that unmet expectations, congestion and crowding, an increase in the cost of living, pollution, harassment from local law enforcement, displacement of residents, and the overuse of utilities were sources of stress for these locals; post-hoc chi squre tests revealed rather significant differences in perceived stressors depending on the level of education held by the individual (Jordan and Vogt, 2017). The research at hands helps to provide an insight into the intangible phycological impacts that the development of cruise tourism can have on a host community’s quality of life (Jordan and Vogt, 2017).</a:t>
            </a:r>
            <a:endParaRPr/>
          </a:p>
          <a:p>
            <a:pPr marL="0" lvl="0" indent="0" algn="l" rtl="0">
              <a:lnSpc>
                <a:spcPct val="125454"/>
              </a:lnSpc>
              <a:spcBef>
                <a:spcPts val="800"/>
              </a:spcBef>
              <a:spcAft>
                <a:spcPts val="800"/>
              </a:spcAft>
              <a:buNone/>
            </a:pPr>
            <a:r>
              <a:rPr lang="en"/>
              <a:t>The impact that cruise tourism has on key stakeholders can determine the future development of the industry within a destination, which then imposes an obligation to to continuously monitor the perception and attitudes of stakeholders (Vukić, Peronja and Mihanović, 2021). In 2019, research was conducted to help examine two key components of the cruise activity; the impact cruise tourism had on the local population and stakeholders performing business activities in the port of Split, Croatia, where two individual groups of questionnaires were created. Attention was given to the economic, social, and environmental impacts of cruise tourism, whilst respecting the principles of sustainable development (Vukić, Peronja and Mihanović, 2021). Such values were estimated based on the Likert scale- a psychometric scale used in surveys to measure attitudes, opinions, and perceptions by asking respondents to rate their level of agreement or disagreement with a statement on a bipolar range. The local population saw the economic and social effects and tourism as an exceedingly positive impact, whilst local business stakeholders are more restrained and recorded a minimal increase in their income and employment rates in relation to cruise activity (Vukić, Peronja and Mihanović, 2021).</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7"/>
        <p:cNvGrpSpPr/>
        <p:nvPr/>
      </p:nvGrpSpPr>
      <p:grpSpPr>
        <a:xfrm>
          <a:off x="0" y="0"/>
          <a:ext cx="0" cy="0"/>
          <a:chOff x="0" y="0"/>
          <a:chExt cx="0" cy="0"/>
        </a:xfrm>
      </p:grpSpPr>
      <p:sp>
        <p:nvSpPr>
          <p:cNvPr id="658" name="Google Shape;658;g3b73aaf947a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9" name="Google Shape;659;g3b73aaf947a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2"/>
        <p:cNvGrpSpPr/>
        <p:nvPr/>
      </p:nvGrpSpPr>
      <p:grpSpPr>
        <a:xfrm>
          <a:off x="0" y="0"/>
          <a:ext cx="0" cy="0"/>
          <a:chOff x="0" y="0"/>
          <a:chExt cx="0" cy="0"/>
        </a:xfrm>
      </p:grpSpPr>
      <p:sp>
        <p:nvSpPr>
          <p:cNvPr id="663" name="Google Shape;663;g3b611e791de_1_113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4" name="Google Shape;664;g3b611e791de_1_11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25454"/>
              </a:lnSpc>
              <a:spcBef>
                <a:spcPts val="0"/>
              </a:spcBef>
              <a:spcAft>
                <a:spcPts val="0"/>
              </a:spcAft>
              <a:buClr>
                <a:schemeClr val="dk1"/>
              </a:buClr>
              <a:buSzPts val="1100"/>
              <a:buFont typeface="Arial"/>
              <a:buNone/>
            </a:pPr>
            <a:r>
              <a:rPr lang="en"/>
              <a:t>It is crucial to balance the preservation of cultural integrity with the demand of tourists within the Caribbean islands. This can be achieved through addressing both tangible and intangible heritage, whilst also considering sustainable development. The institutionalisation of Creole language within the country of Dominica helps to exemplify efforts that have been made to preserve the intangible heritage, specifically as an economic asset for developing states, which serves to highlight the challenge of ensuring that cultural preservation does align with social and economic sustainability, within a post-colonial context (Jno-Baptiste, 2024). This implies that cultural heritage management should be integrated with a broader development goal, in order to avoid superficial identity claims (Jno-Baptiste, 2024). </a:t>
            </a:r>
            <a:endParaRPr/>
          </a:p>
          <a:p>
            <a:pPr marL="0" lvl="0" indent="0" algn="l" rtl="0">
              <a:lnSpc>
                <a:spcPct val="125454"/>
              </a:lnSpc>
              <a:spcBef>
                <a:spcPts val="800"/>
              </a:spcBef>
              <a:spcAft>
                <a:spcPts val="0"/>
              </a:spcAft>
              <a:buClr>
                <a:schemeClr val="dk1"/>
              </a:buClr>
              <a:buSzPts val="1100"/>
              <a:buFont typeface="Arial"/>
              <a:buNone/>
            </a:pPr>
            <a:r>
              <a:rPr lang="en"/>
              <a:t>The development of tourism in the Caribbean also requires the protection of natural and built heritage, through ecological sustainable visitor experiences. Projects that involve local trusts and conservation efforts aim to improve the facilities available for sustainable tours, whilst generating self-sustaining income, and also implementing environmental education and conservation measures (Wensink and Pienkowski, 2013). Initiatives such as these serve to emphasis local consultation, alongside the provision of information to crucial decision-makers in order to enhance the protection of vulnerable ecosystems, whilst also accommodating the growing tourism sector (Wensink and Pienkowski, 2013).</a:t>
            </a:r>
            <a:endParaRPr/>
          </a:p>
          <a:p>
            <a:pPr marL="0" lvl="0" indent="0" algn="l" rtl="0">
              <a:lnSpc>
                <a:spcPct val="125454"/>
              </a:lnSpc>
              <a:spcBef>
                <a:spcPts val="800"/>
              </a:spcBef>
              <a:spcAft>
                <a:spcPts val="0"/>
              </a:spcAft>
              <a:buClr>
                <a:schemeClr val="dk1"/>
              </a:buClr>
              <a:buSzPts val="1100"/>
              <a:buFont typeface="Arial"/>
              <a:buNone/>
            </a:pPr>
            <a:r>
              <a:rPr lang="en"/>
              <a:t>Data from social media has also been used to understand tourism spatial patterns within the Bahamas, illustrating how tourism demands can be managed through identifying the preferred landscapes and visitor flows of attractions (Arkema et al., 2021). Such information helps to support decisions within infrastructural investment, and protected area management- aiming to foster tourism whilst also conserving the environments that serve to attract visitors (Arkema et al., 2021). This approach can help to balance the access of visitors, alongside preservation needs.</a:t>
            </a:r>
            <a:endParaRPr/>
          </a:p>
          <a:p>
            <a:pPr marL="0" lvl="0" indent="0" algn="l" rtl="0">
              <a:lnSpc>
                <a:spcPct val="125454"/>
              </a:lnSpc>
              <a:spcBef>
                <a:spcPts val="800"/>
              </a:spcBef>
              <a:spcAft>
                <a:spcPts val="0"/>
              </a:spcAft>
              <a:buClr>
                <a:schemeClr val="dk1"/>
              </a:buClr>
              <a:buSzPts val="1100"/>
              <a:buFont typeface="Arial"/>
              <a:buNone/>
            </a:pPr>
            <a:r>
              <a:rPr lang="en"/>
              <a:t>In regards to cultural products, the design surrounding ethical souvenirs in order to sustain cultural integrity involves embedding ethical considerations, as well as design philosophies that preserve authenticity whilst meeting market demands (Zhu and Rahman, 2025). The Ethical Design for Cultural Integrity framework views ethics as a procedural governance, which ensures that cultural motifs are sustained throughout the production, erasing the risk of diluting the value of heritage (Zhu and Rahman, 2025).</a:t>
            </a:r>
            <a:endParaRPr/>
          </a:p>
          <a:p>
            <a:pPr marL="0" lvl="0" indent="0" algn="l" rtl="0">
              <a:lnSpc>
                <a:spcPct val="125454"/>
              </a:lnSpc>
              <a:spcBef>
                <a:spcPts val="800"/>
              </a:spcBef>
              <a:spcAft>
                <a:spcPts val="0"/>
              </a:spcAft>
              <a:buClr>
                <a:schemeClr val="dk1"/>
              </a:buClr>
              <a:buSzPts val="1100"/>
              <a:buFont typeface="Arial"/>
              <a:buNone/>
            </a:pPr>
            <a:r>
              <a:rPr lang="en"/>
              <a:t>In order to balance the cultural preservation and tourism development of the Caribbean, it’s important to address complex interactions between local communities, environmental conservation, and economic interests. Research on the Bay Islands of Honduras served to highlight the challenges and opportunities presented in integrating community-based tourism alongside conservation efforts in socially and culturally diverse, and environmentally fragile regions (STONICH, 2008). These findings served to highlight the need for development strategies in tourism that are sensitive to local cultural contexts, whilst also involving community participation in order to avoid the erosion of culture and degradation of the environment (STONICH, 2008).</a:t>
            </a:r>
            <a:endParaRPr/>
          </a:p>
          <a:p>
            <a:pPr marL="0" lvl="0" indent="0" algn="l" rtl="0">
              <a:lnSpc>
                <a:spcPct val="115000"/>
              </a:lnSpc>
              <a:spcBef>
                <a:spcPts val="1200"/>
              </a:spcBef>
              <a:spcAft>
                <a:spcPts val="0"/>
              </a:spcAft>
              <a:buClr>
                <a:schemeClr val="dk1"/>
              </a:buClr>
              <a:buSzPts val="1100"/>
              <a:buFont typeface="Arial"/>
              <a:buNone/>
            </a:pPr>
            <a:r>
              <a:rPr lang="en"/>
              <a:t>Discussions from the Caribbean Tourism Organisation’s Sustainable Tourism Conference served to showcase the importance of preserving natural, cultural, and historical attributes, whilst also pursuing the sustainable development of the tourism sector (Tenny, 1998). In order to achieve a balance, it is necessary to reconcile the interests of the local community, as well as the environmental conservation, with those of tourists and the general tourism industry, which suggests that sustainable tourism is a negotiable process that respects the culture, heritage, and environmental limits of the host region (Tenny, 1998).</a:t>
            </a:r>
            <a:endParaRPr/>
          </a:p>
          <a:p>
            <a:pPr marL="0" lvl="0" indent="0" algn="l" rtl="0">
              <a:lnSpc>
                <a:spcPct val="125454"/>
              </a:lnSpc>
              <a:spcBef>
                <a:spcPts val="1200"/>
              </a:spcBef>
              <a:spcAft>
                <a:spcPts val="0"/>
              </a:spcAft>
              <a:buClr>
                <a:schemeClr val="dk1"/>
              </a:buClr>
              <a:buSzPts val="1100"/>
              <a:buFont typeface="Arial"/>
              <a:buNone/>
            </a:pPr>
            <a:r>
              <a:rPr lang="en"/>
              <a:t>To surmise, it is vital to integrate cultural preservation with sustainable tourism practices that are informed by local engagement, data-driven management, and ethical product design in order to maintain cultural integrity versus tourist demand within the Caribbean. Such an approach proves to support both the heritage protection, and the economic benefits from the tourism sector.</a:t>
            </a:r>
            <a:endParaRPr/>
          </a:p>
          <a:p>
            <a:pPr marL="0" lvl="0" indent="0" algn="l" rtl="0">
              <a:spcBef>
                <a:spcPts val="80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4"/>
        <p:cNvGrpSpPr/>
        <p:nvPr/>
      </p:nvGrpSpPr>
      <p:grpSpPr>
        <a:xfrm>
          <a:off x="0" y="0"/>
          <a:ext cx="0" cy="0"/>
          <a:chOff x="0" y="0"/>
          <a:chExt cx="0" cy="0"/>
        </a:xfrm>
      </p:grpSpPr>
      <p:sp>
        <p:nvSpPr>
          <p:cNvPr id="705" name="Google Shape;705;g3b611e791de_1_2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6" name="Google Shape;706;g3b611e791de_1_2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9"/>
        <p:cNvGrpSpPr/>
        <p:nvPr/>
      </p:nvGrpSpPr>
      <p:grpSpPr>
        <a:xfrm>
          <a:off x="0" y="0"/>
          <a:ext cx="0" cy="0"/>
          <a:chOff x="0" y="0"/>
          <a:chExt cx="0" cy="0"/>
        </a:xfrm>
      </p:grpSpPr>
      <p:sp>
        <p:nvSpPr>
          <p:cNvPr id="710" name="Google Shape;710;g3b611e791de_1_8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1" name="Google Shape;711;g3b611e791de_1_8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6"/>
        <p:cNvGrpSpPr/>
        <p:nvPr/>
      </p:nvGrpSpPr>
      <p:grpSpPr>
        <a:xfrm>
          <a:off x="0" y="0"/>
          <a:ext cx="0" cy="0"/>
          <a:chOff x="0" y="0"/>
          <a:chExt cx="0" cy="0"/>
        </a:xfrm>
      </p:grpSpPr>
      <p:sp>
        <p:nvSpPr>
          <p:cNvPr id="717" name="Google Shape;717;g3b71e7a4587_0_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8" name="Google Shape;718;g3b71e7a4587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3"/>
        <p:cNvGrpSpPr/>
        <p:nvPr/>
      </p:nvGrpSpPr>
      <p:grpSpPr>
        <a:xfrm>
          <a:off x="0" y="0"/>
          <a:ext cx="0" cy="0"/>
          <a:chOff x="0" y="0"/>
          <a:chExt cx="0" cy="0"/>
        </a:xfrm>
      </p:grpSpPr>
      <p:sp>
        <p:nvSpPr>
          <p:cNvPr id="724" name="Google Shape;724;g3b71e7a4587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5" name="Google Shape;725;g3b71e7a4587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0"/>
        <p:cNvGrpSpPr/>
        <p:nvPr/>
      </p:nvGrpSpPr>
      <p:grpSpPr>
        <a:xfrm>
          <a:off x="0" y="0"/>
          <a:ext cx="0" cy="0"/>
          <a:chOff x="0" y="0"/>
          <a:chExt cx="0" cy="0"/>
        </a:xfrm>
      </p:grpSpPr>
      <p:sp>
        <p:nvSpPr>
          <p:cNvPr id="731" name="Google Shape;731;g3b71e7a4587_0_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2" name="Google Shape;732;g3b71e7a4587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p:cSld name="TITLE_2">
    <p:spTree>
      <p:nvGrpSpPr>
        <p:cNvPr id="1" name="Shape 9"/>
        <p:cNvGrpSpPr/>
        <p:nvPr/>
      </p:nvGrpSpPr>
      <p:grpSpPr>
        <a:xfrm>
          <a:off x="0" y="0"/>
          <a:ext cx="0" cy="0"/>
          <a:chOff x="0" y="0"/>
          <a:chExt cx="0" cy="0"/>
        </a:xfrm>
      </p:grpSpPr>
      <p:sp>
        <p:nvSpPr>
          <p:cNvPr id="10" name="Google Shape;10;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11" name="Google Shape;11;p2"/>
          <p:cNvGrpSpPr/>
          <p:nvPr/>
        </p:nvGrpSpPr>
        <p:grpSpPr>
          <a:xfrm>
            <a:off x="0" y="-125"/>
            <a:ext cx="9144300" cy="5143500"/>
            <a:chOff x="0" y="-125"/>
            <a:chExt cx="9144300" cy="5143500"/>
          </a:xfrm>
        </p:grpSpPr>
        <p:sp>
          <p:nvSpPr>
            <p:cNvPr id="12" name="Google Shape;12;p2"/>
            <p:cNvSpPr/>
            <p:nvPr/>
          </p:nvSpPr>
          <p:spPr>
            <a:xfrm>
              <a:off x="0" y="0"/>
              <a:ext cx="91440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13" name="Google Shape;13;p2"/>
            <p:cNvSpPr/>
            <p:nvPr/>
          </p:nvSpPr>
          <p:spPr>
            <a:xfrm>
              <a:off x="0" y="5051800"/>
              <a:ext cx="91440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14" name="Google Shape;14;p2"/>
            <p:cNvSpPr/>
            <p:nvPr/>
          </p:nvSpPr>
          <p:spPr>
            <a:xfrm rot="-5400000">
              <a:off x="-2526000" y="2525875"/>
              <a:ext cx="51435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15" name="Google Shape;15;p2"/>
            <p:cNvSpPr/>
            <p:nvPr/>
          </p:nvSpPr>
          <p:spPr>
            <a:xfrm rot="-5400000">
              <a:off x="6526800" y="2525875"/>
              <a:ext cx="51435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grpSp>
      <p:grpSp>
        <p:nvGrpSpPr>
          <p:cNvPr id="16" name="Google Shape;16;p2"/>
          <p:cNvGrpSpPr/>
          <p:nvPr/>
        </p:nvGrpSpPr>
        <p:grpSpPr>
          <a:xfrm>
            <a:off x="537556" y="689375"/>
            <a:ext cx="8068563" cy="3764713"/>
            <a:chOff x="537556" y="689375"/>
            <a:chExt cx="8068563" cy="3764713"/>
          </a:xfrm>
        </p:grpSpPr>
        <p:sp>
          <p:nvSpPr>
            <p:cNvPr id="17" name="Google Shape;17;p2"/>
            <p:cNvSpPr/>
            <p:nvPr/>
          </p:nvSpPr>
          <p:spPr>
            <a:xfrm>
              <a:off x="1613400" y="39161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8" name="Google Shape;18;p2"/>
            <p:cNvSpPr/>
            <p:nvPr/>
          </p:nvSpPr>
          <p:spPr>
            <a:xfrm>
              <a:off x="3227675" y="33782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9" name="Google Shape;19;p2"/>
            <p:cNvSpPr/>
            <p:nvPr/>
          </p:nvSpPr>
          <p:spPr>
            <a:xfrm>
              <a:off x="3765275" y="39161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0" name="Google Shape;20;p2"/>
            <p:cNvSpPr/>
            <p:nvPr/>
          </p:nvSpPr>
          <p:spPr>
            <a:xfrm>
              <a:off x="2689475" y="39161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1" name="Google Shape;21;p2"/>
            <p:cNvSpPr/>
            <p:nvPr/>
          </p:nvSpPr>
          <p:spPr>
            <a:xfrm>
              <a:off x="2151875" y="33782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2" name="Google Shape;22;p2"/>
            <p:cNvSpPr/>
            <p:nvPr/>
          </p:nvSpPr>
          <p:spPr>
            <a:xfrm>
              <a:off x="5379275" y="33782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3" name="Google Shape;23;p2"/>
            <p:cNvSpPr/>
            <p:nvPr/>
          </p:nvSpPr>
          <p:spPr>
            <a:xfrm>
              <a:off x="5916875" y="39161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4" name="Google Shape;24;p2"/>
            <p:cNvSpPr/>
            <p:nvPr/>
          </p:nvSpPr>
          <p:spPr>
            <a:xfrm>
              <a:off x="4841075" y="39161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5" name="Google Shape;25;p2"/>
            <p:cNvSpPr/>
            <p:nvPr/>
          </p:nvSpPr>
          <p:spPr>
            <a:xfrm>
              <a:off x="4303475" y="33782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6" name="Google Shape;26;p2"/>
            <p:cNvSpPr/>
            <p:nvPr/>
          </p:nvSpPr>
          <p:spPr>
            <a:xfrm>
              <a:off x="6992350" y="39161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7" name="Google Shape;27;p2"/>
            <p:cNvSpPr/>
            <p:nvPr/>
          </p:nvSpPr>
          <p:spPr>
            <a:xfrm>
              <a:off x="6454750" y="33782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8" name="Google Shape;28;p2"/>
            <p:cNvSpPr/>
            <p:nvPr/>
          </p:nvSpPr>
          <p:spPr>
            <a:xfrm>
              <a:off x="1613400" y="68966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9" name="Google Shape;29;p2"/>
            <p:cNvSpPr/>
            <p:nvPr/>
          </p:nvSpPr>
          <p:spPr>
            <a:xfrm>
              <a:off x="3765275" y="68966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0" name="Google Shape;30;p2"/>
            <p:cNvSpPr/>
            <p:nvPr/>
          </p:nvSpPr>
          <p:spPr>
            <a:xfrm>
              <a:off x="2689475" y="68966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1" name="Google Shape;31;p2"/>
            <p:cNvSpPr/>
            <p:nvPr/>
          </p:nvSpPr>
          <p:spPr>
            <a:xfrm>
              <a:off x="2151875" y="122731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2" name="Google Shape;32;p2"/>
            <p:cNvSpPr/>
            <p:nvPr/>
          </p:nvSpPr>
          <p:spPr>
            <a:xfrm>
              <a:off x="3227675" y="122731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3" name="Google Shape;33;p2"/>
            <p:cNvSpPr/>
            <p:nvPr/>
          </p:nvSpPr>
          <p:spPr>
            <a:xfrm>
              <a:off x="5916875" y="68966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4" name="Google Shape;34;p2"/>
            <p:cNvSpPr/>
            <p:nvPr/>
          </p:nvSpPr>
          <p:spPr>
            <a:xfrm>
              <a:off x="4841075" y="68966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5" name="Google Shape;35;p2"/>
            <p:cNvSpPr/>
            <p:nvPr/>
          </p:nvSpPr>
          <p:spPr>
            <a:xfrm>
              <a:off x="4303475" y="122731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6" name="Google Shape;36;p2"/>
            <p:cNvSpPr/>
            <p:nvPr/>
          </p:nvSpPr>
          <p:spPr>
            <a:xfrm>
              <a:off x="5379275" y="122731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7" name="Google Shape;37;p2"/>
            <p:cNvSpPr/>
            <p:nvPr/>
          </p:nvSpPr>
          <p:spPr>
            <a:xfrm>
              <a:off x="6992350" y="68966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8" name="Google Shape;38;p2"/>
            <p:cNvSpPr/>
            <p:nvPr/>
          </p:nvSpPr>
          <p:spPr>
            <a:xfrm>
              <a:off x="6454750" y="122731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9" name="Google Shape;39;p2"/>
            <p:cNvSpPr/>
            <p:nvPr/>
          </p:nvSpPr>
          <p:spPr>
            <a:xfrm>
              <a:off x="537600" y="284051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40" name="Google Shape;40;p2"/>
            <p:cNvSpPr/>
            <p:nvPr/>
          </p:nvSpPr>
          <p:spPr>
            <a:xfrm>
              <a:off x="537600" y="17650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41" name="Google Shape;41;p2"/>
            <p:cNvSpPr/>
            <p:nvPr/>
          </p:nvSpPr>
          <p:spPr>
            <a:xfrm>
              <a:off x="8068150" y="17650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42" name="Google Shape;42;p2"/>
            <p:cNvSpPr/>
            <p:nvPr/>
          </p:nvSpPr>
          <p:spPr>
            <a:xfrm>
              <a:off x="8068150" y="2840650"/>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43" name="Google Shape;43;p2"/>
            <p:cNvSpPr/>
            <p:nvPr/>
          </p:nvSpPr>
          <p:spPr>
            <a:xfrm>
              <a:off x="1613400" y="33782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44" name="Google Shape;44;p2"/>
            <p:cNvSpPr/>
            <p:nvPr/>
          </p:nvSpPr>
          <p:spPr>
            <a:xfrm>
              <a:off x="3227675" y="39161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45" name="Google Shape;45;p2"/>
            <p:cNvSpPr/>
            <p:nvPr/>
          </p:nvSpPr>
          <p:spPr>
            <a:xfrm>
              <a:off x="2689475" y="33782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46" name="Google Shape;46;p2"/>
            <p:cNvSpPr/>
            <p:nvPr/>
          </p:nvSpPr>
          <p:spPr>
            <a:xfrm>
              <a:off x="2151875" y="39161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47" name="Google Shape;47;p2"/>
            <p:cNvSpPr/>
            <p:nvPr/>
          </p:nvSpPr>
          <p:spPr>
            <a:xfrm>
              <a:off x="3765275" y="33782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48" name="Google Shape;48;p2"/>
            <p:cNvSpPr/>
            <p:nvPr/>
          </p:nvSpPr>
          <p:spPr>
            <a:xfrm rot="-5400000">
              <a:off x="537556" y="689619"/>
              <a:ext cx="1075800" cy="1075800"/>
            </a:xfrm>
            <a:prstGeom prst="rtTriangl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49" name="Google Shape;49;p2"/>
            <p:cNvSpPr/>
            <p:nvPr/>
          </p:nvSpPr>
          <p:spPr>
            <a:xfrm>
              <a:off x="5379275" y="39161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50" name="Google Shape;50;p2"/>
            <p:cNvSpPr/>
            <p:nvPr/>
          </p:nvSpPr>
          <p:spPr>
            <a:xfrm>
              <a:off x="4841075" y="33782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51" name="Google Shape;51;p2"/>
            <p:cNvSpPr/>
            <p:nvPr/>
          </p:nvSpPr>
          <p:spPr>
            <a:xfrm>
              <a:off x="4303475" y="39161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52" name="Google Shape;52;p2"/>
            <p:cNvSpPr/>
            <p:nvPr/>
          </p:nvSpPr>
          <p:spPr>
            <a:xfrm>
              <a:off x="5916875" y="33782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53" name="Google Shape;53;p2"/>
            <p:cNvSpPr/>
            <p:nvPr/>
          </p:nvSpPr>
          <p:spPr>
            <a:xfrm>
              <a:off x="6992350" y="33782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54" name="Google Shape;54;p2"/>
            <p:cNvSpPr/>
            <p:nvPr/>
          </p:nvSpPr>
          <p:spPr>
            <a:xfrm>
              <a:off x="6454750" y="39161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55" name="Google Shape;55;p2"/>
            <p:cNvSpPr/>
            <p:nvPr/>
          </p:nvSpPr>
          <p:spPr>
            <a:xfrm>
              <a:off x="1613400" y="122731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56" name="Google Shape;56;p2"/>
            <p:cNvSpPr/>
            <p:nvPr/>
          </p:nvSpPr>
          <p:spPr>
            <a:xfrm>
              <a:off x="3227675" y="68966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57" name="Google Shape;57;p2"/>
            <p:cNvSpPr/>
            <p:nvPr/>
          </p:nvSpPr>
          <p:spPr>
            <a:xfrm>
              <a:off x="3765275" y="122731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58" name="Google Shape;58;p2"/>
            <p:cNvSpPr/>
            <p:nvPr/>
          </p:nvSpPr>
          <p:spPr>
            <a:xfrm>
              <a:off x="2689475" y="122731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59" name="Google Shape;59;p2"/>
            <p:cNvSpPr/>
            <p:nvPr/>
          </p:nvSpPr>
          <p:spPr>
            <a:xfrm>
              <a:off x="2151875" y="68966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60" name="Google Shape;60;p2"/>
            <p:cNvSpPr/>
            <p:nvPr/>
          </p:nvSpPr>
          <p:spPr>
            <a:xfrm>
              <a:off x="5379275" y="68966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61" name="Google Shape;61;p2"/>
            <p:cNvSpPr/>
            <p:nvPr/>
          </p:nvSpPr>
          <p:spPr>
            <a:xfrm>
              <a:off x="5916875" y="122731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62" name="Google Shape;62;p2"/>
            <p:cNvSpPr/>
            <p:nvPr/>
          </p:nvSpPr>
          <p:spPr>
            <a:xfrm>
              <a:off x="4841075" y="122731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63" name="Google Shape;63;p2"/>
            <p:cNvSpPr/>
            <p:nvPr/>
          </p:nvSpPr>
          <p:spPr>
            <a:xfrm>
              <a:off x="4303475" y="68966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64" name="Google Shape;64;p2"/>
            <p:cNvSpPr/>
            <p:nvPr/>
          </p:nvSpPr>
          <p:spPr>
            <a:xfrm>
              <a:off x="6992350" y="122731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65" name="Google Shape;65;p2"/>
            <p:cNvSpPr/>
            <p:nvPr/>
          </p:nvSpPr>
          <p:spPr>
            <a:xfrm>
              <a:off x="6454750" y="68966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66" name="Google Shape;66;p2"/>
            <p:cNvSpPr/>
            <p:nvPr/>
          </p:nvSpPr>
          <p:spPr>
            <a:xfrm>
              <a:off x="537600" y="230261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67" name="Google Shape;67;p2"/>
            <p:cNvSpPr/>
            <p:nvPr/>
          </p:nvSpPr>
          <p:spPr>
            <a:xfrm>
              <a:off x="8068150" y="2302800"/>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68" name="Google Shape;68;p2"/>
            <p:cNvSpPr/>
            <p:nvPr/>
          </p:nvSpPr>
          <p:spPr>
            <a:xfrm rot="5400000">
              <a:off x="537644" y="689619"/>
              <a:ext cx="1075800" cy="1075800"/>
            </a:xfrm>
            <a:prstGeom prst="rtTriangle">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69" name="Google Shape;69;p2"/>
            <p:cNvSpPr/>
            <p:nvPr/>
          </p:nvSpPr>
          <p:spPr>
            <a:xfrm rot="5400000">
              <a:off x="7530319" y="3378269"/>
              <a:ext cx="1075800" cy="1075800"/>
            </a:xfrm>
            <a:prstGeom prst="rtTriangl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70" name="Google Shape;70;p2"/>
            <p:cNvSpPr/>
            <p:nvPr/>
          </p:nvSpPr>
          <p:spPr>
            <a:xfrm rot="-5400000">
              <a:off x="7530231" y="3378269"/>
              <a:ext cx="1075800" cy="1075800"/>
            </a:xfrm>
            <a:prstGeom prst="rtTriangle">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71" name="Google Shape;71;p2"/>
            <p:cNvSpPr/>
            <p:nvPr/>
          </p:nvSpPr>
          <p:spPr>
            <a:xfrm rot="10800000">
              <a:off x="537600" y="3377763"/>
              <a:ext cx="1075800" cy="1075800"/>
            </a:xfrm>
            <a:prstGeom prst="rtTriangl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72" name="Google Shape;72;p2"/>
            <p:cNvSpPr/>
            <p:nvPr/>
          </p:nvSpPr>
          <p:spPr>
            <a:xfrm>
              <a:off x="537600" y="3377675"/>
              <a:ext cx="1075800" cy="1075800"/>
            </a:xfrm>
            <a:prstGeom prst="rtTriangle">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73" name="Google Shape;73;p2"/>
            <p:cNvSpPr/>
            <p:nvPr/>
          </p:nvSpPr>
          <p:spPr>
            <a:xfrm>
              <a:off x="7530275" y="689375"/>
              <a:ext cx="1075800" cy="1075800"/>
            </a:xfrm>
            <a:prstGeom prst="rtTriangl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74" name="Google Shape;74;p2"/>
            <p:cNvSpPr/>
            <p:nvPr/>
          </p:nvSpPr>
          <p:spPr>
            <a:xfrm rot="10800000">
              <a:off x="7530275" y="689463"/>
              <a:ext cx="1075800" cy="1075800"/>
            </a:xfrm>
            <a:prstGeom prst="rtTriangle">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grpSp>
      <p:sp>
        <p:nvSpPr>
          <p:cNvPr id="75" name="Google Shape;75;p2"/>
          <p:cNvSpPr txBox="1">
            <a:spLocks noGrp="1"/>
          </p:cNvSpPr>
          <p:nvPr>
            <p:ph type="title"/>
          </p:nvPr>
        </p:nvSpPr>
        <p:spPr>
          <a:xfrm>
            <a:off x="1241550" y="1973150"/>
            <a:ext cx="6660900" cy="7929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76" name="Google Shape;76;p2"/>
          <p:cNvSpPr txBox="1">
            <a:spLocks noGrp="1"/>
          </p:cNvSpPr>
          <p:nvPr>
            <p:ph type="subTitle" idx="1"/>
          </p:nvPr>
        </p:nvSpPr>
        <p:spPr>
          <a:xfrm>
            <a:off x="1810800" y="2904800"/>
            <a:ext cx="5522700" cy="305400"/>
          </a:xfrm>
          <a:prstGeom prst="rect">
            <a:avLst/>
          </a:prstGeom>
        </p:spPr>
        <p:txBody>
          <a:bodyPr spcFirstLastPara="1" wrap="square" lIns="91425" tIns="91425" rIns="91425" bIns="91425" anchor="ctr" anchorCtr="0">
            <a:noAutofit/>
          </a:bodyPr>
          <a:lstStyle>
            <a:lvl1pPr lvl="0" algn="ctr">
              <a:spcBef>
                <a:spcPts val="0"/>
              </a:spcBef>
              <a:spcAft>
                <a:spcPts val="0"/>
              </a:spcAft>
              <a:buSzPts val="2800"/>
              <a:buNone/>
              <a:defRPr/>
            </a:lvl1pPr>
            <a:lvl2pPr lvl="1" algn="ctr">
              <a:spcBef>
                <a:spcPts val="0"/>
              </a:spcBef>
              <a:spcAft>
                <a:spcPts val="0"/>
              </a:spcAft>
              <a:buSzPts val="2800"/>
              <a:buNone/>
              <a:defRPr/>
            </a:lvl2pPr>
            <a:lvl3pPr lvl="2" algn="ctr">
              <a:spcBef>
                <a:spcPts val="0"/>
              </a:spcBef>
              <a:spcAft>
                <a:spcPts val="0"/>
              </a:spcAft>
              <a:buSzPts val="2800"/>
              <a:buNone/>
              <a:defRPr/>
            </a:lvl3pPr>
            <a:lvl4pPr lvl="3" algn="ctr">
              <a:spcBef>
                <a:spcPts val="0"/>
              </a:spcBef>
              <a:spcAft>
                <a:spcPts val="0"/>
              </a:spcAft>
              <a:buSzPts val="2800"/>
              <a:buNone/>
              <a:defRPr/>
            </a:lvl4pPr>
            <a:lvl5pPr lvl="4" algn="ctr">
              <a:spcBef>
                <a:spcPts val="0"/>
              </a:spcBef>
              <a:spcAft>
                <a:spcPts val="0"/>
              </a:spcAft>
              <a:buSzPts val="2800"/>
              <a:buNone/>
              <a:defRPr/>
            </a:lvl5pPr>
            <a:lvl6pPr lvl="5" algn="ctr">
              <a:spcBef>
                <a:spcPts val="0"/>
              </a:spcBef>
              <a:spcAft>
                <a:spcPts val="0"/>
              </a:spcAft>
              <a:buSzPts val="2800"/>
              <a:buNone/>
              <a:defRPr/>
            </a:lvl6pPr>
            <a:lvl7pPr lvl="6" algn="ctr">
              <a:spcBef>
                <a:spcPts val="0"/>
              </a:spcBef>
              <a:spcAft>
                <a:spcPts val="0"/>
              </a:spcAft>
              <a:buSzPts val="2800"/>
              <a:buNone/>
              <a:defRPr/>
            </a:lvl7pPr>
            <a:lvl8pPr lvl="7" algn="ctr">
              <a:spcBef>
                <a:spcPts val="0"/>
              </a:spcBef>
              <a:spcAft>
                <a:spcPts val="0"/>
              </a:spcAft>
              <a:buSzPts val="2800"/>
              <a:buNone/>
              <a:defRPr/>
            </a:lvl8pPr>
            <a:lvl9pPr lvl="8" algn="ctr">
              <a:spcBef>
                <a:spcPts val="0"/>
              </a:spcBef>
              <a:spcAft>
                <a:spcPts val="0"/>
              </a:spcAft>
              <a:buSzPts val="28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_1_1">
    <p:spTree>
      <p:nvGrpSpPr>
        <p:cNvPr id="1" name="Shape 77"/>
        <p:cNvGrpSpPr/>
        <p:nvPr/>
      </p:nvGrpSpPr>
      <p:grpSpPr>
        <a:xfrm>
          <a:off x="0" y="0"/>
          <a:ext cx="0" cy="0"/>
          <a:chOff x="0" y="0"/>
          <a:chExt cx="0" cy="0"/>
        </a:xfrm>
      </p:grpSpPr>
      <p:sp>
        <p:nvSpPr>
          <p:cNvPr id="78" name="Google Shape;78;p3"/>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79" name="Google Shape;79;p3"/>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80" name="Google Shape;8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_1">
    <p:spTree>
      <p:nvGrpSpPr>
        <p:cNvPr id="1" name="Shape 81"/>
        <p:cNvGrpSpPr/>
        <p:nvPr/>
      </p:nvGrpSpPr>
      <p:grpSpPr>
        <a:xfrm>
          <a:off x="0" y="0"/>
          <a:ext cx="0" cy="0"/>
          <a:chOff x="0" y="0"/>
          <a:chExt cx="0" cy="0"/>
        </a:xfrm>
      </p:grpSpPr>
      <p:sp>
        <p:nvSpPr>
          <p:cNvPr id="82" name="Google Shape;82;p4"/>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83" name="Google Shape;83;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_1">
    <p:spTree>
      <p:nvGrpSpPr>
        <p:cNvPr id="1" name="Shape 84"/>
        <p:cNvGrpSpPr/>
        <p:nvPr/>
      </p:nvGrpSpPr>
      <p:grpSpPr>
        <a:xfrm>
          <a:off x="0" y="0"/>
          <a:ext cx="0" cy="0"/>
          <a:chOff x="0" y="0"/>
          <a:chExt cx="0" cy="0"/>
        </a:xfrm>
      </p:grpSpPr>
      <p:sp>
        <p:nvSpPr>
          <p:cNvPr id="85" name="Google Shape;85;p5"/>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5"/>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87" name="Google Shape;87;p5"/>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ctr" anchorCtr="0">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a:endParaRPr/>
          </a:p>
        </p:txBody>
      </p:sp>
      <p:sp>
        <p:nvSpPr>
          <p:cNvPr id="88" name="Google Shape;88;p5"/>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89" name="Google Shape;89;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body and image">
  <p:cSld name="CUSTOM_8_1">
    <p:spTree>
      <p:nvGrpSpPr>
        <p:cNvPr id="1" name="Shape 90"/>
        <p:cNvGrpSpPr/>
        <p:nvPr/>
      </p:nvGrpSpPr>
      <p:grpSpPr>
        <a:xfrm>
          <a:off x="0" y="0"/>
          <a:ext cx="0" cy="0"/>
          <a:chOff x="0" y="0"/>
          <a:chExt cx="0" cy="0"/>
        </a:xfrm>
      </p:grpSpPr>
      <p:sp>
        <p:nvSpPr>
          <p:cNvPr id="91" name="Google Shape;91;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
        <p:nvSpPr>
          <p:cNvPr id="92" name="Google Shape;92;p6"/>
          <p:cNvSpPr txBox="1">
            <a:spLocks noGrp="1"/>
          </p:cNvSpPr>
          <p:nvPr>
            <p:ph type="body" idx="1"/>
          </p:nvPr>
        </p:nvSpPr>
        <p:spPr>
          <a:xfrm>
            <a:off x="311700" y="1152475"/>
            <a:ext cx="4473900" cy="3416400"/>
          </a:xfrm>
          <a:prstGeom prst="rect">
            <a:avLst/>
          </a:prstGeom>
        </p:spPr>
        <p:txBody>
          <a:bodyPr spcFirstLastPara="1" wrap="square" lIns="91425" tIns="91425" rIns="95325" bIns="91425" anchor="t" anchorCtr="0">
            <a:no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93" name="Google Shape;93;p6"/>
          <p:cNvSpPr>
            <a:spLocks noGrp="1"/>
          </p:cNvSpPr>
          <p:nvPr>
            <p:ph type="pic" idx="2"/>
          </p:nvPr>
        </p:nvSpPr>
        <p:spPr>
          <a:xfrm>
            <a:off x="4992024" y="1152775"/>
            <a:ext cx="3840300" cy="3416400"/>
          </a:xfrm>
          <a:prstGeom prst="rect">
            <a:avLst/>
          </a:prstGeom>
          <a:noFill/>
          <a:ln>
            <a:noFill/>
          </a:ln>
        </p:spPr>
      </p:sp>
      <p:sp>
        <p:nvSpPr>
          <p:cNvPr id="94" name="Google Shape;94;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slide with details">
  <p:cSld name="TITLE_2_1">
    <p:spTree>
      <p:nvGrpSpPr>
        <p:cNvPr id="1" name="Shape 95"/>
        <p:cNvGrpSpPr/>
        <p:nvPr/>
      </p:nvGrpSpPr>
      <p:grpSpPr>
        <a:xfrm>
          <a:off x="0" y="0"/>
          <a:ext cx="0" cy="0"/>
          <a:chOff x="0" y="0"/>
          <a:chExt cx="0" cy="0"/>
        </a:xfrm>
      </p:grpSpPr>
      <p:sp>
        <p:nvSpPr>
          <p:cNvPr id="96" name="Google Shape;96;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97" name="Google Shape;97;p7"/>
          <p:cNvGrpSpPr/>
          <p:nvPr/>
        </p:nvGrpSpPr>
        <p:grpSpPr>
          <a:xfrm>
            <a:off x="0" y="-125"/>
            <a:ext cx="9144300" cy="5143500"/>
            <a:chOff x="0" y="-125"/>
            <a:chExt cx="9144300" cy="5143500"/>
          </a:xfrm>
        </p:grpSpPr>
        <p:sp>
          <p:nvSpPr>
            <p:cNvPr id="98" name="Google Shape;98;p7"/>
            <p:cNvSpPr/>
            <p:nvPr/>
          </p:nvSpPr>
          <p:spPr>
            <a:xfrm>
              <a:off x="0" y="0"/>
              <a:ext cx="91440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99" name="Google Shape;99;p7"/>
            <p:cNvSpPr/>
            <p:nvPr/>
          </p:nvSpPr>
          <p:spPr>
            <a:xfrm>
              <a:off x="0" y="5051800"/>
              <a:ext cx="91440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100" name="Google Shape;100;p7"/>
            <p:cNvSpPr/>
            <p:nvPr/>
          </p:nvSpPr>
          <p:spPr>
            <a:xfrm rot="-5400000">
              <a:off x="-2526000" y="2525875"/>
              <a:ext cx="51435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101" name="Google Shape;101;p7"/>
            <p:cNvSpPr/>
            <p:nvPr/>
          </p:nvSpPr>
          <p:spPr>
            <a:xfrm rot="-5400000">
              <a:off x="6526800" y="2525875"/>
              <a:ext cx="51435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grpSp>
      <p:grpSp>
        <p:nvGrpSpPr>
          <p:cNvPr id="102" name="Google Shape;102;p7"/>
          <p:cNvGrpSpPr/>
          <p:nvPr/>
        </p:nvGrpSpPr>
        <p:grpSpPr>
          <a:xfrm>
            <a:off x="537556" y="689375"/>
            <a:ext cx="8068563" cy="3764713"/>
            <a:chOff x="537556" y="689375"/>
            <a:chExt cx="8068563" cy="3764713"/>
          </a:xfrm>
        </p:grpSpPr>
        <p:sp>
          <p:nvSpPr>
            <p:cNvPr id="103" name="Google Shape;103;p7"/>
            <p:cNvSpPr/>
            <p:nvPr/>
          </p:nvSpPr>
          <p:spPr>
            <a:xfrm>
              <a:off x="1613400" y="39161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04" name="Google Shape;104;p7"/>
            <p:cNvSpPr/>
            <p:nvPr/>
          </p:nvSpPr>
          <p:spPr>
            <a:xfrm>
              <a:off x="3227675" y="33782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05" name="Google Shape;105;p7"/>
            <p:cNvSpPr/>
            <p:nvPr/>
          </p:nvSpPr>
          <p:spPr>
            <a:xfrm>
              <a:off x="3765275" y="39161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06" name="Google Shape;106;p7"/>
            <p:cNvSpPr/>
            <p:nvPr/>
          </p:nvSpPr>
          <p:spPr>
            <a:xfrm>
              <a:off x="2689475" y="39161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07" name="Google Shape;107;p7"/>
            <p:cNvSpPr/>
            <p:nvPr/>
          </p:nvSpPr>
          <p:spPr>
            <a:xfrm>
              <a:off x="2151875" y="33782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08" name="Google Shape;108;p7"/>
            <p:cNvSpPr/>
            <p:nvPr/>
          </p:nvSpPr>
          <p:spPr>
            <a:xfrm>
              <a:off x="5379275" y="33782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09" name="Google Shape;109;p7"/>
            <p:cNvSpPr/>
            <p:nvPr/>
          </p:nvSpPr>
          <p:spPr>
            <a:xfrm>
              <a:off x="5916875" y="39161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10" name="Google Shape;110;p7"/>
            <p:cNvSpPr/>
            <p:nvPr/>
          </p:nvSpPr>
          <p:spPr>
            <a:xfrm>
              <a:off x="4841075" y="39161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11" name="Google Shape;111;p7"/>
            <p:cNvSpPr/>
            <p:nvPr/>
          </p:nvSpPr>
          <p:spPr>
            <a:xfrm>
              <a:off x="4303475" y="33782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12" name="Google Shape;112;p7"/>
            <p:cNvSpPr/>
            <p:nvPr/>
          </p:nvSpPr>
          <p:spPr>
            <a:xfrm>
              <a:off x="6992350" y="39161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13" name="Google Shape;113;p7"/>
            <p:cNvSpPr/>
            <p:nvPr/>
          </p:nvSpPr>
          <p:spPr>
            <a:xfrm>
              <a:off x="6454750" y="33782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14" name="Google Shape;114;p7"/>
            <p:cNvSpPr/>
            <p:nvPr/>
          </p:nvSpPr>
          <p:spPr>
            <a:xfrm>
              <a:off x="1613400" y="68966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15" name="Google Shape;115;p7"/>
            <p:cNvSpPr/>
            <p:nvPr/>
          </p:nvSpPr>
          <p:spPr>
            <a:xfrm>
              <a:off x="3765275" y="68966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16" name="Google Shape;116;p7"/>
            <p:cNvSpPr/>
            <p:nvPr/>
          </p:nvSpPr>
          <p:spPr>
            <a:xfrm>
              <a:off x="2689475" y="68966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17" name="Google Shape;117;p7"/>
            <p:cNvSpPr/>
            <p:nvPr/>
          </p:nvSpPr>
          <p:spPr>
            <a:xfrm>
              <a:off x="2151875" y="122731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18" name="Google Shape;118;p7"/>
            <p:cNvSpPr/>
            <p:nvPr/>
          </p:nvSpPr>
          <p:spPr>
            <a:xfrm>
              <a:off x="3227675" y="122731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19" name="Google Shape;119;p7"/>
            <p:cNvSpPr/>
            <p:nvPr/>
          </p:nvSpPr>
          <p:spPr>
            <a:xfrm>
              <a:off x="5916875" y="68966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20" name="Google Shape;120;p7"/>
            <p:cNvSpPr/>
            <p:nvPr/>
          </p:nvSpPr>
          <p:spPr>
            <a:xfrm>
              <a:off x="4841075" y="68966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21" name="Google Shape;121;p7"/>
            <p:cNvSpPr/>
            <p:nvPr/>
          </p:nvSpPr>
          <p:spPr>
            <a:xfrm>
              <a:off x="4303475" y="122731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22" name="Google Shape;122;p7"/>
            <p:cNvSpPr/>
            <p:nvPr/>
          </p:nvSpPr>
          <p:spPr>
            <a:xfrm>
              <a:off x="5379275" y="122731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23" name="Google Shape;123;p7"/>
            <p:cNvSpPr/>
            <p:nvPr/>
          </p:nvSpPr>
          <p:spPr>
            <a:xfrm>
              <a:off x="6992350" y="68966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24" name="Google Shape;124;p7"/>
            <p:cNvSpPr/>
            <p:nvPr/>
          </p:nvSpPr>
          <p:spPr>
            <a:xfrm>
              <a:off x="6454750" y="122731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25" name="Google Shape;125;p7"/>
            <p:cNvSpPr/>
            <p:nvPr/>
          </p:nvSpPr>
          <p:spPr>
            <a:xfrm>
              <a:off x="537600" y="2840513"/>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26" name="Google Shape;126;p7"/>
            <p:cNvSpPr/>
            <p:nvPr/>
          </p:nvSpPr>
          <p:spPr>
            <a:xfrm>
              <a:off x="537600" y="17650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27" name="Google Shape;127;p7"/>
            <p:cNvSpPr/>
            <p:nvPr/>
          </p:nvSpPr>
          <p:spPr>
            <a:xfrm>
              <a:off x="8068150" y="1765088"/>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28" name="Google Shape;128;p7"/>
            <p:cNvSpPr/>
            <p:nvPr/>
          </p:nvSpPr>
          <p:spPr>
            <a:xfrm>
              <a:off x="8068150" y="2840650"/>
              <a:ext cx="537600" cy="537900"/>
            </a:xfrm>
            <a:prstGeom prst="rect">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29" name="Google Shape;129;p7"/>
            <p:cNvSpPr/>
            <p:nvPr/>
          </p:nvSpPr>
          <p:spPr>
            <a:xfrm>
              <a:off x="1613400" y="33782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30" name="Google Shape;130;p7"/>
            <p:cNvSpPr/>
            <p:nvPr/>
          </p:nvSpPr>
          <p:spPr>
            <a:xfrm>
              <a:off x="3227675" y="39161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31" name="Google Shape;131;p7"/>
            <p:cNvSpPr/>
            <p:nvPr/>
          </p:nvSpPr>
          <p:spPr>
            <a:xfrm>
              <a:off x="2689475" y="33782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32" name="Google Shape;132;p7"/>
            <p:cNvSpPr/>
            <p:nvPr/>
          </p:nvSpPr>
          <p:spPr>
            <a:xfrm>
              <a:off x="2151875" y="39161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33" name="Google Shape;133;p7"/>
            <p:cNvSpPr/>
            <p:nvPr/>
          </p:nvSpPr>
          <p:spPr>
            <a:xfrm>
              <a:off x="3765275" y="33782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34" name="Google Shape;134;p7"/>
            <p:cNvSpPr/>
            <p:nvPr/>
          </p:nvSpPr>
          <p:spPr>
            <a:xfrm rot="-5400000">
              <a:off x="537556" y="689619"/>
              <a:ext cx="1075800" cy="1075800"/>
            </a:xfrm>
            <a:prstGeom prst="rtTriangl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35" name="Google Shape;135;p7"/>
            <p:cNvSpPr/>
            <p:nvPr/>
          </p:nvSpPr>
          <p:spPr>
            <a:xfrm>
              <a:off x="5379275" y="39161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36" name="Google Shape;136;p7"/>
            <p:cNvSpPr/>
            <p:nvPr/>
          </p:nvSpPr>
          <p:spPr>
            <a:xfrm>
              <a:off x="4841075" y="33782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37" name="Google Shape;137;p7"/>
            <p:cNvSpPr/>
            <p:nvPr/>
          </p:nvSpPr>
          <p:spPr>
            <a:xfrm>
              <a:off x="4303475" y="39161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38" name="Google Shape;138;p7"/>
            <p:cNvSpPr/>
            <p:nvPr/>
          </p:nvSpPr>
          <p:spPr>
            <a:xfrm>
              <a:off x="5916875" y="33782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39" name="Google Shape;139;p7"/>
            <p:cNvSpPr/>
            <p:nvPr/>
          </p:nvSpPr>
          <p:spPr>
            <a:xfrm>
              <a:off x="6992350" y="33782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40" name="Google Shape;140;p7"/>
            <p:cNvSpPr/>
            <p:nvPr/>
          </p:nvSpPr>
          <p:spPr>
            <a:xfrm>
              <a:off x="6454750" y="3916188"/>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41" name="Google Shape;141;p7"/>
            <p:cNvSpPr/>
            <p:nvPr/>
          </p:nvSpPr>
          <p:spPr>
            <a:xfrm>
              <a:off x="1613400" y="122731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42" name="Google Shape;142;p7"/>
            <p:cNvSpPr/>
            <p:nvPr/>
          </p:nvSpPr>
          <p:spPr>
            <a:xfrm>
              <a:off x="3227675" y="68966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43" name="Google Shape;143;p7"/>
            <p:cNvSpPr/>
            <p:nvPr/>
          </p:nvSpPr>
          <p:spPr>
            <a:xfrm>
              <a:off x="3765275" y="122731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44" name="Google Shape;144;p7"/>
            <p:cNvSpPr/>
            <p:nvPr/>
          </p:nvSpPr>
          <p:spPr>
            <a:xfrm>
              <a:off x="2689475" y="122731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45" name="Google Shape;145;p7"/>
            <p:cNvSpPr/>
            <p:nvPr/>
          </p:nvSpPr>
          <p:spPr>
            <a:xfrm>
              <a:off x="2151875" y="68966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46" name="Google Shape;146;p7"/>
            <p:cNvSpPr/>
            <p:nvPr/>
          </p:nvSpPr>
          <p:spPr>
            <a:xfrm>
              <a:off x="5379275" y="68966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47" name="Google Shape;147;p7"/>
            <p:cNvSpPr/>
            <p:nvPr/>
          </p:nvSpPr>
          <p:spPr>
            <a:xfrm>
              <a:off x="5916875" y="122731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48" name="Google Shape;148;p7"/>
            <p:cNvSpPr/>
            <p:nvPr/>
          </p:nvSpPr>
          <p:spPr>
            <a:xfrm>
              <a:off x="4841075" y="122731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49" name="Google Shape;149;p7"/>
            <p:cNvSpPr/>
            <p:nvPr/>
          </p:nvSpPr>
          <p:spPr>
            <a:xfrm>
              <a:off x="4303475" y="68966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50" name="Google Shape;150;p7"/>
            <p:cNvSpPr/>
            <p:nvPr/>
          </p:nvSpPr>
          <p:spPr>
            <a:xfrm>
              <a:off x="6992350" y="122731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51" name="Google Shape;151;p7"/>
            <p:cNvSpPr/>
            <p:nvPr/>
          </p:nvSpPr>
          <p:spPr>
            <a:xfrm>
              <a:off x="6454750" y="68966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52" name="Google Shape;152;p7"/>
            <p:cNvSpPr/>
            <p:nvPr/>
          </p:nvSpPr>
          <p:spPr>
            <a:xfrm>
              <a:off x="537600" y="2302613"/>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53" name="Google Shape;153;p7"/>
            <p:cNvSpPr/>
            <p:nvPr/>
          </p:nvSpPr>
          <p:spPr>
            <a:xfrm>
              <a:off x="8068150" y="2302800"/>
              <a:ext cx="537600" cy="537900"/>
            </a:xfrm>
            <a:prstGeom prst="rect">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54" name="Google Shape;154;p7"/>
            <p:cNvSpPr/>
            <p:nvPr/>
          </p:nvSpPr>
          <p:spPr>
            <a:xfrm rot="5400000">
              <a:off x="537644" y="689619"/>
              <a:ext cx="1075800" cy="1075800"/>
            </a:xfrm>
            <a:prstGeom prst="rtTriangle">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55" name="Google Shape;155;p7"/>
            <p:cNvSpPr/>
            <p:nvPr/>
          </p:nvSpPr>
          <p:spPr>
            <a:xfrm rot="5400000">
              <a:off x="7530319" y="3378269"/>
              <a:ext cx="1075800" cy="1075800"/>
            </a:xfrm>
            <a:prstGeom prst="rtTriangl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56" name="Google Shape;156;p7"/>
            <p:cNvSpPr/>
            <p:nvPr/>
          </p:nvSpPr>
          <p:spPr>
            <a:xfrm rot="-5400000">
              <a:off x="7530231" y="3378269"/>
              <a:ext cx="1075800" cy="1075800"/>
            </a:xfrm>
            <a:prstGeom prst="rtTriangle">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57" name="Google Shape;157;p7"/>
            <p:cNvSpPr/>
            <p:nvPr/>
          </p:nvSpPr>
          <p:spPr>
            <a:xfrm rot="10800000">
              <a:off x="537600" y="3377763"/>
              <a:ext cx="1075800" cy="1075800"/>
            </a:xfrm>
            <a:prstGeom prst="rtTriangl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58" name="Google Shape;158;p7"/>
            <p:cNvSpPr/>
            <p:nvPr/>
          </p:nvSpPr>
          <p:spPr>
            <a:xfrm>
              <a:off x="537600" y="3377675"/>
              <a:ext cx="1075800" cy="1075800"/>
            </a:xfrm>
            <a:prstGeom prst="rtTriangle">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59" name="Google Shape;159;p7"/>
            <p:cNvSpPr/>
            <p:nvPr/>
          </p:nvSpPr>
          <p:spPr>
            <a:xfrm>
              <a:off x="7530275" y="689375"/>
              <a:ext cx="1075800" cy="1075800"/>
            </a:xfrm>
            <a:prstGeom prst="rtTriangle">
              <a:avLst/>
            </a:prstGeom>
            <a:no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60" name="Google Shape;160;p7"/>
            <p:cNvSpPr/>
            <p:nvPr/>
          </p:nvSpPr>
          <p:spPr>
            <a:xfrm rot="10800000">
              <a:off x="7530275" y="689463"/>
              <a:ext cx="1075800" cy="1075800"/>
            </a:xfrm>
            <a:prstGeom prst="rtTriangle">
              <a:avLst/>
            </a:prstGeom>
            <a:solidFill>
              <a:schemeClr val="l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grpSp>
      <p:sp>
        <p:nvSpPr>
          <p:cNvPr id="161" name="Google Shape;161;p7"/>
          <p:cNvSpPr txBox="1">
            <a:spLocks noGrp="1"/>
          </p:cNvSpPr>
          <p:nvPr>
            <p:ph type="title"/>
          </p:nvPr>
        </p:nvSpPr>
        <p:spPr>
          <a:xfrm>
            <a:off x="1241550" y="2010150"/>
            <a:ext cx="6660900" cy="11232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162" name="Google Shape;162;p7"/>
          <p:cNvSpPr txBox="1">
            <a:spLocks noGrp="1"/>
          </p:cNvSpPr>
          <p:nvPr>
            <p:ph type="body" idx="1"/>
          </p:nvPr>
        </p:nvSpPr>
        <p:spPr>
          <a:xfrm>
            <a:off x="421035" y="224850"/>
            <a:ext cx="1947600" cy="345000"/>
          </a:xfrm>
          <a:prstGeom prst="rect">
            <a:avLst/>
          </a:prstGeom>
        </p:spPr>
        <p:txBody>
          <a:bodyPr spcFirstLastPara="1" wrap="square" lIns="91425" tIns="91425" rIns="91425" bIns="91425" anchor="t" anchorCtr="0">
            <a:spAutoFit/>
          </a:bodyPr>
          <a:lstStyle>
            <a:lvl1pPr marL="457200" lvl="0" indent="-317500">
              <a:spcBef>
                <a:spcPts val="0"/>
              </a:spcBef>
              <a:spcAft>
                <a:spcPts val="0"/>
              </a:spcAft>
              <a:buSzPts val="1400"/>
              <a:buFont typeface="Lexend"/>
              <a:buChar char="●"/>
              <a:defRPr sz="1400">
                <a:latin typeface="Lexend"/>
                <a:ea typeface="Lexend"/>
                <a:cs typeface="Lexend"/>
                <a:sym typeface="Lexend"/>
              </a:defRPr>
            </a:lvl1pPr>
            <a:lvl2pPr marL="914400" lvl="1" indent="-317500">
              <a:spcBef>
                <a:spcPts val="0"/>
              </a:spcBef>
              <a:spcAft>
                <a:spcPts val="0"/>
              </a:spcAft>
              <a:buSzPts val="1400"/>
              <a:buFont typeface="Lexend"/>
              <a:buChar char="○"/>
              <a:defRPr>
                <a:latin typeface="Lexend"/>
                <a:ea typeface="Lexend"/>
                <a:cs typeface="Lexend"/>
                <a:sym typeface="Lexend"/>
              </a:defRPr>
            </a:lvl2pPr>
            <a:lvl3pPr marL="1371600" lvl="2" indent="-317500">
              <a:spcBef>
                <a:spcPts val="0"/>
              </a:spcBef>
              <a:spcAft>
                <a:spcPts val="0"/>
              </a:spcAft>
              <a:buSzPts val="1400"/>
              <a:buFont typeface="Lexend"/>
              <a:buChar char="■"/>
              <a:defRPr>
                <a:latin typeface="Lexend"/>
                <a:ea typeface="Lexend"/>
                <a:cs typeface="Lexend"/>
                <a:sym typeface="Lexend"/>
              </a:defRPr>
            </a:lvl3pPr>
            <a:lvl4pPr marL="1828800" lvl="3" indent="-317500">
              <a:spcBef>
                <a:spcPts val="0"/>
              </a:spcBef>
              <a:spcAft>
                <a:spcPts val="0"/>
              </a:spcAft>
              <a:buSzPts val="1400"/>
              <a:buFont typeface="Lexend"/>
              <a:buChar char="●"/>
              <a:defRPr>
                <a:latin typeface="Lexend"/>
                <a:ea typeface="Lexend"/>
                <a:cs typeface="Lexend"/>
                <a:sym typeface="Lexend"/>
              </a:defRPr>
            </a:lvl4pPr>
            <a:lvl5pPr marL="2286000" lvl="4" indent="-317500">
              <a:spcBef>
                <a:spcPts val="0"/>
              </a:spcBef>
              <a:spcAft>
                <a:spcPts val="0"/>
              </a:spcAft>
              <a:buSzPts val="1400"/>
              <a:buFont typeface="Lexend"/>
              <a:buChar char="○"/>
              <a:defRPr>
                <a:latin typeface="Lexend"/>
                <a:ea typeface="Lexend"/>
                <a:cs typeface="Lexend"/>
                <a:sym typeface="Lexend"/>
              </a:defRPr>
            </a:lvl5pPr>
            <a:lvl6pPr marL="2743200" lvl="5" indent="-317500">
              <a:spcBef>
                <a:spcPts val="0"/>
              </a:spcBef>
              <a:spcAft>
                <a:spcPts val="0"/>
              </a:spcAft>
              <a:buSzPts val="1400"/>
              <a:buFont typeface="Lexend"/>
              <a:buChar char="■"/>
              <a:defRPr>
                <a:latin typeface="Lexend"/>
                <a:ea typeface="Lexend"/>
                <a:cs typeface="Lexend"/>
                <a:sym typeface="Lexend"/>
              </a:defRPr>
            </a:lvl6pPr>
            <a:lvl7pPr marL="3200400" lvl="6" indent="-317500">
              <a:spcBef>
                <a:spcPts val="0"/>
              </a:spcBef>
              <a:spcAft>
                <a:spcPts val="0"/>
              </a:spcAft>
              <a:buSzPts val="1400"/>
              <a:buFont typeface="Lexend"/>
              <a:buChar char="●"/>
              <a:defRPr>
                <a:latin typeface="Lexend"/>
                <a:ea typeface="Lexend"/>
                <a:cs typeface="Lexend"/>
                <a:sym typeface="Lexend"/>
              </a:defRPr>
            </a:lvl7pPr>
            <a:lvl8pPr marL="3657600" lvl="7" indent="-317500">
              <a:spcBef>
                <a:spcPts val="0"/>
              </a:spcBef>
              <a:spcAft>
                <a:spcPts val="0"/>
              </a:spcAft>
              <a:buSzPts val="1400"/>
              <a:buFont typeface="Lexend"/>
              <a:buChar char="○"/>
              <a:defRPr>
                <a:latin typeface="Lexend"/>
                <a:ea typeface="Lexend"/>
                <a:cs typeface="Lexend"/>
                <a:sym typeface="Lexend"/>
              </a:defRPr>
            </a:lvl8pPr>
            <a:lvl9pPr marL="4114800" lvl="8" indent="-317500">
              <a:spcBef>
                <a:spcPts val="0"/>
              </a:spcBef>
              <a:spcAft>
                <a:spcPts val="0"/>
              </a:spcAft>
              <a:buSzPts val="1400"/>
              <a:buFont typeface="Lexend"/>
              <a:buChar char="■"/>
              <a:defRPr>
                <a:latin typeface="Lexend"/>
                <a:ea typeface="Lexend"/>
                <a:cs typeface="Lexend"/>
                <a:sym typeface="Lexend"/>
              </a:defRPr>
            </a:lvl9pPr>
          </a:lstStyle>
          <a:p>
            <a:endParaRPr/>
          </a:p>
        </p:txBody>
      </p:sp>
      <p:sp>
        <p:nvSpPr>
          <p:cNvPr id="163" name="Google Shape;163;p7"/>
          <p:cNvSpPr txBox="1">
            <a:spLocks noGrp="1"/>
          </p:cNvSpPr>
          <p:nvPr>
            <p:ph type="body" idx="2"/>
          </p:nvPr>
        </p:nvSpPr>
        <p:spPr>
          <a:xfrm>
            <a:off x="6772321" y="224850"/>
            <a:ext cx="1947600" cy="345000"/>
          </a:xfrm>
          <a:prstGeom prst="rect">
            <a:avLst/>
          </a:prstGeom>
        </p:spPr>
        <p:txBody>
          <a:bodyPr spcFirstLastPara="1" wrap="square" lIns="91425" tIns="91425" rIns="91425" bIns="91425" anchor="t" anchorCtr="0">
            <a:spAutoFit/>
          </a:bodyPr>
          <a:lstStyle>
            <a:lvl1pPr marL="457200" lvl="0" indent="-317500" algn="r">
              <a:spcBef>
                <a:spcPts val="0"/>
              </a:spcBef>
              <a:spcAft>
                <a:spcPts val="0"/>
              </a:spcAft>
              <a:buSzPts val="1400"/>
              <a:buFont typeface="Lexend"/>
              <a:buChar char="●"/>
              <a:defRPr sz="1400">
                <a:latin typeface="Lexend"/>
                <a:ea typeface="Lexend"/>
                <a:cs typeface="Lexend"/>
                <a:sym typeface="Lexend"/>
              </a:defRPr>
            </a:lvl1pPr>
            <a:lvl2pPr marL="914400" lvl="1" indent="-317500" algn="r">
              <a:spcBef>
                <a:spcPts val="0"/>
              </a:spcBef>
              <a:spcAft>
                <a:spcPts val="0"/>
              </a:spcAft>
              <a:buSzPts val="1400"/>
              <a:buFont typeface="Lexend"/>
              <a:buChar char="○"/>
              <a:defRPr>
                <a:latin typeface="Lexend"/>
                <a:ea typeface="Lexend"/>
                <a:cs typeface="Lexend"/>
                <a:sym typeface="Lexend"/>
              </a:defRPr>
            </a:lvl2pPr>
            <a:lvl3pPr marL="1371600" lvl="2" indent="-317500" algn="r">
              <a:spcBef>
                <a:spcPts val="0"/>
              </a:spcBef>
              <a:spcAft>
                <a:spcPts val="0"/>
              </a:spcAft>
              <a:buSzPts val="1400"/>
              <a:buFont typeface="Lexend"/>
              <a:buChar char="■"/>
              <a:defRPr>
                <a:latin typeface="Lexend"/>
                <a:ea typeface="Lexend"/>
                <a:cs typeface="Lexend"/>
                <a:sym typeface="Lexend"/>
              </a:defRPr>
            </a:lvl3pPr>
            <a:lvl4pPr marL="1828800" lvl="3" indent="-317500" algn="r">
              <a:spcBef>
                <a:spcPts val="0"/>
              </a:spcBef>
              <a:spcAft>
                <a:spcPts val="0"/>
              </a:spcAft>
              <a:buSzPts val="1400"/>
              <a:buFont typeface="Lexend"/>
              <a:buChar char="●"/>
              <a:defRPr>
                <a:latin typeface="Lexend"/>
                <a:ea typeface="Lexend"/>
                <a:cs typeface="Lexend"/>
                <a:sym typeface="Lexend"/>
              </a:defRPr>
            </a:lvl4pPr>
            <a:lvl5pPr marL="2286000" lvl="4" indent="-317500" algn="r">
              <a:spcBef>
                <a:spcPts val="0"/>
              </a:spcBef>
              <a:spcAft>
                <a:spcPts val="0"/>
              </a:spcAft>
              <a:buSzPts val="1400"/>
              <a:buFont typeface="Lexend"/>
              <a:buChar char="○"/>
              <a:defRPr>
                <a:latin typeface="Lexend"/>
                <a:ea typeface="Lexend"/>
                <a:cs typeface="Lexend"/>
                <a:sym typeface="Lexend"/>
              </a:defRPr>
            </a:lvl5pPr>
            <a:lvl6pPr marL="2743200" lvl="5" indent="-317500" algn="r">
              <a:spcBef>
                <a:spcPts val="0"/>
              </a:spcBef>
              <a:spcAft>
                <a:spcPts val="0"/>
              </a:spcAft>
              <a:buSzPts val="1400"/>
              <a:buFont typeface="Lexend"/>
              <a:buChar char="■"/>
              <a:defRPr>
                <a:latin typeface="Lexend"/>
                <a:ea typeface="Lexend"/>
                <a:cs typeface="Lexend"/>
                <a:sym typeface="Lexend"/>
              </a:defRPr>
            </a:lvl6pPr>
            <a:lvl7pPr marL="3200400" lvl="6" indent="-317500" algn="r">
              <a:spcBef>
                <a:spcPts val="0"/>
              </a:spcBef>
              <a:spcAft>
                <a:spcPts val="0"/>
              </a:spcAft>
              <a:buSzPts val="1400"/>
              <a:buFont typeface="Lexend"/>
              <a:buChar char="●"/>
              <a:defRPr>
                <a:latin typeface="Lexend"/>
                <a:ea typeface="Lexend"/>
                <a:cs typeface="Lexend"/>
                <a:sym typeface="Lexend"/>
              </a:defRPr>
            </a:lvl7pPr>
            <a:lvl8pPr marL="3657600" lvl="7" indent="-317500" algn="r">
              <a:spcBef>
                <a:spcPts val="0"/>
              </a:spcBef>
              <a:spcAft>
                <a:spcPts val="0"/>
              </a:spcAft>
              <a:buSzPts val="1400"/>
              <a:buFont typeface="Lexend"/>
              <a:buChar char="○"/>
              <a:defRPr>
                <a:latin typeface="Lexend"/>
                <a:ea typeface="Lexend"/>
                <a:cs typeface="Lexend"/>
                <a:sym typeface="Lexend"/>
              </a:defRPr>
            </a:lvl8pPr>
            <a:lvl9pPr marL="4114800" lvl="8" indent="-317500" algn="r">
              <a:spcBef>
                <a:spcPts val="0"/>
              </a:spcBef>
              <a:spcAft>
                <a:spcPts val="0"/>
              </a:spcAft>
              <a:buSzPts val="1400"/>
              <a:buFont typeface="Lexend"/>
              <a:buChar char="■"/>
              <a:defRPr>
                <a:latin typeface="Lexend"/>
                <a:ea typeface="Lexend"/>
                <a:cs typeface="Lexend"/>
                <a:sym typeface="Lexend"/>
              </a:defRPr>
            </a:lvl9pPr>
          </a:lstStyle>
          <a:p>
            <a:endParaRPr/>
          </a:p>
        </p:txBody>
      </p:sp>
      <p:sp>
        <p:nvSpPr>
          <p:cNvPr id="164" name="Google Shape;164;p7"/>
          <p:cNvSpPr txBox="1">
            <a:spLocks noGrp="1"/>
          </p:cNvSpPr>
          <p:nvPr>
            <p:ph type="body" idx="3"/>
          </p:nvPr>
        </p:nvSpPr>
        <p:spPr>
          <a:xfrm>
            <a:off x="421035" y="4573625"/>
            <a:ext cx="1947600" cy="345000"/>
          </a:xfrm>
          <a:prstGeom prst="rect">
            <a:avLst/>
          </a:prstGeom>
        </p:spPr>
        <p:txBody>
          <a:bodyPr spcFirstLastPara="1" wrap="square" lIns="91425" tIns="91425" rIns="91425" bIns="91425" anchor="t" anchorCtr="0">
            <a:spAutoFit/>
          </a:bodyPr>
          <a:lstStyle>
            <a:lvl1pPr marL="457200" lvl="0" indent="-317500">
              <a:spcBef>
                <a:spcPts val="0"/>
              </a:spcBef>
              <a:spcAft>
                <a:spcPts val="0"/>
              </a:spcAft>
              <a:buSzPts val="1400"/>
              <a:buFont typeface="Lexend"/>
              <a:buChar char="●"/>
              <a:defRPr sz="1400">
                <a:latin typeface="Lexend"/>
                <a:ea typeface="Lexend"/>
                <a:cs typeface="Lexend"/>
                <a:sym typeface="Lexend"/>
              </a:defRPr>
            </a:lvl1pPr>
            <a:lvl2pPr marL="914400" lvl="1" indent="-317500">
              <a:spcBef>
                <a:spcPts val="0"/>
              </a:spcBef>
              <a:spcAft>
                <a:spcPts val="0"/>
              </a:spcAft>
              <a:buSzPts val="1400"/>
              <a:buFont typeface="Lexend"/>
              <a:buChar char="○"/>
              <a:defRPr>
                <a:latin typeface="Lexend"/>
                <a:ea typeface="Lexend"/>
                <a:cs typeface="Lexend"/>
                <a:sym typeface="Lexend"/>
              </a:defRPr>
            </a:lvl2pPr>
            <a:lvl3pPr marL="1371600" lvl="2" indent="-317500">
              <a:spcBef>
                <a:spcPts val="0"/>
              </a:spcBef>
              <a:spcAft>
                <a:spcPts val="0"/>
              </a:spcAft>
              <a:buSzPts val="1400"/>
              <a:buFont typeface="Lexend"/>
              <a:buChar char="■"/>
              <a:defRPr>
                <a:latin typeface="Lexend"/>
                <a:ea typeface="Lexend"/>
                <a:cs typeface="Lexend"/>
                <a:sym typeface="Lexend"/>
              </a:defRPr>
            </a:lvl3pPr>
            <a:lvl4pPr marL="1828800" lvl="3" indent="-317500">
              <a:spcBef>
                <a:spcPts val="0"/>
              </a:spcBef>
              <a:spcAft>
                <a:spcPts val="0"/>
              </a:spcAft>
              <a:buSzPts val="1400"/>
              <a:buFont typeface="Lexend"/>
              <a:buChar char="●"/>
              <a:defRPr>
                <a:latin typeface="Lexend"/>
                <a:ea typeface="Lexend"/>
                <a:cs typeface="Lexend"/>
                <a:sym typeface="Lexend"/>
              </a:defRPr>
            </a:lvl4pPr>
            <a:lvl5pPr marL="2286000" lvl="4" indent="-317500">
              <a:spcBef>
                <a:spcPts val="0"/>
              </a:spcBef>
              <a:spcAft>
                <a:spcPts val="0"/>
              </a:spcAft>
              <a:buSzPts val="1400"/>
              <a:buFont typeface="Lexend"/>
              <a:buChar char="○"/>
              <a:defRPr>
                <a:latin typeface="Lexend"/>
                <a:ea typeface="Lexend"/>
                <a:cs typeface="Lexend"/>
                <a:sym typeface="Lexend"/>
              </a:defRPr>
            </a:lvl5pPr>
            <a:lvl6pPr marL="2743200" lvl="5" indent="-317500">
              <a:spcBef>
                <a:spcPts val="0"/>
              </a:spcBef>
              <a:spcAft>
                <a:spcPts val="0"/>
              </a:spcAft>
              <a:buSzPts val="1400"/>
              <a:buFont typeface="Lexend"/>
              <a:buChar char="■"/>
              <a:defRPr>
                <a:latin typeface="Lexend"/>
                <a:ea typeface="Lexend"/>
                <a:cs typeface="Lexend"/>
                <a:sym typeface="Lexend"/>
              </a:defRPr>
            </a:lvl6pPr>
            <a:lvl7pPr marL="3200400" lvl="6" indent="-317500">
              <a:spcBef>
                <a:spcPts val="0"/>
              </a:spcBef>
              <a:spcAft>
                <a:spcPts val="0"/>
              </a:spcAft>
              <a:buSzPts val="1400"/>
              <a:buFont typeface="Lexend"/>
              <a:buChar char="●"/>
              <a:defRPr>
                <a:latin typeface="Lexend"/>
                <a:ea typeface="Lexend"/>
                <a:cs typeface="Lexend"/>
                <a:sym typeface="Lexend"/>
              </a:defRPr>
            </a:lvl7pPr>
            <a:lvl8pPr marL="3657600" lvl="7" indent="-317500">
              <a:spcBef>
                <a:spcPts val="0"/>
              </a:spcBef>
              <a:spcAft>
                <a:spcPts val="0"/>
              </a:spcAft>
              <a:buSzPts val="1400"/>
              <a:buFont typeface="Lexend"/>
              <a:buChar char="○"/>
              <a:defRPr>
                <a:latin typeface="Lexend"/>
                <a:ea typeface="Lexend"/>
                <a:cs typeface="Lexend"/>
                <a:sym typeface="Lexend"/>
              </a:defRPr>
            </a:lvl8pPr>
            <a:lvl9pPr marL="4114800" lvl="8" indent="-317500">
              <a:spcBef>
                <a:spcPts val="0"/>
              </a:spcBef>
              <a:spcAft>
                <a:spcPts val="0"/>
              </a:spcAft>
              <a:buSzPts val="1400"/>
              <a:buFont typeface="Lexend"/>
              <a:buChar char="■"/>
              <a:defRPr>
                <a:latin typeface="Lexend"/>
                <a:ea typeface="Lexend"/>
                <a:cs typeface="Lexend"/>
                <a:sym typeface="Lexend"/>
              </a:defRPr>
            </a:lvl9pPr>
          </a:lstStyle>
          <a:p>
            <a:endParaRPr/>
          </a:p>
        </p:txBody>
      </p:sp>
      <p:sp>
        <p:nvSpPr>
          <p:cNvPr id="165" name="Google Shape;165;p7"/>
          <p:cNvSpPr txBox="1">
            <a:spLocks noGrp="1"/>
          </p:cNvSpPr>
          <p:nvPr>
            <p:ph type="body" idx="4"/>
          </p:nvPr>
        </p:nvSpPr>
        <p:spPr>
          <a:xfrm>
            <a:off x="6772321" y="4573625"/>
            <a:ext cx="1947600" cy="345000"/>
          </a:xfrm>
          <a:prstGeom prst="rect">
            <a:avLst/>
          </a:prstGeom>
        </p:spPr>
        <p:txBody>
          <a:bodyPr spcFirstLastPara="1" wrap="square" lIns="91425" tIns="91425" rIns="91425" bIns="91425" anchor="t" anchorCtr="0">
            <a:spAutoFit/>
          </a:bodyPr>
          <a:lstStyle>
            <a:lvl1pPr marL="457200" lvl="0" indent="-317500" algn="r">
              <a:spcBef>
                <a:spcPts val="0"/>
              </a:spcBef>
              <a:spcAft>
                <a:spcPts val="0"/>
              </a:spcAft>
              <a:buSzPts val="1400"/>
              <a:buFont typeface="Lexend"/>
              <a:buChar char="●"/>
              <a:defRPr sz="1400">
                <a:latin typeface="Lexend"/>
                <a:ea typeface="Lexend"/>
                <a:cs typeface="Lexend"/>
                <a:sym typeface="Lexend"/>
              </a:defRPr>
            </a:lvl1pPr>
            <a:lvl2pPr marL="914400" lvl="1" indent="-317500" algn="r">
              <a:spcBef>
                <a:spcPts val="0"/>
              </a:spcBef>
              <a:spcAft>
                <a:spcPts val="0"/>
              </a:spcAft>
              <a:buSzPts val="1400"/>
              <a:buFont typeface="Lexend"/>
              <a:buChar char="○"/>
              <a:defRPr>
                <a:latin typeface="Lexend"/>
                <a:ea typeface="Lexend"/>
                <a:cs typeface="Lexend"/>
                <a:sym typeface="Lexend"/>
              </a:defRPr>
            </a:lvl2pPr>
            <a:lvl3pPr marL="1371600" lvl="2" indent="-317500" algn="r">
              <a:spcBef>
                <a:spcPts val="0"/>
              </a:spcBef>
              <a:spcAft>
                <a:spcPts val="0"/>
              </a:spcAft>
              <a:buSzPts val="1400"/>
              <a:buFont typeface="Lexend"/>
              <a:buChar char="■"/>
              <a:defRPr>
                <a:latin typeface="Lexend"/>
                <a:ea typeface="Lexend"/>
                <a:cs typeface="Lexend"/>
                <a:sym typeface="Lexend"/>
              </a:defRPr>
            </a:lvl3pPr>
            <a:lvl4pPr marL="1828800" lvl="3" indent="-317500" algn="r">
              <a:spcBef>
                <a:spcPts val="0"/>
              </a:spcBef>
              <a:spcAft>
                <a:spcPts val="0"/>
              </a:spcAft>
              <a:buSzPts val="1400"/>
              <a:buFont typeface="Lexend"/>
              <a:buChar char="●"/>
              <a:defRPr>
                <a:latin typeface="Lexend"/>
                <a:ea typeface="Lexend"/>
                <a:cs typeface="Lexend"/>
                <a:sym typeface="Lexend"/>
              </a:defRPr>
            </a:lvl4pPr>
            <a:lvl5pPr marL="2286000" lvl="4" indent="-317500" algn="r">
              <a:spcBef>
                <a:spcPts val="0"/>
              </a:spcBef>
              <a:spcAft>
                <a:spcPts val="0"/>
              </a:spcAft>
              <a:buSzPts val="1400"/>
              <a:buFont typeface="Lexend"/>
              <a:buChar char="○"/>
              <a:defRPr>
                <a:latin typeface="Lexend"/>
                <a:ea typeface="Lexend"/>
                <a:cs typeface="Lexend"/>
                <a:sym typeface="Lexend"/>
              </a:defRPr>
            </a:lvl5pPr>
            <a:lvl6pPr marL="2743200" lvl="5" indent="-317500" algn="r">
              <a:spcBef>
                <a:spcPts val="0"/>
              </a:spcBef>
              <a:spcAft>
                <a:spcPts val="0"/>
              </a:spcAft>
              <a:buSzPts val="1400"/>
              <a:buFont typeface="Lexend"/>
              <a:buChar char="■"/>
              <a:defRPr>
                <a:latin typeface="Lexend"/>
                <a:ea typeface="Lexend"/>
                <a:cs typeface="Lexend"/>
                <a:sym typeface="Lexend"/>
              </a:defRPr>
            </a:lvl6pPr>
            <a:lvl7pPr marL="3200400" lvl="6" indent="-317500" algn="r">
              <a:spcBef>
                <a:spcPts val="0"/>
              </a:spcBef>
              <a:spcAft>
                <a:spcPts val="0"/>
              </a:spcAft>
              <a:buSzPts val="1400"/>
              <a:buFont typeface="Lexend"/>
              <a:buChar char="●"/>
              <a:defRPr>
                <a:latin typeface="Lexend"/>
                <a:ea typeface="Lexend"/>
                <a:cs typeface="Lexend"/>
                <a:sym typeface="Lexend"/>
              </a:defRPr>
            </a:lvl7pPr>
            <a:lvl8pPr marL="3657600" lvl="7" indent="-317500" algn="r">
              <a:spcBef>
                <a:spcPts val="0"/>
              </a:spcBef>
              <a:spcAft>
                <a:spcPts val="0"/>
              </a:spcAft>
              <a:buSzPts val="1400"/>
              <a:buFont typeface="Lexend"/>
              <a:buChar char="○"/>
              <a:defRPr>
                <a:latin typeface="Lexend"/>
                <a:ea typeface="Lexend"/>
                <a:cs typeface="Lexend"/>
                <a:sym typeface="Lexend"/>
              </a:defRPr>
            </a:lvl8pPr>
            <a:lvl9pPr marL="4114800" lvl="8" indent="-317500" algn="r">
              <a:spcBef>
                <a:spcPts val="0"/>
              </a:spcBef>
              <a:spcAft>
                <a:spcPts val="0"/>
              </a:spcAft>
              <a:buSzPts val="1400"/>
              <a:buFont typeface="Lexend"/>
              <a:buChar char="■"/>
              <a:defRPr>
                <a:latin typeface="Lexend"/>
                <a:ea typeface="Lexend"/>
                <a:cs typeface="Lexend"/>
                <a:sym typeface="Lexend"/>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hree storyboards">
  <p:cSld name="CUSTOM">
    <p:spTree>
      <p:nvGrpSpPr>
        <p:cNvPr id="1" name="Shape 166"/>
        <p:cNvGrpSpPr/>
        <p:nvPr/>
      </p:nvGrpSpPr>
      <p:grpSpPr>
        <a:xfrm>
          <a:off x="0" y="0"/>
          <a:ext cx="0" cy="0"/>
          <a:chOff x="0" y="0"/>
          <a:chExt cx="0" cy="0"/>
        </a:xfrm>
      </p:grpSpPr>
      <p:sp>
        <p:nvSpPr>
          <p:cNvPr id="167" name="Google Shape;167;p8"/>
          <p:cNvSpPr>
            <a:spLocks noGrp="1"/>
          </p:cNvSpPr>
          <p:nvPr>
            <p:ph type="pic" idx="2"/>
          </p:nvPr>
        </p:nvSpPr>
        <p:spPr>
          <a:xfrm>
            <a:off x="320135" y="3180164"/>
            <a:ext cx="2833200" cy="1635300"/>
          </a:xfrm>
          <a:prstGeom prst="rect">
            <a:avLst/>
          </a:prstGeom>
          <a:noFill/>
          <a:ln>
            <a:noFill/>
          </a:ln>
        </p:spPr>
      </p:sp>
      <p:sp>
        <p:nvSpPr>
          <p:cNvPr id="168" name="Google Shape;168;p8"/>
          <p:cNvSpPr/>
          <p:nvPr/>
        </p:nvSpPr>
        <p:spPr>
          <a:xfrm>
            <a:off x="320135" y="1405791"/>
            <a:ext cx="805800" cy="558600"/>
          </a:xfrm>
          <a:prstGeom prst="rect">
            <a:avLst/>
          </a:prstGeom>
          <a:solidFill>
            <a:schemeClr val="accent1"/>
          </a:solidFill>
          <a:ln>
            <a:noFill/>
          </a:ln>
        </p:spPr>
        <p:txBody>
          <a:bodyPr spcFirstLastPara="1" wrap="square" lIns="182875" tIns="182875" rIns="182875" bIns="182875" anchor="t" anchorCtr="0">
            <a:noAutofit/>
          </a:bodyPr>
          <a:lstStyle/>
          <a:p>
            <a:pPr marL="0" lvl="0" indent="0" algn="l" rtl="0">
              <a:spcBef>
                <a:spcPts val="0"/>
              </a:spcBef>
              <a:spcAft>
                <a:spcPts val="0"/>
              </a:spcAft>
              <a:buNone/>
            </a:pPr>
            <a:endParaRPr>
              <a:solidFill>
                <a:schemeClr val="dk1"/>
              </a:solidFill>
              <a:latin typeface="Lexend Light"/>
              <a:ea typeface="Lexend Light"/>
              <a:cs typeface="Lexend Light"/>
              <a:sym typeface="Lexend Light"/>
            </a:endParaRPr>
          </a:p>
        </p:txBody>
      </p:sp>
      <p:sp>
        <p:nvSpPr>
          <p:cNvPr id="169" name="Google Shape;169;p8"/>
          <p:cNvSpPr/>
          <p:nvPr/>
        </p:nvSpPr>
        <p:spPr>
          <a:xfrm>
            <a:off x="320100" y="1963005"/>
            <a:ext cx="2833200" cy="1217100"/>
          </a:xfrm>
          <a:prstGeom prst="rect">
            <a:avLst/>
          </a:prstGeom>
          <a:solidFill>
            <a:schemeClr val="accent1"/>
          </a:solidFill>
          <a:ln>
            <a:noFill/>
          </a:ln>
        </p:spPr>
        <p:txBody>
          <a:bodyPr spcFirstLastPara="1" wrap="square" lIns="182875" tIns="182875" rIns="182875" bIns="182875" anchor="t" anchorCtr="0">
            <a:noAutofit/>
          </a:bodyPr>
          <a:lstStyle/>
          <a:p>
            <a:pPr marL="0" lvl="0" indent="0" algn="l" rtl="0">
              <a:spcBef>
                <a:spcPts val="0"/>
              </a:spcBef>
              <a:spcAft>
                <a:spcPts val="0"/>
              </a:spcAft>
              <a:buNone/>
            </a:pPr>
            <a:endParaRPr>
              <a:solidFill>
                <a:schemeClr val="dk1"/>
              </a:solidFill>
              <a:latin typeface="Lexend Light"/>
              <a:ea typeface="Lexend Light"/>
              <a:cs typeface="Lexend Light"/>
              <a:sym typeface="Lexend Light"/>
            </a:endParaRPr>
          </a:p>
        </p:txBody>
      </p:sp>
      <p:sp>
        <p:nvSpPr>
          <p:cNvPr id="170" name="Google Shape;170;p8"/>
          <p:cNvSpPr txBox="1">
            <a:spLocks noGrp="1"/>
          </p:cNvSpPr>
          <p:nvPr>
            <p:ph type="subTitle" idx="1"/>
          </p:nvPr>
        </p:nvSpPr>
        <p:spPr>
          <a:xfrm>
            <a:off x="382576" y="1404325"/>
            <a:ext cx="668700" cy="5142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171" name="Google Shape;171;p8"/>
          <p:cNvSpPr txBox="1">
            <a:spLocks noGrp="1"/>
          </p:cNvSpPr>
          <p:nvPr>
            <p:ph type="body" idx="3"/>
          </p:nvPr>
        </p:nvSpPr>
        <p:spPr>
          <a:xfrm>
            <a:off x="382576" y="2021134"/>
            <a:ext cx="2690700" cy="1095600"/>
          </a:xfrm>
          <a:prstGeom prst="rect">
            <a:avLst/>
          </a:prstGeom>
        </p:spPr>
        <p:txBody>
          <a:bodyPr spcFirstLastPara="1" wrap="square" lIns="91425" tIns="91425" rIns="91425" bIns="91425" anchor="t" anchorCtr="0">
            <a:sp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172" name="Google Shape;172;p8"/>
          <p:cNvSpPr>
            <a:spLocks noGrp="1"/>
          </p:cNvSpPr>
          <p:nvPr>
            <p:ph type="pic" idx="4"/>
          </p:nvPr>
        </p:nvSpPr>
        <p:spPr>
          <a:xfrm>
            <a:off x="3153490" y="3180164"/>
            <a:ext cx="2833200" cy="1635300"/>
          </a:xfrm>
          <a:prstGeom prst="rect">
            <a:avLst/>
          </a:prstGeom>
          <a:noFill/>
          <a:ln>
            <a:noFill/>
          </a:ln>
        </p:spPr>
      </p:sp>
      <p:sp>
        <p:nvSpPr>
          <p:cNvPr id="173" name="Google Shape;173;p8"/>
          <p:cNvSpPr/>
          <p:nvPr/>
        </p:nvSpPr>
        <p:spPr>
          <a:xfrm>
            <a:off x="3153490" y="1405791"/>
            <a:ext cx="805800" cy="558600"/>
          </a:xfrm>
          <a:prstGeom prst="rect">
            <a:avLst/>
          </a:prstGeom>
          <a:solidFill>
            <a:schemeClr val="accent2"/>
          </a:solidFill>
          <a:ln>
            <a:noFill/>
          </a:ln>
        </p:spPr>
        <p:txBody>
          <a:bodyPr spcFirstLastPara="1" wrap="square" lIns="182875" tIns="182875" rIns="182875" bIns="182875" anchor="t" anchorCtr="0">
            <a:noAutofit/>
          </a:bodyPr>
          <a:lstStyle/>
          <a:p>
            <a:pPr marL="0" lvl="0" indent="0" algn="l" rtl="0">
              <a:spcBef>
                <a:spcPts val="0"/>
              </a:spcBef>
              <a:spcAft>
                <a:spcPts val="0"/>
              </a:spcAft>
              <a:buNone/>
            </a:pPr>
            <a:endParaRPr>
              <a:solidFill>
                <a:schemeClr val="dk1"/>
              </a:solidFill>
              <a:latin typeface="Lexend Light"/>
              <a:ea typeface="Lexend Light"/>
              <a:cs typeface="Lexend Light"/>
              <a:sym typeface="Lexend Light"/>
            </a:endParaRPr>
          </a:p>
        </p:txBody>
      </p:sp>
      <p:sp>
        <p:nvSpPr>
          <p:cNvPr id="174" name="Google Shape;174;p8"/>
          <p:cNvSpPr/>
          <p:nvPr/>
        </p:nvSpPr>
        <p:spPr>
          <a:xfrm>
            <a:off x="3153455" y="1963005"/>
            <a:ext cx="2833200" cy="1217100"/>
          </a:xfrm>
          <a:prstGeom prst="rect">
            <a:avLst/>
          </a:prstGeom>
          <a:solidFill>
            <a:schemeClr val="accent2"/>
          </a:solidFill>
          <a:ln>
            <a:noFill/>
          </a:ln>
        </p:spPr>
        <p:txBody>
          <a:bodyPr spcFirstLastPara="1" wrap="square" lIns="182875" tIns="182875" rIns="182875" bIns="182875" anchor="t" anchorCtr="0">
            <a:noAutofit/>
          </a:bodyPr>
          <a:lstStyle/>
          <a:p>
            <a:pPr marL="0" lvl="0" indent="0" algn="l" rtl="0">
              <a:spcBef>
                <a:spcPts val="0"/>
              </a:spcBef>
              <a:spcAft>
                <a:spcPts val="0"/>
              </a:spcAft>
              <a:buNone/>
            </a:pPr>
            <a:endParaRPr>
              <a:solidFill>
                <a:schemeClr val="dk1"/>
              </a:solidFill>
              <a:latin typeface="Lexend Light"/>
              <a:ea typeface="Lexend Light"/>
              <a:cs typeface="Lexend Light"/>
              <a:sym typeface="Lexend Light"/>
            </a:endParaRPr>
          </a:p>
        </p:txBody>
      </p:sp>
      <p:sp>
        <p:nvSpPr>
          <p:cNvPr id="175" name="Google Shape;175;p8"/>
          <p:cNvSpPr txBox="1">
            <a:spLocks noGrp="1"/>
          </p:cNvSpPr>
          <p:nvPr>
            <p:ph type="subTitle" idx="5"/>
          </p:nvPr>
        </p:nvSpPr>
        <p:spPr>
          <a:xfrm>
            <a:off x="3215931" y="1404325"/>
            <a:ext cx="668700" cy="5142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176" name="Google Shape;176;p8"/>
          <p:cNvSpPr txBox="1">
            <a:spLocks noGrp="1"/>
          </p:cNvSpPr>
          <p:nvPr>
            <p:ph type="body" idx="6"/>
          </p:nvPr>
        </p:nvSpPr>
        <p:spPr>
          <a:xfrm>
            <a:off x="3215931" y="2021134"/>
            <a:ext cx="2690700" cy="1095600"/>
          </a:xfrm>
          <a:prstGeom prst="rect">
            <a:avLst/>
          </a:prstGeom>
        </p:spPr>
        <p:txBody>
          <a:bodyPr spcFirstLastPara="1" wrap="square" lIns="91425" tIns="91425" rIns="91425" bIns="91425" anchor="t" anchorCtr="0">
            <a:sp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177" name="Google Shape;177;p8"/>
          <p:cNvSpPr>
            <a:spLocks noGrp="1"/>
          </p:cNvSpPr>
          <p:nvPr>
            <p:ph type="pic" idx="7"/>
          </p:nvPr>
        </p:nvSpPr>
        <p:spPr>
          <a:xfrm>
            <a:off x="5986869" y="3180164"/>
            <a:ext cx="2833200" cy="1635300"/>
          </a:xfrm>
          <a:prstGeom prst="rect">
            <a:avLst/>
          </a:prstGeom>
          <a:noFill/>
          <a:ln>
            <a:noFill/>
          </a:ln>
        </p:spPr>
      </p:sp>
      <p:sp>
        <p:nvSpPr>
          <p:cNvPr id="178" name="Google Shape;178;p8"/>
          <p:cNvSpPr/>
          <p:nvPr/>
        </p:nvSpPr>
        <p:spPr>
          <a:xfrm>
            <a:off x="5986869" y="1405791"/>
            <a:ext cx="805800" cy="558600"/>
          </a:xfrm>
          <a:prstGeom prst="rect">
            <a:avLst/>
          </a:prstGeom>
          <a:solidFill>
            <a:schemeClr val="accent1"/>
          </a:solidFill>
          <a:ln>
            <a:noFill/>
          </a:ln>
        </p:spPr>
        <p:txBody>
          <a:bodyPr spcFirstLastPara="1" wrap="square" lIns="182875" tIns="182875" rIns="182875" bIns="182875" anchor="t" anchorCtr="0">
            <a:noAutofit/>
          </a:bodyPr>
          <a:lstStyle/>
          <a:p>
            <a:pPr marL="0" lvl="0" indent="0" algn="l" rtl="0">
              <a:spcBef>
                <a:spcPts val="0"/>
              </a:spcBef>
              <a:spcAft>
                <a:spcPts val="0"/>
              </a:spcAft>
              <a:buNone/>
            </a:pPr>
            <a:endParaRPr>
              <a:solidFill>
                <a:schemeClr val="dk1"/>
              </a:solidFill>
              <a:latin typeface="Lexend Light"/>
              <a:ea typeface="Lexend Light"/>
              <a:cs typeface="Lexend Light"/>
              <a:sym typeface="Lexend Light"/>
            </a:endParaRPr>
          </a:p>
        </p:txBody>
      </p:sp>
      <p:sp>
        <p:nvSpPr>
          <p:cNvPr id="179" name="Google Shape;179;p8"/>
          <p:cNvSpPr/>
          <p:nvPr/>
        </p:nvSpPr>
        <p:spPr>
          <a:xfrm>
            <a:off x="5986834" y="1963005"/>
            <a:ext cx="2833200" cy="1217100"/>
          </a:xfrm>
          <a:prstGeom prst="rect">
            <a:avLst/>
          </a:prstGeom>
          <a:solidFill>
            <a:schemeClr val="accent1"/>
          </a:solidFill>
          <a:ln>
            <a:noFill/>
          </a:ln>
        </p:spPr>
        <p:txBody>
          <a:bodyPr spcFirstLastPara="1" wrap="square" lIns="182875" tIns="182875" rIns="182875" bIns="182875" anchor="t" anchorCtr="0">
            <a:noAutofit/>
          </a:bodyPr>
          <a:lstStyle/>
          <a:p>
            <a:pPr marL="0" lvl="0" indent="0" algn="l" rtl="0">
              <a:spcBef>
                <a:spcPts val="0"/>
              </a:spcBef>
              <a:spcAft>
                <a:spcPts val="0"/>
              </a:spcAft>
              <a:buNone/>
            </a:pPr>
            <a:endParaRPr>
              <a:solidFill>
                <a:schemeClr val="dk1"/>
              </a:solidFill>
              <a:latin typeface="Lexend Light"/>
              <a:ea typeface="Lexend Light"/>
              <a:cs typeface="Lexend Light"/>
              <a:sym typeface="Lexend Light"/>
            </a:endParaRPr>
          </a:p>
        </p:txBody>
      </p:sp>
      <p:sp>
        <p:nvSpPr>
          <p:cNvPr id="180" name="Google Shape;180;p8"/>
          <p:cNvSpPr txBox="1">
            <a:spLocks noGrp="1"/>
          </p:cNvSpPr>
          <p:nvPr>
            <p:ph type="subTitle" idx="8"/>
          </p:nvPr>
        </p:nvSpPr>
        <p:spPr>
          <a:xfrm>
            <a:off x="6049311" y="1404325"/>
            <a:ext cx="668700" cy="5142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181" name="Google Shape;181;p8"/>
          <p:cNvSpPr txBox="1">
            <a:spLocks noGrp="1"/>
          </p:cNvSpPr>
          <p:nvPr>
            <p:ph type="body" idx="9"/>
          </p:nvPr>
        </p:nvSpPr>
        <p:spPr>
          <a:xfrm>
            <a:off x="6049311" y="2021134"/>
            <a:ext cx="2690700" cy="1095600"/>
          </a:xfrm>
          <a:prstGeom prst="rect">
            <a:avLst/>
          </a:prstGeom>
        </p:spPr>
        <p:txBody>
          <a:bodyPr spcFirstLastPara="1" wrap="square" lIns="91425" tIns="91425" rIns="91425" bIns="91425" anchor="t" anchorCtr="0">
            <a:sp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182" name="Google Shape;182;p8"/>
          <p:cNvSpPr txBox="1">
            <a:spLocks noGrp="1"/>
          </p:cNvSpPr>
          <p:nvPr>
            <p:ph type="title"/>
          </p:nvPr>
        </p:nvSpPr>
        <p:spPr>
          <a:xfrm>
            <a:off x="408650" y="463000"/>
            <a:ext cx="8331900" cy="841800"/>
          </a:xfrm>
          <a:prstGeom prst="rect">
            <a:avLst/>
          </a:prstGeom>
        </p:spPr>
        <p:txBody>
          <a:bodyPr spcFirstLastPara="1" wrap="square" lIns="91425" tIns="91425" rIns="91425" bIns="91425" anchor="ctr"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wo storyboards">
  <p:cSld name="CUSTOM_1">
    <p:spTree>
      <p:nvGrpSpPr>
        <p:cNvPr id="1" name="Shape 183"/>
        <p:cNvGrpSpPr/>
        <p:nvPr/>
      </p:nvGrpSpPr>
      <p:grpSpPr>
        <a:xfrm>
          <a:off x="0" y="0"/>
          <a:ext cx="0" cy="0"/>
          <a:chOff x="0" y="0"/>
          <a:chExt cx="0" cy="0"/>
        </a:xfrm>
      </p:grpSpPr>
      <p:sp>
        <p:nvSpPr>
          <p:cNvPr id="184" name="Google Shape;184;p9"/>
          <p:cNvSpPr>
            <a:spLocks noGrp="1"/>
          </p:cNvSpPr>
          <p:nvPr>
            <p:ph type="pic" idx="2"/>
          </p:nvPr>
        </p:nvSpPr>
        <p:spPr>
          <a:xfrm>
            <a:off x="320153" y="3180166"/>
            <a:ext cx="4249800" cy="1635300"/>
          </a:xfrm>
          <a:prstGeom prst="rect">
            <a:avLst/>
          </a:prstGeom>
          <a:noFill/>
          <a:ln>
            <a:noFill/>
          </a:ln>
        </p:spPr>
      </p:sp>
      <p:sp>
        <p:nvSpPr>
          <p:cNvPr id="185" name="Google Shape;185;p9"/>
          <p:cNvSpPr/>
          <p:nvPr/>
        </p:nvSpPr>
        <p:spPr>
          <a:xfrm>
            <a:off x="320135" y="1405791"/>
            <a:ext cx="805800" cy="558600"/>
          </a:xfrm>
          <a:prstGeom prst="rect">
            <a:avLst/>
          </a:prstGeom>
          <a:solidFill>
            <a:schemeClr val="accent1"/>
          </a:solidFill>
          <a:ln>
            <a:noFill/>
          </a:ln>
        </p:spPr>
        <p:txBody>
          <a:bodyPr spcFirstLastPara="1" wrap="square" lIns="182875" tIns="182875" rIns="182875" bIns="182875" anchor="t" anchorCtr="0">
            <a:noAutofit/>
          </a:bodyPr>
          <a:lstStyle/>
          <a:p>
            <a:pPr marL="0" lvl="0" indent="0" algn="l" rtl="0">
              <a:spcBef>
                <a:spcPts val="0"/>
              </a:spcBef>
              <a:spcAft>
                <a:spcPts val="0"/>
              </a:spcAft>
              <a:buNone/>
            </a:pPr>
            <a:endParaRPr>
              <a:solidFill>
                <a:schemeClr val="dk1"/>
              </a:solidFill>
              <a:latin typeface="Lexend Light"/>
              <a:ea typeface="Lexend Light"/>
              <a:cs typeface="Lexend Light"/>
              <a:sym typeface="Lexend Light"/>
            </a:endParaRPr>
          </a:p>
        </p:txBody>
      </p:sp>
      <p:sp>
        <p:nvSpPr>
          <p:cNvPr id="186" name="Google Shape;186;p9"/>
          <p:cNvSpPr/>
          <p:nvPr/>
        </p:nvSpPr>
        <p:spPr>
          <a:xfrm>
            <a:off x="320100" y="1963000"/>
            <a:ext cx="4249800" cy="1217100"/>
          </a:xfrm>
          <a:prstGeom prst="rect">
            <a:avLst/>
          </a:prstGeom>
          <a:solidFill>
            <a:schemeClr val="accent1"/>
          </a:solidFill>
          <a:ln>
            <a:noFill/>
          </a:ln>
        </p:spPr>
        <p:txBody>
          <a:bodyPr spcFirstLastPara="1" wrap="square" lIns="182875" tIns="182875" rIns="182875" bIns="182875" anchor="t" anchorCtr="0">
            <a:noAutofit/>
          </a:bodyPr>
          <a:lstStyle/>
          <a:p>
            <a:pPr marL="0" lvl="0" indent="0" algn="l" rtl="0">
              <a:spcBef>
                <a:spcPts val="0"/>
              </a:spcBef>
              <a:spcAft>
                <a:spcPts val="0"/>
              </a:spcAft>
              <a:buNone/>
            </a:pPr>
            <a:endParaRPr>
              <a:solidFill>
                <a:schemeClr val="dk1"/>
              </a:solidFill>
              <a:latin typeface="Lexend Light"/>
              <a:ea typeface="Lexend Light"/>
              <a:cs typeface="Lexend Light"/>
              <a:sym typeface="Lexend Light"/>
            </a:endParaRPr>
          </a:p>
        </p:txBody>
      </p:sp>
      <p:sp>
        <p:nvSpPr>
          <p:cNvPr id="187" name="Google Shape;187;p9"/>
          <p:cNvSpPr txBox="1">
            <a:spLocks noGrp="1"/>
          </p:cNvSpPr>
          <p:nvPr>
            <p:ph type="subTitle" idx="1"/>
          </p:nvPr>
        </p:nvSpPr>
        <p:spPr>
          <a:xfrm>
            <a:off x="382576" y="1404325"/>
            <a:ext cx="668700" cy="5142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188" name="Google Shape;188;p9"/>
          <p:cNvSpPr txBox="1">
            <a:spLocks noGrp="1"/>
          </p:cNvSpPr>
          <p:nvPr>
            <p:ph type="body" idx="3"/>
          </p:nvPr>
        </p:nvSpPr>
        <p:spPr>
          <a:xfrm>
            <a:off x="413816" y="2021129"/>
            <a:ext cx="4036200" cy="1095600"/>
          </a:xfrm>
          <a:prstGeom prst="rect">
            <a:avLst/>
          </a:prstGeom>
        </p:spPr>
        <p:txBody>
          <a:bodyPr spcFirstLastPara="1" wrap="square" lIns="91425" tIns="91425" rIns="91425" bIns="91425" anchor="t" anchorCtr="0">
            <a:sp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189" name="Google Shape;189;p9"/>
          <p:cNvSpPr>
            <a:spLocks noGrp="1"/>
          </p:cNvSpPr>
          <p:nvPr>
            <p:ph type="pic" idx="4"/>
          </p:nvPr>
        </p:nvSpPr>
        <p:spPr>
          <a:xfrm>
            <a:off x="4570230" y="3180166"/>
            <a:ext cx="4249800" cy="1635300"/>
          </a:xfrm>
          <a:prstGeom prst="rect">
            <a:avLst/>
          </a:prstGeom>
          <a:noFill/>
          <a:ln>
            <a:noFill/>
          </a:ln>
        </p:spPr>
      </p:sp>
      <p:sp>
        <p:nvSpPr>
          <p:cNvPr id="190" name="Google Shape;190;p9"/>
          <p:cNvSpPr/>
          <p:nvPr/>
        </p:nvSpPr>
        <p:spPr>
          <a:xfrm>
            <a:off x="4570578" y="1405791"/>
            <a:ext cx="805800" cy="558600"/>
          </a:xfrm>
          <a:prstGeom prst="rect">
            <a:avLst/>
          </a:prstGeom>
          <a:solidFill>
            <a:schemeClr val="accent2"/>
          </a:solidFill>
          <a:ln>
            <a:noFill/>
          </a:ln>
        </p:spPr>
        <p:txBody>
          <a:bodyPr spcFirstLastPara="1" wrap="square" lIns="182875" tIns="182875" rIns="182875" bIns="182875" anchor="t" anchorCtr="0">
            <a:noAutofit/>
          </a:bodyPr>
          <a:lstStyle/>
          <a:p>
            <a:pPr marL="0" lvl="0" indent="0" algn="l" rtl="0">
              <a:spcBef>
                <a:spcPts val="0"/>
              </a:spcBef>
              <a:spcAft>
                <a:spcPts val="0"/>
              </a:spcAft>
              <a:buNone/>
            </a:pPr>
            <a:endParaRPr>
              <a:solidFill>
                <a:schemeClr val="dk1"/>
              </a:solidFill>
              <a:latin typeface="Lexend Light"/>
              <a:ea typeface="Lexend Light"/>
              <a:cs typeface="Lexend Light"/>
              <a:sym typeface="Lexend Light"/>
            </a:endParaRPr>
          </a:p>
        </p:txBody>
      </p:sp>
      <p:sp>
        <p:nvSpPr>
          <p:cNvPr id="191" name="Google Shape;191;p9"/>
          <p:cNvSpPr/>
          <p:nvPr/>
        </p:nvSpPr>
        <p:spPr>
          <a:xfrm>
            <a:off x="4570177" y="1963000"/>
            <a:ext cx="4249800" cy="1217100"/>
          </a:xfrm>
          <a:prstGeom prst="rect">
            <a:avLst/>
          </a:prstGeom>
          <a:solidFill>
            <a:schemeClr val="accent2"/>
          </a:solidFill>
          <a:ln>
            <a:noFill/>
          </a:ln>
        </p:spPr>
        <p:txBody>
          <a:bodyPr spcFirstLastPara="1" wrap="square" lIns="182875" tIns="182875" rIns="182875" bIns="182875" anchor="t" anchorCtr="0">
            <a:noAutofit/>
          </a:bodyPr>
          <a:lstStyle/>
          <a:p>
            <a:pPr marL="0" lvl="0" indent="0" algn="l" rtl="0">
              <a:spcBef>
                <a:spcPts val="0"/>
              </a:spcBef>
              <a:spcAft>
                <a:spcPts val="0"/>
              </a:spcAft>
              <a:buNone/>
            </a:pPr>
            <a:endParaRPr>
              <a:solidFill>
                <a:schemeClr val="dk1"/>
              </a:solidFill>
              <a:latin typeface="Lexend Light"/>
              <a:ea typeface="Lexend Light"/>
              <a:cs typeface="Lexend Light"/>
              <a:sym typeface="Lexend Light"/>
            </a:endParaRPr>
          </a:p>
        </p:txBody>
      </p:sp>
      <p:sp>
        <p:nvSpPr>
          <p:cNvPr id="192" name="Google Shape;192;p9"/>
          <p:cNvSpPr txBox="1">
            <a:spLocks noGrp="1"/>
          </p:cNvSpPr>
          <p:nvPr>
            <p:ph type="subTitle" idx="5"/>
          </p:nvPr>
        </p:nvSpPr>
        <p:spPr>
          <a:xfrm>
            <a:off x="4633019" y="1404325"/>
            <a:ext cx="668700" cy="5142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193" name="Google Shape;193;p9"/>
          <p:cNvSpPr txBox="1">
            <a:spLocks noGrp="1"/>
          </p:cNvSpPr>
          <p:nvPr>
            <p:ph type="body" idx="6"/>
          </p:nvPr>
        </p:nvSpPr>
        <p:spPr>
          <a:xfrm>
            <a:off x="4663893" y="2021129"/>
            <a:ext cx="4036200" cy="1095600"/>
          </a:xfrm>
          <a:prstGeom prst="rect">
            <a:avLst/>
          </a:prstGeom>
        </p:spPr>
        <p:txBody>
          <a:bodyPr spcFirstLastPara="1" wrap="square" lIns="91425" tIns="91425" rIns="91425" bIns="91425" anchor="t" anchorCtr="0">
            <a:sp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194" name="Google Shape;194;p9"/>
          <p:cNvSpPr txBox="1">
            <a:spLocks noGrp="1"/>
          </p:cNvSpPr>
          <p:nvPr>
            <p:ph type="title"/>
          </p:nvPr>
        </p:nvSpPr>
        <p:spPr>
          <a:xfrm>
            <a:off x="408650" y="463000"/>
            <a:ext cx="8331900" cy="841800"/>
          </a:xfrm>
          <a:prstGeom prst="rect">
            <a:avLst/>
          </a:prstGeom>
        </p:spPr>
        <p:txBody>
          <a:bodyPr spcFirstLastPara="1" wrap="square" lIns="91425" tIns="91425" rIns="91425" bIns="91425" anchor="ctr"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Tree>
  </p:cSld>
  <p:clrMapOvr>
    <a:masterClrMapping/>
  </p:clrMapOvr>
  <p:extLst>
    <p:ext uri="{DCECCB84-F9BA-43D5-87BE-67443E8EF086}">
      <p15:sldGuideLst xmlns:p15="http://schemas.microsoft.com/office/powerpoint/2012/main">
        <p15:guide id="1" orient="horz" pos="3033">
          <p15:clr>
            <a:srgbClr val="E46962"/>
          </p15:clr>
        </p15:guide>
        <p15:guide id="2" pos="202">
          <p15:clr>
            <a:srgbClr val="E46962"/>
          </p15:clr>
        </p15:guide>
        <p15:guide id="3" pos="5556">
          <p15:clr>
            <a:srgbClr val="E46962"/>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wo big ideas" type="secHead">
  <p:cSld name="SECTION_HEADER">
    <p:spTree>
      <p:nvGrpSpPr>
        <p:cNvPr id="1" name="Shape 195"/>
        <p:cNvGrpSpPr/>
        <p:nvPr/>
      </p:nvGrpSpPr>
      <p:grpSpPr>
        <a:xfrm>
          <a:off x="0" y="0"/>
          <a:ext cx="0" cy="0"/>
          <a:chOff x="0" y="0"/>
          <a:chExt cx="0" cy="0"/>
        </a:xfrm>
      </p:grpSpPr>
      <p:sp>
        <p:nvSpPr>
          <p:cNvPr id="196" name="Google Shape;196;p10"/>
          <p:cNvSpPr/>
          <p:nvPr/>
        </p:nvSpPr>
        <p:spPr>
          <a:xfrm>
            <a:off x="0" y="1370900"/>
            <a:ext cx="4569600" cy="3772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197" name="Google Shape;197;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198" name="Google Shape;198;p10"/>
          <p:cNvSpPr txBox="1">
            <a:spLocks noGrp="1"/>
          </p:cNvSpPr>
          <p:nvPr>
            <p:ph type="subTitle" idx="1"/>
          </p:nvPr>
        </p:nvSpPr>
        <p:spPr>
          <a:xfrm>
            <a:off x="452100" y="1677650"/>
            <a:ext cx="3755400" cy="6996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199" name="Google Shape;199;p10"/>
          <p:cNvSpPr txBox="1">
            <a:spLocks noGrp="1"/>
          </p:cNvSpPr>
          <p:nvPr>
            <p:ph type="body" idx="2"/>
          </p:nvPr>
        </p:nvSpPr>
        <p:spPr>
          <a:xfrm>
            <a:off x="452100" y="2505325"/>
            <a:ext cx="3755400" cy="21579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00" name="Google Shape;200;p10"/>
          <p:cNvSpPr/>
          <p:nvPr/>
        </p:nvSpPr>
        <p:spPr>
          <a:xfrm>
            <a:off x="4574400" y="1370900"/>
            <a:ext cx="4569600" cy="37725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01" name="Google Shape;201;p10"/>
          <p:cNvSpPr txBox="1">
            <a:spLocks noGrp="1"/>
          </p:cNvSpPr>
          <p:nvPr>
            <p:ph type="subTitle" idx="3"/>
          </p:nvPr>
        </p:nvSpPr>
        <p:spPr>
          <a:xfrm>
            <a:off x="5026500" y="1677650"/>
            <a:ext cx="3755400" cy="6996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202" name="Google Shape;202;p10"/>
          <p:cNvSpPr txBox="1">
            <a:spLocks noGrp="1"/>
          </p:cNvSpPr>
          <p:nvPr>
            <p:ph type="body" idx="4"/>
          </p:nvPr>
        </p:nvSpPr>
        <p:spPr>
          <a:xfrm>
            <a:off x="5026500" y="2505325"/>
            <a:ext cx="3755400" cy="21579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03" name="Google Shape;203;p10"/>
          <p:cNvSpPr txBox="1">
            <a:spLocks noGrp="1"/>
          </p:cNvSpPr>
          <p:nvPr>
            <p:ph type="title"/>
          </p:nvPr>
        </p:nvSpPr>
        <p:spPr>
          <a:xfrm>
            <a:off x="408650" y="463000"/>
            <a:ext cx="8331900" cy="841800"/>
          </a:xfrm>
          <a:prstGeom prst="rect">
            <a:avLst/>
          </a:prstGeom>
        </p:spPr>
        <p:txBody>
          <a:bodyPr spcFirstLastPara="1" wrap="square" lIns="91425" tIns="91425" rIns="91425" bIns="91425" anchor="ctr"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Four big ideas">
  <p:cSld name="SECTION_HEADER_3">
    <p:spTree>
      <p:nvGrpSpPr>
        <p:cNvPr id="1" name="Shape 204"/>
        <p:cNvGrpSpPr/>
        <p:nvPr/>
      </p:nvGrpSpPr>
      <p:grpSpPr>
        <a:xfrm>
          <a:off x="0" y="0"/>
          <a:ext cx="0" cy="0"/>
          <a:chOff x="0" y="0"/>
          <a:chExt cx="0" cy="0"/>
        </a:xfrm>
      </p:grpSpPr>
      <p:sp>
        <p:nvSpPr>
          <p:cNvPr id="205" name="Google Shape;205;p11"/>
          <p:cNvSpPr/>
          <p:nvPr/>
        </p:nvSpPr>
        <p:spPr>
          <a:xfrm>
            <a:off x="0" y="1370900"/>
            <a:ext cx="4569600" cy="18702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06" name="Google Shape;206;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207" name="Google Shape;207;p11"/>
          <p:cNvSpPr/>
          <p:nvPr/>
        </p:nvSpPr>
        <p:spPr>
          <a:xfrm>
            <a:off x="4569600" y="1370900"/>
            <a:ext cx="4574400" cy="18702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08" name="Google Shape;208;p11"/>
          <p:cNvSpPr txBox="1">
            <a:spLocks noGrp="1"/>
          </p:cNvSpPr>
          <p:nvPr>
            <p:ph type="title"/>
          </p:nvPr>
        </p:nvSpPr>
        <p:spPr>
          <a:xfrm>
            <a:off x="408650" y="463000"/>
            <a:ext cx="8331900" cy="841800"/>
          </a:xfrm>
          <a:prstGeom prst="rect">
            <a:avLst/>
          </a:prstGeom>
        </p:spPr>
        <p:txBody>
          <a:bodyPr spcFirstLastPara="1" wrap="square" lIns="91425" tIns="91425" rIns="91425" bIns="91425" anchor="ctr"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
        <p:nvSpPr>
          <p:cNvPr id="209" name="Google Shape;209;p11"/>
          <p:cNvSpPr/>
          <p:nvPr/>
        </p:nvSpPr>
        <p:spPr>
          <a:xfrm>
            <a:off x="0" y="3241100"/>
            <a:ext cx="4569600" cy="19023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10" name="Google Shape;210;p11"/>
          <p:cNvSpPr txBox="1">
            <a:spLocks noGrp="1"/>
          </p:cNvSpPr>
          <p:nvPr>
            <p:ph type="subTitle" idx="1"/>
          </p:nvPr>
        </p:nvSpPr>
        <p:spPr>
          <a:xfrm>
            <a:off x="452100" y="3530600"/>
            <a:ext cx="3755400" cy="4824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211" name="Google Shape;211;p11"/>
          <p:cNvSpPr txBox="1">
            <a:spLocks noGrp="1"/>
          </p:cNvSpPr>
          <p:nvPr>
            <p:ph type="body" idx="2"/>
          </p:nvPr>
        </p:nvSpPr>
        <p:spPr>
          <a:xfrm>
            <a:off x="452100" y="4153800"/>
            <a:ext cx="3755400" cy="841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12" name="Google Shape;212;p11"/>
          <p:cNvSpPr/>
          <p:nvPr/>
        </p:nvSpPr>
        <p:spPr>
          <a:xfrm>
            <a:off x="4569600" y="3241100"/>
            <a:ext cx="4574400" cy="19023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13" name="Google Shape;213;p11"/>
          <p:cNvSpPr txBox="1">
            <a:spLocks noGrp="1"/>
          </p:cNvSpPr>
          <p:nvPr>
            <p:ph type="subTitle" idx="3"/>
          </p:nvPr>
        </p:nvSpPr>
        <p:spPr>
          <a:xfrm>
            <a:off x="452100" y="1540450"/>
            <a:ext cx="3755400" cy="4824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214" name="Google Shape;214;p11"/>
          <p:cNvSpPr txBox="1">
            <a:spLocks noGrp="1"/>
          </p:cNvSpPr>
          <p:nvPr>
            <p:ph type="body" idx="4"/>
          </p:nvPr>
        </p:nvSpPr>
        <p:spPr>
          <a:xfrm>
            <a:off x="452100" y="2163650"/>
            <a:ext cx="3755400" cy="841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15" name="Google Shape;215;p11"/>
          <p:cNvSpPr txBox="1">
            <a:spLocks noGrp="1"/>
          </p:cNvSpPr>
          <p:nvPr>
            <p:ph type="subTitle" idx="5"/>
          </p:nvPr>
        </p:nvSpPr>
        <p:spPr>
          <a:xfrm>
            <a:off x="4979100" y="1540450"/>
            <a:ext cx="3755400" cy="4824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216" name="Google Shape;216;p11"/>
          <p:cNvSpPr txBox="1">
            <a:spLocks noGrp="1"/>
          </p:cNvSpPr>
          <p:nvPr>
            <p:ph type="body" idx="6"/>
          </p:nvPr>
        </p:nvSpPr>
        <p:spPr>
          <a:xfrm>
            <a:off x="4979100" y="2163650"/>
            <a:ext cx="3755400" cy="841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17" name="Google Shape;217;p11"/>
          <p:cNvSpPr txBox="1">
            <a:spLocks noGrp="1"/>
          </p:cNvSpPr>
          <p:nvPr>
            <p:ph type="subTitle" idx="7"/>
          </p:nvPr>
        </p:nvSpPr>
        <p:spPr>
          <a:xfrm>
            <a:off x="4979100" y="3459750"/>
            <a:ext cx="3755400" cy="4824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218" name="Google Shape;218;p11"/>
          <p:cNvSpPr txBox="1">
            <a:spLocks noGrp="1"/>
          </p:cNvSpPr>
          <p:nvPr>
            <p:ph type="body" idx="8"/>
          </p:nvPr>
        </p:nvSpPr>
        <p:spPr>
          <a:xfrm>
            <a:off x="4979100" y="4082950"/>
            <a:ext cx="3755400" cy="841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hree big ideas">
  <p:cSld name="SECTION_HEADER_2">
    <p:spTree>
      <p:nvGrpSpPr>
        <p:cNvPr id="1" name="Shape 219"/>
        <p:cNvGrpSpPr/>
        <p:nvPr/>
      </p:nvGrpSpPr>
      <p:grpSpPr>
        <a:xfrm>
          <a:off x="0" y="0"/>
          <a:ext cx="0" cy="0"/>
          <a:chOff x="0" y="0"/>
          <a:chExt cx="0" cy="0"/>
        </a:xfrm>
      </p:grpSpPr>
      <p:sp>
        <p:nvSpPr>
          <p:cNvPr id="220" name="Google Shape;220;p12"/>
          <p:cNvSpPr/>
          <p:nvPr/>
        </p:nvSpPr>
        <p:spPr>
          <a:xfrm>
            <a:off x="0" y="1370900"/>
            <a:ext cx="3048000" cy="3772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21" name="Google Shape;22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222" name="Google Shape;222;p12"/>
          <p:cNvSpPr txBox="1">
            <a:spLocks noGrp="1"/>
          </p:cNvSpPr>
          <p:nvPr>
            <p:ph type="title"/>
          </p:nvPr>
        </p:nvSpPr>
        <p:spPr>
          <a:xfrm>
            <a:off x="408650" y="463000"/>
            <a:ext cx="8331900" cy="841800"/>
          </a:xfrm>
          <a:prstGeom prst="rect">
            <a:avLst/>
          </a:prstGeom>
        </p:spPr>
        <p:txBody>
          <a:bodyPr spcFirstLastPara="1" wrap="square" lIns="91425" tIns="91425" rIns="91425" bIns="91425" anchor="ctr"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
        <p:nvSpPr>
          <p:cNvPr id="223" name="Google Shape;223;p12"/>
          <p:cNvSpPr/>
          <p:nvPr/>
        </p:nvSpPr>
        <p:spPr>
          <a:xfrm>
            <a:off x="3048000" y="1370900"/>
            <a:ext cx="3048000" cy="37725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24" name="Google Shape;224;p12"/>
          <p:cNvSpPr/>
          <p:nvPr/>
        </p:nvSpPr>
        <p:spPr>
          <a:xfrm>
            <a:off x="6096000" y="1370900"/>
            <a:ext cx="3048000" cy="3772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25" name="Google Shape;225;p12"/>
          <p:cNvSpPr txBox="1">
            <a:spLocks noGrp="1"/>
          </p:cNvSpPr>
          <p:nvPr>
            <p:ph type="subTitle" idx="1"/>
          </p:nvPr>
        </p:nvSpPr>
        <p:spPr>
          <a:xfrm>
            <a:off x="338225" y="1677650"/>
            <a:ext cx="2321400" cy="6996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226" name="Google Shape;226;p12"/>
          <p:cNvSpPr txBox="1">
            <a:spLocks noGrp="1"/>
          </p:cNvSpPr>
          <p:nvPr>
            <p:ph type="body" idx="2"/>
          </p:nvPr>
        </p:nvSpPr>
        <p:spPr>
          <a:xfrm>
            <a:off x="338225" y="2505325"/>
            <a:ext cx="2321400" cy="21579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27" name="Google Shape;227;p12"/>
          <p:cNvSpPr txBox="1">
            <a:spLocks noGrp="1"/>
          </p:cNvSpPr>
          <p:nvPr>
            <p:ph type="subTitle" idx="3"/>
          </p:nvPr>
        </p:nvSpPr>
        <p:spPr>
          <a:xfrm>
            <a:off x="3411300" y="1677650"/>
            <a:ext cx="2321400" cy="6996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228" name="Google Shape;228;p12"/>
          <p:cNvSpPr txBox="1">
            <a:spLocks noGrp="1"/>
          </p:cNvSpPr>
          <p:nvPr>
            <p:ph type="body" idx="4"/>
          </p:nvPr>
        </p:nvSpPr>
        <p:spPr>
          <a:xfrm>
            <a:off x="3411300" y="2505325"/>
            <a:ext cx="2321400" cy="21579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29" name="Google Shape;229;p12"/>
          <p:cNvSpPr txBox="1">
            <a:spLocks noGrp="1"/>
          </p:cNvSpPr>
          <p:nvPr>
            <p:ph type="subTitle" idx="5"/>
          </p:nvPr>
        </p:nvSpPr>
        <p:spPr>
          <a:xfrm>
            <a:off x="6484375" y="1677650"/>
            <a:ext cx="2321400" cy="6996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230" name="Google Shape;230;p12"/>
          <p:cNvSpPr txBox="1">
            <a:spLocks noGrp="1"/>
          </p:cNvSpPr>
          <p:nvPr>
            <p:ph type="body" idx="6"/>
          </p:nvPr>
        </p:nvSpPr>
        <p:spPr>
          <a:xfrm>
            <a:off x="6484375" y="2505325"/>
            <a:ext cx="2321400" cy="21579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ustom title, body and image">
  <p:cSld name="SECTION_HEADER_1">
    <p:spTree>
      <p:nvGrpSpPr>
        <p:cNvPr id="1" name="Shape 231"/>
        <p:cNvGrpSpPr/>
        <p:nvPr/>
      </p:nvGrpSpPr>
      <p:grpSpPr>
        <a:xfrm>
          <a:off x="0" y="0"/>
          <a:ext cx="0" cy="0"/>
          <a:chOff x="0" y="0"/>
          <a:chExt cx="0" cy="0"/>
        </a:xfrm>
      </p:grpSpPr>
      <p:sp>
        <p:nvSpPr>
          <p:cNvPr id="232" name="Google Shape;232;p13"/>
          <p:cNvSpPr/>
          <p:nvPr/>
        </p:nvSpPr>
        <p:spPr>
          <a:xfrm>
            <a:off x="0" y="1374200"/>
            <a:ext cx="4569600" cy="37692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33" name="Google Shape;233;p1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234" name="Google Shape;234;p13"/>
          <p:cNvSpPr>
            <a:spLocks noGrp="1"/>
          </p:cNvSpPr>
          <p:nvPr>
            <p:ph type="pic" idx="2"/>
          </p:nvPr>
        </p:nvSpPr>
        <p:spPr>
          <a:xfrm>
            <a:off x="4569600" y="1374200"/>
            <a:ext cx="4574400" cy="3769200"/>
          </a:xfrm>
          <a:prstGeom prst="rect">
            <a:avLst/>
          </a:prstGeom>
          <a:noFill/>
          <a:ln>
            <a:noFill/>
          </a:ln>
        </p:spPr>
      </p:sp>
      <p:sp>
        <p:nvSpPr>
          <p:cNvPr id="235" name="Google Shape;235;p13"/>
          <p:cNvSpPr txBox="1">
            <a:spLocks noGrp="1"/>
          </p:cNvSpPr>
          <p:nvPr>
            <p:ph type="title"/>
          </p:nvPr>
        </p:nvSpPr>
        <p:spPr>
          <a:xfrm>
            <a:off x="408650" y="463000"/>
            <a:ext cx="8331900" cy="841800"/>
          </a:xfrm>
          <a:prstGeom prst="rect">
            <a:avLst/>
          </a:prstGeom>
        </p:spPr>
        <p:txBody>
          <a:bodyPr spcFirstLastPara="1" wrap="square" lIns="91425" tIns="91425" rIns="91425" bIns="91425" anchor="ctr"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
        <p:nvSpPr>
          <p:cNvPr id="236" name="Google Shape;236;p13"/>
          <p:cNvSpPr txBox="1">
            <a:spLocks noGrp="1"/>
          </p:cNvSpPr>
          <p:nvPr>
            <p:ph type="body" idx="1"/>
          </p:nvPr>
        </p:nvSpPr>
        <p:spPr>
          <a:xfrm>
            <a:off x="452100" y="1869650"/>
            <a:ext cx="3755400" cy="27783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7" name="Google Shape;237;p13"/>
          <p:cNvSpPr txBox="1">
            <a:spLocks noGrp="1"/>
          </p:cNvSpPr>
          <p:nvPr>
            <p:ph type="body" idx="3"/>
          </p:nvPr>
        </p:nvSpPr>
        <p:spPr>
          <a:xfrm>
            <a:off x="433560" y="295600"/>
            <a:ext cx="1803300" cy="167400"/>
          </a:xfrm>
          <a:prstGeom prst="rect">
            <a:avLst/>
          </a:prstGeom>
        </p:spPr>
        <p:txBody>
          <a:bodyPr spcFirstLastPara="1" wrap="square" lIns="91425" tIns="91425" rIns="91425" bIns="91425" anchor="ctr" anchorCtr="0">
            <a:noAutofit/>
          </a:bodyPr>
          <a:lstStyle>
            <a:lvl1pPr marL="457200" lvl="0" indent="-317500">
              <a:spcBef>
                <a:spcPts val="0"/>
              </a:spcBef>
              <a:spcAft>
                <a:spcPts val="0"/>
              </a:spcAft>
              <a:buSzPts val="1400"/>
              <a:buFont typeface="Lexend"/>
              <a:buChar char="●"/>
              <a:defRPr sz="1400">
                <a:latin typeface="Lexend"/>
                <a:ea typeface="Lexend"/>
                <a:cs typeface="Lexend"/>
                <a:sym typeface="Lexend"/>
              </a:defRPr>
            </a:lvl1pPr>
            <a:lvl2pPr marL="914400" lvl="1" indent="-317500">
              <a:spcBef>
                <a:spcPts val="0"/>
              </a:spcBef>
              <a:spcAft>
                <a:spcPts val="0"/>
              </a:spcAft>
              <a:buSzPts val="1400"/>
              <a:buFont typeface="Lexend"/>
              <a:buChar char="○"/>
              <a:defRPr>
                <a:latin typeface="Lexend"/>
                <a:ea typeface="Lexend"/>
                <a:cs typeface="Lexend"/>
                <a:sym typeface="Lexend"/>
              </a:defRPr>
            </a:lvl2pPr>
            <a:lvl3pPr marL="1371600" lvl="2" indent="-317500">
              <a:spcBef>
                <a:spcPts val="0"/>
              </a:spcBef>
              <a:spcAft>
                <a:spcPts val="0"/>
              </a:spcAft>
              <a:buSzPts val="1400"/>
              <a:buFont typeface="Lexend"/>
              <a:buChar char="■"/>
              <a:defRPr>
                <a:latin typeface="Lexend"/>
                <a:ea typeface="Lexend"/>
                <a:cs typeface="Lexend"/>
                <a:sym typeface="Lexend"/>
              </a:defRPr>
            </a:lvl3pPr>
            <a:lvl4pPr marL="1828800" lvl="3" indent="-317500">
              <a:spcBef>
                <a:spcPts val="0"/>
              </a:spcBef>
              <a:spcAft>
                <a:spcPts val="0"/>
              </a:spcAft>
              <a:buSzPts val="1400"/>
              <a:buFont typeface="Lexend"/>
              <a:buChar char="●"/>
              <a:defRPr>
                <a:latin typeface="Lexend"/>
                <a:ea typeface="Lexend"/>
                <a:cs typeface="Lexend"/>
                <a:sym typeface="Lexend"/>
              </a:defRPr>
            </a:lvl4pPr>
            <a:lvl5pPr marL="2286000" lvl="4" indent="-317500">
              <a:spcBef>
                <a:spcPts val="0"/>
              </a:spcBef>
              <a:spcAft>
                <a:spcPts val="0"/>
              </a:spcAft>
              <a:buSzPts val="1400"/>
              <a:buFont typeface="Lexend"/>
              <a:buChar char="○"/>
              <a:defRPr>
                <a:latin typeface="Lexend"/>
                <a:ea typeface="Lexend"/>
                <a:cs typeface="Lexend"/>
                <a:sym typeface="Lexend"/>
              </a:defRPr>
            </a:lvl5pPr>
            <a:lvl6pPr marL="2743200" lvl="5" indent="-317500">
              <a:spcBef>
                <a:spcPts val="0"/>
              </a:spcBef>
              <a:spcAft>
                <a:spcPts val="0"/>
              </a:spcAft>
              <a:buSzPts val="1400"/>
              <a:buFont typeface="Lexend"/>
              <a:buChar char="■"/>
              <a:defRPr>
                <a:latin typeface="Lexend"/>
                <a:ea typeface="Lexend"/>
                <a:cs typeface="Lexend"/>
                <a:sym typeface="Lexend"/>
              </a:defRPr>
            </a:lvl6pPr>
            <a:lvl7pPr marL="3200400" lvl="6" indent="-317500">
              <a:spcBef>
                <a:spcPts val="0"/>
              </a:spcBef>
              <a:spcAft>
                <a:spcPts val="0"/>
              </a:spcAft>
              <a:buSzPts val="1400"/>
              <a:buFont typeface="Lexend"/>
              <a:buChar char="●"/>
              <a:defRPr>
                <a:latin typeface="Lexend"/>
                <a:ea typeface="Lexend"/>
                <a:cs typeface="Lexend"/>
                <a:sym typeface="Lexend"/>
              </a:defRPr>
            </a:lvl7pPr>
            <a:lvl8pPr marL="3657600" lvl="7" indent="-317500">
              <a:spcBef>
                <a:spcPts val="0"/>
              </a:spcBef>
              <a:spcAft>
                <a:spcPts val="0"/>
              </a:spcAft>
              <a:buSzPts val="1400"/>
              <a:buFont typeface="Lexend"/>
              <a:buChar char="○"/>
              <a:defRPr>
                <a:latin typeface="Lexend"/>
                <a:ea typeface="Lexend"/>
                <a:cs typeface="Lexend"/>
                <a:sym typeface="Lexend"/>
              </a:defRPr>
            </a:lvl8pPr>
            <a:lvl9pPr marL="4114800" lvl="8" indent="-317500">
              <a:spcBef>
                <a:spcPts val="0"/>
              </a:spcBef>
              <a:spcAft>
                <a:spcPts val="0"/>
              </a:spcAft>
              <a:buSzPts val="1400"/>
              <a:buFont typeface="Lexend"/>
              <a:buChar char="■"/>
              <a:defRPr>
                <a:latin typeface="Lexend"/>
                <a:ea typeface="Lexend"/>
                <a:cs typeface="Lexend"/>
                <a:sym typeface="Lexend"/>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image">
  <p:cSld name="SECTION_HEADER_1_1">
    <p:spTree>
      <p:nvGrpSpPr>
        <p:cNvPr id="1" name="Shape 238"/>
        <p:cNvGrpSpPr/>
        <p:nvPr/>
      </p:nvGrpSpPr>
      <p:grpSpPr>
        <a:xfrm>
          <a:off x="0" y="0"/>
          <a:ext cx="0" cy="0"/>
          <a:chOff x="0" y="0"/>
          <a:chExt cx="0" cy="0"/>
        </a:xfrm>
      </p:grpSpPr>
      <p:sp>
        <p:nvSpPr>
          <p:cNvPr id="239" name="Google Shape;239;p1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240" name="Google Shape;240;p14"/>
          <p:cNvSpPr>
            <a:spLocks noGrp="1"/>
          </p:cNvSpPr>
          <p:nvPr>
            <p:ph type="pic" idx="2"/>
          </p:nvPr>
        </p:nvSpPr>
        <p:spPr>
          <a:xfrm>
            <a:off x="0" y="1374200"/>
            <a:ext cx="9144000" cy="3791400"/>
          </a:xfrm>
          <a:prstGeom prst="rect">
            <a:avLst/>
          </a:prstGeom>
          <a:noFill/>
          <a:ln>
            <a:noFill/>
          </a:ln>
        </p:spPr>
      </p:sp>
      <p:sp>
        <p:nvSpPr>
          <p:cNvPr id="241" name="Google Shape;241;p14"/>
          <p:cNvSpPr txBox="1">
            <a:spLocks noGrp="1"/>
          </p:cNvSpPr>
          <p:nvPr>
            <p:ph type="title"/>
          </p:nvPr>
        </p:nvSpPr>
        <p:spPr>
          <a:xfrm>
            <a:off x="408650" y="463000"/>
            <a:ext cx="8331900" cy="841800"/>
          </a:xfrm>
          <a:prstGeom prst="rect">
            <a:avLst/>
          </a:prstGeom>
        </p:spPr>
        <p:txBody>
          <a:bodyPr spcFirstLastPara="1" wrap="square" lIns="91425" tIns="91425" rIns="91425" bIns="91425" anchor="ctr"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subtitle, body and image " type="tx">
  <p:cSld name="TITLE_AND_BODY">
    <p:spTree>
      <p:nvGrpSpPr>
        <p:cNvPr id="1" name="Shape 242"/>
        <p:cNvGrpSpPr/>
        <p:nvPr/>
      </p:nvGrpSpPr>
      <p:grpSpPr>
        <a:xfrm>
          <a:off x="0" y="0"/>
          <a:ext cx="0" cy="0"/>
          <a:chOff x="0" y="0"/>
          <a:chExt cx="0" cy="0"/>
        </a:xfrm>
      </p:grpSpPr>
      <p:sp>
        <p:nvSpPr>
          <p:cNvPr id="243" name="Google Shape;243;p1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244" name="Google Shape;244;p15"/>
          <p:cNvSpPr/>
          <p:nvPr/>
        </p:nvSpPr>
        <p:spPr>
          <a:xfrm>
            <a:off x="0" y="1370900"/>
            <a:ext cx="4907100" cy="3772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45" name="Google Shape;245;p15"/>
          <p:cNvSpPr txBox="1">
            <a:spLocks noGrp="1"/>
          </p:cNvSpPr>
          <p:nvPr>
            <p:ph type="body" idx="1"/>
          </p:nvPr>
        </p:nvSpPr>
        <p:spPr>
          <a:xfrm>
            <a:off x="433560" y="295600"/>
            <a:ext cx="1803300" cy="167400"/>
          </a:xfrm>
          <a:prstGeom prst="rect">
            <a:avLst/>
          </a:prstGeom>
        </p:spPr>
        <p:txBody>
          <a:bodyPr spcFirstLastPara="1" wrap="square" lIns="91425" tIns="91425" rIns="91425" bIns="91425" anchor="ctr" anchorCtr="0">
            <a:noAutofit/>
          </a:bodyPr>
          <a:lstStyle>
            <a:lvl1pPr marL="457200" lvl="0" indent="-317500">
              <a:spcBef>
                <a:spcPts val="0"/>
              </a:spcBef>
              <a:spcAft>
                <a:spcPts val="0"/>
              </a:spcAft>
              <a:buSzPts val="1400"/>
              <a:buFont typeface="Lexend"/>
              <a:buChar char="●"/>
              <a:defRPr sz="1400">
                <a:latin typeface="Lexend"/>
                <a:ea typeface="Lexend"/>
                <a:cs typeface="Lexend"/>
                <a:sym typeface="Lexend"/>
              </a:defRPr>
            </a:lvl1pPr>
            <a:lvl2pPr marL="914400" lvl="1" indent="-317500">
              <a:spcBef>
                <a:spcPts val="0"/>
              </a:spcBef>
              <a:spcAft>
                <a:spcPts val="0"/>
              </a:spcAft>
              <a:buSzPts val="1400"/>
              <a:buFont typeface="Lexend"/>
              <a:buChar char="○"/>
              <a:defRPr>
                <a:latin typeface="Lexend"/>
                <a:ea typeface="Lexend"/>
                <a:cs typeface="Lexend"/>
                <a:sym typeface="Lexend"/>
              </a:defRPr>
            </a:lvl2pPr>
            <a:lvl3pPr marL="1371600" lvl="2" indent="-317500">
              <a:spcBef>
                <a:spcPts val="0"/>
              </a:spcBef>
              <a:spcAft>
                <a:spcPts val="0"/>
              </a:spcAft>
              <a:buSzPts val="1400"/>
              <a:buFont typeface="Lexend"/>
              <a:buChar char="■"/>
              <a:defRPr>
                <a:latin typeface="Lexend"/>
                <a:ea typeface="Lexend"/>
                <a:cs typeface="Lexend"/>
                <a:sym typeface="Lexend"/>
              </a:defRPr>
            </a:lvl3pPr>
            <a:lvl4pPr marL="1828800" lvl="3" indent="-317500">
              <a:spcBef>
                <a:spcPts val="0"/>
              </a:spcBef>
              <a:spcAft>
                <a:spcPts val="0"/>
              </a:spcAft>
              <a:buSzPts val="1400"/>
              <a:buFont typeface="Lexend"/>
              <a:buChar char="●"/>
              <a:defRPr>
                <a:latin typeface="Lexend"/>
                <a:ea typeface="Lexend"/>
                <a:cs typeface="Lexend"/>
                <a:sym typeface="Lexend"/>
              </a:defRPr>
            </a:lvl4pPr>
            <a:lvl5pPr marL="2286000" lvl="4" indent="-317500">
              <a:spcBef>
                <a:spcPts val="0"/>
              </a:spcBef>
              <a:spcAft>
                <a:spcPts val="0"/>
              </a:spcAft>
              <a:buSzPts val="1400"/>
              <a:buFont typeface="Lexend"/>
              <a:buChar char="○"/>
              <a:defRPr>
                <a:latin typeface="Lexend"/>
                <a:ea typeface="Lexend"/>
                <a:cs typeface="Lexend"/>
                <a:sym typeface="Lexend"/>
              </a:defRPr>
            </a:lvl5pPr>
            <a:lvl6pPr marL="2743200" lvl="5" indent="-317500">
              <a:spcBef>
                <a:spcPts val="0"/>
              </a:spcBef>
              <a:spcAft>
                <a:spcPts val="0"/>
              </a:spcAft>
              <a:buSzPts val="1400"/>
              <a:buFont typeface="Lexend"/>
              <a:buChar char="■"/>
              <a:defRPr>
                <a:latin typeface="Lexend"/>
                <a:ea typeface="Lexend"/>
                <a:cs typeface="Lexend"/>
                <a:sym typeface="Lexend"/>
              </a:defRPr>
            </a:lvl6pPr>
            <a:lvl7pPr marL="3200400" lvl="6" indent="-317500">
              <a:spcBef>
                <a:spcPts val="0"/>
              </a:spcBef>
              <a:spcAft>
                <a:spcPts val="0"/>
              </a:spcAft>
              <a:buSzPts val="1400"/>
              <a:buFont typeface="Lexend"/>
              <a:buChar char="●"/>
              <a:defRPr>
                <a:latin typeface="Lexend"/>
                <a:ea typeface="Lexend"/>
                <a:cs typeface="Lexend"/>
                <a:sym typeface="Lexend"/>
              </a:defRPr>
            </a:lvl7pPr>
            <a:lvl8pPr marL="3657600" lvl="7" indent="-317500">
              <a:spcBef>
                <a:spcPts val="0"/>
              </a:spcBef>
              <a:spcAft>
                <a:spcPts val="0"/>
              </a:spcAft>
              <a:buSzPts val="1400"/>
              <a:buFont typeface="Lexend"/>
              <a:buChar char="○"/>
              <a:defRPr>
                <a:latin typeface="Lexend"/>
                <a:ea typeface="Lexend"/>
                <a:cs typeface="Lexend"/>
                <a:sym typeface="Lexend"/>
              </a:defRPr>
            </a:lvl8pPr>
            <a:lvl9pPr marL="4114800" lvl="8" indent="-317500">
              <a:spcBef>
                <a:spcPts val="0"/>
              </a:spcBef>
              <a:spcAft>
                <a:spcPts val="0"/>
              </a:spcAft>
              <a:buSzPts val="1400"/>
              <a:buFont typeface="Lexend"/>
              <a:buChar char="■"/>
              <a:defRPr>
                <a:latin typeface="Lexend"/>
                <a:ea typeface="Lexend"/>
                <a:cs typeface="Lexend"/>
                <a:sym typeface="Lexend"/>
              </a:defRPr>
            </a:lvl9pPr>
          </a:lstStyle>
          <a:p>
            <a:endParaRPr/>
          </a:p>
        </p:txBody>
      </p:sp>
      <p:sp>
        <p:nvSpPr>
          <p:cNvPr id="246" name="Google Shape;246;p15"/>
          <p:cNvSpPr txBox="1">
            <a:spLocks noGrp="1"/>
          </p:cNvSpPr>
          <p:nvPr>
            <p:ph type="subTitle" idx="2"/>
          </p:nvPr>
        </p:nvSpPr>
        <p:spPr>
          <a:xfrm>
            <a:off x="452100" y="1677650"/>
            <a:ext cx="3755400" cy="6996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247" name="Google Shape;247;p15"/>
          <p:cNvSpPr txBox="1">
            <a:spLocks noGrp="1"/>
          </p:cNvSpPr>
          <p:nvPr>
            <p:ph type="body" idx="3"/>
          </p:nvPr>
        </p:nvSpPr>
        <p:spPr>
          <a:xfrm>
            <a:off x="452100" y="2505325"/>
            <a:ext cx="3755400" cy="21579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8" name="Google Shape;248;p15"/>
          <p:cNvSpPr>
            <a:spLocks noGrp="1"/>
          </p:cNvSpPr>
          <p:nvPr>
            <p:ph type="pic" idx="4"/>
          </p:nvPr>
        </p:nvSpPr>
        <p:spPr>
          <a:xfrm>
            <a:off x="4907150" y="0"/>
            <a:ext cx="4236900" cy="5153400"/>
          </a:xfrm>
          <a:prstGeom prst="rect">
            <a:avLst/>
          </a:prstGeom>
          <a:noFill/>
          <a:ln>
            <a:noFill/>
          </a:ln>
        </p:spPr>
      </p:sp>
      <p:sp>
        <p:nvSpPr>
          <p:cNvPr id="249" name="Google Shape;249;p15"/>
          <p:cNvSpPr txBox="1">
            <a:spLocks noGrp="1"/>
          </p:cNvSpPr>
          <p:nvPr>
            <p:ph type="title"/>
          </p:nvPr>
        </p:nvSpPr>
        <p:spPr>
          <a:xfrm>
            <a:off x="408650" y="463000"/>
            <a:ext cx="4419600" cy="841800"/>
          </a:xfrm>
          <a:prstGeom prst="rect">
            <a:avLst/>
          </a:prstGeom>
        </p:spPr>
        <p:txBody>
          <a:bodyPr spcFirstLastPara="1" wrap="square" lIns="91425" tIns="91425" rIns="91425" bIns="91425" anchor="ctr"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ustom one column text">
  <p:cSld name="TITLE_AND_BODY_1">
    <p:spTree>
      <p:nvGrpSpPr>
        <p:cNvPr id="1" name="Shape 250"/>
        <p:cNvGrpSpPr/>
        <p:nvPr/>
      </p:nvGrpSpPr>
      <p:grpSpPr>
        <a:xfrm>
          <a:off x="0" y="0"/>
          <a:ext cx="0" cy="0"/>
          <a:chOff x="0" y="0"/>
          <a:chExt cx="0" cy="0"/>
        </a:xfrm>
      </p:grpSpPr>
      <p:sp>
        <p:nvSpPr>
          <p:cNvPr id="251" name="Google Shape;251;p1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252" name="Google Shape;252;p16"/>
          <p:cNvSpPr/>
          <p:nvPr/>
        </p:nvSpPr>
        <p:spPr>
          <a:xfrm>
            <a:off x="0" y="1370900"/>
            <a:ext cx="4907100" cy="3772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53" name="Google Shape;253;p16"/>
          <p:cNvSpPr/>
          <p:nvPr/>
        </p:nvSpPr>
        <p:spPr>
          <a:xfrm>
            <a:off x="4909625" y="-100"/>
            <a:ext cx="42345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54" name="Google Shape;254;p16"/>
          <p:cNvSpPr txBox="1">
            <a:spLocks noGrp="1"/>
          </p:cNvSpPr>
          <p:nvPr>
            <p:ph type="subTitle" idx="1"/>
          </p:nvPr>
        </p:nvSpPr>
        <p:spPr>
          <a:xfrm>
            <a:off x="452100" y="1677650"/>
            <a:ext cx="3755400" cy="699600"/>
          </a:xfrm>
          <a:prstGeom prst="rect">
            <a:avLst/>
          </a:prstGeom>
        </p:spPr>
        <p:txBody>
          <a:bodyPr spcFirstLastPara="1" wrap="square" lIns="91425" tIns="91425" rIns="91425" bIns="91425" anchor="t" anchorCtr="0">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a:endParaRPr/>
          </a:p>
        </p:txBody>
      </p:sp>
      <p:sp>
        <p:nvSpPr>
          <p:cNvPr id="255" name="Google Shape;255;p16"/>
          <p:cNvSpPr txBox="1">
            <a:spLocks noGrp="1"/>
          </p:cNvSpPr>
          <p:nvPr>
            <p:ph type="body" idx="2"/>
          </p:nvPr>
        </p:nvSpPr>
        <p:spPr>
          <a:xfrm>
            <a:off x="452100" y="2505325"/>
            <a:ext cx="3755400" cy="21579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56" name="Google Shape;256;p16"/>
          <p:cNvSpPr txBox="1">
            <a:spLocks noGrp="1"/>
          </p:cNvSpPr>
          <p:nvPr>
            <p:ph type="body" idx="3"/>
          </p:nvPr>
        </p:nvSpPr>
        <p:spPr>
          <a:xfrm>
            <a:off x="433560" y="295600"/>
            <a:ext cx="1803300" cy="167400"/>
          </a:xfrm>
          <a:prstGeom prst="rect">
            <a:avLst/>
          </a:prstGeom>
        </p:spPr>
        <p:txBody>
          <a:bodyPr spcFirstLastPara="1" wrap="square" lIns="91425" tIns="91425" rIns="91425" bIns="91425" anchor="ctr" anchorCtr="0">
            <a:noAutofit/>
          </a:bodyPr>
          <a:lstStyle>
            <a:lvl1pPr marL="457200" lvl="0" indent="-317500">
              <a:spcBef>
                <a:spcPts val="0"/>
              </a:spcBef>
              <a:spcAft>
                <a:spcPts val="0"/>
              </a:spcAft>
              <a:buSzPts val="1400"/>
              <a:buFont typeface="Lexend"/>
              <a:buChar char="●"/>
              <a:defRPr sz="1400">
                <a:latin typeface="Lexend"/>
                <a:ea typeface="Lexend"/>
                <a:cs typeface="Lexend"/>
                <a:sym typeface="Lexend"/>
              </a:defRPr>
            </a:lvl1pPr>
            <a:lvl2pPr marL="914400" lvl="1" indent="-317500">
              <a:spcBef>
                <a:spcPts val="0"/>
              </a:spcBef>
              <a:spcAft>
                <a:spcPts val="0"/>
              </a:spcAft>
              <a:buSzPts val="1400"/>
              <a:buFont typeface="Lexend"/>
              <a:buChar char="○"/>
              <a:defRPr>
                <a:latin typeface="Lexend"/>
                <a:ea typeface="Lexend"/>
                <a:cs typeface="Lexend"/>
                <a:sym typeface="Lexend"/>
              </a:defRPr>
            </a:lvl2pPr>
            <a:lvl3pPr marL="1371600" lvl="2" indent="-317500">
              <a:spcBef>
                <a:spcPts val="0"/>
              </a:spcBef>
              <a:spcAft>
                <a:spcPts val="0"/>
              </a:spcAft>
              <a:buSzPts val="1400"/>
              <a:buFont typeface="Lexend"/>
              <a:buChar char="■"/>
              <a:defRPr>
                <a:latin typeface="Lexend"/>
                <a:ea typeface="Lexend"/>
                <a:cs typeface="Lexend"/>
                <a:sym typeface="Lexend"/>
              </a:defRPr>
            </a:lvl3pPr>
            <a:lvl4pPr marL="1828800" lvl="3" indent="-317500">
              <a:spcBef>
                <a:spcPts val="0"/>
              </a:spcBef>
              <a:spcAft>
                <a:spcPts val="0"/>
              </a:spcAft>
              <a:buSzPts val="1400"/>
              <a:buFont typeface="Lexend"/>
              <a:buChar char="●"/>
              <a:defRPr>
                <a:latin typeface="Lexend"/>
                <a:ea typeface="Lexend"/>
                <a:cs typeface="Lexend"/>
                <a:sym typeface="Lexend"/>
              </a:defRPr>
            </a:lvl4pPr>
            <a:lvl5pPr marL="2286000" lvl="4" indent="-317500">
              <a:spcBef>
                <a:spcPts val="0"/>
              </a:spcBef>
              <a:spcAft>
                <a:spcPts val="0"/>
              </a:spcAft>
              <a:buSzPts val="1400"/>
              <a:buFont typeface="Lexend"/>
              <a:buChar char="○"/>
              <a:defRPr>
                <a:latin typeface="Lexend"/>
                <a:ea typeface="Lexend"/>
                <a:cs typeface="Lexend"/>
                <a:sym typeface="Lexend"/>
              </a:defRPr>
            </a:lvl5pPr>
            <a:lvl6pPr marL="2743200" lvl="5" indent="-317500">
              <a:spcBef>
                <a:spcPts val="0"/>
              </a:spcBef>
              <a:spcAft>
                <a:spcPts val="0"/>
              </a:spcAft>
              <a:buSzPts val="1400"/>
              <a:buFont typeface="Lexend"/>
              <a:buChar char="■"/>
              <a:defRPr>
                <a:latin typeface="Lexend"/>
                <a:ea typeface="Lexend"/>
                <a:cs typeface="Lexend"/>
                <a:sym typeface="Lexend"/>
              </a:defRPr>
            </a:lvl6pPr>
            <a:lvl7pPr marL="3200400" lvl="6" indent="-317500">
              <a:spcBef>
                <a:spcPts val="0"/>
              </a:spcBef>
              <a:spcAft>
                <a:spcPts val="0"/>
              </a:spcAft>
              <a:buSzPts val="1400"/>
              <a:buFont typeface="Lexend"/>
              <a:buChar char="●"/>
              <a:defRPr>
                <a:latin typeface="Lexend"/>
                <a:ea typeface="Lexend"/>
                <a:cs typeface="Lexend"/>
                <a:sym typeface="Lexend"/>
              </a:defRPr>
            </a:lvl7pPr>
            <a:lvl8pPr marL="3657600" lvl="7" indent="-317500">
              <a:spcBef>
                <a:spcPts val="0"/>
              </a:spcBef>
              <a:spcAft>
                <a:spcPts val="0"/>
              </a:spcAft>
              <a:buSzPts val="1400"/>
              <a:buFont typeface="Lexend"/>
              <a:buChar char="○"/>
              <a:defRPr>
                <a:latin typeface="Lexend"/>
                <a:ea typeface="Lexend"/>
                <a:cs typeface="Lexend"/>
                <a:sym typeface="Lexend"/>
              </a:defRPr>
            </a:lvl8pPr>
            <a:lvl9pPr marL="4114800" lvl="8" indent="-317500">
              <a:spcBef>
                <a:spcPts val="0"/>
              </a:spcBef>
              <a:spcAft>
                <a:spcPts val="0"/>
              </a:spcAft>
              <a:buSzPts val="1400"/>
              <a:buFont typeface="Lexend"/>
              <a:buChar char="■"/>
              <a:defRPr>
                <a:latin typeface="Lexend"/>
                <a:ea typeface="Lexend"/>
                <a:cs typeface="Lexend"/>
                <a:sym typeface="Lexend"/>
              </a:defRPr>
            </a:lvl9pPr>
          </a:lstStyle>
          <a:p>
            <a:endParaRPr/>
          </a:p>
        </p:txBody>
      </p:sp>
      <p:sp>
        <p:nvSpPr>
          <p:cNvPr id="257" name="Google Shape;257;p16"/>
          <p:cNvSpPr txBox="1">
            <a:spLocks noGrp="1"/>
          </p:cNvSpPr>
          <p:nvPr>
            <p:ph type="title"/>
          </p:nvPr>
        </p:nvSpPr>
        <p:spPr>
          <a:xfrm>
            <a:off x="408650" y="463000"/>
            <a:ext cx="4419600" cy="841800"/>
          </a:xfrm>
          <a:prstGeom prst="rect">
            <a:avLst/>
          </a:prstGeom>
        </p:spPr>
        <p:txBody>
          <a:bodyPr spcFirstLastPara="1" wrap="square" lIns="91425" tIns="91425" rIns="91425" bIns="91425" anchor="ctr"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ection header" type="twoColTx">
  <p:cSld name="TITLE_AND_TWO_COLUMNS">
    <p:spTree>
      <p:nvGrpSpPr>
        <p:cNvPr id="1" name="Shape 258"/>
        <p:cNvGrpSpPr/>
        <p:nvPr/>
      </p:nvGrpSpPr>
      <p:grpSpPr>
        <a:xfrm>
          <a:off x="0" y="0"/>
          <a:ext cx="0" cy="0"/>
          <a:chOff x="0" y="0"/>
          <a:chExt cx="0" cy="0"/>
        </a:xfrm>
      </p:grpSpPr>
      <p:sp>
        <p:nvSpPr>
          <p:cNvPr id="259" name="Google Shape;259;p17"/>
          <p:cNvSpPr txBox="1">
            <a:spLocks noGrp="1"/>
          </p:cNvSpPr>
          <p:nvPr>
            <p:ph type="sldNum" idx="12"/>
          </p:nvPr>
        </p:nvSpPr>
        <p:spPr>
          <a:xfrm>
            <a:off x="8472458" y="4663217"/>
            <a:ext cx="548700" cy="393600"/>
          </a:xfrm>
          <a:prstGeom prst="rect">
            <a:avLst/>
          </a:prstGeom>
          <a:ln w="9525" cap="flat" cmpd="sng">
            <a:solidFill>
              <a:schemeClr val="dk2"/>
            </a:solidFill>
            <a:prstDash val="solid"/>
            <a:round/>
            <a:headEnd type="none" w="sm" len="sm"/>
            <a:tailEnd type="none" w="sm" len="sm"/>
          </a:ln>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grpSp>
        <p:nvGrpSpPr>
          <p:cNvPr id="260" name="Google Shape;260;p17"/>
          <p:cNvGrpSpPr/>
          <p:nvPr/>
        </p:nvGrpSpPr>
        <p:grpSpPr>
          <a:xfrm>
            <a:off x="-300" y="-104"/>
            <a:ext cx="9144304" cy="5143511"/>
            <a:chOff x="-300" y="-104"/>
            <a:chExt cx="9144304" cy="5143511"/>
          </a:xfrm>
        </p:grpSpPr>
        <p:sp>
          <p:nvSpPr>
            <p:cNvPr id="261" name="Google Shape;261;p17"/>
            <p:cNvSpPr/>
            <p:nvPr/>
          </p:nvSpPr>
          <p:spPr>
            <a:xfrm>
              <a:off x="0" y="4635807"/>
              <a:ext cx="507300" cy="5076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62" name="Google Shape;262;p17"/>
            <p:cNvSpPr/>
            <p:nvPr/>
          </p:nvSpPr>
          <p:spPr>
            <a:xfrm rot="-5400000">
              <a:off x="1523553"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63" name="Google Shape;263;p17"/>
            <p:cNvSpPr/>
            <p:nvPr/>
          </p:nvSpPr>
          <p:spPr>
            <a:xfrm rot="-5400000">
              <a:off x="507453"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64" name="Google Shape;264;p17"/>
            <p:cNvSpPr/>
            <p:nvPr/>
          </p:nvSpPr>
          <p:spPr>
            <a:xfrm rot="-5400000">
              <a:off x="1015503" y="4635496"/>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65" name="Google Shape;265;p17"/>
            <p:cNvSpPr/>
            <p:nvPr/>
          </p:nvSpPr>
          <p:spPr>
            <a:xfrm rot="-5400000">
              <a:off x="2031603" y="4635496"/>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66" name="Google Shape;266;p17"/>
            <p:cNvSpPr/>
            <p:nvPr/>
          </p:nvSpPr>
          <p:spPr>
            <a:xfrm rot="-5400000">
              <a:off x="3555754"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67" name="Google Shape;267;p17"/>
            <p:cNvSpPr/>
            <p:nvPr/>
          </p:nvSpPr>
          <p:spPr>
            <a:xfrm rot="-5400000">
              <a:off x="2539653"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68" name="Google Shape;268;p17"/>
            <p:cNvSpPr/>
            <p:nvPr/>
          </p:nvSpPr>
          <p:spPr>
            <a:xfrm rot="-5400000">
              <a:off x="3047704" y="4635496"/>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69" name="Google Shape;269;p17"/>
            <p:cNvSpPr/>
            <p:nvPr/>
          </p:nvSpPr>
          <p:spPr>
            <a:xfrm rot="-5400000">
              <a:off x="4063804" y="4635496"/>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70" name="Google Shape;270;p17"/>
            <p:cNvSpPr/>
            <p:nvPr/>
          </p:nvSpPr>
          <p:spPr>
            <a:xfrm rot="-5400000">
              <a:off x="4571854"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71" name="Google Shape;271;p17"/>
            <p:cNvSpPr/>
            <p:nvPr/>
          </p:nvSpPr>
          <p:spPr>
            <a:xfrm rot="-5400000">
              <a:off x="5079904" y="4635496"/>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72" name="Google Shape;272;p17"/>
            <p:cNvSpPr/>
            <p:nvPr/>
          </p:nvSpPr>
          <p:spPr>
            <a:xfrm rot="-5400000">
              <a:off x="5587954"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73" name="Google Shape;273;p17"/>
            <p:cNvSpPr/>
            <p:nvPr/>
          </p:nvSpPr>
          <p:spPr>
            <a:xfrm rot="-5400000">
              <a:off x="6096004" y="4635496"/>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74" name="Google Shape;274;p17"/>
            <p:cNvSpPr/>
            <p:nvPr/>
          </p:nvSpPr>
          <p:spPr>
            <a:xfrm rot="-5400000">
              <a:off x="6604054"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75" name="Google Shape;275;p17"/>
            <p:cNvSpPr/>
            <p:nvPr/>
          </p:nvSpPr>
          <p:spPr>
            <a:xfrm rot="-5400000">
              <a:off x="7112104" y="4635496"/>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76" name="Google Shape;276;p17"/>
            <p:cNvSpPr/>
            <p:nvPr/>
          </p:nvSpPr>
          <p:spPr>
            <a:xfrm rot="-5400000">
              <a:off x="7620154"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77" name="Google Shape;277;p17"/>
            <p:cNvSpPr/>
            <p:nvPr/>
          </p:nvSpPr>
          <p:spPr>
            <a:xfrm rot="-5400000">
              <a:off x="8128204" y="4635496"/>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78" name="Google Shape;278;p17"/>
            <p:cNvSpPr/>
            <p:nvPr/>
          </p:nvSpPr>
          <p:spPr>
            <a:xfrm rot="-5400000">
              <a:off x="8636254"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79" name="Google Shape;279;p17"/>
            <p:cNvSpPr/>
            <p:nvPr/>
          </p:nvSpPr>
          <p:spPr>
            <a:xfrm>
              <a:off x="-300" y="1030152"/>
              <a:ext cx="507900" cy="5151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0" name="Google Shape;280;p17"/>
            <p:cNvSpPr/>
            <p:nvPr/>
          </p:nvSpPr>
          <p:spPr>
            <a:xfrm>
              <a:off x="-300" y="0"/>
              <a:ext cx="507900" cy="5151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1" name="Google Shape;281;p17"/>
            <p:cNvSpPr/>
            <p:nvPr/>
          </p:nvSpPr>
          <p:spPr>
            <a:xfrm>
              <a:off x="-300" y="504275"/>
              <a:ext cx="507900" cy="525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82" name="Google Shape;282;p17"/>
            <p:cNvSpPr/>
            <p:nvPr/>
          </p:nvSpPr>
          <p:spPr>
            <a:xfrm>
              <a:off x="-300" y="1545228"/>
              <a:ext cx="507900" cy="5151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83" name="Google Shape;283;p17"/>
            <p:cNvSpPr/>
            <p:nvPr/>
          </p:nvSpPr>
          <p:spPr>
            <a:xfrm>
              <a:off x="-300" y="3090456"/>
              <a:ext cx="507900" cy="5151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4" name="Google Shape;284;p17"/>
            <p:cNvSpPr/>
            <p:nvPr/>
          </p:nvSpPr>
          <p:spPr>
            <a:xfrm>
              <a:off x="-300" y="2060304"/>
              <a:ext cx="507900" cy="5151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5" name="Google Shape;285;p17"/>
            <p:cNvSpPr/>
            <p:nvPr/>
          </p:nvSpPr>
          <p:spPr>
            <a:xfrm>
              <a:off x="-300" y="2575380"/>
              <a:ext cx="507900" cy="5151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86" name="Google Shape;286;p17"/>
            <p:cNvSpPr/>
            <p:nvPr/>
          </p:nvSpPr>
          <p:spPr>
            <a:xfrm>
              <a:off x="-300" y="3605532"/>
              <a:ext cx="507900" cy="5151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87" name="Google Shape;287;p17"/>
            <p:cNvSpPr/>
            <p:nvPr/>
          </p:nvSpPr>
          <p:spPr>
            <a:xfrm>
              <a:off x="-300" y="4120608"/>
              <a:ext cx="507900" cy="5151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8" name="Google Shape;288;p17"/>
            <p:cNvSpPr/>
            <p:nvPr/>
          </p:nvSpPr>
          <p:spPr>
            <a:xfrm>
              <a:off x="507600" y="57"/>
              <a:ext cx="507300" cy="5076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89" name="Google Shape;289;p17"/>
            <p:cNvSpPr/>
            <p:nvPr/>
          </p:nvSpPr>
          <p:spPr>
            <a:xfrm rot="-5400000">
              <a:off x="2031153" y="-254"/>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90" name="Google Shape;290;p17"/>
            <p:cNvSpPr/>
            <p:nvPr/>
          </p:nvSpPr>
          <p:spPr>
            <a:xfrm rot="-5400000">
              <a:off x="1015053" y="-254"/>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91" name="Google Shape;291;p17"/>
            <p:cNvSpPr/>
            <p:nvPr/>
          </p:nvSpPr>
          <p:spPr>
            <a:xfrm rot="-5400000">
              <a:off x="1523103" y="-254"/>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92" name="Google Shape;292;p17"/>
            <p:cNvSpPr/>
            <p:nvPr/>
          </p:nvSpPr>
          <p:spPr>
            <a:xfrm rot="-5400000">
              <a:off x="2539203" y="-254"/>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93" name="Google Shape;293;p17"/>
            <p:cNvSpPr/>
            <p:nvPr/>
          </p:nvSpPr>
          <p:spPr>
            <a:xfrm rot="-5400000">
              <a:off x="4063354" y="-254"/>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94" name="Google Shape;294;p17"/>
            <p:cNvSpPr/>
            <p:nvPr/>
          </p:nvSpPr>
          <p:spPr>
            <a:xfrm rot="-5400000">
              <a:off x="3047253" y="-254"/>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95" name="Google Shape;295;p17"/>
            <p:cNvSpPr/>
            <p:nvPr/>
          </p:nvSpPr>
          <p:spPr>
            <a:xfrm rot="-5400000">
              <a:off x="3555304" y="-254"/>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96" name="Google Shape;296;p17"/>
            <p:cNvSpPr/>
            <p:nvPr/>
          </p:nvSpPr>
          <p:spPr>
            <a:xfrm rot="-5400000">
              <a:off x="4571404" y="-254"/>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97" name="Google Shape;297;p17"/>
            <p:cNvSpPr/>
            <p:nvPr/>
          </p:nvSpPr>
          <p:spPr>
            <a:xfrm rot="-5400000">
              <a:off x="5079454" y="-254"/>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98" name="Google Shape;298;p17"/>
            <p:cNvSpPr/>
            <p:nvPr/>
          </p:nvSpPr>
          <p:spPr>
            <a:xfrm rot="-5400000">
              <a:off x="5587504" y="-254"/>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299" name="Google Shape;299;p17"/>
            <p:cNvSpPr/>
            <p:nvPr/>
          </p:nvSpPr>
          <p:spPr>
            <a:xfrm rot="-5400000">
              <a:off x="6095554" y="-254"/>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00" name="Google Shape;300;p17"/>
            <p:cNvSpPr/>
            <p:nvPr/>
          </p:nvSpPr>
          <p:spPr>
            <a:xfrm rot="-5400000">
              <a:off x="6603604" y="-254"/>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01" name="Google Shape;301;p17"/>
            <p:cNvSpPr/>
            <p:nvPr/>
          </p:nvSpPr>
          <p:spPr>
            <a:xfrm rot="-5400000">
              <a:off x="7111654" y="-254"/>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02" name="Google Shape;302;p17"/>
            <p:cNvSpPr/>
            <p:nvPr/>
          </p:nvSpPr>
          <p:spPr>
            <a:xfrm rot="-5400000">
              <a:off x="7619704" y="-254"/>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03" name="Google Shape;303;p17"/>
            <p:cNvSpPr/>
            <p:nvPr/>
          </p:nvSpPr>
          <p:spPr>
            <a:xfrm rot="-5400000">
              <a:off x="8127754" y="-254"/>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04" name="Google Shape;304;p17"/>
            <p:cNvSpPr/>
            <p:nvPr/>
          </p:nvSpPr>
          <p:spPr>
            <a:xfrm rot="-5400000">
              <a:off x="8635804" y="-238"/>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05" name="Google Shape;305;p17"/>
            <p:cNvSpPr/>
            <p:nvPr/>
          </p:nvSpPr>
          <p:spPr>
            <a:xfrm rot="10800000">
              <a:off x="8636100" y="3605532"/>
              <a:ext cx="507900" cy="5151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06" name="Google Shape;306;p17"/>
            <p:cNvSpPr/>
            <p:nvPr/>
          </p:nvSpPr>
          <p:spPr>
            <a:xfrm rot="10800000">
              <a:off x="8636100" y="4120608"/>
              <a:ext cx="507900" cy="5151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07" name="Google Shape;307;p17"/>
            <p:cNvSpPr/>
            <p:nvPr/>
          </p:nvSpPr>
          <p:spPr>
            <a:xfrm rot="10800000">
              <a:off x="8636100" y="3090456"/>
              <a:ext cx="507900" cy="5151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08" name="Google Shape;308;p17"/>
            <p:cNvSpPr/>
            <p:nvPr/>
          </p:nvSpPr>
          <p:spPr>
            <a:xfrm rot="10800000">
              <a:off x="8636100" y="1545228"/>
              <a:ext cx="507900" cy="5151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09" name="Google Shape;309;p17"/>
            <p:cNvSpPr/>
            <p:nvPr/>
          </p:nvSpPr>
          <p:spPr>
            <a:xfrm rot="10800000">
              <a:off x="8636100" y="2575380"/>
              <a:ext cx="507900" cy="5151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10" name="Google Shape;310;p17"/>
            <p:cNvSpPr/>
            <p:nvPr/>
          </p:nvSpPr>
          <p:spPr>
            <a:xfrm rot="10800000">
              <a:off x="8636100" y="2060304"/>
              <a:ext cx="507900" cy="5151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11" name="Google Shape;311;p17"/>
            <p:cNvSpPr/>
            <p:nvPr/>
          </p:nvSpPr>
          <p:spPr>
            <a:xfrm rot="10800000">
              <a:off x="8636100" y="1030152"/>
              <a:ext cx="507900" cy="5151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12" name="Google Shape;312;p17"/>
            <p:cNvSpPr/>
            <p:nvPr/>
          </p:nvSpPr>
          <p:spPr>
            <a:xfrm rot="10800000">
              <a:off x="8636100" y="504275"/>
              <a:ext cx="507900" cy="525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sp>
        <p:nvSpPr>
          <p:cNvPr id="313" name="Google Shape;313;p17"/>
          <p:cNvSpPr txBox="1">
            <a:spLocks noGrp="1"/>
          </p:cNvSpPr>
          <p:nvPr>
            <p:ph type="title"/>
          </p:nvPr>
        </p:nvSpPr>
        <p:spPr>
          <a:xfrm>
            <a:off x="1241550" y="2010150"/>
            <a:ext cx="6660900" cy="11232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ig number">
  <p:cSld name="TITLE_AND_TWO_COLUMNS_1">
    <p:spTree>
      <p:nvGrpSpPr>
        <p:cNvPr id="1" name="Shape 314"/>
        <p:cNvGrpSpPr/>
        <p:nvPr/>
      </p:nvGrpSpPr>
      <p:grpSpPr>
        <a:xfrm>
          <a:off x="0" y="0"/>
          <a:ext cx="0" cy="0"/>
          <a:chOff x="0" y="0"/>
          <a:chExt cx="0" cy="0"/>
        </a:xfrm>
      </p:grpSpPr>
      <p:sp>
        <p:nvSpPr>
          <p:cNvPr id="315" name="Google Shape;315;p18"/>
          <p:cNvSpPr txBox="1">
            <a:spLocks noGrp="1"/>
          </p:cNvSpPr>
          <p:nvPr>
            <p:ph type="sldNum" idx="12"/>
          </p:nvPr>
        </p:nvSpPr>
        <p:spPr>
          <a:xfrm>
            <a:off x="8472458" y="4663217"/>
            <a:ext cx="548700" cy="393600"/>
          </a:xfrm>
          <a:prstGeom prst="rect">
            <a:avLst/>
          </a:prstGeom>
          <a:ln w="9525" cap="flat" cmpd="sng">
            <a:solidFill>
              <a:schemeClr val="dk2"/>
            </a:solidFill>
            <a:prstDash val="solid"/>
            <a:round/>
            <a:headEnd type="none" w="sm" len="sm"/>
            <a:tailEnd type="none" w="sm" len="sm"/>
          </a:ln>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316" name="Google Shape;316;p18"/>
          <p:cNvGrpSpPr/>
          <p:nvPr/>
        </p:nvGrpSpPr>
        <p:grpSpPr>
          <a:xfrm>
            <a:off x="-300" y="-104"/>
            <a:ext cx="9144304" cy="5143511"/>
            <a:chOff x="-300" y="-104"/>
            <a:chExt cx="9144304" cy="5143511"/>
          </a:xfrm>
        </p:grpSpPr>
        <p:sp>
          <p:nvSpPr>
            <p:cNvPr id="317" name="Google Shape;317;p18"/>
            <p:cNvSpPr/>
            <p:nvPr/>
          </p:nvSpPr>
          <p:spPr>
            <a:xfrm>
              <a:off x="0" y="4635807"/>
              <a:ext cx="507300" cy="5076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18" name="Google Shape;318;p18"/>
            <p:cNvSpPr/>
            <p:nvPr/>
          </p:nvSpPr>
          <p:spPr>
            <a:xfrm rot="-5400000">
              <a:off x="1523553"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19" name="Google Shape;319;p18"/>
            <p:cNvSpPr/>
            <p:nvPr/>
          </p:nvSpPr>
          <p:spPr>
            <a:xfrm rot="-5400000">
              <a:off x="507453"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20" name="Google Shape;320;p18"/>
            <p:cNvSpPr/>
            <p:nvPr/>
          </p:nvSpPr>
          <p:spPr>
            <a:xfrm rot="-5400000">
              <a:off x="1015503" y="4635496"/>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21" name="Google Shape;321;p18"/>
            <p:cNvSpPr/>
            <p:nvPr/>
          </p:nvSpPr>
          <p:spPr>
            <a:xfrm rot="-5400000">
              <a:off x="2031603" y="4635496"/>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22" name="Google Shape;322;p18"/>
            <p:cNvSpPr/>
            <p:nvPr/>
          </p:nvSpPr>
          <p:spPr>
            <a:xfrm rot="-5400000">
              <a:off x="3555754"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23" name="Google Shape;323;p18"/>
            <p:cNvSpPr/>
            <p:nvPr/>
          </p:nvSpPr>
          <p:spPr>
            <a:xfrm rot="-5400000">
              <a:off x="2539653"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24" name="Google Shape;324;p18"/>
            <p:cNvSpPr/>
            <p:nvPr/>
          </p:nvSpPr>
          <p:spPr>
            <a:xfrm rot="-5400000">
              <a:off x="3047704" y="4635496"/>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25" name="Google Shape;325;p18"/>
            <p:cNvSpPr/>
            <p:nvPr/>
          </p:nvSpPr>
          <p:spPr>
            <a:xfrm rot="-5400000">
              <a:off x="4063804" y="4635496"/>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26" name="Google Shape;326;p18"/>
            <p:cNvSpPr/>
            <p:nvPr/>
          </p:nvSpPr>
          <p:spPr>
            <a:xfrm rot="-5400000">
              <a:off x="4571854"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27" name="Google Shape;327;p18"/>
            <p:cNvSpPr/>
            <p:nvPr/>
          </p:nvSpPr>
          <p:spPr>
            <a:xfrm rot="-5400000">
              <a:off x="5079904" y="4635496"/>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28" name="Google Shape;328;p18"/>
            <p:cNvSpPr/>
            <p:nvPr/>
          </p:nvSpPr>
          <p:spPr>
            <a:xfrm rot="-5400000">
              <a:off x="5587954"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29" name="Google Shape;329;p18"/>
            <p:cNvSpPr/>
            <p:nvPr/>
          </p:nvSpPr>
          <p:spPr>
            <a:xfrm rot="-5400000">
              <a:off x="6096004" y="4635496"/>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30" name="Google Shape;330;p18"/>
            <p:cNvSpPr/>
            <p:nvPr/>
          </p:nvSpPr>
          <p:spPr>
            <a:xfrm rot="-5400000">
              <a:off x="6604054"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31" name="Google Shape;331;p18"/>
            <p:cNvSpPr/>
            <p:nvPr/>
          </p:nvSpPr>
          <p:spPr>
            <a:xfrm rot="-5400000">
              <a:off x="7112104" y="4635496"/>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32" name="Google Shape;332;p18"/>
            <p:cNvSpPr/>
            <p:nvPr/>
          </p:nvSpPr>
          <p:spPr>
            <a:xfrm rot="-5400000">
              <a:off x="7620154"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33" name="Google Shape;333;p18"/>
            <p:cNvSpPr/>
            <p:nvPr/>
          </p:nvSpPr>
          <p:spPr>
            <a:xfrm rot="-5400000">
              <a:off x="8128204" y="4635496"/>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34" name="Google Shape;334;p18"/>
            <p:cNvSpPr/>
            <p:nvPr/>
          </p:nvSpPr>
          <p:spPr>
            <a:xfrm rot="-5400000">
              <a:off x="8636254" y="4635496"/>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35" name="Google Shape;335;p18"/>
            <p:cNvSpPr/>
            <p:nvPr/>
          </p:nvSpPr>
          <p:spPr>
            <a:xfrm>
              <a:off x="-300" y="1030152"/>
              <a:ext cx="507900" cy="5151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36" name="Google Shape;336;p18"/>
            <p:cNvSpPr/>
            <p:nvPr/>
          </p:nvSpPr>
          <p:spPr>
            <a:xfrm>
              <a:off x="-300" y="0"/>
              <a:ext cx="507900" cy="5151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37" name="Google Shape;337;p18"/>
            <p:cNvSpPr/>
            <p:nvPr/>
          </p:nvSpPr>
          <p:spPr>
            <a:xfrm>
              <a:off x="-300" y="504275"/>
              <a:ext cx="507900" cy="525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38" name="Google Shape;338;p18"/>
            <p:cNvSpPr/>
            <p:nvPr/>
          </p:nvSpPr>
          <p:spPr>
            <a:xfrm>
              <a:off x="-300" y="1545228"/>
              <a:ext cx="507900" cy="5151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39" name="Google Shape;339;p18"/>
            <p:cNvSpPr/>
            <p:nvPr/>
          </p:nvSpPr>
          <p:spPr>
            <a:xfrm>
              <a:off x="-300" y="3090456"/>
              <a:ext cx="507900" cy="5151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0" name="Google Shape;340;p18"/>
            <p:cNvSpPr/>
            <p:nvPr/>
          </p:nvSpPr>
          <p:spPr>
            <a:xfrm>
              <a:off x="-300" y="2060304"/>
              <a:ext cx="507900" cy="5151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1" name="Google Shape;341;p18"/>
            <p:cNvSpPr/>
            <p:nvPr/>
          </p:nvSpPr>
          <p:spPr>
            <a:xfrm>
              <a:off x="-300" y="2575380"/>
              <a:ext cx="507900" cy="5151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42" name="Google Shape;342;p18"/>
            <p:cNvSpPr/>
            <p:nvPr/>
          </p:nvSpPr>
          <p:spPr>
            <a:xfrm>
              <a:off x="-300" y="3605532"/>
              <a:ext cx="507900" cy="5151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43" name="Google Shape;343;p18"/>
            <p:cNvSpPr/>
            <p:nvPr/>
          </p:nvSpPr>
          <p:spPr>
            <a:xfrm>
              <a:off x="-300" y="4120608"/>
              <a:ext cx="507900" cy="5151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4" name="Google Shape;344;p18"/>
            <p:cNvSpPr/>
            <p:nvPr/>
          </p:nvSpPr>
          <p:spPr>
            <a:xfrm>
              <a:off x="507600" y="57"/>
              <a:ext cx="507300" cy="5076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45" name="Google Shape;345;p18"/>
            <p:cNvSpPr/>
            <p:nvPr/>
          </p:nvSpPr>
          <p:spPr>
            <a:xfrm rot="-5400000">
              <a:off x="2031153" y="-254"/>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6" name="Google Shape;346;p18"/>
            <p:cNvSpPr/>
            <p:nvPr/>
          </p:nvSpPr>
          <p:spPr>
            <a:xfrm rot="-5400000">
              <a:off x="1015053" y="-254"/>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7" name="Google Shape;347;p18"/>
            <p:cNvSpPr/>
            <p:nvPr/>
          </p:nvSpPr>
          <p:spPr>
            <a:xfrm rot="-5400000">
              <a:off x="1523103" y="-254"/>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48" name="Google Shape;348;p18"/>
            <p:cNvSpPr/>
            <p:nvPr/>
          </p:nvSpPr>
          <p:spPr>
            <a:xfrm rot="-5400000">
              <a:off x="2539203" y="-254"/>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49" name="Google Shape;349;p18"/>
            <p:cNvSpPr/>
            <p:nvPr/>
          </p:nvSpPr>
          <p:spPr>
            <a:xfrm rot="-5400000">
              <a:off x="4063354" y="-254"/>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50" name="Google Shape;350;p18"/>
            <p:cNvSpPr/>
            <p:nvPr/>
          </p:nvSpPr>
          <p:spPr>
            <a:xfrm rot="-5400000">
              <a:off x="3047253" y="-254"/>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51" name="Google Shape;351;p18"/>
            <p:cNvSpPr/>
            <p:nvPr/>
          </p:nvSpPr>
          <p:spPr>
            <a:xfrm rot="-5400000">
              <a:off x="3555304" y="-254"/>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52" name="Google Shape;352;p18"/>
            <p:cNvSpPr/>
            <p:nvPr/>
          </p:nvSpPr>
          <p:spPr>
            <a:xfrm rot="-5400000">
              <a:off x="4571404" y="-254"/>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53" name="Google Shape;353;p18"/>
            <p:cNvSpPr/>
            <p:nvPr/>
          </p:nvSpPr>
          <p:spPr>
            <a:xfrm rot="-5400000">
              <a:off x="5079454" y="-254"/>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54" name="Google Shape;354;p18"/>
            <p:cNvSpPr/>
            <p:nvPr/>
          </p:nvSpPr>
          <p:spPr>
            <a:xfrm rot="-5400000">
              <a:off x="5587504" y="-254"/>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55" name="Google Shape;355;p18"/>
            <p:cNvSpPr/>
            <p:nvPr/>
          </p:nvSpPr>
          <p:spPr>
            <a:xfrm rot="-5400000">
              <a:off x="6095554" y="-254"/>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56" name="Google Shape;356;p18"/>
            <p:cNvSpPr/>
            <p:nvPr/>
          </p:nvSpPr>
          <p:spPr>
            <a:xfrm rot="-5400000">
              <a:off x="6603604" y="-254"/>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57" name="Google Shape;357;p18"/>
            <p:cNvSpPr/>
            <p:nvPr/>
          </p:nvSpPr>
          <p:spPr>
            <a:xfrm rot="-5400000">
              <a:off x="7111654" y="-254"/>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58" name="Google Shape;358;p18"/>
            <p:cNvSpPr/>
            <p:nvPr/>
          </p:nvSpPr>
          <p:spPr>
            <a:xfrm rot="-5400000">
              <a:off x="7619704" y="-254"/>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59" name="Google Shape;359;p18"/>
            <p:cNvSpPr/>
            <p:nvPr/>
          </p:nvSpPr>
          <p:spPr>
            <a:xfrm rot="-5400000">
              <a:off x="8127754" y="-254"/>
              <a:ext cx="507600" cy="507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60" name="Google Shape;360;p18"/>
            <p:cNvSpPr/>
            <p:nvPr/>
          </p:nvSpPr>
          <p:spPr>
            <a:xfrm rot="-5400000">
              <a:off x="8635804" y="-238"/>
              <a:ext cx="507600" cy="5079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61" name="Google Shape;361;p18"/>
            <p:cNvSpPr/>
            <p:nvPr/>
          </p:nvSpPr>
          <p:spPr>
            <a:xfrm rot="10800000">
              <a:off x="8636100" y="3605532"/>
              <a:ext cx="507900" cy="5151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62" name="Google Shape;362;p18"/>
            <p:cNvSpPr/>
            <p:nvPr/>
          </p:nvSpPr>
          <p:spPr>
            <a:xfrm rot="10800000">
              <a:off x="8636100" y="4120608"/>
              <a:ext cx="507900" cy="5151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63" name="Google Shape;363;p18"/>
            <p:cNvSpPr/>
            <p:nvPr/>
          </p:nvSpPr>
          <p:spPr>
            <a:xfrm rot="10800000">
              <a:off x="8636100" y="3090456"/>
              <a:ext cx="507900" cy="5151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64" name="Google Shape;364;p18"/>
            <p:cNvSpPr/>
            <p:nvPr/>
          </p:nvSpPr>
          <p:spPr>
            <a:xfrm rot="10800000">
              <a:off x="8636100" y="1545228"/>
              <a:ext cx="507900" cy="5151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65" name="Google Shape;365;p18"/>
            <p:cNvSpPr/>
            <p:nvPr/>
          </p:nvSpPr>
          <p:spPr>
            <a:xfrm rot="10800000">
              <a:off x="8636100" y="2575380"/>
              <a:ext cx="507900" cy="5151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66" name="Google Shape;366;p18"/>
            <p:cNvSpPr/>
            <p:nvPr/>
          </p:nvSpPr>
          <p:spPr>
            <a:xfrm rot="10800000">
              <a:off x="8636100" y="2060304"/>
              <a:ext cx="507900" cy="5151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67" name="Google Shape;367;p18"/>
            <p:cNvSpPr/>
            <p:nvPr/>
          </p:nvSpPr>
          <p:spPr>
            <a:xfrm rot="10800000">
              <a:off x="8636100" y="1030152"/>
              <a:ext cx="507900" cy="515100"/>
            </a:xfrm>
            <a:prstGeom prst="rect">
              <a:avLst/>
            </a:prstGeom>
            <a:solidFill>
              <a:schemeClr val="accent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368" name="Google Shape;368;p18"/>
            <p:cNvSpPr/>
            <p:nvPr/>
          </p:nvSpPr>
          <p:spPr>
            <a:xfrm rot="10800000">
              <a:off x="8636100" y="504275"/>
              <a:ext cx="507900" cy="525900"/>
            </a:xfrm>
            <a:prstGeom prst="rect">
              <a:avLst/>
            </a:pr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grpSp>
      <p:sp>
        <p:nvSpPr>
          <p:cNvPr id="369" name="Google Shape;369;p18"/>
          <p:cNvSpPr txBox="1">
            <a:spLocks noGrp="1"/>
          </p:cNvSpPr>
          <p:nvPr>
            <p:ph type="title"/>
          </p:nvPr>
        </p:nvSpPr>
        <p:spPr>
          <a:xfrm>
            <a:off x="1319000" y="942200"/>
            <a:ext cx="6660900" cy="11232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70" name="Google Shape;370;p18"/>
          <p:cNvSpPr txBox="1">
            <a:spLocks noGrp="1"/>
          </p:cNvSpPr>
          <p:nvPr>
            <p:ph type="body" idx="1"/>
          </p:nvPr>
        </p:nvSpPr>
        <p:spPr>
          <a:xfrm>
            <a:off x="885050" y="2505325"/>
            <a:ext cx="7528800" cy="17232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ain point 1">
  <p:cSld name="TITLE_ONLY_3">
    <p:spTree>
      <p:nvGrpSpPr>
        <p:cNvPr id="1" name="Shape 371"/>
        <p:cNvGrpSpPr/>
        <p:nvPr/>
      </p:nvGrpSpPr>
      <p:grpSpPr>
        <a:xfrm>
          <a:off x="0" y="0"/>
          <a:ext cx="0" cy="0"/>
          <a:chOff x="0" y="0"/>
          <a:chExt cx="0" cy="0"/>
        </a:xfrm>
      </p:grpSpPr>
      <p:sp>
        <p:nvSpPr>
          <p:cNvPr id="372" name="Google Shape;372;p1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373" name="Google Shape;373;p19"/>
          <p:cNvGrpSpPr/>
          <p:nvPr/>
        </p:nvGrpSpPr>
        <p:grpSpPr>
          <a:xfrm>
            <a:off x="0" y="-125"/>
            <a:ext cx="9144300" cy="5143500"/>
            <a:chOff x="0" y="-125"/>
            <a:chExt cx="9144300" cy="5143500"/>
          </a:xfrm>
        </p:grpSpPr>
        <p:sp>
          <p:nvSpPr>
            <p:cNvPr id="374" name="Google Shape;374;p19"/>
            <p:cNvSpPr/>
            <p:nvPr/>
          </p:nvSpPr>
          <p:spPr>
            <a:xfrm>
              <a:off x="0" y="0"/>
              <a:ext cx="91440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375" name="Google Shape;375;p19"/>
            <p:cNvSpPr/>
            <p:nvPr/>
          </p:nvSpPr>
          <p:spPr>
            <a:xfrm>
              <a:off x="0" y="5051800"/>
              <a:ext cx="91440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376" name="Google Shape;376;p19"/>
            <p:cNvSpPr/>
            <p:nvPr/>
          </p:nvSpPr>
          <p:spPr>
            <a:xfrm rot="-5400000">
              <a:off x="-2526000" y="2525875"/>
              <a:ext cx="51435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377" name="Google Shape;377;p19"/>
            <p:cNvSpPr/>
            <p:nvPr/>
          </p:nvSpPr>
          <p:spPr>
            <a:xfrm rot="-5400000">
              <a:off x="6526800" y="2525875"/>
              <a:ext cx="51435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grpSp>
      <p:sp>
        <p:nvSpPr>
          <p:cNvPr id="378" name="Google Shape;378;p19"/>
          <p:cNvSpPr txBox="1">
            <a:spLocks noGrp="1"/>
          </p:cNvSpPr>
          <p:nvPr>
            <p:ph type="title"/>
          </p:nvPr>
        </p:nvSpPr>
        <p:spPr>
          <a:xfrm>
            <a:off x="433550" y="541825"/>
            <a:ext cx="8316300" cy="841800"/>
          </a:xfrm>
          <a:prstGeom prst="rect">
            <a:avLst/>
          </a:prstGeom>
        </p:spPr>
        <p:txBody>
          <a:bodyPr spcFirstLastPara="1" wrap="square" lIns="91425" tIns="91425" rIns="91425" bIns="91425" anchor="ctr"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body">
  <p:cSld name="TITLE_ONLY_3_1">
    <p:spTree>
      <p:nvGrpSpPr>
        <p:cNvPr id="1" name="Shape 379"/>
        <p:cNvGrpSpPr/>
        <p:nvPr/>
      </p:nvGrpSpPr>
      <p:grpSpPr>
        <a:xfrm>
          <a:off x="0" y="0"/>
          <a:ext cx="0" cy="0"/>
          <a:chOff x="0" y="0"/>
          <a:chExt cx="0" cy="0"/>
        </a:xfrm>
      </p:grpSpPr>
      <p:sp>
        <p:nvSpPr>
          <p:cNvPr id="380" name="Google Shape;380;p2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381" name="Google Shape;381;p20"/>
          <p:cNvGrpSpPr/>
          <p:nvPr/>
        </p:nvGrpSpPr>
        <p:grpSpPr>
          <a:xfrm>
            <a:off x="0" y="-125"/>
            <a:ext cx="9144300" cy="5143500"/>
            <a:chOff x="0" y="-125"/>
            <a:chExt cx="9144300" cy="5143500"/>
          </a:xfrm>
        </p:grpSpPr>
        <p:sp>
          <p:nvSpPr>
            <p:cNvPr id="382" name="Google Shape;382;p20"/>
            <p:cNvSpPr/>
            <p:nvPr/>
          </p:nvSpPr>
          <p:spPr>
            <a:xfrm>
              <a:off x="0" y="0"/>
              <a:ext cx="91440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383" name="Google Shape;383;p20"/>
            <p:cNvSpPr/>
            <p:nvPr/>
          </p:nvSpPr>
          <p:spPr>
            <a:xfrm>
              <a:off x="0" y="5051800"/>
              <a:ext cx="91440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384" name="Google Shape;384;p20"/>
            <p:cNvSpPr/>
            <p:nvPr/>
          </p:nvSpPr>
          <p:spPr>
            <a:xfrm rot="-5400000">
              <a:off x="-2526000" y="2525875"/>
              <a:ext cx="51435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385" name="Google Shape;385;p20"/>
            <p:cNvSpPr/>
            <p:nvPr/>
          </p:nvSpPr>
          <p:spPr>
            <a:xfrm rot="-5400000">
              <a:off x="6526800" y="2525875"/>
              <a:ext cx="51435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grpSp>
      <p:sp>
        <p:nvSpPr>
          <p:cNvPr id="386" name="Google Shape;386;p20"/>
          <p:cNvSpPr txBox="1">
            <a:spLocks noGrp="1"/>
          </p:cNvSpPr>
          <p:nvPr>
            <p:ph type="title"/>
          </p:nvPr>
        </p:nvSpPr>
        <p:spPr>
          <a:xfrm>
            <a:off x="433550" y="541825"/>
            <a:ext cx="8316300" cy="841800"/>
          </a:xfrm>
          <a:prstGeom prst="rect">
            <a:avLst/>
          </a:prstGeom>
        </p:spPr>
        <p:txBody>
          <a:bodyPr spcFirstLastPara="1" wrap="square" lIns="91425" tIns="91425" rIns="91425" bIns="91425" anchor="ctr"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87" name="Google Shape;387;p20"/>
          <p:cNvSpPr txBox="1">
            <a:spLocks noGrp="1"/>
          </p:cNvSpPr>
          <p:nvPr>
            <p:ph type="body" idx="1"/>
          </p:nvPr>
        </p:nvSpPr>
        <p:spPr>
          <a:xfrm>
            <a:off x="599900" y="1492675"/>
            <a:ext cx="3755400" cy="21579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wo columns">
  <p:cSld name="TITLE_ONLY_3_1_1">
    <p:spTree>
      <p:nvGrpSpPr>
        <p:cNvPr id="1" name="Shape 388"/>
        <p:cNvGrpSpPr/>
        <p:nvPr/>
      </p:nvGrpSpPr>
      <p:grpSpPr>
        <a:xfrm>
          <a:off x="0" y="0"/>
          <a:ext cx="0" cy="0"/>
          <a:chOff x="0" y="0"/>
          <a:chExt cx="0" cy="0"/>
        </a:xfrm>
      </p:grpSpPr>
      <p:sp>
        <p:nvSpPr>
          <p:cNvPr id="389" name="Google Shape;389;p2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390" name="Google Shape;390;p21"/>
          <p:cNvGrpSpPr/>
          <p:nvPr/>
        </p:nvGrpSpPr>
        <p:grpSpPr>
          <a:xfrm>
            <a:off x="0" y="-125"/>
            <a:ext cx="9144300" cy="5143500"/>
            <a:chOff x="0" y="-125"/>
            <a:chExt cx="9144300" cy="5143500"/>
          </a:xfrm>
        </p:grpSpPr>
        <p:sp>
          <p:nvSpPr>
            <p:cNvPr id="391" name="Google Shape;391;p21"/>
            <p:cNvSpPr/>
            <p:nvPr/>
          </p:nvSpPr>
          <p:spPr>
            <a:xfrm>
              <a:off x="0" y="0"/>
              <a:ext cx="91440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392" name="Google Shape;392;p21"/>
            <p:cNvSpPr/>
            <p:nvPr/>
          </p:nvSpPr>
          <p:spPr>
            <a:xfrm>
              <a:off x="0" y="5051800"/>
              <a:ext cx="91440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393" name="Google Shape;393;p21"/>
            <p:cNvSpPr/>
            <p:nvPr/>
          </p:nvSpPr>
          <p:spPr>
            <a:xfrm rot="-5400000">
              <a:off x="-2526000" y="2525875"/>
              <a:ext cx="51435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394" name="Google Shape;394;p21"/>
            <p:cNvSpPr/>
            <p:nvPr/>
          </p:nvSpPr>
          <p:spPr>
            <a:xfrm rot="-5400000">
              <a:off x="6526800" y="2525875"/>
              <a:ext cx="51435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grpSp>
      <p:sp>
        <p:nvSpPr>
          <p:cNvPr id="395" name="Google Shape;395;p21"/>
          <p:cNvSpPr txBox="1">
            <a:spLocks noGrp="1"/>
          </p:cNvSpPr>
          <p:nvPr>
            <p:ph type="title"/>
          </p:nvPr>
        </p:nvSpPr>
        <p:spPr>
          <a:xfrm>
            <a:off x="433550" y="541825"/>
            <a:ext cx="8316300" cy="841800"/>
          </a:xfrm>
          <a:prstGeom prst="rect">
            <a:avLst/>
          </a:prstGeom>
        </p:spPr>
        <p:txBody>
          <a:bodyPr spcFirstLastPara="1" wrap="square" lIns="91425" tIns="91425" rIns="91425" bIns="91425" anchor="ctr"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96" name="Google Shape;396;p21"/>
          <p:cNvSpPr txBox="1">
            <a:spLocks noGrp="1"/>
          </p:cNvSpPr>
          <p:nvPr>
            <p:ph type="body" idx="1"/>
          </p:nvPr>
        </p:nvSpPr>
        <p:spPr>
          <a:xfrm>
            <a:off x="599900" y="1492675"/>
            <a:ext cx="3755400" cy="21579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97" name="Google Shape;397;p21"/>
          <p:cNvSpPr txBox="1">
            <a:spLocks noGrp="1"/>
          </p:cNvSpPr>
          <p:nvPr>
            <p:ph type="body" idx="2"/>
          </p:nvPr>
        </p:nvSpPr>
        <p:spPr>
          <a:xfrm>
            <a:off x="4853300" y="1492675"/>
            <a:ext cx="3755400" cy="21579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lank">
  <p:cSld name="TITLE_ONLY_2">
    <p:spTree>
      <p:nvGrpSpPr>
        <p:cNvPr id="1" name="Shape 398"/>
        <p:cNvGrpSpPr/>
        <p:nvPr/>
      </p:nvGrpSpPr>
      <p:grpSpPr>
        <a:xfrm>
          <a:off x="0" y="0"/>
          <a:ext cx="0" cy="0"/>
          <a:chOff x="0" y="0"/>
          <a:chExt cx="0" cy="0"/>
        </a:xfrm>
      </p:grpSpPr>
      <p:sp>
        <p:nvSpPr>
          <p:cNvPr id="399" name="Google Shape;399;p2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400" name="Google Shape;400;p22"/>
          <p:cNvGrpSpPr/>
          <p:nvPr/>
        </p:nvGrpSpPr>
        <p:grpSpPr>
          <a:xfrm>
            <a:off x="0" y="-125"/>
            <a:ext cx="9144300" cy="5143500"/>
            <a:chOff x="0" y="-125"/>
            <a:chExt cx="9144300" cy="5143500"/>
          </a:xfrm>
        </p:grpSpPr>
        <p:sp>
          <p:nvSpPr>
            <p:cNvPr id="401" name="Google Shape;401;p22"/>
            <p:cNvSpPr/>
            <p:nvPr/>
          </p:nvSpPr>
          <p:spPr>
            <a:xfrm>
              <a:off x="0" y="0"/>
              <a:ext cx="91440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02" name="Google Shape;402;p22"/>
            <p:cNvSpPr/>
            <p:nvPr/>
          </p:nvSpPr>
          <p:spPr>
            <a:xfrm>
              <a:off x="0" y="5051800"/>
              <a:ext cx="91440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03" name="Google Shape;403;p22"/>
            <p:cNvSpPr/>
            <p:nvPr/>
          </p:nvSpPr>
          <p:spPr>
            <a:xfrm rot="-5400000">
              <a:off x="-2526000" y="2525875"/>
              <a:ext cx="51435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04" name="Google Shape;404;p22"/>
            <p:cNvSpPr/>
            <p:nvPr/>
          </p:nvSpPr>
          <p:spPr>
            <a:xfrm rot="-5400000">
              <a:off x="6526800" y="2525875"/>
              <a:ext cx="51435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Image only">
  <p:cSld name="TITLE_ONLY_2_1">
    <p:spTree>
      <p:nvGrpSpPr>
        <p:cNvPr id="1" name="Shape 405"/>
        <p:cNvGrpSpPr/>
        <p:nvPr/>
      </p:nvGrpSpPr>
      <p:grpSpPr>
        <a:xfrm>
          <a:off x="0" y="0"/>
          <a:ext cx="0" cy="0"/>
          <a:chOff x="0" y="0"/>
          <a:chExt cx="0" cy="0"/>
        </a:xfrm>
      </p:grpSpPr>
      <p:sp>
        <p:nvSpPr>
          <p:cNvPr id="406" name="Google Shape;406;p23"/>
          <p:cNvSpPr>
            <a:spLocks noGrp="1"/>
          </p:cNvSpPr>
          <p:nvPr>
            <p:ph type="pic" idx="2"/>
          </p:nvPr>
        </p:nvSpPr>
        <p:spPr>
          <a:xfrm>
            <a:off x="86925" y="86600"/>
            <a:ext cx="8970600" cy="4970100"/>
          </a:xfrm>
          <a:prstGeom prst="rect">
            <a:avLst/>
          </a:prstGeom>
          <a:noFill/>
          <a:ln>
            <a:noFill/>
          </a:ln>
        </p:spPr>
      </p:sp>
      <p:sp>
        <p:nvSpPr>
          <p:cNvPr id="407" name="Google Shape;407;p2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408" name="Google Shape;408;p23"/>
          <p:cNvGrpSpPr/>
          <p:nvPr/>
        </p:nvGrpSpPr>
        <p:grpSpPr>
          <a:xfrm>
            <a:off x="0" y="-125"/>
            <a:ext cx="9144300" cy="5143500"/>
            <a:chOff x="0" y="-125"/>
            <a:chExt cx="9144300" cy="5143500"/>
          </a:xfrm>
        </p:grpSpPr>
        <p:sp>
          <p:nvSpPr>
            <p:cNvPr id="409" name="Google Shape;409;p23"/>
            <p:cNvSpPr/>
            <p:nvPr/>
          </p:nvSpPr>
          <p:spPr>
            <a:xfrm>
              <a:off x="0" y="0"/>
              <a:ext cx="91440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10" name="Google Shape;410;p23"/>
            <p:cNvSpPr/>
            <p:nvPr/>
          </p:nvSpPr>
          <p:spPr>
            <a:xfrm>
              <a:off x="0" y="5051800"/>
              <a:ext cx="91440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11" name="Google Shape;411;p23"/>
            <p:cNvSpPr/>
            <p:nvPr/>
          </p:nvSpPr>
          <p:spPr>
            <a:xfrm rot="-5400000">
              <a:off x="-2526000" y="2525875"/>
              <a:ext cx="51435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12" name="Google Shape;412;p23"/>
            <p:cNvSpPr/>
            <p:nvPr/>
          </p:nvSpPr>
          <p:spPr>
            <a:xfrm rot="-5400000">
              <a:off x="6526800" y="2525875"/>
              <a:ext cx="51435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Image grid">
  <p:cSld name="TITLE_ONLY_2_1_1">
    <p:spTree>
      <p:nvGrpSpPr>
        <p:cNvPr id="1" name="Shape 413"/>
        <p:cNvGrpSpPr/>
        <p:nvPr/>
      </p:nvGrpSpPr>
      <p:grpSpPr>
        <a:xfrm>
          <a:off x="0" y="0"/>
          <a:ext cx="0" cy="0"/>
          <a:chOff x="0" y="0"/>
          <a:chExt cx="0" cy="0"/>
        </a:xfrm>
      </p:grpSpPr>
      <p:grpSp>
        <p:nvGrpSpPr>
          <p:cNvPr id="414" name="Google Shape;414;p24"/>
          <p:cNvGrpSpPr/>
          <p:nvPr/>
        </p:nvGrpSpPr>
        <p:grpSpPr>
          <a:xfrm>
            <a:off x="0" y="-125"/>
            <a:ext cx="9144300" cy="5143500"/>
            <a:chOff x="0" y="-125"/>
            <a:chExt cx="9144300" cy="5143500"/>
          </a:xfrm>
        </p:grpSpPr>
        <p:sp>
          <p:nvSpPr>
            <p:cNvPr id="415" name="Google Shape;415;p24"/>
            <p:cNvSpPr/>
            <p:nvPr/>
          </p:nvSpPr>
          <p:spPr>
            <a:xfrm>
              <a:off x="0" y="0"/>
              <a:ext cx="91440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16" name="Google Shape;416;p24"/>
            <p:cNvSpPr/>
            <p:nvPr/>
          </p:nvSpPr>
          <p:spPr>
            <a:xfrm>
              <a:off x="0" y="5051800"/>
              <a:ext cx="91440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17" name="Google Shape;417;p24"/>
            <p:cNvSpPr/>
            <p:nvPr/>
          </p:nvSpPr>
          <p:spPr>
            <a:xfrm rot="-5400000">
              <a:off x="-2526000" y="2525875"/>
              <a:ext cx="51435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18" name="Google Shape;418;p24"/>
            <p:cNvSpPr/>
            <p:nvPr/>
          </p:nvSpPr>
          <p:spPr>
            <a:xfrm rot="-5400000">
              <a:off x="6526800" y="2525875"/>
              <a:ext cx="5143500" cy="91500"/>
            </a:xfrm>
            <a:prstGeom prst="rect">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grpSp>
      <p:sp>
        <p:nvSpPr>
          <p:cNvPr id="419" name="Google Shape;419;p2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420" name="Google Shape;420;p24"/>
          <p:cNvSpPr/>
          <p:nvPr/>
        </p:nvSpPr>
        <p:spPr>
          <a:xfrm>
            <a:off x="93700" y="1076175"/>
            <a:ext cx="2991600" cy="13272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Lexend Light"/>
              <a:ea typeface="Lexend Light"/>
              <a:cs typeface="Lexend Light"/>
              <a:sym typeface="Lexend Light"/>
            </a:endParaRPr>
          </a:p>
        </p:txBody>
      </p:sp>
      <p:sp>
        <p:nvSpPr>
          <p:cNvPr id="421" name="Google Shape;421;p24"/>
          <p:cNvSpPr/>
          <p:nvPr/>
        </p:nvSpPr>
        <p:spPr>
          <a:xfrm>
            <a:off x="3085137" y="1076175"/>
            <a:ext cx="2991600" cy="13272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Lexend Light"/>
              <a:ea typeface="Lexend Light"/>
              <a:cs typeface="Lexend Light"/>
              <a:sym typeface="Lexend Light"/>
            </a:endParaRPr>
          </a:p>
        </p:txBody>
      </p:sp>
      <p:sp>
        <p:nvSpPr>
          <p:cNvPr id="422" name="Google Shape;422;p24"/>
          <p:cNvSpPr/>
          <p:nvPr/>
        </p:nvSpPr>
        <p:spPr>
          <a:xfrm>
            <a:off x="6076575" y="1076175"/>
            <a:ext cx="2991600" cy="13272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Lexend Light"/>
              <a:ea typeface="Lexend Light"/>
              <a:cs typeface="Lexend Light"/>
              <a:sym typeface="Lexend Light"/>
            </a:endParaRPr>
          </a:p>
        </p:txBody>
      </p:sp>
      <p:sp>
        <p:nvSpPr>
          <p:cNvPr id="423" name="Google Shape;423;p24"/>
          <p:cNvSpPr/>
          <p:nvPr/>
        </p:nvSpPr>
        <p:spPr>
          <a:xfrm>
            <a:off x="93700" y="2403242"/>
            <a:ext cx="2991600" cy="13272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Lexend Light"/>
              <a:ea typeface="Lexend Light"/>
              <a:cs typeface="Lexend Light"/>
              <a:sym typeface="Lexend Light"/>
            </a:endParaRPr>
          </a:p>
        </p:txBody>
      </p:sp>
      <p:sp>
        <p:nvSpPr>
          <p:cNvPr id="424" name="Google Shape;424;p24"/>
          <p:cNvSpPr/>
          <p:nvPr/>
        </p:nvSpPr>
        <p:spPr>
          <a:xfrm>
            <a:off x="3085137" y="2403242"/>
            <a:ext cx="2991600" cy="13272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Lexend Light"/>
              <a:ea typeface="Lexend Light"/>
              <a:cs typeface="Lexend Light"/>
              <a:sym typeface="Lexend Light"/>
            </a:endParaRPr>
          </a:p>
        </p:txBody>
      </p:sp>
      <p:sp>
        <p:nvSpPr>
          <p:cNvPr id="425" name="Google Shape;425;p24"/>
          <p:cNvSpPr/>
          <p:nvPr/>
        </p:nvSpPr>
        <p:spPr>
          <a:xfrm>
            <a:off x="6076575" y="2403242"/>
            <a:ext cx="2991600" cy="13272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Lexend Light"/>
              <a:ea typeface="Lexend Light"/>
              <a:cs typeface="Lexend Light"/>
              <a:sym typeface="Lexend Light"/>
            </a:endParaRPr>
          </a:p>
        </p:txBody>
      </p:sp>
      <p:sp>
        <p:nvSpPr>
          <p:cNvPr id="426" name="Google Shape;426;p24"/>
          <p:cNvSpPr/>
          <p:nvPr/>
        </p:nvSpPr>
        <p:spPr>
          <a:xfrm>
            <a:off x="93700" y="3729768"/>
            <a:ext cx="2991600" cy="13272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Lexend Light"/>
              <a:ea typeface="Lexend Light"/>
              <a:cs typeface="Lexend Light"/>
              <a:sym typeface="Lexend Light"/>
            </a:endParaRPr>
          </a:p>
        </p:txBody>
      </p:sp>
      <p:sp>
        <p:nvSpPr>
          <p:cNvPr id="427" name="Google Shape;427;p24"/>
          <p:cNvSpPr/>
          <p:nvPr/>
        </p:nvSpPr>
        <p:spPr>
          <a:xfrm>
            <a:off x="3085137" y="3729768"/>
            <a:ext cx="2991600" cy="13272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Lexend Light"/>
              <a:ea typeface="Lexend Light"/>
              <a:cs typeface="Lexend Light"/>
              <a:sym typeface="Lexend Light"/>
            </a:endParaRPr>
          </a:p>
        </p:txBody>
      </p:sp>
      <p:sp>
        <p:nvSpPr>
          <p:cNvPr id="428" name="Google Shape;428;p24"/>
          <p:cNvSpPr/>
          <p:nvPr/>
        </p:nvSpPr>
        <p:spPr>
          <a:xfrm>
            <a:off x="6076575" y="3729768"/>
            <a:ext cx="2991600" cy="1327200"/>
          </a:xfrm>
          <a:prstGeom prst="rect">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Lexend Light"/>
              <a:ea typeface="Lexend Light"/>
              <a:cs typeface="Lexend Light"/>
              <a:sym typeface="Lexend Light"/>
            </a:endParaRPr>
          </a:p>
        </p:txBody>
      </p:sp>
      <p:sp>
        <p:nvSpPr>
          <p:cNvPr id="429" name="Google Shape;429;p24"/>
          <p:cNvSpPr txBox="1">
            <a:spLocks noGrp="1"/>
          </p:cNvSpPr>
          <p:nvPr>
            <p:ph type="title"/>
          </p:nvPr>
        </p:nvSpPr>
        <p:spPr>
          <a:xfrm>
            <a:off x="408650" y="193950"/>
            <a:ext cx="8331900" cy="841800"/>
          </a:xfrm>
          <a:prstGeom prst="rect">
            <a:avLst/>
          </a:prstGeom>
        </p:spPr>
        <p:txBody>
          <a:bodyPr spcFirstLastPara="1" wrap="square" lIns="91425" tIns="91425" rIns="91425" bIns="91425" anchor="ctr"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
        <p:nvSpPr>
          <p:cNvPr id="430" name="Google Shape;430;p24"/>
          <p:cNvSpPr>
            <a:spLocks noGrp="1"/>
          </p:cNvSpPr>
          <p:nvPr>
            <p:ph type="pic" idx="2"/>
          </p:nvPr>
        </p:nvSpPr>
        <p:spPr>
          <a:xfrm>
            <a:off x="205750" y="1171125"/>
            <a:ext cx="2745900" cy="1122000"/>
          </a:xfrm>
          <a:prstGeom prst="rect">
            <a:avLst/>
          </a:prstGeom>
          <a:noFill/>
          <a:ln>
            <a:noFill/>
          </a:ln>
        </p:spPr>
      </p:sp>
      <p:sp>
        <p:nvSpPr>
          <p:cNvPr id="431" name="Google Shape;431;p24"/>
          <p:cNvSpPr>
            <a:spLocks noGrp="1"/>
          </p:cNvSpPr>
          <p:nvPr>
            <p:ph type="pic" idx="3"/>
          </p:nvPr>
        </p:nvSpPr>
        <p:spPr>
          <a:xfrm>
            <a:off x="3207988" y="1171125"/>
            <a:ext cx="2745900" cy="1122000"/>
          </a:xfrm>
          <a:prstGeom prst="rect">
            <a:avLst/>
          </a:prstGeom>
          <a:noFill/>
          <a:ln>
            <a:noFill/>
          </a:ln>
        </p:spPr>
      </p:sp>
      <p:sp>
        <p:nvSpPr>
          <p:cNvPr id="432" name="Google Shape;432;p24"/>
          <p:cNvSpPr>
            <a:spLocks noGrp="1"/>
          </p:cNvSpPr>
          <p:nvPr>
            <p:ph type="pic" idx="4"/>
          </p:nvPr>
        </p:nvSpPr>
        <p:spPr>
          <a:xfrm>
            <a:off x="6210188" y="1171125"/>
            <a:ext cx="2745900" cy="1122000"/>
          </a:xfrm>
          <a:prstGeom prst="rect">
            <a:avLst/>
          </a:prstGeom>
          <a:noFill/>
          <a:ln>
            <a:noFill/>
          </a:ln>
        </p:spPr>
      </p:sp>
      <p:sp>
        <p:nvSpPr>
          <p:cNvPr id="433" name="Google Shape;433;p24"/>
          <p:cNvSpPr>
            <a:spLocks noGrp="1"/>
          </p:cNvSpPr>
          <p:nvPr>
            <p:ph type="pic" idx="5"/>
          </p:nvPr>
        </p:nvSpPr>
        <p:spPr>
          <a:xfrm>
            <a:off x="205750" y="2505575"/>
            <a:ext cx="2745900" cy="1122000"/>
          </a:xfrm>
          <a:prstGeom prst="rect">
            <a:avLst/>
          </a:prstGeom>
          <a:noFill/>
          <a:ln>
            <a:noFill/>
          </a:ln>
        </p:spPr>
      </p:sp>
      <p:sp>
        <p:nvSpPr>
          <p:cNvPr id="434" name="Google Shape;434;p24"/>
          <p:cNvSpPr>
            <a:spLocks noGrp="1"/>
          </p:cNvSpPr>
          <p:nvPr>
            <p:ph type="pic" idx="6"/>
          </p:nvPr>
        </p:nvSpPr>
        <p:spPr>
          <a:xfrm>
            <a:off x="3207988" y="2505575"/>
            <a:ext cx="2745900" cy="1122000"/>
          </a:xfrm>
          <a:prstGeom prst="rect">
            <a:avLst/>
          </a:prstGeom>
          <a:noFill/>
          <a:ln>
            <a:noFill/>
          </a:ln>
        </p:spPr>
      </p:sp>
      <p:sp>
        <p:nvSpPr>
          <p:cNvPr id="435" name="Google Shape;435;p24"/>
          <p:cNvSpPr>
            <a:spLocks noGrp="1"/>
          </p:cNvSpPr>
          <p:nvPr>
            <p:ph type="pic" idx="7"/>
          </p:nvPr>
        </p:nvSpPr>
        <p:spPr>
          <a:xfrm>
            <a:off x="6210188" y="2505575"/>
            <a:ext cx="2745900" cy="1122000"/>
          </a:xfrm>
          <a:prstGeom prst="rect">
            <a:avLst/>
          </a:prstGeom>
          <a:noFill/>
          <a:ln>
            <a:noFill/>
          </a:ln>
        </p:spPr>
      </p:sp>
      <p:sp>
        <p:nvSpPr>
          <p:cNvPr id="436" name="Google Shape;436;p24"/>
          <p:cNvSpPr>
            <a:spLocks noGrp="1"/>
          </p:cNvSpPr>
          <p:nvPr>
            <p:ph type="pic" idx="8"/>
          </p:nvPr>
        </p:nvSpPr>
        <p:spPr>
          <a:xfrm>
            <a:off x="205750" y="3840575"/>
            <a:ext cx="2745900" cy="1122000"/>
          </a:xfrm>
          <a:prstGeom prst="rect">
            <a:avLst/>
          </a:prstGeom>
          <a:noFill/>
          <a:ln>
            <a:noFill/>
          </a:ln>
        </p:spPr>
      </p:sp>
      <p:sp>
        <p:nvSpPr>
          <p:cNvPr id="437" name="Google Shape;437;p24"/>
          <p:cNvSpPr>
            <a:spLocks noGrp="1"/>
          </p:cNvSpPr>
          <p:nvPr>
            <p:ph type="pic" idx="9"/>
          </p:nvPr>
        </p:nvSpPr>
        <p:spPr>
          <a:xfrm>
            <a:off x="3207988" y="3840575"/>
            <a:ext cx="2745900" cy="1122000"/>
          </a:xfrm>
          <a:prstGeom prst="rect">
            <a:avLst/>
          </a:prstGeom>
          <a:noFill/>
          <a:ln>
            <a:noFill/>
          </a:ln>
        </p:spPr>
      </p:sp>
      <p:sp>
        <p:nvSpPr>
          <p:cNvPr id="438" name="Google Shape;438;p24"/>
          <p:cNvSpPr>
            <a:spLocks noGrp="1"/>
          </p:cNvSpPr>
          <p:nvPr>
            <p:ph type="pic" idx="13"/>
          </p:nvPr>
        </p:nvSpPr>
        <p:spPr>
          <a:xfrm>
            <a:off x="6210188" y="3840575"/>
            <a:ext cx="2745900" cy="1122000"/>
          </a:xfrm>
          <a:prstGeom prst="rect">
            <a:avLst/>
          </a:prstGeom>
          <a:noFill/>
          <a:ln>
            <a:noFill/>
          </a:ln>
        </p:spPr>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Main point 2">
  <p:cSld name="TITLE_ONLY_1">
    <p:spTree>
      <p:nvGrpSpPr>
        <p:cNvPr id="1" name="Shape 439"/>
        <p:cNvGrpSpPr/>
        <p:nvPr/>
      </p:nvGrpSpPr>
      <p:grpSpPr>
        <a:xfrm>
          <a:off x="0" y="0"/>
          <a:ext cx="0" cy="0"/>
          <a:chOff x="0" y="0"/>
          <a:chExt cx="0" cy="0"/>
        </a:xfrm>
      </p:grpSpPr>
      <p:sp>
        <p:nvSpPr>
          <p:cNvPr id="440" name="Google Shape;440;p2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441" name="Google Shape;441;p25"/>
          <p:cNvGrpSpPr/>
          <p:nvPr/>
        </p:nvGrpSpPr>
        <p:grpSpPr>
          <a:xfrm>
            <a:off x="0" y="-125"/>
            <a:ext cx="9144300" cy="5143500"/>
            <a:chOff x="0" y="-125"/>
            <a:chExt cx="9144300" cy="5143500"/>
          </a:xfrm>
        </p:grpSpPr>
        <p:sp>
          <p:nvSpPr>
            <p:cNvPr id="442" name="Google Shape;442;p25"/>
            <p:cNvSpPr/>
            <p:nvPr/>
          </p:nvSpPr>
          <p:spPr>
            <a:xfrm>
              <a:off x="0" y="0"/>
              <a:ext cx="91440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43" name="Google Shape;443;p25"/>
            <p:cNvSpPr/>
            <p:nvPr/>
          </p:nvSpPr>
          <p:spPr>
            <a:xfrm>
              <a:off x="0" y="5051800"/>
              <a:ext cx="91440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44" name="Google Shape;444;p25"/>
            <p:cNvSpPr/>
            <p:nvPr/>
          </p:nvSpPr>
          <p:spPr>
            <a:xfrm rot="-5400000">
              <a:off x="-2526000" y="2525875"/>
              <a:ext cx="51435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45" name="Google Shape;445;p25"/>
            <p:cNvSpPr/>
            <p:nvPr/>
          </p:nvSpPr>
          <p:spPr>
            <a:xfrm rot="-5400000">
              <a:off x="6526800" y="2525875"/>
              <a:ext cx="51435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grpSp>
      <p:sp>
        <p:nvSpPr>
          <p:cNvPr id="446" name="Google Shape;446;p25"/>
          <p:cNvSpPr txBox="1">
            <a:spLocks noGrp="1"/>
          </p:cNvSpPr>
          <p:nvPr>
            <p:ph type="title"/>
          </p:nvPr>
        </p:nvSpPr>
        <p:spPr>
          <a:xfrm>
            <a:off x="433550" y="541825"/>
            <a:ext cx="8316300" cy="841800"/>
          </a:xfrm>
          <a:prstGeom prst="rect">
            <a:avLst/>
          </a:prstGeom>
        </p:spPr>
        <p:txBody>
          <a:bodyPr spcFirstLastPara="1" wrap="square" lIns="91425" tIns="91425" rIns="91425" bIns="91425" anchor="ctr"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Agenda">
  <p:cSld name="TITLE_ONLY_1_1_2">
    <p:spTree>
      <p:nvGrpSpPr>
        <p:cNvPr id="1" name="Shape 447"/>
        <p:cNvGrpSpPr/>
        <p:nvPr/>
      </p:nvGrpSpPr>
      <p:grpSpPr>
        <a:xfrm>
          <a:off x="0" y="0"/>
          <a:ext cx="0" cy="0"/>
          <a:chOff x="0" y="0"/>
          <a:chExt cx="0" cy="0"/>
        </a:xfrm>
      </p:grpSpPr>
      <p:sp>
        <p:nvSpPr>
          <p:cNvPr id="448" name="Google Shape;448;p26"/>
          <p:cNvSpPr/>
          <p:nvPr/>
        </p:nvSpPr>
        <p:spPr>
          <a:xfrm>
            <a:off x="332700" y="1182025"/>
            <a:ext cx="4239300" cy="1205100"/>
          </a:xfrm>
          <a:prstGeom prst="rect">
            <a:avLst/>
          </a:prstGeom>
          <a:solidFill>
            <a:schemeClr val="accent1"/>
          </a:solidFill>
          <a:ln w="19050" cap="flat" cmpd="sng">
            <a:solidFill>
              <a:schemeClr val="accent1"/>
            </a:solidFill>
            <a:prstDash val="solid"/>
            <a:round/>
            <a:headEnd type="none" w="sm" len="sm"/>
            <a:tailEnd type="none" w="sm" len="sm"/>
          </a:ln>
        </p:spPr>
        <p:txBody>
          <a:bodyPr spcFirstLastPara="1" wrap="square" lIns="182875" tIns="182875" rIns="182875" bIns="182875" anchor="t" anchorCtr="0">
            <a:noAutofit/>
          </a:bodyPr>
          <a:lstStyle/>
          <a:p>
            <a:pPr marL="0" lvl="0" indent="0" algn="l" rtl="0">
              <a:spcBef>
                <a:spcPts val="0"/>
              </a:spcBef>
              <a:spcAft>
                <a:spcPts val="0"/>
              </a:spcAft>
              <a:buNone/>
            </a:pPr>
            <a:r>
              <a:rPr lang="en" sz="1200">
                <a:solidFill>
                  <a:schemeClr val="accent1"/>
                </a:solidFill>
                <a:latin typeface="Lexend Light"/>
                <a:ea typeface="Lexend Light"/>
                <a:cs typeface="Lexend Light"/>
                <a:sym typeface="Lexend Light"/>
              </a:rPr>
              <a:t>Lorem ipsum dolor sit amet, consectetur adipiscing elit. Nunc vitae ultricies tortor. Pellentesque rhoncus congue mauris, vitae pretium congue nibh rutrum eget.</a:t>
            </a:r>
            <a:endParaRPr sz="1200">
              <a:solidFill>
                <a:schemeClr val="accent1"/>
              </a:solidFill>
              <a:latin typeface="Lexend Light"/>
              <a:ea typeface="Lexend Light"/>
              <a:cs typeface="Lexend Light"/>
              <a:sym typeface="Lexend Light"/>
            </a:endParaRPr>
          </a:p>
        </p:txBody>
      </p:sp>
      <p:sp>
        <p:nvSpPr>
          <p:cNvPr id="449" name="Google Shape;449;p2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450" name="Google Shape;450;p26"/>
          <p:cNvSpPr txBox="1">
            <a:spLocks noGrp="1"/>
          </p:cNvSpPr>
          <p:nvPr>
            <p:ph type="title"/>
          </p:nvPr>
        </p:nvSpPr>
        <p:spPr>
          <a:xfrm>
            <a:off x="265500" y="297100"/>
            <a:ext cx="8471100" cy="7374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51" name="Google Shape;451;p26"/>
          <p:cNvSpPr txBox="1">
            <a:spLocks noGrp="1"/>
          </p:cNvSpPr>
          <p:nvPr>
            <p:ph type="subTitle" idx="1"/>
          </p:nvPr>
        </p:nvSpPr>
        <p:spPr>
          <a:xfrm>
            <a:off x="464700" y="1297480"/>
            <a:ext cx="3934200" cy="974100"/>
          </a:xfrm>
          <a:prstGeom prst="rect">
            <a:avLst/>
          </a:prstGeom>
        </p:spPr>
        <p:txBody>
          <a:bodyPr spcFirstLastPara="1" wrap="square" lIns="91425" tIns="91425" rIns="91425" bIns="91425" anchor="ctr" anchorCtr="0">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a:endParaRPr/>
          </a:p>
        </p:txBody>
      </p:sp>
      <p:grpSp>
        <p:nvGrpSpPr>
          <p:cNvPr id="452" name="Google Shape;452;p26"/>
          <p:cNvGrpSpPr/>
          <p:nvPr/>
        </p:nvGrpSpPr>
        <p:grpSpPr>
          <a:xfrm>
            <a:off x="0" y="-125"/>
            <a:ext cx="9144300" cy="5143500"/>
            <a:chOff x="0" y="-125"/>
            <a:chExt cx="9144300" cy="5143500"/>
          </a:xfrm>
        </p:grpSpPr>
        <p:sp>
          <p:nvSpPr>
            <p:cNvPr id="453" name="Google Shape;453;p26"/>
            <p:cNvSpPr/>
            <p:nvPr/>
          </p:nvSpPr>
          <p:spPr>
            <a:xfrm>
              <a:off x="0" y="0"/>
              <a:ext cx="91440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54" name="Google Shape;454;p26"/>
            <p:cNvSpPr/>
            <p:nvPr/>
          </p:nvSpPr>
          <p:spPr>
            <a:xfrm>
              <a:off x="0" y="5051800"/>
              <a:ext cx="91440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55" name="Google Shape;455;p26"/>
            <p:cNvSpPr/>
            <p:nvPr/>
          </p:nvSpPr>
          <p:spPr>
            <a:xfrm rot="-5400000">
              <a:off x="-2526000" y="2525875"/>
              <a:ext cx="51435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56" name="Google Shape;456;p26"/>
            <p:cNvSpPr/>
            <p:nvPr/>
          </p:nvSpPr>
          <p:spPr>
            <a:xfrm rot="-5400000">
              <a:off x="6526800" y="2525875"/>
              <a:ext cx="51435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grpSp>
      <p:sp>
        <p:nvSpPr>
          <p:cNvPr id="457" name="Google Shape;457;p26"/>
          <p:cNvSpPr/>
          <p:nvPr/>
        </p:nvSpPr>
        <p:spPr>
          <a:xfrm>
            <a:off x="4572000" y="1182025"/>
            <a:ext cx="4239300" cy="1267800"/>
          </a:xfrm>
          <a:prstGeom prst="rect">
            <a:avLst/>
          </a:prstGeom>
          <a:solidFill>
            <a:schemeClr val="accent2"/>
          </a:solidFill>
          <a:ln w="19050" cap="flat" cmpd="sng">
            <a:solidFill>
              <a:schemeClr val="accent2"/>
            </a:solidFill>
            <a:prstDash val="solid"/>
            <a:round/>
            <a:headEnd type="none" w="sm" len="sm"/>
            <a:tailEnd type="none" w="sm" len="sm"/>
          </a:ln>
        </p:spPr>
        <p:txBody>
          <a:bodyPr spcFirstLastPara="1" wrap="square" lIns="182875" tIns="182875" rIns="182875" bIns="182875" anchor="t" anchorCtr="0">
            <a:noAutofit/>
          </a:bodyPr>
          <a:lstStyle/>
          <a:p>
            <a:pPr marL="0" lvl="0" indent="0" algn="l" rtl="0">
              <a:spcBef>
                <a:spcPts val="0"/>
              </a:spcBef>
              <a:spcAft>
                <a:spcPts val="0"/>
              </a:spcAft>
              <a:buNone/>
            </a:pPr>
            <a:endParaRPr>
              <a:solidFill>
                <a:schemeClr val="accent1"/>
              </a:solidFill>
              <a:latin typeface="Lexend Light"/>
              <a:ea typeface="Lexend Light"/>
              <a:cs typeface="Lexend Light"/>
              <a:sym typeface="Lexend Light"/>
            </a:endParaRPr>
          </a:p>
        </p:txBody>
      </p:sp>
      <p:sp>
        <p:nvSpPr>
          <p:cNvPr id="458" name="Google Shape;458;p26"/>
          <p:cNvSpPr txBox="1">
            <a:spLocks noGrp="1"/>
          </p:cNvSpPr>
          <p:nvPr>
            <p:ph type="subTitle" idx="2"/>
          </p:nvPr>
        </p:nvSpPr>
        <p:spPr>
          <a:xfrm>
            <a:off x="4724550" y="1297480"/>
            <a:ext cx="3934200" cy="974100"/>
          </a:xfrm>
          <a:prstGeom prst="rect">
            <a:avLst/>
          </a:prstGeom>
        </p:spPr>
        <p:txBody>
          <a:bodyPr spcFirstLastPara="1" wrap="square" lIns="91425" tIns="91425" rIns="91425" bIns="91425" anchor="ctr" anchorCtr="0">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a:endParaRPr/>
          </a:p>
        </p:txBody>
      </p:sp>
      <p:sp>
        <p:nvSpPr>
          <p:cNvPr id="459" name="Google Shape;459;p26"/>
          <p:cNvSpPr/>
          <p:nvPr/>
        </p:nvSpPr>
        <p:spPr>
          <a:xfrm>
            <a:off x="332700" y="2386993"/>
            <a:ext cx="4239300" cy="1205100"/>
          </a:xfrm>
          <a:prstGeom prst="rect">
            <a:avLst/>
          </a:prstGeom>
          <a:solidFill>
            <a:schemeClr val="accent2"/>
          </a:solidFill>
          <a:ln w="19050" cap="flat" cmpd="sng">
            <a:solidFill>
              <a:schemeClr val="accent2"/>
            </a:solidFill>
            <a:prstDash val="solid"/>
            <a:round/>
            <a:headEnd type="none" w="sm" len="sm"/>
            <a:tailEnd type="none" w="sm" len="sm"/>
          </a:ln>
        </p:spPr>
        <p:txBody>
          <a:bodyPr spcFirstLastPara="1" wrap="square" lIns="182875" tIns="182875" rIns="182875" bIns="182875" anchor="t" anchorCtr="0">
            <a:noAutofit/>
          </a:bodyPr>
          <a:lstStyle/>
          <a:p>
            <a:pPr marL="0" lvl="0" indent="0" algn="l" rtl="0">
              <a:spcBef>
                <a:spcPts val="0"/>
              </a:spcBef>
              <a:spcAft>
                <a:spcPts val="0"/>
              </a:spcAft>
              <a:buNone/>
            </a:pPr>
            <a:endParaRPr>
              <a:solidFill>
                <a:schemeClr val="accent1"/>
              </a:solidFill>
              <a:latin typeface="Lexend Light"/>
              <a:ea typeface="Lexend Light"/>
              <a:cs typeface="Lexend Light"/>
              <a:sym typeface="Lexend Light"/>
            </a:endParaRPr>
          </a:p>
        </p:txBody>
      </p:sp>
      <p:sp>
        <p:nvSpPr>
          <p:cNvPr id="460" name="Google Shape;460;p26"/>
          <p:cNvSpPr txBox="1">
            <a:spLocks noGrp="1"/>
          </p:cNvSpPr>
          <p:nvPr>
            <p:ph type="subTitle" idx="3"/>
          </p:nvPr>
        </p:nvSpPr>
        <p:spPr>
          <a:xfrm>
            <a:off x="464700" y="2502449"/>
            <a:ext cx="3934200" cy="974100"/>
          </a:xfrm>
          <a:prstGeom prst="rect">
            <a:avLst/>
          </a:prstGeom>
        </p:spPr>
        <p:txBody>
          <a:bodyPr spcFirstLastPara="1" wrap="square" lIns="91425" tIns="91425" rIns="91425" bIns="91425" anchor="ctr" anchorCtr="0">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a:endParaRPr/>
          </a:p>
        </p:txBody>
      </p:sp>
      <p:sp>
        <p:nvSpPr>
          <p:cNvPr id="461" name="Google Shape;461;p26"/>
          <p:cNvSpPr/>
          <p:nvPr/>
        </p:nvSpPr>
        <p:spPr>
          <a:xfrm>
            <a:off x="4572000" y="2386993"/>
            <a:ext cx="4239300" cy="1205100"/>
          </a:xfrm>
          <a:prstGeom prst="rect">
            <a:avLst/>
          </a:prstGeom>
          <a:solidFill>
            <a:schemeClr val="accent1"/>
          </a:solidFill>
          <a:ln w="19050" cap="flat" cmpd="sng">
            <a:solidFill>
              <a:schemeClr val="accent1"/>
            </a:solidFill>
            <a:prstDash val="solid"/>
            <a:round/>
            <a:headEnd type="none" w="sm" len="sm"/>
            <a:tailEnd type="none" w="sm" len="sm"/>
          </a:ln>
        </p:spPr>
        <p:txBody>
          <a:bodyPr spcFirstLastPara="1" wrap="square" lIns="182875" tIns="182875" rIns="182875" bIns="182875" anchor="t" anchorCtr="0">
            <a:noAutofit/>
          </a:bodyPr>
          <a:lstStyle/>
          <a:p>
            <a:pPr marL="0" lvl="0" indent="0" algn="l" rtl="0">
              <a:spcBef>
                <a:spcPts val="0"/>
              </a:spcBef>
              <a:spcAft>
                <a:spcPts val="0"/>
              </a:spcAft>
              <a:buNone/>
            </a:pPr>
            <a:r>
              <a:rPr lang="en" sz="1200">
                <a:solidFill>
                  <a:schemeClr val="accent1"/>
                </a:solidFill>
                <a:latin typeface="Lexend Light"/>
                <a:ea typeface="Lexend Light"/>
                <a:cs typeface="Lexend Light"/>
                <a:sym typeface="Lexend Light"/>
              </a:rPr>
              <a:t>Lorem ipsum dolor sit amet, consectetur adipiscing elit. Nunc vitae ultricies tortor. Pellentesque rhoncus congue mauris, vitae pretium congue nibh rutrum eget.</a:t>
            </a:r>
            <a:endParaRPr sz="1200">
              <a:solidFill>
                <a:schemeClr val="accent1"/>
              </a:solidFill>
              <a:latin typeface="Lexend Light"/>
              <a:ea typeface="Lexend Light"/>
              <a:cs typeface="Lexend Light"/>
              <a:sym typeface="Lexend Light"/>
            </a:endParaRPr>
          </a:p>
        </p:txBody>
      </p:sp>
      <p:sp>
        <p:nvSpPr>
          <p:cNvPr id="462" name="Google Shape;462;p26"/>
          <p:cNvSpPr txBox="1">
            <a:spLocks noGrp="1"/>
          </p:cNvSpPr>
          <p:nvPr>
            <p:ph type="subTitle" idx="4"/>
          </p:nvPr>
        </p:nvSpPr>
        <p:spPr>
          <a:xfrm>
            <a:off x="4704000" y="2502449"/>
            <a:ext cx="3934200" cy="974100"/>
          </a:xfrm>
          <a:prstGeom prst="rect">
            <a:avLst/>
          </a:prstGeom>
        </p:spPr>
        <p:txBody>
          <a:bodyPr spcFirstLastPara="1" wrap="square" lIns="91425" tIns="91425" rIns="91425" bIns="91425" anchor="ctr" anchorCtr="0">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a:endParaRPr/>
          </a:p>
        </p:txBody>
      </p:sp>
      <p:sp>
        <p:nvSpPr>
          <p:cNvPr id="463" name="Google Shape;463;p26"/>
          <p:cNvSpPr/>
          <p:nvPr/>
        </p:nvSpPr>
        <p:spPr>
          <a:xfrm>
            <a:off x="332700" y="3591961"/>
            <a:ext cx="4239300" cy="1205100"/>
          </a:xfrm>
          <a:prstGeom prst="rect">
            <a:avLst/>
          </a:prstGeom>
          <a:solidFill>
            <a:schemeClr val="accent1"/>
          </a:solidFill>
          <a:ln w="19050" cap="flat" cmpd="sng">
            <a:solidFill>
              <a:schemeClr val="accent1"/>
            </a:solidFill>
            <a:prstDash val="solid"/>
            <a:round/>
            <a:headEnd type="none" w="sm" len="sm"/>
            <a:tailEnd type="none" w="sm" len="sm"/>
          </a:ln>
        </p:spPr>
        <p:txBody>
          <a:bodyPr spcFirstLastPara="1" wrap="square" lIns="182875" tIns="182875" rIns="182875" bIns="182875" anchor="t" anchorCtr="0">
            <a:noAutofit/>
          </a:bodyPr>
          <a:lstStyle/>
          <a:p>
            <a:pPr marL="0" lvl="0" indent="0" algn="l" rtl="0">
              <a:spcBef>
                <a:spcPts val="0"/>
              </a:spcBef>
              <a:spcAft>
                <a:spcPts val="0"/>
              </a:spcAft>
              <a:buNone/>
            </a:pPr>
            <a:r>
              <a:rPr lang="en" sz="1200">
                <a:solidFill>
                  <a:schemeClr val="accent1"/>
                </a:solidFill>
                <a:latin typeface="Lexend Light"/>
                <a:ea typeface="Lexend Light"/>
                <a:cs typeface="Lexend Light"/>
                <a:sym typeface="Lexend Light"/>
              </a:rPr>
              <a:t>Lorem ipsum dolor sit amet, consectetur adipiscing elit. Nunc vitae ultricies tortor. Pellentesque rhoncus congue mauris, vitae pretium congue nibh rutrum eget.</a:t>
            </a:r>
            <a:endParaRPr sz="1200">
              <a:solidFill>
                <a:schemeClr val="accent1"/>
              </a:solidFill>
              <a:latin typeface="Lexend Light"/>
              <a:ea typeface="Lexend Light"/>
              <a:cs typeface="Lexend Light"/>
              <a:sym typeface="Lexend Light"/>
            </a:endParaRPr>
          </a:p>
        </p:txBody>
      </p:sp>
      <p:sp>
        <p:nvSpPr>
          <p:cNvPr id="464" name="Google Shape;464;p26"/>
          <p:cNvSpPr txBox="1">
            <a:spLocks noGrp="1"/>
          </p:cNvSpPr>
          <p:nvPr>
            <p:ph type="subTitle" idx="5"/>
          </p:nvPr>
        </p:nvSpPr>
        <p:spPr>
          <a:xfrm>
            <a:off x="464700" y="3707417"/>
            <a:ext cx="3934200" cy="974100"/>
          </a:xfrm>
          <a:prstGeom prst="rect">
            <a:avLst/>
          </a:prstGeom>
        </p:spPr>
        <p:txBody>
          <a:bodyPr spcFirstLastPara="1" wrap="square" lIns="91425" tIns="91425" rIns="91425" bIns="91425" anchor="ctr" anchorCtr="0">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a:endParaRPr/>
          </a:p>
        </p:txBody>
      </p:sp>
      <p:sp>
        <p:nvSpPr>
          <p:cNvPr id="465" name="Google Shape;465;p26"/>
          <p:cNvSpPr/>
          <p:nvPr/>
        </p:nvSpPr>
        <p:spPr>
          <a:xfrm>
            <a:off x="4572000" y="3591961"/>
            <a:ext cx="4239300" cy="1205100"/>
          </a:xfrm>
          <a:prstGeom prst="rect">
            <a:avLst/>
          </a:prstGeom>
          <a:solidFill>
            <a:schemeClr val="accent2"/>
          </a:solidFill>
          <a:ln w="19050" cap="flat" cmpd="sng">
            <a:solidFill>
              <a:schemeClr val="accent2"/>
            </a:solidFill>
            <a:prstDash val="solid"/>
            <a:round/>
            <a:headEnd type="none" w="sm" len="sm"/>
            <a:tailEnd type="none" w="sm" len="sm"/>
          </a:ln>
        </p:spPr>
        <p:txBody>
          <a:bodyPr spcFirstLastPara="1" wrap="square" lIns="182875" tIns="182875" rIns="182875" bIns="182875" anchor="t" anchorCtr="0">
            <a:noAutofit/>
          </a:bodyPr>
          <a:lstStyle/>
          <a:p>
            <a:pPr marL="0" lvl="0" indent="0" algn="l" rtl="0">
              <a:spcBef>
                <a:spcPts val="0"/>
              </a:spcBef>
              <a:spcAft>
                <a:spcPts val="0"/>
              </a:spcAft>
              <a:buNone/>
            </a:pPr>
            <a:endParaRPr>
              <a:solidFill>
                <a:schemeClr val="accent1"/>
              </a:solidFill>
              <a:latin typeface="Lexend Light"/>
              <a:ea typeface="Lexend Light"/>
              <a:cs typeface="Lexend Light"/>
              <a:sym typeface="Lexend Light"/>
            </a:endParaRPr>
          </a:p>
        </p:txBody>
      </p:sp>
      <p:sp>
        <p:nvSpPr>
          <p:cNvPr id="466" name="Google Shape;466;p26"/>
          <p:cNvSpPr txBox="1">
            <a:spLocks noGrp="1"/>
          </p:cNvSpPr>
          <p:nvPr>
            <p:ph type="subTitle" idx="6"/>
          </p:nvPr>
        </p:nvSpPr>
        <p:spPr>
          <a:xfrm>
            <a:off x="4724550" y="3707417"/>
            <a:ext cx="3934200" cy="974100"/>
          </a:xfrm>
          <a:prstGeom prst="rect">
            <a:avLst/>
          </a:prstGeom>
        </p:spPr>
        <p:txBody>
          <a:bodyPr spcFirstLastPara="1" wrap="square" lIns="91425" tIns="91425" rIns="91425" bIns="91425" anchor="ctr" anchorCtr="0">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Caption">
  <p:cSld name="TITLE_ONLY_1_1_1">
    <p:spTree>
      <p:nvGrpSpPr>
        <p:cNvPr id="1" name="Shape 467"/>
        <p:cNvGrpSpPr/>
        <p:nvPr/>
      </p:nvGrpSpPr>
      <p:grpSpPr>
        <a:xfrm>
          <a:off x="0" y="0"/>
          <a:ext cx="0" cy="0"/>
          <a:chOff x="0" y="0"/>
          <a:chExt cx="0" cy="0"/>
        </a:xfrm>
      </p:grpSpPr>
      <p:sp>
        <p:nvSpPr>
          <p:cNvPr id="468" name="Google Shape;468;p2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grpSp>
        <p:nvGrpSpPr>
          <p:cNvPr id="469" name="Google Shape;469;p27"/>
          <p:cNvGrpSpPr/>
          <p:nvPr/>
        </p:nvGrpSpPr>
        <p:grpSpPr>
          <a:xfrm>
            <a:off x="0" y="-125"/>
            <a:ext cx="9144300" cy="5143500"/>
            <a:chOff x="0" y="-125"/>
            <a:chExt cx="9144300" cy="5143500"/>
          </a:xfrm>
        </p:grpSpPr>
        <p:sp>
          <p:nvSpPr>
            <p:cNvPr id="470" name="Google Shape;470;p27"/>
            <p:cNvSpPr/>
            <p:nvPr/>
          </p:nvSpPr>
          <p:spPr>
            <a:xfrm>
              <a:off x="0" y="0"/>
              <a:ext cx="91440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71" name="Google Shape;471;p27"/>
            <p:cNvSpPr/>
            <p:nvPr/>
          </p:nvSpPr>
          <p:spPr>
            <a:xfrm>
              <a:off x="0" y="5051800"/>
              <a:ext cx="91440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72" name="Google Shape;472;p27"/>
            <p:cNvSpPr/>
            <p:nvPr/>
          </p:nvSpPr>
          <p:spPr>
            <a:xfrm rot="-5400000">
              <a:off x="-2526000" y="2525875"/>
              <a:ext cx="51435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sp>
          <p:nvSpPr>
            <p:cNvPr id="473" name="Google Shape;473;p27"/>
            <p:cNvSpPr/>
            <p:nvPr/>
          </p:nvSpPr>
          <p:spPr>
            <a:xfrm rot="-5400000">
              <a:off x="6526800" y="2525875"/>
              <a:ext cx="5143500" cy="91500"/>
            </a:xfrm>
            <a:prstGeom prst="rect">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2"/>
                </a:solidFill>
              </a:endParaRPr>
            </a:p>
          </p:txBody>
        </p:sp>
      </p:grpSp>
      <p:sp>
        <p:nvSpPr>
          <p:cNvPr id="474" name="Google Shape;474;p27"/>
          <p:cNvSpPr txBox="1">
            <a:spLocks noGrp="1"/>
          </p:cNvSpPr>
          <p:nvPr>
            <p:ph type="body" idx="1"/>
          </p:nvPr>
        </p:nvSpPr>
        <p:spPr>
          <a:xfrm>
            <a:off x="261775" y="4039275"/>
            <a:ext cx="5958300" cy="838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Explanation 1">
  <p:cSld name="ONE_COLUMN_TEXT">
    <p:bg>
      <p:bgPr>
        <a:solidFill>
          <a:schemeClr val="dk2"/>
        </a:solidFill>
        <a:effectLst/>
      </p:bgPr>
    </p:bg>
    <p:spTree>
      <p:nvGrpSpPr>
        <p:cNvPr id="1" name="Shape 475"/>
        <p:cNvGrpSpPr/>
        <p:nvPr/>
      </p:nvGrpSpPr>
      <p:grpSpPr>
        <a:xfrm>
          <a:off x="0" y="0"/>
          <a:ext cx="0" cy="0"/>
          <a:chOff x="0" y="0"/>
          <a:chExt cx="0" cy="0"/>
        </a:xfrm>
      </p:grpSpPr>
      <p:sp>
        <p:nvSpPr>
          <p:cNvPr id="476" name="Google Shape;476;p2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477" name="Google Shape;477;p28"/>
          <p:cNvSpPr/>
          <p:nvPr/>
        </p:nvSpPr>
        <p:spPr>
          <a:xfrm>
            <a:off x="0" y="1765150"/>
            <a:ext cx="9144000" cy="33783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endParaRPr>
          </a:p>
        </p:txBody>
      </p:sp>
      <p:sp>
        <p:nvSpPr>
          <p:cNvPr id="478" name="Google Shape;478;p28"/>
          <p:cNvSpPr txBox="1">
            <a:spLocks noGrp="1"/>
          </p:cNvSpPr>
          <p:nvPr>
            <p:ph type="body" idx="1"/>
          </p:nvPr>
        </p:nvSpPr>
        <p:spPr>
          <a:xfrm>
            <a:off x="433550" y="295600"/>
            <a:ext cx="1803300" cy="167400"/>
          </a:xfrm>
          <a:prstGeom prst="rect">
            <a:avLst/>
          </a:prstGeom>
        </p:spPr>
        <p:txBody>
          <a:bodyPr spcFirstLastPara="1" wrap="square" lIns="91425" tIns="91425" rIns="91425" bIns="91425" anchor="ctr" anchorCtr="0">
            <a:noAutofit/>
          </a:bodyPr>
          <a:lstStyle>
            <a:lvl1pPr marL="457200" lvl="0" indent="-317500">
              <a:spcBef>
                <a:spcPts val="0"/>
              </a:spcBef>
              <a:spcAft>
                <a:spcPts val="0"/>
              </a:spcAft>
              <a:buSzPts val="1400"/>
              <a:buFont typeface="Lexend"/>
              <a:buChar char="●"/>
              <a:defRPr sz="1400">
                <a:latin typeface="Lexend"/>
                <a:ea typeface="Lexend"/>
                <a:cs typeface="Lexend"/>
                <a:sym typeface="Lexend"/>
              </a:defRPr>
            </a:lvl1pPr>
            <a:lvl2pPr marL="914400" lvl="1" indent="-317500">
              <a:spcBef>
                <a:spcPts val="0"/>
              </a:spcBef>
              <a:spcAft>
                <a:spcPts val="0"/>
              </a:spcAft>
              <a:buSzPts val="1400"/>
              <a:buFont typeface="Lexend"/>
              <a:buChar char="○"/>
              <a:defRPr>
                <a:latin typeface="Lexend"/>
                <a:ea typeface="Lexend"/>
                <a:cs typeface="Lexend"/>
                <a:sym typeface="Lexend"/>
              </a:defRPr>
            </a:lvl2pPr>
            <a:lvl3pPr marL="1371600" lvl="2" indent="-317500">
              <a:spcBef>
                <a:spcPts val="0"/>
              </a:spcBef>
              <a:spcAft>
                <a:spcPts val="0"/>
              </a:spcAft>
              <a:buSzPts val="1400"/>
              <a:buFont typeface="Lexend"/>
              <a:buChar char="■"/>
              <a:defRPr>
                <a:latin typeface="Lexend"/>
                <a:ea typeface="Lexend"/>
                <a:cs typeface="Lexend"/>
                <a:sym typeface="Lexend"/>
              </a:defRPr>
            </a:lvl3pPr>
            <a:lvl4pPr marL="1828800" lvl="3" indent="-317500">
              <a:spcBef>
                <a:spcPts val="0"/>
              </a:spcBef>
              <a:spcAft>
                <a:spcPts val="0"/>
              </a:spcAft>
              <a:buSzPts val="1400"/>
              <a:buFont typeface="Lexend"/>
              <a:buChar char="●"/>
              <a:defRPr>
                <a:latin typeface="Lexend"/>
                <a:ea typeface="Lexend"/>
                <a:cs typeface="Lexend"/>
                <a:sym typeface="Lexend"/>
              </a:defRPr>
            </a:lvl4pPr>
            <a:lvl5pPr marL="2286000" lvl="4" indent="-317500">
              <a:spcBef>
                <a:spcPts val="0"/>
              </a:spcBef>
              <a:spcAft>
                <a:spcPts val="0"/>
              </a:spcAft>
              <a:buSzPts val="1400"/>
              <a:buFont typeface="Lexend"/>
              <a:buChar char="○"/>
              <a:defRPr>
                <a:latin typeface="Lexend"/>
                <a:ea typeface="Lexend"/>
                <a:cs typeface="Lexend"/>
                <a:sym typeface="Lexend"/>
              </a:defRPr>
            </a:lvl5pPr>
            <a:lvl6pPr marL="2743200" lvl="5" indent="-317500">
              <a:spcBef>
                <a:spcPts val="0"/>
              </a:spcBef>
              <a:spcAft>
                <a:spcPts val="0"/>
              </a:spcAft>
              <a:buSzPts val="1400"/>
              <a:buFont typeface="Lexend"/>
              <a:buChar char="■"/>
              <a:defRPr>
                <a:latin typeface="Lexend"/>
                <a:ea typeface="Lexend"/>
                <a:cs typeface="Lexend"/>
                <a:sym typeface="Lexend"/>
              </a:defRPr>
            </a:lvl6pPr>
            <a:lvl7pPr marL="3200400" lvl="6" indent="-317500">
              <a:spcBef>
                <a:spcPts val="0"/>
              </a:spcBef>
              <a:spcAft>
                <a:spcPts val="0"/>
              </a:spcAft>
              <a:buSzPts val="1400"/>
              <a:buFont typeface="Lexend"/>
              <a:buChar char="●"/>
              <a:defRPr>
                <a:latin typeface="Lexend"/>
                <a:ea typeface="Lexend"/>
                <a:cs typeface="Lexend"/>
                <a:sym typeface="Lexend"/>
              </a:defRPr>
            </a:lvl7pPr>
            <a:lvl8pPr marL="3657600" lvl="7" indent="-317500">
              <a:spcBef>
                <a:spcPts val="0"/>
              </a:spcBef>
              <a:spcAft>
                <a:spcPts val="0"/>
              </a:spcAft>
              <a:buSzPts val="1400"/>
              <a:buFont typeface="Lexend"/>
              <a:buChar char="○"/>
              <a:defRPr>
                <a:latin typeface="Lexend"/>
                <a:ea typeface="Lexend"/>
                <a:cs typeface="Lexend"/>
                <a:sym typeface="Lexend"/>
              </a:defRPr>
            </a:lvl8pPr>
            <a:lvl9pPr marL="4114800" lvl="8" indent="-317500">
              <a:spcBef>
                <a:spcPts val="0"/>
              </a:spcBef>
              <a:spcAft>
                <a:spcPts val="0"/>
              </a:spcAft>
              <a:buSzPts val="1400"/>
              <a:buFont typeface="Lexend"/>
              <a:buChar char="■"/>
              <a:defRPr>
                <a:latin typeface="Lexend"/>
                <a:ea typeface="Lexend"/>
                <a:cs typeface="Lexend"/>
                <a:sym typeface="Lexend"/>
              </a:defRPr>
            </a:lvl9pPr>
          </a:lstStyle>
          <a:p>
            <a:endParaRPr/>
          </a:p>
        </p:txBody>
      </p:sp>
      <p:sp>
        <p:nvSpPr>
          <p:cNvPr id="479" name="Google Shape;479;p28"/>
          <p:cNvSpPr txBox="1">
            <a:spLocks noGrp="1"/>
          </p:cNvSpPr>
          <p:nvPr>
            <p:ph type="subTitle" idx="2"/>
          </p:nvPr>
        </p:nvSpPr>
        <p:spPr>
          <a:xfrm>
            <a:off x="433550" y="2197100"/>
            <a:ext cx="7148400" cy="482700"/>
          </a:xfrm>
          <a:prstGeom prst="rect">
            <a:avLst/>
          </a:prstGeom>
        </p:spPr>
        <p:txBody>
          <a:bodyPr spcFirstLastPara="1" wrap="square" lIns="91425" tIns="91425" rIns="91425" bIns="91425" anchor="t" anchorCtr="0">
            <a:noAutofit/>
          </a:bodyPr>
          <a:lstStyle>
            <a:lvl1pPr lvl="0">
              <a:spcBef>
                <a:spcPts val="0"/>
              </a:spcBef>
              <a:spcAft>
                <a:spcPts val="0"/>
              </a:spcAft>
              <a:buSzPts val="2400"/>
              <a:buFont typeface="Spline Sans"/>
              <a:buNone/>
              <a:defRPr sz="2400" b="1">
                <a:latin typeface="Spline Sans"/>
                <a:ea typeface="Spline Sans"/>
                <a:cs typeface="Spline Sans"/>
                <a:sym typeface="Spline Sans"/>
              </a:defRPr>
            </a:lvl1pPr>
            <a:lvl2pPr lvl="1">
              <a:spcBef>
                <a:spcPts val="0"/>
              </a:spcBef>
              <a:spcAft>
                <a:spcPts val="0"/>
              </a:spcAft>
              <a:buSzPts val="2400"/>
              <a:buFont typeface="Spline Sans"/>
              <a:buNone/>
              <a:defRPr sz="2400" b="1">
                <a:latin typeface="Spline Sans"/>
                <a:ea typeface="Spline Sans"/>
                <a:cs typeface="Spline Sans"/>
                <a:sym typeface="Spline Sans"/>
              </a:defRPr>
            </a:lvl2pPr>
            <a:lvl3pPr lvl="2">
              <a:spcBef>
                <a:spcPts val="0"/>
              </a:spcBef>
              <a:spcAft>
                <a:spcPts val="0"/>
              </a:spcAft>
              <a:buSzPts val="2400"/>
              <a:buFont typeface="Spline Sans"/>
              <a:buNone/>
              <a:defRPr sz="2400" b="1">
                <a:latin typeface="Spline Sans"/>
                <a:ea typeface="Spline Sans"/>
                <a:cs typeface="Spline Sans"/>
                <a:sym typeface="Spline Sans"/>
              </a:defRPr>
            </a:lvl3pPr>
            <a:lvl4pPr lvl="3">
              <a:spcBef>
                <a:spcPts val="0"/>
              </a:spcBef>
              <a:spcAft>
                <a:spcPts val="0"/>
              </a:spcAft>
              <a:buSzPts val="2400"/>
              <a:buFont typeface="Spline Sans"/>
              <a:buNone/>
              <a:defRPr sz="2400" b="1">
                <a:latin typeface="Spline Sans"/>
                <a:ea typeface="Spline Sans"/>
                <a:cs typeface="Spline Sans"/>
                <a:sym typeface="Spline Sans"/>
              </a:defRPr>
            </a:lvl4pPr>
            <a:lvl5pPr lvl="4">
              <a:spcBef>
                <a:spcPts val="0"/>
              </a:spcBef>
              <a:spcAft>
                <a:spcPts val="0"/>
              </a:spcAft>
              <a:buSzPts val="2400"/>
              <a:buFont typeface="Spline Sans"/>
              <a:buNone/>
              <a:defRPr sz="2400" b="1">
                <a:latin typeface="Spline Sans"/>
                <a:ea typeface="Spline Sans"/>
                <a:cs typeface="Spline Sans"/>
                <a:sym typeface="Spline Sans"/>
              </a:defRPr>
            </a:lvl5pPr>
            <a:lvl6pPr lvl="5">
              <a:spcBef>
                <a:spcPts val="0"/>
              </a:spcBef>
              <a:spcAft>
                <a:spcPts val="0"/>
              </a:spcAft>
              <a:buSzPts val="2400"/>
              <a:buFont typeface="Spline Sans"/>
              <a:buNone/>
              <a:defRPr sz="2400" b="1">
                <a:latin typeface="Spline Sans"/>
                <a:ea typeface="Spline Sans"/>
                <a:cs typeface="Spline Sans"/>
                <a:sym typeface="Spline Sans"/>
              </a:defRPr>
            </a:lvl6pPr>
            <a:lvl7pPr lvl="6">
              <a:spcBef>
                <a:spcPts val="0"/>
              </a:spcBef>
              <a:spcAft>
                <a:spcPts val="0"/>
              </a:spcAft>
              <a:buSzPts val="2400"/>
              <a:buFont typeface="Spline Sans"/>
              <a:buNone/>
              <a:defRPr sz="2400" b="1">
                <a:latin typeface="Spline Sans"/>
                <a:ea typeface="Spline Sans"/>
                <a:cs typeface="Spline Sans"/>
                <a:sym typeface="Spline Sans"/>
              </a:defRPr>
            </a:lvl7pPr>
            <a:lvl8pPr lvl="7">
              <a:spcBef>
                <a:spcPts val="0"/>
              </a:spcBef>
              <a:spcAft>
                <a:spcPts val="0"/>
              </a:spcAft>
              <a:buSzPts val="2400"/>
              <a:buFont typeface="Spline Sans"/>
              <a:buNone/>
              <a:defRPr sz="2400" b="1">
                <a:latin typeface="Spline Sans"/>
                <a:ea typeface="Spline Sans"/>
                <a:cs typeface="Spline Sans"/>
                <a:sym typeface="Spline Sans"/>
              </a:defRPr>
            </a:lvl8pPr>
            <a:lvl9pPr lvl="8">
              <a:spcBef>
                <a:spcPts val="0"/>
              </a:spcBef>
              <a:spcAft>
                <a:spcPts val="0"/>
              </a:spcAft>
              <a:buSzPts val="2400"/>
              <a:buFont typeface="Spline Sans"/>
              <a:buNone/>
              <a:defRPr sz="2400" b="1">
                <a:latin typeface="Spline Sans"/>
                <a:ea typeface="Spline Sans"/>
                <a:cs typeface="Spline Sans"/>
                <a:sym typeface="Spline Sans"/>
              </a:defRPr>
            </a:lvl9pPr>
          </a:lstStyle>
          <a:p>
            <a:endParaRPr/>
          </a:p>
        </p:txBody>
      </p:sp>
      <p:sp>
        <p:nvSpPr>
          <p:cNvPr id="480" name="Google Shape;480;p28"/>
          <p:cNvSpPr txBox="1">
            <a:spLocks noGrp="1"/>
          </p:cNvSpPr>
          <p:nvPr>
            <p:ph type="body" idx="3"/>
          </p:nvPr>
        </p:nvSpPr>
        <p:spPr>
          <a:xfrm>
            <a:off x="433550" y="2914750"/>
            <a:ext cx="7148400" cy="1748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81" name="Google Shape;481;p28"/>
          <p:cNvSpPr txBox="1">
            <a:spLocks noGrp="1"/>
          </p:cNvSpPr>
          <p:nvPr>
            <p:ph type="body" idx="4"/>
          </p:nvPr>
        </p:nvSpPr>
        <p:spPr>
          <a:xfrm>
            <a:off x="1181100" y="689575"/>
            <a:ext cx="6934200" cy="1079100"/>
          </a:xfrm>
          <a:prstGeom prst="rect">
            <a:avLst/>
          </a:prstGeom>
        </p:spPr>
        <p:txBody>
          <a:bodyPr spcFirstLastPara="1" wrap="square" lIns="91425" tIns="91425" rIns="91425" bIns="91425" anchor="ctr"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82" name="Google Shape;482;p28"/>
          <p:cNvSpPr/>
          <p:nvPr/>
        </p:nvSpPr>
        <p:spPr>
          <a:xfrm>
            <a:off x="537600" y="689575"/>
            <a:ext cx="537900" cy="1079100"/>
          </a:xfrm>
          <a:prstGeom prst="rect">
            <a:avLst/>
          </a:prstGeom>
          <a:solidFill>
            <a:schemeClr val="lt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b="1">
              <a:solidFill>
                <a:schemeClr val="dk1"/>
              </a:solidFill>
              <a:latin typeface="Spline Sans"/>
              <a:ea typeface="Spline Sans"/>
              <a:cs typeface="Spline Sans"/>
              <a:sym typeface="Spline Sans"/>
            </a:endParaRPr>
          </a:p>
        </p:txBody>
      </p:sp>
      <p:sp>
        <p:nvSpPr>
          <p:cNvPr id="483" name="Google Shape;483;p28"/>
          <p:cNvSpPr txBox="1">
            <a:spLocks noGrp="1"/>
          </p:cNvSpPr>
          <p:nvPr>
            <p:ph type="subTitle" idx="5"/>
          </p:nvPr>
        </p:nvSpPr>
        <p:spPr>
          <a:xfrm>
            <a:off x="532075" y="679900"/>
            <a:ext cx="548700" cy="550800"/>
          </a:xfrm>
          <a:prstGeom prst="rect">
            <a:avLst/>
          </a:prstGeom>
        </p:spPr>
        <p:txBody>
          <a:bodyPr spcFirstLastPara="1" wrap="square" lIns="91425" tIns="91425" rIns="91425" bIns="91425" anchor="ctr" anchorCtr="0">
            <a:noAutofit/>
          </a:bodyPr>
          <a:lstStyle>
            <a:lvl1pPr lvl="0" algn="ctr">
              <a:spcBef>
                <a:spcPts val="0"/>
              </a:spcBef>
              <a:spcAft>
                <a:spcPts val="0"/>
              </a:spcAft>
              <a:buSzPts val="2400"/>
              <a:buFont typeface="Spline Sans"/>
              <a:buNone/>
              <a:defRPr sz="2400" b="1">
                <a:latin typeface="Spline Sans"/>
                <a:ea typeface="Spline Sans"/>
                <a:cs typeface="Spline Sans"/>
                <a:sym typeface="Spline Sans"/>
              </a:defRPr>
            </a:lvl1pPr>
            <a:lvl2pPr lvl="1">
              <a:spcBef>
                <a:spcPts val="0"/>
              </a:spcBef>
              <a:spcAft>
                <a:spcPts val="0"/>
              </a:spcAft>
              <a:buSzPts val="2800"/>
              <a:buFont typeface="Spline Sans"/>
              <a:buNone/>
              <a:defRPr b="1">
                <a:latin typeface="Spline Sans"/>
                <a:ea typeface="Spline Sans"/>
                <a:cs typeface="Spline Sans"/>
                <a:sym typeface="Spline Sans"/>
              </a:defRPr>
            </a:lvl2pPr>
            <a:lvl3pPr lvl="2">
              <a:spcBef>
                <a:spcPts val="0"/>
              </a:spcBef>
              <a:spcAft>
                <a:spcPts val="0"/>
              </a:spcAft>
              <a:buSzPts val="2800"/>
              <a:buFont typeface="Spline Sans"/>
              <a:buNone/>
              <a:defRPr b="1">
                <a:latin typeface="Spline Sans"/>
                <a:ea typeface="Spline Sans"/>
                <a:cs typeface="Spline Sans"/>
                <a:sym typeface="Spline Sans"/>
              </a:defRPr>
            </a:lvl3pPr>
            <a:lvl4pPr lvl="3">
              <a:spcBef>
                <a:spcPts val="0"/>
              </a:spcBef>
              <a:spcAft>
                <a:spcPts val="0"/>
              </a:spcAft>
              <a:buSzPts val="2800"/>
              <a:buFont typeface="Spline Sans"/>
              <a:buNone/>
              <a:defRPr b="1">
                <a:latin typeface="Spline Sans"/>
                <a:ea typeface="Spline Sans"/>
                <a:cs typeface="Spline Sans"/>
                <a:sym typeface="Spline Sans"/>
              </a:defRPr>
            </a:lvl4pPr>
            <a:lvl5pPr lvl="4">
              <a:spcBef>
                <a:spcPts val="0"/>
              </a:spcBef>
              <a:spcAft>
                <a:spcPts val="0"/>
              </a:spcAft>
              <a:buSzPts val="2800"/>
              <a:buFont typeface="Spline Sans"/>
              <a:buNone/>
              <a:defRPr b="1">
                <a:latin typeface="Spline Sans"/>
                <a:ea typeface="Spline Sans"/>
                <a:cs typeface="Spline Sans"/>
                <a:sym typeface="Spline Sans"/>
              </a:defRPr>
            </a:lvl5pPr>
            <a:lvl6pPr lvl="5">
              <a:spcBef>
                <a:spcPts val="0"/>
              </a:spcBef>
              <a:spcAft>
                <a:spcPts val="0"/>
              </a:spcAft>
              <a:buSzPts val="2800"/>
              <a:buFont typeface="Spline Sans"/>
              <a:buNone/>
              <a:defRPr b="1">
                <a:latin typeface="Spline Sans"/>
                <a:ea typeface="Spline Sans"/>
                <a:cs typeface="Spline Sans"/>
                <a:sym typeface="Spline Sans"/>
              </a:defRPr>
            </a:lvl6pPr>
            <a:lvl7pPr lvl="6">
              <a:spcBef>
                <a:spcPts val="0"/>
              </a:spcBef>
              <a:spcAft>
                <a:spcPts val="0"/>
              </a:spcAft>
              <a:buSzPts val="2800"/>
              <a:buFont typeface="Spline Sans"/>
              <a:buNone/>
              <a:defRPr b="1">
                <a:latin typeface="Spline Sans"/>
                <a:ea typeface="Spline Sans"/>
                <a:cs typeface="Spline Sans"/>
                <a:sym typeface="Spline Sans"/>
              </a:defRPr>
            </a:lvl7pPr>
            <a:lvl8pPr lvl="7">
              <a:spcBef>
                <a:spcPts val="0"/>
              </a:spcBef>
              <a:spcAft>
                <a:spcPts val="0"/>
              </a:spcAft>
              <a:buSzPts val="2800"/>
              <a:buFont typeface="Spline Sans"/>
              <a:buNone/>
              <a:defRPr b="1">
                <a:latin typeface="Spline Sans"/>
                <a:ea typeface="Spline Sans"/>
                <a:cs typeface="Spline Sans"/>
                <a:sym typeface="Spline Sans"/>
              </a:defRPr>
            </a:lvl8pPr>
            <a:lvl9pPr lvl="8">
              <a:spcBef>
                <a:spcPts val="0"/>
              </a:spcBef>
              <a:spcAft>
                <a:spcPts val="0"/>
              </a:spcAft>
              <a:buSzPts val="2800"/>
              <a:buFont typeface="Spline Sans"/>
              <a:buNone/>
              <a:defRPr b="1">
                <a:latin typeface="Spline Sans"/>
                <a:ea typeface="Spline Sans"/>
                <a:cs typeface="Spline Sans"/>
                <a:sym typeface="Spline Sans"/>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Explanation 2">
  <p:cSld name="ONE_COLUMN_TEXT_1">
    <p:bg>
      <p:bgPr>
        <a:solidFill>
          <a:schemeClr val="dk2"/>
        </a:solidFill>
        <a:effectLst/>
      </p:bgPr>
    </p:bg>
    <p:spTree>
      <p:nvGrpSpPr>
        <p:cNvPr id="1" name="Shape 484"/>
        <p:cNvGrpSpPr/>
        <p:nvPr/>
      </p:nvGrpSpPr>
      <p:grpSpPr>
        <a:xfrm>
          <a:off x="0" y="0"/>
          <a:ext cx="0" cy="0"/>
          <a:chOff x="0" y="0"/>
          <a:chExt cx="0" cy="0"/>
        </a:xfrm>
      </p:grpSpPr>
      <p:sp>
        <p:nvSpPr>
          <p:cNvPr id="485" name="Google Shape;485;p29"/>
          <p:cNvSpPr/>
          <p:nvPr/>
        </p:nvSpPr>
        <p:spPr>
          <a:xfrm>
            <a:off x="0" y="1227375"/>
            <a:ext cx="9144000" cy="39162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486" name="Google Shape;486;p2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487" name="Google Shape;487;p29"/>
          <p:cNvSpPr txBox="1">
            <a:spLocks noGrp="1"/>
          </p:cNvSpPr>
          <p:nvPr>
            <p:ph type="body" idx="1"/>
          </p:nvPr>
        </p:nvSpPr>
        <p:spPr>
          <a:xfrm>
            <a:off x="433550" y="295600"/>
            <a:ext cx="1803300" cy="167400"/>
          </a:xfrm>
          <a:prstGeom prst="rect">
            <a:avLst/>
          </a:prstGeom>
        </p:spPr>
        <p:txBody>
          <a:bodyPr spcFirstLastPara="1" wrap="square" lIns="91425" tIns="91425" rIns="91425" bIns="91425" anchor="ctr" anchorCtr="0">
            <a:noAutofit/>
          </a:bodyPr>
          <a:lstStyle>
            <a:lvl1pPr marL="457200" lvl="0" indent="-317500">
              <a:spcBef>
                <a:spcPts val="0"/>
              </a:spcBef>
              <a:spcAft>
                <a:spcPts val="0"/>
              </a:spcAft>
              <a:buSzPts val="1400"/>
              <a:buFont typeface="Lexend"/>
              <a:buChar char="●"/>
              <a:defRPr sz="1400">
                <a:latin typeface="Lexend"/>
                <a:ea typeface="Lexend"/>
                <a:cs typeface="Lexend"/>
                <a:sym typeface="Lexend"/>
              </a:defRPr>
            </a:lvl1pPr>
            <a:lvl2pPr marL="914400" lvl="1" indent="-317500">
              <a:spcBef>
                <a:spcPts val="0"/>
              </a:spcBef>
              <a:spcAft>
                <a:spcPts val="0"/>
              </a:spcAft>
              <a:buSzPts val="1400"/>
              <a:buFont typeface="Lexend"/>
              <a:buChar char="○"/>
              <a:defRPr>
                <a:latin typeface="Lexend"/>
                <a:ea typeface="Lexend"/>
                <a:cs typeface="Lexend"/>
                <a:sym typeface="Lexend"/>
              </a:defRPr>
            </a:lvl2pPr>
            <a:lvl3pPr marL="1371600" lvl="2" indent="-317500">
              <a:spcBef>
                <a:spcPts val="0"/>
              </a:spcBef>
              <a:spcAft>
                <a:spcPts val="0"/>
              </a:spcAft>
              <a:buSzPts val="1400"/>
              <a:buFont typeface="Lexend"/>
              <a:buChar char="■"/>
              <a:defRPr>
                <a:latin typeface="Lexend"/>
                <a:ea typeface="Lexend"/>
                <a:cs typeface="Lexend"/>
                <a:sym typeface="Lexend"/>
              </a:defRPr>
            </a:lvl3pPr>
            <a:lvl4pPr marL="1828800" lvl="3" indent="-317500">
              <a:spcBef>
                <a:spcPts val="0"/>
              </a:spcBef>
              <a:spcAft>
                <a:spcPts val="0"/>
              </a:spcAft>
              <a:buSzPts val="1400"/>
              <a:buFont typeface="Lexend"/>
              <a:buChar char="●"/>
              <a:defRPr>
                <a:latin typeface="Lexend"/>
                <a:ea typeface="Lexend"/>
                <a:cs typeface="Lexend"/>
                <a:sym typeface="Lexend"/>
              </a:defRPr>
            </a:lvl4pPr>
            <a:lvl5pPr marL="2286000" lvl="4" indent="-317500">
              <a:spcBef>
                <a:spcPts val="0"/>
              </a:spcBef>
              <a:spcAft>
                <a:spcPts val="0"/>
              </a:spcAft>
              <a:buSzPts val="1400"/>
              <a:buFont typeface="Lexend"/>
              <a:buChar char="○"/>
              <a:defRPr>
                <a:latin typeface="Lexend"/>
                <a:ea typeface="Lexend"/>
                <a:cs typeface="Lexend"/>
                <a:sym typeface="Lexend"/>
              </a:defRPr>
            </a:lvl5pPr>
            <a:lvl6pPr marL="2743200" lvl="5" indent="-317500">
              <a:spcBef>
                <a:spcPts val="0"/>
              </a:spcBef>
              <a:spcAft>
                <a:spcPts val="0"/>
              </a:spcAft>
              <a:buSzPts val="1400"/>
              <a:buFont typeface="Lexend"/>
              <a:buChar char="■"/>
              <a:defRPr>
                <a:latin typeface="Lexend"/>
                <a:ea typeface="Lexend"/>
                <a:cs typeface="Lexend"/>
                <a:sym typeface="Lexend"/>
              </a:defRPr>
            </a:lvl6pPr>
            <a:lvl7pPr marL="3200400" lvl="6" indent="-317500">
              <a:spcBef>
                <a:spcPts val="0"/>
              </a:spcBef>
              <a:spcAft>
                <a:spcPts val="0"/>
              </a:spcAft>
              <a:buSzPts val="1400"/>
              <a:buFont typeface="Lexend"/>
              <a:buChar char="●"/>
              <a:defRPr>
                <a:latin typeface="Lexend"/>
                <a:ea typeface="Lexend"/>
                <a:cs typeface="Lexend"/>
                <a:sym typeface="Lexend"/>
              </a:defRPr>
            </a:lvl7pPr>
            <a:lvl8pPr marL="3657600" lvl="7" indent="-317500">
              <a:spcBef>
                <a:spcPts val="0"/>
              </a:spcBef>
              <a:spcAft>
                <a:spcPts val="0"/>
              </a:spcAft>
              <a:buSzPts val="1400"/>
              <a:buFont typeface="Lexend"/>
              <a:buChar char="○"/>
              <a:defRPr>
                <a:latin typeface="Lexend"/>
                <a:ea typeface="Lexend"/>
                <a:cs typeface="Lexend"/>
                <a:sym typeface="Lexend"/>
              </a:defRPr>
            </a:lvl8pPr>
            <a:lvl9pPr marL="4114800" lvl="8" indent="-317500">
              <a:spcBef>
                <a:spcPts val="0"/>
              </a:spcBef>
              <a:spcAft>
                <a:spcPts val="0"/>
              </a:spcAft>
              <a:buSzPts val="1400"/>
              <a:buFont typeface="Lexend"/>
              <a:buChar char="■"/>
              <a:defRPr>
                <a:latin typeface="Lexend"/>
                <a:ea typeface="Lexend"/>
                <a:cs typeface="Lexend"/>
                <a:sym typeface="Lexend"/>
              </a:defRPr>
            </a:lvl9pPr>
          </a:lstStyle>
          <a:p>
            <a:endParaRPr/>
          </a:p>
        </p:txBody>
      </p:sp>
      <p:sp>
        <p:nvSpPr>
          <p:cNvPr id="488" name="Google Shape;488;p29"/>
          <p:cNvSpPr txBox="1">
            <a:spLocks noGrp="1"/>
          </p:cNvSpPr>
          <p:nvPr>
            <p:ph type="subTitle" idx="2"/>
          </p:nvPr>
        </p:nvSpPr>
        <p:spPr>
          <a:xfrm>
            <a:off x="433550" y="1673375"/>
            <a:ext cx="4100400" cy="482700"/>
          </a:xfrm>
          <a:prstGeom prst="rect">
            <a:avLst/>
          </a:prstGeom>
        </p:spPr>
        <p:txBody>
          <a:bodyPr spcFirstLastPara="1" wrap="square" lIns="91425" tIns="91425" rIns="91425" bIns="91425" anchor="t" anchorCtr="0">
            <a:noAutofit/>
          </a:bodyPr>
          <a:lstStyle>
            <a:lvl1pPr lvl="0">
              <a:spcBef>
                <a:spcPts val="0"/>
              </a:spcBef>
              <a:spcAft>
                <a:spcPts val="0"/>
              </a:spcAft>
              <a:buSzPts val="2400"/>
              <a:buFont typeface="Spline Sans"/>
              <a:buNone/>
              <a:defRPr sz="2400" b="1">
                <a:latin typeface="Spline Sans"/>
                <a:ea typeface="Spline Sans"/>
                <a:cs typeface="Spline Sans"/>
                <a:sym typeface="Spline Sans"/>
              </a:defRPr>
            </a:lvl1pPr>
            <a:lvl2pPr lvl="1">
              <a:spcBef>
                <a:spcPts val="0"/>
              </a:spcBef>
              <a:spcAft>
                <a:spcPts val="0"/>
              </a:spcAft>
              <a:buSzPts val="2400"/>
              <a:buFont typeface="Spline Sans"/>
              <a:buNone/>
              <a:defRPr sz="2400" b="1">
                <a:latin typeface="Spline Sans"/>
                <a:ea typeface="Spline Sans"/>
                <a:cs typeface="Spline Sans"/>
                <a:sym typeface="Spline Sans"/>
              </a:defRPr>
            </a:lvl2pPr>
            <a:lvl3pPr lvl="2">
              <a:spcBef>
                <a:spcPts val="0"/>
              </a:spcBef>
              <a:spcAft>
                <a:spcPts val="0"/>
              </a:spcAft>
              <a:buSzPts val="2400"/>
              <a:buFont typeface="Spline Sans"/>
              <a:buNone/>
              <a:defRPr sz="2400" b="1">
                <a:latin typeface="Spline Sans"/>
                <a:ea typeface="Spline Sans"/>
                <a:cs typeface="Spline Sans"/>
                <a:sym typeface="Spline Sans"/>
              </a:defRPr>
            </a:lvl3pPr>
            <a:lvl4pPr lvl="3">
              <a:spcBef>
                <a:spcPts val="0"/>
              </a:spcBef>
              <a:spcAft>
                <a:spcPts val="0"/>
              </a:spcAft>
              <a:buSzPts val="2400"/>
              <a:buFont typeface="Spline Sans"/>
              <a:buNone/>
              <a:defRPr sz="2400" b="1">
                <a:latin typeface="Spline Sans"/>
                <a:ea typeface="Spline Sans"/>
                <a:cs typeface="Spline Sans"/>
                <a:sym typeface="Spline Sans"/>
              </a:defRPr>
            </a:lvl4pPr>
            <a:lvl5pPr lvl="4">
              <a:spcBef>
                <a:spcPts val="0"/>
              </a:spcBef>
              <a:spcAft>
                <a:spcPts val="0"/>
              </a:spcAft>
              <a:buSzPts val="2400"/>
              <a:buFont typeface="Spline Sans"/>
              <a:buNone/>
              <a:defRPr sz="2400" b="1">
                <a:latin typeface="Spline Sans"/>
                <a:ea typeface="Spline Sans"/>
                <a:cs typeface="Spline Sans"/>
                <a:sym typeface="Spline Sans"/>
              </a:defRPr>
            </a:lvl5pPr>
            <a:lvl6pPr lvl="5">
              <a:spcBef>
                <a:spcPts val="0"/>
              </a:spcBef>
              <a:spcAft>
                <a:spcPts val="0"/>
              </a:spcAft>
              <a:buSzPts val="2400"/>
              <a:buFont typeface="Spline Sans"/>
              <a:buNone/>
              <a:defRPr sz="2400" b="1">
                <a:latin typeface="Spline Sans"/>
                <a:ea typeface="Spline Sans"/>
                <a:cs typeface="Spline Sans"/>
                <a:sym typeface="Spline Sans"/>
              </a:defRPr>
            </a:lvl6pPr>
            <a:lvl7pPr lvl="6">
              <a:spcBef>
                <a:spcPts val="0"/>
              </a:spcBef>
              <a:spcAft>
                <a:spcPts val="0"/>
              </a:spcAft>
              <a:buSzPts val="2400"/>
              <a:buFont typeface="Spline Sans"/>
              <a:buNone/>
              <a:defRPr sz="2400" b="1">
                <a:latin typeface="Spline Sans"/>
                <a:ea typeface="Spline Sans"/>
                <a:cs typeface="Spline Sans"/>
                <a:sym typeface="Spline Sans"/>
              </a:defRPr>
            </a:lvl7pPr>
            <a:lvl8pPr lvl="7">
              <a:spcBef>
                <a:spcPts val="0"/>
              </a:spcBef>
              <a:spcAft>
                <a:spcPts val="0"/>
              </a:spcAft>
              <a:buSzPts val="2400"/>
              <a:buFont typeface="Spline Sans"/>
              <a:buNone/>
              <a:defRPr sz="2400" b="1">
                <a:latin typeface="Spline Sans"/>
                <a:ea typeface="Spline Sans"/>
                <a:cs typeface="Spline Sans"/>
                <a:sym typeface="Spline Sans"/>
              </a:defRPr>
            </a:lvl8pPr>
            <a:lvl9pPr lvl="8">
              <a:spcBef>
                <a:spcPts val="0"/>
              </a:spcBef>
              <a:spcAft>
                <a:spcPts val="0"/>
              </a:spcAft>
              <a:buSzPts val="2400"/>
              <a:buFont typeface="Spline Sans"/>
              <a:buNone/>
              <a:defRPr sz="2400" b="1">
                <a:latin typeface="Spline Sans"/>
                <a:ea typeface="Spline Sans"/>
                <a:cs typeface="Spline Sans"/>
                <a:sym typeface="Spline Sans"/>
              </a:defRPr>
            </a:lvl9pPr>
          </a:lstStyle>
          <a:p>
            <a:endParaRPr/>
          </a:p>
        </p:txBody>
      </p:sp>
      <p:sp>
        <p:nvSpPr>
          <p:cNvPr id="489" name="Google Shape;489;p29"/>
          <p:cNvSpPr txBox="1">
            <a:spLocks noGrp="1"/>
          </p:cNvSpPr>
          <p:nvPr>
            <p:ph type="body" idx="3"/>
          </p:nvPr>
        </p:nvSpPr>
        <p:spPr>
          <a:xfrm>
            <a:off x="433550" y="2391025"/>
            <a:ext cx="3795600" cy="23826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90" name="Google Shape;490;p29"/>
          <p:cNvSpPr txBox="1">
            <a:spLocks noGrp="1"/>
          </p:cNvSpPr>
          <p:nvPr>
            <p:ph type="body" idx="4"/>
          </p:nvPr>
        </p:nvSpPr>
        <p:spPr>
          <a:xfrm>
            <a:off x="1181100" y="692750"/>
            <a:ext cx="6934200" cy="537900"/>
          </a:xfrm>
          <a:prstGeom prst="rect">
            <a:avLst/>
          </a:prstGeom>
        </p:spPr>
        <p:txBody>
          <a:bodyPr spcFirstLastPara="1" wrap="square" lIns="91425" tIns="91425" rIns="91425" bIns="91425" anchor="ctr"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1" name="Google Shape;491;p29"/>
          <p:cNvSpPr/>
          <p:nvPr/>
        </p:nvSpPr>
        <p:spPr>
          <a:xfrm>
            <a:off x="537600" y="689575"/>
            <a:ext cx="537900" cy="537900"/>
          </a:xfrm>
          <a:prstGeom prst="rect">
            <a:avLst/>
          </a:prstGeom>
          <a:solidFill>
            <a:schemeClr val="lt1"/>
          </a:solid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2400" b="1">
              <a:solidFill>
                <a:schemeClr val="dk1"/>
              </a:solidFill>
              <a:latin typeface="Spline Sans"/>
              <a:ea typeface="Spline Sans"/>
              <a:cs typeface="Spline Sans"/>
              <a:sym typeface="Spline Sans"/>
            </a:endParaRPr>
          </a:p>
        </p:txBody>
      </p:sp>
      <p:sp>
        <p:nvSpPr>
          <p:cNvPr id="492" name="Google Shape;492;p29"/>
          <p:cNvSpPr txBox="1">
            <a:spLocks noGrp="1"/>
          </p:cNvSpPr>
          <p:nvPr>
            <p:ph type="subTitle" idx="5"/>
          </p:nvPr>
        </p:nvSpPr>
        <p:spPr>
          <a:xfrm>
            <a:off x="532075" y="679900"/>
            <a:ext cx="548700" cy="550800"/>
          </a:xfrm>
          <a:prstGeom prst="rect">
            <a:avLst/>
          </a:prstGeom>
        </p:spPr>
        <p:txBody>
          <a:bodyPr spcFirstLastPara="1" wrap="square" lIns="91425" tIns="91425" rIns="91425" bIns="91425" anchor="ctr" anchorCtr="0">
            <a:noAutofit/>
          </a:bodyPr>
          <a:lstStyle>
            <a:lvl1pPr lvl="0" algn="ctr">
              <a:spcBef>
                <a:spcPts val="0"/>
              </a:spcBef>
              <a:spcAft>
                <a:spcPts val="0"/>
              </a:spcAft>
              <a:buSzPts val="2400"/>
              <a:buFont typeface="Spline Sans"/>
              <a:buNone/>
              <a:defRPr sz="2400" b="1">
                <a:latin typeface="Spline Sans"/>
                <a:ea typeface="Spline Sans"/>
                <a:cs typeface="Spline Sans"/>
                <a:sym typeface="Spline Sans"/>
              </a:defRPr>
            </a:lvl1pPr>
            <a:lvl2pPr lvl="1">
              <a:spcBef>
                <a:spcPts val="0"/>
              </a:spcBef>
              <a:spcAft>
                <a:spcPts val="0"/>
              </a:spcAft>
              <a:buSzPts val="2800"/>
              <a:buFont typeface="Spline Sans"/>
              <a:buNone/>
              <a:defRPr b="1">
                <a:latin typeface="Spline Sans"/>
                <a:ea typeface="Spline Sans"/>
                <a:cs typeface="Spline Sans"/>
                <a:sym typeface="Spline Sans"/>
              </a:defRPr>
            </a:lvl2pPr>
            <a:lvl3pPr lvl="2">
              <a:spcBef>
                <a:spcPts val="0"/>
              </a:spcBef>
              <a:spcAft>
                <a:spcPts val="0"/>
              </a:spcAft>
              <a:buSzPts val="2800"/>
              <a:buFont typeface="Spline Sans"/>
              <a:buNone/>
              <a:defRPr b="1">
                <a:latin typeface="Spline Sans"/>
                <a:ea typeface="Spline Sans"/>
                <a:cs typeface="Spline Sans"/>
                <a:sym typeface="Spline Sans"/>
              </a:defRPr>
            </a:lvl3pPr>
            <a:lvl4pPr lvl="3">
              <a:spcBef>
                <a:spcPts val="0"/>
              </a:spcBef>
              <a:spcAft>
                <a:spcPts val="0"/>
              </a:spcAft>
              <a:buSzPts val="2800"/>
              <a:buFont typeface="Spline Sans"/>
              <a:buNone/>
              <a:defRPr b="1">
                <a:latin typeface="Spline Sans"/>
                <a:ea typeface="Spline Sans"/>
                <a:cs typeface="Spline Sans"/>
                <a:sym typeface="Spline Sans"/>
              </a:defRPr>
            </a:lvl4pPr>
            <a:lvl5pPr lvl="4">
              <a:spcBef>
                <a:spcPts val="0"/>
              </a:spcBef>
              <a:spcAft>
                <a:spcPts val="0"/>
              </a:spcAft>
              <a:buSzPts val="2800"/>
              <a:buFont typeface="Spline Sans"/>
              <a:buNone/>
              <a:defRPr b="1">
                <a:latin typeface="Spline Sans"/>
                <a:ea typeface="Spline Sans"/>
                <a:cs typeface="Spline Sans"/>
                <a:sym typeface="Spline Sans"/>
              </a:defRPr>
            </a:lvl5pPr>
            <a:lvl6pPr lvl="5">
              <a:spcBef>
                <a:spcPts val="0"/>
              </a:spcBef>
              <a:spcAft>
                <a:spcPts val="0"/>
              </a:spcAft>
              <a:buSzPts val="2800"/>
              <a:buFont typeface="Spline Sans"/>
              <a:buNone/>
              <a:defRPr b="1">
                <a:latin typeface="Spline Sans"/>
                <a:ea typeface="Spline Sans"/>
                <a:cs typeface="Spline Sans"/>
                <a:sym typeface="Spline Sans"/>
              </a:defRPr>
            </a:lvl6pPr>
            <a:lvl7pPr lvl="6">
              <a:spcBef>
                <a:spcPts val="0"/>
              </a:spcBef>
              <a:spcAft>
                <a:spcPts val="0"/>
              </a:spcAft>
              <a:buSzPts val="2800"/>
              <a:buFont typeface="Spline Sans"/>
              <a:buNone/>
              <a:defRPr b="1">
                <a:latin typeface="Spline Sans"/>
                <a:ea typeface="Spline Sans"/>
                <a:cs typeface="Spline Sans"/>
                <a:sym typeface="Spline Sans"/>
              </a:defRPr>
            </a:lvl7pPr>
            <a:lvl8pPr lvl="7">
              <a:spcBef>
                <a:spcPts val="0"/>
              </a:spcBef>
              <a:spcAft>
                <a:spcPts val="0"/>
              </a:spcAft>
              <a:buSzPts val="2800"/>
              <a:buFont typeface="Spline Sans"/>
              <a:buNone/>
              <a:defRPr b="1">
                <a:latin typeface="Spline Sans"/>
                <a:ea typeface="Spline Sans"/>
                <a:cs typeface="Spline Sans"/>
                <a:sym typeface="Spline Sans"/>
              </a:defRPr>
            </a:lvl8pPr>
            <a:lvl9pPr lvl="8">
              <a:spcBef>
                <a:spcPts val="0"/>
              </a:spcBef>
              <a:spcAft>
                <a:spcPts val="0"/>
              </a:spcAft>
              <a:buSzPts val="2800"/>
              <a:buFont typeface="Spline Sans"/>
              <a:buNone/>
              <a:defRPr b="1">
                <a:latin typeface="Spline Sans"/>
                <a:ea typeface="Spline Sans"/>
                <a:cs typeface="Spline Sans"/>
                <a:sym typeface="Spline Sans"/>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only">
  <p:cSld name="MAIN_POINT">
    <p:spTree>
      <p:nvGrpSpPr>
        <p:cNvPr id="1" name="Shape 493"/>
        <p:cNvGrpSpPr/>
        <p:nvPr/>
      </p:nvGrpSpPr>
      <p:grpSpPr>
        <a:xfrm>
          <a:off x="0" y="0"/>
          <a:ext cx="0" cy="0"/>
          <a:chOff x="0" y="0"/>
          <a:chExt cx="0" cy="0"/>
        </a:xfrm>
      </p:grpSpPr>
      <p:sp>
        <p:nvSpPr>
          <p:cNvPr id="494" name="Google Shape;494;p3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495" name="Google Shape;495;p30"/>
          <p:cNvSpPr txBox="1">
            <a:spLocks noGrp="1"/>
          </p:cNvSpPr>
          <p:nvPr>
            <p:ph type="title"/>
          </p:nvPr>
        </p:nvSpPr>
        <p:spPr>
          <a:xfrm>
            <a:off x="408650" y="463000"/>
            <a:ext cx="4419600" cy="841800"/>
          </a:xfrm>
          <a:prstGeom prst="rect">
            <a:avLst/>
          </a:prstGeom>
        </p:spPr>
        <p:txBody>
          <a:bodyPr spcFirstLastPara="1" wrap="square" lIns="91425" tIns="91425" rIns="91425" bIns="91425" anchor="ctr"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Custom section title and description">
  <p:cSld name="SECTION_TITLE_AND_DESCRIPTION">
    <p:spTree>
      <p:nvGrpSpPr>
        <p:cNvPr id="1" name="Shape 496"/>
        <p:cNvGrpSpPr/>
        <p:nvPr/>
      </p:nvGrpSpPr>
      <p:grpSpPr>
        <a:xfrm>
          <a:off x="0" y="0"/>
          <a:ext cx="0" cy="0"/>
          <a:chOff x="0" y="0"/>
          <a:chExt cx="0" cy="0"/>
        </a:xfrm>
      </p:grpSpPr>
      <p:sp>
        <p:nvSpPr>
          <p:cNvPr id="497" name="Google Shape;497;p31"/>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31"/>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99" name="Google Shape;499;p31"/>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ctr" anchorCtr="0">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a:endParaRPr/>
          </a:p>
        </p:txBody>
      </p:sp>
      <p:sp>
        <p:nvSpPr>
          <p:cNvPr id="500" name="Google Shape;500;p3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4000"/>
              <a:buFont typeface="Spline Sans"/>
              <a:buNone/>
              <a:defRPr sz="4000" b="1">
                <a:solidFill>
                  <a:schemeClr val="dk1"/>
                </a:solidFill>
                <a:latin typeface="Spline Sans"/>
                <a:ea typeface="Spline Sans"/>
                <a:cs typeface="Spline Sans"/>
                <a:sym typeface="Spline Sans"/>
              </a:defRPr>
            </a:lvl1pPr>
            <a:lvl2pPr lvl="1">
              <a:spcBef>
                <a:spcPts val="0"/>
              </a:spcBef>
              <a:spcAft>
                <a:spcPts val="0"/>
              </a:spcAft>
              <a:buClr>
                <a:schemeClr val="dk1"/>
              </a:buClr>
              <a:buSzPts val="4000"/>
              <a:buFont typeface="Spline Sans"/>
              <a:buNone/>
              <a:defRPr sz="4000" b="1">
                <a:solidFill>
                  <a:schemeClr val="dk1"/>
                </a:solidFill>
                <a:latin typeface="Spline Sans"/>
                <a:ea typeface="Spline Sans"/>
                <a:cs typeface="Spline Sans"/>
                <a:sym typeface="Spline Sans"/>
              </a:defRPr>
            </a:lvl2pPr>
            <a:lvl3pPr lvl="2">
              <a:spcBef>
                <a:spcPts val="0"/>
              </a:spcBef>
              <a:spcAft>
                <a:spcPts val="0"/>
              </a:spcAft>
              <a:buClr>
                <a:schemeClr val="dk1"/>
              </a:buClr>
              <a:buSzPts val="4000"/>
              <a:buFont typeface="Spline Sans"/>
              <a:buNone/>
              <a:defRPr sz="4000" b="1">
                <a:solidFill>
                  <a:schemeClr val="dk1"/>
                </a:solidFill>
                <a:latin typeface="Spline Sans"/>
                <a:ea typeface="Spline Sans"/>
                <a:cs typeface="Spline Sans"/>
                <a:sym typeface="Spline Sans"/>
              </a:defRPr>
            </a:lvl3pPr>
            <a:lvl4pPr lvl="3">
              <a:spcBef>
                <a:spcPts val="0"/>
              </a:spcBef>
              <a:spcAft>
                <a:spcPts val="0"/>
              </a:spcAft>
              <a:buClr>
                <a:schemeClr val="dk1"/>
              </a:buClr>
              <a:buSzPts val="4000"/>
              <a:buFont typeface="Spline Sans"/>
              <a:buNone/>
              <a:defRPr sz="4000" b="1">
                <a:solidFill>
                  <a:schemeClr val="dk1"/>
                </a:solidFill>
                <a:latin typeface="Spline Sans"/>
                <a:ea typeface="Spline Sans"/>
                <a:cs typeface="Spline Sans"/>
                <a:sym typeface="Spline Sans"/>
              </a:defRPr>
            </a:lvl4pPr>
            <a:lvl5pPr lvl="4">
              <a:spcBef>
                <a:spcPts val="0"/>
              </a:spcBef>
              <a:spcAft>
                <a:spcPts val="0"/>
              </a:spcAft>
              <a:buClr>
                <a:schemeClr val="dk1"/>
              </a:buClr>
              <a:buSzPts val="4000"/>
              <a:buFont typeface="Spline Sans"/>
              <a:buNone/>
              <a:defRPr sz="4000" b="1">
                <a:solidFill>
                  <a:schemeClr val="dk1"/>
                </a:solidFill>
                <a:latin typeface="Spline Sans"/>
                <a:ea typeface="Spline Sans"/>
                <a:cs typeface="Spline Sans"/>
                <a:sym typeface="Spline Sans"/>
              </a:defRPr>
            </a:lvl5pPr>
            <a:lvl6pPr lvl="5">
              <a:spcBef>
                <a:spcPts val="0"/>
              </a:spcBef>
              <a:spcAft>
                <a:spcPts val="0"/>
              </a:spcAft>
              <a:buClr>
                <a:schemeClr val="dk1"/>
              </a:buClr>
              <a:buSzPts val="4000"/>
              <a:buFont typeface="Spline Sans"/>
              <a:buNone/>
              <a:defRPr sz="4000" b="1">
                <a:solidFill>
                  <a:schemeClr val="dk1"/>
                </a:solidFill>
                <a:latin typeface="Spline Sans"/>
                <a:ea typeface="Spline Sans"/>
                <a:cs typeface="Spline Sans"/>
                <a:sym typeface="Spline Sans"/>
              </a:defRPr>
            </a:lvl6pPr>
            <a:lvl7pPr lvl="6">
              <a:spcBef>
                <a:spcPts val="0"/>
              </a:spcBef>
              <a:spcAft>
                <a:spcPts val="0"/>
              </a:spcAft>
              <a:buClr>
                <a:schemeClr val="dk1"/>
              </a:buClr>
              <a:buSzPts val="4000"/>
              <a:buFont typeface="Spline Sans"/>
              <a:buNone/>
              <a:defRPr sz="4000" b="1">
                <a:solidFill>
                  <a:schemeClr val="dk1"/>
                </a:solidFill>
                <a:latin typeface="Spline Sans"/>
                <a:ea typeface="Spline Sans"/>
                <a:cs typeface="Spline Sans"/>
                <a:sym typeface="Spline Sans"/>
              </a:defRPr>
            </a:lvl7pPr>
            <a:lvl8pPr lvl="7">
              <a:spcBef>
                <a:spcPts val="0"/>
              </a:spcBef>
              <a:spcAft>
                <a:spcPts val="0"/>
              </a:spcAft>
              <a:buClr>
                <a:schemeClr val="dk1"/>
              </a:buClr>
              <a:buSzPts val="4000"/>
              <a:buFont typeface="Spline Sans"/>
              <a:buNone/>
              <a:defRPr sz="4000" b="1">
                <a:solidFill>
                  <a:schemeClr val="dk1"/>
                </a:solidFill>
                <a:latin typeface="Spline Sans"/>
                <a:ea typeface="Spline Sans"/>
                <a:cs typeface="Spline Sans"/>
                <a:sym typeface="Spline Sans"/>
              </a:defRPr>
            </a:lvl8pPr>
            <a:lvl9pPr lvl="8">
              <a:spcBef>
                <a:spcPts val="0"/>
              </a:spcBef>
              <a:spcAft>
                <a:spcPts val="0"/>
              </a:spcAft>
              <a:buClr>
                <a:schemeClr val="dk1"/>
              </a:buClr>
              <a:buSzPts val="4000"/>
              <a:buFont typeface="Spline Sans"/>
              <a:buNone/>
              <a:defRPr sz="4000" b="1">
                <a:solidFill>
                  <a:schemeClr val="dk1"/>
                </a:solidFill>
                <a:latin typeface="Spline Sans"/>
                <a:ea typeface="Spline Sans"/>
                <a:cs typeface="Spline Sans"/>
                <a:sym typeface="Spline Sans"/>
              </a:defRPr>
            </a:lvl9pPr>
          </a:lstStyle>
          <a:p>
            <a:endParaRPr/>
          </a:p>
        </p:txBody>
      </p:sp>
      <p:sp>
        <p:nvSpPr>
          <p:cNvPr id="7" name="Google Shape;7;p1"/>
          <p:cNvSpPr txBox="1">
            <a:spLocks noGrp="1"/>
          </p:cNvSpPr>
          <p:nvPr>
            <p:ph type="body" idx="1"/>
          </p:nvPr>
        </p:nvSpPr>
        <p:spPr>
          <a:xfrm>
            <a:off x="311700" y="2221525"/>
            <a:ext cx="8520600" cy="2441700"/>
          </a:xfrm>
          <a:prstGeom prst="rect">
            <a:avLst/>
          </a:prstGeom>
          <a:noFill/>
          <a:ln>
            <a:noFill/>
          </a:ln>
        </p:spPr>
        <p:txBody>
          <a:bodyPr spcFirstLastPara="1" wrap="square" lIns="91425" tIns="91425" rIns="91425" bIns="91425" anchor="t" anchorCtr="0">
            <a:noAutofit/>
          </a:bodyPr>
          <a:lstStyle>
            <a:lvl1pPr marL="457200" lvl="0" indent="-342900">
              <a:spcBef>
                <a:spcPts val="0"/>
              </a:spcBef>
              <a:spcAft>
                <a:spcPts val="0"/>
              </a:spcAft>
              <a:buClr>
                <a:schemeClr val="dk1"/>
              </a:buClr>
              <a:buSzPts val="1800"/>
              <a:buFont typeface="Lexend Light"/>
              <a:buChar char="●"/>
              <a:defRPr sz="1800">
                <a:solidFill>
                  <a:schemeClr val="dk1"/>
                </a:solidFill>
                <a:latin typeface="Lexend Light"/>
                <a:ea typeface="Lexend Light"/>
                <a:cs typeface="Lexend Light"/>
                <a:sym typeface="Lexend Light"/>
              </a:defRPr>
            </a:lvl1pPr>
            <a:lvl2pPr marL="914400" lvl="1" indent="-3175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2pPr>
            <a:lvl3pPr marL="1371600" lvl="2" indent="-3175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3pPr>
            <a:lvl4pPr marL="1828800" lvl="3" indent="-3175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4pPr>
            <a:lvl5pPr marL="2286000" lvl="4" indent="-3175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5pPr>
            <a:lvl6pPr marL="2743200" lvl="5" indent="-3175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6pPr>
            <a:lvl7pPr marL="3200400" lvl="6" indent="-3175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7pPr>
            <a:lvl8pPr marL="3657600" lvl="7" indent="-3175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8pPr>
            <a:lvl9pPr marL="4114800" lvl="8" indent="-3175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Lexend"/>
                <a:ea typeface="Lexend"/>
                <a:cs typeface="Lexend"/>
                <a:sym typeface="Lexend"/>
              </a:defRPr>
            </a:lvl1pPr>
            <a:lvl2pPr lvl="1" algn="r">
              <a:buNone/>
              <a:defRPr sz="1000">
                <a:solidFill>
                  <a:schemeClr val="dk2"/>
                </a:solidFill>
                <a:latin typeface="Lexend"/>
                <a:ea typeface="Lexend"/>
                <a:cs typeface="Lexend"/>
                <a:sym typeface="Lexend"/>
              </a:defRPr>
            </a:lvl2pPr>
            <a:lvl3pPr lvl="2" algn="r">
              <a:buNone/>
              <a:defRPr sz="1000">
                <a:solidFill>
                  <a:schemeClr val="dk2"/>
                </a:solidFill>
                <a:latin typeface="Lexend"/>
                <a:ea typeface="Lexend"/>
                <a:cs typeface="Lexend"/>
                <a:sym typeface="Lexend"/>
              </a:defRPr>
            </a:lvl3pPr>
            <a:lvl4pPr lvl="3" algn="r">
              <a:buNone/>
              <a:defRPr sz="1000">
                <a:solidFill>
                  <a:schemeClr val="dk2"/>
                </a:solidFill>
                <a:latin typeface="Lexend"/>
                <a:ea typeface="Lexend"/>
                <a:cs typeface="Lexend"/>
                <a:sym typeface="Lexend"/>
              </a:defRPr>
            </a:lvl4pPr>
            <a:lvl5pPr lvl="4" algn="r">
              <a:buNone/>
              <a:defRPr sz="1000">
                <a:solidFill>
                  <a:schemeClr val="dk2"/>
                </a:solidFill>
                <a:latin typeface="Lexend"/>
                <a:ea typeface="Lexend"/>
                <a:cs typeface="Lexend"/>
                <a:sym typeface="Lexend"/>
              </a:defRPr>
            </a:lvl5pPr>
            <a:lvl6pPr lvl="5" algn="r">
              <a:buNone/>
              <a:defRPr sz="1000">
                <a:solidFill>
                  <a:schemeClr val="dk2"/>
                </a:solidFill>
                <a:latin typeface="Lexend"/>
                <a:ea typeface="Lexend"/>
                <a:cs typeface="Lexend"/>
                <a:sym typeface="Lexend"/>
              </a:defRPr>
            </a:lvl6pPr>
            <a:lvl7pPr lvl="6" algn="r">
              <a:buNone/>
              <a:defRPr sz="1000">
                <a:solidFill>
                  <a:schemeClr val="dk2"/>
                </a:solidFill>
                <a:latin typeface="Lexend"/>
                <a:ea typeface="Lexend"/>
                <a:cs typeface="Lexend"/>
                <a:sym typeface="Lexend"/>
              </a:defRPr>
            </a:lvl7pPr>
            <a:lvl8pPr lvl="7" algn="r">
              <a:buNone/>
              <a:defRPr sz="1000">
                <a:solidFill>
                  <a:schemeClr val="dk2"/>
                </a:solidFill>
                <a:latin typeface="Lexend"/>
                <a:ea typeface="Lexend"/>
                <a:cs typeface="Lexend"/>
                <a:sym typeface="Lexend"/>
              </a:defRPr>
            </a:lvl8pPr>
            <a:lvl9pPr lvl="8" algn="r">
              <a:buNone/>
              <a:defRPr sz="1000">
                <a:solidFill>
                  <a:schemeClr val="dk2"/>
                </a:solidFill>
                <a:latin typeface="Lexend"/>
                <a:ea typeface="Lexend"/>
                <a:cs typeface="Lexend"/>
                <a:sym typeface="Lexend"/>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04"/>
        <p:cNvGrpSpPr/>
        <p:nvPr/>
      </p:nvGrpSpPr>
      <p:grpSpPr>
        <a:xfrm>
          <a:off x="0" y="0"/>
          <a:ext cx="0" cy="0"/>
          <a:chOff x="0" y="0"/>
          <a:chExt cx="0" cy="0"/>
        </a:xfrm>
      </p:grpSpPr>
      <p:sp>
        <p:nvSpPr>
          <p:cNvPr id="505" name="Google Shape;505;p32"/>
          <p:cNvSpPr txBox="1">
            <a:spLocks noGrp="1"/>
          </p:cNvSpPr>
          <p:nvPr>
            <p:ph type="title"/>
          </p:nvPr>
        </p:nvSpPr>
        <p:spPr>
          <a:xfrm>
            <a:off x="1241550" y="2010150"/>
            <a:ext cx="6660900" cy="1123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Sustainable Cruise Ship Destinatons.</a:t>
            </a:r>
            <a:endParaRPr/>
          </a:p>
        </p:txBody>
      </p:sp>
      <p:sp>
        <p:nvSpPr>
          <p:cNvPr id="506" name="Google Shape;506;p32"/>
          <p:cNvSpPr txBox="1">
            <a:spLocks noGrp="1"/>
          </p:cNvSpPr>
          <p:nvPr>
            <p:ph type="body" idx="1"/>
          </p:nvPr>
        </p:nvSpPr>
        <p:spPr>
          <a:xfrm>
            <a:off x="421035" y="224850"/>
            <a:ext cx="1947600" cy="400200"/>
          </a:xfrm>
          <a:prstGeom prst="rect">
            <a:avLst/>
          </a:prstGeom>
        </p:spPr>
        <p:txBody>
          <a:bodyPr spcFirstLastPara="1" wrap="square" lIns="91425" tIns="91425" rIns="91425" bIns="91425" anchor="t" anchorCtr="0">
            <a:spAutoFit/>
          </a:bodyPr>
          <a:lstStyle/>
          <a:p>
            <a:pPr marL="0" lvl="0" indent="0" algn="l" rtl="0">
              <a:spcBef>
                <a:spcPts val="0"/>
              </a:spcBef>
              <a:spcAft>
                <a:spcPts val="1200"/>
              </a:spcAft>
              <a:buNone/>
            </a:pPr>
            <a:r>
              <a:rPr lang="en"/>
              <a:t>Charlotte Palmer</a:t>
            </a:r>
            <a:endParaRPr/>
          </a:p>
        </p:txBody>
      </p:sp>
      <p:sp>
        <p:nvSpPr>
          <p:cNvPr id="507" name="Google Shape;507;p32"/>
          <p:cNvSpPr txBox="1">
            <a:spLocks noGrp="1"/>
          </p:cNvSpPr>
          <p:nvPr>
            <p:ph type="body" idx="2"/>
          </p:nvPr>
        </p:nvSpPr>
        <p:spPr>
          <a:xfrm>
            <a:off x="6772321" y="224850"/>
            <a:ext cx="1947600" cy="400200"/>
          </a:xfrm>
          <a:prstGeom prst="rect">
            <a:avLst/>
          </a:prstGeom>
        </p:spPr>
        <p:txBody>
          <a:bodyPr spcFirstLastPara="1" wrap="square" lIns="91425" tIns="91425" rIns="91425" bIns="91425" anchor="t" anchorCtr="0">
            <a:spAutoFit/>
          </a:bodyPr>
          <a:lstStyle/>
          <a:p>
            <a:pPr marL="0" lvl="0" indent="0" algn="r" rtl="0">
              <a:spcBef>
                <a:spcPts val="0"/>
              </a:spcBef>
              <a:spcAft>
                <a:spcPts val="1200"/>
              </a:spcAft>
              <a:buNone/>
            </a:pPr>
            <a:r>
              <a:rPr lang="en"/>
              <a:t>Nia Abby Mugford</a:t>
            </a:r>
            <a:endParaRPr/>
          </a:p>
        </p:txBody>
      </p:sp>
      <p:sp>
        <p:nvSpPr>
          <p:cNvPr id="508" name="Google Shape;508;p32"/>
          <p:cNvSpPr txBox="1">
            <a:spLocks noGrp="1"/>
          </p:cNvSpPr>
          <p:nvPr>
            <p:ph type="body" idx="3"/>
          </p:nvPr>
        </p:nvSpPr>
        <p:spPr>
          <a:xfrm>
            <a:off x="421035" y="4573625"/>
            <a:ext cx="1947600" cy="400200"/>
          </a:xfrm>
          <a:prstGeom prst="rect">
            <a:avLst/>
          </a:prstGeom>
        </p:spPr>
        <p:txBody>
          <a:bodyPr spcFirstLastPara="1" wrap="square" lIns="91425" tIns="91425" rIns="91425" bIns="91425" anchor="t" anchorCtr="0">
            <a:spAutoFit/>
          </a:bodyPr>
          <a:lstStyle/>
          <a:p>
            <a:pPr marL="0" lvl="0" indent="0" algn="l" rtl="0">
              <a:spcBef>
                <a:spcPts val="0"/>
              </a:spcBef>
              <a:spcAft>
                <a:spcPts val="1200"/>
              </a:spcAft>
              <a:buNone/>
            </a:pPr>
            <a:r>
              <a:rPr lang="en"/>
              <a:t>Susie-May James</a:t>
            </a:r>
            <a:endParaRPr/>
          </a:p>
        </p:txBody>
      </p:sp>
      <p:sp>
        <p:nvSpPr>
          <p:cNvPr id="509" name="Google Shape;509;p32"/>
          <p:cNvSpPr txBox="1">
            <a:spLocks noGrp="1"/>
          </p:cNvSpPr>
          <p:nvPr>
            <p:ph type="body" idx="4"/>
          </p:nvPr>
        </p:nvSpPr>
        <p:spPr>
          <a:xfrm>
            <a:off x="6000751" y="4573625"/>
            <a:ext cx="2719200" cy="400200"/>
          </a:xfrm>
          <a:prstGeom prst="rect">
            <a:avLst/>
          </a:prstGeom>
        </p:spPr>
        <p:txBody>
          <a:bodyPr spcFirstLastPara="1" wrap="square" lIns="91425" tIns="91425" rIns="91425" bIns="91425" anchor="t" anchorCtr="0">
            <a:spAutoFit/>
          </a:bodyPr>
          <a:lstStyle/>
          <a:p>
            <a:pPr marL="0" lvl="0" indent="0" algn="r" rtl="0">
              <a:spcBef>
                <a:spcPts val="0"/>
              </a:spcBef>
              <a:spcAft>
                <a:spcPts val="1200"/>
              </a:spcAft>
              <a:buNone/>
            </a:pPr>
            <a:r>
              <a:rPr lang="en"/>
              <a:t>Karina-Carmel Cretu.</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13"/>
        <p:cNvGrpSpPr/>
        <p:nvPr/>
      </p:nvGrpSpPr>
      <p:grpSpPr>
        <a:xfrm>
          <a:off x="0" y="0"/>
          <a:ext cx="0" cy="0"/>
          <a:chOff x="0" y="0"/>
          <a:chExt cx="0" cy="0"/>
        </a:xfrm>
      </p:grpSpPr>
      <p:sp>
        <p:nvSpPr>
          <p:cNvPr id="514" name="Google Shape;514;p33"/>
          <p:cNvSpPr txBox="1">
            <a:spLocks noGrp="1"/>
          </p:cNvSpPr>
          <p:nvPr>
            <p:ph type="title"/>
          </p:nvPr>
        </p:nvSpPr>
        <p:spPr>
          <a:xfrm>
            <a:off x="1241550" y="2010150"/>
            <a:ext cx="6660900" cy="1123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Environmental Stewardship.</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38"/>
        <p:cNvGrpSpPr/>
        <p:nvPr/>
      </p:nvGrpSpPr>
      <p:grpSpPr>
        <a:xfrm>
          <a:off x="0" y="0"/>
          <a:ext cx="0" cy="0"/>
          <a:chOff x="0" y="0"/>
          <a:chExt cx="0" cy="0"/>
        </a:xfrm>
      </p:grpSpPr>
      <p:sp>
        <p:nvSpPr>
          <p:cNvPr id="539" name="Google Shape;539;p36"/>
          <p:cNvSpPr txBox="1">
            <a:spLocks noGrp="1"/>
          </p:cNvSpPr>
          <p:nvPr>
            <p:ph type="title"/>
          </p:nvPr>
        </p:nvSpPr>
        <p:spPr>
          <a:xfrm>
            <a:off x="120000" y="463000"/>
            <a:ext cx="4419600" cy="841800"/>
          </a:xfrm>
          <a:prstGeom prst="rect">
            <a:avLst/>
          </a:prstGeom>
        </p:spPr>
        <p:txBody>
          <a:bodyPr spcFirstLastPara="1" wrap="square" lIns="91425" tIns="91425" rIns="91425" bIns="91425" anchor="ctr" anchorCtr="0">
            <a:noAutofit/>
          </a:bodyPr>
          <a:lstStyle/>
          <a:p>
            <a:pPr marL="0" lvl="0" indent="0" algn="just" rtl="0">
              <a:lnSpc>
                <a:spcPct val="163636"/>
              </a:lnSpc>
              <a:spcBef>
                <a:spcPts val="0"/>
              </a:spcBef>
              <a:spcAft>
                <a:spcPts val="0"/>
              </a:spcAft>
              <a:buNone/>
            </a:pPr>
            <a:r>
              <a:rPr lang="en" sz="2000">
                <a:latin typeface="Lexend"/>
                <a:ea typeface="Lexend"/>
                <a:cs typeface="Lexend"/>
                <a:sym typeface="Lexend"/>
              </a:rPr>
              <a:t>Marine and coastal ecosystem protection in port destinations.</a:t>
            </a:r>
            <a:endParaRPr sz="2000">
              <a:latin typeface="Lexend"/>
              <a:ea typeface="Lexend"/>
              <a:cs typeface="Lexend"/>
              <a:sym typeface="Lexend"/>
            </a:endParaRPr>
          </a:p>
        </p:txBody>
      </p:sp>
      <p:sp>
        <p:nvSpPr>
          <p:cNvPr id="540" name="Google Shape;540;p36"/>
          <p:cNvSpPr txBox="1">
            <a:spLocks noGrp="1"/>
          </p:cNvSpPr>
          <p:nvPr>
            <p:ph type="body" idx="3"/>
          </p:nvPr>
        </p:nvSpPr>
        <p:spPr>
          <a:xfrm>
            <a:off x="120010" y="177600"/>
            <a:ext cx="1803300" cy="167400"/>
          </a:xfrm>
          <a:prstGeom prst="rect">
            <a:avLst/>
          </a:prstGeom>
        </p:spPr>
        <p:txBody>
          <a:bodyPr spcFirstLastPara="1" wrap="square" lIns="91425" tIns="91425" rIns="91425" bIns="91425" anchor="ctr" anchorCtr="0">
            <a:noAutofit/>
          </a:bodyPr>
          <a:lstStyle/>
          <a:p>
            <a:pPr marL="0" lvl="0" indent="0" algn="l" rtl="0">
              <a:spcBef>
                <a:spcPts val="0"/>
              </a:spcBef>
              <a:spcAft>
                <a:spcPts val="1200"/>
              </a:spcAft>
              <a:buNone/>
            </a:pPr>
            <a:r>
              <a:rPr lang="en"/>
              <a:t>Nia</a:t>
            </a:r>
            <a:endParaRPr/>
          </a:p>
        </p:txBody>
      </p:sp>
      <p:sp>
        <p:nvSpPr>
          <p:cNvPr id="541" name="Google Shape;541;p36"/>
          <p:cNvSpPr txBox="1">
            <a:spLocks noGrp="1"/>
          </p:cNvSpPr>
          <p:nvPr>
            <p:ph type="subTitle" idx="1"/>
          </p:nvPr>
        </p:nvSpPr>
        <p:spPr>
          <a:xfrm>
            <a:off x="0" y="1422800"/>
            <a:ext cx="5286300" cy="841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r>
              <a:rPr lang="en"/>
              <a:t>What is causing harm to these environments?</a:t>
            </a:r>
            <a:endParaRPr/>
          </a:p>
        </p:txBody>
      </p:sp>
      <p:sp>
        <p:nvSpPr>
          <p:cNvPr id="542" name="Google Shape;542;p36"/>
          <p:cNvSpPr txBox="1">
            <a:spLocks noGrp="1"/>
          </p:cNvSpPr>
          <p:nvPr>
            <p:ph type="body" idx="2"/>
          </p:nvPr>
        </p:nvSpPr>
        <p:spPr>
          <a:xfrm>
            <a:off x="0" y="2010600"/>
            <a:ext cx="4937100" cy="3132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r>
              <a:rPr lang="en" sz="1400"/>
              <a:t>Several things are actively causing harm and detriment to the ecosystems and reef systems of the Caribbean; the majority of which are the fault of mankind. The ecosystems of the WC are facing their fifth decade of decline as a result of factors such as;</a:t>
            </a:r>
            <a:endParaRPr sz="1400"/>
          </a:p>
          <a:p>
            <a:pPr marL="457200" lvl="0" indent="-317500" algn="l" rtl="0">
              <a:spcBef>
                <a:spcPts val="1200"/>
              </a:spcBef>
              <a:spcAft>
                <a:spcPts val="0"/>
              </a:spcAft>
              <a:buSzPts val="1400"/>
              <a:buChar char="●"/>
            </a:pPr>
            <a:r>
              <a:rPr lang="en" sz="1400"/>
              <a:t>Invasive species, such as the Lionfish.</a:t>
            </a:r>
            <a:endParaRPr sz="1400"/>
          </a:p>
          <a:p>
            <a:pPr marL="457200" lvl="0" indent="-317500" algn="l" rtl="0">
              <a:spcBef>
                <a:spcPts val="0"/>
              </a:spcBef>
              <a:spcAft>
                <a:spcPts val="0"/>
              </a:spcAft>
              <a:buSzPts val="1400"/>
              <a:buChar char="●"/>
            </a:pPr>
            <a:r>
              <a:rPr lang="en" sz="1400"/>
              <a:t>The burning of heavy fuels and oils in the cruise sector.</a:t>
            </a:r>
            <a:endParaRPr sz="1400"/>
          </a:p>
          <a:p>
            <a:pPr marL="457200" lvl="0" indent="-317500" algn="l" rtl="0">
              <a:spcBef>
                <a:spcPts val="0"/>
              </a:spcBef>
              <a:spcAft>
                <a:spcPts val="0"/>
              </a:spcAft>
              <a:buSzPts val="1400"/>
              <a:buChar char="●"/>
            </a:pPr>
            <a:r>
              <a:rPr lang="en" sz="1400"/>
              <a:t>The expansion of cruise ports, and anchoring.</a:t>
            </a:r>
            <a:endParaRPr sz="1400"/>
          </a:p>
          <a:p>
            <a:pPr marL="457200" lvl="0" indent="-317500" algn="l" rtl="0">
              <a:spcBef>
                <a:spcPts val="0"/>
              </a:spcBef>
              <a:spcAft>
                <a:spcPts val="0"/>
              </a:spcAft>
              <a:buSzPts val="1400"/>
              <a:buChar char="●"/>
            </a:pPr>
            <a:r>
              <a:rPr lang="en" sz="1400"/>
              <a:t>The introduction of non-native species through the cruise industry (water discharge)</a:t>
            </a:r>
            <a:endParaRPr sz="1400"/>
          </a:p>
        </p:txBody>
      </p:sp>
      <p:sp>
        <p:nvSpPr>
          <p:cNvPr id="543" name="Google Shape;543;p36"/>
          <p:cNvSpPr txBox="1">
            <a:spLocks noGrp="1"/>
          </p:cNvSpPr>
          <p:nvPr>
            <p:ph type="subTitle" idx="1"/>
          </p:nvPr>
        </p:nvSpPr>
        <p:spPr>
          <a:xfrm>
            <a:off x="4937100" y="29500"/>
            <a:ext cx="4206900" cy="764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r>
              <a:rPr lang="en"/>
              <a:t>What are these areas doing to help combat these changes?</a:t>
            </a:r>
            <a:endParaRPr/>
          </a:p>
        </p:txBody>
      </p:sp>
      <p:sp>
        <p:nvSpPr>
          <p:cNvPr id="544" name="Google Shape;544;p36"/>
          <p:cNvSpPr txBox="1">
            <a:spLocks noGrp="1"/>
          </p:cNvSpPr>
          <p:nvPr>
            <p:ph type="body" idx="2"/>
          </p:nvPr>
        </p:nvSpPr>
        <p:spPr>
          <a:xfrm>
            <a:off x="4937100" y="621875"/>
            <a:ext cx="4107300" cy="2157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r>
              <a:rPr lang="en"/>
              <a:t>There are several things being done at the moment to help combat these trials and tribulations, such as;</a:t>
            </a:r>
            <a:endParaRPr/>
          </a:p>
          <a:p>
            <a:pPr marL="457200" lvl="0" indent="-304800" algn="l" rtl="0">
              <a:spcBef>
                <a:spcPts val="1200"/>
              </a:spcBef>
              <a:spcAft>
                <a:spcPts val="0"/>
              </a:spcAft>
              <a:buSzPts val="1200"/>
              <a:buChar char="●"/>
            </a:pPr>
            <a:r>
              <a:rPr lang="en"/>
              <a:t>Implementation of regional and international regulations.</a:t>
            </a:r>
            <a:endParaRPr/>
          </a:p>
          <a:p>
            <a:pPr marL="457200" lvl="0" indent="-304800" algn="l" rtl="0">
              <a:spcBef>
                <a:spcPts val="0"/>
              </a:spcBef>
              <a:spcAft>
                <a:spcPts val="0"/>
              </a:spcAft>
              <a:buSzPts val="1200"/>
              <a:buChar char="●"/>
            </a:pPr>
            <a:r>
              <a:rPr lang="en"/>
              <a:t>Conservation pioneers established marine protected areas.</a:t>
            </a:r>
            <a:endParaRPr/>
          </a:p>
          <a:p>
            <a:pPr marL="457200" lvl="0" indent="-304800" algn="l" rtl="0">
              <a:spcBef>
                <a:spcPts val="0"/>
              </a:spcBef>
              <a:spcAft>
                <a:spcPts val="0"/>
              </a:spcAft>
              <a:buSzPts val="1200"/>
              <a:buChar char="●"/>
            </a:pPr>
            <a:r>
              <a:rPr lang="en"/>
              <a:t>Conservation partnerships &amp; community action; local engagement.</a:t>
            </a:r>
            <a:endParaRPr/>
          </a:p>
        </p:txBody>
      </p:sp>
      <p:pic>
        <p:nvPicPr>
          <p:cNvPr id="545" name="Google Shape;545;p36"/>
          <p:cNvPicPr preferRelativeResize="0"/>
          <p:nvPr/>
        </p:nvPicPr>
        <p:blipFill>
          <a:blip r:embed="rId3">
            <a:alphaModFix/>
          </a:blip>
          <a:stretch>
            <a:fillRect/>
          </a:stretch>
        </p:blipFill>
        <p:spPr>
          <a:xfrm>
            <a:off x="4937100" y="2393238"/>
            <a:ext cx="4206900" cy="2750262"/>
          </a:xfrm>
          <a:prstGeom prst="rect">
            <a:avLst/>
          </a:prstGeom>
          <a:noFill/>
          <a:ln>
            <a:noFill/>
          </a:ln>
        </p:spPr>
      </p:pic>
      <p:sp>
        <p:nvSpPr>
          <p:cNvPr id="546" name="Google Shape;546;p36"/>
          <p:cNvSpPr txBox="1"/>
          <p:nvPr/>
        </p:nvSpPr>
        <p:spPr>
          <a:xfrm>
            <a:off x="4937100" y="4804800"/>
            <a:ext cx="3000000" cy="338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000">
                <a:solidFill>
                  <a:srgbClr val="FFFFFF"/>
                </a:solidFill>
              </a:rPr>
              <a:t>(Hocevar, 2016)</a:t>
            </a:r>
            <a:endParaRPr sz="1000">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66"/>
        <p:cNvGrpSpPr/>
        <p:nvPr/>
      </p:nvGrpSpPr>
      <p:grpSpPr>
        <a:xfrm>
          <a:off x="0" y="0"/>
          <a:ext cx="0" cy="0"/>
          <a:chOff x="0" y="0"/>
          <a:chExt cx="0" cy="0"/>
        </a:xfrm>
      </p:grpSpPr>
      <p:sp>
        <p:nvSpPr>
          <p:cNvPr id="567" name="Google Shape;567;p38"/>
          <p:cNvSpPr txBox="1">
            <a:spLocks noGrp="1"/>
          </p:cNvSpPr>
          <p:nvPr>
            <p:ph type="title"/>
          </p:nvPr>
        </p:nvSpPr>
        <p:spPr>
          <a:xfrm>
            <a:off x="1241550" y="2010150"/>
            <a:ext cx="6660900" cy="1123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Economic </a:t>
            </a:r>
            <a:endParaRPr/>
          </a:p>
          <a:p>
            <a:pPr marL="0" lvl="0" indent="0" algn="ctr" rtl="0">
              <a:spcBef>
                <a:spcPts val="0"/>
              </a:spcBef>
              <a:spcAft>
                <a:spcPts val="0"/>
              </a:spcAft>
              <a:buNone/>
            </a:pPr>
            <a:r>
              <a:rPr lang="en"/>
              <a:t>Viability.</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01"/>
        <p:cNvGrpSpPr/>
        <p:nvPr/>
      </p:nvGrpSpPr>
      <p:grpSpPr>
        <a:xfrm>
          <a:off x="0" y="0"/>
          <a:ext cx="0" cy="0"/>
          <a:chOff x="0" y="0"/>
          <a:chExt cx="0" cy="0"/>
        </a:xfrm>
      </p:grpSpPr>
      <p:sp>
        <p:nvSpPr>
          <p:cNvPr id="602" name="Google Shape;602;p42"/>
          <p:cNvSpPr txBox="1">
            <a:spLocks noGrp="1"/>
          </p:cNvSpPr>
          <p:nvPr>
            <p:ph type="title"/>
          </p:nvPr>
        </p:nvSpPr>
        <p:spPr>
          <a:xfrm>
            <a:off x="120000" y="463000"/>
            <a:ext cx="4419600" cy="841800"/>
          </a:xfrm>
          <a:prstGeom prst="rect">
            <a:avLst/>
          </a:prstGeom>
        </p:spPr>
        <p:txBody>
          <a:bodyPr spcFirstLastPara="1" wrap="square" lIns="91425" tIns="91425" rIns="91425" bIns="91425" anchor="ctr" anchorCtr="0">
            <a:noAutofit/>
          </a:bodyPr>
          <a:lstStyle/>
          <a:p>
            <a:pPr marL="0" lvl="0" indent="0" algn="l" rtl="0">
              <a:lnSpc>
                <a:spcPct val="163636"/>
              </a:lnSpc>
              <a:spcBef>
                <a:spcPts val="0"/>
              </a:spcBef>
              <a:spcAft>
                <a:spcPts val="0"/>
              </a:spcAft>
              <a:buNone/>
            </a:pPr>
            <a:r>
              <a:rPr lang="en" sz="2000">
                <a:latin typeface="Lexend"/>
                <a:ea typeface="Lexend"/>
                <a:cs typeface="Lexend"/>
                <a:sym typeface="Lexend"/>
              </a:rPr>
              <a:t>Examples of reinvestment into local infrastructure.</a:t>
            </a:r>
            <a:endParaRPr sz="2000">
              <a:latin typeface="Lexend"/>
              <a:ea typeface="Lexend"/>
              <a:cs typeface="Lexend"/>
              <a:sym typeface="Lexend"/>
            </a:endParaRPr>
          </a:p>
        </p:txBody>
      </p:sp>
      <p:sp>
        <p:nvSpPr>
          <p:cNvPr id="603" name="Google Shape;603;p42"/>
          <p:cNvSpPr txBox="1">
            <a:spLocks noGrp="1"/>
          </p:cNvSpPr>
          <p:nvPr>
            <p:ph type="body" idx="3"/>
          </p:nvPr>
        </p:nvSpPr>
        <p:spPr>
          <a:xfrm>
            <a:off x="120010" y="177600"/>
            <a:ext cx="1803300" cy="167400"/>
          </a:xfrm>
          <a:prstGeom prst="rect">
            <a:avLst/>
          </a:prstGeom>
        </p:spPr>
        <p:txBody>
          <a:bodyPr spcFirstLastPara="1" wrap="square" lIns="91425" tIns="91425" rIns="91425" bIns="91425" anchor="ctr" anchorCtr="0">
            <a:noAutofit/>
          </a:bodyPr>
          <a:lstStyle/>
          <a:p>
            <a:pPr marL="0" lvl="0" indent="0" algn="l" rtl="0">
              <a:spcBef>
                <a:spcPts val="0"/>
              </a:spcBef>
              <a:spcAft>
                <a:spcPts val="1200"/>
              </a:spcAft>
              <a:buNone/>
            </a:pPr>
            <a:r>
              <a:rPr lang="en"/>
              <a:t>Nia</a:t>
            </a:r>
            <a:endParaRPr/>
          </a:p>
        </p:txBody>
      </p:sp>
      <p:sp>
        <p:nvSpPr>
          <p:cNvPr id="604" name="Google Shape;604;p42"/>
          <p:cNvSpPr txBox="1">
            <a:spLocks noGrp="1"/>
          </p:cNvSpPr>
          <p:nvPr>
            <p:ph type="subTitle" idx="1"/>
          </p:nvPr>
        </p:nvSpPr>
        <p:spPr>
          <a:xfrm>
            <a:off x="0" y="1422800"/>
            <a:ext cx="4907700" cy="1082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r>
              <a:rPr lang="en"/>
              <a:t>How does reinvestment benefit the local communities and the cruise sector of the Caribbean? </a:t>
            </a:r>
            <a:endParaRPr/>
          </a:p>
        </p:txBody>
      </p:sp>
      <p:sp>
        <p:nvSpPr>
          <p:cNvPr id="605" name="Google Shape;605;p42"/>
          <p:cNvSpPr txBox="1">
            <a:spLocks noGrp="1"/>
          </p:cNvSpPr>
          <p:nvPr>
            <p:ph type="body" idx="2"/>
          </p:nvPr>
        </p:nvSpPr>
        <p:spPr>
          <a:xfrm>
            <a:off x="0" y="2344800"/>
            <a:ext cx="4907700" cy="2798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r>
              <a:rPr lang="en" sz="1300"/>
              <a:t>The development and improvement of local infrastructure within the travel and tourism sector of the Caribbean serves to benefit local communities in several ways, including;</a:t>
            </a:r>
            <a:endParaRPr sz="1300"/>
          </a:p>
          <a:p>
            <a:pPr marL="457200" lvl="0" indent="-311150" algn="l" rtl="0">
              <a:spcBef>
                <a:spcPts val="1200"/>
              </a:spcBef>
              <a:spcAft>
                <a:spcPts val="0"/>
              </a:spcAft>
              <a:buSzPts val="1300"/>
              <a:buChar char="●"/>
            </a:pPr>
            <a:r>
              <a:rPr lang="en" sz="1300"/>
              <a:t>The creation of more jobs and furthering income for locals.</a:t>
            </a:r>
            <a:endParaRPr sz="1300"/>
          </a:p>
          <a:p>
            <a:pPr marL="457200" lvl="0" indent="-311150" algn="l" rtl="0">
              <a:spcBef>
                <a:spcPts val="0"/>
              </a:spcBef>
              <a:spcAft>
                <a:spcPts val="0"/>
              </a:spcAft>
              <a:buSzPts val="1300"/>
              <a:buChar char="●"/>
            </a:pPr>
            <a:r>
              <a:rPr lang="en" sz="1300"/>
              <a:t>The preservation of culture in areas that may be subject to overtourism.</a:t>
            </a:r>
            <a:endParaRPr sz="1300"/>
          </a:p>
          <a:p>
            <a:pPr marL="457200" lvl="0" indent="-311150" algn="l" rtl="0">
              <a:spcBef>
                <a:spcPts val="0"/>
              </a:spcBef>
              <a:spcAft>
                <a:spcPts val="0"/>
              </a:spcAft>
              <a:buSzPts val="1300"/>
              <a:buChar char="●"/>
            </a:pPr>
            <a:r>
              <a:rPr lang="en" sz="1300"/>
              <a:t>Helps to strengthen and support local businesses within the community.</a:t>
            </a:r>
            <a:endParaRPr sz="1300"/>
          </a:p>
          <a:p>
            <a:pPr marL="457200" lvl="0" indent="-311150" algn="l" rtl="0">
              <a:spcBef>
                <a:spcPts val="0"/>
              </a:spcBef>
              <a:spcAft>
                <a:spcPts val="0"/>
              </a:spcAft>
              <a:buSzPts val="1300"/>
              <a:buChar char="●"/>
            </a:pPr>
            <a:r>
              <a:rPr lang="en" sz="1300"/>
              <a:t>An improvement in local infrastructure heavily benefits locals- not just tourists.</a:t>
            </a:r>
            <a:endParaRPr sz="1300"/>
          </a:p>
        </p:txBody>
      </p:sp>
      <p:sp>
        <p:nvSpPr>
          <p:cNvPr id="606" name="Google Shape;606;p42"/>
          <p:cNvSpPr txBox="1">
            <a:spLocks noGrp="1"/>
          </p:cNvSpPr>
          <p:nvPr>
            <p:ph type="subTitle" idx="1"/>
          </p:nvPr>
        </p:nvSpPr>
        <p:spPr>
          <a:xfrm>
            <a:off x="4907625" y="0"/>
            <a:ext cx="4236300" cy="699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r>
              <a:rPr lang="en"/>
              <a:t>What are local stakeholders reinvesting into in the Caribbean?</a:t>
            </a:r>
            <a:endParaRPr/>
          </a:p>
        </p:txBody>
      </p:sp>
      <p:sp>
        <p:nvSpPr>
          <p:cNvPr id="607" name="Google Shape;607;p42"/>
          <p:cNvSpPr txBox="1">
            <a:spLocks noGrp="1"/>
          </p:cNvSpPr>
          <p:nvPr>
            <p:ph type="body" idx="2"/>
          </p:nvPr>
        </p:nvSpPr>
        <p:spPr>
          <a:xfrm>
            <a:off x="4998500" y="559325"/>
            <a:ext cx="3755400" cy="2157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r>
              <a:rPr lang="en" sz="1100"/>
              <a:t>Local stakeholders within the Caribbean are currently focusing efforts to reinvest into the following;</a:t>
            </a:r>
            <a:endParaRPr sz="1100"/>
          </a:p>
          <a:p>
            <a:pPr marL="457200" lvl="0" indent="-298450" algn="l" rtl="0">
              <a:spcBef>
                <a:spcPts val="1200"/>
              </a:spcBef>
              <a:spcAft>
                <a:spcPts val="0"/>
              </a:spcAft>
              <a:buSzPts val="1100"/>
              <a:buChar char="●"/>
            </a:pPr>
            <a:r>
              <a:rPr lang="en" sz="1100"/>
              <a:t>Cruise port and general maritime infrastructure.</a:t>
            </a:r>
            <a:endParaRPr sz="1100"/>
          </a:p>
          <a:p>
            <a:pPr marL="457200" lvl="0" indent="-298450" algn="l" rtl="0">
              <a:spcBef>
                <a:spcPts val="0"/>
              </a:spcBef>
              <a:spcAft>
                <a:spcPts val="0"/>
              </a:spcAft>
              <a:buSzPts val="1100"/>
              <a:buChar char="●"/>
            </a:pPr>
            <a:r>
              <a:rPr lang="en" sz="1100"/>
              <a:t>Traffic infrastructure (roads improvements as well as improvements to public transport).</a:t>
            </a:r>
            <a:endParaRPr sz="1100"/>
          </a:p>
          <a:p>
            <a:pPr marL="457200" lvl="0" indent="-298450" algn="l" rtl="0">
              <a:spcBef>
                <a:spcPts val="0"/>
              </a:spcBef>
              <a:spcAft>
                <a:spcPts val="0"/>
              </a:spcAft>
              <a:buSzPts val="1100"/>
              <a:buChar char="●"/>
            </a:pPr>
            <a:r>
              <a:rPr lang="en" sz="1100"/>
              <a:t>Coastal and climate-resilient infrastructure; seawalls, flood defences, beach nourishments, hurricane-resistant and erosion control projects.</a:t>
            </a:r>
            <a:endParaRPr sz="1100"/>
          </a:p>
        </p:txBody>
      </p:sp>
      <p:pic>
        <p:nvPicPr>
          <p:cNvPr id="608" name="Google Shape;608;p42"/>
          <p:cNvPicPr preferRelativeResize="0"/>
          <p:nvPr/>
        </p:nvPicPr>
        <p:blipFill>
          <a:blip r:embed="rId3">
            <a:alphaModFix/>
          </a:blip>
          <a:stretch>
            <a:fillRect/>
          </a:stretch>
        </p:blipFill>
        <p:spPr>
          <a:xfrm>
            <a:off x="4907635" y="2505325"/>
            <a:ext cx="4236366" cy="2638174"/>
          </a:xfrm>
          <a:prstGeom prst="rect">
            <a:avLst/>
          </a:prstGeom>
          <a:noFill/>
          <a:ln>
            <a:noFill/>
          </a:ln>
        </p:spPr>
      </p:pic>
      <p:sp>
        <p:nvSpPr>
          <p:cNvPr id="609" name="Google Shape;609;p42"/>
          <p:cNvSpPr txBox="1"/>
          <p:nvPr/>
        </p:nvSpPr>
        <p:spPr>
          <a:xfrm>
            <a:off x="4907700" y="2505200"/>
            <a:ext cx="3000000" cy="338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000">
                <a:solidFill>
                  <a:srgbClr val="FFFFFF"/>
                </a:solidFill>
              </a:rPr>
              <a:t>(Balceiro, 2022)</a:t>
            </a:r>
            <a:endParaRPr sz="1000">
              <a:solidFill>
                <a:srgbClr val="FFFFFF"/>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13"/>
        <p:cNvGrpSpPr/>
        <p:nvPr/>
      </p:nvGrpSpPr>
      <p:grpSpPr>
        <a:xfrm>
          <a:off x="0" y="0"/>
          <a:ext cx="0" cy="0"/>
          <a:chOff x="0" y="0"/>
          <a:chExt cx="0" cy="0"/>
        </a:xfrm>
      </p:grpSpPr>
      <p:sp>
        <p:nvSpPr>
          <p:cNvPr id="614" name="Google Shape;614;p43"/>
          <p:cNvSpPr txBox="1">
            <a:spLocks noGrp="1"/>
          </p:cNvSpPr>
          <p:nvPr>
            <p:ph type="title"/>
          </p:nvPr>
        </p:nvSpPr>
        <p:spPr>
          <a:xfrm>
            <a:off x="1241550" y="2010150"/>
            <a:ext cx="6660900" cy="1123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Social </a:t>
            </a:r>
            <a:endParaRPr/>
          </a:p>
          <a:p>
            <a:pPr marL="0" lvl="0" indent="0" algn="ctr" rtl="0">
              <a:spcBef>
                <a:spcPts val="0"/>
              </a:spcBef>
              <a:spcAft>
                <a:spcPts val="0"/>
              </a:spcAft>
              <a:buNone/>
            </a:pPr>
            <a:r>
              <a:rPr lang="en"/>
              <a:t>Inclusivity.</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18"/>
        <p:cNvGrpSpPr/>
        <p:nvPr/>
      </p:nvGrpSpPr>
      <p:grpSpPr>
        <a:xfrm>
          <a:off x="0" y="0"/>
          <a:ext cx="0" cy="0"/>
          <a:chOff x="0" y="0"/>
          <a:chExt cx="0" cy="0"/>
        </a:xfrm>
      </p:grpSpPr>
      <p:sp>
        <p:nvSpPr>
          <p:cNvPr id="619" name="Google Shape;619;p44"/>
          <p:cNvSpPr txBox="1">
            <a:spLocks noGrp="1"/>
          </p:cNvSpPr>
          <p:nvPr>
            <p:ph type="title"/>
          </p:nvPr>
        </p:nvSpPr>
        <p:spPr>
          <a:xfrm>
            <a:off x="0" y="463000"/>
            <a:ext cx="4918800" cy="900900"/>
          </a:xfrm>
          <a:prstGeom prst="rect">
            <a:avLst/>
          </a:prstGeom>
        </p:spPr>
        <p:txBody>
          <a:bodyPr spcFirstLastPara="1" wrap="square" lIns="91425" tIns="91425" rIns="91425" bIns="91425" anchor="ctr" anchorCtr="0">
            <a:noAutofit/>
          </a:bodyPr>
          <a:lstStyle/>
          <a:p>
            <a:pPr marL="0" lvl="0" indent="0" algn="just" rtl="0">
              <a:lnSpc>
                <a:spcPct val="163636"/>
              </a:lnSpc>
              <a:spcBef>
                <a:spcPts val="0"/>
              </a:spcBef>
              <a:spcAft>
                <a:spcPts val="0"/>
              </a:spcAft>
              <a:buNone/>
            </a:pPr>
            <a:r>
              <a:rPr lang="en" sz="2000">
                <a:latin typeface="Lexend"/>
                <a:ea typeface="Lexend"/>
                <a:cs typeface="Lexend"/>
                <a:sym typeface="Lexend"/>
              </a:rPr>
              <a:t>Impact of cruise arrivals on local residents </a:t>
            </a:r>
            <a:endParaRPr sz="2000">
              <a:latin typeface="Lexend"/>
              <a:ea typeface="Lexend"/>
              <a:cs typeface="Lexend"/>
              <a:sym typeface="Lexend"/>
            </a:endParaRPr>
          </a:p>
        </p:txBody>
      </p:sp>
      <p:sp>
        <p:nvSpPr>
          <p:cNvPr id="620" name="Google Shape;620;p44"/>
          <p:cNvSpPr txBox="1">
            <a:spLocks noGrp="1"/>
          </p:cNvSpPr>
          <p:nvPr>
            <p:ph type="body" idx="3"/>
          </p:nvPr>
        </p:nvSpPr>
        <p:spPr>
          <a:xfrm>
            <a:off x="120010" y="177600"/>
            <a:ext cx="1803300" cy="167400"/>
          </a:xfrm>
          <a:prstGeom prst="rect">
            <a:avLst/>
          </a:prstGeom>
        </p:spPr>
        <p:txBody>
          <a:bodyPr spcFirstLastPara="1" wrap="square" lIns="91425" tIns="91425" rIns="91425" bIns="91425" anchor="ctr" anchorCtr="0">
            <a:noAutofit/>
          </a:bodyPr>
          <a:lstStyle/>
          <a:p>
            <a:pPr marL="0" lvl="0" indent="0" algn="l" rtl="0">
              <a:spcBef>
                <a:spcPts val="0"/>
              </a:spcBef>
              <a:spcAft>
                <a:spcPts val="1200"/>
              </a:spcAft>
              <a:buNone/>
            </a:pPr>
            <a:r>
              <a:rPr lang="en"/>
              <a:t>Nia</a:t>
            </a:r>
            <a:endParaRPr/>
          </a:p>
        </p:txBody>
      </p:sp>
      <p:sp>
        <p:nvSpPr>
          <p:cNvPr id="621" name="Google Shape;621;p44"/>
          <p:cNvSpPr txBox="1">
            <a:spLocks noGrp="1"/>
          </p:cNvSpPr>
          <p:nvPr>
            <p:ph type="subTitle" idx="1"/>
          </p:nvPr>
        </p:nvSpPr>
        <p:spPr>
          <a:xfrm>
            <a:off x="9450" y="1363800"/>
            <a:ext cx="4918800" cy="96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r>
              <a:rPr lang="en"/>
              <a:t>What kinds of positive impacts does the arrival of cruise vessels have on the local residents of the Caribbean?</a:t>
            </a:r>
            <a:endParaRPr/>
          </a:p>
        </p:txBody>
      </p:sp>
      <p:sp>
        <p:nvSpPr>
          <p:cNvPr id="622" name="Google Shape;622;p44"/>
          <p:cNvSpPr txBox="1">
            <a:spLocks noGrp="1"/>
          </p:cNvSpPr>
          <p:nvPr>
            <p:ph type="body" idx="2"/>
          </p:nvPr>
        </p:nvSpPr>
        <p:spPr>
          <a:xfrm>
            <a:off x="9450" y="2326600"/>
            <a:ext cx="4918800" cy="2817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r>
              <a:rPr lang="en" sz="1300"/>
              <a:t>Here are a list of the positive impacts that the cruise industry has, and continues to have, on the local residents of the Caribbean;</a:t>
            </a:r>
            <a:endParaRPr sz="1300"/>
          </a:p>
          <a:p>
            <a:pPr marL="457200" lvl="0" indent="-311150" algn="l" rtl="0">
              <a:spcBef>
                <a:spcPts val="1200"/>
              </a:spcBef>
              <a:spcAft>
                <a:spcPts val="0"/>
              </a:spcAft>
              <a:buSzPts val="1300"/>
              <a:buChar char="●"/>
            </a:pPr>
            <a:r>
              <a:rPr lang="en" sz="1300"/>
              <a:t>Economic &amp; employment benefits; more jobs, increased government revenue through port fees, taxes, and licenses.</a:t>
            </a:r>
            <a:endParaRPr sz="1300"/>
          </a:p>
          <a:p>
            <a:pPr marL="457200" lvl="0" indent="-311150" algn="l" rtl="0">
              <a:spcBef>
                <a:spcPts val="0"/>
              </a:spcBef>
              <a:spcAft>
                <a:spcPts val="0"/>
              </a:spcAft>
              <a:buSzPts val="1300"/>
              <a:buChar char="●"/>
            </a:pPr>
            <a:r>
              <a:rPr lang="en" sz="1300"/>
              <a:t>Developments in the community and public services; funding for healthcare, education, and community programmes.</a:t>
            </a:r>
            <a:endParaRPr sz="1300"/>
          </a:p>
          <a:p>
            <a:pPr marL="457200" lvl="0" indent="-311150" algn="l" rtl="0">
              <a:spcBef>
                <a:spcPts val="0"/>
              </a:spcBef>
              <a:spcAft>
                <a:spcPts val="0"/>
              </a:spcAft>
              <a:buSzPts val="1300"/>
              <a:buChar char="●"/>
            </a:pPr>
            <a:r>
              <a:rPr lang="en" sz="1300"/>
              <a:t>Infrastructure improvements; improved roads, utilities, public spaces, and upgraded emergency services and coastal protection.</a:t>
            </a:r>
            <a:endParaRPr sz="1300"/>
          </a:p>
        </p:txBody>
      </p:sp>
      <p:sp>
        <p:nvSpPr>
          <p:cNvPr id="623" name="Google Shape;623;p44"/>
          <p:cNvSpPr txBox="1">
            <a:spLocks noGrp="1"/>
          </p:cNvSpPr>
          <p:nvPr>
            <p:ph type="subTitle" idx="1"/>
          </p:nvPr>
        </p:nvSpPr>
        <p:spPr>
          <a:xfrm>
            <a:off x="4938900" y="29500"/>
            <a:ext cx="4149600" cy="699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r>
              <a:rPr lang="en"/>
              <a:t>What are the negative impacts of the cruise industry within the Caribbean?</a:t>
            </a:r>
            <a:endParaRPr/>
          </a:p>
        </p:txBody>
      </p:sp>
      <p:sp>
        <p:nvSpPr>
          <p:cNvPr id="624" name="Google Shape;624;p44"/>
          <p:cNvSpPr txBox="1">
            <a:spLocks noGrp="1"/>
          </p:cNvSpPr>
          <p:nvPr>
            <p:ph type="body" idx="2"/>
          </p:nvPr>
        </p:nvSpPr>
        <p:spPr>
          <a:xfrm>
            <a:off x="4918675" y="632775"/>
            <a:ext cx="3755400" cy="21579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 sz="1100"/>
              <a:t>Congestion and overcrowding; traffic jams, Pressure on public transport- disrupts daily routines and reduces residents’ access to amenities</a:t>
            </a:r>
            <a:endParaRPr sz="1100"/>
          </a:p>
          <a:p>
            <a:pPr marL="457200" lvl="0" indent="-298450" algn="l" rtl="0">
              <a:spcBef>
                <a:spcPts val="0"/>
              </a:spcBef>
              <a:spcAft>
                <a:spcPts val="0"/>
              </a:spcAft>
              <a:buSzPts val="1100"/>
              <a:buChar char="●"/>
            </a:pPr>
            <a:r>
              <a:rPr lang="en" sz="1100"/>
              <a:t>Environmental degradation; air pollution from ship emissions, marine pollution affecting reefs and fisheries, beach erosion and habitat damage- threatens health, food security, and long-term livelihoods.</a:t>
            </a:r>
            <a:endParaRPr sz="1100"/>
          </a:p>
        </p:txBody>
      </p:sp>
      <p:pic>
        <p:nvPicPr>
          <p:cNvPr id="625" name="Google Shape;625;p44"/>
          <p:cNvPicPr preferRelativeResize="0"/>
          <p:nvPr/>
        </p:nvPicPr>
        <p:blipFill>
          <a:blip r:embed="rId3">
            <a:alphaModFix/>
          </a:blip>
          <a:stretch>
            <a:fillRect/>
          </a:stretch>
        </p:blipFill>
        <p:spPr>
          <a:xfrm>
            <a:off x="4918675" y="2326600"/>
            <a:ext cx="4225324" cy="2816900"/>
          </a:xfrm>
          <a:prstGeom prst="rect">
            <a:avLst/>
          </a:prstGeom>
          <a:noFill/>
          <a:ln>
            <a:noFill/>
          </a:ln>
        </p:spPr>
      </p:pic>
      <p:sp>
        <p:nvSpPr>
          <p:cNvPr id="626" name="Google Shape;626;p44"/>
          <p:cNvSpPr txBox="1"/>
          <p:nvPr/>
        </p:nvSpPr>
        <p:spPr>
          <a:xfrm>
            <a:off x="4918675" y="4804800"/>
            <a:ext cx="3084900" cy="338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000">
                <a:solidFill>
                  <a:srgbClr val="FFFFFF"/>
                </a:solidFill>
              </a:rPr>
              <a:t>(Marine Conservation Society, 2021)</a:t>
            </a:r>
            <a:endParaRPr sz="1000">
              <a:solidFill>
                <a:srgbClr val="FFFFFF"/>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60"/>
        <p:cNvGrpSpPr/>
        <p:nvPr/>
      </p:nvGrpSpPr>
      <p:grpSpPr>
        <a:xfrm>
          <a:off x="0" y="0"/>
          <a:ext cx="0" cy="0"/>
          <a:chOff x="0" y="0"/>
          <a:chExt cx="0" cy="0"/>
        </a:xfrm>
      </p:grpSpPr>
      <p:sp>
        <p:nvSpPr>
          <p:cNvPr id="661" name="Google Shape;661;p48"/>
          <p:cNvSpPr txBox="1">
            <a:spLocks noGrp="1"/>
          </p:cNvSpPr>
          <p:nvPr>
            <p:ph type="title"/>
          </p:nvPr>
        </p:nvSpPr>
        <p:spPr>
          <a:xfrm>
            <a:off x="1241550" y="2010150"/>
            <a:ext cx="6660900" cy="1123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Cultural </a:t>
            </a:r>
            <a:endParaRPr/>
          </a:p>
          <a:p>
            <a:pPr marL="0" lvl="0" indent="0" algn="ctr" rtl="0">
              <a:spcBef>
                <a:spcPts val="0"/>
              </a:spcBef>
              <a:spcAft>
                <a:spcPts val="0"/>
              </a:spcAft>
              <a:buNone/>
            </a:pPr>
            <a:r>
              <a:rPr lang="en"/>
              <a:t>Sensitivity.</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65"/>
        <p:cNvGrpSpPr/>
        <p:nvPr/>
      </p:nvGrpSpPr>
      <p:grpSpPr>
        <a:xfrm>
          <a:off x="0" y="0"/>
          <a:ext cx="0" cy="0"/>
          <a:chOff x="0" y="0"/>
          <a:chExt cx="0" cy="0"/>
        </a:xfrm>
      </p:grpSpPr>
      <p:sp>
        <p:nvSpPr>
          <p:cNvPr id="666" name="Google Shape;666;p49"/>
          <p:cNvSpPr txBox="1">
            <a:spLocks noGrp="1"/>
          </p:cNvSpPr>
          <p:nvPr>
            <p:ph type="title"/>
          </p:nvPr>
        </p:nvSpPr>
        <p:spPr>
          <a:xfrm>
            <a:off x="0" y="463000"/>
            <a:ext cx="4904400" cy="904500"/>
          </a:xfrm>
          <a:prstGeom prst="rect">
            <a:avLst/>
          </a:prstGeom>
        </p:spPr>
        <p:txBody>
          <a:bodyPr spcFirstLastPara="1" wrap="square" lIns="91425" tIns="91425" rIns="91425" bIns="91425" anchor="ctr" anchorCtr="0">
            <a:noAutofit/>
          </a:bodyPr>
          <a:lstStyle/>
          <a:p>
            <a:pPr marL="0" lvl="0" indent="0" algn="l" rtl="0">
              <a:lnSpc>
                <a:spcPct val="163636"/>
              </a:lnSpc>
              <a:spcBef>
                <a:spcPts val="0"/>
              </a:spcBef>
              <a:spcAft>
                <a:spcPts val="0"/>
              </a:spcAft>
              <a:buNone/>
            </a:pPr>
            <a:r>
              <a:rPr lang="en" sz="2000">
                <a:latin typeface="Lexend"/>
                <a:ea typeface="Lexend"/>
                <a:cs typeface="Lexend"/>
                <a:sym typeface="Lexend"/>
              </a:rPr>
              <a:t>Managing cultural integrity vs. tourist demand</a:t>
            </a:r>
            <a:endParaRPr sz="2000">
              <a:latin typeface="Lexend"/>
              <a:ea typeface="Lexend"/>
              <a:cs typeface="Lexend"/>
              <a:sym typeface="Lexend"/>
            </a:endParaRPr>
          </a:p>
        </p:txBody>
      </p:sp>
      <p:sp>
        <p:nvSpPr>
          <p:cNvPr id="667" name="Google Shape;667;p49"/>
          <p:cNvSpPr txBox="1">
            <a:spLocks noGrp="1"/>
          </p:cNvSpPr>
          <p:nvPr>
            <p:ph type="body" idx="3"/>
          </p:nvPr>
        </p:nvSpPr>
        <p:spPr>
          <a:xfrm>
            <a:off x="120010" y="177600"/>
            <a:ext cx="1803300" cy="167400"/>
          </a:xfrm>
          <a:prstGeom prst="rect">
            <a:avLst/>
          </a:prstGeom>
        </p:spPr>
        <p:txBody>
          <a:bodyPr spcFirstLastPara="1" wrap="square" lIns="91425" tIns="91425" rIns="91425" bIns="91425" anchor="ctr" anchorCtr="0">
            <a:noAutofit/>
          </a:bodyPr>
          <a:lstStyle/>
          <a:p>
            <a:pPr marL="0" lvl="0" indent="0" algn="l" rtl="0">
              <a:spcBef>
                <a:spcPts val="0"/>
              </a:spcBef>
              <a:spcAft>
                <a:spcPts val="1200"/>
              </a:spcAft>
              <a:buNone/>
            </a:pPr>
            <a:r>
              <a:rPr lang="en"/>
              <a:t>Nia</a:t>
            </a:r>
            <a:endParaRPr/>
          </a:p>
        </p:txBody>
      </p:sp>
      <p:sp>
        <p:nvSpPr>
          <p:cNvPr id="668" name="Google Shape;668;p49"/>
          <p:cNvSpPr txBox="1">
            <a:spLocks noGrp="1"/>
          </p:cNvSpPr>
          <p:nvPr>
            <p:ph type="subTitle" idx="1"/>
          </p:nvPr>
        </p:nvSpPr>
        <p:spPr>
          <a:xfrm>
            <a:off x="0" y="1367575"/>
            <a:ext cx="4904400" cy="699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r>
              <a:rPr lang="en"/>
              <a:t>Managing cultural integrity in the Caribbean islands.</a:t>
            </a:r>
            <a:endParaRPr/>
          </a:p>
        </p:txBody>
      </p:sp>
      <p:sp>
        <p:nvSpPr>
          <p:cNvPr id="669" name="Google Shape;669;p49"/>
          <p:cNvSpPr txBox="1">
            <a:spLocks noGrp="1"/>
          </p:cNvSpPr>
          <p:nvPr>
            <p:ph type="body" idx="2"/>
          </p:nvPr>
        </p:nvSpPr>
        <p:spPr>
          <a:xfrm>
            <a:off x="0" y="2067175"/>
            <a:ext cx="4904400" cy="3076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r>
              <a:rPr lang="en" sz="1300"/>
              <a:t>Here are some measures that have been implemented in order to ensure cultural integrity is maintained despite the rising popularity of cruise tourism within the Caribbean;</a:t>
            </a:r>
            <a:endParaRPr sz="1300"/>
          </a:p>
          <a:p>
            <a:pPr marL="457200" lvl="0" indent="-311150" algn="l" rtl="0">
              <a:spcBef>
                <a:spcPts val="1200"/>
              </a:spcBef>
              <a:spcAft>
                <a:spcPts val="0"/>
              </a:spcAft>
              <a:buSzPts val="1300"/>
              <a:buChar char="●"/>
            </a:pPr>
            <a:r>
              <a:rPr lang="en" sz="1300"/>
              <a:t>National Cultural Policies have been implemented, which sets legal boundaries on how culture can be used for tourism.</a:t>
            </a:r>
            <a:endParaRPr sz="1300"/>
          </a:p>
          <a:p>
            <a:pPr marL="457200" lvl="0" indent="-317500" algn="l" rtl="0">
              <a:spcBef>
                <a:spcPts val="0"/>
              </a:spcBef>
              <a:spcAft>
                <a:spcPts val="0"/>
              </a:spcAft>
              <a:buSzPts val="1400"/>
              <a:buChar char="●"/>
            </a:pPr>
            <a:r>
              <a:rPr lang="en" sz="1400"/>
              <a:t>The regulation of cruise tourism activities helps to prevent misrepresentation and exploitation of local culture.</a:t>
            </a:r>
            <a:endParaRPr sz="1400"/>
          </a:p>
          <a:p>
            <a:pPr marL="457200" lvl="0" indent="-317500" algn="l" rtl="0">
              <a:spcBef>
                <a:spcPts val="0"/>
              </a:spcBef>
              <a:spcAft>
                <a:spcPts val="0"/>
              </a:spcAft>
              <a:buSzPts val="1400"/>
              <a:buChar char="●"/>
            </a:pPr>
            <a:r>
              <a:rPr lang="en" sz="1400"/>
              <a:t>The reinvestment into cultural preservation helps to support long-term cultural continuity.</a:t>
            </a:r>
            <a:endParaRPr sz="1400"/>
          </a:p>
          <a:p>
            <a:pPr marL="457200" lvl="0" indent="-317500" algn="l" rtl="0">
              <a:spcBef>
                <a:spcPts val="0"/>
              </a:spcBef>
              <a:spcAft>
                <a:spcPts val="0"/>
              </a:spcAft>
              <a:buSzPts val="1400"/>
              <a:buChar char="●"/>
            </a:pPr>
            <a:r>
              <a:rPr lang="en" sz="1400"/>
              <a:t>Partnerships with cruise lines help to align industry practices with national cultural goals.</a:t>
            </a:r>
            <a:endParaRPr sz="1400"/>
          </a:p>
        </p:txBody>
      </p:sp>
      <p:sp>
        <p:nvSpPr>
          <p:cNvPr id="670" name="Google Shape;670;p49"/>
          <p:cNvSpPr txBox="1">
            <a:spLocks noGrp="1"/>
          </p:cNvSpPr>
          <p:nvPr>
            <p:ph type="subTitle" idx="1"/>
          </p:nvPr>
        </p:nvSpPr>
        <p:spPr>
          <a:xfrm>
            <a:off x="4921638" y="0"/>
            <a:ext cx="4205100" cy="699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r>
              <a:rPr lang="en"/>
              <a:t>Managing the demand of tourists in the Caribbean islands.</a:t>
            </a:r>
            <a:endParaRPr/>
          </a:p>
        </p:txBody>
      </p:sp>
      <p:sp>
        <p:nvSpPr>
          <p:cNvPr id="671" name="Google Shape;671;p49"/>
          <p:cNvSpPr txBox="1">
            <a:spLocks noGrp="1"/>
          </p:cNvSpPr>
          <p:nvPr>
            <p:ph type="body" idx="2"/>
          </p:nvPr>
        </p:nvSpPr>
        <p:spPr>
          <a:xfrm>
            <a:off x="4904400" y="638425"/>
            <a:ext cx="4239600" cy="2157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r>
              <a:rPr lang="en"/>
              <a:t>Local areas help to manage tourism demands within the Caribbean through;</a:t>
            </a:r>
            <a:endParaRPr/>
          </a:p>
          <a:p>
            <a:pPr marL="457200" lvl="0" indent="-304800" algn="l" rtl="0">
              <a:spcBef>
                <a:spcPts val="1200"/>
              </a:spcBef>
              <a:spcAft>
                <a:spcPts val="0"/>
              </a:spcAft>
              <a:buSzPts val="1200"/>
              <a:buChar char="●"/>
            </a:pPr>
            <a:r>
              <a:rPr lang="en"/>
              <a:t>Regulating shore excursions help with protecting communities and ecosystems.</a:t>
            </a:r>
            <a:endParaRPr/>
          </a:p>
          <a:p>
            <a:pPr marL="457200" lvl="0" indent="-304800" algn="l" rtl="0">
              <a:lnSpc>
                <a:spcPct val="115000"/>
              </a:lnSpc>
              <a:spcBef>
                <a:spcPts val="0"/>
              </a:spcBef>
              <a:spcAft>
                <a:spcPts val="0"/>
              </a:spcAft>
              <a:buSzPts val="1200"/>
              <a:buChar char="●"/>
            </a:pPr>
            <a:r>
              <a:rPr lang="en"/>
              <a:t>infrastructure planning linked to carrying capacity prevents unsustainable growth.</a:t>
            </a:r>
            <a:endParaRPr/>
          </a:p>
          <a:p>
            <a:pPr marL="457200" lvl="0" indent="-304800" algn="l" rtl="0">
              <a:spcBef>
                <a:spcPts val="0"/>
              </a:spcBef>
              <a:spcAft>
                <a:spcPts val="0"/>
              </a:spcAft>
              <a:buSzPts val="1200"/>
              <a:buChar char="●"/>
            </a:pPr>
            <a:r>
              <a:rPr lang="en"/>
              <a:t>Spatial distribution of tourists within the islands helps to spread benefits and reduces pressure on port areas.</a:t>
            </a:r>
            <a:endParaRPr/>
          </a:p>
        </p:txBody>
      </p:sp>
      <p:pic>
        <p:nvPicPr>
          <p:cNvPr id="672" name="Google Shape;672;p49"/>
          <p:cNvPicPr preferRelativeResize="0"/>
          <p:nvPr/>
        </p:nvPicPr>
        <p:blipFill>
          <a:blip r:embed="rId3">
            <a:alphaModFix/>
          </a:blip>
          <a:stretch>
            <a:fillRect/>
          </a:stretch>
        </p:blipFill>
        <p:spPr>
          <a:xfrm>
            <a:off x="4904375" y="2651725"/>
            <a:ext cx="4239624" cy="2491776"/>
          </a:xfrm>
          <a:prstGeom prst="rect">
            <a:avLst/>
          </a:prstGeom>
          <a:noFill/>
          <a:ln>
            <a:noFill/>
          </a:ln>
        </p:spPr>
      </p:pic>
      <p:sp>
        <p:nvSpPr>
          <p:cNvPr id="673" name="Google Shape;673;p49"/>
          <p:cNvSpPr txBox="1"/>
          <p:nvPr/>
        </p:nvSpPr>
        <p:spPr>
          <a:xfrm>
            <a:off x="7866150" y="4743300"/>
            <a:ext cx="1278000" cy="400200"/>
          </a:xfrm>
          <a:prstGeom prst="rect">
            <a:avLst/>
          </a:prstGeom>
          <a:noFill/>
          <a:ln>
            <a:noFill/>
          </a:ln>
        </p:spPr>
        <p:txBody>
          <a:bodyPr spcFirstLastPara="1" wrap="square" lIns="91425" tIns="91425" rIns="91425" bIns="91425" anchor="t" anchorCtr="0">
            <a:spAutoFit/>
          </a:bodyPr>
          <a:lstStyle/>
          <a:p>
            <a:pPr marL="0" lvl="0" indent="0" algn="r" rtl="0">
              <a:spcBef>
                <a:spcPts val="0"/>
              </a:spcBef>
              <a:spcAft>
                <a:spcPts val="0"/>
              </a:spcAft>
              <a:buNone/>
            </a:pPr>
            <a:r>
              <a:rPr lang="en">
                <a:solidFill>
                  <a:srgbClr val="FFFFFF"/>
                </a:solidFill>
              </a:rPr>
              <a:t>(Froyd, 2024)</a:t>
            </a:r>
            <a:endParaRPr>
              <a:solidFill>
                <a:srgbClr val="FFFFFF"/>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707"/>
        <p:cNvGrpSpPr/>
        <p:nvPr/>
      </p:nvGrpSpPr>
      <p:grpSpPr>
        <a:xfrm>
          <a:off x="0" y="0"/>
          <a:ext cx="0" cy="0"/>
          <a:chOff x="0" y="0"/>
          <a:chExt cx="0" cy="0"/>
        </a:xfrm>
      </p:grpSpPr>
      <p:sp>
        <p:nvSpPr>
          <p:cNvPr id="708" name="Google Shape;708;p53"/>
          <p:cNvSpPr txBox="1">
            <a:spLocks noGrp="1"/>
          </p:cNvSpPr>
          <p:nvPr>
            <p:ph type="title"/>
          </p:nvPr>
        </p:nvSpPr>
        <p:spPr>
          <a:xfrm>
            <a:off x="1241550" y="2010150"/>
            <a:ext cx="6660900" cy="1123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Questions?</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712"/>
        <p:cNvGrpSpPr/>
        <p:nvPr/>
      </p:nvGrpSpPr>
      <p:grpSpPr>
        <a:xfrm>
          <a:off x="0" y="0"/>
          <a:ext cx="0" cy="0"/>
          <a:chOff x="0" y="0"/>
          <a:chExt cx="0" cy="0"/>
        </a:xfrm>
      </p:grpSpPr>
      <p:sp>
        <p:nvSpPr>
          <p:cNvPr id="713" name="Google Shape;713;p54"/>
          <p:cNvSpPr txBox="1"/>
          <p:nvPr/>
        </p:nvSpPr>
        <p:spPr>
          <a:xfrm>
            <a:off x="433560" y="295600"/>
            <a:ext cx="1803300" cy="1674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1200"/>
              </a:spcAft>
              <a:buNone/>
            </a:pPr>
            <a:r>
              <a:rPr lang="en">
                <a:solidFill>
                  <a:schemeClr val="dk1"/>
                </a:solidFill>
                <a:latin typeface="Lexend"/>
                <a:ea typeface="Lexend"/>
                <a:cs typeface="Lexend"/>
                <a:sym typeface="Lexend"/>
              </a:rPr>
              <a:t>Nia</a:t>
            </a:r>
            <a:endParaRPr>
              <a:solidFill>
                <a:schemeClr val="dk1"/>
              </a:solidFill>
              <a:latin typeface="Lexend"/>
              <a:ea typeface="Lexend"/>
              <a:cs typeface="Lexend"/>
              <a:sym typeface="Lexend"/>
            </a:endParaRPr>
          </a:p>
        </p:txBody>
      </p:sp>
      <p:sp>
        <p:nvSpPr>
          <p:cNvPr id="714" name="Google Shape;714;p54"/>
          <p:cNvSpPr txBox="1"/>
          <p:nvPr/>
        </p:nvSpPr>
        <p:spPr>
          <a:xfrm>
            <a:off x="407600" y="463000"/>
            <a:ext cx="1855200" cy="490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000" b="1">
                <a:solidFill>
                  <a:schemeClr val="dk1"/>
                </a:solidFill>
                <a:latin typeface="Lexend"/>
                <a:ea typeface="Lexend"/>
                <a:cs typeface="Lexend"/>
                <a:sym typeface="Lexend"/>
              </a:rPr>
              <a:t>References.</a:t>
            </a:r>
            <a:endParaRPr sz="2000" b="1">
              <a:solidFill>
                <a:schemeClr val="dk1"/>
              </a:solidFill>
              <a:latin typeface="Lexend"/>
              <a:ea typeface="Lexend"/>
              <a:cs typeface="Lexend"/>
              <a:sym typeface="Lexend"/>
            </a:endParaRPr>
          </a:p>
        </p:txBody>
      </p:sp>
      <p:sp>
        <p:nvSpPr>
          <p:cNvPr id="715" name="Google Shape;715;p54"/>
          <p:cNvSpPr txBox="1"/>
          <p:nvPr/>
        </p:nvSpPr>
        <p:spPr>
          <a:xfrm>
            <a:off x="433550" y="953800"/>
            <a:ext cx="8010600" cy="37635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0"/>
              </a:spcBef>
              <a:spcAft>
                <a:spcPts val="0"/>
              </a:spcAft>
              <a:buNone/>
            </a:pPr>
            <a:r>
              <a:rPr lang="en" sz="1100">
                <a:solidFill>
                  <a:schemeClr val="dk1"/>
                </a:solidFill>
              </a:rPr>
              <a:t>Aguilar, S. (2014). CREDITOS Y TABLA DE CONTENIDOS. </a:t>
            </a:r>
            <a:r>
              <a:rPr lang="en" sz="1100" i="1">
                <a:solidFill>
                  <a:schemeClr val="dk1"/>
                </a:solidFill>
              </a:rPr>
              <a:t>Revista de Biología Tropical</a:t>
            </a:r>
            <a:r>
              <a:rPr lang="en" sz="1100">
                <a:solidFill>
                  <a:schemeClr val="dk1"/>
                </a:solidFill>
              </a:rPr>
              <a:t>, 62(3), p.1. doi:https://doi.org/10.15517/rbt.v62i0.16109.</a:t>
            </a:r>
            <a:endParaRPr sz="1100">
              <a:solidFill>
                <a:schemeClr val="dk1"/>
              </a:solidFill>
            </a:endParaRPr>
          </a:p>
          <a:p>
            <a:pPr marL="0" lvl="0" indent="0" algn="l" rtl="0">
              <a:lnSpc>
                <a:spcPct val="150000"/>
              </a:lnSpc>
              <a:spcBef>
                <a:spcPts val="1200"/>
              </a:spcBef>
              <a:spcAft>
                <a:spcPts val="0"/>
              </a:spcAft>
              <a:buNone/>
            </a:pPr>
            <a:r>
              <a:rPr lang="en" sz="1100">
                <a:solidFill>
                  <a:schemeClr val="dk1"/>
                </a:solidFill>
              </a:rPr>
              <a:t>Arkema, K.K., Fisher, D.M., Wyatt, K., Wood, S.A. and Payne, H.J. (2021). Advancing Sustainable Development and Protected Area Management with Social Media-Based Tourism Data. </a:t>
            </a:r>
            <a:r>
              <a:rPr lang="en" sz="1100" i="1">
                <a:solidFill>
                  <a:schemeClr val="dk1"/>
                </a:solidFill>
              </a:rPr>
              <a:t>Sustainability</a:t>
            </a:r>
            <a:r>
              <a:rPr lang="en" sz="1100">
                <a:solidFill>
                  <a:schemeClr val="dk1"/>
                </a:solidFill>
              </a:rPr>
              <a:t>, 13(5), p.2427. doi:https://doi.org/10.3390/su13052427.</a:t>
            </a:r>
            <a:endParaRPr sz="1100">
              <a:solidFill>
                <a:schemeClr val="dk1"/>
              </a:solidFill>
            </a:endParaRPr>
          </a:p>
          <a:p>
            <a:pPr marL="0" lvl="0" indent="0" algn="l" rtl="0">
              <a:lnSpc>
                <a:spcPct val="150000"/>
              </a:lnSpc>
              <a:spcBef>
                <a:spcPts val="1200"/>
              </a:spcBef>
              <a:spcAft>
                <a:spcPts val="0"/>
              </a:spcAft>
              <a:buNone/>
            </a:pPr>
            <a:r>
              <a:rPr lang="en" sz="1100">
                <a:solidFill>
                  <a:schemeClr val="dk1"/>
                </a:solidFill>
              </a:rPr>
              <a:t>Balceiro, M. (2022). </a:t>
            </a:r>
            <a:r>
              <a:rPr lang="en" sz="1100" i="1">
                <a:solidFill>
                  <a:schemeClr val="dk1"/>
                </a:solidFill>
              </a:rPr>
              <a:t>The Cruise Industry Hinders Caribbean Development</a:t>
            </a:r>
            <a:r>
              <a:rPr lang="en" sz="1100">
                <a:solidFill>
                  <a:schemeClr val="dk1"/>
                </a:solidFill>
              </a:rPr>
              <a:t>. (online) www.diplomaticourier.com. Available at: https://www.diplomaticourier.com/posts/the-cruise-industry-hinders-caribbean-development (Accessed 11 Jan. 2026). </a:t>
            </a:r>
            <a:endParaRPr sz="1100">
              <a:solidFill>
                <a:schemeClr val="dk1"/>
              </a:solidFill>
            </a:endParaRPr>
          </a:p>
          <a:p>
            <a:pPr marL="0" lvl="0" indent="0" algn="l" rtl="0">
              <a:lnSpc>
                <a:spcPct val="150000"/>
              </a:lnSpc>
              <a:spcBef>
                <a:spcPts val="1200"/>
              </a:spcBef>
              <a:spcAft>
                <a:spcPts val="0"/>
              </a:spcAft>
              <a:buNone/>
            </a:pPr>
            <a:r>
              <a:rPr lang="en" sz="1100">
                <a:solidFill>
                  <a:schemeClr val="dk1"/>
                </a:solidFill>
              </a:rPr>
              <a:t>Cortés-Useche, C., Hernández-Delgado, E.A., Calle-Triviño, J., Sellares Blasco, R., Galván, V. and Arias-González, J.E. (2021). Conservation actions and ecological context: optimizing coral reef local management in the Dominican Republic. </a:t>
            </a:r>
            <a:r>
              <a:rPr lang="en" sz="1100" i="1">
                <a:solidFill>
                  <a:schemeClr val="dk1"/>
                </a:solidFill>
              </a:rPr>
              <a:t>PeerJ</a:t>
            </a:r>
            <a:r>
              <a:rPr lang="en" sz="1100">
                <a:solidFill>
                  <a:schemeClr val="dk1"/>
                </a:solidFill>
              </a:rPr>
              <a:t>, 9, p.e10925. doi:https://doi.org/10.7717/peerj.10925.</a:t>
            </a:r>
            <a:endParaRPr sz="1100">
              <a:solidFill>
                <a:schemeClr val="dk1"/>
              </a:solidFill>
            </a:endParaRPr>
          </a:p>
          <a:p>
            <a:pPr marL="0" lvl="0" indent="0" algn="l" rtl="0">
              <a:lnSpc>
                <a:spcPct val="150000"/>
              </a:lnSpc>
              <a:spcBef>
                <a:spcPts val="1200"/>
              </a:spcBef>
              <a:spcAft>
                <a:spcPts val="1200"/>
              </a:spcAft>
              <a:buNone/>
            </a:pPr>
            <a:r>
              <a:rPr lang="en" sz="1100">
                <a:solidFill>
                  <a:schemeClr val="dk1"/>
                </a:solidFill>
              </a:rPr>
              <a:t>Froyd, J.N. (2024). </a:t>
            </a:r>
            <a:r>
              <a:rPr lang="en" sz="1100" i="1">
                <a:solidFill>
                  <a:schemeClr val="dk1"/>
                </a:solidFill>
              </a:rPr>
              <a:t>CARIBBEAN TOURISM GROWTH RATE SLOWS DOWN</a:t>
            </a:r>
            <a:r>
              <a:rPr lang="en" sz="1100">
                <a:solidFill>
                  <a:schemeClr val="dk1"/>
                </a:solidFill>
              </a:rPr>
              <a:t>. (online) Tourism-review.com. Available at: https://www.tourism-review.com/the-growth-of-caribbean-tourism-slowed-down-news14439 (Accessed 11 Jan. 2026). </a:t>
            </a:r>
            <a:endParaRPr sz="1100">
              <a:solidFill>
                <a:schemeClr val="dk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719"/>
        <p:cNvGrpSpPr/>
        <p:nvPr/>
      </p:nvGrpSpPr>
      <p:grpSpPr>
        <a:xfrm>
          <a:off x="0" y="0"/>
          <a:ext cx="0" cy="0"/>
          <a:chOff x="0" y="0"/>
          <a:chExt cx="0" cy="0"/>
        </a:xfrm>
      </p:grpSpPr>
      <p:sp>
        <p:nvSpPr>
          <p:cNvPr id="720" name="Google Shape;720;p55"/>
          <p:cNvSpPr txBox="1"/>
          <p:nvPr/>
        </p:nvSpPr>
        <p:spPr>
          <a:xfrm>
            <a:off x="433560" y="295600"/>
            <a:ext cx="1803300" cy="1674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1200"/>
              </a:spcAft>
              <a:buNone/>
            </a:pPr>
            <a:r>
              <a:rPr lang="en">
                <a:solidFill>
                  <a:schemeClr val="dk1"/>
                </a:solidFill>
                <a:latin typeface="Lexend"/>
                <a:ea typeface="Lexend"/>
                <a:cs typeface="Lexend"/>
                <a:sym typeface="Lexend"/>
              </a:rPr>
              <a:t>Nia</a:t>
            </a:r>
            <a:endParaRPr>
              <a:solidFill>
                <a:schemeClr val="dk1"/>
              </a:solidFill>
              <a:latin typeface="Lexend"/>
              <a:ea typeface="Lexend"/>
              <a:cs typeface="Lexend"/>
              <a:sym typeface="Lexend"/>
            </a:endParaRPr>
          </a:p>
        </p:txBody>
      </p:sp>
      <p:sp>
        <p:nvSpPr>
          <p:cNvPr id="721" name="Google Shape;721;p55"/>
          <p:cNvSpPr txBox="1"/>
          <p:nvPr/>
        </p:nvSpPr>
        <p:spPr>
          <a:xfrm>
            <a:off x="407600" y="463000"/>
            <a:ext cx="1855200" cy="490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000" b="1">
                <a:solidFill>
                  <a:schemeClr val="dk1"/>
                </a:solidFill>
                <a:latin typeface="Lexend"/>
                <a:ea typeface="Lexend"/>
                <a:cs typeface="Lexend"/>
                <a:sym typeface="Lexend"/>
              </a:rPr>
              <a:t>References.</a:t>
            </a:r>
            <a:endParaRPr sz="2000" b="1">
              <a:solidFill>
                <a:schemeClr val="dk1"/>
              </a:solidFill>
              <a:latin typeface="Lexend"/>
              <a:ea typeface="Lexend"/>
              <a:cs typeface="Lexend"/>
              <a:sym typeface="Lexend"/>
            </a:endParaRPr>
          </a:p>
        </p:txBody>
      </p:sp>
      <p:sp>
        <p:nvSpPr>
          <p:cNvPr id="722" name="Google Shape;722;p55"/>
          <p:cNvSpPr txBox="1"/>
          <p:nvPr/>
        </p:nvSpPr>
        <p:spPr>
          <a:xfrm>
            <a:off x="433550" y="953800"/>
            <a:ext cx="8010600" cy="37635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0"/>
              </a:spcBef>
              <a:spcAft>
                <a:spcPts val="0"/>
              </a:spcAft>
              <a:buClr>
                <a:schemeClr val="dk1"/>
              </a:buClr>
              <a:buSzPts val="1100"/>
              <a:buFont typeface="Arial"/>
              <a:buNone/>
            </a:pPr>
            <a:r>
              <a:rPr lang="en" sz="1100">
                <a:solidFill>
                  <a:schemeClr val="dk1"/>
                </a:solidFill>
              </a:rPr>
              <a:t>Gómez-Andújar, N.X. and Hernandez-Delgado, E.A. (2020). Spatial benthic community analysis of shallow coral reefs to support coastal management in Culebra Island, Puerto Rico. </a:t>
            </a:r>
            <a:r>
              <a:rPr lang="en" sz="1100" i="1">
                <a:solidFill>
                  <a:schemeClr val="dk1"/>
                </a:solidFill>
              </a:rPr>
              <a:t>PeerJ</a:t>
            </a:r>
            <a:r>
              <a:rPr lang="en" sz="1100">
                <a:solidFill>
                  <a:schemeClr val="dk1"/>
                </a:solidFill>
              </a:rPr>
              <a:t>, 8, p.e10080. doi:https://doi.org/10.7717/peerj.10080.</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sz="1100">
                <a:solidFill>
                  <a:schemeClr val="dk1"/>
                </a:solidFill>
              </a:rPr>
              <a:t>Hassanali, K. (2022). Examining Institutional Arrangements toward Coordinated Regional Ocean Governance and Blue Economy Policy Development in the Caribbean Community (CARICOM). </a:t>
            </a:r>
            <a:r>
              <a:rPr lang="en" sz="1100" i="1">
                <a:solidFill>
                  <a:schemeClr val="dk1"/>
                </a:solidFill>
              </a:rPr>
              <a:t>Coastal Management</a:t>
            </a:r>
            <a:r>
              <a:rPr lang="en" sz="1100">
                <a:solidFill>
                  <a:schemeClr val="dk1"/>
                </a:solidFill>
              </a:rPr>
              <a:t>, 50(5), pp.1–23. doi:https://doi.org/10.1080/08920753.2022.2082835.</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sz="1100">
                <a:solidFill>
                  <a:schemeClr val="dk1"/>
                </a:solidFill>
              </a:rPr>
              <a:t>Hocevar, J. (2016). </a:t>
            </a:r>
            <a:r>
              <a:rPr lang="en" sz="1100" i="1">
                <a:solidFill>
                  <a:schemeClr val="dk1"/>
                </a:solidFill>
              </a:rPr>
              <a:t>What’s Killing Coral Reefs? And How Can We Stop It?</a:t>
            </a:r>
            <a:r>
              <a:rPr lang="en" sz="1100">
                <a:solidFill>
                  <a:schemeClr val="dk1"/>
                </a:solidFill>
              </a:rPr>
              <a:t> (online) Greenpeace USA. Available at: https://www.greenpeace.org/usa/whats-killing-coral-reefs-and-how-can-we-stop-it (Accessed 11 Jan. 2026). </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sz="1100">
                <a:solidFill>
                  <a:schemeClr val="dk1"/>
                </a:solidFill>
              </a:rPr>
              <a:t>Jno-Baptiste, B. (2024). Issues and Challenges of the Preservation of an Intangible Cultural Heritage in a Small Island State of the Caribbean: Institutionalizing the Creole Language in Dominica. </a:t>
            </a:r>
            <a:r>
              <a:rPr lang="en" sz="1100" i="1">
                <a:solidFill>
                  <a:schemeClr val="dk1"/>
                </a:solidFill>
              </a:rPr>
              <a:t>Creole Cultures, Vol. 2</a:t>
            </a:r>
            <a:r>
              <a:rPr lang="en" sz="1100">
                <a:solidFill>
                  <a:schemeClr val="dk1"/>
                </a:solidFill>
              </a:rPr>
              <a:t>, 2, pp.205–218. doi:https://doi.org/10.1007/978-3-031-55237-3_10.</a:t>
            </a:r>
            <a:endParaRPr sz="1100">
              <a:solidFill>
                <a:schemeClr val="dk1"/>
              </a:solidFill>
            </a:endParaRPr>
          </a:p>
          <a:p>
            <a:pPr marL="0" lvl="0" indent="0" algn="l" rtl="0">
              <a:lnSpc>
                <a:spcPct val="150000"/>
              </a:lnSpc>
              <a:spcBef>
                <a:spcPts val="1200"/>
              </a:spcBef>
              <a:spcAft>
                <a:spcPts val="1200"/>
              </a:spcAft>
              <a:buNone/>
            </a:pPr>
            <a:r>
              <a:rPr lang="en" sz="1100">
                <a:solidFill>
                  <a:schemeClr val="dk1"/>
                </a:solidFill>
              </a:rPr>
              <a:t>Jordan, E.J. and Vogt, C.A. (2017). Residents’ Perceptions of Stress Related to Cruise Tourism Development. </a:t>
            </a:r>
            <a:r>
              <a:rPr lang="en" sz="1100" i="1">
                <a:solidFill>
                  <a:schemeClr val="dk1"/>
                </a:solidFill>
              </a:rPr>
              <a:t>Tourism Planning &amp; Development</a:t>
            </a:r>
            <a:r>
              <a:rPr lang="en" sz="1100">
                <a:solidFill>
                  <a:schemeClr val="dk1"/>
                </a:solidFill>
              </a:rPr>
              <a:t>, 14(4), pp.527–547. doi:https://doi.org/10.1080/21568316.2017.1287123.</a:t>
            </a:r>
            <a:endParaRPr sz="1100">
              <a:solidFill>
                <a:schemeClr val="dk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726"/>
        <p:cNvGrpSpPr/>
        <p:nvPr/>
      </p:nvGrpSpPr>
      <p:grpSpPr>
        <a:xfrm>
          <a:off x="0" y="0"/>
          <a:ext cx="0" cy="0"/>
          <a:chOff x="0" y="0"/>
          <a:chExt cx="0" cy="0"/>
        </a:xfrm>
      </p:grpSpPr>
      <p:sp>
        <p:nvSpPr>
          <p:cNvPr id="727" name="Google Shape;727;p56"/>
          <p:cNvSpPr txBox="1"/>
          <p:nvPr/>
        </p:nvSpPr>
        <p:spPr>
          <a:xfrm>
            <a:off x="433560" y="295600"/>
            <a:ext cx="1803300" cy="1674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1200"/>
              </a:spcAft>
              <a:buNone/>
            </a:pPr>
            <a:r>
              <a:rPr lang="en">
                <a:solidFill>
                  <a:schemeClr val="dk1"/>
                </a:solidFill>
                <a:latin typeface="Lexend"/>
                <a:ea typeface="Lexend"/>
                <a:cs typeface="Lexend"/>
                <a:sym typeface="Lexend"/>
              </a:rPr>
              <a:t>Nia</a:t>
            </a:r>
            <a:endParaRPr>
              <a:solidFill>
                <a:schemeClr val="dk1"/>
              </a:solidFill>
              <a:latin typeface="Lexend"/>
              <a:ea typeface="Lexend"/>
              <a:cs typeface="Lexend"/>
              <a:sym typeface="Lexend"/>
            </a:endParaRPr>
          </a:p>
        </p:txBody>
      </p:sp>
      <p:sp>
        <p:nvSpPr>
          <p:cNvPr id="728" name="Google Shape;728;p56"/>
          <p:cNvSpPr txBox="1"/>
          <p:nvPr/>
        </p:nvSpPr>
        <p:spPr>
          <a:xfrm>
            <a:off x="407600" y="463000"/>
            <a:ext cx="1855200" cy="490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000" b="1">
                <a:solidFill>
                  <a:schemeClr val="dk1"/>
                </a:solidFill>
                <a:latin typeface="Lexend"/>
                <a:ea typeface="Lexend"/>
                <a:cs typeface="Lexend"/>
                <a:sym typeface="Lexend"/>
              </a:rPr>
              <a:t>References.</a:t>
            </a:r>
            <a:endParaRPr sz="2000" b="1">
              <a:solidFill>
                <a:schemeClr val="dk1"/>
              </a:solidFill>
              <a:latin typeface="Lexend"/>
              <a:ea typeface="Lexend"/>
              <a:cs typeface="Lexend"/>
              <a:sym typeface="Lexend"/>
            </a:endParaRPr>
          </a:p>
        </p:txBody>
      </p:sp>
      <p:sp>
        <p:nvSpPr>
          <p:cNvPr id="729" name="Google Shape;729;p56"/>
          <p:cNvSpPr txBox="1"/>
          <p:nvPr/>
        </p:nvSpPr>
        <p:spPr>
          <a:xfrm>
            <a:off x="433550" y="953800"/>
            <a:ext cx="8010600" cy="35094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0"/>
              </a:spcBef>
              <a:spcAft>
                <a:spcPts val="0"/>
              </a:spcAft>
              <a:buClr>
                <a:schemeClr val="dk1"/>
              </a:buClr>
              <a:buSzPts val="1100"/>
              <a:buFont typeface="Arial"/>
              <a:buNone/>
            </a:pPr>
            <a:r>
              <a:rPr lang="en" sz="1100">
                <a:solidFill>
                  <a:schemeClr val="dk1"/>
                </a:solidFill>
              </a:rPr>
              <a:t>Jordan, L.-A. (2013). A critical assessment of Trinidad and Tobago as a cruise homeport: doorway to the South American cruise market? </a:t>
            </a:r>
            <a:r>
              <a:rPr lang="en" sz="1100" i="1">
                <a:solidFill>
                  <a:schemeClr val="dk1"/>
                </a:solidFill>
              </a:rPr>
              <a:t>Maritime Policy &amp; Management</a:t>
            </a:r>
            <a:r>
              <a:rPr lang="en" sz="1100">
                <a:solidFill>
                  <a:schemeClr val="dk1"/>
                </a:solidFill>
              </a:rPr>
              <a:t>, 40(4), pp.367–383. doi:https://doi.org/10.1080/03088839.2013.777980.</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sz="1100">
                <a:solidFill>
                  <a:schemeClr val="dk1"/>
                </a:solidFill>
              </a:rPr>
              <a:t>Marine Conservation Society. (2021). </a:t>
            </a:r>
            <a:r>
              <a:rPr lang="en" sz="1100" i="1">
                <a:solidFill>
                  <a:schemeClr val="dk1"/>
                </a:solidFill>
              </a:rPr>
              <a:t>The people and places of Montserrat</a:t>
            </a:r>
            <a:r>
              <a:rPr lang="en" sz="1100">
                <a:solidFill>
                  <a:schemeClr val="dk1"/>
                </a:solidFill>
              </a:rPr>
              <a:t>. (online) Available at: https://www.mcsuk.org/news/the-people-and-places-of-montserrat/ (Accessed 11 Jan. 2026). Image reference.</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sz="1100">
                <a:solidFill>
                  <a:schemeClr val="dk1"/>
                </a:solidFill>
              </a:rPr>
              <a:t>Murray, K. M. (2018). </a:t>
            </a:r>
            <a:r>
              <a:rPr lang="en" sz="1100" i="1">
                <a:solidFill>
                  <a:schemeClr val="dk1"/>
                </a:solidFill>
              </a:rPr>
              <a:t>Understanding the Impacts of Cruise Ship Tourism on Marginalized Populations: The Case of Jamaica</a:t>
            </a:r>
            <a:r>
              <a:rPr lang="en" sz="1100">
                <a:solidFill>
                  <a:schemeClr val="dk1"/>
                </a:solidFill>
              </a:rPr>
              <a:t>. ProQuest Dissertations &amp; Theses. </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sz="1100">
                <a:solidFill>
                  <a:schemeClr val="dk1"/>
                </a:solidFill>
              </a:rPr>
              <a:t>Nezha Mejjad, A. Laissaoui, Fekri, A. and Ouafa El Hammoumi (2023). Marine plastic pollution in Morocco: state of the knowledge on origin, occurrence, fate, and management. </a:t>
            </a:r>
            <a:r>
              <a:rPr lang="en" sz="1100" i="1">
                <a:solidFill>
                  <a:schemeClr val="dk1"/>
                </a:solidFill>
              </a:rPr>
              <a:t>Environmental Science and Pollution Research</a:t>
            </a:r>
            <a:r>
              <a:rPr lang="en" sz="1100">
                <a:solidFill>
                  <a:schemeClr val="dk1"/>
                </a:solidFill>
              </a:rPr>
              <a:t>, 30(49). doi:https://doi.org/10.1007/s11356-023-26973-8.</a:t>
            </a:r>
            <a:endParaRPr sz="1100">
              <a:solidFill>
                <a:schemeClr val="dk1"/>
              </a:solidFill>
            </a:endParaRPr>
          </a:p>
          <a:p>
            <a:pPr marL="0" lvl="0" indent="0" algn="l" rtl="0">
              <a:lnSpc>
                <a:spcPct val="150000"/>
              </a:lnSpc>
              <a:spcBef>
                <a:spcPts val="1200"/>
              </a:spcBef>
              <a:spcAft>
                <a:spcPts val="1200"/>
              </a:spcAft>
              <a:buNone/>
            </a:pPr>
            <a:r>
              <a:rPr lang="en" sz="1100">
                <a:solidFill>
                  <a:schemeClr val="dk1"/>
                </a:solidFill>
              </a:rPr>
              <a:t>STONICH, S.C. (2008). ENHANCING COMMUNITY-BASED TOURISM DEVELOPMENT AND CONSERVATION IN THE WESTERN CARIBBEAN. </a:t>
            </a:r>
            <a:r>
              <a:rPr lang="en" sz="1100" i="1">
                <a:solidFill>
                  <a:schemeClr val="dk1"/>
                </a:solidFill>
              </a:rPr>
              <a:t>NAPA Bulletin</a:t>
            </a:r>
            <a:r>
              <a:rPr lang="en" sz="1100">
                <a:solidFill>
                  <a:schemeClr val="dk1"/>
                </a:solidFill>
              </a:rPr>
              <a:t>, 23(1), pp.77–86. doi:https://doi.org/10.1525/napa.2005.23.1.77.</a:t>
            </a:r>
            <a:endParaRPr sz="1100">
              <a:solidFill>
                <a:schemeClr val="dk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733"/>
        <p:cNvGrpSpPr/>
        <p:nvPr/>
      </p:nvGrpSpPr>
      <p:grpSpPr>
        <a:xfrm>
          <a:off x="0" y="0"/>
          <a:ext cx="0" cy="0"/>
          <a:chOff x="0" y="0"/>
          <a:chExt cx="0" cy="0"/>
        </a:xfrm>
      </p:grpSpPr>
      <p:sp>
        <p:nvSpPr>
          <p:cNvPr id="734" name="Google Shape;734;p57"/>
          <p:cNvSpPr txBox="1"/>
          <p:nvPr/>
        </p:nvSpPr>
        <p:spPr>
          <a:xfrm>
            <a:off x="433560" y="295600"/>
            <a:ext cx="1803300" cy="1674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1200"/>
              </a:spcAft>
              <a:buNone/>
            </a:pPr>
            <a:r>
              <a:rPr lang="en">
                <a:solidFill>
                  <a:schemeClr val="dk1"/>
                </a:solidFill>
                <a:latin typeface="Lexend"/>
                <a:ea typeface="Lexend"/>
                <a:cs typeface="Lexend"/>
                <a:sym typeface="Lexend"/>
              </a:rPr>
              <a:t>Nia</a:t>
            </a:r>
            <a:endParaRPr>
              <a:solidFill>
                <a:schemeClr val="dk1"/>
              </a:solidFill>
              <a:latin typeface="Lexend"/>
              <a:ea typeface="Lexend"/>
              <a:cs typeface="Lexend"/>
              <a:sym typeface="Lexend"/>
            </a:endParaRPr>
          </a:p>
        </p:txBody>
      </p:sp>
      <p:sp>
        <p:nvSpPr>
          <p:cNvPr id="735" name="Google Shape;735;p57"/>
          <p:cNvSpPr txBox="1"/>
          <p:nvPr/>
        </p:nvSpPr>
        <p:spPr>
          <a:xfrm>
            <a:off x="407600" y="463000"/>
            <a:ext cx="1855200" cy="490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000" b="1">
                <a:solidFill>
                  <a:schemeClr val="dk1"/>
                </a:solidFill>
                <a:latin typeface="Lexend"/>
                <a:ea typeface="Lexend"/>
                <a:cs typeface="Lexend"/>
                <a:sym typeface="Lexend"/>
              </a:rPr>
              <a:t>References.</a:t>
            </a:r>
            <a:endParaRPr sz="2000" b="1">
              <a:solidFill>
                <a:schemeClr val="dk1"/>
              </a:solidFill>
              <a:latin typeface="Lexend"/>
              <a:ea typeface="Lexend"/>
              <a:cs typeface="Lexend"/>
              <a:sym typeface="Lexend"/>
            </a:endParaRPr>
          </a:p>
        </p:txBody>
      </p:sp>
      <p:sp>
        <p:nvSpPr>
          <p:cNvPr id="736" name="Google Shape;736;p57"/>
          <p:cNvSpPr txBox="1"/>
          <p:nvPr/>
        </p:nvSpPr>
        <p:spPr>
          <a:xfrm>
            <a:off x="433550" y="1062225"/>
            <a:ext cx="8010600" cy="35094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0"/>
              </a:spcBef>
              <a:spcAft>
                <a:spcPts val="0"/>
              </a:spcAft>
              <a:buClr>
                <a:schemeClr val="dk1"/>
              </a:buClr>
              <a:buSzPts val="1100"/>
              <a:buFont typeface="Arial"/>
              <a:buNone/>
            </a:pPr>
            <a:r>
              <a:rPr lang="en" sz="1100">
                <a:solidFill>
                  <a:schemeClr val="dk1"/>
                </a:solidFill>
              </a:rPr>
              <a:t>Telemaque, D.T. (2022). Challenges confronting efficient port performance of selected countries in the Eastern Caribbean: what are the opportunities for Antigua and Barbuda? </a:t>
            </a:r>
            <a:r>
              <a:rPr lang="en" sz="1100" i="1">
                <a:solidFill>
                  <a:schemeClr val="dk1"/>
                </a:solidFill>
              </a:rPr>
              <a:t>Worldwide Hospitality and Tourism Themes</a:t>
            </a:r>
            <a:r>
              <a:rPr lang="en" sz="1100">
                <a:solidFill>
                  <a:schemeClr val="dk1"/>
                </a:solidFill>
              </a:rPr>
              <a:t>, 14(2), pp.169–178. doi:https://doi.org/10.1108/whatt-12-2021-0154.</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sz="1100">
                <a:solidFill>
                  <a:schemeClr val="dk1"/>
                </a:solidFill>
              </a:rPr>
              <a:t>Tenny, L. (1998). Second CTO conservation confab explores tourism’s impacts. (Caribbean Tourism Organization’s second annual Sustainable Tourism Conference). </a:t>
            </a:r>
            <a:r>
              <a:rPr lang="en" sz="1100" i="1">
                <a:solidFill>
                  <a:schemeClr val="dk1"/>
                </a:solidFill>
              </a:rPr>
              <a:t>Travel Weekly</a:t>
            </a:r>
            <a:r>
              <a:rPr lang="en" sz="1100">
                <a:solidFill>
                  <a:schemeClr val="dk1"/>
                </a:solidFill>
              </a:rPr>
              <a:t>, </a:t>
            </a:r>
            <a:r>
              <a:rPr lang="en" sz="1100" i="1">
                <a:solidFill>
                  <a:schemeClr val="dk1"/>
                </a:solidFill>
              </a:rPr>
              <a:t>57</a:t>
            </a:r>
            <a:r>
              <a:rPr lang="en" sz="1100">
                <a:solidFill>
                  <a:schemeClr val="dk1"/>
                </a:solidFill>
              </a:rPr>
              <a:t>(38), C9. </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sz="1100">
                <a:solidFill>
                  <a:schemeClr val="dk1"/>
                </a:solidFill>
              </a:rPr>
              <a:t>Vukić, L., Peronja, I. and Mihanović, V. (2021). Attitudes of the Local Population and Business Stakeholders on the Impact of Cruise Tourism on Destination. </a:t>
            </a:r>
            <a:r>
              <a:rPr lang="en" sz="1100" i="1">
                <a:solidFill>
                  <a:schemeClr val="dk1"/>
                </a:solidFill>
              </a:rPr>
              <a:t>Naše more</a:t>
            </a:r>
            <a:r>
              <a:rPr lang="en" sz="1100">
                <a:solidFill>
                  <a:schemeClr val="dk1"/>
                </a:solidFill>
              </a:rPr>
              <a:t>, 68(1), pp.41–47. doi:https://doi.org/10.17818/nm/2021/1.5.</a:t>
            </a:r>
            <a:endParaRPr sz="110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 sz="1100">
                <a:solidFill>
                  <a:schemeClr val="dk1"/>
                </a:solidFill>
              </a:rPr>
              <a:t>Wensink, C.M. and Pienkowski, M.W. (2013). To Hell and Back: towards protecting our natural assets through tourism? </a:t>
            </a:r>
            <a:r>
              <a:rPr lang="en" sz="1100" i="1">
                <a:solidFill>
                  <a:schemeClr val="dk1"/>
                </a:solidFill>
              </a:rPr>
              <a:t>Journal of Heritage Tourism</a:t>
            </a:r>
            <a:r>
              <a:rPr lang="en" sz="1100">
                <a:solidFill>
                  <a:schemeClr val="dk1"/>
                </a:solidFill>
              </a:rPr>
              <a:t>, 8(1), pp.89–98. doi:https://doi.org/10.1080/1743873x.2013.765752.</a:t>
            </a:r>
            <a:endParaRPr sz="1100">
              <a:solidFill>
                <a:schemeClr val="dk1"/>
              </a:solidFill>
            </a:endParaRPr>
          </a:p>
          <a:p>
            <a:pPr marL="0" lvl="0" indent="0" algn="l" rtl="0">
              <a:lnSpc>
                <a:spcPct val="150000"/>
              </a:lnSpc>
              <a:spcBef>
                <a:spcPts val="1200"/>
              </a:spcBef>
              <a:spcAft>
                <a:spcPts val="1200"/>
              </a:spcAft>
              <a:buNone/>
            </a:pPr>
            <a:r>
              <a:rPr lang="en" sz="1100">
                <a:solidFill>
                  <a:schemeClr val="dk1"/>
                </a:solidFill>
              </a:rPr>
              <a:t>Zhu, Q. and Rahman, R. (2025). Designing ethical souvenirs to sustain the cultural integrity of Dunhuang heritage. </a:t>
            </a:r>
            <a:r>
              <a:rPr lang="en" sz="1100" i="1">
                <a:solidFill>
                  <a:schemeClr val="dk1"/>
                </a:solidFill>
              </a:rPr>
              <a:t>PLOS One</a:t>
            </a:r>
            <a:r>
              <a:rPr lang="en" sz="1100">
                <a:solidFill>
                  <a:schemeClr val="dk1"/>
                </a:solidFill>
              </a:rPr>
              <a:t>, 20(12), p.e0338506. doi:https://doi.org/10.1371/journal.pone.0338506.</a:t>
            </a:r>
            <a:endParaRPr sz="1100">
              <a:solidFill>
                <a:schemeClr val="dk1"/>
              </a:solidFill>
            </a:endParaRPr>
          </a:p>
        </p:txBody>
      </p:sp>
    </p:spTree>
  </p:cSld>
  <p:clrMapOvr>
    <a:masterClrMapping/>
  </p:clrMapOvr>
</p:sld>
</file>

<file path=ppt/theme/theme1.xml><?xml version="1.0" encoding="utf-8"?>
<a:theme xmlns:a="http://schemas.openxmlformats.org/drawingml/2006/main" name="Assignment #2">
  <a:themeElements>
    <a:clrScheme name="Simple Light">
      <a:dk1>
        <a:srgbClr val="000000"/>
      </a:dk1>
      <a:lt1>
        <a:srgbClr val="D3FAFA"/>
      </a:lt1>
      <a:dk2>
        <a:srgbClr val="034E4E"/>
      </a:dk2>
      <a:lt2>
        <a:srgbClr val="0DBDBD"/>
      </a:lt2>
      <a:accent1>
        <a:srgbClr val="65B8B8"/>
      </a:accent1>
      <a:accent2>
        <a:srgbClr val="9CCCCC"/>
      </a:accent2>
      <a:accent3>
        <a:srgbClr val="CAF0F8"/>
      </a:accent3>
      <a:accent4>
        <a:srgbClr val="00B4D8"/>
      </a:accent4>
      <a:accent5>
        <a:srgbClr val="0077B6"/>
      </a:accent5>
      <a:accent6>
        <a:srgbClr val="03045E"/>
      </a:accent6>
      <a:hlink>
        <a:srgbClr val="001D3D"/>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3997</Words>
  <Application>Microsoft Macintosh PowerPoint</Application>
  <PresentationFormat>On-screen Show (16:9)</PresentationFormat>
  <Paragraphs>116</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Spline Sans</vt:lpstr>
      <vt:lpstr>Lexend Light</vt:lpstr>
      <vt:lpstr>Arial</vt:lpstr>
      <vt:lpstr>Lexend</vt:lpstr>
      <vt:lpstr>Assignment #2</vt:lpstr>
      <vt:lpstr>Sustainable Cruise Ship Destinatons.</vt:lpstr>
      <vt:lpstr>Environmental Stewardship.</vt:lpstr>
      <vt:lpstr>Marine and coastal ecosystem protection in port destinations.</vt:lpstr>
      <vt:lpstr>Economic  Viability.</vt:lpstr>
      <vt:lpstr>Examples of reinvestment into local infrastructure.</vt:lpstr>
      <vt:lpstr>Social  Inclusivity.</vt:lpstr>
      <vt:lpstr>Impact of cruise arrivals on local residents </vt:lpstr>
      <vt:lpstr>Cultural  Sensitivity.</vt:lpstr>
      <vt:lpstr>Managing cultural integrity vs. tourist demand</vt:lpstr>
      <vt:lpstr>Questions?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Cruise Ship Destinatons.</dc:title>
  <cp:lastModifiedBy>nia mugford</cp:lastModifiedBy>
  <cp:revision>1</cp:revision>
  <dcterms:modified xsi:type="dcterms:W3CDTF">2026-01-14T14:40:54Z</dcterms:modified>
</cp:coreProperties>
</file>