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9601200" cy="12801600" type="A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E3D5"/>
    <a:srgbClr val="F7F3F0"/>
    <a:srgbClr val="00640A"/>
    <a:srgbClr val="F2F1E4"/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130AF-F44E-70B3-C230-CF8CD8E9AD7D}" v="16" dt="2025-10-19T18:37:52.128"/>
    <p1510:client id="{356A08DF-A3F6-8621-EDEA-E87A817B69B3}" v="25" dt="2025-10-19T12:44:46.754"/>
    <p1510:client id="{698A7AC6-4C8F-8954-7437-EE69627D575C}" v="17" dt="2025-10-18T11:53:06.321"/>
    <p1510:client id="{7134476D-5EC3-8271-951B-34D53F5F2CAD}" v="565" dt="2025-10-19T11:23:26.616"/>
    <p1510:client id="{7181F1D4-DAC4-1481-614F-832E3CF50FC8}" v="2108" dt="2025-10-18T18:57:02.047"/>
    <p1510:client id="{73F7E86C-BD49-FFF4-C797-4D43013293B0}" v="350" dt="2025-10-18T17:14:07.294"/>
    <p1510:client id="{8D41A0CE-2EE3-D585-4B6A-A668935DF2F9}" v="43" dt="2025-10-18T12:22:39.857"/>
    <p1510:client id="{926A41DA-3F2F-D814-F93C-AD6B2E83BF19}" v="381" dt="2025-10-18T20:07:09.395"/>
    <p1510:client id="{C95B47A0-73A1-17D5-CF41-F3E6AF1AA459}" v="269" dt="2025-10-19T18:30:17.023"/>
    <p1510:client id="{D45F3C3B-D8D4-4EDD-4EEA-272E5F86070C}" v="4" dt="2025-10-19T17:53:14.484"/>
    <p1510:client id="{E7E46B84-ED74-BA50-BA2C-930914099D71}" v="6" dt="2025-10-19T17:05:31.850"/>
    <p1510:client id="{F309F927-C336-4997-5A4C-C4BFD55B0A4B}" v="439" dt="2025-10-18T11:59:42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Woodhouse (2110818)" userId="S::2110818@student.uwtsd.ac.uk::d1282ea1-3f93-4f70-b35d-eb39c76f0310" providerId="AD" clId="Web-{7181F1D4-DAC4-1481-614F-832E3CF50FC8}"/>
    <pc:docChg chg="modSld">
      <pc:chgData name="Kay Woodhouse (2110818)" userId="S::2110818@student.uwtsd.ac.uk::d1282ea1-3f93-4f70-b35d-eb39c76f0310" providerId="AD" clId="Web-{7181F1D4-DAC4-1481-614F-832E3CF50FC8}" dt="2025-10-18T18:57:02.047" v="1886"/>
      <pc:docMkLst>
        <pc:docMk/>
      </pc:docMkLst>
      <pc:sldChg chg="addSp delSp modSp">
        <pc:chgData name="Kay Woodhouse (2110818)" userId="S::2110818@student.uwtsd.ac.uk::d1282ea1-3f93-4f70-b35d-eb39c76f0310" providerId="AD" clId="Web-{7181F1D4-DAC4-1481-614F-832E3CF50FC8}" dt="2025-10-18T18:56:05.249" v="1880" actId="20577"/>
        <pc:sldMkLst>
          <pc:docMk/>
          <pc:sldMk cId="109857222" sldId="256"/>
        </pc:sldMkLst>
        <pc:spChg chg="add mod">
          <ac:chgData name="Kay Woodhouse (2110818)" userId="S::2110818@student.uwtsd.ac.uk::d1282ea1-3f93-4f70-b35d-eb39c76f0310" providerId="AD" clId="Web-{7181F1D4-DAC4-1481-614F-832E3CF50FC8}" dt="2025-10-18T18:56:05.249" v="1880" actId="20577"/>
          <ac:spMkLst>
            <pc:docMk/>
            <pc:sldMk cId="109857222" sldId="256"/>
            <ac:spMk id="2" creationId="{4F4453B0-C4C9-0423-841D-C0A35075B88B}"/>
          </ac:spMkLst>
        </pc:spChg>
        <pc:spChg chg="del mod">
          <ac:chgData name="Kay Woodhouse (2110818)" userId="S::2110818@student.uwtsd.ac.uk::d1282ea1-3f93-4f70-b35d-eb39c76f0310" providerId="AD" clId="Web-{7181F1D4-DAC4-1481-614F-832E3CF50FC8}" dt="2025-10-18T13:32:02.755" v="434"/>
          <ac:spMkLst>
            <pc:docMk/>
            <pc:sldMk cId="109857222" sldId="256"/>
            <ac:spMk id="2" creationId="{CCA109BC-FD20-D487-E038-1469C6BFF4DD}"/>
          </ac:spMkLst>
        </pc:spChg>
        <pc:spChg chg="add mod">
          <ac:chgData name="Kay Woodhouse (2110818)" userId="S::2110818@student.uwtsd.ac.uk::d1282ea1-3f93-4f70-b35d-eb39c76f0310" providerId="AD" clId="Web-{7181F1D4-DAC4-1481-614F-832E3CF50FC8}" dt="2025-10-18T12:47:48.430" v="156" actId="14100"/>
          <ac:spMkLst>
            <pc:docMk/>
            <pc:sldMk cId="109857222" sldId="256"/>
            <ac:spMk id="4" creationId="{C4686394-6E6A-B0F9-93B6-8F945E060997}"/>
          </ac:spMkLst>
        </pc:spChg>
        <pc:spChg chg="del">
          <ac:chgData name="Kay Woodhouse (2110818)" userId="S::2110818@student.uwtsd.ac.uk::d1282ea1-3f93-4f70-b35d-eb39c76f0310" providerId="AD" clId="Web-{7181F1D4-DAC4-1481-614F-832E3CF50FC8}" dt="2025-10-18T12:39:50.688" v="94"/>
          <ac:spMkLst>
            <pc:docMk/>
            <pc:sldMk cId="109857222" sldId="256"/>
            <ac:spMk id="6" creationId="{99771408-34A2-EB1E-5399-55A54F1800D0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48:55.773" v="1728" actId="1076"/>
          <ac:spMkLst>
            <pc:docMk/>
            <pc:sldMk cId="109857222" sldId="256"/>
            <ac:spMk id="7" creationId="{64C493A8-3EFD-7523-A685-A4FA0A6328EC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2:35:25.745" v="76"/>
          <ac:spMkLst>
            <pc:docMk/>
            <pc:sldMk cId="109857222" sldId="256"/>
            <ac:spMk id="8" creationId="{735E4A32-F85C-2AE2-97FD-7E40DC35C82A}"/>
          </ac:spMkLst>
        </pc:spChg>
        <pc:spChg chg="del">
          <ac:chgData name="Kay Woodhouse (2110818)" userId="S::2110818@student.uwtsd.ac.uk::d1282ea1-3f93-4f70-b35d-eb39c76f0310" providerId="AD" clId="Web-{7181F1D4-DAC4-1481-614F-832E3CF50FC8}" dt="2025-10-18T12:40:34.470" v="104"/>
          <ac:spMkLst>
            <pc:docMk/>
            <pc:sldMk cId="109857222" sldId="256"/>
            <ac:spMk id="10" creationId="{0DB9554C-B08D-2D4D-893F-2F56388571B4}"/>
          </ac:spMkLst>
        </pc:spChg>
        <pc:spChg chg="del">
          <ac:chgData name="Kay Woodhouse (2110818)" userId="S::2110818@student.uwtsd.ac.uk::d1282ea1-3f93-4f70-b35d-eb39c76f0310" providerId="AD" clId="Web-{7181F1D4-DAC4-1481-614F-832E3CF50FC8}" dt="2025-10-18T12:53:27.870" v="215"/>
          <ac:spMkLst>
            <pc:docMk/>
            <pc:sldMk cId="109857222" sldId="256"/>
            <ac:spMk id="11" creationId="{041BA824-6FBB-D94D-421D-65BBD6347691}"/>
          </ac:spMkLst>
        </pc:spChg>
        <pc:spChg chg="del">
          <ac:chgData name="Kay Woodhouse (2110818)" userId="S::2110818@student.uwtsd.ac.uk::d1282ea1-3f93-4f70-b35d-eb39c76f0310" providerId="AD" clId="Web-{7181F1D4-DAC4-1481-614F-832E3CF50FC8}" dt="2025-10-18T12:38:47.702" v="87"/>
          <ac:spMkLst>
            <pc:docMk/>
            <pc:sldMk cId="109857222" sldId="256"/>
            <ac:spMk id="12" creationId="{4751A3A6-5E85-8E5C-23B8-7AEAA9CC3065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51:08.579" v="1736"/>
          <ac:spMkLst>
            <pc:docMk/>
            <pc:sldMk cId="109857222" sldId="256"/>
            <ac:spMk id="13" creationId="{E7F006CD-E9EC-0856-CCC2-C707DCD1B8D3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18:30.097" v="1155"/>
          <ac:spMkLst>
            <pc:docMk/>
            <pc:sldMk cId="109857222" sldId="256"/>
            <ac:spMk id="15" creationId="{F1C5275B-410F-700D-3706-54F64177861D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17:53.220" v="1154" actId="14100"/>
          <ac:spMkLst>
            <pc:docMk/>
            <pc:sldMk cId="109857222" sldId="256"/>
            <ac:spMk id="16" creationId="{7537F66C-545A-750E-3EB4-DEF1AAEFA2D1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3:37:44.210" v="498" actId="14100"/>
          <ac:spMkLst>
            <pc:docMk/>
            <pc:sldMk cId="109857222" sldId="256"/>
            <ac:spMk id="18" creationId="{11794B9A-FD08-7BB0-806B-06F54E5A7232}"/>
          </ac:spMkLst>
        </pc:spChg>
        <pc:spChg chg="del">
          <ac:chgData name="Kay Woodhouse (2110818)" userId="S::2110818@student.uwtsd.ac.uk::d1282ea1-3f93-4f70-b35d-eb39c76f0310" providerId="AD" clId="Web-{7181F1D4-DAC4-1481-614F-832E3CF50FC8}" dt="2025-10-18T12:41:37.658" v="114"/>
          <ac:spMkLst>
            <pc:docMk/>
            <pc:sldMk cId="109857222" sldId="256"/>
            <ac:spMk id="19" creationId="{78281A54-3BE2-1CEC-3BC5-0EF93F9C36FB}"/>
          </ac:spMkLst>
        </pc:spChg>
        <pc:spChg chg="add mod">
          <ac:chgData name="Kay Woodhouse (2110818)" userId="S::2110818@student.uwtsd.ac.uk::d1282ea1-3f93-4f70-b35d-eb39c76f0310" providerId="AD" clId="Web-{7181F1D4-DAC4-1481-614F-832E3CF50FC8}" dt="2025-10-18T12:40:25.454" v="103"/>
          <ac:spMkLst>
            <pc:docMk/>
            <pc:sldMk cId="109857222" sldId="256"/>
            <ac:spMk id="25" creationId="{36D6E1AE-7352-F19F-B933-75DE055FEE49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27:11.824" v="1312" actId="20577"/>
          <ac:spMkLst>
            <pc:docMk/>
            <pc:sldMk cId="109857222" sldId="256"/>
            <ac:spMk id="26" creationId="{9D08DD63-625D-C450-0C1A-9FF7812FE17D}"/>
          </ac:spMkLst>
        </pc:spChg>
        <pc:spChg chg="add mod">
          <ac:chgData name="Kay Woodhouse (2110818)" userId="S::2110818@student.uwtsd.ac.uk::d1282ea1-3f93-4f70-b35d-eb39c76f0310" providerId="AD" clId="Web-{7181F1D4-DAC4-1481-614F-832E3CF50FC8}" dt="2025-10-18T12:41:24.158" v="113" actId="14100"/>
          <ac:spMkLst>
            <pc:docMk/>
            <pc:sldMk cId="109857222" sldId="256"/>
            <ac:spMk id="27" creationId="{13553207-74BE-9445-EAC0-EB0E198D91DB}"/>
          </ac:spMkLst>
        </pc:spChg>
        <pc:spChg chg="add mod">
          <ac:chgData name="Kay Woodhouse (2110818)" userId="S::2110818@student.uwtsd.ac.uk::d1282ea1-3f93-4f70-b35d-eb39c76f0310" providerId="AD" clId="Web-{7181F1D4-DAC4-1481-614F-832E3CF50FC8}" dt="2025-10-18T12:42:15.596" v="120" actId="14100"/>
          <ac:spMkLst>
            <pc:docMk/>
            <pc:sldMk cId="109857222" sldId="256"/>
            <ac:spMk id="29" creationId="{0888D2AD-6617-DAAB-2149-CA11112138D7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00:26.095" v="1026" actId="14100"/>
          <ac:spMkLst>
            <pc:docMk/>
            <pc:sldMk cId="109857222" sldId="256"/>
            <ac:spMk id="6490" creationId="{1C2A01CF-62CE-2229-A19D-9BCE942C4F67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50:47.984" v="1735"/>
          <ac:spMkLst>
            <pc:docMk/>
            <pc:sldMk cId="109857222" sldId="256"/>
            <ac:spMk id="6492" creationId="{82F3D497-F1D5-C9A7-0173-5EA72B186F34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42:57.264" v="1524" actId="20577"/>
          <ac:spMkLst>
            <pc:docMk/>
            <pc:sldMk cId="109857222" sldId="256"/>
            <ac:spMk id="6493" creationId="{F68C4ED1-6277-56F3-06E3-75BC6BF02D35}"/>
          </ac:spMkLst>
        </pc:spChg>
        <pc:spChg chg="mod">
          <ac:chgData name="Kay Woodhouse (2110818)" userId="S::2110818@student.uwtsd.ac.uk::d1282ea1-3f93-4f70-b35d-eb39c76f0310" providerId="AD" clId="Web-{7181F1D4-DAC4-1481-614F-832E3CF50FC8}" dt="2025-10-18T18:37:08.491" v="1514" actId="20577"/>
          <ac:spMkLst>
            <pc:docMk/>
            <pc:sldMk cId="109857222" sldId="256"/>
            <ac:spMk id="6495" creationId="{DA4983F8-E762-86F2-6740-488FE48CA630}"/>
          </ac:spMkLst>
        </pc:spChg>
        <pc:picChg chg="mod">
          <ac:chgData name="Kay Woodhouse (2110818)" userId="S::2110818@student.uwtsd.ac.uk::d1282ea1-3f93-4f70-b35d-eb39c76f0310" providerId="AD" clId="Web-{7181F1D4-DAC4-1481-614F-832E3CF50FC8}" dt="2025-10-18T18:17:27.001" v="1152" actId="1076"/>
          <ac:picMkLst>
            <pc:docMk/>
            <pc:sldMk cId="109857222" sldId="256"/>
            <ac:picMk id="3" creationId="{08F75CED-5966-289A-E445-DAFDE2EB7457}"/>
          </ac:picMkLst>
        </pc:picChg>
        <pc:picChg chg="mod">
          <ac:chgData name="Kay Woodhouse (2110818)" userId="S::2110818@student.uwtsd.ac.uk::d1282ea1-3f93-4f70-b35d-eb39c76f0310" providerId="AD" clId="Web-{7181F1D4-DAC4-1481-614F-832E3CF50FC8}" dt="2025-10-18T18:15:14.948" v="1143" actId="1076"/>
          <ac:picMkLst>
            <pc:docMk/>
            <pc:sldMk cId="109857222" sldId="256"/>
            <ac:picMk id="5" creationId="{70567CB3-02BC-2076-6D5C-0474092D9A5F}"/>
          </ac:picMkLst>
        </pc:picChg>
        <pc:picChg chg="add mod ord modCrop">
          <ac:chgData name="Kay Woodhouse (2110818)" userId="S::2110818@student.uwtsd.ac.uk::d1282ea1-3f93-4f70-b35d-eb39c76f0310" providerId="AD" clId="Web-{7181F1D4-DAC4-1481-614F-832E3CF50FC8}" dt="2025-10-18T13:37:32.304" v="496" actId="1076"/>
          <ac:picMkLst>
            <pc:docMk/>
            <pc:sldMk cId="109857222" sldId="256"/>
            <ac:picMk id="6" creationId="{80BDA14D-18DA-0388-1E46-DE650B0FA552}"/>
          </ac:picMkLst>
        </pc:picChg>
        <pc:picChg chg="mod">
          <ac:chgData name="Kay Woodhouse (2110818)" userId="S::2110818@student.uwtsd.ac.uk::d1282ea1-3f93-4f70-b35d-eb39c76f0310" providerId="AD" clId="Web-{7181F1D4-DAC4-1481-614F-832E3CF50FC8}" dt="2025-10-18T12:37:59.827" v="85"/>
          <ac:picMkLst>
            <pc:docMk/>
            <pc:sldMk cId="109857222" sldId="256"/>
            <ac:picMk id="9" creationId="{C52B2CAF-AD5B-516E-4F0B-1F529659572F}"/>
          </ac:picMkLst>
        </pc:picChg>
        <pc:picChg chg="mod">
          <ac:chgData name="Kay Woodhouse (2110818)" userId="S::2110818@student.uwtsd.ac.uk::d1282ea1-3f93-4f70-b35d-eb39c76f0310" providerId="AD" clId="Web-{7181F1D4-DAC4-1481-614F-832E3CF50FC8}" dt="2025-10-18T12:37:54.248" v="84"/>
          <ac:picMkLst>
            <pc:docMk/>
            <pc:sldMk cId="109857222" sldId="256"/>
            <ac:picMk id="14" creationId="{919B470E-2BA8-41C6-E52D-FFD1E34C6BE6}"/>
          </ac:picMkLst>
        </pc:picChg>
        <pc:picChg chg="mod">
          <ac:chgData name="Kay Woodhouse (2110818)" userId="S::2110818@student.uwtsd.ac.uk::d1282ea1-3f93-4f70-b35d-eb39c76f0310" providerId="AD" clId="Web-{7181F1D4-DAC4-1481-614F-832E3CF50FC8}" dt="2025-10-18T12:47:34.961" v="154" actId="1076"/>
          <ac:picMkLst>
            <pc:docMk/>
            <pc:sldMk cId="109857222" sldId="256"/>
            <ac:picMk id="17" creationId="{FB182D49-1848-8508-654D-A8769F9F7A3E}"/>
          </ac:picMkLst>
        </pc:picChg>
        <pc:picChg chg="del mod">
          <ac:chgData name="Kay Woodhouse (2110818)" userId="S::2110818@student.uwtsd.ac.uk::d1282ea1-3f93-4f70-b35d-eb39c76f0310" providerId="AD" clId="Web-{7181F1D4-DAC4-1481-614F-832E3CF50FC8}" dt="2025-10-18T13:34:41.703" v="479"/>
          <ac:picMkLst>
            <pc:docMk/>
            <pc:sldMk cId="109857222" sldId="256"/>
            <ac:picMk id="6496" creationId="{7B4CACD4-3D5C-F027-BFF2-C3AA344C007F}"/>
          </ac:picMkLst>
        </pc:picChg>
      </pc:sldChg>
      <pc:sldChg chg="addSp delSp modSp">
        <pc:chgData name="Kay Woodhouse (2110818)" userId="S::2110818@student.uwtsd.ac.uk::d1282ea1-3f93-4f70-b35d-eb39c76f0310" providerId="AD" clId="Web-{7181F1D4-DAC4-1481-614F-832E3CF50FC8}" dt="2025-10-18T18:57:02.047" v="1886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7181F1D4-DAC4-1481-614F-832E3CF50FC8}" dt="2025-10-18T18:56:23.562" v="1882" actId="14100"/>
          <ac:spMkLst>
            <pc:docMk/>
            <pc:sldMk cId="3352146229" sldId="257"/>
            <ac:spMk id="2" creationId="{DF0AE5B1-27FC-31B2-1D5A-7C847A648BAF}"/>
          </ac:spMkLst>
        </pc:spChg>
        <pc:spChg chg="del mod">
          <ac:chgData name="Kay Woodhouse (2110818)" userId="S::2110818@student.uwtsd.ac.uk::d1282ea1-3f93-4f70-b35d-eb39c76f0310" providerId="AD" clId="Web-{7181F1D4-DAC4-1481-614F-832E3CF50FC8}" dt="2025-10-18T14:09:21.253" v="830"/>
          <ac:spMkLst>
            <pc:docMk/>
            <pc:sldMk cId="3352146229" sldId="257"/>
            <ac:spMk id="3" creationId="{BE72B0E4-D9EC-8125-2691-D59098BC3FD5}"/>
          </ac:spMkLst>
        </pc:spChg>
        <pc:spChg chg="add mod">
          <ac:chgData name="Kay Woodhouse (2110818)" userId="S::2110818@student.uwtsd.ac.uk::d1282ea1-3f93-4f70-b35d-eb39c76f0310" providerId="AD" clId="Web-{7181F1D4-DAC4-1481-614F-832E3CF50FC8}" dt="2025-10-18T18:57:02.047" v="1886"/>
          <ac:spMkLst>
            <pc:docMk/>
            <pc:sldMk cId="3352146229" sldId="257"/>
            <ac:spMk id="3" creationId="{D7B3FB91-4CE6-FCCE-4741-F919BFD61745}"/>
          </ac:spMkLst>
        </pc:spChg>
      </pc:sldChg>
    </pc:docChg>
  </pc:docChgLst>
  <pc:docChgLst>
    <pc:chgData name="Kay Woodhouse (2110818)" userId="S::2110818@student.uwtsd.ac.uk::d1282ea1-3f93-4f70-b35d-eb39c76f0310" providerId="AD" clId="Web-{926A41DA-3F2F-D814-F93C-AD6B2E83BF19}"/>
    <pc:docChg chg="addSld modSld">
      <pc:chgData name="Kay Woodhouse (2110818)" userId="S::2110818@student.uwtsd.ac.uk::d1282ea1-3f93-4f70-b35d-eb39c76f0310" providerId="AD" clId="Web-{926A41DA-3F2F-D814-F93C-AD6B2E83BF19}" dt="2025-10-18T20:07:09.395" v="287" actId="20577"/>
      <pc:docMkLst>
        <pc:docMk/>
      </pc:docMkLst>
      <pc:sldChg chg="modSp mod setBg">
        <pc:chgData name="Kay Woodhouse (2110818)" userId="S::2110818@student.uwtsd.ac.uk::d1282ea1-3f93-4f70-b35d-eb39c76f0310" providerId="AD" clId="Web-{926A41DA-3F2F-D814-F93C-AD6B2E83BF19}" dt="2025-10-18T19:25:12.091" v="127" actId="20577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926A41DA-3F2F-D814-F93C-AD6B2E83BF19}" dt="2025-10-18T19:25:12.091" v="127" actId="20577"/>
          <ac:spMkLst>
            <pc:docMk/>
            <pc:sldMk cId="109857222" sldId="256"/>
            <ac:spMk id="2" creationId="{4F4453B0-C4C9-0423-841D-C0A35075B88B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1:29.428" v="102" actId="20577"/>
          <ac:spMkLst>
            <pc:docMk/>
            <pc:sldMk cId="109857222" sldId="256"/>
            <ac:spMk id="8" creationId="{735E4A32-F85C-2AE2-97FD-7E40DC35C82A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4:03.512" v="122" actId="14100"/>
          <ac:spMkLst>
            <pc:docMk/>
            <pc:sldMk cId="109857222" sldId="256"/>
            <ac:spMk id="13" creationId="{E7F006CD-E9EC-0856-CCC2-C707DCD1B8D3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3:04.120" v="116" actId="1076"/>
          <ac:spMkLst>
            <pc:docMk/>
            <pc:sldMk cId="109857222" sldId="256"/>
            <ac:spMk id="15" creationId="{F1C5275B-410F-700D-3706-54F64177861D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2:29.556" v="110" actId="20577"/>
          <ac:spMkLst>
            <pc:docMk/>
            <pc:sldMk cId="109857222" sldId="256"/>
            <ac:spMk id="26" creationId="{9D08DD63-625D-C450-0C1A-9FF7812FE17D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3:08.729" v="117" actId="14100"/>
          <ac:spMkLst>
            <pc:docMk/>
            <pc:sldMk cId="109857222" sldId="256"/>
            <ac:spMk id="6490" creationId="{1C2A01CF-62CE-2229-A19D-9BCE942C4F67}"/>
          </ac:spMkLst>
        </pc:spChg>
        <pc:spChg chg="mod">
          <ac:chgData name="Kay Woodhouse (2110818)" userId="S::2110818@student.uwtsd.ac.uk::d1282ea1-3f93-4f70-b35d-eb39c76f0310" providerId="AD" clId="Web-{926A41DA-3F2F-D814-F93C-AD6B2E83BF19}" dt="2025-10-18T19:23:46.621" v="120" actId="14100"/>
          <ac:spMkLst>
            <pc:docMk/>
            <pc:sldMk cId="109857222" sldId="256"/>
            <ac:spMk id="6492" creationId="{82F3D497-F1D5-C9A7-0173-5EA72B186F34}"/>
          </ac:spMkLst>
        </pc:spChg>
        <pc:picChg chg="mod">
          <ac:chgData name="Kay Woodhouse (2110818)" userId="S::2110818@student.uwtsd.ac.uk::d1282ea1-3f93-4f70-b35d-eb39c76f0310" providerId="AD" clId="Web-{926A41DA-3F2F-D814-F93C-AD6B2E83BF19}" dt="2025-10-18T19:23:56.355" v="121" actId="1076"/>
          <ac:picMkLst>
            <pc:docMk/>
            <pc:sldMk cId="109857222" sldId="256"/>
            <ac:picMk id="6" creationId="{80BDA14D-18DA-0388-1E46-DE650B0FA552}"/>
          </ac:picMkLst>
        </pc:picChg>
      </pc:sldChg>
      <pc:sldChg chg="addSp delSp modSp">
        <pc:chgData name="Kay Woodhouse (2110818)" userId="S::2110818@student.uwtsd.ac.uk::d1282ea1-3f93-4f70-b35d-eb39c76f0310" providerId="AD" clId="Web-{926A41DA-3F2F-D814-F93C-AD6B2E83BF19}" dt="2025-10-18T19:59:26.871" v="265" actId="20577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926A41DA-3F2F-D814-F93C-AD6B2E83BF19}" dt="2025-10-18T19:59:26.871" v="265" actId="20577"/>
          <ac:spMkLst>
            <pc:docMk/>
            <pc:sldMk cId="3352146229" sldId="257"/>
            <ac:spMk id="2" creationId="{DF0AE5B1-27FC-31B2-1D5A-7C847A648BAF}"/>
          </ac:spMkLst>
        </pc:spChg>
        <pc:spChg chg="del mod">
          <ac:chgData name="Kay Woodhouse (2110818)" userId="S::2110818@student.uwtsd.ac.uk::d1282ea1-3f93-4f70-b35d-eb39c76f0310" providerId="AD" clId="Web-{926A41DA-3F2F-D814-F93C-AD6B2E83BF19}" dt="2025-10-18T19:04:29.406" v="37"/>
          <ac:spMkLst>
            <pc:docMk/>
            <pc:sldMk cId="3352146229" sldId="257"/>
            <ac:spMk id="3" creationId="{D7B3FB91-4CE6-FCCE-4741-F919BFD61745}"/>
          </ac:spMkLst>
        </pc:spChg>
        <pc:spChg chg="add del">
          <ac:chgData name="Kay Woodhouse (2110818)" userId="S::2110818@student.uwtsd.ac.uk::d1282ea1-3f93-4f70-b35d-eb39c76f0310" providerId="AD" clId="Web-{926A41DA-3F2F-D814-F93C-AD6B2E83BF19}" dt="2025-10-18T19:02:21.137" v="23"/>
          <ac:spMkLst>
            <pc:docMk/>
            <pc:sldMk cId="3352146229" sldId="257"/>
            <ac:spMk id="4" creationId="{4A0A2613-E629-7279-A372-1DE3F6AA4A37}"/>
          </ac:spMkLst>
        </pc:spChg>
      </pc:sldChg>
      <pc:sldChg chg="addSp delSp modSp new">
        <pc:chgData name="Kay Woodhouse (2110818)" userId="S::2110818@student.uwtsd.ac.uk::d1282ea1-3f93-4f70-b35d-eb39c76f0310" providerId="AD" clId="Web-{926A41DA-3F2F-D814-F93C-AD6B2E83BF19}" dt="2025-10-18T20:07:09.395" v="287" actId="20577"/>
        <pc:sldMkLst>
          <pc:docMk/>
          <pc:sldMk cId="1005927237" sldId="258"/>
        </pc:sldMkLst>
        <pc:spChg chg="add del mod">
          <ac:chgData name="Kay Woodhouse (2110818)" userId="S::2110818@student.uwtsd.ac.uk::d1282ea1-3f93-4f70-b35d-eb39c76f0310" providerId="AD" clId="Web-{926A41DA-3F2F-D814-F93C-AD6B2E83BF19}" dt="2025-10-18T20:07:09.395" v="287" actId="20577"/>
          <ac:spMkLst>
            <pc:docMk/>
            <pc:sldMk cId="1005927237" sldId="258"/>
            <ac:spMk id="2" creationId="{FB4722B4-A693-6DAE-8A53-952BFEEEFE1B}"/>
          </ac:spMkLst>
        </pc:spChg>
      </pc:sldChg>
    </pc:docChg>
  </pc:docChgLst>
  <pc:docChgLst>
    <pc:chgData name="Kay Woodhouse (2110818)" userId="S::2110818@student.uwtsd.ac.uk::d1282ea1-3f93-4f70-b35d-eb39c76f0310" providerId="AD" clId="Web-{356A08DF-A3F6-8621-EDEA-E87A817B69B3}"/>
    <pc:docChg chg="modSld">
      <pc:chgData name="Kay Woodhouse (2110818)" userId="S::2110818@student.uwtsd.ac.uk::d1282ea1-3f93-4f70-b35d-eb39c76f0310" providerId="AD" clId="Web-{356A08DF-A3F6-8621-EDEA-E87A817B69B3}" dt="2025-10-19T12:44:46.754" v="24" actId="20577"/>
      <pc:docMkLst>
        <pc:docMk/>
      </pc:docMkLst>
      <pc:sldChg chg="modSp">
        <pc:chgData name="Kay Woodhouse (2110818)" userId="S::2110818@student.uwtsd.ac.uk::d1282ea1-3f93-4f70-b35d-eb39c76f0310" providerId="AD" clId="Web-{356A08DF-A3F6-8621-EDEA-E87A817B69B3}" dt="2025-10-19T12:44:46.754" v="24" actId="20577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356A08DF-A3F6-8621-EDEA-E87A817B69B3}" dt="2025-10-19T12:44:46.754" v="24" actId="20577"/>
          <ac:spMkLst>
            <pc:docMk/>
            <pc:sldMk cId="109857222" sldId="256"/>
            <ac:spMk id="2" creationId="{4F4453B0-C4C9-0423-841D-C0A35075B88B}"/>
          </ac:spMkLst>
        </pc:spChg>
      </pc:sldChg>
    </pc:docChg>
  </pc:docChgLst>
  <pc:docChgLst>
    <pc:chgData name="Kay Woodhouse (2110818)" userId="S::2110818@student.uwtsd.ac.uk::d1282ea1-3f93-4f70-b35d-eb39c76f0310" providerId="AD" clId="Web-{D45F3C3B-D8D4-4EDD-4EEA-272E5F86070C}"/>
    <pc:docChg chg="modSld">
      <pc:chgData name="Kay Woodhouse (2110818)" userId="S::2110818@student.uwtsd.ac.uk::d1282ea1-3f93-4f70-b35d-eb39c76f0310" providerId="AD" clId="Web-{D45F3C3B-D8D4-4EDD-4EEA-272E5F86070C}" dt="2025-10-19T17:53:14.484" v="3" actId="20577"/>
      <pc:docMkLst>
        <pc:docMk/>
      </pc:docMkLst>
      <pc:sldChg chg="modSp">
        <pc:chgData name="Kay Woodhouse (2110818)" userId="S::2110818@student.uwtsd.ac.uk::d1282ea1-3f93-4f70-b35d-eb39c76f0310" providerId="AD" clId="Web-{D45F3C3B-D8D4-4EDD-4EEA-272E5F86070C}" dt="2025-10-19T17:53:14.484" v="3" actId="20577"/>
        <pc:sldMkLst>
          <pc:docMk/>
          <pc:sldMk cId="1005927237" sldId="258"/>
        </pc:sldMkLst>
        <pc:spChg chg="mod">
          <ac:chgData name="Kay Woodhouse (2110818)" userId="S::2110818@student.uwtsd.ac.uk::d1282ea1-3f93-4f70-b35d-eb39c76f0310" providerId="AD" clId="Web-{D45F3C3B-D8D4-4EDD-4EEA-272E5F86070C}" dt="2025-10-19T17:53:14.484" v="3" actId="20577"/>
          <ac:spMkLst>
            <pc:docMk/>
            <pc:sldMk cId="1005927237" sldId="258"/>
            <ac:spMk id="2" creationId="{FB4722B4-A693-6DAE-8A53-952BFEEEFE1B}"/>
          </ac:spMkLst>
        </pc:spChg>
      </pc:sldChg>
    </pc:docChg>
  </pc:docChgLst>
  <pc:docChgLst>
    <pc:chgData name="Kay Woodhouse (2110818)" userId="S::2110818@student.uwtsd.ac.uk::d1282ea1-3f93-4f70-b35d-eb39c76f0310" providerId="AD" clId="Web-{029130AF-F44E-70B3-C230-CF8CD8E9AD7D}"/>
    <pc:docChg chg="modSld modMainMaster">
      <pc:chgData name="Kay Woodhouse (2110818)" userId="S::2110818@student.uwtsd.ac.uk::d1282ea1-3f93-4f70-b35d-eb39c76f0310" providerId="AD" clId="Web-{029130AF-F44E-70B3-C230-CF8CD8E9AD7D}" dt="2025-10-19T18:37:52.128" v="14"/>
      <pc:docMkLst>
        <pc:docMk/>
      </pc:docMkLst>
      <pc:sldChg chg="modSp">
        <pc:chgData name="Kay Woodhouse (2110818)" userId="S::2110818@student.uwtsd.ac.uk::d1282ea1-3f93-4f70-b35d-eb39c76f0310" providerId="AD" clId="Web-{029130AF-F44E-70B3-C230-CF8CD8E9AD7D}" dt="2025-10-19T18:36:32.687" v="12" actId="20577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029130AF-F44E-70B3-C230-CF8CD8E9AD7D}" dt="2025-10-19T18:36:32.687" v="12" actId="20577"/>
          <ac:spMkLst>
            <pc:docMk/>
            <pc:sldMk cId="109857222" sldId="256"/>
            <ac:spMk id="8" creationId="{735E4A32-F85C-2AE2-97FD-7E40DC35C82A}"/>
          </ac:spMkLst>
        </pc:spChg>
      </pc:sldChg>
      <pc:sldChg chg="modSp">
        <pc:chgData name="Kay Woodhouse (2110818)" userId="S::2110818@student.uwtsd.ac.uk::d1282ea1-3f93-4f70-b35d-eb39c76f0310" providerId="AD" clId="Web-{029130AF-F44E-70B3-C230-CF8CD8E9AD7D}" dt="2025-10-19T18:37:45.347" v="13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029130AF-F44E-70B3-C230-CF8CD8E9AD7D}" dt="2025-10-19T18:37:45.347" v="13"/>
          <ac:spMkLst>
            <pc:docMk/>
            <pc:sldMk cId="3352146229" sldId="257"/>
            <ac:spMk id="4" creationId="{6063E770-1AB2-D7B2-629B-57FC37E464F7}"/>
          </ac:spMkLst>
        </pc:spChg>
      </pc:sldChg>
      <pc:sldChg chg="modSp">
        <pc:chgData name="Kay Woodhouse (2110818)" userId="S::2110818@student.uwtsd.ac.uk::d1282ea1-3f93-4f70-b35d-eb39c76f0310" providerId="AD" clId="Web-{029130AF-F44E-70B3-C230-CF8CD8E9AD7D}" dt="2025-10-19T18:37:45.347" v="13"/>
        <pc:sldMkLst>
          <pc:docMk/>
          <pc:sldMk cId="1005927237" sldId="258"/>
        </pc:sldMkLst>
        <pc:spChg chg="mod">
          <ac:chgData name="Kay Woodhouse (2110818)" userId="S::2110818@student.uwtsd.ac.uk::d1282ea1-3f93-4f70-b35d-eb39c76f0310" providerId="AD" clId="Web-{029130AF-F44E-70B3-C230-CF8CD8E9AD7D}" dt="2025-10-19T18:37:45.347" v="13"/>
          <ac:spMkLst>
            <pc:docMk/>
            <pc:sldMk cId="1005927237" sldId="258"/>
            <ac:spMk id="4" creationId="{B23F2479-B1E8-285C-32C3-3EA0B285A528}"/>
          </ac:spMkLst>
        </pc:spChg>
      </pc:sldChg>
      <pc:sldMasterChg chg="modSp mod modSldLayout">
        <pc:chgData name="Kay Woodhouse (2110818)" userId="S::2110818@student.uwtsd.ac.uk::d1282ea1-3f93-4f70-b35d-eb39c76f0310" providerId="AD" clId="Web-{029130AF-F44E-70B3-C230-CF8CD8E9AD7D}" dt="2025-10-19T18:37:52.128" v="14"/>
        <pc:sldMasterMkLst>
          <pc:docMk/>
          <pc:sldMasterMk cId="2460954070" sldId="2147483660"/>
        </pc:sldMasterMkLst>
        <pc:spChg chg="mod">
          <ac:chgData name="Kay Woodhouse (2110818)" userId="S::2110818@student.uwtsd.ac.uk::d1282ea1-3f93-4f70-b35d-eb39c76f0310" providerId="AD" clId="Web-{029130AF-F44E-70B3-C230-CF8CD8E9AD7D}" dt="2025-10-19T18:37:45.347" v="13"/>
          <ac:spMkLst>
            <pc:docMk/>
            <pc:sldMasterMk cId="2460954070" sldId="2147483660"/>
            <ac:spMk id="5" creationId="{00000000-0000-0000-0000-000000000000}"/>
          </ac:spMkLst>
        </pc:sp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2385387890" sldId="2147483661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949138452" sldId="2147483662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949138452" sldId="2147483662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2591524520" sldId="2147483663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1203092039" sldId="2147483664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3733172339" sldId="2147483665"/>
              <ac:spMk id="8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3210312558" sldId="2147483666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3210312558" sldId="2147483666"/>
              <ac:spMk id="4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3146388984" sldId="2147483667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3146388984" sldId="2147483667"/>
              <ac:spMk id="3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3171841454" sldId="2147483668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1718958274" sldId="2147483669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2202905451" sldId="2147483670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2202905451" sldId="2147483670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029130AF-F44E-70B3-C230-CF8CD8E9AD7D}" dt="2025-10-19T18:37:52.128" v="14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Kay Woodhouse (2110818)" userId="S::2110818@student.uwtsd.ac.uk::d1282ea1-3f93-4f70-b35d-eb39c76f0310" providerId="AD" clId="Web-{029130AF-F44E-70B3-C230-CF8CD8E9AD7D}" dt="2025-10-19T18:37:45.347" v="13"/>
            <ac:spMkLst>
              <pc:docMk/>
              <pc:sldMasterMk cId="2460954070" sldId="2147483660"/>
              <pc:sldLayoutMk cId="3479445657" sldId="2147483671"/>
              <ac:spMk id="5" creationId="{00000000-0000-0000-0000-000000000000}"/>
            </ac:spMkLst>
          </pc:spChg>
        </pc:sldLayoutChg>
      </pc:sldMasterChg>
    </pc:docChg>
  </pc:docChgLst>
  <pc:docChgLst>
    <pc:chgData name="Kay Woodhouse (2110818)" userId="S::2110818@student.uwtsd.ac.uk::d1282ea1-3f93-4f70-b35d-eb39c76f0310" providerId="AD" clId="Web-{E7E46B84-ED74-BA50-BA2C-930914099D71}"/>
    <pc:docChg chg="modSld">
      <pc:chgData name="Kay Woodhouse (2110818)" userId="S::2110818@student.uwtsd.ac.uk::d1282ea1-3f93-4f70-b35d-eb39c76f0310" providerId="AD" clId="Web-{E7E46B84-ED74-BA50-BA2C-930914099D71}" dt="2025-10-19T17:05:31.850" v="4" actId="20577"/>
      <pc:docMkLst>
        <pc:docMk/>
      </pc:docMkLst>
      <pc:sldChg chg="modSp">
        <pc:chgData name="Kay Woodhouse (2110818)" userId="S::2110818@student.uwtsd.ac.uk::d1282ea1-3f93-4f70-b35d-eb39c76f0310" providerId="AD" clId="Web-{E7E46B84-ED74-BA50-BA2C-930914099D71}" dt="2025-10-19T17:05:10.288" v="2" actId="20577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E7E46B84-ED74-BA50-BA2C-930914099D71}" dt="2025-10-19T17:05:10.288" v="2" actId="20577"/>
          <ac:spMkLst>
            <pc:docMk/>
            <pc:sldMk cId="3352146229" sldId="257"/>
            <ac:spMk id="2" creationId="{DF0AE5B1-27FC-31B2-1D5A-7C847A648BAF}"/>
          </ac:spMkLst>
        </pc:spChg>
      </pc:sldChg>
      <pc:sldChg chg="modSp">
        <pc:chgData name="Kay Woodhouse (2110818)" userId="S::2110818@student.uwtsd.ac.uk::d1282ea1-3f93-4f70-b35d-eb39c76f0310" providerId="AD" clId="Web-{E7E46B84-ED74-BA50-BA2C-930914099D71}" dt="2025-10-19T17:05:31.850" v="4" actId="20577"/>
        <pc:sldMkLst>
          <pc:docMk/>
          <pc:sldMk cId="1005927237" sldId="258"/>
        </pc:sldMkLst>
        <pc:spChg chg="mod">
          <ac:chgData name="Kay Woodhouse (2110818)" userId="S::2110818@student.uwtsd.ac.uk::d1282ea1-3f93-4f70-b35d-eb39c76f0310" providerId="AD" clId="Web-{E7E46B84-ED74-BA50-BA2C-930914099D71}" dt="2025-10-19T17:05:31.850" v="4" actId="20577"/>
          <ac:spMkLst>
            <pc:docMk/>
            <pc:sldMk cId="1005927237" sldId="258"/>
            <ac:spMk id="2" creationId="{FB4722B4-A693-6DAE-8A53-952BFEEEFE1B}"/>
          </ac:spMkLst>
        </pc:spChg>
      </pc:sldChg>
    </pc:docChg>
  </pc:docChgLst>
  <pc:docChgLst>
    <pc:chgData name="Kay Woodhouse (2110818)" userId="S::2110818@student.uwtsd.ac.uk::d1282ea1-3f93-4f70-b35d-eb39c76f0310" providerId="AD" clId="Web-{73F7E86C-BD49-FFF4-C797-4D43013293B0}"/>
    <pc:docChg chg="modSld">
      <pc:chgData name="Kay Woodhouse (2110818)" userId="S::2110818@student.uwtsd.ac.uk::d1282ea1-3f93-4f70-b35d-eb39c76f0310" providerId="AD" clId="Web-{73F7E86C-BD49-FFF4-C797-4D43013293B0}" dt="2025-10-18T17:14:07.294" v="185" actId="20577"/>
      <pc:docMkLst>
        <pc:docMk/>
      </pc:docMkLst>
      <pc:sldChg chg="modSp">
        <pc:chgData name="Kay Woodhouse (2110818)" userId="S::2110818@student.uwtsd.ac.uk::d1282ea1-3f93-4f70-b35d-eb39c76f0310" providerId="AD" clId="Web-{73F7E86C-BD49-FFF4-C797-4D43013293B0}" dt="2025-10-18T13:57:28.102" v="7" actId="20577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73F7E86C-BD49-FFF4-C797-4D43013293B0}" dt="2025-10-18T13:57:28.102" v="7" actId="20577"/>
          <ac:spMkLst>
            <pc:docMk/>
            <pc:sldMk cId="109857222" sldId="256"/>
            <ac:spMk id="13" creationId="{E7F006CD-E9EC-0856-CCC2-C707DCD1B8D3}"/>
          </ac:spMkLst>
        </pc:spChg>
      </pc:sldChg>
      <pc:sldChg chg="modSp">
        <pc:chgData name="Kay Woodhouse (2110818)" userId="S::2110818@student.uwtsd.ac.uk::d1282ea1-3f93-4f70-b35d-eb39c76f0310" providerId="AD" clId="Web-{73F7E86C-BD49-FFF4-C797-4D43013293B0}" dt="2025-10-18T17:14:07.294" v="185" actId="20577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73F7E86C-BD49-FFF4-C797-4D43013293B0}" dt="2025-10-18T17:14:07.294" v="185" actId="20577"/>
          <ac:spMkLst>
            <pc:docMk/>
            <pc:sldMk cId="3352146229" sldId="257"/>
            <ac:spMk id="2" creationId="{DF0AE5B1-27FC-31B2-1D5A-7C847A648BAF}"/>
          </ac:spMkLst>
        </pc:spChg>
      </pc:sldChg>
    </pc:docChg>
  </pc:docChgLst>
  <pc:docChgLst>
    <pc:chgData name="Kay Woodhouse (2110818)" userId="S::2110818@student.uwtsd.ac.uk::d1282ea1-3f93-4f70-b35d-eb39c76f0310" providerId="AD" clId="Web-{7134476D-5EC3-8271-951B-34D53F5F2CAD}"/>
    <pc:docChg chg="mod modSld modMainMaster">
      <pc:chgData name="Kay Woodhouse (2110818)" userId="S::2110818@student.uwtsd.ac.uk::d1282ea1-3f93-4f70-b35d-eb39c76f0310" providerId="AD" clId="Web-{7134476D-5EC3-8271-951B-34D53F5F2CAD}" dt="2025-10-19T11:23:26.616" v="550" actId="20577"/>
      <pc:docMkLst>
        <pc:docMk/>
      </pc:docMkLst>
      <pc:sldChg chg="addSp delSp modSp">
        <pc:chgData name="Kay Woodhouse (2110818)" userId="S::2110818@student.uwtsd.ac.uk::d1282ea1-3f93-4f70-b35d-eb39c76f0310" providerId="AD" clId="Web-{7134476D-5EC3-8271-951B-34D53F5F2CAD}" dt="2025-10-19T11:23:26.616" v="550" actId="20577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7134476D-5EC3-8271-951B-34D53F5F2CAD}" dt="2025-10-19T10:58:52.534" v="341" actId="1076"/>
          <ac:spMkLst>
            <pc:docMk/>
            <pc:sldMk cId="109857222" sldId="256"/>
            <ac:spMk id="2" creationId="{4F4453B0-C4C9-0423-841D-C0A35075B88B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0:29:00.165" v="242"/>
          <ac:spMkLst>
            <pc:docMk/>
            <pc:sldMk cId="109857222" sldId="256"/>
            <ac:spMk id="4" creationId="{C4686394-6E6A-B0F9-93B6-8F945E060997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0:59:17.675" v="343" actId="14100"/>
          <ac:spMkLst>
            <pc:docMk/>
            <pc:sldMk cId="109857222" sldId="256"/>
            <ac:spMk id="8" creationId="{735E4A32-F85C-2AE2-97FD-7E40DC35C82A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0:37:31.765" v="279" actId="14100"/>
          <ac:spMkLst>
            <pc:docMk/>
            <pc:sldMk cId="109857222" sldId="256"/>
            <ac:spMk id="13" creationId="{E7F006CD-E9EC-0856-CCC2-C707DCD1B8D3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03:35.179" v="372" actId="14100"/>
          <ac:spMkLst>
            <pc:docMk/>
            <pc:sldMk cId="109857222" sldId="256"/>
            <ac:spMk id="15" creationId="{F1C5275B-410F-700D-3706-54F64177861D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0:37:54.578" v="281" actId="14100"/>
          <ac:spMkLst>
            <pc:docMk/>
            <pc:sldMk cId="109857222" sldId="256"/>
            <ac:spMk id="16" creationId="{7537F66C-545A-750E-3EB4-DEF1AAEFA2D1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0:29:17.712" v="245"/>
          <ac:spMkLst>
            <pc:docMk/>
            <pc:sldMk cId="109857222" sldId="256"/>
            <ac:spMk id="18" creationId="{11794B9A-FD08-7BB0-806B-06F54E5A7232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02:28.490" v="368" actId="14100"/>
          <ac:spMkLst>
            <pc:docMk/>
            <pc:sldMk cId="109857222" sldId="256"/>
            <ac:spMk id="25" creationId="{36D6E1AE-7352-F19F-B933-75DE055FEE49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17:17.876" v="483" actId="20577"/>
          <ac:spMkLst>
            <pc:docMk/>
            <pc:sldMk cId="109857222" sldId="256"/>
            <ac:spMk id="26" creationId="{9D08DD63-625D-C450-0C1A-9FF7812FE17D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00:55.239" v="356" actId="14100"/>
          <ac:spMkLst>
            <pc:docMk/>
            <pc:sldMk cId="109857222" sldId="256"/>
            <ac:spMk id="27" creationId="{13553207-74BE-9445-EAC0-EB0E198D91DB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12:52.655" v="407" actId="14100"/>
          <ac:spMkLst>
            <pc:docMk/>
            <pc:sldMk cId="109857222" sldId="256"/>
            <ac:spMk id="29" creationId="{0888D2AD-6617-DAAB-2149-CA11112138D7}"/>
          </ac:spMkLst>
        </pc:spChg>
        <pc:spChg chg="add del mod">
          <ac:chgData name="Kay Woodhouse (2110818)" userId="S::2110818@student.uwtsd.ac.uk::d1282ea1-3f93-4f70-b35d-eb39c76f0310" providerId="AD" clId="Web-{7134476D-5EC3-8271-951B-34D53F5F2CAD}" dt="2025-10-19T11:07:47.334" v="382"/>
          <ac:spMkLst>
            <pc:docMk/>
            <pc:sldMk cId="109857222" sldId="256"/>
            <ac:spMk id="36" creationId="{F94883BB-1F09-A8E2-B2E2-AED5EB3601F5}"/>
          </ac:spMkLst>
        </pc:spChg>
        <pc:spChg chg="add mod">
          <ac:chgData name="Kay Woodhouse (2110818)" userId="S::2110818@student.uwtsd.ac.uk::d1282ea1-3f93-4f70-b35d-eb39c76f0310" providerId="AD" clId="Web-{7134476D-5EC3-8271-951B-34D53F5F2CAD}" dt="2025-10-19T11:22:44.423" v="548" actId="20577"/>
          <ac:spMkLst>
            <pc:docMk/>
            <pc:sldMk cId="109857222" sldId="256"/>
            <ac:spMk id="37" creationId="{CC3AE369-F455-F923-D809-E8724B89650F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12:25.404" v="399" actId="14100"/>
          <ac:spMkLst>
            <pc:docMk/>
            <pc:sldMk cId="109857222" sldId="256"/>
            <ac:spMk id="6490" creationId="{1C2A01CF-62CE-2229-A19D-9BCE942C4F67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04:49.888" v="373" actId="14100"/>
          <ac:spMkLst>
            <pc:docMk/>
            <pc:sldMk cId="109857222" sldId="256"/>
            <ac:spMk id="6492" creationId="{82F3D497-F1D5-C9A7-0173-5EA72B186F34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20:48.627" v="535"/>
          <ac:spMkLst>
            <pc:docMk/>
            <pc:sldMk cId="109857222" sldId="256"/>
            <ac:spMk id="6493" creationId="{F68C4ED1-6277-56F3-06E3-75BC6BF02D35}"/>
          </ac:spMkLst>
        </pc:spChg>
        <pc:spChg chg="mod">
          <ac:chgData name="Kay Woodhouse (2110818)" userId="S::2110818@student.uwtsd.ac.uk::d1282ea1-3f93-4f70-b35d-eb39c76f0310" providerId="AD" clId="Web-{7134476D-5EC3-8271-951B-34D53F5F2CAD}" dt="2025-10-19T11:23:26.616" v="550" actId="20577"/>
          <ac:spMkLst>
            <pc:docMk/>
            <pc:sldMk cId="109857222" sldId="256"/>
            <ac:spMk id="6495" creationId="{DA4983F8-E762-86F2-6740-488FE48CA630}"/>
          </ac:spMkLst>
        </pc:spChg>
        <pc:picChg chg="mod">
          <ac:chgData name="Kay Woodhouse (2110818)" userId="S::2110818@student.uwtsd.ac.uk::d1282ea1-3f93-4f70-b35d-eb39c76f0310" providerId="AD" clId="Web-{7134476D-5EC3-8271-951B-34D53F5F2CAD}" dt="2025-10-19T11:00:36.535" v="353" actId="1076"/>
          <ac:picMkLst>
            <pc:docMk/>
            <pc:sldMk cId="109857222" sldId="256"/>
            <ac:picMk id="9" creationId="{C52B2CAF-AD5B-516E-4F0B-1F529659572F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45:32.507" v="309"/>
          <ac:picMkLst>
            <pc:docMk/>
            <pc:sldMk cId="109857222" sldId="256"/>
            <ac:picMk id="10" creationId="{1B2E4028-5B24-A1E2-686A-9F639C5DC6BC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46:36.149" v="311"/>
          <ac:picMkLst>
            <pc:docMk/>
            <pc:sldMk cId="109857222" sldId="256"/>
            <ac:picMk id="11" creationId="{F1342959-7344-E7FC-4F1C-5AB7B8A8AE62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47:00.386" v="313"/>
          <ac:picMkLst>
            <pc:docMk/>
            <pc:sldMk cId="109857222" sldId="256"/>
            <ac:picMk id="12" creationId="{FAF5BF7F-14FF-C2B3-1A33-17683A78FAF5}"/>
          </ac:picMkLst>
        </pc:picChg>
        <pc:picChg chg="del mod">
          <ac:chgData name="Kay Woodhouse (2110818)" userId="S::2110818@student.uwtsd.ac.uk::d1282ea1-3f93-4f70-b35d-eb39c76f0310" providerId="AD" clId="Web-{7134476D-5EC3-8271-951B-34D53F5F2CAD}" dt="2025-10-19T10:56:09.266" v="325"/>
          <ac:picMkLst>
            <pc:docMk/>
            <pc:sldMk cId="109857222" sldId="256"/>
            <ac:picMk id="14" creationId="{919B470E-2BA8-41C6-E52D-FFD1E34C6BE6}"/>
          </ac:picMkLst>
        </pc:picChg>
        <pc:picChg chg="add del">
          <ac:chgData name="Kay Woodhouse (2110818)" userId="S::2110818@student.uwtsd.ac.uk::d1282ea1-3f93-4f70-b35d-eb39c76f0310" providerId="AD" clId="Web-{7134476D-5EC3-8271-951B-34D53F5F2CAD}" dt="2025-10-19T11:00:11.551" v="351"/>
          <ac:picMkLst>
            <pc:docMk/>
            <pc:sldMk cId="109857222" sldId="256"/>
            <ac:picMk id="17" creationId="{FB182D49-1848-8508-654D-A8769F9F7A3E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47:29.825" v="315"/>
          <ac:picMkLst>
            <pc:docMk/>
            <pc:sldMk cId="109857222" sldId="256"/>
            <ac:picMk id="19" creationId="{8BADFD0F-A192-3BDA-DC4B-19997EC337A9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48:12.312" v="317"/>
          <ac:picMkLst>
            <pc:docMk/>
            <pc:sldMk cId="109857222" sldId="256"/>
            <ac:picMk id="31" creationId="{3E1A3452-77EA-D3CF-A73B-2387342D5400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50:47.382" v="320"/>
          <ac:picMkLst>
            <pc:docMk/>
            <pc:sldMk cId="109857222" sldId="256"/>
            <ac:picMk id="32" creationId="{D0076E25-17A3-B8E1-5B97-A71472AB7BAA}"/>
          </ac:picMkLst>
        </pc:picChg>
        <pc:picChg chg="add mod">
          <ac:chgData name="Kay Woodhouse (2110818)" userId="S::2110818@student.uwtsd.ac.uk::d1282ea1-3f93-4f70-b35d-eb39c76f0310" providerId="AD" clId="Web-{7134476D-5EC3-8271-951B-34D53F5F2CAD}" dt="2025-10-19T11:02:31.412" v="369" actId="1076"/>
          <ac:picMkLst>
            <pc:docMk/>
            <pc:sldMk cId="109857222" sldId="256"/>
            <ac:picMk id="33" creationId="{22866568-D77B-B895-0083-E75356861210}"/>
          </ac:picMkLst>
        </pc:picChg>
        <pc:picChg chg="add del mod">
          <ac:chgData name="Kay Woodhouse (2110818)" userId="S::2110818@student.uwtsd.ac.uk::d1282ea1-3f93-4f70-b35d-eb39c76f0310" providerId="AD" clId="Web-{7134476D-5EC3-8271-951B-34D53F5F2CAD}" dt="2025-10-19T10:58:00.861" v="335"/>
          <ac:picMkLst>
            <pc:docMk/>
            <pc:sldMk cId="109857222" sldId="256"/>
            <ac:picMk id="34" creationId="{AB48EAF6-0AF3-75BA-0118-6D9EE8B8C9E0}"/>
          </ac:picMkLst>
        </pc:picChg>
        <pc:picChg chg="add mod ord">
          <ac:chgData name="Kay Woodhouse (2110818)" userId="S::2110818@student.uwtsd.ac.uk::d1282ea1-3f93-4f70-b35d-eb39c76f0310" providerId="AD" clId="Web-{7134476D-5EC3-8271-951B-34D53F5F2CAD}" dt="2025-10-19T10:58:32.081" v="340"/>
          <ac:picMkLst>
            <pc:docMk/>
            <pc:sldMk cId="109857222" sldId="256"/>
            <ac:picMk id="35" creationId="{6AFEECB6-527C-6ACF-AA55-7C7B6BA9D67A}"/>
          </ac:picMkLst>
        </pc:picChg>
        <pc:cxnChg chg="mod">
          <ac:chgData name="Kay Woodhouse (2110818)" userId="S::2110818@student.uwtsd.ac.uk::d1282ea1-3f93-4f70-b35d-eb39c76f0310" providerId="AD" clId="Web-{7134476D-5EC3-8271-951B-34D53F5F2CAD}" dt="2025-10-19T11:11:27.559" v="394" actId="14100"/>
          <ac:cxnSpMkLst>
            <pc:docMk/>
            <pc:sldMk cId="109857222" sldId="256"/>
            <ac:cxnSpMk id="23" creationId="{D2CB7892-5E3C-2CED-D840-D0559C45AAFA}"/>
          </ac:cxnSpMkLst>
        </pc:cxnChg>
      </pc:sldChg>
      <pc:sldChg chg="addSp delSp modSp">
        <pc:chgData name="Kay Woodhouse (2110818)" userId="S::2110818@student.uwtsd.ac.uk::d1282ea1-3f93-4f70-b35d-eb39c76f0310" providerId="AD" clId="Web-{7134476D-5EC3-8271-951B-34D53F5F2CAD}" dt="2025-10-19T11:10:35.589" v="393"/>
        <pc:sldMkLst>
          <pc:docMk/>
          <pc:sldMk cId="3352146229" sldId="257"/>
        </pc:sldMkLst>
        <pc:spChg chg="mod">
          <ac:chgData name="Kay Woodhouse (2110818)" userId="S::2110818@student.uwtsd.ac.uk::d1282ea1-3f93-4f70-b35d-eb39c76f0310" providerId="AD" clId="Web-{7134476D-5EC3-8271-951B-34D53F5F2CAD}" dt="2025-10-19T11:08:26.695" v="384" actId="20577"/>
          <ac:spMkLst>
            <pc:docMk/>
            <pc:sldMk cId="3352146229" sldId="257"/>
            <ac:spMk id="2" creationId="{DF0AE5B1-27FC-31B2-1D5A-7C847A648BAF}"/>
          </ac:spMkLst>
        </pc:spChg>
        <pc:spChg chg="add del mod">
          <ac:chgData name="Kay Woodhouse (2110818)" userId="S::2110818@student.uwtsd.ac.uk::d1282ea1-3f93-4f70-b35d-eb39c76f0310" providerId="AD" clId="Web-{7134476D-5EC3-8271-951B-34D53F5F2CAD}" dt="2025-10-19T11:07:49.225" v="383"/>
          <ac:spMkLst>
            <pc:docMk/>
            <pc:sldMk cId="3352146229" sldId="257"/>
            <ac:spMk id="3" creationId="{5F754997-3218-A676-ECC2-9C00CF0E44C6}"/>
          </ac:spMkLst>
        </pc:spChg>
        <pc:spChg chg="add mod">
          <ac:chgData name="Kay Woodhouse (2110818)" userId="S::2110818@student.uwtsd.ac.uk::d1282ea1-3f93-4f70-b35d-eb39c76f0310" providerId="AD" clId="Web-{7134476D-5EC3-8271-951B-34D53F5F2CAD}" dt="2025-10-19T11:10:35.589" v="393"/>
          <ac:spMkLst>
            <pc:docMk/>
            <pc:sldMk cId="3352146229" sldId="257"/>
            <ac:spMk id="4" creationId="{6063E770-1AB2-D7B2-629B-57FC37E464F7}"/>
          </ac:spMkLst>
        </pc:spChg>
      </pc:sldChg>
      <pc:sldChg chg="addSp delSp modSp">
        <pc:chgData name="Kay Woodhouse (2110818)" userId="S::2110818@student.uwtsd.ac.uk::d1282ea1-3f93-4f70-b35d-eb39c76f0310" providerId="AD" clId="Web-{7134476D-5EC3-8271-951B-34D53F5F2CAD}" dt="2025-10-19T11:10:35.589" v="393"/>
        <pc:sldMkLst>
          <pc:docMk/>
          <pc:sldMk cId="1005927237" sldId="258"/>
        </pc:sldMkLst>
        <pc:spChg chg="mod">
          <ac:chgData name="Kay Woodhouse (2110818)" userId="S::2110818@student.uwtsd.ac.uk::d1282ea1-3f93-4f70-b35d-eb39c76f0310" providerId="AD" clId="Web-{7134476D-5EC3-8271-951B-34D53F5F2CAD}" dt="2025-10-19T11:09:18.946" v="392" actId="1076"/>
          <ac:spMkLst>
            <pc:docMk/>
            <pc:sldMk cId="1005927237" sldId="258"/>
            <ac:spMk id="2" creationId="{FB4722B4-A693-6DAE-8A53-952BFEEEFE1B}"/>
          </ac:spMkLst>
        </pc:spChg>
        <pc:spChg chg="add del mod">
          <ac:chgData name="Kay Woodhouse (2110818)" userId="S::2110818@student.uwtsd.ac.uk::d1282ea1-3f93-4f70-b35d-eb39c76f0310" providerId="AD" clId="Web-{7134476D-5EC3-8271-951B-34D53F5F2CAD}" dt="2025-10-19T11:07:49.225" v="383"/>
          <ac:spMkLst>
            <pc:docMk/>
            <pc:sldMk cId="1005927237" sldId="258"/>
            <ac:spMk id="3" creationId="{3061FC46-7B58-6445-D79E-F7D0B1F1AD16}"/>
          </ac:spMkLst>
        </pc:spChg>
        <pc:spChg chg="add mod">
          <ac:chgData name="Kay Woodhouse (2110818)" userId="S::2110818@student.uwtsd.ac.uk::d1282ea1-3f93-4f70-b35d-eb39c76f0310" providerId="AD" clId="Web-{7134476D-5EC3-8271-951B-34D53F5F2CAD}" dt="2025-10-19T11:10:35.589" v="393"/>
          <ac:spMkLst>
            <pc:docMk/>
            <pc:sldMk cId="1005927237" sldId="258"/>
            <ac:spMk id="4" creationId="{B23F2479-B1E8-285C-32C3-3EA0B285A528}"/>
          </ac:spMkLst>
        </pc:spChg>
      </pc:sldChg>
      <pc:sldMasterChg chg="modSp mod modSldLayout">
        <pc:chgData name="Kay Woodhouse (2110818)" userId="S::2110818@student.uwtsd.ac.uk::d1282ea1-3f93-4f70-b35d-eb39c76f0310" providerId="AD" clId="Web-{7134476D-5EC3-8271-951B-34D53F5F2CAD}" dt="2025-10-19T11:10:35.589" v="393"/>
        <pc:sldMasterMkLst>
          <pc:docMk/>
          <pc:sldMasterMk cId="2460954070" sldId="2147483660"/>
        </pc:sldMasterMkLst>
        <pc:spChg chg="mod">
          <ac:chgData name="Kay Woodhouse (2110818)" userId="S::2110818@student.uwtsd.ac.uk::d1282ea1-3f93-4f70-b35d-eb39c76f0310" providerId="AD" clId="Web-{7134476D-5EC3-8271-951B-34D53F5F2CAD}" dt="2025-10-19T11:06:51.050" v="380"/>
          <ac:spMkLst>
            <pc:docMk/>
            <pc:sldMasterMk cId="2460954070" sldId="2147483660"/>
            <ac:spMk id="5" creationId="{00000000-0000-0000-0000-000000000000}"/>
          </ac:spMkLst>
        </pc:sp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2385387890" sldId="2147483661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949138452" sldId="2147483662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949138452" sldId="2147483662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2591524520" sldId="2147483663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1203092039" sldId="2147483664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3733172339" sldId="2147483665"/>
              <ac:spMk id="8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3210312558" sldId="2147483666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3210312558" sldId="2147483666"/>
              <ac:spMk id="4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3146388984" sldId="2147483667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3146388984" sldId="2147483667"/>
              <ac:spMk id="3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3171841454" sldId="2147483668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1718958274" sldId="2147483669"/>
              <ac:spMk id="6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2202905451" sldId="2147483670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2202905451" sldId="2147483670"/>
              <ac:spMk id="5" creationId="{00000000-0000-0000-0000-000000000000}"/>
            </ac:spMkLst>
          </pc:spChg>
        </pc:sldLayoutChg>
        <pc:sldLayoutChg chg="modSp mod">
          <pc:chgData name="Kay Woodhouse (2110818)" userId="S::2110818@student.uwtsd.ac.uk::d1282ea1-3f93-4f70-b35d-eb39c76f0310" providerId="AD" clId="Web-{7134476D-5EC3-8271-951B-34D53F5F2CAD}" dt="2025-10-19T11:10:35.589" v="393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Kay Woodhouse (2110818)" userId="S::2110818@student.uwtsd.ac.uk::d1282ea1-3f93-4f70-b35d-eb39c76f0310" providerId="AD" clId="Web-{7134476D-5EC3-8271-951B-34D53F5F2CAD}" dt="2025-10-19T11:06:51.050" v="380"/>
            <ac:spMkLst>
              <pc:docMk/>
              <pc:sldMasterMk cId="2460954070" sldId="2147483660"/>
              <pc:sldLayoutMk cId="3479445657" sldId="2147483671"/>
              <ac:spMk id="5" creationId="{00000000-0000-0000-0000-000000000000}"/>
            </ac:spMkLst>
          </pc:spChg>
        </pc:sldLayoutChg>
      </pc:sldMasterChg>
    </pc:docChg>
  </pc:docChgLst>
  <pc:docChgLst>
    <pc:chgData name="Kay Woodhouse (2110818)" userId="S::2110818@student.uwtsd.ac.uk::d1282ea1-3f93-4f70-b35d-eb39c76f0310" providerId="AD" clId="Web-{C95B47A0-73A1-17D5-CF41-F3E6AF1AA459}"/>
    <pc:docChg chg="modSld">
      <pc:chgData name="Kay Woodhouse (2110818)" userId="S::2110818@student.uwtsd.ac.uk::d1282ea1-3f93-4f70-b35d-eb39c76f0310" providerId="AD" clId="Web-{C95B47A0-73A1-17D5-CF41-F3E6AF1AA459}" dt="2025-10-19T18:30:17.023" v="264" actId="14100"/>
      <pc:docMkLst>
        <pc:docMk/>
      </pc:docMkLst>
      <pc:sldChg chg="modSp">
        <pc:chgData name="Kay Woodhouse (2110818)" userId="S::2110818@student.uwtsd.ac.uk::d1282ea1-3f93-4f70-b35d-eb39c76f0310" providerId="AD" clId="Web-{C95B47A0-73A1-17D5-CF41-F3E6AF1AA459}" dt="2025-10-19T18:30:17.023" v="264" actId="14100"/>
        <pc:sldMkLst>
          <pc:docMk/>
          <pc:sldMk cId="109857222" sldId="256"/>
        </pc:sldMkLst>
        <pc:spChg chg="mod">
          <ac:chgData name="Kay Woodhouse (2110818)" userId="S::2110818@student.uwtsd.ac.uk::d1282ea1-3f93-4f70-b35d-eb39c76f0310" providerId="AD" clId="Web-{C95B47A0-73A1-17D5-CF41-F3E6AF1AA459}" dt="2025-10-19T18:21:15.104" v="186"/>
          <ac:spMkLst>
            <pc:docMk/>
            <pc:sldMk cId="109857222" sldId="256"/>
            <ac:spMk id="2" creationId="{4F4453B0-C4C9-0423-841D-C0A35075B88B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26:41.925" v="242" actId="20577"/>
          <ac:spMkLst>
            <pc:docMk/>
            <pc:sldMk cId="109857222" sldId="256"/>
            <ac:spMk id="13" creationId="{E7F006CD-E9EC-0856-CCC2-C707DCD1B8D3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08:16.948" v="106" actId="14100"/>
          <ac:spMkLst>
            <pc:docMk/>
            <pc:sldMk cId="109857222" sldId="256"/>
            <ac:spMk id="25" creationId="{36D6E1AE-7352-F19F-B933-75DE055FEE49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30:10.663" v="263" actId="14100"/>
          <ac:spMkLst>
            <pc:docMk/>
            <pc:sldMk cId="109857222" sldId="256"/>
            <ac:spMk id="26" creationId="{9D08DD63-625D-C450-0C1A-9FF7812FE17D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29:51.053" v="259" actId="20577"/>
          <ac:spMkLst>
            <pc:docMk/>
            <pc:sldMk cId="109857222" sldId="256"/>
            <ac:spMk id="37" creationId="{CC3AE369-F455-F923-D809-E8724B89650F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30:17.023" v="264" actId="14100"/>
          <ac:spMkLst>
            <pc:docMk/>
            <pc:sldMk cId="109857222" sldId="256"/>
            <ac:spMk id="6490" creationId="{1C2A01CF-62CE-2229-A19D-9BCE942C4F67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27:04.675" v="246" actId="20577"/>
          <ac:spMkLst>
            <pc:docMk/>
            <pc:sldMk cId="109857222" sldId="256"/>
            <ac:spMk id="6492" creationId="{82F3D497-F1D5-C9A7-0173-5EA72B186F34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28:11.410" v="250" actId="20577"/>
          <ac:spMkLst>
            <pc:docMk/>
            <pc:sldMk cId="109857222" sldId="256"/>
            <ac:spMk id="6493" creationId="{F68C4ED1-6277-56F3-06E3-75BC6BF02D35}"/>
          </ac:spMkLst>
        </pc:spChg>
        <pc:spChg chg="mod">
          <ac:chgData name="Kay Woodhouse (2110818)" userId="S::2110818@student.uwtsd.ac.uk::d1282ea1-3f93-4f70-b35d-eb39c76f0310" providerId="AD" clId="Web-{C95B47A0-73A1-17D5-CF41-F3E6AF1AA459}" dt="2025-10-19T18:11:25.763" v="152" actId="20577"/>
          <ac:spMkLst>
            <pc:docMk/>
            <pc:sldMk cId="109857222" sldId="256"/>
            <ac:spMk id="6495" creationId="{DA4983F8-E762-86F2-6740-488FE48CA63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E4AF7-419C-479B-8E3B-E1F378EB89D8}" type="datetimeFigureOut">
              <a:t>10/19/2025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828DE-A689-4674-A273-A065F48C20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16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71713" y="1143000"/>
            <a:ext cx="231457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828DE-A689-4674-A273-A065F48C2087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24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5"/>
            <a:ext cx="7200900" cy="30907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4"/>
            <a:ext cx="4080510" cy="81224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4"/>
            <a:ext cx="4080510" cy="81224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2"/>
            <a:ext cx="4061757" cy="153796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1"/>
            <a:ext cx="4061757" cy="6877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2"/>
            <a:ext cx="4081760" cy="153796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1"/>
            <a:ext cx="4081760" cy="6877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4"/>
            <a:ext cx="8281035" cy="8122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Woodhouse HPAH5085 Portfolio Part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A stone object with a black and brown surface&#10;&#10;AI-generated content may be incorrect.">
            <a:extLst>
              <a:ext uri="{FF2B5EF4-FFF2-40B4-BE49-F238E27FC236}">
                <a16:creationId xmlns:a16="http://schemas.microsoft.com/office/drawing/2014/main" id="{6AFEECB6-527C-6ACF-AA55-7C7B6BA9D6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1525" y="10901362"/>
            <a:ext cx="1485900" cy="1971675"/>
          </a:xfrm>
          <a:prstGeom prst="rect">
            <a:avLst/>
          </a:prstGeom>
        </p:spPr>
      </p:pic>
      <p:pic>
        <p:nvPicPr>
          <p:cNvPr id="6" name="Picture 5" descr="A skeleton in the ground&#10;&#10;AI-generated content may be incorrect.">
            <a:extLst>
              <a:ext uri="{FF2B5EF4-FFF2-40B4-BE49-F238E27FC236}">
                <a16:creationId xmlns:a16="http://schemas.microsoft.com/office/drawing/2014/main" id="{80BDA14D-18DA-0388-1E46-DE650B0FA5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" t="6534" r="16765" b="11976"/>
          <a:stretch>
            <a:fillRect/>
          </a:stretch>
        </p:blipFill>
        <p:spPr>
          <a:xfrm>
            <a:off x="409956" y="8878607"/>
            <a:ext cx="2535210" cy="2242996"/>
          </a:xfrm>
          <a:prstGeom prst="rect">
            <a:avLst/>
          </a:prstGeom>
        </p:spPr>
      </p:pic>
      <p:pic>
        <p:nvPicPr>
          <p:cNvPr id="3" name="Picture 2" descr="A painting of a person sitting in a room with various objects&#10;&#10;AI-generated content may be incorrect.">
            <a:extLst>
              <a:ext uri="{FF2B5EF4-FFF2-40B4-BE49-F238E27FC236}">
                <a16:creationId xmlns:a16="http://schemas.microsoft.com/office/drawing/2014/main" id="{08F75CED-5966-289A-E445-DAFDE2EB74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4586" y="7255826"/>
            <a:ext cx="3000375" cy="20288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 descr="A close up of a vase&#10;&#10;AI-generated content may be incorrect.">
            <a:extLst>
              <a:ext uri="{FF2B5EF4-FFF2-40B4-BE49-F238E27FC236}">
                <a16:creationId xmlns:a16="http://schemas.microsoft.com/office/drawing/2014/main" id="{FB182D49-1848-8508-654D-A8769F9F7A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871" y="5612245"/>
            <a:ext cx="4913522" cy="9334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8" name="Picture 27" descr="A close up of a black object&#10;&#10;AI-generated content may be incorrect.">
            <a:extLst>
              <a:ext uri="{FF2B5EF4-FFF2-40B4-BE49-F238E27FC236}">
                <a16:creationId xmlns:a16="http://schemas.microsoft.com/office/drawing/2014/main" id="{48F84384-003A-5CF4-5EB5-1785D605A7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985" y="3328588"/>
            <a:ext cx="1240565" cy="1687022"/>
          </a:xfrm>
          <a:prstGeom prst="rect">
            <a:avLst/>
          </a:prstGeom>
        </p:spPr>
      </p:pic>
      <p:sp>
        <p:nvSpPr>
          <p:cNvPr id="26" name="Call-out: Down Arrow 25">
            <a:extLst>
              <a:ext uri="{FF2B5EF4-FFF2-40B4-BE49-F238E27FC236}">
                <a16:creationId xmlns:a16="http://schemas.microsoft.com/office/drawing/2014/main" id="{9D08DD63-625D-C450-0C1A-9FF7812FE17D}"/>
              </a:ext>
            </a:extLst>
          </p:cNvPr>
          <p:cNvSpPr/>
          <p:nvPr/>
        </p:nvSpPr>
        <p:spPr>
          <a:xfrm>
            <a:off x="524907" y="1144246"/>
            <a:ext cx="5501501" cy="157862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100" b="1" dirty="0">
                <a:solidFill>
                  <a:schemeClr val="tx1"/>
                </a:solidFill>
              </a:rPr>
              <a:t>CCM 322.004</a:t>
            </a:r>
            <a:endParaRPr lang="en-GB" sz="1100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Two tone red/black beaker from the </a:t>
            </a:r>
            <a:r>
              <a:rPr lang="en-GB" sz="1100" err="1">
                <a:solidFill>
                  <a:schemeClr val="tx1"/>
                </a:solidFill>
              </a:rPr>
              <a:t>Naqada</a:t>
            </a:r>
            <a:r>
              <a:rPr lang="en-GB" sz="1100" dirty="0">
                <a:solidFill>
                  <a:schemeClr val="tx1"/>
                </a:solidFill>
              </a:rPr>
              <a:t> period, unprovenanced (Figure 1)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Type is known as Black-topped ware or B-ware. </a:t>
            </a:r>
            <a:endParaRPr lang="en-GB" sz="110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Height </a:t>
            </a:r>
            <a:r>
              <a:rPr lang="en-GB" sz="1100" err="1">
                <a:solidFill>
                  <a:schemeClr val="tx1"/>
                </a:solidFill>
              </a:rPr>
              <a:t>12.5cm</a:t>
            </a:r>
            <a:r>
              <a:rPr lang="en-GB" sz="1100" dirty="0">
                <a:solidFill>
                  <a:schemeClr val="tx1"/>
                </a:solidFill>
              </a:rPr>
              <a:t>, rim diameter </a:t>
            </a:r>
            <a:r>
              <a:rPr lang="en-GB" sz="1100" err="1">
                <a:solidFill>
                  <a:schemeClr val="tx1"/>
                </a:solidFill>
              </a:rPr>
              <a:t>7.2cm</a:t>
            </a:r>
            <a:r>
              <a:rPr lang="en-GB" sz="1100" dirty="0">
                <a:solidFill>
                  <a:schemeClr val="tx1"/>
                </a:solidFill>
              </a:rPr>
              <a:t>, base diameter </a:t>
            </a:r>
            <a:r>
              <a:rPr lang="en-GB" sz="1100" err="1">
                <a:solidFill>
                  <a:schemeClr val="tx1"/>
                </a:solidFill>
              </a:rPr>
              <a:t>3.8cm</a:t>
            </a:r>
            <a:r>
              <a:rPr lang="en-GB" sz="1100" dirty="0">
                <a:solidFill>
                  <a:schemeClr val="tx1"/>
                </a:solidFill>
              </a:rPr>
              <a:t>, marginally convex at </a:t>
            </a:r>
            <a:r>
              <a:rPr lang="en-GB" sz="1100" err="1">
                <a:solidFill>
                  <a:schemeClr val="tx1"/>
                </a:solidFill>
              </a:rPr>
              <a:t>7.8cm</a:t>
            </a:r>
            <a:endParaRPr lang="en-GB" sz="110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Wear around rim and body above the base, slip worn from base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Potential residue in the beaker and straw like, organic material inside  </a:t>
            </a:r>
            <a:endParaRPr lang="en-GB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British Museum object </a:t>
            </a:r>
            <a:r>
              <a:rPr lang="en-GB" sz="1100" err="1">
                <a:solidFill>
                  <a:schemeClr val="tx1"/>
                </a:solidFill>
              </a:rPr>
              <a:t>EA49024</a:t>
            </a:r>
            <a:r>
              <a:rPr lang="en-GB" sz="1100" dirty="0">
                <a:solidFill>
                  <a:schemeClr val="tx1"/>
                </a:solidFill>
              </a:rPr>
              <a:t> is a close comparison in shape, size and type </a:t>
            </a:r>
            <a:endParaRPr lang="en-GB" sz="1100">
              <a:solidFill>
                <a:schemeClr val="tx1"/>
              </a:solidFill>
            </a:endParaRPr>
          </a:p>
          <a:p>
            <a:r>
              <a:rPr lang="en-GB" sz="1100" dirty="0">
                <a:solidFill>
                  <a:schemeClr val="tx1"/>
                </a:solidFill>
              </a:rPr>
              <a:t>      (Figure 2). Excavated from a grave at El </a:t>
            </a:r>
            <a:r>
              <a:rPr lang="en-GB" sz="1100" dirty="0" err="1">
                <a:solidFill>
                  <a:schemeClr val="tx1"/>
                </a:solidFill>
              </a:rPr>
              <a:t>Mahasna</a:t>
            </a:r>
            <a:r>
              <a:rPr lang="en-GB" sz="1100" dirty="0">
                <a:solidFill>
                  <a:schemeClr val="tx1"/>
                </a:solidFill>
              </a:rPr>
              <a:t> in 1908 </a:t>
            </a:r>
            <a:endParaRPr lang="en-GB" sz="110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35E4A32-F85C-2AE2-97FD-7E40DC35C82A}"/>
              </a:ext>
            </a:extLst>
          </p:cNvPr>
          <p:cNvSpPr/>
          <p:nvPr/>
        </p:nvSpPr>
        <p:spPr>
          <a:xfrm>
            <a:off x="414593" y="513260"/>
            <a:ext cx="8717524" cy="515381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CCM 322.004 Black-topped beaker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Kay Woodhouse </a:t>
            </a:r>
            <a:r>
              <a:rPr lang="en-GB" sz="1100" dirty="0" err="1">
                <a:solidFill>
                  <a:schemeClr val="tx1"/>
                </a:solidFill>
              </a:rPr>
              <a:t>HPAH5085</a:t>
            </a:r>
            <a:r>
              <a:rPr lang="en-GB" sz="1100" dirty="0">
                <a:solidFill>
                  <a:schemeClr val="tx1"/>
                </a:solidFill>
              </a:rPr>
              <a:t> Portfolio Part 2</a:t>
            </a:r>
          </a:p>
        </p:txBody>
      </p:sp>
      <p:sp>
        <p:nvSpPr>
          <p:cNvPr id="6490" name="Rectangle: Rounded Corners 6489">
            <a:extLst>
              <a:ext uri="{FF2B5EF4-FFF2-40B4-BE49-F238E27FC236}">
                <a16:creationId xmlns:a16="http://schemas.microsoft.com/office/drawing/2014/main" id="{1C2A01CF-62CE-2229-A19D-9BCE942C4F67}"/>
              </a:ext>
            </a:extLst>
          </p:cNvPr>
          <p:cNvSpPr/>
          <p:nvPr/>
        </p:nvSpPr>
        <p:spPr>
          <a:xfrm>
            <a:off x="150698" y="2795776"/>
            <a:ext cx="4055102" cy="259772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>
                <a:solidFill>
                  <a:schemeClr val="tx1"/>
                </a:solidFill>
              </a:rPr>
              <a:t>Production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Made from Nile silt, an alluvial clay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Levigated to remove impurities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Formed on a solid clay base using coils of clay, shaped using variable hand/tool techniques (Figure 3)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Clay slip applied  and burnished using a smooth stone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Open fired – no temperature control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Extensive unresolved debate around how the two tone effect is achieved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Specialised production process beyond domestic production   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High incidence in funerary  setting led Flinders Petrie to Sequence Date the B-ware in relation to each other (Figure 4)</a:t>
            </a:r>
          </a:p>
        </p:txBody>
      </p:sp>
      <p:sp>
        <p:nvSpPr>
          <p:cNvPr id="6492" name="Rectangle: Rounded Corners 6491">
            <a:extLst>
              <a:ext uri="{FF2B5EF4-FFF2-40B4-BE49-F238E27FC236}">
                <a16:creationId xmlns:a16="http://schemas.microsoft.com/office/drawing/2014/main" id="{82F3D497-F1D5-C9A7-0173-5EA72B186F34}"/>
              </a:ext>
            </a:extLst>
          </p:cNvPr>
          <p:cNvSpPr/>
          <p:nvPr/>
        </p:nvSpPr>
        <p:spPr>
          <a:xfrm>
            <a:off x="70524" y="10774641"/>
            <a:ext cx="3206777" cy="192549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1100" dirty="0">
              <a:solidFill>
                <a:schemeClr val="tx1"/>
              </a:solidFill>
              <a:latin typeface="Aptos"/>
              <a:cs typeface="Arial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ptos"/>
                <a:cs typeface="Arial"/>
              </a:rPr>
              <a:t>Funerary context </a:t>
            </a: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evaluated with primary research of the B-ware in El </a:t>
            </a:r>
            <a:r>
              <a:rPr lang="en-GB" sz="1100" err="1">
                <a:solidFill>
                  <a:schemeClr val="tx1"/>
                </a:solidFill>
                <a:latin typeface="Aptos"/>
                <a:cs typeface="Arial"/>
              </a:rPr>
              <a:t>Mahasna</a:t>
            </a: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 Cemetery excavation memoire for Class </a:t>
            </a:r>
            <a:r>
              <a:rPr lang="en-GB" sz="1100" err="1">
                <a:solidFill>
                  <a:schemeClr val="tx1"/>
                </a:solidFill>
                <a:latin typeface="Aptos"/>
                <a:cs typeface="Arial"/>
              </a:rPr>
              <a:t>B1</a:t>
            </a: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 (oval or round) graves (</a:t>
            </a:r>
            <a:r>
              <a:rPr lang="en-GB" sz="1100" err="1">
                <a:solidFill>
                  <a:schemeClr val="tx1"/>
                </a:solidFill>
                <a:latin typeface="Aptos"/>
                <a:cs typeface="Arial"/>
              </a:rPr>
              <a:t>Naqada</a:t>
            </a: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 I-II period) (Figure 5)</a:t>
            </a:r>
            <a:endParaRPr lang="en-US" sz="1100">
              <a:solidFill>
                <a:schemeClr val="tx1"/>
              </a:solidFill>
              <a:latin typeface="Aptos"/>
              <a:cs typeface="Arial"/>
            </a:endParaRPr>
          </a:p>
          <a:p>
            <a:endParaRPr lang="en-GB" sz="1100" dirty="0">
              <a:solidFill>
                <a:schemeClr val="tx1"/>
              </a:solidFill>
              <a:latin typeface="Aptos"/>
              <a:cs typeface="Arial"/>
            </a:endParaRPr>
          </a:p>
          <a:p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Interesting facts:</a:t>
            </a:r>
            <a:endParaRPr lang="en-US" sz="1100">
              <a:solidFill>
                <a:schemeClr val="tx1"/>
              </a:solidFill>
              <a:latin typeface="Aptos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85% of graves contained one or more pieces of B-ware</a:t>
            </a:r>
            <a:r>
              <a:rPr lang="en-US" sz="1100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endParaRPr lang="en-GB" sz="1100">
              <a:solidFill>
                <a:schemeClr val="tx1"/>
              </a:solidFill>
              <a:latin typeface="Aptos"/>
              <a:cs typeface="Arial"/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70% of graves were plundered but the </a:t>
            </a:r>
          </a:p>
          <a:p>
            <a:r>
              <a:rPr lang="en-GB" sz="1100" dirty="0">
                <a:solidFill>
                  <a:schemeClr val="tx1"/>
                </a:solidFill>
                <a:latin typeface="Aptos"/>
                <a:cs typeface="Arial"/>
              </a:rPr>
              <a:t>  B-ware was not stolen or damaged, even where grave was plundered in antiquity</a:t>
            </a:r>
            <a:endParaRPr lang="en-US" sz="1100" dirty="0">
              <a:solidFill>
                <a:schemeClr val="tx1"/>
              </a:solidFill>
              <a:latin typeface="Aptos"/>
              <a:cs typeface="Arial"/>
            </a:endParaRPr>
          </a:p>
          <a:p>
            <a:endParaRPr lang="en-GB" sz="1100" dirty="0">
              <a:solidFill>
                <a:schemeClr val="tx1"/>
              </a:solidFill>
              <a:latin typeface="Aptos"/>
              <a:cs typeface="Arial"/>
            </a:endParaRPr>
          </a:p>
        </p:txBody>
      </p:sp>
      <p:sp>
        <p:nvSpPr>
          <p:cNvPr id="6493" name="Rectangle: Rounded Corners 6492">
            <a:extLst>
              <a:ext uri="{FF2B5EF4-FFF2-40B4-BE49-F238E27FC236}">
                <a16:creationId xmlns:a16="http://schemas.microsoft.com/office/drawing/2014/main" id="{F68C4ED1-6277-56F3-06E3-75BC6BF02D35}"/>
              </a:ext>
            </a:extLst>
          </p:cNvPr>
          <p:cNvSpPr/>
          <p:nvPr/>
        </p:nvSpPr>
        <p:spPr>
          <a:xfrm>
            <a:off x="5529324" y="3026665"/>
            <a:ext cx="3927599" cy="32339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100" b="1" dirty="0">
                <a:solidFill>
                  <a:schemeClr val="tx1"/>
                </a:solidFill>
                <a:latin typeface="Aptos"/>
                <a:cs typeface="Arial"/>
              </a:rPr>
              <a:t>Funerary beliefs</a:t>
            </a:r>
            <a:endParaRPr lang="en-US" sz="1100" dirty="0">
              <a:solidFill>
                <a:schemeClr val="tx1"/>
              </a:solidFill>
              <a:latin typeface="Aptos"/>
            </a:endParaRPr>
          </a:p>
          <a:p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Inferences of funerary beliefs can be made from the funerary context:</a:t>
            </a:r>
            <a:r>
              <a:rPr lang="en-GB" sz="11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recurrence of burials with same format indicate an individual, cultural, community and/or common understanding of death</a:t>
            </a:r>
            <a:r>
              <a:rPr lang="en-US" sz="11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formal burial, precise placement of the corpse, specific choice and type of grave goods may indicate a respect for the dead</a:t>
            </a:r>
            <a:r>
              <a:rPr lang="en-US" sz="11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171450" indent="-171450">
              <a:buFont typeface="Arial,Sans-Serif"/>
              <a:buChar char="•"/>
            </a:pPr>
            <a:r>
              <a:rPr lang="en-GB" sz="1100" dirty="0">
                <a:solidFill>
                  <a:schemeClr val="tx1"/>
                </a:solidFill>
                <a:latin typeface="Aptos"/>
                <a:ea typeface="+mn-lt"/>
                <a:cs typeface="Arial"/>
              </a:rPr>
              <a:t>not all settlement B-ware designs are found in funerary context</a:t>
            </a:r>
            <a:r>
              <a:rPr lang="en-US" sz="11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GB" sz="1100" dirty="0">
                <a:solidFill>
                  <a:schemeClr val="tx1"/>
                </a:solidFill>
                <a:latin typeface="Aptos"/>
                <a:ea typeface="+mn-lt"/>
                <a:cs typeface="Arial"/>
              </a:rPr>
              <a:t>indicating a decorative or belief value beyond functional use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food offerings in limited quantities are placed in B-ware for the dead due to confined space</a:t>
            </a:r>
            <a:endParaRPr lang="en-GB" sz="1100" dirty="0">
              <a:solidFill>
                <a:schemeClr val="tx1"/>
              </a:solidFill>
              <a:latin typeface="Aptos" panose="020B0004020202020204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the use of consumption and storage pottery types</a:t>
            </a: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 indicate a belief in the corpse (a) moving and consuming after death and (b) on more than one occasion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ea typeface="+mn-lt"/>
                <a:cs typeface="+mn-lt"/>
              </a:rPr>
              <a:t>which infers a belief in a continued existence/afterlife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495" name="Rectangle: Rounded Corners 6494">
            <a:extLst>
              <a:ext uri="{FF2B5EF4-FFF2-40B4-BE49-F238E27FC236}">
                <a16:creationId xmlns:a16="http://schemas.microsoft.com/office/drawing/2014/main" id="{DA4983F8-E762-86F2-6740-488FE48CA630}"/>
              </a:ext>
            </a:extLst>
          </p:cNvPr>
          <p:cNvSpPr/>
          <p:nvPr/>
        </p:nvSpPr>
        <p:spPr>
          <a:xfrm>
            <a:off x="3509920" y="9430927"/>
            <a:ext cx="5857948" cy="94928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1100" b="1">
              <a:solidFill>
                <a:schemeClr val="tx1"/>
              </a:solidFill>
            </a:endParaRPr>
          </a:p>
          <a:p>
            <a:r>
              <a:rPr lang="en-GB" sz="1100" b="1" dirty="0">
                <a:solidFill>
                  <a:schemeClr val="tx1"/>
                </a:solidFill>
              </a:rPr>
              <a:t>CCM 322.004 conclusions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provisionally allocated as Type </a:t>
            </a:r>
            <a:r>
              <a:rPr lang="en-GB" sz="1100" dirty="0" err="1">
                <a:solidFill>
                  <a:schemeClr val="tx1"/>
                </a:solidFill>
              </a:rPr>
              <a:t>29b</a:t>
            </a:r>
            <a:r>
              <a:rPr lang="en-GB" sz="1100" dirty="0">
                <a:solidFill>
                  <a:schemeClr val="tx1"/>
                </a:solidFill>
              </a:rPr>
              <a:t> (after Petrie, 1901), first appearing in </a:t>
            </a:r>
            <a:r>
              <a:rPr lang="en-GB" sz="1100" dirty="0" err="1">
                <a:solidFill>
                  <a:schemeClr val="tx1"/>
                </a:solidFill>
              </a:rPr>
              <a:t>Naqada</a:t>
            </a:r>
            <a:r>
              <a:rPr lang="en-GB" sz="1100" dirty="0">
                <a:solidFill>
                  <a:schemeClr val="tx1"/>
                </a:solidFill>
              </a:rPr>
              <a:t> I </a:t>
            </a:r>
            <a:endParaRPr lang="en-GB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evidence of wear indicates a period of functional use but settlement objects commonly appear in a funerary context in the period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Residue analysis may provide evidence of a ritual activity, or raise further questions</a:t>
            </a:r>
            <a:endParaRPr lang="en-GB" dirty="0">
              <a:solidFill>
                <a:schemeClr val="tx1"/>
              </a:solidFill>
            </a:endParaRPr>
          </a:p>
          <a:p>
            <a:endParaRPr lang="en-GB" sz="1100">
              <a:solidFill>
                <a:schemeClr val="tx1"/>
              </a:solidFill>
            </a:endParaRPr>
          </a:p>
        </p:txBody>
      </p:sp>
      <p:sp>
        <p:nvSpPr>
          <p:cNvPr id="6497" name="Rectangle 6496">
            <a:extLst>
              <a:ext uri="{FF2B5EF4-FFF2-40B4-BE49-F238E27FC236}">
                <a16:creationId xmlns:a16="http://schemas.microsoft.com/office/drawing/2014/main" id="{7DD09D07-BEF5-0473-40F4-D9488111A3E1}"/>
              </a:ext>
            </a:extLst>
          </p:cNvPr>
          <p:cNvSpPr/>
          <p:nvPr/>
        </p:nvSpPr>
        <p:spPr>
          <a:xfrm>
            <a:off x="5615366" y="7125049"/>
            <a:ext cx="2564393" cy="2048081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glass with a brown substance in it&#10;&#10;AI-generated content may be incorrect.">
            <a:extLst>
              <a:ext uri="{FF2B5EF4-FFF2-40B4-BE49-F238E27FC236}">
                <a16:creationId xmlns:a16="http://schemas.microsoft.com/office/drawing/2014/main" id="{C52B2CAF-AD5B-516E-4F0B-1F52965957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77550" y="1147413"/>
            <a:ext cx="952500" cy="13239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E217540-88AE-1BFA-F2F3-98FE68C0D6C7}"/>
              </a:ext>
            </a:extLst>
          </p:cNvPr>
          <p:cNvSpPr txBox="1"/>
          <p:nvPr/>
        </p:nvSpPr>
        <p:spPr>
          <a:xfrm>
            <a:off x="4208185" y="5352158"/>
            <a:ext cx="911482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/>
              <a:t>Hand shaping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CA7DF77-425D-B856-72FB-337E02E4757A}"/>
              </a:ext>
            </a:extLst>
          </p:cNvPr>
          <p:cNvCxnSpPr/>
          <p:nvPr/>
        </p:nvCxnSpPr>
        <p:spPr>
          <a:xfrm flipV="1">
            <a:off x="4462535" y="4144900"/>
            <a:ext cx="172236" cy="12386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B9C105D-15EB-E8D8-9C5D-D072F415355F}"/>
              </a:ext>
            </a:extLst>
          </p:cNvPr>
          <p:cNvSpPr txBox="1"/>
          <p:nvPr/>
        </p:nvSpPr>
        <p:spPr>
          <a:xfrm>
            <a:off x="4797846" y="5135805"/>
            <a:ext cx="821393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/>
              <a:t>Tool shaping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2CB7892-5E3C-2CED-D840-D0559C45AAFA}"/>
              </a:ext>
            </a:extLst>
          </p:cNvPr>
          <p:cNvCxnSpPr/>
          <p:nvPr/>
        </p:nvCxnSpPr>
        <p:spPr>
          <a:xfrm flipV="1">
            <a:off x="5096725" y="4403536"/>
            <a:ext cx="141978" cy="702729"/>
          </a:xfrm>
          <a:prstGeom prst="straightConnector1">
            <a:avLst/>
          </a:prstGeom>
          <a:ln>
            <a:solidFill>
              <a:schemeClr val="accent6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6C5B742-636F-ACAE-2983-B8B92369195D}"/>
              </a:ext>
            </a:extLst>
          </p:cNvPr>
          <p:cNvCxnSpPr/>
          <p:nvPr/>
        </p:nvCxnSpPr>
        <p:spPr>
          <a:xfrm flipH="1" flipV="1">
            <a:off x="4773020" y="4421742"/>
            <a:ext cx="314385" cy="696789"/>
          </a:xfrm>
          <a:prstGeom prst="straightConnector1">
            <a:avLst/>
          </a:prstGeom>
          <a:ln>
            <a:solidFill>
              <a:schemeClr val="accent6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Picture 29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F55E9D7A-1C2B-B3B3-3970-798BD80F32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2960" y="-560"/>
            <a:ext cx="1388409" cy="512109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4C493A8-3EFD-7523-A685-A4FA0A6328EC}"/>
              </a:ext>
            </a:extLst>
          </p:cNvPr>
          <p:cNvSpPr/>
          <p:nvPr/>
        </p:nvSpPr>
        <p:spPr>
          <a:xfrm flipH="1">
            <a:off x="7621070" y="8529518"/>
            <a:ext cx="178982" cy="259690"/>
          </a:xfrm>
          <a:prstGeom prst="roundRect">
            <a:avLst/>
          </a:pr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1C5275B-410F-700D-3706-54F64177861D}"/>
              </a:ext>
            </a:extLst>
          </p:cNvPr>
          <p:cNvSpPr/>
          <p:nvPr/>
        </p:nvSpPr>
        <p:spPr>
          <a:xfrm>
            <a:off x="7211345" y="7252737"/>
            <a:ext cx="2387342" cy="30021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900" baseline="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Figure </a:t>
            </a:r>
            <a:r>
              <a:rPr lang="en-GB" sz="90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7</a:t>
            </a:r>
            <a:r>
              <a:rPr lang="en-GB" sz="900" baseline="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: Slab stela of Prince </a:t>
            </a:r>
            <a:r>
              <a:rPr lang="en-GB" sz="900" err="1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Wepemnofret</a:t>
            </a:r>
            <a:r>
              <a:rPr lang="en-GB" sz="90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 </a:t>
            </a:r>
            <a:endParaRPr lang="en-GB">
              <a:solidFill>
                <a:srgbClr val="FFFFFF"/>
              </a:solidFill>
              <a:latin typeface="Aptos"/>
              <a:ea typeface="Segoe UI"/>
              <a:cs typeface="Segoe UI"/>
            </a:endParaRPr>
          </a:p>
          <a:p>
            <a:pPr algn="ctr"/>
            <a:r>
              <a:rPr lang="en-GB" sz="90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Old</a:t>
            </a:r>
            <a:r>
              <a:rPr lang="en-GB" sz="900" baseline="0">
                <a:solidFill>
                  <a:srgbClr val="212529"/>
                </a:solidFill>
                <a:latin typeface="Aptos"/>
                <a:ea typeface="Segoe UI"/>
                <a:cs typeface="Segoe UI"/>
              </a:rPr>
              <a:t> Kingdom</a:t>
            </a:r>
            <a:endParaRPr lang="en-GB"/>
          </a:p>
        </p:txBody>
      </p:sp>
      <p:sp>
        <p:nvSpPr>
          <p:cNvPr id="13" name="Rectangle: Rounded Corners 6481">
            <a:extLst>
              <a:ext uri="{FF2B5EF4-FFF2-40B4-BE49-F238E27FC236}">
                <a16:creationId xmlns:a16="http://schemas.microsoft.com/office/drawing/2014/main" id="{E7F006CD-E9EC-0856-CCC2-C707DCD1B8D3}"/>
              </a:ext>
            </a:extLst>
          </p:cNvPr>
          <p:cNvSpPr/>
          <p:nvPr/>
        </p:nvSpPr>
        <p:spPr>
          <a:xfrm>
            <a:off x="151753" y="6649817"/>
            <a:ext cx="4266865" cy="238383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100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100" b="1" dirty="0">
                <a:solidFill>
                  <a:srgbClr val="000000"/>
                </a:solidFill>
                <a:latin typeface="Aptos"/>
                <a:cs typeface="Arial"/>
              </a:rPr>
              <a:t>Funerary context</a:t>
            </a:r>
            <a:r>
              <a:rPr lang="en-US" sz="1100" dirty="0">
                <a:solidFill>
                  <a:srgbClr val="000000"/>
                </a:solidFill>
                <a:latin typeface="Aptos"/>
                <a:cs typeface="Arial"/>
              </a:rPr>
              <a:t> </a:t>
            </a:r>
            <a:endParaRPr lang="en-GB" sz="1100" dirty="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</a:rPr>
              <a:t>B-ware is found extensively in graves in the </a:t>
            </a:r>
            <a:r>
              <a:rPr lang="en-GB" sz="1100" err="1">
                <a:solidFill>
                  <a:srgbClr val="000000"/>
                </a:solidFill>
              </a:rPr>
              <a:t>Naqada</a:t>
            </a:r>
            <a:r>
              <a:rPr lang="en-GB" sz="1100" dirty="0">
                <a:solidFill>
                  <a:srgbClr val="000000"/>
                </a:solidFill>
              </a:rPr>
              <a:t> I to II periods as part of a wider range of grave goods</a:t>
            </a:r>
            <a:endParaRPr lang="en-GB" dirty="0">
              <a:solidFill>
                <a:srgbClr val="FFFFFF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</a:rPr>
              <a:t>Early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 period burials were in shallow pits (Figure 5). Corpse was positioned in a contracted position head to the south, on it's left side, facing east</a:t>
            </a:r>
            <a:r>
              <a:rPr lang="en-US" sz="1100" dirty="0">
                <a:solidFill>
                  <a:srgbClr val="000000"/>
                </a:solidFill>
                <a:latin typeface="Aptos"/>
                <a:cs typeface="Arial"/>
              </a:rPr>
              <a:t> </a:t>
            </a:r>
            <a:endParaRPr lang="en-GB" dirty="0">
              <a:solidFill>
                <a:srgbClr val="FFFFFF"/>
              </a:solidFill>
              <a:latin typeface="Aptos"/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Grave goods of variable type and range were placed in the limited space around the corpse</a:t>
            </a:r>
            <a:endParaRPr lang="en-GB" dirty="0">
              <a:solidFill>
                <a:srgbClr val="FFFFFF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Specific role of individual grave goods not known </a:t>
            </a:r>
            <a:endParaRPr lang="en-GB" dirty="0">
              <a:solidFill>
                <a:srgbClr val="FFFFFF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Pottery frequently contained food offerings</a:t>
            </a:r>
            <a:endParaRPr lang="en-GB" dirty="0">
              <a:solidFill>
                <a:srgbClr val="FFFFFF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  <a:ea typeface="+mn-lt"/>
                <a:cs typeface="+mn-lt"/>
              </a:rPr>
              <a:t>Evidence of social stratification emerges based on grave goods</a:t>
            </a:r>
          </a:p>
          <a:p>
            <a:r>
              <a:rPr lang="en-GB" sz="1100" dirty="0">
                <a:solidFill>
                  <a:schemeClr val="tx1"/>
                </a:solidFill>
              </a:rPr>
              <a:t>No written record exists to interpret funerary belief in the </a:t>
            </a:r>
            <a:r>
              <a:rPr lang="en-GB" sz="1100" err="1">
                <a:solidFill>
                  <a:schemeClr val="tx1"/>
                </a:solidFill>
              </a:rPr>
              <a:t>Naqada</a:t>
            </a:r>
            <a:r>
              <a:rPr lang="en-GB" sz="1100" dirty="0">
                <a:solidFill>
                  <a:schemeClr val="tx1"/>
                </a:solidFill>
              </a:rPr>
              <a:t> culture</a:t>
            </a:r>
          </a:p>
          <a:p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794B9A-FD08-7BB0-806B-06F54E5A7232}"/>
              </a:ext>
            </a:extLst>
          </p:cNvPr>
          <p:cNvSpPr/>
          <p:nvPr/>
        </p:nvSpPr>
        <p:spPr>
          <a:xfrm>
            <a:off x="1673369" y="10479624"/>
            <a:ext cx="1504792" cy="1906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900">
                <a:solidFill>
                  <a:schemeClr val="tx1"/>
                </a:solidFill>
              </a:rPr>
              <a:t>Figure 5 El </a:t>
            </a:r>
            <a:r>
              <a:rPr lang="en-GB" sz="900" err="1">
                <a:solidFill>
                  <a:schemeClr val="tx1"/>
                </a:solidFill>
              </a:rPr>
              <a:t>Mahasna</a:t>
            </a:r>
            <a:r>
              <a:rPr lang="en-GB" sz="900">
                <a:solidFill>
                  <a:schemeClr val="tx1"/>
                </a:solidFill>
              </a:rPr>
              <a:t> burial</a:t>
            </a:r>
          </a:p>
        </p:txBody>
      </p:sp>
      <p:pic>
        <p:nvPicPr>
          <p:cNvPr id="5" name="Picture 4" descr="A close-up of a vase&#10;&#10;AI-generated content may be incorrect.">
            <a:extLst>
              <a:ext uri="{FF2B5EF4-FFF2-40B4-BE49-F238E27FC236}">
                <a16:creationId xmlns:a16="http://schemas.microsoft.com/office/drawing/2014/main" id="{70567CB3-02BC-2076-6D5C-0474092D9A5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06547" y="7258081"/>
            <a:ext cx="1352550" cy="177165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537F66C-545A-750E-3EB4-DEF1AAEFA2D1}"/>
              </a:ext>
            </a:extLst>
          </p:cNvPr>
          <p:cNvSpPr/>
          <p:nvPr/>
        </p:nvSpPr>
        <p:spPr>
          <a:xfrm>
            <a:off x="3785838" y="9102241"/>
            <a:ext cx="2069114" cy="182823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900">
              <a:solidFill>
                <a:srgbClr val="000000"/>
              </a:solidFill>
            </a:endParaRPr>
          </a:p>
          <a:p>
            <a:pPr algn="ctr"/>
            <a:r>
              <a:rPr lang="en-GB" sz="900">
                <a:solidFill>
                  <a:srgbClr val="000000"/>
                </a:solidFill>
              </a:rPr>
              <a:t>Figure 6: </a:t>
            </a:r>
            <a:r>
              <a:rPr lang="en-GB" sz="900" err="1">
                <a:solidFill>
                  <a:srgbClr val="000000"/>
                </a:solidFill>
              </a:rPr>
              <a:t>Hes</a:t>
            </a:r>
            <a:r>
              <a:rPr lang="en-GB" sz="900">
                <a:solidFill>
                  <a:srgbClr val="000000"/>
                </a:solidFill>
              </a:rPr>
              <a:t> jar.  </a:t>
            </a:r>
            <a:r>
              <a:rPr lang="en-GB" sz="900" err="1">
                <a:solidFill>
                  <a:srgbClr val="000000"/>
                </a:solidFill>
              </a:rPr>
              <a:t>LDUCE-UC15094</a:t>
            </a:r>
            <a:endParaRPr lang="en-GB" sz="900">
              <a:solidFill>
                <a:srgbClr val="000000"/>
              </a:solidFill>
            </a:endParaRPr>
          </a:p>
          <a:p>
            <a:pPr algn="ctr"/>
            <a:endParaRPr lang="en-GB" sz="900">
              <a:solidFill>
                <a:srgbClr val="00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686394-6E6A-B0F9-93B6-8F945E060997}"/>
              </a:ext>
            </a:extLst>
          </p:cNvPr>
          <p:cNvSpPr/>
          <p:nvPr/>
        </p:nvSpPr>
        <p:spPr>
          <a:xfrm>
            <a:off x="277541" y="5611542"/>
            <a:ext cx="1708613" cy="19948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>
                <a:solidFill>
                  <a:srgbClr val="000000"/>
                </a:solidFill>
              </a:rPr>
              <a:t>Figure 4 Sequence Dating</a:t>
            </a:r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D6E1AE-7352-F19F-B933-75DE055FEE49}"/>
              </a:ext>
            </a:extLst>
          </p:cNvPr>
          <p:cNvSpPr/>
          <p:nvPr/>
        </p:nvSpPr>
        <p:spPr>
          <a:xfrm>
            <a:off x="6157953" y="2727247"/>
            <a:ext cx="1342635" cy="22449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>
                <a:solidFill>
                  <a:srgbClr val="000000"/>
                </a:solidFill>
              </a:rPr>
              <a:t>Figure 1: CCM  322.004</a:t>
            </a:r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3553207-74BE-9445-EAC0-EB0E198D91DB}"/>
              </a:ext>
            </a:extLst>
          </p:cNvPr>
          <p:cNvSpPr/>
          <p:nvPr/>
        </p:nvSpPr>
        <p:spPr>
          <a:xfrm>
            <a:off x="7970643" y="2537445"/>
            <a:ext cx="1165922" cy="19011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>
                <a:solidFill>
                  <a:srgbClr val="000000"/>
                </a:solidFill>
              </a:rPr>
              <a:t> Figure 2: </a:t>
            </a:r>
            <a:r>
              <a:rPr lang="en-GB" sz="900" err="1">
                <a:solidFill>
                  <a:srgbClr val="000000"/>
                </a:solidFill>
              </a:rPr>
              <a:t>EA49024</a:t>
            </a:r>
            <a:endParaRPr lang="en-US" err="1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88D2AD-6617-DAAB-2149-CA11112138D7}"/>
              </a:ext>
            </a:extLst>
          </p:cNvPr>
          <p:cNvSpPr/>
          <p:nvPr/>
        </p:nvSpPr>
        <p:spPr>
          <a:xfrm>
            <a:off x="4277388" y="3026126"/>
            <a:ext cx="1168614" cy="36311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>
                <a:solidFill>
                  <a:srgbClr val="000000"/>
                </a:solidFill>
              </a:rPr>
              <a:t>Figure 3: shaping evidence</a:t>
            </a:r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F4453B0-C4C9-0423-841D-C0A35075B88B}"/>
              </a:ext>
            </a:extLst>
          </p:cNvPr>
          <p:cNvSpPr/>
          <p:nvPr/>
        </p:nvSpPr>
        <p:spPr>
          <a:xfrm>
            <a:off x="3410319" y="10478496"/>
            <a:ext cx="5501221" cy="2218662"/>
          </a:xfrm>
          <a:prstGeom prst="roundRect">
            <a:avLst/>
          </a:prstGeom>
          <a:solidFill>
            <a:srgbClr val="F5E3D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1100" b="1" dirty="0">
              <a:solidFill>
                <a:schemeClr val="tx1"/>
              </a:solidFill>
            </a:endParaRPr>
          </a:p>
          <a:p>
            <a:r>
              <a:rPr lang="en-GB" sz="1100" b="1" dirty="0">
                <a:solidFill>
                  <a:schemeClr val="tx1"/>
                </a:solidFill>
              </a:rPr>
              <a:t>Unresolvable funerary belief questions...</a:t>
            </a:r>
            <a:endParaRPr lang="en-US" sz="1100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Is use of the Nile clay and the purification through </a:t>
            </a:r>
            <a:r>
              <a:rPr lang="en-GB" sz="1100" dirty="0" err="1">
                <a:solidFill>
                  <a:schemeClr val="tx1"/>
                </a:solidFill>
              </a:rPr>
              <a:t>levigation</a:t>
            </a:r>
            <a:r>
              <a:rPr lang="en-GB" sz="1100" dirty="0">
                <a:solidFill>
                  <a:schemeClr val="tx1"/>
                </a:solidFill>
              </a:rPr>
              <a:t> significant?</a:t>
            </a:r>
            <a:endParaRPr lang="en-US" sz="1100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Formation of the black is a secondary process risking breakage. Does the secondary treatment/black hold significance for the deceased/family/community etc?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Is the angle of the colour horizon significant?</a:t>
            </a:r>
            <a:endParaRPr lang="en-US" sz="1100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Does the two tone represent the natural order – black fertile Nile versus red desert or  gradual North/South integration prior to the formation of the Egyptian state?</a:t>
            </a:r>
            <a:endParaRPr lang="en-US" sz="1100" dirty="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Was the combination of different wares in graves significant?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Why bury the fine B-ware when coarse wear would equally hold offerings?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Why did ancient plunderers not routinely damage/steal the B-ware?     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Is the typology change over a period significant?</a:t>
            </a:r>
          </a:p>
          <a:p>
            <a:pPr marL="171450" indent="-171450"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</a:rPr>
              <a:t>Why did a type revive in the Early Dynastic? What belief process revived it?</a:t>
            </a:r>
            <a:endParaRPr lang="en-GB" dirty="0">
              <a:solidFill>
                <a:schemeClr val="tx1"/>
              </a:solidFill>
            </a:endParaRPr>
          </a:p>
          <a:p>
            <a:endParaRPr lang="en-GB" sz="1100" dirty="0">
              <a:solidFill>
                <a:schemeClr val="tx1"/>
              </a:solidFill>
            </a:endParaRPr>
          </a:p>
        </p:txBody>
      </p:sp>
      <p:pic>
        <p:nvPicPr>
          <p:cNvPr id="33" name="Picture 32" descr="A stone object with a black and brown surface&#10;&#10;AI-generated content may be incorrect.">
            <a:extLst>
              <a:ext uri="{FF2B5EF4-FFF2-40B4-BE49-F238E27FC236}">
                <a16:creationId xmlns:a16="http://schemas.microsoft.com/office/drawing/2014/main" id="{22866568-D77B-B895-0083-E75356861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2675" y="823913"/>
            <a:ext cx="1485900" cy="197167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CC3AE369-F455-F923-D809-E8724B89650F}"/>
              </a:ext>
            </a:extLst>
          </p:cNvPr>
          <p:cNvSpPr/>
          <p:nvPr/>
        </p:nvSpPr>
        <p:spPr>
          <a:xfrm>
            <a:off x="4926724" y="6345620"/>
            <a:ext cx="4524700" cy="8355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100" dirty="0">
                <a:solidFill>
                  <a:schemeClr val="tx1"/>
                </a:solidFill>
              </a:rPr>
              <a:t>B-ware revival occurs in First Dynasty </a:t>
            </a:r>
            <a:r>
              <a:rPr lang="en-GB" sz="1100">
                <a:solidFill>
                  <a:schemeClr val="tx1"/>
                </a:solidFill>
              </a:rPr>
              <a:t>inferring</a:t>
            </a:r>
            <a:r>
              <a:rPr lang="en-GB" sz="1100" dirty="0">
                <a:solidFill>
                  <a:schemeClr val="tx1"/>
                </a:solidFill>
              </a:rPr>
              <a:t> a continuance of earlier funerary belief systems. </a:t>
            </a:r>
            <a:r>
              <a:rPr lang="en-GB" sz="1100" err="1">
                <a:solidFill>
                  <a:schemeClr val="tx1"/>
                </a:solidFill>
              </a:rPr>
              <a:t>Hes</a:t>
            </a:r>
            <a:r>
              <a:rPr lang="en-GB" sz="1100" dirty="0">
                <a:solidFill>
                  <a:schemeClr val="tx1"/>
                </a:solidFill>
              </a:rPr>
              <a:t>-jar, a limited B-ware type is found only in specialised cultic/cemetery deposits (Figure 6 ) and appears in offering stela  (Figure 7).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0AE5B1-27FC-31B2-1D5A-7C847A648BAF}"/>
              </a:ext>
            </a:extLst>
          </p:cNvPr>
          <p:cNvSpPr txBox="1"/>
          <p:nvPr/>
        </p:nvSpPr>
        <p:spPr>
          <a:xfrm>
            <a:off x="674126" y="578795"/>
            <a:ext cx="8557218" cy="11172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b="1" dirty="0"/>
              <a:t>Bibliography</a:t>
            </a:r>
          </a:p>
          <a:p>
            <a:endParaRPr lang="en-GB" sz="1000" dirty="0"/>
          </a:p>
          <a:p>
            <a:r>
              <a:rPr lang="en-US" sz="1000" dirty="0">
                <a:latin typeface="Aptos"/>
              </a:rPr>
              <a:t>Adams, B. (1988) </a:t>
            </a:r>
            <a:r>
              <a:rPr lang="en-US" sz="1000" i="1" dirty="0">
                <a:latin typeface="Aptos"/>
              </a:rPr>
              <a:t>Predynastic Egypt. </a:t>
            </a:r>
            <a:r>
              <a:rPr lang="en-US" sz="1000" dirty="0">
                <a:latin typeface="Aptos"/>
              </a:rPr>
              <a:t>Shire Publications.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Ayrton, E. R. and Loat, W.L.S (1911) </a:t>
            </a:r>
            <a:r>
              <a:rPr lang="en-US" sz="1000" i="1" dirty="0">
                <a:latin typeface="Aptos"/>
              </a:rPr>
              <a:t>Pre-dynastic cemetery at El </a:t>
            </a:r>
            <a:r>
              <a:rPr lang="en-US" sz="1000" i="1" dirty="0" err="1">
                <a:latin typeface="Aptos"/>
              </a:rPr>
              <a:t>Mahasna</a:t>
            </a:r>
            <a:r>
              <a:rPr lang="en-US" sz="1000" i="1" dirty="0">
                <a:latin typeface="Aptos"/>
              </a:rPr>
              <a:t>.</a:t>
            </a:r>
            <a:r>
              <a:rPr lang="en-US" sz="1000" dirty="0">
                <a:latin typeface="Aptos"/>
              </a:rPr>
              <a:t> Egypt Exploration Fund.</a:t>
            </a:r>
          </a:p>
          <a:p>
            <a:endParaRPr lang="en-US" sz="1000" dirty="0">
              <a:latin typeface="Aptos"/>
            </a:endParaRPr>
          </a:p>
          <a:p>
            <a:r>
              <a:rPr lang="en-GB" sz="1000" dirty="0" err="1">
                <a:latin typeface="Aptos"/>
              </a:rPr>
              <a:t>Bajedot</a:t>
            </a:r>
            <a:r>
              <a:rPr lang="en-GB" sz="1000" dirty="0">
                <a:latin typeface="Aptos"/>
              </a:rPr>
              <a:t>, J., Ownby, M. and Gatto, M.C. (2024) ‘The Social Implication of a “mixed” Ceramic Assemblage: Understanding the Predynastic Community of Nag </a:t>
            </a:r>
            <a:r>
              <a:rPr lang="en-GB" sz="1000" dirty="0" err="1">
                <a:latin typeface="Aptos"/>
              </a:rPr>
              <a:t>el-Qarmila</a:t>
            </a:r>
            <a:r>
              <a:rPr lang="en-GB" sz="1000" dirty="0">
                <a:latin typeface="Aptos"/>
              </a:rPr>
              <a:t> (First Nile Cataract, Egypt) Through Pottery Technology’, </a:t>
            </a:r>
            <a:r>
              <a:rPr lang="en-GB" sz="1000" i="1" dirty="0">
                <a:latin typeface="Aptos"/>
              </a:rPr>
              <a:t>African Archaeological Review</a:t>
            </a:r>
            <a:r>
              <a:rPr lang="en-GB" sz="1000" dirty="0">
                <a:latin typeface="Aptos"/>
              </a:rPr>
              <a:t>, 41, pp. </a:t>
            </a:r>
            <a:r>
              <a:rPr lang="en-US" sz="1000" dirty="0">
                <a:latin typeface="Aptos"/>
              </a:rPr>
              <a:t>443–475. Available at https://link.springer.com/article/10.1007/s10437-024-09602-8. (Accessed 13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Bard, K.A. (1994) ’The Egyptian Predynastic: A Review of the Evidence’, </a:t>
            </a:r>
            <a:r>
              <a:rPr lang="en-US" sz="1000" i="1" dirty="0">
                <a:latin typeface="Aptos"/>
              </a:rPr>
              <a:t>Journal of Field Archaeology</a:t>
            </a:r>
            <a:r>
              <a:rPr lang="en-US" sz="1000" dirty="0">
                <a:latin typeface="Aptos"/>
              </a:rPr>
              <a:t> , 21(3), pp. 265-288. Available at: https://www.jstor.org/stable/53033. (Accessed 18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Berman, L. M. and Bohač, K. J. (1999). </a:t>
            </a:r>
            <a:r>
              <a:rPr lang="en-US" sz="1000" i="1" dirty="0">
                <a:latin typeface="Aptos"/>
              </a:rPr>
              <a:t>Catalogue of Egyptian art: the Cleveland Museum of Art</a:t>
            </a:r>
            <a:r>
              <a:rPr lang="en-US" sz="1000" dirty="0">
                <a:latin typeface="Aptos"/>
              </a:rPr>
              <a:t>. Cleveland Museum of Art.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GB" sz="1000" dirty="0" err="1">
                <a:latin typeface="Aptos"/>
              </a:rPr>
              <a:t>Bourriau</a:t>
            </a:r>
            <a:r>
              <a:rPr lang="en-GB" sz="1000" dirty="0">
                <a:latin typeface="Aptos"/>
              </a:rPr>
              <a:t>, J. D., Nicholson, P. T. and Rose, P. J. (2000) ‘Pottery’ in Nicholson, P. T. and Shaw, I. (eds) </a:t>
            </a:r>
            <a:r>
              <a:rPr lang="en-GB" sz="1000" i="1" dirty="0">
                <a:latin typeface="Aptos"/>
              </a:rPr>
              <a:t>Ancient Egyptian materials and technology. </a:t>
            </a:r>
            <a:r>
              <a:rPr lang="en-GB" sz="1000" dirty="0">
                <a:latin typeface="Aptos"/>
              </a:rPr>
              <a:t>Cambridge University Press, pp. 121-147.</a:t>
            </a:r>
          </a:p>
          <a:p>
            <a:endParaRPr lang="en-GB" sz="1000" dirty="0">
              <a:latin typeface="Aptos"/>
            </a:endParaRPr>
          </a:p>
          <a:p>
            <a:r>
              <a:rPr lang="en-GB" sz="1000" dirty="0">
                <a:latin typeface="Aptos"/>
              </a:rPr>
              <a:t>Brewer, D. J. (2012) </a:t>
            </a:r>
            <a:r>
              <a:rPr lang="en-GB" sz="1000" i="1" dirty="0">
                <a:latin typeface="Aptos"/>
              </a:rPr>
              <a:t>The Archaeology of Ancient Egypt Beyond Pharaohs. </a:t>
            </a:r>
            <a:r>
              <a:rPr lang="en-GB" sz="1000" dirty="0">
                <a:latin typeface="Aptos"/>
              </a:rPr>
              <a:t>Cambridge University Press.</a:t>
            </a:r>
          </a:p>
          <a:p>
            <a:endParaRPr lang="en-GB" sz="1000" dirty="0">
              <a:latin typeface="Aptos"/>
            </a:endParaRPr>
          </a:p>
          <a:p>
            <a:r>
              <a:rPr lang="en-GB" sz="1000" dirty="0">
                <a:latin typeface="Aptos"/>
              </a:rPr>
              <a:t>Brewer, D. J. and Teeter, E. (1999) </a:t>
            </a:r>
            <a:r>
              <a:rPr lang="en-GB" sz="1000" i="1" dirty="0">
                <a:latin typeface="Aptos"/>
              </a:rPr>
              <a:t>Egypt and the Egyptians. </a:t>
            </a:r>
            <a:r>
              <a:rPr lang="en-GB" sz="1000" dirty="0">
                <a:latin typeface="Aptos"/>
              </a:rPr>
              <a:t>Cambridge University Press.</a:t>
            </a:r>
          </a:p>
          <a:p>
            <a:endParaRPr lang="en-GB" sz="1000" dirty="0">
              <a:latin typeface="Aptos"/>
            </a:endParaRPr>
          </a:p>
          <a:p>
            <a:r>
              <a:rPr lang="en-GB" sz="1000" dirty="0">
                <a:latin typeface="Aptos"/>
              </a:rPr>
              <a:t>Dee, M. W., </a:t>
            </a:r>
            <a:r>
              <a:rPr lang="en-GB" sz="1000" dirty="0" err="1">
                <a:latin typeface="Aptos"/>
              </a:rPr>
              <a:t>Wengrow</a:t>
            </a:r>
            <a:r>
              <a:rPr lang="en-GB" sz="1000" dirty="0">
                <a:latin typeface="Aptos"/>
              </a:rPr>
              <a:t>, D., Shortland, A. J., Stevenson, A., Brock, F. and Ramsey, C. B. (2014) ‘Radio Carbon Dating and the </a:t>
            </a:r>
            <a:r>
              <a:rPr lang="en-GB" sz="1000" dirty="0" err="1">
                <a:latin typeface="Aptos"/>
              </a:rPr>
              <a:t>Naquada</a:t>
            </a:r>
            <a:r>
              <a:rPr lang="en-GB" sz="1000" dirty="0">
                <a:latin typeface="Aptos"/>
              </a:rPr>
              <a:t> relative chronology’, </a:t>
            </a:r>
            <a:r>
              <a:rPr lang="en-GB" sz="1000" i="1" dirty="0">
                <a:latin typeface="Aptos"/>
              </a:rPr>
              <a:t>Journal of Archaeological Science, </a:t>
            </a:r>
            <a:r>
              <a:rPr lang="en-GB" sz="1000" dirty="0">
                <a:latin typeface="Aptos"/>
              </a:rPr>
              <a:t>46, pp. 319-323. Available at: https://doi.org/10.1016/j.jas.2014.03.016. (Accessed 15 October 2025)</a:t>
            </a:r>
          </a:p>
          <a:p>
            <a:endParaRPr lang="en-GB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Dunand, F. and Lichtenberg, R. (2006) </a:t>
            </a:r>
            <a:r>
              <a:rPr lang="en-US" sz="1000" i="1" dirty="0">
                <a:latin typeface="Aptos"/>
              </a:rPr>
              <a:t>Mummies and Death in Egypt. </a:t>
            </a:r>
            <a:r>
              <a:rPr lang="en-US" sz="1000" dirty="0">
                <a:latin typeface="Aptos"/>
              </a:rPr>
              <a:t>Cornell University Press.</a:t>
            </a:r>
            <a:endParaRPr lang="en-GB" sz="1000" dirty="0">
              <a:latin typeface="Aptos"/>
            </a:endParaRPr>
          </a:p>
          <a:p>
            <a:r>
              <a:rPr lang="en-US" sz="1000" dirty="0" err="1">
                <a:latin typeface="Aptos"/>
              </a:rPr>
              <a:t>Eyckerman</a:t>
            </a:r>
            <a:r>
              <a:rPr lang="en-US" sz="1000" dirty="0">
                <a:latin typeface="Aptos"/>
              </a:rPr>
              <a:t>, M and Hendrickx, S. (2008) ‘The </a:t>
            </a:r>
            <a:r>
              <a:rPr lang="en-US" sz="1000" dirty="0" err="1">
                <a:latin typeface="Aptos"/>
              </a:rPr>
              <a:t>Naqada</a:t>
            </a:r>
            <a:r>
              <a:rPr lang="en-US" sz="1000" dirty="0">
                <a:latin typeface="Aptos"/>
              </a:rPr>
              <a:t> I tombs </a:t>
            </a:r>
            <a:r>
              <a:rPr lang="en-US" sz="1000" dirty="0" err="1">
                <a:latin typeface="Aptos"/>
              </a:rPr>
              <a:t>H17</a:t>
            </a:r>
            <a:r>
              <a:rPr lang="en-US" sz="1000" dirty="0">
                <a:latin typeface="Aptos"/>
              </a:rPr>
              <a:t> and </a:t>
            </a:r>
            <a:r>
              <a:rPr lang="en-US" sz="1000" dirty="0" err="1">
                <a:latin typeface="Aptos"/>
              </a:rPr>
              <a:t>H41</a:t>
            </a:r>
            <a:r>
              <a:rPr lang="en-US" sz="1000" dirty="0">
                <a:latin typeface="Aptos"/>
              </a:rPr>
              <a:t> at </a:t>
            </a:r>
            <a:r>
              <a:rPr lang="en-US" sz="1000" dirty="0" err="1">
                <a:latin typeface="Aptos"/>
              </a:rPr>
              <a:t>el-Mahâsna</a:t>
            </a:r>
            <a:r>
              <a:rPr lang="en-US" sz="1000" dirty="0">
                <a:latin typeface="Aptos"/>
              </a:rPr>
              <a:t>: A visual reconstruction’ in Friedman, R. F. and Fiske, P. N. (eds) </a:t>
            </a:r>
            <a:r>
              <a:rPr lang="en-US" sz="1000" i="1" dirty="0">
                <a:latin typeface="Aptos"/>
              </a:rPr>
              <a:t>Proceedings of the Third International Conference “Origin of the State. Predynastic and Early Dynastic Egypt”, London, 27th July – 1st August 2008</a:t>
            </a:r>
            <a:r>
              <a:rPr lang="en-US" sz="1000" dirty="0">
                <a:latin typeface="Aptos"/>
              </a:rPr>
              <a:t>, pp. 379-427. Available at https://www.academia.edu/855402/Eyckerman_M_and_Hendrickx_S_The_Naqada_I_tombs_H17_and_H41_at_el_Mahasna_a_visual_reconstruction_in_Friedman_R_F_and_Fiske_P_N_eds_Egypt_at_its_Origins_3_Proceedings_of_the_International_Conference_Origin_of_the_State. _Predynastic_and_Early_Dynastic_Egypt_London_27th_July_1st_August_2008_OLA_205_Leuven_379_429. (Accessed: 18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 err="1">
                <a:latin typeface="Aptos"/>
              </a:rPr>
              <a:t>Finkenstaedt</a:t>
            </a:r>
            <a:r>
              <a:rPr lang="en-US" sz="1000" dirty="0">
                <a:latin typeface="Aptos"/>
              </a:rPr>
              <a:t>, E. (1988) ‘Prehistoric Egyptian Pottery’, </a:t>
            </a:r>
            <a:r>
              <a:rPr lang="en-US" sz="1000" i="1" dirty="0">
                <a:latin typeface="Aptos"/>
              </a:rPr>
              <a:t>The Bulletin of the Cleveland Museum of Art</a:t>
            </a:r>
            <a:r>
              <a:rPr lang="en-US" sz="1000" dirty="0">
                <a:latin typeface="Aptos"/>
              </a:rPr>
              <a:t>. 75(3), pp. 74-94  Available at: www.jstor.org/stable/2516002. Accessed (17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Friedman, R. F. (1994) </a:t>
            </a:r>
            <a:r>
              <a:rPr lang="en-US" sz="1000" i="1" dirty="0">
                <a:latin typeface="Aptos"/>
              </a:rPr>
              <a:t>Predynastic Settlement Ceramics of Upper Egypt: A comparative study of the ceramics of </a:t>
            </a:r>
            <a:r>
              <a:rPr lang="en-US" sz="1000" i="1" dirty="0" err="1">
                <a:latin typeface="Aptos"/>
              </a:rPr>
              <a:t>Hemamieh</a:t>
            </a:r>
            <a:r>
              <a:rPr lang="en-US" sz="1000" i="1" dirty="0">
                <a:latin typeface="Aptos"/>
              </a:rPr>
              <a:t>, </a:t>
            </a:r>
            <a:r>
              <a:rPr lang="en-US" sz="1000" i="1" dirty="0" err="1">
                <a:latin typeface="Aptos"/>
              </a:rPr>
              <a:t>Nagada</a:t>
            </a:r>
            <a:r>
              <a:rPr lang="en-US" sz="1000" i="1" dirty="0">
                <a:latin typeface="Aptos"/>
              </a:rPr>
              <a:t> and Hierakonpolis. Published PhD thesis. </a:t>
            </a:r>
            <a:r>
              <a:rPr lang="en-US" sz="1000" dirty="0">
                <a:latin typeface="Aptos"/>
              </a:rPr>
              <a:t>PHD dissertation. Available at: https://www.academia.edu/4167696/Predynastic_settlement_ceramics_of_Upper_Egypt_A_comparative_study_of_the_ceramics_of_Hemamieh_Nagada_and_Hierakonpolis_Chapters_1_2.  (Accessed 15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 err="1">
                <a:latin typeface="Aptos"/>
              </a:rPr>
              <a:t>Grajetzki</a:t>
            </a:r>
            <a:r>
              <a:rPr lang="en-US" sz="1000" dirty="0">
                <a:latin typeface="Aptos"/>
              </a:rPr>
              <a:t>, W. (2003) </a:t>
            </a:r>
            <a:r>
              <a:rPr lang="en-US" sz="1000" i="1" dirty="0">
                <a:latin typeface="Aptos"/>
              </a:rPr>
              <a:t>Burial Customs in Ancient Egypt: Life in Death for Rich and Poor.</a:t>
            </a:r>
            <a:r>
              <a:rPr lang="en-US" sz="1000" dirty="0">
                <a:latin typeface="Aptos"/>
              </a:rPr>
              <a:t> Duckworth.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Hendrickx, S. (2011) ‘Craft and Craft Specializations’ in Teeter, E. (ed) </a:t>
            </a:r>
            <a:r>
              <a:rPr lang="en-US" sz="1000" i="1" dirty="0">
                <a:latin typeface="Aptos"/>
              </a:rPr>
              <a:t>Before the Pyramids.</a:t>
            </a:r>
            <a:r>
              <a:rPr lang="en-US" sz="1000" dirty="0">
                <a:latin typeface="Aptos"/>
              </a:rPr>
              <a:t> University of Chicago, pp. 93-102.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Hendrickx, S., Friedman, R. and </a:t>
            </a:r>
            <a:r>
              <a:rPr lang="en-US" sz="1000" dirty="0" err="1">
                <a:latin typeface="Aptos"/>
              </a:rPr>
              <a:t>Loyens</a:t>
            </a:r>
            <a:r>
              <a:rPr lang="en-US" sz="1000" dirty="0">
                <a:latin typeface="Aptos"/>
              </a:rPr>
              <a:t>, F. (2000) ‘Experimental Archaeology concerning Black-Topped Pottery from Ancient Egypt and the Sudan’, </a:t>
            </a:r>
            <a:r>
              <a:rPr lang="en-US" sz="1000" i="1" dirty="0">
                <a:latin typeface="Aptos"/>
              </a:rPr>
              <a:t>Cahiers de le </a:t>
            </a:r>
            <a:r>
              <a:rPr lang="en-US" sz="1000" i="1" dirty="0" err="1">
                <a:latin typeface="Aptos"/>
              </a:rPr>
              <a:t>Ceramique</a:t>
            </a:r>
            <a:r>
              <a:rPr lang="en-US" sz="1000" i="1" dirty="0">
                <a:latin typeface="Aptos"/>
              </a:rPr>
              <a:t> Egyptienne, </a:t>
            </a:r>
            <a:r>
              <a:rPr lang="en-US" sz="1000" dirty="0">
                <a:latin typeface="Aptos"/>
              </a:rPr>
              <a:t>6, </a:t>
            </a:r>
            <a:r>
              <a:rPr lang="en-US" sz="1000" dirty="0" err="1">
                <a:latin typeface="Aptos"/>
              </a:rPr>
              <a:t>pp.171</a:t>
            </a:r>
            <a:r>
              <a:rPr lang="en-US" sz="1000" dirty="0">
                <a:latin typeface="Aptos"/>
              </a:rPr>
              <a:t>-187. Available at: https://www.academia.edu/800341/Hendrickx_S_Friedman_R_F_and_Loyens_F_Experimental_archaeology_concerning_black_topped_pottery_from_ancient_Egypt_and_the_Sudan_in_Marchand_S_ed_Cahiers_de_la_C%C3%A9ramique_%C3%89gyptienne_6_Le_Caire_2000_171_187. (Accessed: 18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Hendrickx, S., </a:t>
            </a:r>
            <a:r>
              <a:rPr lang="en-US" sz="1000" dirty="0" err="1">
                <a:latin typeface="Aptos"/>
              </a:rPr>
              <a:t>Huyge</a:t>
            </a:r>
            <a:r>
              <a:rPr lang="en-US" sz="1000" dirty="0">
                <a:latin typeface="Aptos"/>
              </a:rPr>
              <a:t>, D. and Wendrich, W. (2010) ‘Worship without writing’ in Wendrich, W. (ed) </a:t>
            </a:r>
            <a:r>
              <a:rPr lang="en-US" sz="1000" i="1" dirty="0">
                <a:latin typeface="Aptos"/>
              </a:rPr>
              <a:t>Egyptian archaeology. </a:t>
            </a:r>
            <a:r>
              <a:rPr lang="en-US" sz="1000" dirty="0">
                <a:latin typeface="Aptos"/>
              </a:rPr>
              <a:t>Wiley Blackwell, pp 15-35.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Ikram, S. (2003) </a:t>
            </a:r>
            <a:r>
              <a:rPr lang="en-US" sz="1000" i="1" dirty="0">
                <a:latin typeface="Aptos"/>
              </a:rPr>
              <a:t>Death and Burial in Ancient Egypt</a:t>
            </a:r>
            <a:r>
              <a:rPr lang="en-US" sz="1000" dirty="0">
                <a:latin typeface="Aptos"/>
              </a:rPr>
              <a:t>. American University in Cairo Press. 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Ikram, S. (2010) </a:t>
            </a:r>
            <a:r>
              <a:rPr lang="en-US" sz="1000" i="1" dirty="0">
                <a:latin typeface="Aptos"/>
              </a:rPr>
              <a:t>Ancient Egypt. An Introduction. </a:t>
            </a:r>
            <a:r>
              <a:rPr lang="en-US" sz="1000" dirty="0">
                <a:latin typeface="Aptos"/>
              </a:rPr>
              <a:t>Cambridge University Press</a:t>
            </a:r>
            <a:r>
              <a:rPr lang="en-US" sz="1000" i="1" dirty="0">
                <a:latin typeface="Aptos"/>
              </a:rPr>
              <a:t>.</a:t>
            </a:r>
            <a:endParaRPr lang="en-GB" sz="1000" dirty="0">
              <a:latin typeface="Aptos"/>
            </a:endParaRPr>
          </a:p>
          <a:p>
            <a:endParaRPr lang="en-US" sz="1000" i="1" dirty="0">
              <a:latin typeface="Aptos"/>
            </a:endParaRPr>
          </a:p>
          <a:p>
            <a:r>
              <a:rPr lang="en-US" sz="1000" dirty="0">
                <a:latin typeface="Aptos"/>
              </a:rPr>
              <a:t>Leeman, D. (2006) </a:t>
            </a:r>
            <a:r>
              <a:rPr lang="en-US" sz="1000" i="1" dirty="0">
                <a:latin typeface="Aptos"/>
              </a:rPr>
              <a:t>An overview of the Predynastic Pottery of Ancient Egypt. </a:t>
            </a:r>
            <a:r>
              <a:rPr lang="en-US" sz="1000" dirty="0">
                <a:latin typeface="Aptos"/>
              </a:rPr>
              <a:t>Self published. Available at: https://www.academia.edu/40541488/An_overview_of_the_Predynastic_Pottery_of_Ancient_Egypt (Accessed: 17 October 2025)</a:t>
            </a:r>
            <a:endParaRPr lang="en-GB" sz="1000" dirty="0">
              <a:latin typeface="Aptos"/>
            </a:endParaRPr>
          </a:p>
          <a:p>
            <a:endParaRPr lang="en-US" sz="1000" u="sng" dirty="0">
              <a:latin typeface="Aptos"/>
            </a:endParaRPr>
          </a:p>
          <a:p>
            <a:r>
              <a:rPr lang="en-US" sz="1000" dirty="0" err="1">
                <a:latin typeface="Aptos"/>
              </a:rPr>
              <a:t>Midant</a:t>
            </a:r>
            <a:r>
              <a:rPr lang="en-US" sz="1000" dirty="0">
                <a:latin typeface="Aptos"/>
              </a:rPr>
              <a:t>-Reynes, B. </a:t>
            </a:r>
            <a:r>
              <a:rPr lang="en-US" sz="1000" dirty="0" err="1">
                <a:latin typeface="Aptos"/>
              </a:rPr>
              <a:t>Buchez</a:t>
            </a:r>
            <a:r>
              <a:rPr lang="en-US" sz="1000" dirty="0">
                <a:latin typeface="Aptos"/>
              </a:rPr>
              <a:t>, N., </a:t>
            </a:r>
            <a:r>
              <a:rPr lang="en-US" sz="1000" dirty="0" err="1">
                <a:latin typeface="Aptos"/>
              </a:rPr>
              <a:t>Crubezy</a:t>
            </a:r>
            <a:r>
              <a:rPr lang="en-US" sz="1000" dirty="0">
                <a:latin typeface="Aptos"/>
              </a:rPr>
              <a:t>, E. and Janin, T. (1996) ‘The Predynastic Site of </a:t>
            </a:r>
            <a:r>
              <a:rPr lang="en-US" sz="1000" dirty="0" err="1">
                <a:latin typeface="Aptos"/>
              </a:rPr>
              <a:t>Adaima</a:t>
            </a:r>
            <a:r>
              <a:rPr lang="en-US" sz="1000" dirty="0">
                <a:latin typeface="Aptos"/>
              </a:rPr>
              <a:t>: Settlement and Cemetery’ in Spencer, J. (ed) </a:t>
            </a:r>
            <a:r>
              <a:rPr lang="en-US" sz="1000" i="1" dirty="0">
                <a:latin typeface="Aptos"/>
              </a:rPr>
              <a:t>Aspects of Early Egypt. </a:t>
            </a:r>
            <a:r>
              <a:rPr lang="en-US" sz="1000" dirty="0">
                <a:latin typeface="Aptos"/>
              </a:rPr>
              <a:t>British Museum Press, pp. 93-97.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Nordstrom, H. A. and </a:t>
            </a:r>
            <a:r>
              <a:rPr lang="en-US" sz="1000" dirty="0" err="1">
                <a:latin typeface="Aptos"/>
              </a:rPr>
              <a:t>Bourriau</a:t>
            </a:r>
            <a:r>
              <a:rPr lang="en-US" sz="1000" dirty="0">
                <a:latin typeface="Aptos"/>
              </a:rPr>
              <a:t>. J. ‘Ceramic Technology: Clays and Fabrics’ in Arnold, D. and </a:t>
            </a:r>
            <a:r>
              <a:rPr lang="en-US" sz="1000" dirty="0" err="1">
                <a:latin typeface="Aptos"/>
              </a:rPr>
              <a:t>Bourriau</a:t>
            </a:r>
            <a:r>
              <a:rPr lang="en-US" sz="1000" dirty="0">
                <a:latin typeface="Aptos"/>
              </a:rPr>
              <a:t>, J. (eds) </a:t>
            </a:r>
            <a:r>
              <a:rPr lang="en-US" sz="1000" i="1" dirty="0">
                <a:latin typeface="Aptos"/>
              </a:rPr>
              <a:t>An introduction to early Egyptian pottery</a:t>
            </a:r>
            <a:r>
              <a:rPr lang="en-US" sz="1000" dirty="0">
                <a:latin typeface="Aptos"/>
              </a:rPr>
              <a:t>. </a:t>
            </a:r>
            <a:r>
              <a:rPr lang="en-US" sz="1000" dirty="0" err="1">
                <a:latin typeface="Aptos"/>
              </a:rPr>
              <a:t>Deutsches</a:t>
            </a:r>
            <a:r>
              <a:rPr lang="en-US" sz="1000" dirty="0">
                <a:latin typeface="Aptos"/>
              </a:rPr>
              <a:t> </a:t>
            </a:r>
            <a:r>
              <a:rPr lang="en-US" sz="1000" dirty="0" err="1">
                <a:latin typeface="Aptos"/>
              </a:rPr>
              <a:t>Archaologisches</a:t>
            </a:r>
            <a:r>
              <a:rPr lang="en-US" sz="1000" dirty="0">
                <a:latin typeface="Aptos"/>
              </a:rPr>
              <a:t> </a:t>
            </a:r>
            <a:r>
              <a:rPr lang="en-US" sz="1000" dirty="0" err="1">
                <a:latin typeface="Aptos"/>
              </a:rPr>
              <a:t>Institut</a:t>
            </a:r>
            <a:r>
              <a:rPr lang="en-US" sz="1000" dirty="0">
                <a:latin typeface="Aptos"/>
              </a:rPr>
              <a:t> Abteilung Kairo. Available at: https://www.academia.edu/84542579/Janine_Bourriau_introduction_ancient_Egyptian_Pottery_2_. (Accessed: 17 October 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r>
              <a:rPr lang="en-US" sz="1000" dirty="0">
                <a:latin typeface="Aptos"/>
              </a:rPr>
              <a:t>Petrie, W. M. F. (1901) </a:t>
            </a:r>
            <a:r>
              <a:rPr lang="en-US" sz="1000" i="1" dirty="0" err="1">
                <a:latin typeface="Aptos"/>
              </a:rPr>
              <a:t>Diospolis</a:t>
            </a:r>
            <a:r>
              <a:rPr lang="en-US" sz="1000" i="1" dirty="0">
                <a:latin typeface="Aptos"/>
              </a:rPr>
              <a:t> Parva the cemeteries at </a:t>
            </a:r>
            <a:r>
              <a:rPr lang="en-US" sz="1000" i="1" dirty="0" err="1">
                <a:latin typeface="Aptos"/>
              </a:rPr>
              <a:t>Abadiyeh</a:t>
            </a:r>
            <a:r>
              <a:rPr lang="en-US" sz="1000" i="1" dirty="0">
                <a:latin typeface="Aptos"/>
              </a:rPr>
              <a:t> and Hu 1898-9. </a:t>
            </a:r>
            <a:r>
              <a:rPr lang="en-US" sz="1000" dirty="0">
                <a:latin typeface="Aptos"/>
              </a:rPr>
              <a:t> Egypt Exploration Fund. Available at: https://ia801303.us.archive.org/8/items/diospolisparvac01macegoog/diospolisparvac01macegoog.pdf. (Accessed: 15 October 2025)</a:t>
            </a:r>
            <a:endParaRPr lang="en-GB" sz="1000" dirty="0">
              <a:latin typeface="Aptos"/>
            </a:endParaRPr>
          </a:p>
          <a:p>
            <a:endParaRPr lang="en-US" sz="1000" dirty="0">
              <a:latin typeface="Aptos"/>
            </a:endParaRPr>
          </a:p>
          <a:p>
            <a:endParaRPr lang="en-GB" sz="1000" dirty="0"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63E770-1AB2-D7B2-629B-57FC37E46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</p:spTree>
    <p:extLst>
      <p:ext uri="{BB962C8B-B14F-4D97-AF65-F5344CB8AC3E}">
        <p14:creationId xmlns:p14="http://schemas.microsoft.com/office/powerpoint/2010/main" val="3352146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4722B4-A693-6DAE-8A53-952BFEEEFE1B}"/>
              </a:ext>
            </a:extLst>
          </p:cNvPr>
          <p:cNvSpPr/>
          <p:nvPr/>
        </p:nvSpPr>
        <p:spPr>
          <a:xfrm>
            <a:off x="506505" y="828675"/>
            <a:ext cx="9090211" cy="101293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 sz="1000" dirty="0">
              <a:solidFill>
                <a:srgbClr val="000000"/>
              </a:solidFill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Petrie, W. M. F. (1921)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Corpus of prehistoric Pottery and Pallets.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British School of Archaeology in Egypt. Available at: https://ia903403.us.archive.org/20/items/corpus-of-prehistoric-pottery-and-palettes/Corpus%20of%20Prehistoric%20Pottery%20and%20Palettes.pdf. (Accessed 15 October 2025)</a:t>
            </a: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Robins, G. (2000)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The Art of Ancient Egypt. 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Harvard University Press.</a:t>
            </a:r>
            <a:endParaRPr lang="en-GB" sz="100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Shaw, I. (2000)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The Oxford History of Ancient Egypt.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Oxford University Press.</a:t>
            </a:r>
            <a:endParaRPr lang="en-GB" sz="100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Shaw, I. (2012)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Ancient Egyptian Technology and Innovation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. Bloomsbury.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Sowada, K.N. (1999) ‘Black topped ware in Early Dynastic Contexts’, 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Egypt Exploration Society; Journal of Egyptian archaeology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, 85 (1), pp. 85-102. Available at: https://journals.sagepub.com/doi/epdf/10.1177/030751339908500106. (Accessed 13 October 2025)</a:t>
            </a:r>
            <a:endParaRPr lang="en-US" sz="1000" dirty="0">
              <a:solidFill>
                <a:srgbClr val="000000"/>
              </a:solidFill>
              <a:latin typeface="Aptos"/>
            </a:endParaRPr>
          </a:p>
          <a:p>
            <a:endParaRPr lang="en-GB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Spencer, A.J. (1997) ‘Pottery in predynastic Egypt’, in Freestone, I and </a:t>
            </a:r>
            <a:r>
              <a:rPr lang="en-GB" sz="1000" dirty="0" err="1">
                <a:solidFill>
                  <a:srgbClr val="000000"/>
                </a:solidFill>
                <a:latin typeface="Aptos"/>
              </a:rPr>
              <a:t>Gaimster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, D. (eds) Pottery in the Making Ceramic Traditions. Smithsonian Institute Press, pp. 44-59. Available at: https://archive.org/details/potteryinmakingc0000unse/page/n243/mode/2up. (Accessed 15 October 2025)</a:t>
            </a:r>
            <a:endParaRPr lang="en-US" sz="1000" dirty="0">
              <a:solidFill>
                <a:srgbClr val="000000"/>
              </a:solidFill>
              <a:latin typeface="Aptos"/>
            </a:endParaRPr>
          </a:p>
          <a:p>
            <a:endParaRPr lang="en-GB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Stevenson, A. (2011) ‘Material Culture of the Predynastic Period’ in Teeter, E. (ed)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Before the Pyramids.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 University of Chicago, pp. 65-74.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Stevenson, A. (2015) ‘Telling Times: Time and Ritual in the Realization of the early Egyptian State’,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Cambridge Archaeological Journal,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25(1), pp. 145-161. Available at </a:t>
            </a:r>
            <a:r>
              <a:rPr lang="en-US" sz="1000" dirty="0" err="1">
                <a:solidFill>
                  <a:srgbClr val="000000"/>
                </a:solidFill>
                <a:latin typeface="Aptos"/>
              </a:rPr>
              <a:t>doi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: 10.1017/</a:t>
            </a:r>
            <a:r>
              <a:rPr lang="en-US" sz="1000" dirty="0" err="1">
                <a:solidFill>
                  <a:srgbClr val="000000"/>
                </a:solidFill>
                <a:latin typeface="Aptos"/>
              </a:rPr>
              <a:t>S0959774314000742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. (Accessed: 18 October 2025)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err="1">
                <a:solidFill>
                  <a:srgbClr val="000000"/>
                </a:solidFill>
                <a:latin typeface="Aptos"/>
              </a:rPr>
              <a:t>Takenouchi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, K. and </a:t>
            </a:r>
            <a:r>
              <a:rPr lang="en-US" sz="1000" err="1">
                <a:solidFill>
                  <a:srgbClr val="000000"/>
                </a:solidFill>
                <a:latin typeface="Aptos"/>
              </a:rPr>
              <a:t>Yamahana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, K. (2021) ‘Fine pottery shaping techniques in Predynastic Egypt: A pilot study on non-destructive analysis using an X-ray CT scanning system’,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Journal of Archaeological Science: Reports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 37, pp. 1-15. Available at https://www.sciencedirect.com/science/article/pii/S2352409X21002017?. (Accessed 15 October 2025)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Taylor, J. H.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Death and the Afterlife in Ancient Egypt.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British Museum.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Taylor, J.H. and Antoine, D. (2014)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Ancient lives new discoveries.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British Museum Press.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Van De </a:t>
            </a:r>
            <a:r>
              <a:rPr lang="en-US" sz="1000" dirty="0" err="1">
                <a:solidFill>
                  <a:srgbClr val="000000"/>
                </a:solidFill>
                <a:latin typeface="Aptos"/>
              </a:rPr>
              <a:t>Mieroop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, M. (2011)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A History of Ancient Egypt.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Wiley-Blackwell.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Wenke, R. J. (2009)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The Ancient Egyptian state. The origins of Egyptian Culture (</a:t>
            </a:r>
            <a:r>
              <a:rPr lang="en-US" sz="1000" i="1" dirty="0" err="1">
                <a:solidFill>
                  <a:srgbClr val="000000"/>
                </a:solidFill>
                <a:latin typeface="Aptos"/>
              </a:rPr>
              <a:t>c8000-2000BC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).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Cambridge University Press.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Wilkinson, R. H. (1994)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Symbol &amp; Magic in Egyptian Art. 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Thames and Hudson. 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Zakrzewski, S., Shortland, A. and Rowland, J. (2016)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Science in the study of Ancient Egypt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.  Routledge.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b="1" dirty="0">
                <a:solidFill>
                  <a:srgbClr val="000000"/>
                </a:solidFill>
                <a:latin typeface="Aptos"/>
              </a:rPr>
              <a:t>Images</a:t>
            </a:r>
          </a:p>
          <a:p>
            <a:endParaRPr lang="en-GB" sz="900" dirty="0">
              <a:solidFill>
                <a:srgbClr val="000000"/>
              </a:solidFill>
              <a:latin typeface="Aptos Display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1 Personal collection. (2025)</a:t>
            </a:r>
            <a:endParaRPr lang="en-US" sz="1000">
              <a:solidFill>
                <a:srgbClr val="000000"/>
              </a:solidFill>
              <a:latin typeface="Aptos"/>
            </a:endParaRPr>
          </a:p>
          <a:p>
            <a:endParaRPr lang="en-GB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2 British Museum. (2025) 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Accession Number: </a:t>
            </a:r>
            <a:r>
              <a:rPr lang="en-GB" sz="1000" i="1" dirty="0" err="1">
                <a:solidFill>
                  <a:srgbClr val="000000"/>
                </a:solidFill>
                <a:latin typeface="Aptos"/>
              </a:rPr>
              <a:t>EA49024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.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 Available at www.britishmuseum.org. (Accessed 18 October 2025)</a:t>
            </a:r>
            <a:endParaRPr lang="en-US" sz="1000">
              <a:solidFill>
                <a:srgbClr val="000000"/>
              </a:solidFill>
              <a:latin typeface="Aptos"/>
            </a:endParaRPr>
          </a:p>
          <a:p>
            <a:endParaRPr lang="en-GB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3 Personal Collection. (2025)</a:t>
            </a:r>
            <a:endParaRPr lang="en-US" sz="1000">
              <a:solidFill>
                <a:srgbClr val="000000"/>
              </a:solidFill>
              <a:latin typeface="Aptos"/>
            </a:endParaRPr>
          </a:p>
          <a:p>
            <a:endParaRPr lang="en-GB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4 Petrie. W. M. F. (1901). </a:t>
            </a:r>
            <a:r>
              <a:rPr lang="en-US" sz="1000" i="1" err="1">
                <a:solidFill>
                  <a:srgbClr val="000000"/>
                </a:solidFill>
                <a:latin typeface="Aptos"/>
              </a:rPr>
              <a:t>Diospolis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 Parva the cemeteries at </a:t>
            </a:r>
            <a:r>
              <a:rPr lang="en-US" sz="1000" i="1" err="1">
                <a:solidFill>
                  <a:srgbClr val="000000"/>
                </a:solidFill>
                <a:latin typeface="Aptos"/>
              </a:rPr>
              <a:t>Abadiyeh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 and Hu 1898-9. 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Inner Sleeve. Available at 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https://ia801303.us.archive.org/8/items/diospolisparvac01macegoog/diospolisparvac01macegoog.pdf. (Accessed: 15 October 2025)</a:t>
            </a:r>
            <a:endParaRPr lang="en-US" sz="100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5 A</a:t>
            </a:r>
            <a:r>
              <a:rPr lang="en-US" sz="1000" dirty="0" err="1">
                <a:solidFill>
                  <a:srgbClr val="000000"/>
                </a:solidFill>
                <a:latin typeface="Aptos"/>
              </a:rPr>
              <a:t>yrton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, E. R. and Loat, W.L.S (1911) 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Pre-dynastic cemetery at El </a:t>
            </a:r>
            <a:r>
              <a:rPr lang="en-US" sz="1000" i="1" dirty="0" err="1">
                <a:solidFill>
                  <a:srgbClr val="000000"/>
                </a:solidFill>
                <a:latin typeface="Aptos"/>
              </a:rPr>
              <a:t>Mahasna</a:t>
            </a:r>
            <a:r>
              <a:rPr lang="en-US" sz="1000" i="1" dirty="0">
                <a:solidFill>
                  <a:srgbClr val="000000"/>
                </a:solidFill>
                <a:latin typeface="Aptos"/>
              </a:rPr>
              <a:t>.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 </a:t>
            </a:r>
            <a:r>
              <a:rPr lang="en-US" sz="1000" dirty="0" err="1">
                <a:solidFill>
                  <a:srgbClr val="000000"/>
                </a:solidFill>
                <a:latin typeface="Aptos"/>
              </a:rPr>
              <a:t>PLII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 . </a:t>
            </a: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GB" sz="1000" dirty="0">
                <a:solidFill>
                  <a:srgbClr val="000000"/>
                </a:solidFill>
                <a:latin typeface="Aptos"/>
              </a:rPr>
              <a:t>Figure 6: Petrie Musuem. (2025) 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Accession Number </a:t>
            </a:r>
            <a:r>
              <a:rPr lang="en-GB" sz="1000" i="1" dirty="0" err="1">
                <a:solidFill>
                  <a:srgbClr val="000000"/>
                </a:solidFill>
                <a:latin typeface="Aptos"/>
              </a:rPr>
              <a:t>LDUCE-UC15094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.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 Available at: </a:t>
            </a:r>
            <a:r>
              <a:rPr lang="en-US" sz="1000" dirty="0">
                <a:solidFill>
                  <a:srgbClr val="000000"/>
                </a:solidFill>
                <a:latin typeface="Aptos"/>
              </a:rPr>
              <a:t>https://collections.ucl.ac.uk. (Accessed 18 October 2025)</a:t>
            </a:r>
            <a:endParaRPr lang="en-GB" sz="1000" dirty="0">
              <a:solidFill>
                <a:srgbClr val="000000"/>
              </a:solidFill>
              <a:latin typeface="Aptos"/>
            </a:endParaRPr>
          </a:p>
          <a:p>
            <a:endParaRPr lang="en-US" sz="1000" dirty="0">
              <a:solidFill>
                <a:srgbClr val="000000"/>
              </a:solidFill>
              <a:latin typeface="Aptos"/>
            </a:endParaRPr>
          </a:p>
          <a:p>
            <a:r>
              <a:rPr lang="en-US" sz="1000" dirty="0">
                <a:solidFill>
                  <a:srgbClr val="000000"/>
                </a:solidFill>
                <a:latin typeface="Aptos"/>
              </a:rPr>
              <a:t>Figure 7 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Hearst Museum (2025) 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Accession number </a:t>
            </a:r>
            <a:r>
              <a:rPr lang="en-GB" sz="1000" i="1" err="1">
                <a:solidFill>
                  <a:srgbClr val="000000"/>
                </a:solidFill>
                <a:latin typeface="Aptos"/>
              </a:rPr>
              <a:t>HM_6</a:t>
            </a:r>
            <a:r>
              <a:rPr lang="en-GB" sz="1000" i="1" dirty="0">
                <a:solidFill>
                  <a:srgbClr val="000000"/>
                </a:solidFill>
                <a:latin typeface="Aptos"/>
              </a:rPr>
              <a:t>-19825. A</a:t>
            </a:r>
            <a:r>
              <a:rPr lang="en-GB" sz="1000" dirty="0">
                <a:solidFill>
                  <a:srgbClr val="000000"/>
                </a:solidFill>
                <a:latin typeface="Aptos"/>
              </a:rPr>
              <a:t>vailable at:  www.heartmuseum.berkley.edu. (Accessed 18 October 2025)</a:t>
            </a:r>
          </a:p>
          <a:p>
            <a:pPr algn="ctr"/>
            <a:endParaRPr lang="en-GB" sz="900" dirty="0">
              <a:solidFill>
                <a:srgbClr val="000000"/>
              </a:solidFill>
              <a:latin typeface="Aptos Display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F2479-B1E8-285C-32C3-3EA0B285A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Woodhouse HPAH5085 Portfolio Part 2</a:t>
            </a:r>
          </a:p>
        </p:txBody>
      </p:sp>
    </p:spTree>
    <p:extLst>
      <p:ext uri="{BB962C8B-B14F-4D97-AF65-F5344CB8AC3E}">
        <p14:creationId xmlns:p14="http://schemas.microsoft.com/office/powerpoint/2010/main" val="10059272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A3 Paper (297x420 mm)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550</cp:revision>
  <dcterms:created xsi:type="dcterms:W3CDTF">2025-10-05T22:10:11Z</dcterms:created>
  <dcterms:modified xsi:type="dcterms:W3CDTF">2025-10-19T18:37:53Z</dcterms:modified>
</cp:coreProperties>
</file>