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2" d="100"/>
          <a:sy n="62" d="100"/>
        </p:scale>
        <p:origin x="1400" y="2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77777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</a:t>
            </a:r>
          </a:p>
          <a:p>
            <a:r>
              <a:t>Introduce yourself and the purpose of the presentation: exploring Amira’s development using Bowlby’s Attachment Theory.</a:t>
            </a:r>
          </a:p>
          <a:p>
            <a:endParaRPr/>
          </a:p>
          <a:p>
            <a:r>
              <a:t>Design Suggestions:</a:t>
            </a:r>
          </a:p>
          <a:p>
            <a:r>
              <a:t>Design Tip: Use soft pastel colors (light blue, cream, and peach). Add a nursery background image or subtle pattern.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</a:t>
            </a:r>
          </a:p>
          <a:p>
            <a:r>
              <a:t>Explain Amira’s background and current difficulties. Emphasize the importance of understanding emotional and social development at age 3.</a:t>
            </a:r>
          </a:p>
          <a:p>
            <a:endParaRPr/>
          </a:p>
          <a:p>
            <a:r>
              <a:t>Design Suggestions:</a:t>
            </a:r>
          </a:p>
          <a:p>
            <a:r>
              <a:t>Design Tip: Use an image of a nursery classroom or a child holding a caregiver’s hand to represent trust.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</a:t>
            </a:r>
          </a:p>
          <a:p>
            <a:r>
              <a:t>Describe Bowlby’s Attachment Theory. Highlight key ideas: secure vs insecure attachment and the role of a caregiver as a safe base.</a:t>
            </a:r>
          </a:p>
          <a:p>
            <a:endParaRPr/>
          </a:p>
          <a:p>
            <a:r>
              <a:t>Design Suggestions:</a:t>
            </a:r>
          </a:p>
          <a:p>
            <a:r>
              <a:t>Design Tip: Add a simple diagram showing different attachment types or an icon of a parent and child.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</a:t>
            </a:r>
          </a:p>
          <a:p>
            <a:r>
              <a:t>Explain why attachment is crucial for emotional regulation, social interaction, and cognitive exploration in early years.</a:t>
            </a:r>
          </a:p>
          <a:p>
            <a:endParaRPr/>
          </a:p>
          <a:p>
            <a:r>
              <a:t>Design Suggestions:</a:t>
            </a:r>
          </a:p>
          <a:p>
            <a:r>
              <a:t>Design Tip: Use icons for emotions, friends, and brain development to represent these areas visually.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</a:t>
            </a:r>
          </a:p>
          <a:p>
            <a:r>
              <a:t>Apply Bowlby’s theory to Amira’s behaviour—her separation anxiety and social withdrawal show she needs a secure base.</a:t>
            </a:r>
          </a:p>
          <a:p>
            <a:endParaRPr/>
          </a:p>
          <a:p>
            <a:r>
              <a:t>Design Suggestions:</a:t>
            </a:r>
          </a:p>
          <a:p>
            <a:r>
              <a:t>Design Tip: Include an illustration of a shy child or a key-person comforting a child to reinforce the point.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</a:t>
            </a:r>
          </a:p>
          <a:p>
            <a:r>
              <a:t>Discuss how each strategy aligns with attachment theory: consistency, emotional responsiveness, and gradual exposure build trust.</a:t>
            </a:r>
          </a:p>
          <a:p>
            <a:endParaRPr/>
          </a:p>
          <a:p>
            <a:r>
              <a:t>Design Suggestions:</a:t>
            </a:r>
          </a:p>
          <a:p>
            <a:r>
              <a:t>Design Tip: Use icons for each strategy (e.g. heart for attachment, clock for gradual separation, speech bubble for communication).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</a:t>
            </a:r>
          </a:p>
          <a:p>
            <a:r>
              <a:t>Explain nature (biology, temperament) and nurture (environment, relationships) factors that influence development.</a:t>
            </a:r>
          </a:p>
          <a:p>
            <a:endParaRPr/>
          </a:p>
          <a:p>
            <a:r>
              <a:t>Design Suggestions:</a:t>
            </a:r>
          </a:p>
          <a:p>
            <a:r>
              <a:t>Design Tip: Split slide into two halves: one for ‘Nature’ with DNA/brain icons, one for ‘Nurture’ with family/home icons.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</a:t>
            </a:r>
          </a:p>
          <a:p>
            <a:r>
              <a:t>Critically evaluate the theory: strengths (research support, real-world relevance) and limitations (cultural bias, overemphasis on mothers).</a:t>
            </a:r>
          </a:p>
          <a:p>
            <a:endParaRPr/>
          </a:p>
          <a:p>
            <a:r>
              <a:t>Design Suggestions:</a:t>
            </a:r>
          </a:p>
          <a:p>
            <a:r>
              <a:t>Design Tip: Use a balanced scale graphic to represent strengths vs limitations.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</a:t>
            </a:r>
          </a:p>
          <a:p>
            <a:r>
              <a:t>Summarize main ideas: Amira’s case highlights the importance of secure attachment and consistent emotional support in early settings.</a:t>
            </a:r>
          </a:p>
          <a:p>
            <a:endParaRPr/>
          </a:p>
          <a:p>
            <a:r>
              <a:t>Design Suggestions:</a:t>
            </a:r>
          </a:p>
          <a:p>
            <a:r>
              <a:t>Design Tip: Add a positive image of a smiling child or group play to convey successful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Speaker Notes:</a:t>
            </a:r>
          </a:p>
          <a:p>
            <a:r>
              <a:t>Briefly acknowledge your references as evidence-based sources. Encourage further reading.</a:t>
            </a:r>
          </a:p>
          <a:p>
            <a:endParaRPr/>
          </a:p>
          <a:p>
            <a:r>
              <a:t>Design Suggestions:</a:t>
            </a:r>
          </a:p>
          <a:p>
            <a:r>
              <a:t>Design Tip: Keep clean and minimal. Use book or citation icons beside references.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330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995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240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490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577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209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799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864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20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712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0121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66818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0636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7155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8597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4520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2161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996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453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brat.2023.104376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0221" y="832208"/>
            <a:ext cx="6517482" cy="2509213"/>
          </a:xfrm>
        </p:spPr>
        <p:txBody>
          <a:bodyPr>
            <a:normAutofit/>
          </a:bodyPr>
          <a:lstStyle/>
          <a:p>
            <a:r>
              <a:rPr dirty="0"/>
              <a:t>Understanding Lifespan Development</a:t>
            </a:r>
            <a:br>
              <a:rPr lang="en-US" dirty="0"/>
            </a:b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6297" y="2771454"/>
            <a:ext cx="6731406" cy="2596792"/>
          </a:xfrm>
        </p:spPr>
        <p:txBody>
          <a:bodyPr>
            <a:normAutofit fontScale="40000" lnSpcReduction="20000"/>
          </a:bodyPr>
          <a:lstStyle/>
          <a:p>
            <a:r>
              <a:rPr lang="en-US" sz="5500" dirty="0"/>
              <a:t>Module: Psychology in health &amp; social care</a:t>
            </a:r>
          </a:p>
          <a:p>
            <a:r>
              <a:rPr lang="en-US" sz="5500" dirty="0"/>
              <a:t>Module code: LChs4010</a:t>
            </a:r>
          </a:p>
          <a:p>
            <a:r>
              <a:rPr lang="en-US" sz="5500" dirty="0"/>
              <a:t>Component 1 Individual presentation</a:t>
            </a:r>
          </a:p>
          <a:p>
            <a:r>
              <a:rPr lang="en-US" sz="5500" dirty="0"/>
              <a:t>Name: Faisal Mahmood</a:t>
            </a:r>
          </a:p>
          <a:p>
            <a:r>
              <a:rPr lang="en-US" sz="5500" dirty="0"/>
              <a:t>Module lead: neale haddon</a:t>
            </a:r>
          </a:p>
          <a:p>
            <a:endParaRPr lang="en-US" sz="5500" dirty="0"/>
          </a:p>
          <a:p>
            <a:endParaRPr lang="en-US" sz="5500" dirty="0"/>
          </a:p>
          <a:p>
            <a:endParaRPr sz="5500" dirty="0"/>
          </a:p>
          <a:p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8086B-461D-4B96-3549-43344D503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Anxiety in Early Years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971B7-F351-5B0E-CA76-EA2398B06DF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Anxiety can Interfere with a </a:t>
            </a:r>
            <a:r>
              <a:rPr lang="en-US" dirty="0" err="1"/>
              <a:t>childs</a:t>
            </a:r>
            <a:r>
              <a:rPr lang="en-US" dirty="0"/>
              <a:t> daily life, social interactions and development if its persistent and severe (E Palmer, 2023).</a:t>
            </a:r>
          </a:p>
          <a:p>
            <a:r>
              <a:rPr lang="en-US" dirty="0"/>
              <a:t>anxiety disorders in younger children are likely to cause persistent absences from school, which can lead to serious social and academic challenges (</a:t>
            </a:r>
            <a:r>
              <a:rPr lang="en-US" dirty="0" err="1"/>
              <a:t>M.Van</a:t>
            </a:r>
            <a:r>
              <a:rPr lang="en-US" dirty="0"/>
              <a:t>, 2003).</a:t>
            </a:r>
          </a:p>
          <a:p>
            <a:r>
              <a:rPr lang="en-US" dirty="0"/>
              <a:t>children and early years may experience anxiety disorders in very comparable ways to adults.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396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Understanding Amira’s Developmental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Amira is 3 years old and recently joined the nursery.</a:t>
            </a:r>
          </a:p>
          <a:p>
            <a:r>
              <a:rPr dirty="0"/>
              <a:t> Shows anxiety when separated from carers.</a:t>
            </a:r>
          </a:p>
          <a:p>
            <a:r>
              <a:rPr dirty="0"/>
              <a:t>Limited verbal communication and difficulty engaging in group play.</a:t>
            </a:r>
          </a:p>
          <a:p>
            <a:r>
              <a:rPr dirty="0"/>
              <a:t>identify developmental needs and design support strategies.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Bowlby’s Attachment Theory (1969)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Focuses on the bond between child and primary caregiver.</a:t>
            </a:r>
          </a:p>
          <a:p>
            <a:r>
              <a:t>• Secure attachment → confidence, exploration, positive relationships.</a:t>
            </a:r>
          </a:p>
          <a:p>
            <a:r>
              <a:t>• Insecure attachment → anxiety, withdrawal, difficulty trusting others.</a:t>
            </a:r>
          </a:p>
          <a:p>
            <a:r>
              <a:t>• Sensitive and responsive caregiving fosters secure attachment.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Attachment Theory Matters in Early Childhood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Attachment affects emotional, social, and cognitive development.</a:t>
            </a:r>
          </a:p>
          <a:p>
            <a:r>
              <a:rPr dirty="0"/>
              <a:t>Secure attachment underpins readiness to learn and form peer relationships.</a:t>
            </a:r>
          </a:p>
          <a:p>
            <a:r>
              <a:rPr dirty="0"/>
              <a:t>Practitioners can act as secondary attachment figures in nursery settings.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Applying the Theory to Amira’s Case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Anxiety when carers leave → possible insecure or developing attachment.</a:t>
            </a:r>
          </a:p>
          <a:p>
            <a:r>
              <a:rPr dirty="0"/>
              <a:t> Limited verbal communication may stem from emotional stress.</a:t>
            </a:r>
          </a:p>
          <a:p>
            <a:r>
              <a:rPr dirty="0"/>
              <a:t> Struggles in group play → low confidence and social insecurity.</a:t>
            </a:r>
          </a:p>
          <a:p>
            <a:r>
              <a:rPr dirty="0"/>
              <a:t>Nursery can provide a safe base for emotional and social growth.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Supporting Amira’s Development in the Nursery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dirty="0"/>
              <a:t>1. Key Person Approach – consistent adult builds trust and security.</a:t>
            </a:r>
          </a:p>
          <a:p>
            <a:r>
              <a:rPr dirty="0"/>
              <a:t>2. Gradual Separation – carers stay initially, then short separations.</a:t>
            </a:r>
          </a:p>
          <a:p>
            <a:r>
              <a:rPr dirty="0"/>
              <a:t>3. Responsive Interactions – acknowledge and validate feelings.</a:t>
            </a:r>
          </a:p>
          <a:p>
            <a:r>
              <a:rPr dirty="0"/>
              <a:t>4. Social Play Support – guided play in small groups.</a:t>
            </a:r>
          </a:p>
          <a:p>
            <a:r>
              <a:rPr dirty="0"/>
              <a:t>5. Language Encouragement – naming emotions and activities.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Biological and Environmental Influences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Nature: temperament, genetic predisposition, brain development.</a:t>
            </a:r>
          </a:p>
          <a:p>
            <a:r>
              <a:rPr dirty="0"/>
              <a:t>Nurture: parenting style, family relationships, early experiences.</a:t>
            </a:r>
          </a:p>
          <a:p>
            <a:r>
              <a:rPr dirty="0"/>
              <a:t>Sensitive environments can buffer biological vulnerabilities.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Strengths and Limitations of Bowlby’s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Strengths:</a:t>
            </a:r>
          </a:p>
          <a:p>
            <a:r>
              <a:rPr dirty="0"/>
              <a:t> </a:t>
            </a:r>
            <a:r>
              <a:rPr dirty="0" err="1"/>
              <a:t>Emphasises</a:t>
            </a:r>
            <a:r>
              <a:rPr dirty="0"/>
              <a:t> importance of early emotional bonds.</a:t>
            </a:r>
          </a:p>
          <a:p>
            <a:r>
              <a:rPr dirty="0"/>
              <a:t>Supported by Ainsworth’s research (Strange Situation).</a:t>
            </a:r>
          </a:p>
          <a:p>
            <a:r>
              <a:rPr dirty="0"/>
              <a:t>Limitations:</a:t>
            </a:r>
          </a:p>
          <a:p>
            <a:r>
              <a:rPr dirty="0"/>
              <a:t> </a:t>
            </a:r>
            <a:r>
              <a:rPr dirty="0" err="1"/>
              <a:t>Overemphasises</a:t>
            </a:r>
            <a:r>
              <a:rPr dirty="0"/>
              <a:t> mother’s role and Western family models.</a:t>
            </a:r>
          </a:p>
          <a:p>
            <a:r>
              <a:rPr dirty="0"/>
              <a:t>Lacks consideration of wider social and cultural factors.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 of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Bowlby’s theory explains Amira’s anxiety and social difficulties.</a:t>
            </a:r>
          </a:p>
          <a:p>
            <a:r>
              <a:rPr dirty="0"/>
              <a:t> Secure attachments support emotional, social, and cognitive development.</a:t>
            </a:r>
          </a:p>
          <a:p>
            <a:r>
              <a:rPr dirty="0"/>
              <a:t>Consistent, nurturing strategies can promote well-being and confidence.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627" y="1664414"/>
            <a:ext cx="8065213" cy="4575068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Ainsworth, M. D. S. et al. (1978) Patterns of Attachment. Hillsdale, NJ: Erlbaum. </a:t>
            </a:r>
          </a:p>
          <a:p>
            <a:r>
              <a:rPr lang="en-US" dirty="0"/>
              <a:t>Bee, H. and Boyd, D. (2019) Lifespan Development. 8th </a:t>
            </a:r>
            <a:r>
              <a:rPr lang="en-US" dirty="0" err="1"/>
              <a:t>edn</a:t>
            </a:r>
            <a:r>
              <a:rPr lang="en-US" dirty="0"/>
              <a:t>. London: Pearson.</a:t>
            </a:r>
          </a:p>
          <a:p>
            <a:r>
              <a:rPr lang="en-US" dirty="0"/>
              <a:t>Bretherton, I. (1992) The origins of attachment theory. Developmental Psychology, 28(5), pp. 759–775.</a:t>
            </a:r>
          </a:p>
          <a:p>
            <a:r>
              <a:rPr dirty="0"/>
              <a:t>Bowlby, J. (1969) Attachment and Loss: Vol. 1. Attachment. London: Hogarth Press.</a:t>
            </a:r>
            <a:endParaRPr lang="en-US" dirty="0"/>
          </a:p>
          <a:p>
            <a:r>
              <a:rPr lang="en-US" dirty="0"/>
              <a:t>Emily Palmer, Matt Woolgar, Ben Carter (2022) Preventing anxiety in the children of anxious parents. Journal of child psychology. https://doi.org/10.1111/camh.12596 20(4) </a:t>
            </a:r>
          </a:p>
          <a:p>
            <a:r>
              <a:rPr lang="en-US" dirty="0"/>
              <a:t>Department for Education (2021) Statutory Framework for EYFS. London: DfE.</a:t>
            </a:r>
          </a:p>
          <a:p>
            <a:r>
              <a:rPr dirty="0"/>
              <a:t>McLeod, S. (2023) John Bowlby’s Attachment Theory. Simply Psychology.</a:t>
            </a:r>
          </a:p>
          <a:p>
            <a:r>
              <a:rPr lang="en-US" dirty="0"/>
              <a:t>Michael Van Ameringen, Catherine </a:t>
            </a:r>
            <a:r>
              <a:rPr lang="en-US" dirty="0" err="1"/>
              <a:t>mancini</a:t>
            </a:r>
            <a:r>
              <a:rPr lang="en-US" dirty="0"/>
              <a:t> (2003) The impact of anxiety disorders, 17(5) p. 561</a:t>
            </a:r>
          </a:p>
          <a:p>
            <a:r>
              <a:rPr lang="en-US" dirty="0"/>
              <a:t>Ronald M, &amp; Cathy Cresswell, (2023) anxiety disorders in children and </a:t>
            </a:r>
            <a:r>
              <a:rPr lang="en-US" dirty="0" err="1"/>
              <a:t>adolscents</a:t>
            </a:r>
            <a:r>
              <a:rPr lang="en-US" dirty="0"/>
              <a:t>. A summary and overview of the literature, behavior research and therapy. </a:t>
            </a:r>
            <a:r>
              <a:rPr lang="en-US" dirty="0">
                <a:hlinkClick r:id="rId3"/>
              </a:rPr>
              <a:t>https://doi.org/10.1016/j.brat.2023.104376</a:t>
            </a:r>
            <a:r>
              <a:rPr lang="en-US" dirty="0"/>
              <a:t>. 12(4) P.79</a:t>
            </a:r>
          </a:p>
          <a:p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226</TotalTime>
  <Words>1156</Words>
  <Application>Microsoft Office PowerPoint</Application>
  <PresentationFormat>On-screen Show (4:3)</PresentationFormat>
  <Paragraphs>112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Tw Cen MT</vt:lpstr>
      <vt:lpstr>Droplet</vt:lpstr>
      <vt:lpstr>Understanding Lifespan Development </vt:lpstr>
      <vt:lpstr>Anxiety in Early Years </vt:lpstr>
      <vt:lpstr>Understanding Amira’s Developmental Needs</vt:lpstr>
      <vt:lpstr>Bowlby’s Attachment Theory (1969)</vt:lpstr>
      <vt:lpstr>Why Attachment Theory Matters in Early Childhood</vt:lpstr>
      <vt:lpstr>Applying the Theory to Amira’s Case</vt:lpstr>
      <vt:lpstr>Supporting Amira’s Development in the Nursery</vt:lpstr>
      <vt:lpstr>Biological and Environmental Influences</vt:lpstr>
      <vt:lpstr>Strengths and Limitations of Bowlby’s Theory</vt:lpstr>
      <vt:lpstr>Summary of Learning</vt:lpstr>
      <vt:lpstr>Reference List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user</dc:creator>
  <cp:keywords/>
  <dc:description>generated using python-pptx</dc:description>
  <cp:lastModifiedBy>Zain Mahmood</cp:lastModifiedBy>
  <cp:revision>12</cp:revision>
  <dcterms:created xsi:type="dcterms:W3CDTF">2013-01-27T09:14:16Z</dcterms:created>
  <dcterms:modified xsi:type="dcterms:W3CDTF">2025-10-13T02:12:53Z</dcterms:modified>
  <cp:category/>
</cp:coreProperties>
</file>