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0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2" d="100"/>
          <a:sy n="102" d="100"/>
        </p:scale>
        <p:origin x="26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5B8A3-69D6-4802-8F87-EBDA9862BBCE}" type="datetimeFigureOut">
              <a:rPr lang="en-GB" smtClean="0"/>
              <a:pPr/>
              <a:t>15/02/2018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B46CC-D9B3-453C-A74E-C6CD7BC534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5B8A3-69D6-4802-8F87-EBDA9862BBCE}" type="datetimeFigureOut">
              <a:rPr lang="en-GB" smtClean="0"/>
              <a:pPr/>
              <a:t>15/02/2018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B46CC-D9B3-453C-A74E-C6CD7BC534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5B8A3-69D6-4802-8F87-EBDA9862BBCE}" type="datetimeFigureOut">
              <a:rPr lang="en-GB" smtClean="0"/>
              <a:pPr/>
              <a:t>15/02/2018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B46CC-D9B3-453C-A74E-C6CD7BC534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5B8A3-69D6-4802-8F87-EBDA9862BBCE}" type="datetimeFigureOut">
              <a:rPr lang="en-GB" smtClean="0"/>
              <a:pPr/>
              <a:t>15/02/2018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B46CC-D9B3-453C-A74E-C6CD7BC534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5B8A3-69D6-4802-8F87-EBDA9862BBCE}" type="datetimeFigureOut">
              <a:rPr lang="en-GB" smtClean="0"/>
              <a:pPr/>
              <a:t>15/02/2018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B46CC-D9B3-453C-A74E-C6CD7BC534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5B8A3-69D6-4802-8F87-EBDA9862BBCE}" type="datetimeFigureOut">
              <a:rPr lang="en-GB" smtClean="0"/>
              <a:pPr/>
              <a:t>15/02/2018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B46CC-D9B3-453C-A74E-C6CD7BC534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5B8A3-69D6-4802-8F87-EBDA9862BBCE}" type="datetimeFigureOut">
              <a:rPr lang="en-GB" smtClean="0"/>
              <a:pPr/>
              <a:t>15/02/2018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B46CC-D9B3-453C-A74E-C6CD7BC534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5B8A3-69D6-4802-8F87-EBDA9862BBCE}" type="datetimeFigureOut">
              <a:rPr lang="en-GB" smtClean="0"/>
              <a:pPr/>
              <a:t>15/02/2018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B46CC-D9B3-453C-A74E-C6CD7BC534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5B8A3-69D6-4802-8F87-EBDA9862BBCE}" type="datetimeFigureOut">
              <a:rPr lang="en-GB" smtClean="0"/>
              <a:pPr/>
              <a:t>15/02/2018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B46CC-D9B3-453C-A74E-C6CD7BC534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5B8A3-69D6-4802-8F87-EBDA9862BBCE}" type="datetimeFigureOut">
              <a:rPr lang="en-GB" smtClean="0"/>
              <a:pPr/>
              <a:t>15/02/2018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B46CC-D9B3-453C-A74E-C6CD7BC534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5B8A3-69D6-4802-8F87-EBDA9862BBCE}" type="datetimeFigureOut">
              <a:rPr lang="en-GB" smtClean="0"/>
              <a:pPr/>
              <a:t>15/02/2018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B46CC-D9B3-453C-A74E-C6CD7BC534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85B8A3-69D6-4802-8F87-EBDA9862BBCE}" type="datetimeFigureOut">
              <a:rPr lang="en-GB" smtClean="0"/>
              <a:pPr/>
              <a:t>15/02/2018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6B46CC-D9B3-453C-A74E-C6CD7BC534A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Closed Traverse</a:t>
            </a:r>
            <a:endParaRPr lang="en-GB"/>
          </a:p>
        </p:txBody>
      </p:sp>
      <p:cxnSp>
        <p:nvCxnSpPr>
          <p:cNvPr id="5" name="Straight Connector 4"/>
          <p:cNvCxnSpPr/>
          <p:nvPr/>
        </p:nvCxnSpPr>
        <p:spPr>
          <a:xfrm flipV="1">
            <a:off x="1943100" y="2933700"/>
            <a:ext cx="342900" cy="20764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V="1">
            <a:off x="2295525" y="2781300"/>
            <a:ext cx="3790950" cy="142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6076950" y="2790825"/>
            <a:ext cx="409575" cy="11620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H="1">
            <a:off x="4676775" y="3952875"/>
            <a:ext cx="1819275" cy="3238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H="1">
            <a:off x="4419600" y="4286250"/>
            <a:ext cx="238125" cy="7810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flipH="1" flipV="1">
            <a:off x="1943100" y="5000625"/>
            <a:ext cx="2476500" cy="666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2305050" y="2943225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A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791200" y="2771775"/>
            <a:ext cx="333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B</a:t>
            </a:r>
            <a:endParaRPr lang="en-GB"/>
          </a:p>
        </p:txBody>
      </p:sp>
      <p:sp>
        <p:nvSpPr>
          <p:cNvPr id="18" name="TextBox 17"/>
          <p:cNvSpPr txBox="1"/>
          <p:nvPr/>
        </p:nvSpPr>
        <p:spPr>
          <a:xfrm>
            <a:off x="6076950" y="3629025"/>
            <a:ext cx="2952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C</a:t>
            </a:r>
            <a:endParaRPr lang="en-GB"/>
          </a:p>
        </p:txBody>
      </p:sp>
      <p:sp>
        <p:nvSpPr>
          <p:cNvPr id="19" name="TextBox 18"/>
          <p:cNvSpPr txBox="1"/>
          <p:nvPr/>
        </p:nvSpPr>
        <p:spPr>
          <a:xfrm>
            <a:off x="4438650" y="3943350"/>
            <a:ext cx="285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D</a:t>
            </a:r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4191000" y="4724400"/>
            <a:ext cx="257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E</a:t>
            </a:r>
            <a:endParaRPr lang="en-GB"/>
          </a:p>
        </p:txBody>
      </p:sp>
      <p:sp>
        <p:nvSpPr>
          <p:cNvPr id="21" name="TextBox 20"/>
          <p:cNvSpPr txBox="1"/>
          <p:nvPr/>
        </p:nvSpPr>
        <p:spPr>
          <a:xfrm>
            <a:off x="1924050" y="4657725"/>
            <a:ext cx="438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F</a:t>
            </a:r>
            <a:endParaRPr lang="en-GB"/>
          </a:p>
        </p:txBody>
      </p:sp>
      <p:sp>
        <p:nvSpPr>
          <p:cNvPr id="22" name="Freeform 21"/>
          <p:cNvSpPr/>
          <p:nvPr/>
        </p:nvSpPr>
        <p:spPr>
          <a:xfrm>
            <a:off x="1703692" y="2625833"/>
            <a:ext cx="4907446" cy="2622442"/>
          </a:xfrm>
          <a:custGeom>
            <a:avLst/>
            <a:gdLst>
              <a:gd name="connsiteX0" fmla="*/ 391808 w 4907446"/>
              <a:gd name="connsiteY0" fmla="*/ 155467 h 2622442"/>
              <a:gd name="connsiteX1" fmla="*/ 544208 w 4907446"/>
              <a:gd name="connsiteY1" fmla="*/ 155467 h 2622442"/>
              <a:gd name="connsiteX2" fmla="*/ 629933 w 4907446"/>
              <a:gd name="connsiteY2" fmla="*/ 164992 h 2622442"/>
              <a:gd name="connsiteX3" fmla="*/ 849008 w 4907446"/>
              <a:gd name="connsiteY3" fmla="*/ 145942 h 2622442"/>
              <a:gd name="connsiteX4" fmla="*/ 887108 w 4907446"/>
              <a:gd name="connsiteY4" fmla="*/ 136417 h 2622442"/>
              <a:gd name="connsiteX5" fmla="*/ 1125233 w 4907446"/>
              <a:gd name="connsiteY5" fmla="*/ 117367 h 2622442"/>
              <a:gd name="connsiteX6" fmla="*/ 1553858 w 4907446"/>
              <a:gd name="connsiteY6" fmla="*/ 107842 h 2622442"/>
              <a:gd name="connsiteX7" fmla="*/ 1677683 w 4907446"/>
              <a:gd name="connsiteY7" fmla="*/ 98317 h 2622442"/>
              <a:gd name="connsiteX8" fmla="*/ 1734833 w 4907446"/>
              <a:gd name="connsiteY8" fmla="*/ 88792 h 2622442"/>
              <a:gd name="connsiteX9" fmla="*/ 1849133 w 4907446"/>
              <a:gd name="connsiteY9" fmla="*/ 79267 h 2622442"/>
              <a:gd name="connsiteX10" fmla="*/ 1925333 w 4907446"/>
              <a:gd name="connsiteY10" fmla="*/ 69742 h 2622442"/>
              <a:gd name="connsiteX11" fmla="*/ 2268233 w 4907446"/>
              <a:gd name="connsiteY11" fmla="*/ 88792 h 2622442"/>
              <a:gd name="connsiteX12" fmla="*/ 2353958 w 4907446"/>
              <a:gd name="connsiteY12" fmla="*/ 98317 h 2622442"/>
              <a:gd name="connsiteX13" fmla="*/ 2449208 w 4907446"/>
              <a:gd name="connsiteY13" fmla="*/ 117367 h 2622442"/>
              <a:gd name="connsiteX14" fmla="*/ 2592083 w 4907446"/>
              <a:gd name="connsiteY14" fmla="*/ 107842 h 2622442"/>
              <a:gd name="connsiteX15" fmla="*/ 2677808 w 4907446"/>
              <a:gd name="connsiteY15" fmla="*/ 88792 h 2622442"/>
              <a:gd name="connsiteX16" fmla="*/ 2706383 w 4907446"/>
              <a:gd name="connsiteY16" fmla="*/ 79267 h 2622442"/>
              <a:gd name="connsiteX17" fmla="*/ 2763533 w 4907446"/>
              <a:gd name="connsiteY17" fmla="*/ 69742 h 2622442"/>
              <a:gd name="connsiteX18" fmla="*/ 3258833 w 4907446"/>
              <a:gd name="connsiteY18" fmla="*/ 50692 h 2622442"/>
              <a:gd name="connsiteX19" fmla="*/ 3811283 w 4907446"/>
              <a:gd name="connsiteY19" fmla="*/ 50692 h 2622442"/>
              <a:gd name="connsiteX20" fmla="*/ 3925583 w 4907446"/>
              <a:gd name="connsiteY20" fmla="*/ 60217 h 2622442"/>
              <a:gd name="connsiteX21" fmla="*/ 4087508 w 4907446"/>
              <a:gd name="connsiteY21" fmla="*/ 88792 h 2622442"/>
              <a:gd name="connsiteX22" fmla="*/ 4192283 w 4907446"/>
              <a:gd name="connsiteY22" fmla="*/ 69742 h 2622442"/>
              <a:gd name="connsiteX23" fmla="*/ 4220858 w 4907446"/>
              <a:gd name="connsiteY23" fmla="*/ 60217 h 2622442"/>
              <a:gd name="connsiteX24" fmla="*/ 4287533 w 4907446"/>
              <a:gd name="connsiteY24" fmla="*/ 50692 h 2622442"/>
              <a:gd name="connsiteX25" fmla="*/ 4354208 w 4907446"/>
              <a:gd name="connsiteY25" fmla="*/ 22117 h 2622442"/>
              <a:gd name="connsiteX26" fmla="*/ 4420883 w 4907446"/>
              <a:gd name="connsiteY26" fmla="*/ 3067 h 2622442"/>
              <a:gd name="connsiteX27" fmla="*/ 4506608 w 4907446"/>
              <a:gd name="connsiteY27" fmla="*/ 12592 h 2622442"/>
              <a:gd name="connsiteX28" fmla="*/ 4554233 w 4907446"/>
              <a:gd name="connsiteY28" fmla="*/ 69742 h 2622442"/>
              <a:gd name="connsiteX29" fmla="*/ 4592333 w 4907446"/>
              <a:gd name="connsiteY29" fmla="*/ 88792 h 2622442"/>
              <a:gd name="connsiteX30" fmla="*/ 4601858 w 4907446"/>
              <a:gd name="connsiteY30" fmla="*/ 117367 h 2622442"/>
              <a:gd name="connsiteX31" fmla="*/ 4620908 w 4907446"/>
              <a:gd name="connsiteY31" fmla="*/ 145942 h 2622442"/>
              <a:gd name="connsiteX32" fmla="*/ 4649483 w 4907446"/>
              <a:gd name="connsiteY32" fmla="*/ 212617 h 2622442"/>
              <a:gd name="connsiteX33" fmla="*/ 4659008 w 4907446"/>
              <a:gd name="connsiteY33" fmla="*/ 298342 h 2622442"/>
              <a:gd name="connsiteX34" fmla="*/ 4668533 w 4907446"/>
              <a:gd name="connsiteY34" fmla="*/ 488842 h 2622442"/>
              <a:gd name="connsiteX35" fmla="*/ 4716158 w 4907446"/>
              <a:gd name="connsiteY35" fmla="*/ 545992 h 2622442"/>
              <a:gd name="connsiteX36" fmla="*/ 4773308 w 4907446"/>
              <a:gd name="connsiteY36" fmla="*/ 631717 h 2622442"/>
              <a:gd name="connsiteX37" fmla="*/ 4792358 w 4907446"/>
              <a:gd name="connsiteY37" fmla="*/ 660292 h 2622442"/>
              <a:gd name="connsiteX38" fmla="*/ 4811408 w 4907446"/>
              <a:gd name="connsiteY38" fmla="*/ 688867 h 2622442"/>
              <a:gd name="connsiteX39" fmla="*/ 4830458 w 4907446"/>
              <a:gd name="connsiteY39" fmla="*/ 746017 h 2622442"/>
              <a:gd name="connsiteX40" fmla="*/ 4839983 w 4907446"/>
              <a:gd name="connsiteY40" fmla="*/ 774592 h 2622442"/>
              <a:gd name="connsiteX41" fmla="*/ 4849508 w 4907446"/>
              <a:gd name="connsiteY41" fmla="*/ 812692 h 2622442"/>
              <a:gd name="connsiteX42" fmla="*/ 4868558 w 4907446"/>
              <a:gd name="connsiteY42" fmla="*/ 879367 h 2622442"/>
              <a:gd name="connsiteX43" fmla="*/ 4878083 w 4907446"/>
              <a:gd name="connsiteY43" fmla="*/ 1146067 h 2622442"/>
              <a:gd name="connsiteX44" fmla="*/ 4887608 w 4907446"/>
              <a:gd name="connsiteY44" fmla="*/ 1279417 h 2622442"/>
              <a:gd name="connsiteX45" fmla="*/ 4906658 w 4907446"/>
              <a:gd name="connsiteY45" fmla="*/ 1336567 h 2622442"/>
              <a:gd name="connsiteX46" fmla="*/ 4897133 w 4907446"/>
              <a:gd name="connsiteY46" fmla="*/ 1441342 h 2622442"/>
              <a:gd name="connsiteX47" fmla="*/ 4820933 w 4907446"/>
              <a:gd name="connsiteY47" fmla="*/ 1469917 h 2622442"/>
              <a:gd name="connsiteX48" fmla="*/ 4754258 w 4907446"/>
              <a:gd name="connsiteY48" fmla="*/ 1479442 h 2622442"/>
              <a:gd name="connsiteX49" fmla="*/ 4582808 w 4907446"/>
              <a:gd name="connsiteY49" fmla="*/ 1498492 h 2622442"/>
              <a:gd name="connsiteX50" fmla="*/ 4544708 w 4907446"/>
              <a:gd name="connsiteY50" fmla="*/ 1508017 h 2622442"/>
              <a:gd name="connsiteX51" fmla="*/ 4316108 w 4907446"/>
              <a:gd name="connsiteY51" fmla="*/ 1546117 h 2622442"/>
              <a:gd name="connsiteX52" fmla="*/ 4278008 w 4907446"/>
              <a:gd name="connsiteY52" fmla="*/ 1555642 h 2622442"/>
              <a:gd name="connsiteX53" fmla="*/ 4211333 w 4907446"/>
              <a:gd name="connsiteY53" fmla="*/ 1574692 h 2622442"/>
              <a:gd name="connsiteX54" fmla="*/ 4058933 w 4907446"/>
              <a:gd name="connsiteY54" fmla="*/ 1593742 h 2622442"/>
              <a:gd name="connsiteX55" fmla="*/ 3935108 w 4907446"/>
              <a:gd name="connsiteY55" fmla="*/ 1612792 h 2622442"/>
              <a:gd name="connsiteX56" fmla="*/ 3897008 w 4907446"/>
              <a:gd name="connsiteY56" fmla="*/ 1622317 h 2622442"/>
              <a:gd name="connsiteX57" fmla="*/ 3782708 w 4907446"/>
              <a:gd name="connsiteY57" fmla="*/ 1631842 h 2622442"/>
              <a:gd name="connsiteX58" fmla="*/ 3677933 w 4907446"/>
              <a:gd name="connsiteY58" fmla="*/ 1650892 h 2622442"/>
              <a:gd name="connsiteX59" fmla="*/ 3639833 w 4907446"/>
              <a:gd name="connsiteY59" fmla="*/ 1660417 h 2622442"/>
              <a:gd name="connsiteX60" fmla="*/ 3592208 w 4907446"/>
              <a:gd name="connsiteY60" fmla="*/ 1669942 h 2622442"/>
              <a:gd name="connsiteX61" fmla="*/ 3554108 w 4907446"/>
              <a:gd name="connsiteY61" fmla="*/ 1679467 h 2622442"/>
              <a:gd name="connsiteX62" fmla="*/ 3458858 w 4907446"/>
              <a:gd name="connsiteY62" fmla="*/ 1688992 h 2622442"/>
              <a:gd name="connsiteX63" fmla="*/ 3420758 w 4907446"/>
              <a:gd name="connsiteY63" fmla="*/ 1698517 h 2622442"/>
              <a:gd name="connsiteX64" fmla="*/ 3296933 w 4907446"/>
              <a:gd name="connsiteY64" fmla="*/ 1717567 h 2622442"/>
              <a:gd name="connsiteX65" fmla="*/ 3239783 w 4907446"/>
              <a:gd name="connsiteY65" fmla="*/ 1736617 h 2622442"/>
              <a:gd name="connsiteX66" fmla="*/ 3201683 w 4907446"/>
              <a:gd name="connsiteY66" fmla="*/ 1755667 h 2622442"/>
              <a:gd name="connsiteX67" fmla="*/ 3144533 w 4907446"/>
              <a:gd name="connsiteY67" fmla="*/ 1774717 h 2622442"/>
              <a:gd name="connsiteX68" fmla="*/ 3087383 w 4907446"/>
              <a:gd name="connsiteY68" fmla="*/ 1812817 h 2622442"/>
              <a:gd name="connsiteX69" fmla="*/ 3058808 w 4907446"/>
              <a:gd name="connsiteY69" fmla="*/ 1831867 h 2622442"/>
              <a:gd name="connsiteX70" fmla="*/ 3039758 w 4907446"/>
              <a:gd name="connsiteY70" fmla="*/ 1860442 h 2622442"/>
              <a:gd name="connsiteX71" fmla="*/ 3011183 w 4907446"/>
              <a:gd name="connsiteY71" fmla="*/ 1927117 h 2622442"/>
              <a:gd name="connsiteX72" fmla="*/ 2992133 w 4907446"/>
              <a:gd name="connsiteY72" fmla="*/ 2117617 h 2622442"/>
              <a:gd name="connsiteX73" fmla="*/ 2944508 w 4907446"/>
              <a:gd name="connsiteY73" fmla="*/ 2212867 h 2622442"/>
              <a:gd name="connsiteX74" fmla="*/ 2906408 w 4907446"/>
              <a:gd name="connsiteY74" fmla="*/ 2298592 h 2622442"/>
              <a:gd name="connsiteX75" fmla="*/ 2887358 w 4907446"/>
              <a:gd name="connsiteY75" fmla="*/ 2374792 h 2622442"/>
              <a:gd name="connsiteX76" fmla="*/ 2877833 w 4907446"/>
              <a:gd name="connsiteY76" fmla="*/ 2403367 h 2622442"/>
              <a:gd name="connsiteX77" fmla="*/ 2868308 w 4907446"/>
              <a:gd name="connsiteY77" fmla="*/ 2460517 h 2622442"/>
              <a:gd name="connsiteX78" fmla="*/ 2858783 w 4907446"/>
              <a:gd name="connsiteY78" fmla="*/ 2489092 h 2622442"/>
              <a:gd name="connsiteX79" fmla="*/ 2811158 w 4907446"/>
              <a:gd name="connsiteY79" fmla="*/ 2546242 h 2622442"/>
              <a:gd name="connsiteX80" fmla="*/ 2715908 w 4907446"/>
              <a:gd name="connsiteY80" fmla="*/ 2603392 h 2622442"/>
              <a:gd name="connsiteX81" fmla="*/ 2658758 w 4907446"/>
              <a:gd name="connsiteY81" fmla="*/ 2622442 h 2622442"/>
              <a:gd name="connsiteX82" fmla="*/ 2449208 w 4907446"/>
              <a:gd name="connsiteY82" fmla="*/ 2612917 h 2622442"/>
              <a:gd name="connsiteX83" fmla="*/ 2420633 w 4907446"/>
              <a:gd name="connsiteY83" fmla="*/ 2603392 h 2622442"/>
              <a:gd name="connsiteX84" fmla="*/ 2134883 w 4907446"/>
              <a:gd name="connsiteY84" fmla="*/ 2593867 h 2622442"/>
              <a:gd name="connsiteX85" fmla="*/ 1953908 w 4907446"/>
              <a:gd name="connsiteY85" fmla="*/ 2574817 h 2622442"/>
              <a:gd name="connsiteX86" fmla="*/ 1353833 w 4907446"/>
              <a:gd name="connsiteY86" fmla="*/ 2565292 h 2622442"/>
              <a:gd name="connsiteX87" fmla="*/ 1001408 w 4907446"/>
              <a:gd name="connsiteY87" fmla="*/ 2565292 h 2622442"/>
              <a:gd name="connsiteX88" fmla="*/ 810908 w 4907446"/>
              <a:gd name="connsiteY88" fmla="*/ 2546242 h 2622442"/>
              <a:gd name="connsiteX89" fmla="*/ 706133 w 4907446"/>
              <a:gd name="connsiteY89" fmla="*/ 2527192 h 2622442"/>
              <a:gd name="connsiteX90" fmla="*/ 525158 w 4907446"/>
              <a:gd name="connsiteY90" fmla="*/ 2508142 h 2622442"/>
              <a:gd name="connsiteX91" fmla="*/ 363233 w 4907446"/>
              <a:gd name="connsiteY91" fmla="*/ 2489092 h 2622442"/>
              <a:gd name="connsiteX92" fmla="*/ 325133 w 4907446"/>
              <a:gd name="connsiteY92" fmla="*/ 2479567 h 2622442"/>
              <a:gd name="connsiteX93" fmla="*/ 67958 w 4907446"/>
              <a:gd name="connsiteY93" fmla="*/ 2470042 h 2622442"/>
              <a:gd name="connsiteX94" fmla="*/ 10808 w 4907446"/>
              <a:gd name="connsiteY94" fmla="*/ 2422417 h 2622442"/>
              <a:gd name="connsiteX95" fmla="*/ 1283 w 4907446"/>
              <a:gd name="connsiteY95" fmla="*/ 2393842 h 2622442"/>
              <a:gd name="connsiteX96" fmla="*/ 10808 w 4907446"/>
              <a:gd name="connsiteY96" fmla="*/ 2260492 h 2622442"/>
              <a:gd name="connsiteX97" fmla="*/ 48908 w 4907446"/>
              <a:gd name="connsiteY97" fmla="*/ 2203342 h 2622442"/>
              <a:gd name="connsiteX98" fmla="*/ 67958 w 4907446"/>
              <a:gd name="connsiteY98" fmla="*/ 2146192 h 2622442"/>
              <a:gd name="connsiteX99" fmla="*/ 87008 w 4907446"/>
              <a:gd name="connsiteY99" fmla="*/ 2060467 h 2622442"/>
              <a:gd name="connsiteX100" fmla="*/ 106058 w 4907446"/>
              <a:gd name="connsiteY100" fmla="*/ 1984267 h 2622442"/>
              <a:gd name="connsiteX101" fmla="*/ 125108 w 4907446"/>
              <a:gd name="connsiteY101" fmla="*/ 1908067 h 2622442"/>
              <a:gd name="connsiteX102" fmla="*/ 163208 w 4907446"/>
              <a:gd name="connsiteY102" fmla="*/ 1841392 h 2622442"/>
              <a:gd name="connsiteX103" fmla="*/ 172733 w 4907446"/>
              <a:gd name="connsiteY103" fmla="*/ 1508017 h 2622442"/>
              <a:gd name="connsiteX104" fmla="*/ 182258 w 4907446"/>
              <a:gd name="connsiteY104" fmla="*/ 1469917 h 2622442"/>
              <a:gd name="connsiteX105" fmla="*/ 201308 w 4907446"/>
              <a:gd name="connsiteY105" fmla="*/ 1374667 h 2622442"/>
              <a:gd name="connsiteX106" fmla="*/ 220358 w 4907446"/>
              <a:gd name="connsiteY106" fmla="*/ 1069867 h 2622442"/>
              <a:gd name="connsiteX107" fmla="*/ 239408 w 4907446"/>
              <a:gd name="connsiteY107" fmla="*/ 1012717 h 2622442"/>
              <a:gd name="connsiteX108" fmla="*/ 248933 w 4907446"/>
              <a:gd name="connsiteY108" fmla="*/ 984142 h 2622442"/>
              <a:gd name="connsiteX109" fmla="*/ 258458 w 4907446"/>
              <a:gd name="connsiteY109" fmla="*/ 936517 h 2622442"/>
              <a:gd name="connsiteX110" fmla="*/ 277508 w 4907446"/>
              <a:gd name="connsiteY110" fmla="*/ 784117 h 2622442"/>
              <a:gd name="connsiteX111" fmla="*/ 287033 w 4907446"/>
              <a:gd name="connsiteY111" fmla="*/ 755542 h 2622442"/>
              <a:gd name="connsiteX112" fmla="*/ 306083 w 4907446"/>
              <a:gd name="connsiteY112" fmla="*/ 726967 h 2622442"/>
              <a:gd name="connsiteX113" fmla="*/ 315608 w 4907446"/>
              <a:gd name="connsiteY113" fmla="*/ 650767 h 2622442"/>
              <a:gd name="connsiteX114" fmla="*/ 325133 w 4907446"/>
              <a:gd name="connsiteY114" fmla="*/ 603142 h 2622442"/>
              <a:gd name="connsiteX115" fmla="*/ 344183 w 4907446"/>
              <a:gd name="connsiteY115" fmla="*/ 393592 h 2622442"/>
              <a:gd name="connsiteX116" fmla="*/ 353708 w 4907446"/>
              <a:gd name="connsiteY116" fmla="*/ 365017 h 2622442"/>
              <a:gd name="connsiteX117" fmla="*/ 372758 w 4907446"/>
              <a:gd name="connsiteY117" fmla="*/ 336442 h 2622442"/>
              <a:gd name="connsiteX118" fmla="*/ 382283 w 4907446"/>
              <a:gd name="connsiteY118" fmla="*/ 298342 h 2622442"/>
              <a:gd name="connsiteX119" fmla="*/ 401333 w 4907446"/>
              <a:gd name="connsiteY119" fmla="*/ 212617 h 2622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907446" h="2622442">
                <a:moveTo>
                  <a:pt x="391808" y="155467"/>
                </a:moveTo>
                <a:cubicBezTo>
                  <a:pt x="458585" y="133208"/>
                  <a:pt x="414785" y="143701"/>
                  <a:pt x="544208" y="155467"/>
                </a:cubicBezTo>
                <a:cubicBezTo>
                  <a:pt x="572841" y="158070"/>
                  <a:pt x="601358" y="161817"/>
                  <a:pt x="629933" y="164992"/>
                </a:cubicBezTo>
                <a:cubicBezTo>
                  <a:pt x="687468" y="160882"/>
                  <a:pt x="786408" y="155573"/>
                  <a:pt x="849008" y="145942"/>
                </a:cubicBezTo>
                <a:cubicBezTo>
                  <a:pt x="861947" y="143951"/>
                  <a:pt x="874132" y="138147"/>
                  <a:pt x="887108" y="136417"/>
                </a:cubicBezTo>
                <a:cubicBezTo>
                  <a:pt x="922628" y="131681"/>
                  <a:pt x="1101303" y="118178"/>
                  <a:pt x="1125233" y="117367"/>
                </a:cubicBezTo>
                <a:cubicBezTo>
                  <a:pt x="1268061" y="112525"/>
                  <a:pt x="1410983" y="111017"/>
                  <a:pt x="1553858" y="107842"/>
                </a:cubicBezTo>
                <a:cubicBezTo>
                  <a:pt x="1595133" y="104667"/>
                  <a:pt x="1636514" y="102651"/>
                  <a:pt x="1677683" y="98317"/>
                </a:cubicBezTo>
                <a:cubicBezTo>
                  <a:pt x="1696890" y="96295"/>
                  <a:pt x="1715638" y="90925"/>
                  <a:pt x="1734833" y="88792"/>
                </a:cubicBezTo>
                <a:cubicBezTo>
                  <a:pt x="1772831" y="84570"/>
                  <a:pt x="1811091" y="83071"/>
                  <a:pt x="1849133" y="79267"/>
                </a:cubicBezTo>
                <a:cubicBezTo>
                  <a:pt x="1874604" y="76720"/>
                  <a:pt x="1899933" y="72917"/>
                  <a:pt x="1925333" y="69742"/>
                </a:cubicBezTo>
                <a:cubicBezTo>
                  <a:pt x="2083352" y="76612"/>
                  <a:pt x="2129532" y="76183"/>
                  <a:pt x="2268233" y="88792"/>
                </a:cubicBezTo>
                <a:cubicBezTo>
                  <a:pt x="2296866" y="91395"/>
                  <a:pt x="2325559" y="93833"/>
                  <a:pt x="2353958" y="98317"/>
                </a:cubicBezTo>
                <a:cubicBezTo>
                  <a:pt x="2385941" y="103367"/>
                  <a:pt x="2449208" y="117367"/>
                  <a:pt x="2449208" y="117367"/>
                </a:cubicBezTo>
                <a:cubicBezTo>
                  <a:pt x="2496833" y="114192"/>
                  <a:pt x="2544589" y="112591"/>
                  <a:pt x="2592083" y="107842"/>
                </a:cubicBezTo>
                <a:cubicBezTo>
                  <a:pt x="2607192" y="106331"/>
                  <a:pt x="2660675" y="93687"/>
                  <a:pt x="2677808" y="88792"/>
                </a:cubicBezTo>
                <a:cubicBezTo>
                  <a:pt x="2687462" y="86034"/>
                  <a:pt x="2696582" y="81445"/>
                  <a:pt x="2706383" y="79267"/>
                </a:cubicBezTo>
                <a:cubicBezTo>
                  <a:pt x="2725236" y="75077"/>
                  <a:pt x="2744369" y="72137"/>
                  <a:pt x="2763533" y="69742"/>
                </a:cubicBezTo>
                <a:cubicBezTo>
                  <a:pt x="2935185" y="48285"/>
                  <a:pt x="3062335" y="55371"/>
                  <a:pt x="3258833" y="50692"/>
                </a:cubicBezTo>
                <a:cubicBezTo>
                  <a:pt x="3461600" y="0"/>
                  <a:pt x="3306019" y="35381"/>
                  <a:pt x="3811283" y="50692"/>
                </a:cubicBezTo>
                <a:cubicBezTo>
                  <a:pt x="3849498" y="51850"/>
                  <a:pt x="3887483" y="57042"/>
                  <a:pt x="3925583" y="60217"/>
                </a:cubicBezTo>
                <a:cubicBezTo>
                  <a:pt x="3968597" y="69776"/>
                  <a:pt x="4041463" y="88792"/>
                  <a:pt x="4087508" y="88792"/>
                </a:cubicBezTo>
                <a:cubicBezTo>
                  <a:pt x="4114488" y="88792"/>
                  <a:pt x="4163105" y="78079"/>
                  <a:pt x="4192283" y="69742"/>
                </a:cubicBezTo>
                <a:cubicBezTo>
                  <a:pt x="4201937" y="66984"/>
                  <a:pt x="4211013" y="62186"/>
                  <a:pt x="4220858" y="60217"/>
                </a:cubicBezTo>
                <a:cubicBezTo>
                  <a:pt x="4242873" y="55814"/>
                  <a:pt x="4265308" y="53867"/>
                  <a:pt x="4287533" y="50692"/>
                </a:cubicBezTo>
                <a:cubicBezTo>
                  <a:pt x="4354546" y="28354"/>
                  <a:pt x="4271818" y="57427"/>
                  <a:pt x="4354208" y="22117"/>
                </a:cubicBezTo>
                <a:cubicBezTo>
                  <a:pt x="4373339" y="13918"/>
                  <a:pt x="4401549" y="7900"/>
                  <a:pt x="4420883" y="3067"/>
                </a:cubicBezTo>
                <a:cubicBezTo>
                  <a:pt x="4449458" y="6242"/>
                  <a:pt x="4479333" y="3500"/>
                  <a:pt x="4506608" y="12592"/>
                </a:cubicBezTo>
                <a:cubicBezTo>
                  <a:pt x="4535996" y="22388"/>
                  <a:pt x="4533899" y="52797"/>
                  <a:pt x="4554233" y="69742"/>
                </a:cubicBezTo>
                <a:cubicBezTo>
                  <a:pt x="4565141" y="78832"/>
                  <a:pt x="4579633" y="82442"/>
                  <a:pt x="4592333" y="88792"/>
                </a:cubicBezTo>
                <a:cubicBezTo>
                  <a:pt x="4595508" y="98317"/>
                  <a:pt x="4597368" y="108387"/>
                  <a:pt x="4601858" y="117367"/>
                </a:cubicBezTo>
                <a:cubicBezTo>
                  <a:pt x="4606978" y="127606"/>
                  <a:pt x="4616399" y="135420"/>
                  <a:pt x="4620908" y="145942"/>
                </a:cubicBezTo>
                <a:cubicBezTo>
                  <a:pt x="4657812" y="232052"/>
                  <a:pt x="4601657" y="140878"/>
                  <a:pt x="4649483" y="212617"/>
                </a:cubicBezTo>
                <a:cubicBezTo>
                  <a:pt x="4652658" y="241192"/>
                  <a:pt x="4657030" y="269659"/>
                  <a:pt x="4659008" y="298342"/>
                </a:cubicBezTo>
                <a:cubicBezTo>
                  <a:pt x="4663382" y="361771"/>
                  <a:pt x="4660310" y="425797"/>
                  <a:pt x="4668533" y="488842"/>
                </a:cubicBezTo>
                <a:cubicBezTo>
                  <a:pt x="4670819" y="506368"/>
                  <a:pt x="4708007" y="535512"/>
                  <a:pt x="4716158" y="545992"/>
                </a:cubicBezTo>
                <a:lnTo>
                  <a:pt x="4773308" y="631717"/>
                </a:lnTo>
                <a:lnTo>
                  <a:pt x="4792358" y="660292"/>
                </a:lnTo>
                <a:cubicBezTo>
                  <a:pt x="4798708" y="669817"/>
                  <a:pt x="4807788" y="678007"/>
                  <a:pt x="4811408" y="688867"/>
                </a:cubicBezTo>
                <a:lnTo>
                  <a:pt x="4830458" y="746017"/>
                </a:lnTo>
                <a:cubicBezTo>
                  <a:pt x="4833633" y="755542"/>
                  <a:pt x="4837548" y="764852"/>
                  <a:pt x="4839983" y="774592"/>
                </a:cubicBezTo>
                <a:cubicBezTo>
                  <a:pt x="4843158" y="787292"/>
                  <a:pt x="4845912" y="800105"/>
                  <a:pt x="4849508" y="812692"/>
                </a:cubicBezTo>
                <a:cubicBezTo>
                  <a:pt x="4876837" y="908345"/>
                  <a:pt x="4838781" y="760260"/>
                  <a:pt x="4868558" y="879367"/>
                </a:cubicBezTo>
                <a:cubicBezTo>
                  <a:pt x="4871733" y="968267"/>
                  <a:pt x="4873852" y="1057211"/>
                  <a:pt x="4878083" y="1146067"/>
                </a:cubicBezTo>
                <a:cubicBezTo>
                  <a:pt x="4880203" y="1190580"/>
                  <a:pt x="4880997" y="1235347"/>
                  <a:pt x="4887608" y="1279417"/>
                </a:cubicBezTo>
                <a:cubicBezTo>
                  <a:pt x="4890587" y="1299275"/>
                  <a:pt x="4906658" y="1336567"/>
                  <a:pt x="4906658" y="1336567"/>
                </a:cubicBezTo>
                <a:cubicBezTo>
                  <a:pt x="4903483" y="1371492"/>
                  <a:pt x="4907446" y="1407824"/>
                  <a:pt x="4897133" y="1441342"/>
                </a:cubicBezTo>
                <a:cubicBezTo>
                  <a:pt x="4890765" y="1462039"/>
                  <a:pt x="4829328" y="1468518"/>
                  <a:pt x="4820933" y="1469917"/>
                </a:cubicBezTo>
                <a:cubicBezTo>
                  <a:pt x="4798788" y="1473608"/>
                  <a:pt x="4776555" y="1476819"/>
                  <a:pt x="4754258" y="1479442"/>
                </a:cubicBezTo>
                <a:cubicBezTo>
                  <a:pt x="4704363" y="1485312"/>
                  <a:pt x="4633852" y="1489985"/>
                  <a:pt x="4582808" y="1498492"/>
                </a:cubicBezTo>
                <a:cubicBezTo>
                  <a:pt x="4569895" y="1500644"/>
                  <a:pt x="4557621" y="1505865"/>
                  <a:pt x="4544708" y="1508017"/>
                </a:cubicBezTo>
                <a:cubicBezTo>
                  <a:pt x="4447934" y="1524146"/>
                  <a:pt x="4405898" y="1523669"/>
                  <a:pt x="4316108" y="1546117"/>
                </a:cubicBezTo>
                <a:cubicBezTo>
                  <a:pt x="4303408" y="1549292"/>
                  <a:pt x="4290595" y="1552046"/>
                  <a:pt x="4278008" y="1555642"/>
                </a:cubicBezTo>
                <a:cubicBezTo>
                  <a:pt x="4249666" y="1563740"/>
                  <a:pt x="4242677" y="1569990"/>
                  <a:pt x="4211333" y="1574692"/>
                </a:cubicBezTo>
                <a:cubicBezTo>
                  <a:pt x="4160704" y="1582286"/>
                  <a:pt x="4109134" y="1583702"/>
                  <a:pt x="4058933" y="1593742"/>
                </a:cubicBezTo>
                <a:cubicBezTo>
                  <a:pt x="3913266" y="1622875"/>
                  <a:pt x="4142703" y="1578193"/>
                  <a:pt x="3935108" y="1612792"/>
                </a:cubicBezTo>
                <a:cubicBezTo>
                  <a:pt x="3922195" y="1614944"/>
                  <a:pt x="3909998" y="1620693"/>
                  <a:pt x="3897008" y="1622317"/>
                </a:cubicBezTo>
                <a:cubicBezTo>
                  <a:pt x="3859071" y="1627059"/>
                  <a:pt x="3820808" y="1628667"/>
                  <a:pt x="3782708" y="1631842"/>
                </a:cubicBezTo>
                <a:cubicBezTo>
                  <a:pt x="3721400" y="1652278"/>
                  <a:pt x="3785636" y="1632941"/>
                  <a:pt x="3677933" y="1650892"/>
                </a:cubicBezTo>
                <a:cubicBezTo>
                  <a:pt x="3665020" y="1653044"/>
                  <a:pt x="3652612" y="1657577"/>
                  <a:pt x="3639833" y="1660417"/>
                </a:cubicBezTo>
                <a:cubicBezTo>
                  <a:pt x="3624029" y="1663929"/>
                  <a:pt x="3608012" y="1666430"/>
                  <a:pt x="3592208" y="1669942"/>
                </a:cubicBezTo>
                <a:cubicBezTo>
                  <a:pt x="3579429" y="1672782"/>
                  <a:pt x="3567067" y="1677616"/>
                  <a:pt x="3554108" y="1679467"/>
                </a:cubicBezTo>
                <a:cubicBezTo>
                  <a:pt x="3522520" y="1683980"/>
                  <a:pt x="3490608" y="1685817"/>
                  <a:pt x="3458858" y="1688992"/>
                </a:cubicBezTo>
                <a:cubicBezTo>
                  <a:pt x="3446158" y="1692167"/>
                  <a:pt x="3433595" y="1695950"/>
                  <a:pt x="3420758" y="1698517"/>
                </a:cubicBezTo>
                <a:cubicBezTo>
                  <a:pt x="3387718" y="1705125"/>
                  <a:pt x="3328956" y="1712992"/>
                  <a:pt x="3296933" y="1717567"/>
                </a:cubicBezTo>
                <a:cubicBezTo>
                  <a:pt x="3277883" y="1723917"/>
                  <a:pt x="3257744" y="1727637"/>
                  <a:pt x="3239783" y="1736617"/>
                </a:cubicBezTo>
                <a:cubicBezTo>
                  <a:pt x="3227083" y="1742967"/>
                  <a:pt x="3214866" y="1750394"/>
                  <a:pt x="3201683" y="1755667"/>
                </a:cubicBezTo>
                <a:cubicBezTo>
                  <a:pt x="3183039" y="1763125"/>
                  <a:pt x="3161241" y="1763578"/>
                  <a:pt x="3144533" y="1774717"/>
                </a:cubicBezTo>
                <a:lnTo>
                  <a:pt x="3087383" y="1812817"/>
                </a:lnTo>
                <a:lnTo>
                  <a:pt x="3058808" y="1831867"/>
                </a:lnTo>
                <a:cubicBezTo>
                  <a:pt x="3052458" y="1841392"/>
                  <a:pt x="3044267" y="1849920"/>
                  <a:pt x="3039758" y="1860442"/>
                </a:cubicBezTo>
                <a:cubicBezTo>
                  <a:pt x="3002854" y="1946552"/>
                  <a:pt x="3059009" y="1855378"/>
                  <a:pt x="3011183" y="1927117"/>
                </a:cubicBezTo>
                <a:cubicBezTo>
                  <a:pt x="2986458" y="2075466"/>
                  <a:pt x="3021202" y="1855994"/>
                  <a:pt x="2992133" y="2117617"/>
                </a:cubicBezTo>
                <a:cubicBezTo>
                  <a:pt x="2983136" y="2198591"/>
                  <a:pt x="2979234" y="2108688"/>
                  <a:pt x="2944508" y="2212867"/>
                </a:cubicBezTo>
                <a:cubicBezTo>
                  <a:pt x="2921838" y="2280877"/>
                  <a:pt x="2936597" y="2253309"/>
                  <a:pt x="2906408" y="2298592"/>
                </a:cubicBezTo>
                <a:cubicBezTo>
                  <a:pt x="2900058" y="2323992"/>
                  <a:pt x="2895637" y="2349954"/>
                  <a:pt x="2887358" y="2374792"/>
                </a:cubicBezTo>
                <a:cubicBezTo>
                  <a:pt x="2884183" y="2384317"/>
                  <a:pt x="2880011" y="2393566"/>
                  <a:pt x="2877833" y="2403367"/>
                </a:cubicBezTo>
                <a:cubicBezTo>
                  <a:pt x="2873643" y="2422220"/>
                  <a:pt x="2872498" y="2441664"/>
                  <a:pt x="2868308" y="2460517"/>
                </a:cubicBezTo>
                <a:cubicBezTo>
                  <a:pt x="2866130" y="2470318"/>
                  <a:pt x="2863273" y="2480112"/>
                  <a:pt x="2858783" y="2489092"/>
                </a:cubicBezTo>
                <a:cubicBezTo>
                  <a:pt x="2848777" y="2509104"/>
                  <a:pt x="2828393" y="2532837"/>
                  <a:pt x="2811158" y="2546242"/>
                </a:cubicBezTo>
                <a:cubicBezTo>
                  <a:pt x="2787480" y="2564658"/>
                  <a:pt x="2746401" y="2591195"/>
                  <a:pt x="2715908" y="2603392"/>
                </a:cubicBezTo>
                <a:cubicBezTo>
                  <a:pt x="2697264" y="2610850"/>
                  <a:pt x="2658758" y="2622442"/>
                  <a:pt x="2658758" y="2622442"/>
                </a:cubicBezTo>
                <a:cubicBezTo>
                  <a:pt x="2588908" y="2619267"/>
                  <a:pt x="2518907" y="2618493"/>
                  <a:pt x="2449208" y="2612917"/>
                </a:cubicBezTo>
                <a:cubicBezTo>
                  <a:pt x="2439200" y="2612116"/>
                  <a:pt x="2430655" y="2603999"/>
                  <a:pt x="2420633" y="2603392"/>
                </a:cubicBezTo>
                <a:cubicBezTo>
                  <a:pt x="2325505" y="2597627"/>
                  <a:pt x="2230133" y="2597042"/>
                  <a:pt x="2134883" y="2593867"/>
                </a:cubicBezTo>
                <a:cubicBezTo>
                  <a:pt x="2060968" y="2581548"/>
                  <a:pt x="2045397" y="2577225"/>
                  <a:pt x="1953908" y="2574817"/>
                </a:cubicBezTo>
                <a:cubicBezTo>
                  <a:pt x="1753927" y="2569554"/>
                  <a:pt x="1553858" y="2568467"/>
                  <a:pt x="1353833" y="2565292"/>
                </a:cubicBezTo>
                <a:cubicBezTo>
                  <a:pt x="1175873" y="2539869"/>
                  <a:pt x="1381507" y="2565292"/>
                  <a:pt x="1001408" y="2565292"/>
                </a:cubicBezTo>
                <a:cubicBezTo>
                  <a:pt x="969292" y="2565292"/>
                  <a:pt x="852940" y="2552709"/>
                  <a:pt x="810908" y="2546242"/>
                </a:cubicBezTo>
                <a:cubicBezTo>
                  <a:pt x="597585" y="2513423"/>
                  <a:pt x="954326" y="2562648"/>
                  <a:pt x="706133" y="2527192"/>
                </a:cubicBezTo>
                <a:cubicBezTo>
                  <a:pt x="633290" y="2516786"/>
                  <a:pt x="603152" y="2515232"/>
                  <a:pt x="525158" y="2508142"/>
                </a:cubicBezTo>
                <a:cubicBezTo>
                  <a:pt x="409359" y="2484982"/>
                  <a:pt x="566130" y="2514454"/>
                  <a:pt x="363233" y="2489092"/>
                </a:cubicBezTo>
                <a:cubicBezTo>
                  <a:pt x="350243" y="2487468"/>
                  <a:pt x="338197" y="2480410"/>
                  <a:pt x="325133" y="2479567"/>
                </a:cubicBezTo>
                <a:cubicBezTo>
                  <a:pt x="239527" y="2474044"/>
                  <a:pt x="153683" y="2473217"/>
                  <a:pt x="67958" y="2470042"/>
                </a:cubicBezTo>
                <a:cubicBezTo>
                  <a:pt x="46873" y="2455985"/>
                  <a:pt x="25476" y="2444419"/>
                  <a:pt x="10808" y="2422417"/>
                </a:cubicBezTo>
                <a:cubicBezTo>
                  <a:pt x="5239" y="2414063"/>
                  <a:pt x="4458" y="2403367"/>
                  <a:pt x="1283" y="2393842"/>
                </a:cubicBezTo>
                <a:cubicBezTo>
                  <a:pt x="4458" y="2349392"/>
                  <a:pt x="0" y="2303725"/>
                  <a:pt x="10808" y="2260492"/>
                </a:cubicBezTo>
                <a:cubicBezTo>
                  <a:pt x="16361" y="2238280"/>
                  <a:pt x="41668" y="2225062"/>
                  <a:pt x="48908" y="2203342"/>
                </a:cubicBezTo>
                <a:cubicBezTo>
                  <a:pt x="55258" y="2184292"/>
                  <a:pt x="63088" y="2165673"/>
                  <a:pt x="67958" y="2146192"/>
                </a:cubicBezTo>
                <a:cubicBezTo>
                  <a:pt x="100965" y="2014162"/>
                  <a:pt x="50731" y="2217667"/>
                  <a:pt x="87008" y="2060467"/>
                </a:cubicBezTo>
                <a:cubicBezTo>
                  <a:pt x="92895" y="2034956"/>
                  <a:pt x="100923" y="2009940"/>
                  <a:pt x="106058" y="1984267"/>
                </a:cubicBezTo>
                <a:cubicBezTo>
                  <a:pt x="111649" y="1956314"/>
                  <a:pt x="114125" y="1933695"/>
                  <a:pt x="125108" y="1908067"/>
                </a:cubicBezTo>
                <a:cubicBezTo>
                  <a:pt x="139610" y="1874230"/>
                  <a:pt x="144076" y="1870090"/>
                  <a:pt x="163208" y="1841392"/>
                </a:cubicBezTo>
                <a:cubicBezTo>
                  <a:pt x="166383" y="1730267"/>
                  <a:pt x="167039" y="1619041"/>
                  <a:pt x="172733" y="1508017"/>
                </a:cubicBezTo>
                <a:cubicBezTo>
                  <a:pt x="173403" y="1494943"/>
                  <a:pt x="179691" y="1482754"/>
                  <a:pt x="182258" y="1469917"/>
                </a:cubicBezTo>
                <a:cubicBezTo>
                  <a:pt x="205612" y="1353146"/>
                  <a:pt x="179184" y="1463164"/>
                  <a:pt x="201308" y="1374667"/>
                </a:cubicBezTo>
                <a:cubicBezTo>
                  <a:pt x="202146" y="1354546"/>
                  <a:pt x="204647" y="1143187"/>
                  <a:pt x="220358" y="1069867"/>
                </a:cubicBezTo>
                <a:cubicBezTo>
                  <a:pt x="224565" y="1050232"/>
                  <a:pt x="233058" y="1031767"/>
                  <a:pt x="239408" y="1012717"/>
                </a:cubicBezTo>
                <a:cubicBezTo>
                  <a:pt x="242583" y="1003192"/>
                  <a:pt x="246964" y="993987"/>
                  <a:pt x="248933" y="984142"/>
                </a:cubicBezTo>
                <a:lnTo>
                  <a:pt x="258458" y="936517"/>
                </a:lnTo>
                <a:cubicBezTo>
                  <a:pt x="264373" y="871453"/>
                  <a:pt x="263449" y="840354"/>
                  <a:pt x="277508" y="784117"/>
                </a:cubicBezTo>
                <a:cubicBezTo>
                  <a:pt x="279943" y="774377"/>
                  <a:pt x="282543" y="764522"/>
                  <a:pt x="287033" y="755542"/>
                </a:cubicBezTo>
                <a:cubicBezTo>
                  <a:pt x="292153" y="745303"/>
                  <a:pt x="299733" y="736492"/>
                  <a:pt x="306083" y="726967"/>
                </a:cubicBezTo>
                <a:cubicBezTo>
                  <a:pt x="309258" y="701567"/>
                  <a:pt x="311716" y="676067"/>
                  <a:pt x="315608" y="650767"/>
                </a:cubicBezTo>
                <a:cubicBezTo>
                  <a:pt x="318070" y="634766"/>
                  <a:pt x="323598" y="619258"/>
                  <a:pt x="325133" y="603142"/>
                </a:cubicBezTo>
                <a:cubicBezTo>
                  <a:pt x="333909" y="510993"/>
                  <a:pt x="327031" y="470774"/>
                  <a:pt x="344183" y="393592"/>
                </a:cubicBezTo>
                <a:cubicBezTo>
                  <a:pt x="346361" y="383791"/>
                  <a:pt x="349218" y="373997"/>
                  <a:pt x="353708" y="365017"/>
                </a:cubicBezTo>
                <a:cubicBezTo>
                  <a:pt x="358828" y="354778"/>
                  <a:pt x="366408" y="345967"/>
                  <a:pt x="372758" y="336442"/>
                </a:cubicBezTo>
                <a:cubicBezTo>
                  <a:pt x="375933" y="323742"/>
                  <a:pt x="380553" y="311318"/>
                  <a:pt x="382283" y="298342"/>
                </a:cubicBezTo>
                <a:cubicBezTo>
                  <a:pt x="396197" y="193989"/>
                  <a:pt x="375366" y="160684"/>
                  <a:pt x="401333" y="212617"/>
                </a:cubicBezTo>
              </a:path>
            </a:pathLst>
          </a:cu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Freeform 22"/>
          <p:cNvSpPr/>
          <p:nvPr/>
        </p:nvSpPr>
        <p:spPr>
          <a:xfrm>
            <a:off x="2095500" y="2786063"/>
            <a:ext cx="5767" cy="23812"/>
          </a:xfrm>
          <a:custGeom>
            <a:avLst/>
            <a:gdLst>
              <a:gd name="connsiteX0" fmla="*/ 0 w 5767"/>
              <a:gd name="connsiteY0" fmla="*/ 23812 h 23812"/>
              <a:gd name="connsiteX1" fmla="*/ 4763 w 5767"/>
              <a:gd name="connsiteY1" fmla="*/ 0 h 23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767" h="23812">
                <a:moveTo>
                  <a:pt x="0" y="23812"/>
                </a:moveTo>
                <a:cubicBezTo>
                  <a:pt x="5767" y="6513"/>
                  <a:pt x="4763" y="14545"/>
                  <a:pt x="4763" y="0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Freeform 24"/>
          <p:cNvSpPr/>
          <p:nvPr/>
        </p:nvSpPr>
        <p:spPr>
          <a:xfrm>
            <a:off x="2105025" y="2562225"/>
            <a:ext cx="4034381" cy="128588"/>
          </a:xfrm>
          <a:custGeom>
            <a:avLst/>
            <a:gdLst>
              <a:gd name="connsiteX0" fmla="*/ 0 w 4034381"/>
              <a:gd name="connsiteY0" fmla="*/ 100013 h 128588"/>
              <a:gd name="connsiteX1" fmla="*/ 33338 w 4034381"/>
              <a:gd name="connsiteY1" fmla="*/ 95250 h 128588"/>
              <a:gd name="connsiteX2" fmla="*/ 47625 w 4034381"/>
              <a:gd name="connsiteY2" fmla="*/ 90488 h 128588"/>
              <a:gd name="connsiteX3" fmla="*/ 80963 w 4034381"/>
              <a:gd name="connsiteY3" fmla="*/ 85725 h 128588"/>
              <a:gd name="connsiteX4" fmla="*/ 100013 w 4034381"/>
              <a:gd name="connsiteY4" fmla="*/ 80963 h 128588"/>
              <a:gd name="connsiteX5" fmla="*/ 138113 w 4034381"/>
              <a:gd name="connsiteY5" fmla="*/ 76200 h 128588"/>
              <a:gd name="connsiteX6" fmla="*/ 209550 w 4034381"/>
              <a:gd name="connsiteY6" fmla="*/ 80963 h 128588"/>
              <a:gd name="connsiteX7" fmla="*/ 238125 w 4034381"/>
              <a:gd name="connsiteY7" fmla="*/ 90488 h 128588"/>
              <a:gd name="connsiteX8" fmla="*/ 276225 w 4034381"/>
              <a:gd name="connsiteY8" fmla="*/ 95250 h 128588"/>
              <a:gd name="connsiteX9" fmla="*/ 333375 w 4034381"/>
              <a:gd name="connsiteY9" fmla="*/ 104775 h 128588"/>
              <a:gd name="connsiteX10" fmla="*/ 347663 w 4034381"/>
              <a:gd name="connsiteY10" fmla="*/ 109538 h 128588"/>
              <a:gd name="connsiteX11" fmla="*/ 371475 w 4034381"/>
              <a:gd name="connsiteY11" fmla="*/ 114300 h 128588"/>
              <a:gd name="connsiteX12" fmla="*/ 414338 w 4034381"/>
              <a:gd name="connsiteY12" fmla="*/ 119063 h 128588"/>
              <a:gd name="connsiteX13" fmla="*/ 438150 w 4034381"/>
              <a:gd name="connsiteY13" fmla="*/ 123825 h 128588"/>
              <a:gd name="connsiteX14" fmla="*/ 476250 w 4034381"/>
              <a:gd name="connsiteY14" fmla="*/ 128588 h 128588"/>
              <a:gd name="connsiteX15" fmla="*/ 576263 w 4034381"/>
              <a:gd name="connsiteY15" fmla="*/ 123825 h 128588"/>
              <a:gd name="connsiteX16" fmla="*/ 590550 w 4034381"/>
              <a:gd name="connsiteY16" fmla="*/ 114300 h 128588"/>
              <a:gd name="connsiteX17" fmla="*/ 661988 w 4034381"/>
              <a:gd name="connsiteY17" fmla="*/ 100013 h 128588"/>
              <a:gd name="connsiteX18" fmla="*/ 938213 w 4034381"/>
              <a:gd name="connsiteY18" fmla="*/ 95250 h 128588"/>
              <a:gd name="connsiteX19" fmla="*/ 971550 w 4034381"/>
              <a:gd name="connsiteY19" fmla="*/ 90488 h 128588"/>
              <a:gd name="connsiteX20" fmla="*/ 985838 w 4034381"/>
              <a:gd name="connsiteY20" fmla="*/ 85725 h 128588"/>
              <a:gd name="connsiteX21" fmla="*/ 1004888 w 4034381"/>
              <a:gd name="connsiteY21" fmla="*/ 80963 h 128588"/>
              <a:gd name="connsiteX22" fmla="*/ 1028700 w 4034381"/>
              <a:gd name="connsiteY22" fmla="*/ 76200 h 128588"/>
              <a:gd name="connsiteX23" fmla="*/ 1047750 w 4034381"/>
              <a:gd name="connsiteY23" fmla="*/ 71438 h 128588"/>
              <a:gd name="connsiteX24" fmla="*/ 1076325 w 4034381"/>
              <a:gd name="connsiteY24" fmla="*/ 66675 h 128588"/>
              <a:gd name="connsiteX25" fmla="*/ 1219200 w 4034381"/>
              <a:gd name="connsiteY25" fmla="*/ 71438 h 128588"/>
              <a:gd name="connsiteX26" fmla="*/ 1304925 w 4034381"/>
              <a:gd name="connsiteY26" fmla="*/ 80963 h 128588"/>
              <a:gd name="connsiteX27" fmla="*/ 1319213 w 4034381"/>
              <a:gd name="connsiteY27" fmla="*/ 85725 h 128588"/>
              <a:gd name="connsiteX28" fmla="*/ 1466850 w 4034381"/>
              <a:gd name="connsiteY28" fmla="*/ 76200 h 128588"/>
              <a:gd name="connsiteX29" fmla="*/ 1495425 w 4034381"/>
              <a:gd name="connsiteY29" fmla="*/ 66675 h 128588"/>
              <a:gd name="connsiteX30" fmla="*/ 1509713 w 4034381"/>
              <a:gd name="connsiteY30" fmla="*/ 61913 h 128588"/>
              <a:gd name="connsiteX31" fmla="*/ 1547813 w 4034381"/>
              <a:gd name="connsiteY31" fmla="*/ 57150 h 128588"/>
              <a:gd name="connsiteX32" fmla="*/ 1595438 w 4034381"/>
              <a:gd name="connsiteY32" fmla="*/ 47625 h 128588"/>
              <a:gd name="connsiteX33" fmla="*/ 1609725 w 4034381"/>
              <a:gd name="connsiteY33" fmla="*/ 42863 h 128588"/>
              <a:gd name="connsiteX34" fmla="*/ 1695450 w 4034381"/>
              <a:gd name="connsiteY34" fmla="*/ 38100 h 128588"/>
              <a:gd name="connsiteX35" fmla="*/ 1709738 w 4034381"/>
              <a:gd name="connsiteY35" fmla="*/ 33338 h 128588"/>
              <a:gd name="connsiteX36" fmla="*/ 1762125 w 4034381"/>
              <a:gd name="connsiteY36" fmla="*/ 23813 h 128588"/>
              <a:gd name="connsiteX37" fmla="*/ 1962150 w 4034381"/>
              <a:gd name="connsiteY37" fmla="*/ 33338 h 128588"/>
              <a:gd name="connsiteX38" fmla="*/ 2005013 w 4034381"/>
              <a:gd name="connsiteY38" fmla="*/ 38100 h 128588"/>
              <a:gd name="connsiteX39" fmla="*/ 2024063 w 4034381"/>
              <a:gd name="connsiteY39" fmla="*/ 47625 h 128588"/>
              <a:gd name="connsiteX40" fmla="*/ 2038350 w 4034381"/>
              <a:gd name="connsiteY40" fmla="*/ 57150 h 128588"/>
              <a:gd name="connsiteX41" fmla="*/ 2057400 w 4034381"/>
              <a:gd name="connsiteY41" fmla="*/ 61913 h 128588"/>
              <a:gd name="connsiteX42" fmla="*/ 2100263 w 4034381"/>
              <a:gd name="connsiteY42" fmla="*/ 80963 h 128588"/>
              <a:gd name="connsiteX43" fmla="*/ 2243138 w 4034381"/>
              <a:gd name="connsiteY43" fmla="*/ 76200 h 128588"/>
              <a:gd name="connsiteX44" fmla="*/ 2352675 w 4034381"/>
              <a:gd name="connsiteY44" fmla="*/ 66675 h 128588"/>
              <a:gd name="connsiteX45" fmla="*/ 2433638 w 4034381"/>
              <a:gd name="connsiteY45" fmla="*/ 57150 h 128588"/>
              <a:gd name="connsiteX46" fmla="*/ 2457450 w 4034381"/>
              <a:gd name="connsiteY46" fmla="*/ 52388 h 128588"/>
              <a:gd name="connsiteX47" fmla="*/ 2581275 w 4034381"/>
              <a:gd name="connsiteY47" fmla="*/ 47625 h 128588"/>
              <a:gd name="connsiteX48" fmla="*/ 2819400 w 4034381"/>
              <a:gd name="connsiteY48" fmla="*/ 47625 h 128588"/>
              <a:gd name="connsiteX49" fmla="*/ 2843213 w 4034381"/>
              <a:gd name="connsiteY49" fmla="*/ 42863 h 128588"/>
              <a:gd name="connsiteX50" fmla="*/ 2886075 w 4034381"/>
              <a:gd name="connsiteY50" fmla="*/ 38100 h 128588"/>
              <a:gd name="connsiteX51" fmla="*/ 2905125 w 4034381"/>
              <a:gd name="connsiteY51" fmla="*/ 33338 h 128588"/>
              <a:gd name="connsiteX52" fmla="*/ 2919413 w 4034381"/>
              <a:gd name="connsiteY52" fmla="*/ 28575 h 128588"/>
              <a:gd name="connsiteX53" fmla="*/ 2943225 w 4034381"/>
              <a:gd name="connsiteY53" fmla="*/ 23813 h 128588"/>
              <a:gd name="connsiteX54" fmla="*/ 2976563 w 4034381"/>
              <a:gd name="connsiteY54" fmla="*/ 19050 h 128588"/>
              <a:gd name="connsiteX55" fmla="*/ 3009900 w 4034381"/>
              <a:gd name="connsiteY55" fmla="*/ 9525 h 128588"/>
              <a:gd name="connsiteX56" fmla="*/ 3109913 w 4034381"/>
              <a:gd name="connsiteY56" fmla="*/ 14288 h 128588"/>
              <a:gd name="connsiteX57" fmla="*/ 3128963 w 4034381"/>
              <a:gd name="connsiteY57" fmla="*/ 19050 h 128588"/>
              <a:gd name="connsiteX58" fmla="*/ 3171825 w 4034381"/>
              <a:gd name="connsiteY58" fmla="*/ 23813 h 128588"/>
              <a:gd name="connsiteX59" fmla="*/ 3200400 w 4034381"/>
              <a:gd name="connsiteY59" fmla="*/ 28575 h 128588"/>
              <a:gd name="connsiteX60" fmla="*/ 3248025 w 4034381"/>
              <a:gd name="connsiteY60" fmla="*/ 33338 h 128588"/>
              <a:gd name="connsiteX61" fmla="*/ 3271838 w 4034381"/>
              <a:gd name="connsiteY61" fmla="*/ 38100 h 128588"/>
              <a:gd name="connsiteX62" fmla="*/ 3300413 w 4034381"/>
              <a:gd name="connsiteY62" fmla="*/ 42863 h 128588"/>
              <a:gd name="connsiteX63" fmla="*/ 3348038 w 4034381"/>
              <a:gd name="connsiteY63" fmla="*/ 47625 h 128588"/>
              <a:gd name="connsiteX64" fmla="*/ 3386138 w 4034381"/>
              <a:gd name="connsiteY64" fmla="*/ 52388 h 128588"/>
              <a:gd name="connsiteX65" fmla="*/ 3500438 w 4034381"/>
              <a:gd name="connsiteY65" fmla="*/ 61913 h 128588"/>
              <a:gd name="connsiteX66" fmla="*/ 3738563 w 4034381"/>
              <a:gd name="connsiteY66" fmla="*/ 57150 h 128588"/>
              <a:gd name="connsiteX67" fmla="*/ 3800475 w 4034381"/>
              <a:gd name="connsiteY67" fmla="*/ 47625 h 128588"/>
              <a:gd name="connsiteX68" fmla="*/ 3838575 w 4034381"/>
              <a:gd name="connsiteY68" fmla="*/ 42863 h 128588"/>
              <a:gd name="connsiteX69" fmla="*/ 3871913 w 4034381"/>
              <a:gd name="connsiteY69" fmla="*/ 33338 h 128588"/>
              <a:gd name="connsiteX70" fmla="*/ 3886200 w 4034381"/>
              <a:gd name="connsiteY70" fmla="*/ 28575 h 128588"/>
              <a:gd name="connsiteX71" fmla="*/ 3919538 w 4034381"/>
              <a:gd name="connsiteY71" fmla="*/ 23813 h 128588"/>
              <a:gd name="connsiteX72" fmla="*/ 3943350 w 4034381"/>
              <a:gd name="connsiteY72" fmla="*/ 19050 h 128588"/>
              <a:gd name="connsiteX73" fmla="*/ 3957638 w 4034381"/>
              <a:gd name="connsiteY73" fmla="*/ 14288 h 128588"/>
              <a:gd name="connsiteX74" fmla="*/ 4033838 w 4034381"/>
              <a:gd name="connsiteY74" fmla="*/ 0 h 1285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</a:cxnLst>
            <a:rect l="l" t="t" r="r" b="b"/>
            <a:pathLst>
              <a:path w="4034381" h="128588">
                <a:moveTo>
                  <a:pt x="0" y="100013"/>
                </a:moveTo>
                <a:cubicBezTo>
                  <a:pt x="11113" y="98425"/>
                  <a:pt x="22330" y="97452"/>
                  <a:pt x="33338" y="95250"/>
                </a:cubicBezTo>
                <a:cubicBezTo>
                  <a:pt x="38260" y="94266"/>
                  <a:pt x="42703" y="91472"/>
                  <a:pt x="47625" y="90488"/>
                </a:cubicBezTo>
                <a:cubicBezTo>
                  <a:pt x="58633" y="88286"/>
                  <a:pt x="69919" y="87733"/>
                  <a:pt x="80963" y="85725"/>
                </a:cubicBezTo>
                <a:cubicBezTo>
                  <a:pt x="87403" y="84554"/>
                  <a:pt x="93557" y="82039"/>
                  <a:pt x="100013" y="80963"/>
                </a:cubicBezTo>
                <a:cubicBezTo>
                  <a:pt x="112638" y="78859"/>
                  <a:pt x="125413" y="77788"/>
                  <a:pt x="138113" y="76200"/>
                </a:cubicBezTo>
                <a:cubicBezTo>
                  <a:pt x="161925" y="77788"/>
                  <a:pt x="185925" y="77588"/>
                  <a:pt x="209550" y="80963"/>
                </a:cubicBezTo>
                <a:cubicBezTo>
                  <a:pt x="219489" y="82383"/>
                  <a:pt x="228162" y="89243"/>
                  <a:pt x="238125" y="90488"/>
                </a:cubicBezTo>
                <a:lnTo>
                  <a:pt x="276225" y="95250"/>
                </a:lnTo>
                <a:cubicBezTo>
                  <a:pt x="326693" y="107868"/>
                  <a:pt x="251625" y="89912"/>
                  <a:pt x="333375" y="104775"/>
                </a:cubicBezTo>
                <a:cubicBezTo>
                  <a:pt x="338314" y="105673"/>
                  <a:pt x="342793" y="108320"/>
                  <a:pt x="347663" y="109538"/>
                </a:cubicBezTo>
                <a:cubicBezTo>
                  <a:pt x="355516" y="111501"/>
                  <a:pt x="363462" y="113155"/>
                  <a:pt x="371475" y="114300"/>
                </a:cubicBezTo>
                <a:cubicBezTo>
                  <a:pt x="385706" y="116333"/>
                  <a:pt x="400107" y="117030"/>
                  <a:pt x="414338" y="119063"/>
                </a:cubicBezTo>
                <a:cubicBezTo>
                  <a:pt x="422351" y="120208"/>
                  <a:pt x="430150" y="122594"/>
                  <a:pt x="438150" y="123825"/>
                </a:cubicBezTo>
                <a:cubicBezTo>
                  <a:pt x="450800" y="125771"/>
                  <a:pt x="463550" y="127000"/>
                  <a:pt x="476250" y="128588"/>
                </a:cubicBezTo>
                <a:cubicBezTo>
                  <a:pt x="509588" y="127000"/>
                  <a:pt x="543145" y="127965"/>
                  <a:pt x="576263" y="123825"/>
                </a:cubicBezTo>
                <a:cubicBezTo>
                  <a:pt x="581942" y="123115"/>
                  <a:pt x="585320" y="116625"/>
                  <a:pt x="590550" y="114300"/>
                </a:cubicBezTo>
                <a:cubicBezTo>
                  <a:pt x="614217" y="103781"/>
                  <a:pt x="635700" y="100798"/>
                  <a:pt x="661988" y="100013"/>
                </a:cubicBezTo>
                <a:cubicBezTo>
                  <a:pt x="754036" y="97265"/>
                  <a:pt x="846138" y="96838"/>
                  <a:pt x="938213" y="95250"/>
                </a:cubicBezTo>
                <a:cubicBezTo>
                  <a:pt x="949325" y="93663"/>
                  <a:pt x="960543" y="92689"/>
                  <a:pt x="971550" y="90488"/>
                </a:cubicBezTo>
                <a:cubicBezTo>
                  <a:pt x="976473" y="89503"/>
                  <a:pt x="981011" y="87104"/>
                  <a:pt x="985838" y="85725"/>
                </a:cubicBezTo>
                <a:cubicBezTo>
                  <a:pt x="992132" y="83927"/>
                  <a:pt x="998498" y="82383"/>
                  <a:pt x="1004888" y="80963"/>
                </a:cubicBezTo>
                <a:cubicBezTo>
                  <a:pt x="1012790" y="79207"/>
                  <a:pt x="1020798" y="77956"/>
                  <a:pt x="1028700" y="76200"/>
                </a:cubicBezTo>
                <a:cubicBezTo>
                  <a:pt x="1035090" y="74780"/>
                  <a:pt x="1041332" y="72722"/>
                  <a:pt x="1047750" y="71438"/>
                </a:cubicBezTo>
                <a:cubicBezTo>
                  <a:pt x="1057219" y="69544"/>
                  <a:pt x="1066800" y="68263"/>
                  <a:pt x="1076325" y="66675"/>
                </a:cubicBezTo>
                <a:lnTo>
                  <a:pt x="1219200" y="71438"/>
                </a:lnTo>
                <a:cubicBezTo>
                  <a:pt x="1242453" y="72545"/>
                  <a:pt x="1279478" y="75308"/>
                  <a:pt x="1304925" y="80963"/>
                </a:cubicBezTo>
                <a:cubicBezTo>
                  <a:pt x="1309826" y="82052"/>
                  <a:pt x="1314450" y="84138"/>
                  <a:pt x="1319213" y="85725"/>
                </a:cubicBezTo>
                <a:cubicBezTo>
                  <a:pt x="1328061" y="85259"/>
                  <a:pt x="1443351" y="80117"/>
                  <a:pt x="1466850" y="76200"/>
                </a:cubicBezTo>
                <a:cubicBezTo>
                  <a:pt x="1476754" y="74549"/>
                  <a:pt x="1485900" y="69850"/>
                  <a:pt x="1495425" y="66675"/>
                </a:cubicBezTo>
                <a:cubicBezTo>
                  <a:pt x="1500188" y="65088"/>
                  <a:pt x="1504732" y="62536"/>
                  <a:pt x="1509713" y="61913"/>
                </a:cubicBezTo>
                <a:lnTo>
                  <a:pt x="1547813" y="57150"/>
                </a:lnTo>
                <a:cubicBezTo>
                  <a:pt x="1580091" y="46391"/>
                  <a:pt x="1540714" y="58570"/>
                  <a:pt x="1595438" y="47625"/>
                </a:cubicBezTo>
                <a:cubicBezTo>
                  <a:pt x="1600360" y="46641"/>
                  <a:pt x="1604728" y="43339"/>
                  <a:pt x="1609725" y="42863"/>
                </a:cubicBezTo>
                <a:cubicBezTo>
                  <a:pt x="1638215" y="40150"/>
                  <a:pt x="1666875" y="39688"/>
                  <a:pt x="1695450" y="38100"/>
                </a:cubicBezTo>
                <a:cubicBezTo>
                  <a:pt x="1700213" y="36513"/>
                  <a:pt x="1704868" y="34556"/>
                  <a:pt x="1709738" y="33338"/>
                </a:cubicBezTo>
                <a:cubicBezTo>
                  <a:pt x="1723065" y="30006"/>
                  <a:pt x="1749370" y="25939"/>
                  <a:pt x="1762125" y="23813"/>
                </a:cubicBezTo>
                <a:cubicBezTo>
                  <a:pt x="1821375" y="26183"/>
                  <a:pt x="1900633" y="28606"/>
                  <a:pt x="1962150" y="33338"/>
                </a:cubicBezTo>
                <a:cubicBezTo>
                  <a:pt x="1976483" y="34441"/>
                  <a:pt x="1990725" y="36513"/>
                  <a:pt x="2005013" y="38100"/>
                </a:cubicBezTo>
                <a:cubicBezTo>
                  <a:pt x="2011363" y="41275"/>
                  <a:pt x="2017899" y="44103"/>
                  <a:pt x="2024063" y="47625"/>
                </a:cubicBezTo>
                <a:cubicBezTo>
                  <a:pt x="2029033" y="50465"/>
                  <a:pt x="2033089" y="54895"/>
                  <a:pt x="2038350" y="57150"/>
                </a:cubicBezTo>
                <a:cubicBezTo>
                  <a:pt x="2044366" y="59728"/>
                  <a:pt x="2051131" y="60032"/>
                  <a:pt x="2057400" y="61913"/>
                </a:cubicBezTo>
                <a:cubicBezTo>
                  <a:pt x="2088315" y="71188"/>
                  <a:pt x="2079383" y="67043"/>
                  <a:pt x="2100263" y="80963"/>
                </a:cubicBezTo>
                <a:lnTo>
                  <a:pt x="2243138" y="76200"/>
                </a:lnTo>
                <a:cubicBezTo>
                  <a:pt x="2276732" y="74637"/>
                  <a:pt x="2318543" y="70089"/>
                  <a:pt x="2352675" y="66675"/>
                </a:cubicBezTo>
                <a:cubicBezTo>
                  <a:pt x="2390497" y="54069"/>
                  <a:pt x="2351321" y="65815"/>
                  <a:pt x="2433638" y="57150"/>
                </a:cubicBezTo>
                <a:cubicBezTo>
                  <a:pt x="2441688" y="56303"/>
                  <a:pt x="2449372" y="52909"/>
                  <a:pt x="2457450" y="52388"/>
                </a:cubicBezTo>
                <a:cubicBezTo>
                  <a:pt x="2498670" y="49729"/>
                  <a:pt x="2540000" y="49213"/>
                  <a:pt x="2581275" y="47625"/>
                </a:cubicBezTo>
                <a:cubicBezTo>
                  <a:pt x="2699444" y="52997"/>
                  <a:pt x="2690600" y="55431"/>
                  <a:pt x="2819400" y="47625"/>
                </a:cubicBezTo>
                <a:cubicBezTo>
                  <a:pt x="2827480" y="47135"/>
                  <a:pt x="2835200" y="44008"/>
                  <a:pt x="2843213" y="42863"/>
                </a:cubicBezTo>
                <a:cubicBezTo>
                  <a:pt x="2857444" y="40830"/>
                  <a:pt x="2871788" y="39688"/>
                  <a:pt x="2886075" y="38100"/>
                </a:cubicBezTo>
                <a:cubicBezTo>
                  <a:pt x="2892425" y="36513"/>
                  <a:pt x="2898831" y="35136"/>
                  <a:pt x="2905125" y="33338"/>
                </a:cubicBezTo>
                <a:cubicBezTo>
                  <a:pt x="2909952" y="31959"/>
                  <a:pt x="2914543" y="29793"/>
                  <a:pt x="2919413" y="28575"/>
                </a:cubicBezTo>
                <a:cubicBezTo>
                  <a:pt x="2927266" y="26612"/>
                  <a:pt x="2935241" y="25144"/>
                  <a:pt x="2943225" y="23813"/>
                </a:cubicBezTo>
                <a:cubicBezTo>
                  <a:pt x="2954298" y="21968"/>
                  <a:pt x="2965519" y="21058"/>
                  <a:pt x="2976563" y="19050"/>
                </a:cubicBezTo>
                <a:cubicBezTo>
                  <a:pt x="2989726" y="16657"/>
                  <a:pt x="2997654" y="13608"/>
                  <a:pt x="3009900" y="9525"/>
                </a:cubicBezTo>
                <a:cubicBezTo>
                  <a:pt x="3043238" y="11113"/>
                  <a:pt x="3076644" y="11626"/>
                  <a:pt x="3109913" y="14288"/>
                </a:cubicBezTo>
                <a:cubicBezTo>
                  <a:pt x="3116438" y="14810"/>
                  <a:pt x="3122494" y="18055"/>
                  <a:pt x="3128963" y="19050"/>
                </a:cubicBezTo>
                <a:cubicBezTo>
                  <a:pt x="3143171" y="21236"/>
                  <a:pt x="3157576" y="21913"/>
                  <a:pt x="3171825" y="23813"/>
                </a:cubicBezTo>
                <a:cubicBezTo>
                  <a:pt x="3181397" y="25089"/>
                  <a:pt x="3190818" y="27377"/>
                  <a:pt x="3200400" y="28575"/>
                </a:cubicBezTo>
                <a:cubicBezTo>
                  <a:pt x="3216231" y="30554"/>
                  <a:pt x="3232211" y="31229"/>
                  <a:pt x="3248025" y="33338"/>
                </a:cubicBezTo>
                <a:cubicBezTo>
                  <a:pt x="3256049" y="34408"/>
                  <a:pt x="3263874" y="36652"/>
                  <a:pt x="3271838" y="38100"/>
                </a:cubicBezTo>
                <a:cubicBezTo>
                  <a:pt x="3281339" y="39827"/>
                  <a:pt x="3290831" y="41665"/>
                  <a:pt x="3300413" y="42863"/>
                </a:cubicBezTo>
                <a:cubicBezTo>
                  <a:pt x="3316244" y="44842"/>
                  <a:pt x="3332181" y="45863"/>
                  <a:pt x="3348038" y="47625"/>
                </a:cubicBezTo>
                <a:cubicBezTo>
                  <a:pt x="3360759" y="49038"/>
                  <a:pt x="3373387" y="51279"/>
                  <a:pt x="3386138" y="52388"/>
                </a:cubicBezTo>
                <a:cubicBezTo>
                  <a:pt x="3543969" y="66113"/>
                  <a:pt x="3390455" y="49692"/>
                  <a:pt x="3500438" y="61913"/>
                </a:cubicBezTo>
                <a:lnTo>
                  <a:pt x="3738563" y="57150"/>
                </a:lnTo>
                <a:cubicBezTo>
                  <a:pt x="3771960" y="55998"/>
                  <a:pt x="3772167" y="51980"/>
                  <a:pt x="3800475" y="47625"/>
                </a:cubicBezTo>
                <a:cubicBezTo>
                  <a:pt x="3813125" y="45679"/>
                  <a:pt x="3825875" y="44450"/>
                  <a:pt x="3838575" y="42863"/>
                </a:cubicBezTo>
                <a:cubicBezTo>
                  <a:pt x="3872839" y="31441"/>
                  <a:pt x="3830044" y="45301"/>
                  <a:pt x="3871913" y="33338"/>
                </a:cubicBezTo>
                <a:cubicBezTo>
                  <a:pt x="3876740" y="31959"/>
                  <a:pt x="3881277" y="29560"/>
                  <a:pt x="3886200" y="28575"/>
                </a:cubicBezTo>
                <a:cubicBezTo>
                  <a:pt x="3897207" y="26374"/>
                  <a:pt x="3908465" y="25658"/>
                  <a:pt x="3919538" y="23813"/>
                </a:cubicBezTo>
                <a:cubicBezTo>
                  <a:pt x="3927522" y="22482"/>
                  <a:pt x="3935497" y="21013"/>
                  <a:pt x="3943350" y="19050"/>
                </a:cubicBezTo>
                <a:cubicBezTo>
                  <a:pt x="3948220" y="17832"/>
                  <a:pt x="3952648" y="14842"/>
                  <a:pt x="3957638" y="14288"/>
                </a:cubicBezTo>
                <a:cubicBezTo>
                  <a:pt x="4034381" y="5761"/>
                  <a:pt x="4018139" y="31395"/>
                  <a:pt x="4033838" y="0"/>
                </a:cubicBezTo>
              </a:path>
            </a:pathLst>
          </a:cu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Freeform 25"/>
          <p:cNvSpPr/>
          <p:nvPr/>
        </p:nvSpPr>
        <p:spPr>
          <a:xfrm>
            <a:off x="1895475" y="2581275"/>
            <a:ext cx="4874206" cy="2767013"/>
          </a:xfrm>
          <a:custGeom>
            <a:avLst/>
            <a:gdLst>
              <a:gd name="connsiteX0" fmla="*/ 4238625 w 4874206"/>
              <a:gd name="connsiteY0" fmla="*/ 0 h 2767013"/>
              <a:gd name="connsiteX1" fmla="*/ 4367213 w 4874206"/>
              <a:gd name="connsiteY1" fmla="*/ 4763 h 2767013"/>
              <a:gd name="connsiteX2" fmla="*/ 4395788 w 4874206"/>
              <a:gd name="connsiteY2" fmla="*/ 9525 h 2767013"/>
              <a:gd name="connsiteX3" fmla="*/ 4471988 w 4874206"/>
              <a:gd name="connsiteY3" fmla="*/ 14288 h 2767013"/>
              <a:gd name="connsiteX4" fmla="*/ 4486275 w 4874206"/>
              <a:gd name="connsiteY4" fmla="*/ 23813 h 2767013"/>
              <a:gd name="connsiteX5" fmla="*/ 4505325 w 4874206"/>
              <a:gd name="connsiteY5" fmla="*/ 52388 h 2767013"/>
              <a:gd name="connsiteX6" fmla="*/ 4510088 w 4874206"/>
              <a:gd name="connsiteY6" fmla="*/ 66675 h 2767013"/>
              <a:gd name="connsiteX7" fmla="*/ 4519613 w 4874206"/>
              <a:gd name="connsiteY7" fmla="*/ 104775 h 2767013"/>
              <a:gd name="connsiteX8" fmla="*/ 4529138 w 4874206"/>
              <a:gd name="connsiteY8" fmla="*/ 161925 h 2767013"/>
              <a:gd name="connsiteX9" fmla="*/ 4538663 w 4874206"/>
              <a:gd name="connsiteY9" fmla="*/ 176213 h 2767013"/>
              <a:gd name="connsiteX10" fmla="*/ 4548188 w 4874206"/>
              <a:gd name="connsiteY10" fmla="*/ 204788 h 2767013"/>
              <a:gd name="connsiteX11" fmla="*/ 4552950 w 4874206"/>
              <a:gd name="connsiteY11" fmla="*/ 242888 h 2767013"/>
              <a:gd name="connsiteX12" fmla="*/ 4562475 w 4874206"/>
              <a:gd name="connsiteY12" fmla="*/ 285750 h 2767013"/>
              <a:gd name="connsiteX13" fmla="*/ 4572000 w 4874206"/>
              <a:gd name="connsiteY13" fmla="*/ 314325 h 2767013"/>
              <a:gd name="connsiteX14" fmla="*/ 4586288 w 4874206"/>
              <a:gd name="connsiteY14" fmla="*/ 328613 h 2767013"/>
              <a:gd name="connsiteX15" fmla="*/ 4595813 w 4874206"/>
              <a:gd name="connsiteY15" fmla="*/ 357188 h 2767013"/>
              <a:gd name="connsiteX16" fmla="*/ 4600575 w 4874206"/>
              <a:gd name="connsiteY16" fmla="*/ 371475 h 2767013"/>
              <a:gd name="connsiteX17" fmla="*/ 4610100 w 4874206"/>
              <a:gd name="connsiteY17" fmla="*/ 390525 h 2767013"/>
              <a:gd name="connsiteX18" fmla="*/ 4619625 w 4874206"/>
              <a:gd name="connsiteY18" fmla="*/ 419100 h 2767013"/>
              <a:gd name="connsiteX19" fmla="*/ 4624388 w 4874206"/>
              <a:gd name="connsiteY19" fmla="*/ 433388 h 2767013"/>
              <a:gd name="connsiteX20" fmla="*/ 4633913 w 4874206"/>
              <a:gd name="connsiteY20" fmla="*/ 461963 h 2767013"/>
              <a:gd name="connsiteX21" fmla="*/ 4652963 w 4874206"/>
              <a:gd name="connsiteY21" fmla="*/ 490538 h 2767013"/>
              <a:gd name="connsiteX22" fmla="*/ 4662488 w 4874206"/>
              <a:gd name="connsiteY22" fmla="*/ 519113 h 2767013"/>
              <a:gd name="connsiteX23" fmla="*/ 4667250 w 4874206"/>
              <a:gd name="connsiteY23" fmla="*/ 533400 h 2767013"/>
              <a:gd name="connsiteX24" fmla="*/ 4686300 w 4874206"/>
              <a:gd name="connsiteY24" fmla="*/ 561975 h 2767013"/>
              <a:gd name="connsiteX25" fmla="*/ 4700588 w 4874206"/>
              <a:gd name="connsiteY25" fmla="*/ 590550 h 2767013"/>
              <a:gd name="connsiteX26" fmla="*/ 4705350 w 4874206"/>
              <a:gd name="connsiteY26" fmla="*/ 604838 h 2767013"/>
              <a:gd name="connsiteX27" fmla="*/ 4724400 w 4874206"/>
              <a:gd name="connsiteY27" fmla="*/ 633413 h 2767013"/>
              <a:gd name="connsiteX28" fmla="*/ 4729163 w 4874206"/>
              <a:gd name="connsiteY28" fmla="*/ 652463 h 2767013"/>
              <a:gd name="connsiteX29" fmla="*/ 4743450 w 4874206"/>
              <a:gd name="connsiteY29" fmla="*/ 681038 h 2767013"/>
              <a:gd name="connsiteX30" fmla="*/ 4748213 w 4874206"/>
              <a:gd name="connsiteY30" fmla="*/ 709613 h 2767013"/>
              <a:gd name="connsiteX31" fmla="*/ 4752975 w 4874206"/>
              <a:gd name="connsiteY31" fmla="*/ 723900 h 2767013"/>
              <a:gd name="connsiteX32" fmla="*/ 4757738 w 4874206"/>
              <a:gd name="connsiteY32" fmla="*/ 752475 h 2767013"/>
              <a:gd name="connsiteX33" fmla="*/ 4767263 w 4874206"/>
              <a:gd name="connsiteY33" fmla="*/ 781050 h 2767013"/>
              <a:gd name="connsiteX34" fmla="*/ 4776788 w 4874206"/>
              <a:gd name="connsiteY34" fmla="*/ 819150 h 2767013"/>
              <a:gd name="connsiteX35" fmla="*/ 4781550 w 4874206"/>
              <a:gd name="connsiteY35" fmla="*/ 857250 h 2767013"/>
              <a:gd name="connsiteX36" fmla="*/ 4791075 w 4874206"/>
              <a:gd name="connsiteY36" fmla="*/ 1023938 h 2767013"/>
              <a:gd name="connsiteX37" fmla="*/ 4795838 w 4874206"/>
              <a:gd name="connsiteY37" fmla="*/ 1047750 h 2767013"/>
              <a:gd name="connsiteX38" fmla="*/ 4805363 w 4874206"/>
              <a:gd name="connsiteY38" fmla="*/ 1166813 h 2767013"/>
              <a:gd name="connsiteX39" fmla="*/ 4810125 w 4874206"/>
              <a:gd name="connsiteY39" fmla="*/ 1181100 h 2767013"/>
              <a:gd name="connsiteX40" fmla="*/ 4814888 w 4874206"/>
              <a:gd name="connsiteY40" fmla="*/ 1200150 h 2767013"/>
              <a:gd name="connsiteX41" fmla="*/ 4824413 w 4874206"/>
              <a:gd name="connsiteY41" fmla="*/ 1228725 h 2767013"/>
              <a:gd name="connsiteX42" fmla="*/ 4838700 w 4874206"/>
              <a:gd name="connsiteY42" fmla="*/ 1271588 h 2767013"/>
              <a:gd name="connsiteX43" fmla="*/ 4848225 w 4874206"/>
              <a:gd name="connsiteY43" fmla="*/ 1300163 h 2767013"/>
              <a:gd name="connsiteX44" fmla="*/ 4852988 w 4874206"/>
              <a:gd name="connsiteY44" fmla="*/ 1319213 h 2767013"/>
              <a:gd name="connsiteX45" fmla="*/ 4857750 w 4874206"/>
              <a:gd name="connsiteY45" fmla="*/ 1385888 h 2767013"/>
              <a:gd name="connsiteX46" fmla="*/ 4872038 w 4874206"/>
              <a:gd name="connsiteY46" fmla="*/ 1390650 h 2767013"/>
              <a:gd name="connsiteX47" fmla="*/ 4862513 w 4874206"/>
              <a:gd name="connsiteY47" fmla="*/ 1481138 h 2767013"/>
              <a:gd name="connsiteX48" fmla="*/ 4838700 w 4874206"/>
              <a:gd name="connsiteY48" fmla="*/ 1509713 h 2767013"/>
              <a:gd name="connsiteX49" fmla="*/ 4810125 w 4874206"/>
              <a:gd name="connsiteY49" fmla="*/ 1528763 h 2767013"/>
              <a:gd name="connsiteX50" fmla="*/ 4781550 w 4874206"/>
              <a:gd name="connsiteY50" fmla="*/ 1547813 h 2767013"/>
              <a:gd name="connsiteX51" fmla="*/ 4752975 w 4874206"/>
              <a:gd name="connsiteY51" fmla="*/ 1571625 h 2767013"/>
              <a:gd name="connsiteX52" fmla="*/ 4738688 w 4874206"/>
              <a:gd name="connsiteY52" fmla="*/ 1576388 h 2767013"/>
              <a:gd name="connsiteX53" fmla="*/ 4710113 w 4874206"/>
              <a:gd name="connsiteY53" fmla="*/ 1595438 h 2767013"/>
              <a:gd name="connsiteX54" fmla="*/ 4681538 w 4874206"/>
              <a:gd name="connsiteY54" fmla="*/ 1604963 h 2767013"/>
              <a:gd name="connsiteX55" fmla="*/ 4643438 w 4874206"/>
              <a:gd name="connsiteY55" fmla="*/ 1614488 h 2767013"/>
              <a:gd name="connsiteX56" fmla="*/ 4614863 w 4874206"/>
              <a:gd name="connsiteY56" fmla="*/ 1624013 h 2767013"/>
              <a:gd name="connsiteX57" fmla="*/ 4572000 w 4874206"/>
              <a:gd name="connsiteY57" fmla="*/ 1638300 h 2767013"/>
              <a:gd name="connsiteX58" fmla="*/ 4557713 w 4874206"/>
              <a:gd name="connsiteY58" fmla="*/ 1643063 h 2767013"/>
              <a:gd name="connsiteX59" fmla="*/ 4543425 w 4874206"/>
              <a:gd name="connsiteY59" fmla="*/ 1647825 h 2767013"/>
              <a:gd name="connsiteX60" fmla="*/ 4529138 w 4874206"/>
              <a:gd name="connsiteY60" fmla="*/ 1657350 h 2767013"/>
              <a:gd name="connsiteX61" fmla="*/ 4510088 w 4874206"/>
              <a:gd name="connsiteY61" fmla="*/ 1662113 h 2767013"/>
              <a:gd name="connsiteX62" fmla="*/ 4495800 w 4874206"/>
              <a:gd name="connsiteY62" fmla="*/ 1666875 h 2767013"/>
              <a:gd name="connsiteX63" fmla="*/ 4481513 w 4874206"/>
              <a:gd name="connsiteY63" fmla="*/ 1676400 h 2767013"/>
              <a:gd name="connsiteX64" fmla="*/ 4452938 w 4874206"/>
              <a:gd name="connsiteY64" fmla="*/ 1685925 h 2767013"/>
              <a:gd name="connsiteX65" fmla="*/ 4410075 w 4874206"/>
              <a:gd name="connsiteY65" fmla="*/ 1695450 h 2767013"/>
              <a:gd name="connsiteX66" fmla="*/ 4376738 w 4874206"/>
              <a:gd name="connsiteY66" fmla="*/ 1700213 h 2767013"/>
              <a:gd name="connsiteX67" fmla="*/ 4357688 w 4874206"/>
              <a:gd name="connsiteY67" fmla="*/ 1704975 h 2767013"/>
              <a:gd name="connsiteX68" fmla="*/ 4276725 w 4874206"/>
              <a:gd name="connsiteY68" fmla="*/ 1700213 h 2767013"/>
              <a:gd name="connsiteX69" fmla="*/ 4205288 w 4874206"/>
              <a:gd name="connsiteY69" fmla="*/ 1690688 h 2767013"/>
              <a:gd name="connsiteX70" fmla="*/ 4076700 w 4874206"/>
              <a:gd name="connsiteY70" fmla="*/ 1695450 h 2767013"/>
              <a:gd name="connsiteX71" fmla="*/ 4033838 w 4874206"/>
              <a:gd name="connsiteY71" fmla="*/ 1704975 h 2767013"/>
              <a:gd name="connsiteX72" fmla="*/ 4019550 w 4874206"/>
              <a:gd name="connsiteY72" fmla="*/ 1714500 h 2767013"/>
              <a:gd name="connsiteX73" fmla="*/ 3981450 w 4874206"/>
              <a:gd name="connsiteY73" fmla="*/ 1724025 h 2767013"/>
              <a:gd name="connsiteX74" fmla="*/ 3967163 w 4874206"/>
              <a:gd name="connsiteY74" fmla="*/ 1733550 h 2767013"/>
              <a:gd name="connsiteX75" fmla="*/ 3919538 w 4874206"/>
              <a:gd name="connsiteY75" fmla="*/ 1747838 h 2767013"/>
              <a:gd name="connsiteX76" fmla="*/ 3890963 w 4874206"/>
              <a:gd name="connsiteY76" fmla="*/ 1752600 h 2767013"/>
              <a:gd name="connsiteX77" fmla="*/ 3857625 w 4874206"/>
              <a:gd name="connsiteY77" fmla="*/ 1762125 h 2767013"/>
              <a:gd name="connsiteX78" fmla="*/ 3829050 w 4874206"/>
              <a:gd name="connsiteY78" fmla="*/ 1776413 h 2767013"/>
              <a:gd name="connsiteX79" fmla="*/ 3814763 w 4874206"/>
              <a:gd name="connsiteY79" fmla="*/ 1785938 h 2767013"/>
              <a:gd name="connsiteX80" fmla="*/ 3738563 w 4874206"/>
              <a:gd name="connsiteY80" fmla="*/ 1800225 h 2767013"/>
              <a:gd name="connsiteX81" fmla="*/ 3552825 w 4874206"/>
              <a:gd name="connsiteY81" fmla="*/ 1804988 h 2767013"/>
              <a:gd name="connsiteX82" fmla="*/ 3505200 w 4874206"/>
              <a:gd name="connsiteY82" fmla="*/ 1809750 h 2767013"/>
              <a:gd name="connsiteX83" fmla="*/ 3471863 w 4874206"/>
              <a:gd name="connsiteY83" fmla="*/ 1814513 h 2767013"/>
              <a:gd name="connsiteX84" fmla="*/ 3405188 w 4874206"/>
              <a:gd name="connsiteY84" fmla="*/ 1819275 h 2767013"/>
              <a:gd name="connsiteX85" fmla="*/ 3371850 w 4874206"/>
              <a:gd name="connsiteY85" fmla="*/ 1833563 h 2767013"/>
              <a:gd name="connsiteX86" fmla="*/ 3348038 w 4874206"/>
              <a:gd name="connsiteY86" fmla="*/ 1843088 h 2767013"/>
              <a:gd name="connsiteX87" fmla="*/ 3300413 w 4874206"/>
              <a:gd name="connsiteY87" fmla="*/ 1857375 h 2767013"/>
              <a:gd name="connsiteX88" fmla="*/ 3267075 w 4874206"/>
              <a:gd name="connsiteY88" fmla="*/ 1871663 h 2767013"/>
              <a:gd name="connsiteX89" fmla="*/ 3248025 w 4874206"/>
              <a:gd name="connsiteY89" fmla="*/ 1876425 h 2767013"/>
              <a:gd name="connsiteX90" fmla="*/ 3128963 w 4874206"/>
              <a:gd name="connsiteY90" fmla="*/ 1881188 h 2767013"/>
              <a:gd name="connsiteX91" fmla="*/ 3067050 w 4874206"/>
              <a:gd name="connsiteY91" fmla="*/ 1890713 h 2767013"/>
              <a:gd name="connsiteX92" fmla="*/ 3052763 w 4874206"/>
              <a:gd name="connsiteY92" fmla="*/ 1895475 h 2767013"/>
              <a:gd name="connsiteX93" fmla="*/ 3014663 w 4874206"/>
              <a:gd name="connsiteY93" fmla="*/ 1914525 h 2767013"/>
              <a:gd name="connsiteX94" fmla="*/ 2995613 w 4874206"/>
              <a:gd name="connsiteY94" fmla="*/ 1924050 h 2767013"/>
              <a:gd name="connsiteX95" fmla="*/ 2981325 w 4874206"/>
              <a:gd name="connsiteY95" fmla="*/ 1933575 h 2767013"/>
              <a:gd name="connsiteX96" fmla="*/ 2952750 w 4874206"/>
              <a:gd name="connsiteY96" fmla="*/ 1947863 h 2767013"/>
              <a:gd name="connsiteX97" fmla="*/ 2943225 w 4874206"/>
              <a:gd name="connsiteY97" fmla="*/ 1962150 h 2767013"/>
              <a:gd name="connsiteX98" fmla="*/ 2928938 w 4874206"/>
              <a:gd name="connsiteY98" fmla="*/ 1976438 h 2767013"/>
              <a:gd name="connsiteX99" fmla="*/ 2919413 w 4874206"/>
              <a:gd name="connsiteY99" fmla="*/ 2005013 h 2767013"/>
              <a:gd name="connsiteX100" fmla="*/ 2895600 w 4874206"/>
              <a:gd name="connsiteY100" fmla="*/ 2038350 h 2767013"/>
              <a:gd name="connsiteX101" fmla="*/ 2886075 w 4874206"/>
              <a:gd name="connsiteY101" fmla="*/ 2052638 h 2767013"/>
              <a:gd name="connsiteX102" fmla="*/ 2881313 w 4874206"/>
              <a:gd name="connsiteY102" fmla="*/ 2066925 h 2767013"/>
              <a:gd name="connsiteX103" fmla="*/ 2862263 w 4874206"/>
              <a:gd name="connsiteY103" fmla="*/ 2095500 h 2767013"/>
              <a:gd name="connsiteX104" fmla="*/ 2852738 w 4874206"/>
              <a:gd name="connsiteY104" fmla="*/ 2124075 h 2767013"/>
              <a:gd name="connsiteX105" fmla="*/ 2847975 w 4874206"/>
              <a:gd name="connsiteY105" fmla="*/ 2138363 h 2767013"/>
              <a:gd name="connsiteX106" fmla="*/ 2843213 w 4874206"/>
              <a:gd name="connsiteY106" fmla="*/ 2166938 h 2767013"/>
              <a:gd name="connsiteX107" fmla="*/ 2838450 w 4874206"/>
              <a:gd name="connsiteY107" fmla="*/ 2185988 h 2767013"/>
              <a:gd name="connsiteX108" fmla="*/ 2843213 w 4874206"/>
              <a:gd name="connsiteY108" fmla="*/ 2228850 h 2767013"/>
              <a:gd name="connsiteX109" fmla="*/ 2838450 w 4874206"/>
              <a:gd name="connsiteY109" fmla="*/ 2290763 h 2767013"/>
              <a:gd name="connsiteX110" fmla="*/ 2833688 w 4874206"/>
              <a:gd name="connsiteY110" fmla="*/ 2305050 h 2767013"/>
              <a:gd name="connsiteX111" fmla="*/ 2828925 w 4874206"/>
              <a:gd name="connsiteY111" fmla="*/ 2333625 h 2767013"/>
              <a:gd name="connsiteX112" fmla="*/ 2819400 w 4874206"/>
              <a:gd name="connsiteY112" fmla="*/ 2386013 h 2767013"/>
              <a:gd name="connsiteX113" fmla="*/ 2814638 w 4874206"/>
              <a:gd name="connsiteY113" fmla="*/ 2457450 h 2767013"/>
              <a:gd name="connsiteX114" fmla="*/ 2809875 w 4874206"/>
              <a:gd name="connsiteY114" fmla="*/ 2476500 h 2767013"/>
              <a:gd name="connsiteX115" fmla="*/ 2805113 w 4874206"/>
              <a:gd name="connsiteY115" fmla="*/ 2500313 h 2767013"/>
              <a:gd name="connsiteX116" fmla="*/ 2800350 w 4874206"/>
              <a:gd name="connsiteY116" fmla="*/ 2514600 h 2767013"/>
              <a:gd name="connsiteX117" fmla="*/ 2795588 w 4874206"/>
              <a:gd name="connsiteY117" fmla="*/ 2533650 h 2767013"/>
              <a:gd name="connsiteX118" fmla="*/ 2776538 w 4874206"/>
              <a:gd name="connsiteY118" fmla="*/ 2576513 h 2767013"/>
              <a:gd name="connsiteX119" fmla="*/ 2771775 w 4874206"/>
              <a:gd name="connsiteY119" fmla="*/ 2590800 h 2767013"/>
              <a:gd name="connsiteX120" fmla="*/ 2752725 w 4874206"/>
              <a:gd name="connsiteY120" fmla="*/ 2619375 h 2767013"/>
              <a:gd name="connsiteX121" fmla="*/ 2733675 w 4874206"/>
              <a:gd name="connsiteY121" fmla="*/ 2662238 h 2767013"/>
              <a:gd name="connsiteX122" fmla="*/ 2719388 w 4874206"/>
              <a:gd name="connsiteY122" fmla="*/ 2695575 h 2767013"/>
              <a:gd name="connsiteX123" fmla="*/ 2690813 w 4874206"/>
              <a:gd name="connsiteY123" fmla="*/ 2709863 h 2767013"/>
              <a:gd name="connsiteX124" fmla="*/ 2657475 w 4874206"/>
              <a:gd name="connsiteY124" fmla="*/ 2724150 h 2767013"/>
              <a:gd name="connsiteX125" fmla="*/ 2643188 w 4874206"/>
              <a:gd name="connsiteY125" fmla="*/ 2733675 h 2767013"/>
              <a:gd name="connsiteX126" fmla="*/ 2586038 w 4874206"/>
              <a:gd name="connsiteY126" fmla="*/ 2743200 h 2767013"/>
              <a:gd name="connsiteX127" fmla="*/ 2528888 w 4874206"/>
              <a:gd name="connsiteY127" fmla="*/ 2752725 h 2767013"/>
              <a:gd name="connsiteX128" fmla="*/ 2438400 w 4874206"/>
              <a:gd name="connsiteY128" fmla="*/ 2762250 h 2767013"/>
              <a:gd name="connsiteX129" fmla="*/ 2362200 w 4874206"/>
              <a:gd name="connsiteY129" fmla="*/ 2757488 h 2767013"/>
              <a:gd name="connsiteX130" fmla="*/ 2309813 w 4874206"/>
              <a:gd name="connsiteY130" fmla="*/ 2752725 h 2767013"/>
              <a:gd name="connsiteX131" fmla="*/ 2190750 w 4874206"/>
              <a:gd name="connsiteY131" fmla="*/ 2757488 h 2767013"/>
              <a:gd name="connsiteX132" fmla="*/ 2133600 w 4874206"/>
              <a:gd name="connsiteY132" fmla="*/ 2762250 h 2767013"/>
              <a:gd name="connsiteX133" fmla="*/ 2109788 w 4874206"/>
              <a:gd name="connsiteY133" fmla="*/ 2767013 h 2767013"/>
              <a:gd name="connsiteX134" fmla="*/ 1962150 w 4874206"/>
              <a:gd name="connsiteY134" fmla="*/ 2762250 h 2767013"/>
              <a:gd name="connsiteX135" fmla="*/ 1900238 w 4874206"/>
              <a:gd name="connsiteY135" fmla="*/ 2757488 h 2767013"/>
              <a:gd name="connsiteX136" fmla="*/ 1871663 w 4874206"/>
              <a:gd name="connsiteY136" fmla="*/ 2752725 h 2767013"/>
              <a:gd name="connsiteX137" fmla="*/ 1828800 w 4874206"/>
              <a:gd name="connsiteY137" fmla="*/ 2747963 h 2767013"/>
              <a:gd name="connsiteX138" fmla="*/ 1814513 w 4874206"/>
              <a:gd name="connsiteY138" fmla="*/ 2743200 h 2767013"/>
              <a:gd name="connsiteX139" fmla="*/ 1747838 w 4874206"/>
              <a:gd name="connsiteY139" fmla="*/ 2733675 h 2767013"/>
              <a:gd name="connsiteX140" fmla="*/ 1724025 w 4874206"/>
              <a:gd name="connsiteY140" fmla="*/ 2728913 h 2767013"/>
              <a:gd name="connsiteX141" fmla="*/ 1695450 w 4874206"/>
              <a:gd name="connsiteY141" fmla="*/ 2724150 h 2767013"/>
              <a:gd name="connsiteX142" fmla="*/ 1676400 w 4874206"/>
              <a:gd name="connsiteY142" fmla="*/ 2719388 h 2767013"/>
              <a:gd name="connsiteX143" fmla="*/ 1495425 w 4874206"/>
              <a:gd name="connsiteY143" fmla="*/ 2714625 h 2767013"/>
              <a:gd name="connsiteX144" fmla="*/ 1366838 w 4874206"/>
              <a:gd name="connsiteY144" fmla="*/ 2705100 h 2767013"/>
              <a:gd name="connsiteX145" fmla="*/ 1290638 w 4874206"/>
              <a:gd name="connsiteY145" fmla="*/ 2700338 h 2767013"/>
              <a:gd name="connsiteX146" fmla="*/ 1223963 w 4874206"/>
              <a:gd name="connsiteY146" fmla="*/ 2690813 h 2767013"/>
              <a:gd name="connsiteX147" fmla="*/ 1190625 w 4874206"/>
              <a:gd name="connsiteY147" fmla="*/ 2686050 h 2767013"/>
              <a:gd name="connsiteX148" fmla="*/ 1123950 w 4874206"/>
              <a:gd name="connsiteY148" fmla="*/ 2681288 h 2767013"/>
              <a:gd name="connsiteX149" fmla="*/ 1081088 w 4874206"/>
              <a:gd name="connsiteY149" fmla="*/ 2676525 h 2767013"/>
              <a:gd name="connsiteX150" fmla="*/ 1023938 w 4874206"/>
              <a:gd name="connsiteY150" fmla="*/ 2671763 h 2767013"/>
              <a:gd name="connsiteX151" fmla="*/ 885825 w 4874206"/>
              <a:gd name="connsiteY151" fmla="*/ 2676525 h 2767013"/>
              <a:gd name="connsiteX152" fmla="*/ 833438 w 4874206"/>
              <a:gd name="connsiteY152" fmla="*/ 2686050 h 2767013"/>
              <a:gd name="connsiteX153" fmla="*/ 790575 w 4874206"/>
              <a:gd name="connsiteY153" fmla="*/ 2690813 h 2767013"/>
              <a:gd name="connsiteX154" fmla="*/ 704850 w 4874206"/>
              <a:gd name="connsiteY154" fmla="*/ 2700338 h 2767013"/>
              <a:gd name="connsiteX155" fmla="*/ 671513 w 4874206"/>
              <a:gd name="connsiteY155" fmla="*/ 2705100 h 2767013"/>
              <a:gd name="connsiteX156" fmla="*/ 500063 w 4874206"/>
              <a:gd name="connsiteY156" fmla="*/ 2700338 h 2767013"/>
              <a:gd name="connsiteX157" fmla="*/ 423863 w 4874206"/>
              <a:gd name="connsiteY157" fmla="*/ 2690813 h 2767013"/>
              <a:gd name="connsiteX158" fmla="*/ 400050 w 4874206"/>
              <a:gd name="connsiteY158" fmla="*/ 2686050 h 2767013"/>
              <a:gd name="connsiteX159" fmla="*/ 200025 w 4874206"/>
              <a:gd name="connsiteY159" fmla="*/ 2676525 h 2767013"/>
              <a:gd name="connsiteX160" fmla="*/ 0 w 4874206"/>
              <a:gd name="connsiteY160" fmla="*/ 2671763 h 2767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</a:cxnLst>
            <a:rect l="l" t="t" r="r" b="b"/>
            <a:pathLst>
              <a:path w="4874206" h="2767013">
                <a:moveTo>
                  <a:pt x="4238625" y="0"/>
                </a:moveTo>
                <a:cubicBezTo>
                  <a:pt x="4281488" y="1588"/>
                  <a:pt x="4324399" y="2168"/>
                  <a:pt x="4367213" y="4763"/>
                </a:cubicBezTo>
                <a:cubicBezTo>
                  <a:pt x="4376852" y="5347"/>
                  <a:pt x="4386171" y="8651"/>
                  <a:pt x="4395788" y="9525"/>
                </a:cubicBezTo>
                <a:cubicBezTo>
                  <a:pt x="4421133" y="11829"/>
                  <a:pt x="4446588" y="12700"/>
                  <a:pt x="4471988" y="14288"/>
                </a:cubicBezTo>
                <a:cubicBezTo>
                  <a:pt x="4476750" y="17463"/>
                  <a:pt x="4482506" y="19505"/>
                  <a:pt x="4486275" y="23813"/>
                </a:cubicBezTo>
                <a:cubicBezTo>
                  <a:pt x="4493813" y="32428"/>
                  <a:pt x="4501704" y="41528"/>
                  <a:pt x="4505325" y="52388"/>
                </a:cubicBezTo>
                <a:cubicBezTo>
                  <a:pt x="4506913" y="57150"/>
                  <a:pt x="4508870" y="61805"/>
                  <a:pt x="4510088" y="66675"/>
                </a:cubicBezTo>
                <a:lnTo>
                  <a:pt x="4519613" y="104775"/>
                </a:lnTo>
                <a:cubicBezTo>
                  <a:pt x="4521123" y="118365"/>
                  <a:pt x="4521158" y="145965"/>
                  <a:pt x="4529138" y="161925"/>
                </a:cubicBezTo>
                <a:cubicBezTo>
                  <a:pt x="4531698" y="167045"/>
                  <a:pt x="4535488" y="171450"/>
                  <a:pt x="4538663" y="176213"/>
                </a:cubicBezTo>
                <a:cubicBezTo>
                  <a:pt x="4541838" y="185738"/>
                  <a:pt x="4546943" y="194825"/>
                  <a:pt x="4548188" y="204788"/>
                </a:cubicBezTo>
                <a:cubicBezTo>
                  <a:pt x="4549775" y="217488"/>
                  <a:pt x="4551004" y="230238"/>
                  <a:pt x="4552950" y="242888"/>
                </a:cubicBezTo>
                <a:cubicBezTo>
                  <a:pt x="4554379" y="252180"/>
                  <a:pt x="4559484" y="275778"/>
                  <a:pt x="4562475" y="285750"/>
                </a:cubicBezTo>
                <a:cubicBezTo>
                  <a:pt x="4565360" y="295367"/>
                  <a:pt x="4564900" y="307225"/>
                  <a:pt x="4572000" y="314325"/>
                </a:cubicBezTo>
                <a:lnTo>
                  <a:pt x="4586288" y="328613"/>
                </a:lnTo>
                <a:lnTo>
                  <a:pt x="4595813" y="357188"/>
                </a:lnTo>
                <a:cubicBezTo>
                  <a:pt x="4597400" y="361950"/>
                  <a:pt x="4598330" y="366985"/>
                  <a:pt x="4600575" y="371475"/>
                </a:cubicBezTo>
                <a:cubicBezTo>
                  <a:pt x="4603750" y="377825"/>
                  <a:pt x="4607463" y="383933"/>
                  <a:pt x="4610100" y="390525"/>
                </a:cubicBezTo>
                <a:cubicBezTo>
                  <a:pt x="4613829" y="399847"/>
                  <a:pt x="4616450" y="409575"/>
                  <a:pt x="4619625" y="419100"/>
                </a:cubicBezTo>
                <a:lnTo>
                  <a:pt x="4624388" y="433388"/>
                </a:lnTo>
                <a:cubicBezTo>
                  <a:pt x="4624389" y="433392"/>
                  <a:pt x="4633911" y="461960"/>
                  <a:pt x="4633913" y="461963"/>
                </a:cubicBezTo>
                <a:lnTo>
                  <a:pt x="4652963" y="490538"/>
                </a:lnTo>
                <a:lnTo>
                  <a:pt x="4662488" y="519113"/>
                </a:lnTo>
                <a:cubicBezTo>
                  <a:pt x="4664075" y="523875"/>
                  <a:pt x="4664465" y="529223"/>
                  <a:pt x="4667250" y="533400"/>
                </a:cubicBezTo>
                <a:cubicBezTo>
                  <a:pt x="4673600" y="542925"/>
                  <a:pt x="4682680" y="551115"/>
                  <a:pt x="4686300" y="561975"/>
                </a:cubicBezTo>
                <a:cubicBezTo>
                  <a:pt x="4692873" y="581693"/>
                  <a:pt x="4688278" y="572086"/>
                  <a:pt x="4700588" y="590550"/>
                </a:cubicBezTo>
                <a:cubicBezTo>
                  <a:pt x="4702175" y="595313"/>
                  <a:pt x="4702912" y="600450"/>
                  <a:pt x="4705350" y="604838"/>
                </a:cubicBezTo>
                <a:cubicBezTo>
                  <a:pt x="4710909" y="614845"/>
                  <a:pt x="4724400" y="633413"/>
                  <a:pt x="4724400" y="633413"/>
                </a:cubicBezTo>
                <a:cubicBezTo>
                  <a:pt x="4725988" y="639763"/>
                  <a:pt x="4726585" y="646447"/>
                  <a:pt x="4729163" y="652463"/>
                </a:cubicBezTo>
                <a:cubicBezTo>
                  <a:pt x="4741021" y="680130"/>
                  <a:pt x="4737274" y="653248"/>
                  <a:pt x="4743450" y="681038"/>
                </a:cubicBezTo>
                <a:cubicBezTo>
                  <a:pt x="4745545" y="690464"/>
                  <a:pt x="4746118" y="700187"/>
                  <a:pt x="4748213" y="709613"/>
                </a:cubicBezTo>
                <a:cubicBezTo>
                  <a:pt x="4749302" y="714513"/>
                  <a:pt x="4751886" y="719000"/>
                  <a:pt x="4752975" y="723900"/>
                </a:cubicBezTo>
                <a:cubicBezTo>
                  <a:pt x="4755070" y="733326"/>
                  <a:pt x="4755396" y="743107"/>
                  <a:pt x="4757738" y="752475"/>
                </a:cubicBezTo>
                <a:cubicBezTo>
                  <a:pt x="4760173" y="762215"/>
                  <a:pt x="4764828" y="771310"/>
                  <a:pt x="4767263" y="781050"/>
                </a:cubicBezTo>
                <a:lnTo>
                  <a:pt x="4776788" y="819150"/>
                </a:lnTo>
                <a:cubicBezTo>
                  <a:pt x="4778375" y="831850"/>
                  <a:pt x="4780776" y="844475"/>
                  <a:pt x="4781550" y="857250"/>
                </a:cubicBezTo>
                <a:cubicBezTo>
                  <a:pt x="4786021" y="931024"/>
                  <a:pt x="4782735" y="961385"/>
                  <a:pt x="4791075" y="1023938"/>
                </a:cubicBezTo>
                <a:cubicBezTo>
                  <a:pt x="4792145" y="1031962"/>
                  <a:pt x="4794250" y="1039813"/>
                  <a:pt x="4795838" y="1047750"/>
                </a:cubicBezTo>
                <a:cubicBezTo>
                  <a:pt x="4797768" y="1082501"/>
                  <a:pt x="4797907" y="1129534"/>
                  <a:pt x="4805363" y="1166813"/>
                </a:cubicBezTo>
                <a:cubicBezTo>
                  <a:pt x="4806347" y="1171735"/>
                  <a:pt x="4808746" y="1176273"/>
                  <a:pt x="4810125" y="1181100"/>
                </a:cubicBezTo>
                <a:cubicBezTo>
                  <a:pt x="4811923" y="1187394"/>
                  <a:pt x="4813007" y="1193881"/>
                  <a:pt x="4814888" y="1200150"/>
                </a:cubicBezTo>
                <a:cubicBezTo>
                  <a:pt x="4817773" y="1209767"/>
                  <a:pt x="4821238" y="1219200"/>
                  <a:pt x="4824413" y="1228725"/>
                </a:cubicBezTo>
                <a:lnTo>
                  <a:pt x="4838700" y="1271588"/>
                </a:lnTo>
                <a:lnTo>
                  <a:pt x="4848225" y="1300163"/>
                </a:lnTo>
                <a:lnTo>
                  <a:pt x="4852988" y="1319213"/>
                </a:lnTo>
                <a:cubicBezTo>
                  <a:pt x="4854575" y="1341438"/>
                  <a:pt x="4852009" y="1364359"/>
                  <a:pt x="4857750" y="1385888"/>
                </a:cubicBezTo>
                <a:cubicBezTo>
                  <a:pt x="4859044" y="1390739"/>
                  <a:pt x="4871451" y="1385664"/>
                  <a:pt x="4872038" y="1390650"/>
                </a:cubicBezTo>
                <a:cubicBezTo>
                  <a:pt x="4872619" y="1395589"/>
                  <a:pt x="4874206" y="1457751"/>
                  <a:pt x="4862513" y="1481138"/>
                </a:cubicBezTo>
                <a:cubicBezTo>
                  <a:pt x="4857511" y="1491143"/>
                  <a:pt x="4847317" y="1503011"/>
                  <a:pt x="4838700" y="1509713"/>
                </a:cubicBezTo>
                <a:cubicBezTo>
                  <a:pt x="4829664" y="1516741"/>
                  <a:pt x="4818220" y="1520668"/>
                  <a:pt x="4810125" y="1528763"/>
                </a:cubicBezTo>
                <a:cubicBezTo>
                  <a:pt x="4792288" y="1546600"/>
                  <a:pt x="4802227" y="1540920"/>
                  <a:pt x="4781550" y="1547813"/>
                </a:cubicBezTo>
                <a:cubicBezTo>
                  <a:pt x="4771016" y="1558347"/>
                  <a:pt x="4766238" y="1564993"/>
                  <a:pt x="4752975" y="1571625"/>
                </a:cubicBezTo>
                <a:cubicBezTo>
                  <a:pt x="4748485" y="1573870"/>
                  <a:pt x="4743076" y="1573950"/>
                  <a:pt x="4738688" y="1576388"/>
                </a:cubicBezTo>
                <a:cubicBezTo>
                  <a:pt x="4728681" y="1581948"/>
                  <a:pt x="4720973" y="1591818"/>
                  <a:pt x="4710113" y="1595438"/>
                </a:cubicBezTo>
                <a:cubicBezTo>
                  <a:pt x="4700588" y="1598613"/>
                  <a:pt x="4691278" y="1602528"/>
                  <a:pt x="4681538" y="1604963"/>
                </a:cubicBezTo>
                <a:cubicBezTo>
                  <a:pt x="4668838" y="1608138"/>
                  <a:pt x="4655857" y="1610348"/>
                  <a:pt x="4643438" y="1614488"/>
                </a:cubicBezTo>
                <a:lnTo>
                  <a:pt x="4614863" y="1624013"/>
                </a:lnTo>
                <a:lnTo>
                  <a:pt x="4572000" y="1638300"/>
                </a:lnTo>
                <a:lnTo>
                  <a:pt x="4557713" y="1643063"/>
                </a:lnTo>
                <a:lnTo>
                  <a:pt x="4543425" y="1647825"/>
                </a:lnTo>
                <a:cubicBezTo>
                  <a:pt x="4538663" y="1651000"/>
                  <a:pt x="4534399" y="1655095"/>
                  <a:pt x="4529138" y="1657350"/>
                </a:cubicBezTo>
                <a:cubicBezTo>
                  <a:pt x="4523122" y="1659928"/>
                  <a:pt x="4516382" y="1660315"/>
                  <a:pt x="4510088" y="1662113"/>
                </a:cubicBezTo>
                <a:cubicBezTo>
                  <a:pt x="4505261" y="1663492"/>
                  <a:pt x="4500563" y="1665288"/>
                  <a:pt x="4495800" y="1666875"/>
                </a:cubicBezTo>
                <a:cubicBezTo>
                  <a:pt x="4491038" y="1670050"/>
                  <a:pt x="4486743" y="1674075"/>
                  <a:pt x="4481513" y="1676400"/>
                </a:cubicBezTo>
                <a:cubicBezTo>
                  <a:pt x="4472338" y="1680478"/>
                  <a:pt x="4462678" y="1683490"/>
                  <a:pt x="4452938" y="1685925"/>
                </a:cubicBezTo>
                <a:cubicBezTo>
                  <a:pt x="4435802" y="1690209"/>
                  <a:pt x="4428227" y="1692425"/>
                  <a:pt x="4410075" y="1695450"/>
                </a:cubicBezTo>
                <a:cubicBezTo>
                  <a:pt x="4399003" y="1697295"/>
                  <a:pt x="4387782" y="1698205"/>
                  <a:pt x="4376738" y="1700213"/>
                </a:cubicBezTo>
                <a:cubicBezTo>
                  <a:pt x="4370298" y="1701384"/>
                  <a:pt x="4364038" y="1703388"/>
                  <a:pt x="4357688" y="1704975"/>
                </a:cubicBezTo>
                <a:lnTo>
                  <a:pt x="4276725" y="1700213"/>
                </a:lnTo>
                <a:cubicBezTo>
                  <a:pt x="4244262" y="1697716"/>
                  <a:pt x="4234611" y="1695575"/>
                  <a:pt x="4205288" y="1690688"/>
                </a:cubicBezTo>
                <a:cubicBezTo>
                  <a:pt x="4162425" y="1692275"/>
                  <a:pt x="4119509" y="1692774"/>
                  <a:pt x="4076700" y="1695450"/>
                </a:cubicBezTo>
                <a:cubicBezTo>
                  <a:pt x="4068646" y="1695953"/>
                  <a:pt x="4042809" y="1702732"/>
                  <a:pt x="4033838" y="1704975"/>
                </a:cubicBezTo>
                <a:cubicBezTo>
                  <a:pt x="4029075" y="1708150"/>
                  <a:pt x="4024929" y="1712544"/>
                  <a:pt x="4019550" y="1714500"/>
                </a:cubicBezTo>
                <a:cubicBezTo>
                  <a:pt x="4007247" y="1718974"/>
                  <a:pt x="3981450" y="1724025"/>
                  <a:pt x="3981450" y="1724025"/>
                </a:cubicBezTo>
                <a:cubicBezTo>
                  <a:pt x="3976688" y="1727200"/>
                  <a:pt x="3972393" y="1731225"/>
                  <a:pt x="3967163" y="1733550"/>
                </a:cubicBezTo>
                <a:cubicBezTo>
                  <a:pt x="3957228" y="1737966"/>
                  <a:pt x="3932129" y="1745320"/>
                  <a:pt x="3919538" y="1747838"/>
                </a:cubicBezTo>
                <a:cubicBezTo>
                  <a:pt x="3910069" y="1749732"/>
                  <a:pt x="3900432" y="1750706"/>
                  <a:pt x="3890963" y="1752600"/>
                </a:cubicBezTo>
                <a:cubicBezTo>
                  <a:pt x="3876021" y="1755588"/>
                  <a:pt x="3871237" y="1757588"/>
                  <a:pt x="3857625" y="1762125"/>
                </a:cubicBezTo>
                <a:cubicBezTo>
                  <a:pt x="3816682" y="1789421"/>
                  <a:pt x="3868484" y="1756695"/>
                  <a:pt x="3829050" y="1776413"/>
                </a:cubicBezTo>
                <a:cubicBezTo>
                  <a:pt x="3823931" y="1778973"/>
                  <a:pt x="3819993" y="1783613"/>
                  <a:pt x="3814763" y="1785938"/>
                </a:cubicBezTo>
                <a:cubicBezTo>
                  <a:pt x="3788401" y="1797655"/>
                  <a:pt x="3768611" y="1798999"/>
                  <a:pt x="3738563" y="1800225"/>
                </a:cubicBezTo>
                <a:cubicBezTo>
                  <a:pt x="3676682" y="1802751"/>
                  <a:pt x="3614738" y="1803400"/>
                  <a:pt x="3552825" y="1804988"/>
                </a:cubicBezTo>
                <a:lnTo>
                  <a:pt x="3505200" y="1809750"/>
                </a:lnTo>
                <a:cubicBezTo>
                  <a:pt x="3494052" y="1811062"/>
                  <a:pt x="3483038" y="1813449"/>
                  <a:pt x="3471863" y="1814513"/>
                </a:cubicBezTo>
                <a:cubicBezTo>
                  <a:pt x="3449682" y="1816626"/>
                  <a:pt x="3427413" y="1817688"/>
                  <a:pt x="3405188" y="1819275"/>
                </a:cubicBezTo>
                <a:cubicBezTo>
                  <a:pt x="3371739" y="1835999"/>
                  <a:pt x="3399880" y="1823051"/>
                  <a:pt x="3371850" y="1833563"/>
                </a:cubicBezTo>
                <a:cubicBezTo>
                  <a:pt x="3363846" y="1836565"/>
                  <a:pt x="3356148" y="1840385"/>
                  <a:pt x="3348038" y="1843088"/>
                </a:cubicBezTo>
                <a:cubicBezTo>
                  <a:pt x="3327525" y="1849925"/>
                  <a:pt x="3322500" y="1846332"/>
                  <a:pt x="3300413" y="1857375"/>
                </a:cubicBezTo>
                <a:cubicBezTo>
                  <a:pt x="3283483" y="1865840"/>
                  <a:pt x="3283424" y="1866992"/>
                  <a:pt x="3267075" y="1871663"/>
                </a:cubicBezTo>
                <a:cubicBezTo>
                  <a:pt x="3260781" y="1873461"/>
                  <a:pt x="3254555" y="1875975"/>
                  <a:pt x="3248025" y="1876425"/>
                </a:cubicBezTo>
                <a:cubicBezTo>
                  <a:pt x="3208400" y="1879158"/>
                  <a:pt x="3168650" y="1879600"/>
                  <a:pt x="3128963" y="1881188"/>
                </a:cubicBezTo>
                <a:cubicBezTo>
                  <a:pt x="3118312" y="1882709"/>
                  <a:pt x="3078959" y="1888067"/>
                  <a:pt x="3067050" y="1890713"/>
                </a:cubicBezTo>
                <a:cubicBezTo>
                  <a:pt x="3062150" y="1891802"/>
                  <a:pt x="3057525" y="1893888"/>
                  <a:pt x="3052763" y="1895475"/>
                </a:cubicBezTo>
                <a:cubicBezTo>
                  <a:pt x="3027461" y="1912342"/>
                  <a:pt x="3049615" y="1898991"/>
                  <a:pt x="3014663" y="1914525"/>
                </a:cubicBezTo>
                <a:cubicBezTo>
                  <a:pt x="3008175" y="1917408"/>
                  <a:pt x="3001777" y="1920528"/>
                  <a:pt x="2995613" y="1924050"/>
                </a:cubicBezTo>
                <a:cubicBezTo>
                  <a:pt x="2990643" y="1926890"/>
                  <a:pt x="2986445" y="1931015"/>
                  <a:pt x="2981325" y="1933575"/>
                </a:cubicBezTo>
                <a:cubicBezTo>
                  <a:pt x="2941889" y="1953294"/>
                  <a:pt x="2993699" y="1920565"/>
                  <a:pt x="2952750" y="1947863"/>
                </a:cubicBezTo>
                <a:cubicBezTo>
                  <a:pt x="2949575" y="1952625"/>
                  <a:pt x="2946889" y="1957753"/>
                  <a:pt x="2943225" y="1962150"/>
                </a:cubicBezTo>
                <a:cubicBezTo>
                  <a:pt x="2938913" y="1967324"/>
                  <a:pt x="2932209" y="1970550"/>
                  <a:pt x="2928938" y="1976438"/>
                </a:cubicBezTo>
                <a:cubicBezTo>
                  <a:pt x="2924062" y="1985215"/>
                  <a:pt x="2924982" y="1996659"/>
                  <a:pt x="2919413" y="2005013"/>
                </a:cubicBezTo>
                <a:cubicBezTo>
                  <a:pt x="2896957" y="2038696"/>
                  <a:pt x="2925149" y="1996981"/>
                  <a:pt x="2895600" y="2038350"/>
                </a:cubicBezTo>
                <a:cubicBezTo>
                  <a:pt x="2892273" y="2043008"/>
                  <a:pt x="2889250" y="2047875"/>
                  <a:pt x="2886075" y="2052638"/>
                </a:cubicBezTo>
                <a:cubicBezTo>
                  <a:pt x="2884488" y="2057400"/>
                  <a:pt x="2883751" y="2062537"/>
                  <a:pt x="2881313" y="2066925"/>
                </a:cubicBezTo>
                <a:cubicBezTo>
                  <a:pt x="2875754" y="2076932"/>
                  <a:pt x="2865883" y="2084640"/>
                  <a:pt x="2862263" y="2095500"/>
                </a:cubicBezTo>
                <a:lnTo>
                  <a:pt x="2852738" y="2124075"/>
                </a:lnTo>
                <a:lnTo>
                  <a:pt x="2847975" y="2138363"/>
                </a:lnTo>
                <a:cubicBezTo>
                  <a:pt x="2846388" y="2147888"/>
                  <a:pt x="2845107" y="2157469"/>
                  <a:pt x="2843213" y="2166938"/>
                </a:cubicBezTo>
                <a:cubicBezTo>
                  <a:pt x="2841929" y="2173356"/>
                  <a:pt x="2838450" y="2179443"/>
                  <a:pt x="2838450" y="2185988"/>
                </a:cubicBezTo>
                <a:cubicBezTo>
                  <a:pt x="2838450" y="2200363"/>
                  <a:pt x="2841625" y="2214563"/>
                  <a:pt x="2843213" y="2228850"/>
                </a:cubicBezTo>
                <a:cubicBezTo>
                  <a:pt x="2841625" y="2249488"/>
                  <a:pt x="2841017" y="2270224"/>
                  <a:pt x="2838450" y="2290763"/>
                </a:cubicBezTo>
                <a:cubicBezTo>
                  <a:pt x="2837827" y="2295744"/>
                  <a:pt x="2834777" y="2300150"/>
                  <a:pt x="2833688" y="2305050"/>
                </a:cubicBezTo>
                <a:cubicBezTo>
                  <a:pt x="2831593" y="2314476"/>
                  <a:pt x="2830393" y="2324081"/>
                  <a:pt x="2828925" y="2333625"/>
                </a:cubicBezTo>
                <a:cubicBezTo>
                  <a:pt x="2822098" y="2377999"/>
                  <a:pt x="2827550" y="2353416"/>
                  <a:pt x="2819400" y="2386013"/>
                </a:cubicBezTo>
                <a:cubicBezTo>
                  <a:pt x="2817813" y="2409825"/>
                  <a:pt x="2817136" y="2433716"/>
                  <a:pt x="2814638" y="2457450"/>
                </a:cubicBezTo>
                <a:cubicBezTo>
                  <a:pt x="2813953" y="2463960"/>
                  <a:pt x="2811295" y="2470110"/>
                  <a:pt x="2809875" y="2476500"/>
                </a:cubicBezTo>
                <a:cubicBezTo>
                  <a:pt x="2808119" y="2484402"/>
                  <a:pt x="2807076" y="2492460"/>
                  <a:pt x="2805113" y="2500313"/>
                </a:cubicBezTo>
                <a:cubicBezTo>
                  <a:pt x="2803895" y="2505183"/>
                  <a:pt x="2801729" y="2509773"/>
                  <a:pt x="2800350" y="2514600"/>
                </a:cubicBezTo>
                <a:cubicBezTo>
                  <a:pt x="2798552" y="2520894"/>
                  <a:pt x="2797469" y="2527381"/>
                  <a:pt x="2795588" y="2533650"/>
                </a:cubicBezTo>
                <a:cubicBezTo>
                  <a:pt x="2777162" y="2595070"/>
                  <a:pt x="2795674" y="2538241"/>
                  <a:pt x="2776538" y="2576513"/>
                </a:cubicBezTo>
                <a:cubicBezTo>
                  <a:pt x="2774293" y="2581003"/>
                  <a:pt x="2774213" y="2586412"/>
                  <a:pt x="2771775" y="2590800"/>
                </a:cubicBezTo>
                <a:cubicBezTo>
                  <a:pt x="2766215" y="2600807"/>
                  <a:pt x="2752725" y="2619375"/>
                  <a:pt x="2752725" y="2619375"/>
                </a:cubicBezTo>
                <a:cubicBezTo>
                  <a:pt x="2741390" y="2653380"/>
                  <a:pt x="2748769" y="2639596"/>
                  <a:pt x="2733675" y="2662238"/>
                </a:cubicBezTo>
                <a:cubicBezTo>
                  <a:pt x="2730032" y="2676812"/>
                  <a:pt x="2730352" y="2684612"/>
                  <a:pt x="2719388" y="2695575"/>
                </a:cubicBezTo>
                <a:cubicBezTo>
                  <a:pt x="2705740" y="2709222"/>
                  <a:pt x="2706305" y="2702117"/>
                  <a:pt x="2690813" y="2709863"/>
                </a:cubicBezTo>
                <a:cubicBezTo>
                  <a:pt x="2657928" y="2726306"/>
                  <a:pt x="2697116" y="2714241"/>
                  <a:pt x="2657475" y="2724150"/>
                </a:cubicBezTo>
                <a:cubicBezTo>
                  <a:pt x="2652713" y="2727325"/>
                  <a:pt x="2648307" y="2731115"/>
                  <a:pt x="2643188" y="2733675"/>
                </a:cubicBezTo>
                <a:cubicBezTo>
                  <a:pt x="2627053" y="2741743"/>
                  <a:pt x="2600127" y="2741439"/>
                  <a:pt x="2586038" y="2743200"/>
                </a:cubicBezTo>
                <a:cubicBezTo>
                  <a:pt x="2493075" y="2754820"/>
                  <a:pt x="2600924" y="2741642"/>
                  <a:pt x="2528888" y="2752725"/>
                </a:cubicBezTo>
                <a:cubicBezTo>
                  <a:pt x="2498811" y="2757352"/>
                  <a:pt x="2468706" y="2759495"/>
                  <a:pt x="2438400" y="2762250"/>
                </a:cubicBezTo>
                <a:lnTo>
                  <a:pt x="2362200" y="2757488"/>
                </a:lnTo>
                <a:cubicBezTo>
                  <a:pt x="2344714" y="2756193"/>
                  <a:pt x="2327347" y="2752725"/>
                  <a:pt x="2309813" y="2752725"/>
                </a:cubicBezTo>
                <a:cubicBezTo>
                  <a:pt x="2270094" y="2752725"/>
                  <a:pt x="2230438" y="2755900"/>
                  <a:pt x="2190750" y="2757488"/>
                </a:cubicBezTo>
                <a:cubicBezTo>
                  <a:pt x="2171700" y="2759075"/>
                  <a:pt x="2152585" y="2760016"/>
                  <a:pt x="2133600" y="2762250"/>
                </a:cubicBezTo>
                <a:cubicBezTo>
                  <a:pt x="2125561" y="2763196"/>
                  <a:pt x="2117883" y="2767013"/>
                  <a:pt x="2109788" y="2767013"/>
                </a:cubicBezTo>
                <a:cubicBezTo>
                  <a:pt x="2060550" y="2767013"/>
                  <a:pt x="2011363" y="2763838"/>
                  <a:pt x="1962150" y="2762250"/>
                </a:cubicBezTo>
                <a:cubicBezTo>
                  <a:pt x="1941513" y="2760663"/>
                  <a:pt x="1920823" y="2759655"/>
                  <a:pt x="1900238" y="2757488"/>
                </a:cubicBezTo>
                <a:cubicBezTo>
                  <a:pt x="1890635" y="2756477"/>
                  <a:pt x="1881235" y="2754001"/>
                  <a:pt x="1871663" y="2752725"/>
                </a:cubicBezTo>
                <a:cubicBezTo>
                  <a:pt x="1857414" y="2750825"/>
                  <a:pt x="1843088" y="2749550"/>
                  <a:pt x="1828800" y="2747963"/>
                </a:cubicBezTo>
                <a:cubicBezTo>
                  <a:pt x="1824038" y="2746375"/>
                  <a:pt x="1819413" y="2744289"/>
                  <a:pt x="1814513" y="2743200"/>
                </a:cubicBezTo>
                <a:cubicBezTo>
                  <a:pt x="1791630" y="2738115"/>
                  <a:pt x="1771242" y="2737276"/>
                  <a:pt x="1747838" y="2733675"/>
                </a:cubicBezTo>
                <a:cubicBezTo>
                  <a:pt x="1739837" y="2732444"/>
                  <a:pt x="1731989" y="2730361"/>
                  <a:pt x="1724025" y="2728913"/>
                </a:cubicBezTo>
                <a:cubicBezTo>
                  <a:pt x="1714524" y="2727186"/>
                  <a:pt x="1704919" y="2726044"/>
                  <a:pt x="1695450" y="2724150"/>
                </a:cubicBezTo>
                <a:cubicBezTo>
                  <a:pt x="1689032" y="2722866"/>
                  <a:pt x="1682938" y="2719699"/>
                  <a:pt x="1676400" y="2719388"/>
                </a:cubicBezTo>
                <a:cubicBezTo>
                  <a:pt x="1616122" y="2716518"/>
                  <a:pt x="1555750" y="2716213"/>
                  <a:pt x="1495425" y="2714625"/>
                </a:cubicBezTo>
                <a:cubicBezTo>
                  <a:pt x="1436059" y="2702753"/>
                  <a:pt x="1485193" y="2711329"/>
                  <a:pt x="1366838" y="2705100"/>
                </a:cubicBezTo>
                <a:lnTo>
                  <a:pt x="1290638" y="2700338"/>
                </a:lnTo>
                <a:cubicBezTo>
                  <a:pt x="1247418" y="2691693"/>
                  <a:pt x="1284303" y="2698355"/>
                  <a:pt x="1223963" y="2690813"/>
                </a:cubicBezTo>
                <a:cubicBezTo>
                  <a:pt x="1212824" y="2689421"/>
                  <a:pt x="1201800" y="2687114"/>
                  <a:pt x="1190625" y="2686050"/>
                </a:cubicBezTo>
                <a:cubicBezTo>
                  <a:pt x="1168444" y="2683938"/>
                  <a:pt x="1146148" y="2683218"/>
                  <a:pt x="1123950" y="2681288"/>
                </a:cubicBezTo>
                <a:cubicBezTo>
                  <a:pt x="1109629" y="2680043"/>
                  <a:pt x="1095399" y="2677888"/>
                  <a:pt x="1081088" y="2676525"/>
                </a:cubicBezTo>
                <a:cubicBezTo>
                  <a:pt x="1062058" y="2674713"/>
                  <a:pt x="1042988" y="2673350"/>
                  <a:pt x="1023938" y="2671763"/>
                </a:cubicBezTo>
                <a:lnTo>
                  <a:pt x="885825" y="2676525"/>
                </a:lnTo>
                <a:cubicBezTo>
                  <a:pt x="770175" y="2682776"/>
                  <a:pt x="888330" y="2676901"/>
                  <a:pt x="833438" y="2686050"/>
                </a:cubicBezTo>
                <a:cubicBezTo>
                  <a:pt x="819258" y="2688413"/>
                  <a:pt x="804863" y="2689225"/>
                  <a:pt x="790575" y="2690813"/>
                </a:cubicBezTo>
                <a:cubicBezTo>
                  <a:pt x="746601" y="2701805"/>
                  <a:pt x="789314" y="2692294"/>
                  <a:pt x="704850" y="2700338"/>
                </a:cubicBezTo>
                <a:cubicBezTo>
                  <a:pt x="693675" y="2701402"/>
                  <a:pt x="682625" y="2703513"/>
                  <a:pt x="671513" y="2705100"/>
                </a:cubicBezTo>
                <a:lnTo>
                  <a:pt x="500063" y="2700338"/>
                </a:lnTo>
                <a:cubicBezTo>
                  <a:pt x="474245" y="2699215"/>
                  <a:pt x="449161" y="2695413"/>
                  <a:pt x="423863" y="2690813"/>
                </a:cubicBezTo>
                <a:cubicBezTo>
                  <a:pt x="415899" y="2689365"/>
                  <a:pt x="408105" y="2686855"/>
                  <a:pt x="400050" y="2686050"/>
                </a:cubicBezTo>
                <a:cubicBezTo>
                  <a:pt x="341396" y="2680185"/>
                  <a:pt x="252569" y="2679027"/>
                  <a:pt x="200025" y="2676525"/>
                </a:cubicBezTo>
                <a:cubicBezTo>
                  <a:pt x="40154" y="2668912"/>
                  <a:pt x="234471" y="2671763"/>
                  <a:pt x="0" y="2671763"/>
                </a:cubicBezTo>
              </a:path>
            </a:pathLst>
          </a:cu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Freeform 26"/>
          <p:cNvSpPr/>
          <p:nvPr/>
        </p:nvSpPr>
        <p:spPr>
          <a:xfrm>
            <a:off x="1527317" y="2662238"/>
            <a:ext cx="577708" cy="2599701"/>
          </a:xfrm>
          <a:custGeom>
            <a:avLst/>
            <a:gdLst>
              <a:gd name="connsiteX0" fmla="*/ 372921 w 577708"/>
              <a:gd name="connsiteY0" fmla="*/ 2595562 h 2599701"/>
              <a:gd name="connsiteX1" fmla="*/ 339583 w 577708"/>
              <a:gd name="connsiteY1" fmla="*/ 2586037 h 2599701"/>
              <a:gd name="connsiteX2" fmla="*/ 320533 w 577708"/>
              <a:gd name="connsiteY2" fmla="*/ 2581275 h 2599701"/>
              <a:gd name="connsiteX3" fmla="*/ 306246 w 577708"/>
              <a:gd name="connsiteY3" fmla="*/ 2576512 h 2599701"/>
              <a:gd name="connsiteX4" fmla="*/ 272908 w 577708"/>
              <a:gd name="connsiteY4" fmla="*/ 2571750 h 2599701"/>
              <a:gd name="connsiteX5" fmla="*/ 130033 w 577708"/>
              <a:gd name="connsiteY5" fmla="*/ 2571750 h 2599701"/>
              <a:gd name="connsiteX6" fmla="*/ 115746 w 577708"/>
              <a:gd name="connsiteY6" fmla="*/ 2566987 h 2599701"/>
              <a:gd name="connsiteX7" fmla="*/ 87171 w 577708"/>
              <a:gd name="connsiteY7" fmla="*/ 2543175 h 2599701"/>
              <a:gd name="connsiteX8" fmla="*/ 77646 w 577708"/>
              <a:gd name="connsiteY8" fmla="*/ 2514600 h 2599701"/>
              <a:gd name="connsiteX9" fmla="*/ 72883 w 577708"/>
              <a:gd name="connsiteY9" fmla="*/ 2500312 h 2599701"/>
              <a:gd name="connsiteX10" fmla="*/ 63358 w 577708"/>
              <a:gd name="connsiteY10" fmla="*/ 2486025 h 2599701"/>
              <a:gd name="connsiteX11" fmla="*/ 58596 w 577708"/>
              <a:gd name="connsiteY11" fmla="*/ 2471737 h 2599701"/>
              <a:gd name="connsiteX12" fmla="*/ 49071 w 577708"/>
              <a:gd name="connsiteY12" fmla="*/ 2457450 h 2599701"/>
              <a:gd name="connsiteX13" fmla="*/ 44308 w 577708"/>
              <a:gd name="connsiteY13" fmla="*/ 2433637 h 2599701"/>
              <a:gd name="connsiteX14" fmla="*/ 39546 w 577708"/>
              <a:gd name="connsiteY14" fmla="*/ 2419350 h 2599701"/>
              <a:gd name="connsiteX15" fmla="*/ 34783 w 577708"/>
              <a:gd name="connsiteY15" fmla="*/ 2395537 h 2599701"/>
              <a:gd name="connsiteX16" fmla="*/ 39546 w 577708"/>
              <a:gd name="connsiteY16" fmla="*/ 2347912 h 2599701"/>
              <a:gd name="connsiteX17" fmla="*/ 44308 w 577708"/>
              <a:gd name="connsiteY17" fmla="*/ 2328862 h 2599701"/>
              <a:gd name="connsiteX18" fmla="*/ 39546 w 577708"/>
              <a:gd name="connsiteY18" fmla="*/ 2271712 h 2599701"/>
              <a:gd name="connsiteX19" fmla="*/ 25258 w 577708"/>
              <a:gd name="connsiteY19" fmla="*/ 2228850 h 2599701"/>
              <a:gd name="connsiteX20" fmla="*/ 20496 w 577708"/>
              <a:gd name="connsiteY20" fmla="*/ 2214562 h 2599701"/>
              <a:gd name="connsiteX21" fmla="*/ 15733 w 577708"/>
              <a:gd name="connsiteY21" fmla="*/ 2181225 h 2599701"/>
              <a:gd name="connsiteX22" fmla="*/ 10971 w 577708"/>
              <a:gd name="connsiteY22" fmla="*/ 2162175 h 2599701"/>
              <a:gd name="connsiteX23" fmla="*/ 1446 w 577708"/>
              <a:gd name="connsiteY23" fmla="*/ 2100262 h 2599701"/>
              <a:gd name="connsiteX24" fmla="*/ 6208 w 577708"/>
              <a:gd name="connsiteY24" fmla="*/ 1985962 h 2599701"/>
              <a:gd name="connsiteX25" fmla="*/ 10971 w 577708"/>
              <a:gd name="connsiteY25" fmla="*/ 1971675 h 2599701"/>
              <a:gd name="connsiteX26" fmla="*/ 20496 w 577708"/>
              <a:gd name="connsiteY26" fmla="*/ 1957387 h 2599701"/>
              <a:gd name="connsiteX27" fmla="*/ 39546 w 577708"/>
              <a:gd name="connsiteY27" fmla="*/ 1924050 h 2599701"/>
              <a:gd name="connsiteX28" fmla="*/ 44308 w 577708"/>
              <a:gd name="connsiteY28" fmla="*/ 1909762 h 2599701"/>
              <a:gd name="connsiteX29" fmla="*/ 53833 w 577708"/>
              <a:gd name="connsiteY29" fmla="*/ 1895475 h 2599701"/>
              <a:gd name="connsiteX30" fmla="*/ 63358 w 577708"/>
              <a:gd name="connsiteY30" fmla="*/ 1866900 h 2599701"/>
              <a:gd name="connsiteX31" fmla="*/ 68121 w 577708"/>
              <a:gd name="connsiteY31" fmla="*/ 1852612 h 2599701"/>
              <a:gd name="connsiteX32" fmla="*/ 77646 w 577708"/>
              <a:gd name="connsiteY32" fmla="*/ 1838325 h 2599701"/>
              <a:gd name="connsiteX33" fmla="*/ 87171 w 577708"/>
              <a:gd name="connsiteY33" fmla="*/ 1809750 h 2599701"/>
              <a:gd name="connsiteX34" fmla="*/ 96696 w 577708"/>
              <a:gd name="connsiteY34" fmla="*/ 1776412 h 2599701"/>
              <a:gd name="connsiteX35" fmla="*/ 106221 w 577708"/>
              <a:gd name="connsiteY35" fmla="*/ 1762125 h 2599701"/>
              <a:gd name="connsiteX36" fmla="*/ 115746 w 577708"/>
              <a:gd name="connsiteY36" fmla="*/ 1724025 h 2599701"/>
              <a:gd name="connsiteX37" fmla="*/ 125271 w 577708"/>
              <a:gd name="connsiteY37" fmla="*/ 1690687 h 2599701"/>
              <a:gd name="connsiteX38" fmla="*/ 144321 w 577708"/>
              <a:gd name="connsiteY38" fmla="*/ 1662112 h 2599701"/>
              <a:gd name="connsiteX39" fmla="*/ 153846 w 577708"/>
              <a:gd name="connsiteY39" fmla="*/ 1633537 h 2599701"/>
              <a:gd name="connsiteX40" fmla="*/ 158608 w 577708"/>
              <a:gd name="connsiteY40" fmla="*/ 1619250 h 2599701"/>
              <a:gd name="connsiteX41" fmla="*/ 168133 w 577708"/>
              <a:gd name="connsiteY41" fmla="*/ 1604962 h 2599701"/>
              <a:gd name="connsiteX42" fmla="*/ 187183 w 577708"/>
              <a:gd name="connsiteY42" fmla="*/ 1562100 h 2599701"/>
              <a:gd name="connsiteX43" fmla="*/ 196708 w 577708"/>
              <a:gd name="connsiteY43" fmla="*/ 1528762 h 2599701"/>
              <a:gd name="connsiteX44" fmla="*/ 206233 w 577708"/>
              <a:gd name="connsiteY44" fmla="*/ 1514475 h 2599701"/>
              <a:gd name="connsiteX45" fmla="*/ 215758 w 577708"/>
              <a:gd name="connsiteY45" fmla="*/ 1495425 h 2599701"/>
              <a:gd name="connsiteX46" fmla="*/ 220521 w 577708"/>
              <a:gd name="connsiteY46" fmla="*/ 1462087 h 2599701"/>
              <a:gd name="connsiteX47" fmla="*/ 225283 w 577708"/>
              <a:gd name="connsiteY47" fmla="*/ 1443037 h 2599701"/>
              <a:gd name="connsiteX48" fmla="*/ 230046 w 577708"/>
              <a:gd name="connsiteY48" fmla="*/ 1409700 h 2599701"/>
              <a:gd name="connsiteX49" fmla="*/ 239571 w 577708"/>
              <a:gd name="connsiteY49" fmla="*/ 1366837 h 2599701"/>
              <a:gd name="connsiteX50" fmla="*/ 244333 w 577708"/>
              <a:gd name="connsiteY50" fmla="*/ 1300162 h 2599701"/>
              <a:gd name="connsiteX51" fmla="*/ 253858 w 577708"/>
              <a:gd name="connsiteY51" fmla="*/ 1109662 h 2599701"/>
              <a:gd name="connsiteX52" fmla="*/ 258621 w 577708"/>
              <a:gd name="connsiteY52" fmla="*/ 1081087 h 2599701"/>
              <a:gd name="connsiteX53" fmla="*/ 263383 w 577708"/>
              <a:gd name="connsiteY53" fmla="*/ 1038225 h 2599701"/>
              <a:gd name="connsiteX54" fmla="*/ 268146 w 577708"/>
              <a:gd name="connsiteY54" fmla="*/ 966787 h 2599701"/>
              <a:gd name="connsiteX55" fmla="*/ 272908 w 577708"/>
              <a:gd name="connsiteY55" fmla="*/ 947737 h 2599701"/>
              <a:gd name="connsiteX56" fmla="*/ 277671 w 577708"/>
              <a:gd name="connsiteY56" fmla="*/ 914400 h 2599701"/>
              <a:gd name="connsiteX57" fmla="*/ 282433 w 577708"/>
              <a:gd name="connsiteY57" fmla="*/ 885825 h 2599701"/>
              <a:gd name="connsiteX58" fmla="*/ 296721 w 577708"/>
              <a:gd name="connsiteY58" fmla="*/ 828675 h 2599701"/>
              <a:gd name="connsiteX59" fmla="*/ 306246 w 577708"/>
              <a:gd name="connsiteY59" fmla="*/ 800100 h 2599701"/>
              <a:gd name="connsiteX60" fmla="*/ 315771 w 577708"/>
              <a:gd name="connsiteY60" fmla="*/ 762000 h 2599701"/>
              <a:gd name="connsiteX61" fmla="*/ 320533 w 577708"/>
              <a:gd name="connsiteY61" fmla="*/ 695325 h 2599701"/>
              <a:gd name="connsiteX62" fmla="*/ 325296 w 577708"/>
              <a:gd name="connsiteY62" fmla="*/ 676275 h 2599701"/>
              <a:gd name="connsiteX63" fmla="*/ 344346 w 577708"/>
              <a:gd name="connsiteY63" fmla="*/ 647700 h 2599701"/>
              <a:gd name="connsiteX64" fmla="*/ 344346 w 577708"/>
              <a:gd name="connsiteY64" fmla="*/ 509587 h 2599701"/>
              <a:gd name="connsiteX65" fmla="*/ 339583 w 577708"/>
              <a:gd name="connsiteY65" fmla="*/ 423862 h 2599701"/>
              <a:gd name="connsiteX66" fmla="*/ 353871 w 577708"/>
              <a:gd name="connsiteY66" fmla="*/ 304800 h 2599701"/>
              <a:gd name="connsiteX67" fmla="*/ 353871 w 577708"/>
              <a:gd name="connsiteY67" fmla="*/ 304800 h 2599701"/>
              <a:gd name="connsiteX68" fmla="*/ 363396 w 577708"/>
              <a:gd name="connsiteY68" fmla="*/ 261937 h 2599701"/>
              <a:gd name="connsiteX69" fmla="*/ 377683 w 577708"/>
              <a:gd name="connsiteY69" fmla="*/ 242887 h 2599701"/>
              <a:gd name="connsiteX70" fmla="*/ 391971 w 577708"/>
              <a:gd name="connsiteY70" fmla="*/ 209550 h 2599701"/>
              <a:gd name="connsiteX71" fmla="*/ 396733 w 577708"/>
              <a:gd name="connsiteY71" fmla="*/ 195262 h 2599701"/>
              <a:gd name="connsiteX72" fmla="*/ 406258 w 577708"/>
              <a:gd name="connsiteY72" fmla="*/ 180975 h 2599701"/>
              <a:gd name="connsiteX73" fmla="*/ 415783 w 577708"/>
              <a:gd name="connsiteY73" fmla="*/ 152400 h 2599701"/>
              <a:gd name="connsiteX74" fmla="*/ 444358 w 577708"/>
              <a:gd name="connsiteY74" fmla="*/ 133350 h 2599701"/>
              <a:gd name="connsiteX75" fmla="*/ 458646 w 577708"/>
              <a:gd name="connsiteY75" fmla="*/ 123825 h 2599701"/>
              <a:gd name="connsiteX76" fmla="*/ 477696 w 577708"/>
              <a:gd name="connsiteY76" fmla="*/ 114300 h 2599701"/>
              <a:gd name="connsiteX77" fmla="*/ 487221 w 577708"/>
              <a:gd name="connsiteY77" fmla="*/ 100012 h 2599701"/>
              <a:gd name="connsiteX78" fmla="*/ 515796 w 577708"/>
              <a:gd name="connsiteY78" fmla="*/ 80962 h 2599701"/>
              <a:gd name="connsiteX79" fmla="*/ 525321 w 577708"/>
              <a:gd name="connsiteY79" fmla="*/ 61912 h 2599701"/>
              <a:gd name="connsiteX80" fmla="*/ 544371 w 577708"/>
              <a:gd name="connsiteY80" fmla="*/ 33337 h 2599701"/>
              <a:gd name="connsiteX81" fmla="*/ 563421 w 577708"/>
              <a:gd name="connsiteY81" fmla="*/ 14287 h 2599701"/>
              <a:gd name="connsiteX82" fmla="*/ 577708 w 577708"/>
              <a:gd name="connsiteY82" fmla="*/ 0 h 25997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577708" h="2599701">
                <a:moveTo>
                  <a:pt x="372921" y="2595562"/>
                </a:moveTo>
                <a:cubicBezTo>
                  <a:pt x="313370" y="2580676"/>
                  <a:pt x="387409" y="2599701"/>
                  <a:pt x="339583" y="2586037"/>
                </a:cubicBezTo>
                <a:cubicBezTo>
                  <a:pt x="333289" y="2584239"/>
                  <a:pt x="326827" y="2583073"/>
                  <a:pt x="320533" y="2581275"/>
                </a:cubicBezTo>
                <a:cubicBezTo>
                  <a:pt x="315706" y="2579896"/>
                  <a:pt x="311169" y="2577497"/>
                  <a:pt x="306246" y="2576512"/>
                </a:cubicBezTo>
                <a:cubicBezTo>
                  <a:pt x="295239" y="2574311"/>
                  <a:pt x="284021" y="2573337"/>
                  <a:pt x="272908" y="2571750"/>
                </a:cubicBezTo>
                <a:cubicBezTo>
                  <a:pt x="201452" y="2576216"/>
                  <a:pt x="198469" y="2579801"/>
                  <a:pt x="130033" y="2571750"/>
                </a:cubicBezTo>
                <a:cubicBezTo>
                  <a:pt x="125047" y="2571163"/>
                  <a:pt x="120236" y="2569232"/>
                  <a:pt x="115746" y="2566987"/>
                </a:cubicBezTo>
                <a:cubicBezTo>
                  <a:pt x="102483" y="2560355"/>
                  <a:pt x="97705" y="2553709"/>
                  <a:pt x="87171" y="2543175"/>
                </a:cubicBezTo>
                <a:lnTo>
                  <a:pt x="77646" y="2514600"/>
                </a:lnTo>
                <a:cubicBezTo>
                  <a:pt x="76058" y="2509837"/>
                  <a:pt x="75668" y="2504489"/>
                  <a:pt x="72883" y="2500312"/>
                </a:cubicBezTo>
                <a:lnTo>
                  <a:pt x="63358" y="2486025"/>
                </a:lnTo>
                <a:cubicBezTo>
                  <a:pt x="61771" y="2481262"/>
                  <a:pt x="60841" y="2476227"/>
                  <a:pt x="58596" y="2471737"/>
                </a:cubicBezTo>
                <a:cubicBezTo>
                  <a:pt x="56036" y="2466618"/>
                  <a:pt x="51081" y="2462809"/>
                  <a:pt x="49071" y="2457450"/>
                </a:cubicBezTo>
                <a:cubicBezTo>
                  <a:pt x="46229" y="2449871"/>
                  <a:pt x="46271" y="2441490"/>
                  <a:pt x="44308" y="2433637"/>
                </a:cubicBezTo>
                <a:cubicBezTo>
                  <a:pt x="43090" y="2428767"/>
                  <a:pt x="40764" y="2424220"/>
                  <a:pt x="39546" y="2419350"/>
                </a:cubicBezTo>
                <a:cubicBezTo>
                  <a:pt x="37583" y="2411497"/>
                  <a:pt x="36371" y="2403475"/>
                  <a:pt x="34783" y="2395537"/>
                </a:cubicBezTo>
                <a:cubicBezTo>
                  <a:pt x="36371" y="2379662"/>
                  <a:pt x="37290" y="2363706"/>
                  <a:pt x="39546" y="2347912"/>
                </a:cubicBezTo>
                <a:cubicBezTo>
                  <a:pt x="40472" y="2341432"/>
                  <a:pt x="44308" y="2335407"/>
                  <a:pt x="44308" y="2328862"/>
                </a:cubicBezTo>
                <a:cubicBezTo>
                  <a:pt x="44308" y="2309746"/>
                  <a:pt x="42689" y="2290568"/>
                  <a:pt x="39546" y="2271712"/>
                </a:cubicBezTo>
                <a:cubicBezTo>
                  <a:pt x="39544" y="2271699"/>
                  <a:pt x="27641" y="2236000"/>
                  <a:pt x="25258" y="2228850"/>
                </a:cubicBezTo>
                <a:lnTo>
                  <a:pt x="20496" y="2214562"/>
                </a:lnTo>
                <a:cubicBezTo>
                  <a:pt x="18908" y="2203450"/>
                  <a:pt x="17741" y="2192269"/>
                  <a:pt x="15733" y="2181225"/>
                </a:cubicBezTo>
                <a:cubicBezTo>
                  <a:pt x="14562" y="2174785"/>
                  <a:pt x="11966" y="2168644"/>
                  <a:pt x="10971" y="2162175"/>
                </a:cubicBezTo>
                <a:cubicBezTo>
                  <a:pt x="0" y="2090865"/>
                  <a:pt x="12192" y="2143249"/>
                  <a:pt x="1446" y="2100262"/>
                </a:cubicBezTo>
                <a:cubicBezTo>
                  <a:pt x="3033" y="2062162"/>
                  <a:pt x="3391" y="2023991"/>
                  <a:pt x="6208" y="1985962"/>
                </a:cubicBezTo>
                <a:cubicBezTo>
                  <a:pt x="6579" y="1980956"/>
                  <a:pt x="8726" y="1976165"/>
                  <a:pt x="10971" y="1971675"/>
                </a:cubicBezTo>
                <a:cubicBezTo>
                  <a:pt x="13531" y="1966555"/>
                  <a:pt x="17321" y="1962150"/>
                  <a:pt x="20496" y="1957387"/>
                </a:cubicBezTo>
                <a:cubicBezTo>
                  <a:pt x="31415" y="1924628"/>
                  <a:pt x="16479" y="1964418"/>
                  <a:pt x="39546" y="1924050"/>
                </a:cubicBezTo>
                <a:cubicBezTo>
                  <a:pt x="42037" y="1919691"/>
                  <a:pt x="42063" y="1914252"/>
                  <a:pt x="44308" y="1909762"/>
                </a:cubicBezTo>
                <a:cubicBezTo>
                  <a:pt x="46868" y="1904643"/>
                  <a:pt x="51508" y="1900705"/>
                  <a:pt x="53833" y="1895475"/>
                </a:cubicBezTo>
                <a:cubicBezTo>
                  <a:pt x="57911" y="1886300"/>
                  <a:pt x="60183" y="1876425"/>
                  <a:pt x="63358" y="1866900"/>
                </a:cubicBezTo>
                <a:cubicBezTo>
                  <a:pt x="64946" y="1862137"/>
                  <a:pt x="65336" y="1856789"/>
                  <a:pt x="68121" y="1852612"/>
                </a:cubicBezTo>
                <a:lnTo>
                  <a:pt x="77646" y="1838325"/>
                </a:lnTo>
                <a:cubicBezTo>
                  <a:pt x="80821" y="1828800"/>
                  <a:pt x="84736" y="1819491"/>
                  <a:pt x="87171" y="1809750"/>
                </a:cubicBezTo>
                <a:cubicBezTo>
                  <a:pt x="88698" y="1803642"/>
                  <a:pt x="93278" y="1783247"/>
                  <a:pt x="96696" y="1776412"/>
                </a:cubicBezTo>
                <a:cubicBezTo>
                  <a:pt x="99256" y="1771293"/>
                  <a:pt x="103046" y="1766887"/>
                  <a:pt x="106221" y="1762125"/>
                </a:cubicBezTo>
                <a:lnTo>
                  <a:pt x="115746" y="1724025"/>
                </a:lnTo>
                <a:cubicBezTo>
                  <a:pt x="116868" y="1719536"/>
                  <a:pt x="122164" y="1696280"/>
                  <a:pt x="125271" y="1690687"/>
                </a:cubicBezTo>
                <a:cubicBezTo>
                  <a:pt x="130830" y="1680680"/>
                  <a:pt x="144321" y="1662112"/>
                  <a:pt x="144321" y="1662112"/>
                </a:cubicBezTo>
                <a:lnTo>
                  <a:pt x="153846" y="1633537"/>
                </a:lnTo>
                <a:cubicBezTo>
                  <a:pt x="155433" y="1628775"/>
                  <a:pt x="155824" y="1623427"/>
                  <a:pt x="158608" y="1619250"/>
                </a:cubicBezTo>
                <a:cubicBezTo>
                  <a:pt x="161783" y="1614487"/>
                  <a:pt x="165808" y="1610193"/>
                  <a:pt x="168133" y="1604962"/>
                </a:cubicBezTo>
                <a:cubicBezTo>
                  <a:pt x="190801" y="1553958"/>
                  <a:pt x="165628" y="1594432"/>
                  <a:pt x="187183" y="1562100"/>
                </a:cubicBezTo>
                <a:cubicBezTo>
                  <a:pt x="188707" y="1556003"/>
                  <a:pt x="193294" y="1535590"/>
                  <a:pt x="196708" y="1528762"/>
                </a:cubicBezTo>
                <a:cubicBezTo>
                  <a:pt x="199268" y="1523643"/>
                  <a:pt x="203393" y="1519445"/>
                  <a:pt x="206233" y="1514475"/>
                </a:cubicBezTo>
                <a:cubicBezTo>
                  <a:pt x="209755" y="1508311"/>
                  <a:pt x="212583" y="1501775"/>
                  <a:pt x="215758" y="1495425"/>
                </a:cubicBezTo>
                <a:cubicBezTo>
                  <a:pt x="217346" y="1484312"/>
                  <a:pt x="218513" y="1473131"/>
                  <a:pt x="220521" y="1462087"/>
                </a:cubicBezTo>
                <a:cubicBezTo>
                  <a:pt x="221692" y="1455647"/>
                  <a:pt x="224112" y="1449477"/>
                  <a:pt x="225283" y="1443037"/>
                </a:cubicBezTo>
                <a:cubicBezTo>
                  <a:pt x="227291" y="1431993"/>
                  <a:pt x="228201" y="1420772"/>
                  <a:pt x="230046" y="1409700"/>
                </a:cubicBezTo>
                <a:cubicBezTo>
                  <a:pt x="233071" y="1391548"/>
                  <a:pt x="235287" y="1383973"/>
                  <a:pt x="239571" y="1366837"/>
                </a:cubicBezTo>
                <a:cubicBezTo>
                  <a:pt x="241158" y="1344612"/>
                  <a:pt x="243220" y="1322416"/>
                  <a:pt x="244333" y="1300162"/>
                </a:cubicBezTo>
                <a:cubicBezTo>
                  <a:pt x="247607" y="1234674"/>
                  <a:pt x="247418" y="1174058"/>
                  <a:pt x="253858" y="1109662"/>
                </a:cubicBezTo>
                <a:cubicBezTo>
                  <a:pt x="254819" y="1100054"/>
                  <a:pt x="257345" y="1090659"/>
                  <a:pt x="258621" y="1081087"/>
                </a:cubicBezTo>
                <a:cubicBezTo>
                  <a:pt x="260521" y="1066838"/>
                  <a:pt x="262189" y="1052551"/>
                  <a:pt x="263383" y="1038225"/>
                </a:cubicBezTo>
                <a:cubicBezTo>
                  <a:pt x="265365" y="1014442"/>
                  <a:pt x="265648" y="990521"/>
                  <a:pt x="268146" y="966787"/>
                </a:cubicBezTo>
                <a:cubicBezTo>
                  <a:pt x="268831" y="960278"/>
                  <a:pt x="271737" y="954177"/>
                  <a:pt x="272908" y="947737"/>
                </a:cubicBezTo>
                <a:cubicBezTo>
                  <a:pt x="274916" y="936693"/>
                  <a:pt x="275964" y="925495"/>
                  <a:pt x="277671" y="914400"/>
                </a:cubicBezTo>
                <a:cubicBezTo>
                  <a:pt x="279139" y="904856"/>
                  <a:pt x="281157" y="895397"/>
                  <a:pt x="282433" y="885825"/>
                </a:cubicBezTo>
                <a:cubicBezTo>
                  <a:pt x="289176" y="835251"/>
                  <a:pt x="278685" y="855728"/>
                  <a:pt x="296721" y="828675"/>
                </a:cubicBezTo>
                <a:cubicBezTo>
                  <a:pt x="299896" y="819150"/>
                  <a:pt x="303811" y="809840"/>
                  <a:pt x="306246" y="800100"/>
                </a:cubicBezTo>
                <a:lnTo>
                  <a:pt x="315771" y="762000"/>
                </a:lnTo>
                <a:cubicBezTo>
                  <a:pt x="317358" y="739775"/>
                  <a:pt x="318072" y="717470"/>
                  <a:pt x="320533" y="695325"/>
                </a:cubicBezTo>
                <a:cubicBezTo>
                  <a:pt x="321256" y="688820"/>
                  <a:pt x="322369" y="682129"/>
                  <a:pt x="325296" y="676275"/>
                </a:cubicBezTo>
                <a:cubicBezTo>
                  <a:pt x="330416" y="666036"/>
                  <a:pt x="344346" y="647700"/>
                  <a:pt x="344346" y="647700"/>
                </a:cubicBezTo>
                <a:cubicBezTo>
                  <a:pt x="362072" y="594515"/>
                  <a:pt x="350094" y="636048"/>
                  <a:pt x="344346" y="509587"/>
                </a:cubicBezTo>
                <a:cubicBezTo>
                  <a:pt x="343046" y="480997"/>
                  <a:pt x="341171" y="452437"/>
                  <a:pt x="339583" y="423862"/>
                </a:cubicBezTo>
                <a:cubicBezTo>
                  <a:pt x="345115" y="329832"/>
                  <a:pt x="337789" y="369127"/>
                  <a:pt x="353871" y="304800"/>
                </a:cubicBezTo>
                <a:lnTo>
                  <a:pt x="353871" y="304800"/>
                </a:lnTo>
                <a:cubicBezTo>
                  <a:pt x="355038" y="297800"/>
                  <a:pt x="357877" y="271595"/>
                  <a:pt x="363396" y="261937"/>
                </a:cubicBezTo>
                <a:cubicBezTo>
                  <a:pt x="367334" y="255045"/>
                  <a:pt x="372921" y="249237"/>
                  <a:pt x="377683" y="242887"/>
                </a:cubicBezTo>
                <a:cubicBezTo>
                  <a:pt x="388857" y="209368"/>
                  <a:pt x="374309" y="250763"/>
                  <a:pt x="391971" y="209550"/>
                </a:cubicBezTo>
                <a:cubicBezTo>
                  <a:pt x="393948" y="204936"/>
                  <a:pt x="394488" y="199752"/>
                  <a:pt x="396733" y="195262"/>
                </a:cubicBezTo>
                <a:cubicBezTo>
                  <a:pt x="399293" y="190143"/>
                  <a:pt x="403933" y="186205"/>
                  <a:pt x="406258" y="180975"/>
                </a:cubicBezTo>
                <a:cubicBezTo>
                  <a:pt x="410336" y="171800"/>
                  <a:pt x="407429" y="157969"/>
                  <a:pt x="415783" y="152400"/>
                </a:cubicBezTo>
                <a:lnTo>
                  <a:pt x="444358" y="133350"/>
                </a:lnTo>
                <a:cubicBezTo>
                  <a:pt x="449121" y="130175"/>
                  <a:pt x="453526" y="126385"/>
                  <a:pt x="458646" y="123825"/>
                </a:cubicBezTo>
                <a:lnTo>
                  <a:pt x="477696" y="114300"/>
                </a:lnTo>
                <a:cubicBezTo>
                  <a:pt x="480871" y="109537"/>
                  <a:pt x="482913" y="103781"/>
                  <a:pt x="487221" y="100012"/>
                </a:cubicBezTo>
                <a:cubicBezTo>
                  <a:pt x="495836" y="92474"/>
                  <a:pt x="515796" y="80962"/>
                  <a:pt x="515796" y="80962"/>
                </a:cubicBezTo>
                <a:cubicBezTo>
                  <a:pt x="518971" y="74612"/>
                  <a:pt x="521668" y="68000"/>
                  <a:pt x="525321" y="61912"/>
                </a:cubicBezTo>
                <a:cubicBezTo>
                  <a:pt x="531211" y="52096"/>
                  <a:pt x="544371" y="33337"/>
                  <a:pt x="544371" y="33337"/>
                </a:cubicBezTo>
                <a:cubicBezTo>
                  <a:pt x="553441" y="6124"/>
                  <a:pt x="541650" y="28801"/>
                  <a:pt x="563421" y="14287"/>
                </a:cubicBezTo>
                <a:cubicBezTo>
                  <a:pt x="569025" y="10551"/>
                  <a:pt x="577708" y="0"/>
                  <a:pt x="577708" y="0"/>
                </a:cubicBezTo>
              </a:path>
            </a:pathLst>
          </a:cu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Closed Traverse</a:t>
            </a:r>
            <a:endParaRPr lang="en-GB"/>
          </a:p>
        </p:txBody>
      </p:sp>
      <p:cxnSp>
        <p:nvCxnSpPr>
          <p:cNvPr id="5" name="Straight Connector 4"/>
          <p:cNvCxnSpPr/>
          <p:nvPr/>
        </p:nvCxnSpPr>
        <p:spPr>
          <a:xfrm flipV="1">
            <a:off x="2270646" y="1650811"/>
            <a:ext cx="342900" cy="20764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V="1">
            <a:off x="2623071" y="1498411"/>
            <a:ext cx="3790950" cy="142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6404496" y="1507936"/>
            <a:ext cx="409575" cy="11620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H="1">
            <a:off x="5004321" y="2669986"/>
            <a:ext cx="1819275" cy="3238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H="1">
            <a:off x="4747146" y="3003361"/>
            <a:ext cx="238125" cy="7810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flipH="1" flipV="1">
            <a:off x="2270646" y="3717736"/>
            <a:ext cx="2476500" cy="666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2632596" y="1660336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A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118746" y="1488886"/>
            <a:ext cx="333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B</a:t>
            </a:r>
            <a:endParaRPr lang="en-GB"/>
          </a:p>
        </p:txBody>
      </p:sp>
      <p:sp>
        <p:nvSpPr>
          <p:cNvPr id="18" name="TextBox 17"/>
          <p:cNvSpPr txBox="1"/>
          <p:nvPr/>
        </p:nvSpPr>
        <p:spPr>
          <a:xfrm>
            <a:off x="6404496" y="2346136"/>
            <a:ext cx="2952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C</a:t>
            </a:r>
            <a:endParaRPr lang="en-GB"/>
          </a:p>
        </p:txBody>
      </p:sp>
      <p:sp>
        <p:nvSpPr>
          <p:cNvPr id="19" name="TextBox 18"/>
          <p:cNvSpPr txBox="1"/>
          <p:nvPr/>
        </p:nvSpPr>
        <p:spPr>
          <a:xfrm>
            <a:off x="4766196" y="2660461"/>
            <a:ext cx="285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D</a:t>
            </a:r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4518546" y="3441511"/>
            <a:ext cx="257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E</a:t>
            </a:r>
            <a:endParaRPr lang="en-GB"/>
          </a:p>
        </p:txBody>
      </p:sp>
      <p:sp>
        <p:nvSpPr>
          <p:cNvPr id="21" name="TextBox 20"/>
          <p:cNvSpPr txBox="1"/>
          <p:nvPr/>
        </p:nvSpPr>
        <p:spPr>
          <a:xfrm>
            <a:off x="2251596" y="3374836"/>
            <a:ext cx="438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F</a:t>
            </a:r>
            <a:endParaRPr lang="en-GB"/>
          </a:p>
        </p:txBody>
      </p:sp>
      <p:sp>
        <p:nvSpPr>
          <p:cNvPr id="24" name="Pie 23"/>
          <p:cNvSpPr/>
          <p:nvPr/>
        </p:nvSpPr>
        <p:spPr>
          <a:xfrm>
            <a:off x="2365588" y="1394460"/>
            <a:ext cx="484201" cy="484201"/>
          </a:xfrm>
          <a:prstGeom prst="pie">
            <a:avLst>
              <a:gd name="adj1" fmla="val 6007479"/>
              <a:gd name="adj2" fmla="val 2138419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8" name="Pie 27"/>
          <p:cNvSpPr/>
          <p:nvPr/>
        </p:nvSpPr>
        <p:spPr>
          <a:xfrm rot="15078568">
            <a:off x="6175871" y="1271717"/>
            <a:ext cx="468616" cy="468616"/>
          </a:xfrm>
          <a:prstGeom prst="pie">
            <a:avLst>
              <a:gd name="adj1" fmla="val 17318599"/>
              <a:gd name="adj2" fmla="val 1076137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9" name="Pie 28"/>
          <p:cNvSpPr/>
          <p:nvPr/>
        </p:nvSpPr>
        <p:spPr>
          <a:xfrm rot="13819266">
            <a:off x="6600308" y="2446244"/>
            <a:ext cx="454885" cy="454885"/>
          </a:xfrm>
          <a:prstGeom prst="pie">
            <a:avLst>
              <a:gd name="adj1" fmla="val 1039677"/>
              <a:gd name="adj2" fmla="val 1795237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0" name="Pie 29"/>
          <p:cNvSpPr/>
          <p:nvPr/>
        </p:nvSpPr>
        <p:spPr>
          <a:xfrm>
            <a:off x="4717533" y="2738736"/>
            <a:ext cx="537373" cy="537373"/>
          </a:xfrm>
          <a:prstGeom prst="pie">
            <a:avLst>
              <a:gd name="adj1" fmla="val 20836547"/>
              <a:gd name="adj2" fmla="val 648562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1" name="Pie 30"/>
          <p:cNvSpPr/>
          <p:nvPr/>
        </p:nvSpPr>
        <p:spPr>
          <a:xfrm>
            <a:off x="4492183" y="3557797"/>
            <a:ext cx="489702" cy="489702"/>
          </a:xfrm>
          <a:prstGeom prst="pie">
            <a:avLst>
              <a:gd name="adj1" fmla="val 17410513"/>
              <a:gd name="adj2" fmla="val 1116969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2" name="Pie 31"/>
          <p:cNvSpPr/>
          <p:nvPr/>
        </p:nvSpPr>
        <p:spPr>
          <a:xfrm>
            <a:off x="2026337" y="3484124"/>
            <a:ext cx="485369" cy="485369"/>
          </a:xfrm>
          <a:prstGeom prst="pie">
            <a:avLst>
              <a:gd name="adj1" fmla="val 0"/>
              <a:gd name="adj2" fmla="val 1667936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914400" y="3276109"/>
            <a:ext cx="12609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267°17’34”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102936" y="1140643"/>
            <a:ext cx="1262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194°36’57”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707216" y="1008668"/>
            <a:ext cx="18051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209°03’31”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7148017" y="2526384"/>
            <a:ext cx="18168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278°18’09”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335571" y="3276109"/>
            <a:ext cx="19796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183°27’43”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5051946" y="3969493"/>
            <a:ext cx="1771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268°15’26”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457200" y="5331193"/>
            <a:ext cx="5947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Adjust the traverse by eliminating the angular errors</a:t>
            </a:r>
            <a:endParaRPr lang="en-GB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</TotalTime>
  <Words>36</Words>
  <Application>Microsoft Office PowerPoint</Application>
  <PresentationFormat>On-screen Show (4:3)</PresentationFormat>
  <Paragraphs>21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Calibri</vt:lpstr>
      <vt:lpstr>Office Theme</vt:lpstr>
      <vt:lpstr>Closed Traverse</vt:lpstr>
      <vt:lpstr>Closed Traverse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Types of Traverse</dc:title>
  <dc:creator>Jeff</dc:creator>
  <cp:lastModifiedBy>Jeffrey Roberts</cp:lastModifiedBy>
  <cp:revision>41</cp:revision>
  <dcterms:created xsi:type="dcterms:W3CDTF">2013-03-19T09:52:03Z</dcterms:created>
  <dcterms:modified xsi:type="dcterms:W3CDTF">2018-02-15T13:41:39Z</dcterms:modified>
</cp:coreProperties>
</file>