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8" r:id="rId4"/>
  </p:sldMasterIdLst>
  <p:sldIdLst>
    <p:sldId id="257" r:id="rId5"/>
    <p:sldId id="258" r:id="rId6"/>
    <p:sldId id="259" r:id="rId7"/>
    <p:sldId id="267" r:id="rId8"/>
    <p:sldId id="261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146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 bwMode="auto"/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163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7375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9493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7555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1326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0861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52091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328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52145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751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3465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192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88401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48886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8556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546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4929172-4BF7-429F-BA25-7E9D1A4215EE}" type="datetimeFigureOut">
              <a:rPr lang="en-US" smtClean="0"/>
              <a:t>3/17/2024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966EA62-41C5-4F9A-A915-5B0BC739C92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98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VerdeWear: </a:t>
            </a:r>
            <a:r>
              <a:rPr lang="en-US" dirty="0"/>
              <a:t>A Sustainable Fashion Initiative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73485" y="4828902"/>
            <a:ext cx="4579708" cy="2029098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US" sz="3300" dirty="0"/>
              <a:t>Name – Angel Ivanov</a:t>
            </a:r>
          </a:p>
          <a:p>
            <a:pPr algn="l"/>
            <a:r>
              <a:rPr lang="en-US" sz="3300" dirty="0"/>
              <a:t>Student ID – 2215628</a:t>
            </a:r>
          </a:p>
          <a:p>
            <a:pPr algn="l"/>
            <a:r>
              <a:rPr lang="en-US" sz="3300" dirty="0"/>
              <a:t>Module code – LCBB5001</a:t>
            </a:r>
          </a:p>
          <a:p>
            <a:pPr algn="l"/>
            <a:r>
              <a:rPr lang="en-US" sz="3300" dirty="0"/>
              <a:t>Module name - Entrepreneurship</a:t>
            </a:r>
          </a:p>
          <a:p>
            <a:pPr algn="l"/>
            <a:r>
              <a:rPr lang="en-US" sz="3300" dirty="0"/>
              <a:t>Module leader - Amer Kareem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4594" y="4828902"/>
            <a:ext cx="2577737" cy="114900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0598331" y="6048623"/>
            <a:ext cx="1593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Assignment 2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0601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66308" y="661853"/>
            <a:ext cx="5311229" cy="922141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Table of Contents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47361" y="2708364"/>
            <a:ext cx="6644640" cy="4149635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Introduction</a:t>
            </a:r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Business </a:t>
            </a:r>
            <a:r>
              <a:rPr lang="en-US" dirty="0"/>
              <a:t>Idea </a:t>
            </a:r>
            <a:r>
              <a:rPr lang="en-US" dirty="0" smtClean="0"/>
              <a:t>Overview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Management </a:t>
            </a:r>
            <a:r>
              <a:rPr lang="en-US" dirty="0"/>
              <a:t>Team Plan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Target </a:t>
            </a:r>
            <a:r>
              <a:rPr lang="en-US" dirty="0"/>
              <a:t>Market and Marketing Strategies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Competition </a:t>
            </a:r>
            <a:r>
              <a:rPr lang="en-US" dirty="0"/>
              <a:t>and Differentiation Strategies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Funding </a:t>
            </a:r>
            <a:r>
              <a:rPr lang="en-US" dirty="0"/>
              <a:t>Requirements and Allocation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Conclusion</a:t>
            </a:r>
            <a:endParaRPr lang="en-US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dirty="0" smtClean="0"/>
              <a:t>References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1476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93920" y="322218"/>
            <a:ext cx="3901441" cy="1374987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693920" y="2360023"/>
            <a:ext cx="7498080" cy="4497977"/>
          </a:xfrm>
        </p:spPr>
        <p:txBody>
          <a:bodyPr>
            <a:normAutofit/>
          </a:bodyPr>
          <a:lstStyle/>
          <a:p>
            <a:pPr algn="l"/>
            <a:r>
              <a:rPr lang="en-US" sz="2000" dirty="0" smtClean="0"/>
              <a:t>Self </a:t>
            </a:r>
            <a:r>
              <a:rPr lang="en-US" sz="2000" dirty="0"/>
              <a:t>Introduction as </a:t>
            </a:r>
            <a:r>
              <a:rPr lang="en-US" sz="2000" dirty="0" smtClean="0"/>
              <a:t>Entrepreneur</a:t>
            </a:r>
            <a:endParaRPr lang="en-US" sz="2000" dirty="0"/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000" dirty="0" smtClean="0"/>
              <a:t>Brief </a:t>
            </a:r>
            <a:r>
              <a:rPr lang="en-US" sz="2000" dirty="0"/>
              <a:t>background in sustainability and fashion.</a:t>
            </a:r>
          </a:p>
          <a:p>
            <a:pPr marL="342900" indent="-342900" algn="l">
              <a:buFont typeface="Wingdings" panose="05000000000000000000" pitchFamily="2" charset="2"/>
              <a:buChar char="Ø"/>
            </a:pPr>
            <a:r>
              <a:rPr lang="en-US" sz="2000" dirty="0" smtClean="0"/>
              <a:t>Motivation </a:t>
            </a:r>
            <a:r>
              <a:rPr lang="en-US" sz="2000" dirty="0"/>
              <a:t>for starting VerdeWear Collective.</a:t>
            </a:r>
          </a:p>
          <a:p>
            <a:pPr algn="l"/>
            <a:r>
              <a:rPr lang="en-US" sz="2000" dirty="0" smtClean="0"/>
              <a:t>SWOT </a:t>
            </a:r>
            <a:r>
              <a:rPr lang="en-US" sz="2000" dirty="0"/>
              <a:t>Analysis Highlight (Detailed SWOT in the report)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 smtClean="0"/>
              <a:t>Strengths</a:t>
            </a:r>
            <a:r>
              <a:rPr lang="en-US" sz="2000" dirty="0"/>
              <a:t>: Innovative use of recycled materials, strong online presence.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 smtClean="0"/>
              <a:t>Weaknesses</a:t>
            </a:r>
            <a:r>
              <a:rPr lang="en-US" sz="2000" dirty="0"/>
              <a:t>: New brand recognition, initial production costs.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 smtClean="0"/>
              <a:t>Opportunities</a:t>
            </a:r>
            <a:r>
              <a:rPr lang="en-US" sz="2000" dirty="0"/>
              <a:t>: Growing demand for sustainable fashion.</a:t>
            </a:r>
          </a:p>
          <a:p>
            <a:pPr marL="342900" indent="-342900" algn="l">
              <a:buFont typeface="Wingdings" panose="05000000000000000000" pitchFamily="2" charset="2"/>
              <a:buChar char="ü"/>
            </a:pPr>
            <a:r>
              <a:rPr lang="en-US" sz="2000" dirty="0"/>
              <a:t> </a:t>
            </a:r>
            <a:r>
              <a:rPr lang="en-US" sz="2000" dirty="0" smtClean="0"/>
              <a:t>Threats</a:t>
            </a:r>
            <a:r>
              <a:rPr lang="en-US" sz="2000" dirty="0"/>
              <a:t>: Established competitors, fluctuating raw material prices.</a:t>
            </a:r>
          </a:p>
        </p:txBody>
      </p:sp>
    </p:spTree>
    <p:extLst>
      <p:ext uri="{BB962C8B-B14F-4D97-AF65-F5344CB8AC3E}">
        <p14:creationId xmlns:p14="http://schemas.microsoft.com/office/powerpoint/2010/main" val="331803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0105" y="539932"/>
            <a:ext cx="10018713" cy="1752599"/>
          </a:xfrm>
        </p:spPr>
        <p:txBody>
          <a:bodyPr>
            <a:normAutofit/>
          </a:bodyPr>
          <a:lstStyle/>
          <a:p>
            <a:r>
              <a:rPr lang="en-US" sz="4800" dirty="0" smtClean="0"/>
              <a:t>Business Idea Overview</a:t>
            </a:r>
            <a:endParaRPr lang="en-US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3287" y="2849878"/>
            <a:ext cx="10018713" cy="3124201"/>
          </a:xfrm>
        </p:spPr>
        <p:txBody>
          <a:bodyPr/>
          <a:lstStyle/>
          <a:p>
            <a:r>
              <a:rPr lang="en-US" dirty="0"/>
              <a:t>VerdeWear Collective: Sustainable fashion brand focusing on recycled and upcycled clothing.</a:t>
            </a:r>
          </a:p>
          <a:p>
            <a:r>
              <a:rPr lang="en-US" dirty="0" smtClean="0"/>
              <a:t>Products </a:t>
            </a:r>
            <a:r>
              <a:rPr lang="en-US" dirty="0"/>
              <a:t>and </a:t>
            </a:r>
            <a:r>
              <a:rPr lang="en-US" dirty="0" smtClean="0"/>
              <a:t>Services: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Eco-friendly </a:t>
            </a:r>
            <a:r>
              <a:rPr lang="en-US" dirty="0"/>
              <a:t>everyday wear, </a:t>
            </a:r>
            <a:r>
              <a:rPr lang="en-US" dirty="0" err="1"/>
              <a:t>activewear</a:t>
            </a:r>
            <a:r>
              <a:rPr lang="en-US" dirty="0"/>
              <a:t>, and accessories.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A </a:t>
            </a:r>
            <a:r>
              <a:rPr lang="en-US" dirty="0"/>
              <a:t>take-back program for recycling old garments.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836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3020" y="644434"/>
            <a:ext cx="10018713" cy="1752599"/>
          </a:xfrm>
        </p:spPr>
        <p:txBody>
          <a:bodyPr>
            <a:normAutofit/>
          </a:bodyPr>
          <a:lstStyle/>
          <a:p>
            <a:r>
              <a:rPr lang="en-US" sz="4800" dirty="0"/>
              <a:t>Management Team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73287" y="3215639"/>
            <a:ext cx="10018713" cy="3124201"/>
          </a:xfrm>
        </p:spPr>
        <p:txBody>
          <a:bodyPr>
            <a:normAutofit fontScale="92500"/>
          </a:bodyPr>
          <a:lstStyle/>
          <a:p>
            <a:r>
              <a:rPr lang="en-US" dirty="0"/>
              <a:t> Roles and Responsibilities: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CEO</a:t>
            </a:r>
            <a:r>
              <a:rPr lang="en-US" dirty="0"/>
              <a:t>: Oversees strategy and sustainability initiatives.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COO</a:t>
            </a:r>
            <a:r>
              <a:rPr lang="en-US" dirty="0"/>
              <a:t>: Manages operations, production, and supply chain </a:t>
            </a:r>
            <a:r>
              <a:rPr lang="en-US" dirty="0" smtClean="0"/>
              <a:t>logistics.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CMO</a:t>
            </a:r>
            <a:r>
              <a:rPr lang="en-US" dirty="0"/>
              <a:t>: Leads marketing, brand development, and customer </a:t>
            </a:r>
            <a:r>
              <a:rPr lang="en-US" dirty="0" smtClean="0"/>
              <a:t>engagement.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CFO</a:t>
            </a:r>
            <a:r>
              <a:rPr lang="en-US" dirty="0"/>
              <a:t>: Handles finances, budgeting, and investment </a:t>
            </a:r>
            <a:r>
              <a:rPr lang="en-US" dirty="0" smtClean="0"/>
              <a:t>strategies.</a:t>
            </a:r>
          </a:p>
          <a:p>
            <a:r>
              <a:rPr lang="en-US" dirty="0" smtClean="0"/>
              <a:t>Hiring </a:t>
            </a:r>
            <a:r>
              <a:rPr lang="en-US" dirty="0"/>
              <a:t>Needs: Initial team will also require a lead designer and a web developer.</a:t>
            </a:r>
          </a:p>
        </p:txBody>
      </p:sp>
    </p:spTree>
    <p:extLst>
      <p:ext uri="{BB962C8B-B14F-4D97-AF65-F5344CB8AC3E}">
        <p14:creationId xmlns:p14="http://schemas.microsoft.com/office/powerpoint/2010/main" val="23846034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4276" y="485503"/>
            <a:ext cx="10018713" cy="1752599"/>
          </a:xfrm>
        </p:spPr>
        <p:txBody>
          <a:bodyPr>
            <a:normAutofit/>
          </a:bodyPr>
          <a:lstStyle/>
          <a:p>
            <a:r>
              <a:rPr lang="en-US" sz="4800" dirty="0"/>
              <a:t>Target Market and Marketing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3282" y="3154679"/>
            <a:ext cx="10018713" cy="3124201"/>
          </a:xfrm>
        </p:spPr>
        <p:txBody>
          <a:bodyPr/>
          <a:lstStyle/>
          <a:p>
            <a:r>
              <a:rPr lang="en-US" dirty="0"/>
              <a:t> Primary Customers: Eco-conscious consumers, millennials, and Gen Z.</a:t>
            </a:r>
          </a:p>
          <a:p>
            <a:r>
              <a:rPr lang="en-US" dirty="0" smtClean="0"/>
              <a:t>Unique </a:t>
            </a:r>
            <a:r>
              <a:rPr lang="en-US" dirty="0"/>
              <a:t>Selling Point (USP):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High-quality</a:t>
            </a:r>
            <a:r>
              <a:rPr lang="en-US" dirty="0"/>
              <a:t>, sustainable fashion that doesn't compromise on style.</a:t>
            </a:r>
          </a:p>
          <a:p>
            <a:r>
              <a:rPr lang="en-US" dirty="0" smtClean="0"/>
              <a:t>Marketing </a:t>
            </a:r>
            <a:r>
              <a:rPr lang="en-US" dirty="0"/>
              <a:t>Strategies: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Digital </a:t>
            </a:r>
            <a:r>
              <a:rPr lang="en-US" dirty="0"/>
              <a:t>marketing, social media campaigns, influencer partnerships, sustainability-focused events.</a:t>
            </a:r>
          </a:p>
        </p:txBody>
      </p:sp>
    </p:spTree>
    <p:extLst>
      <p:ext uri="{BB962C8B-B14F-4D97-AF65-F5344CB8AC3E}">
        <p14:creationId xmlns:p14="http://schemas.microsoft.com/office/powerpoint/2010/main" val="28989761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8482" y="642257"/>
            <a:ext cx="10018713" cy="1752599"/>
          </a:xfrm>
        </p:spPr>
        <p:txBody>
          <a:bodyPr>
            <a:normAutofit/>
          </a:bodyPr>
          <a:lstStyle/>
          <a:p>
            <a:r>
              <a:rPr lang="en-US" sz="4800" dirty="0"/>
              <a:t>Competition and Differentiation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76196" y="3024050"/>
            <a:ext cx="10018713" cy="3124201"/>
          </a:xfrm>
        </p:spPr>
        <p:txBody>
          <a:bodyPr>
            <a:normAutofit fontScale="92500"/>
          </a:bodyPr>
          <a:lstStyle/>
          <a:p>
            <a:r>
              <a:rPr lang="en-US" dirty="0"/>
              <a:t> Major Competitors: Established sustainable fashion brands and mainstream fashion retailers with eco lines.</a:t>
            </a:r>
          </a:p>
          <a:p>
            <a:r>
              <a:rPr lang="en-US" dirty="0" smtClean="0"/>
              <a:t>Competitive </a:t>
            </a:r>
            <a:r>
              <a:rPr lang="en-US" dirty="0"/>
              <a:t>Advantage: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Unique </a:t>
            </a:r>
            <a:r>
              <a:rPr lang="en-US" dirty="0"/>
              <a:t>recycling program, community-focused brand, transparent supply chain.</a:t>
            </a:r>
          </a:p>
          <a:p>
            <a:r>
              <a:rPr lang="en-US" dirty="0" smtClean="0"/>
              <a:t>Differentiation </a:t>
            </a:r>
            <a:r>
              <a:rPr lang="en-US" dirty="0"/>
              <a:t>Strategies: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Limited </a:t>
            </a:r>
            <a:r>
              <a:rPr lang="en-US" dirty="0"/>
              <a:t>edition collections, collaborations with eco-activists, customer loyalty programs focusing on sustainability achievements.</a:t>
            </a:r>
          </a:p>
        </p:txBody>
      </p:sp>
    </p:spTree>
    <p:extLst>
      <p:ext uri="{BB962C8B-B14F-4D97-AF65-F5344CB8AC3E}">
        <p14:creationId xmlns:p14="http://schemas.microsoft.com/office/powerpoint/2010/main" val="4291703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6562" y="485503"/>
            <a:ext cx="10018713" cy="1752599"/>
          </a:xfrm>
        </p:spPr>
        <p:txBody>
          <a:bodyPr>
            <a:normAutofit/>
          </a:bodyPr>
          <a:lstStyle/>
          <a:p>
            <a:r>
              <a:rPr lang="en-US" sz="4800" dirty="0"/>
              <a:t>Funding Requirements and Allocation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3944" y="2963091"/>
            <a:ext cx="10018713" cy="3124201"/>
          </a:xfrm>
        </p:spPr>
        <p:txBody>
          <a:bodyPr>
            <a:normAutofit lnSpcReduction="10000"/>
          </a:bodyPr>
          <a:lstStyle/>
          <a:p>
            <a:r>
              <a:rPr lang="en-US" dirty="0"/>
              <a:t> Funding Sought: </a:t>
            </a:r>
            <a:r>
              <a:rPr lang="en-US" dirty="0" smtClean="0"/>
              <a:t>$100,000 for </a:t>
            </a:r>
            <a:r>
              <a:rPr lang="en-US" dirty="0"/>
              <a:t>initial launch and first-year operations.</a:t>
            </a:r>
          </a:p>
          <a:p>
            <a:r>
              <a:rPr lang="en-US" dirty="0" smtClean="0"/>
              <a:t>Utilization</a:t>
            </a:r>
            <a:r>
              <a:rPr lang="en-US" dirty="0"/>
              <a:t>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Production </a:t>
            </a:r>
            <a:r>
              <a:rPr lang="en-US" dirty="0"/>
              <a:t>setup, inventory, marketing, website development, initial operating expenses.</a:t>
            </a:r>
          </a:p>
          <a:p>
            <a:r>
              <a:rPr lang="en-US" dirty="0" smtClean="0"/>
              <a:t>Expected </a:t>
            </a:r>
            <a:r>
              <a:rPr lang="en-US" dirty="0"/>
              <a:t>Milestones: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 smtClean="0"/>
              <a:t>Launch </a:t>
            </a:r>
            <a:r>
              <a:rPr lang="en-US" dirty="0"/>
              <a:t>website and first collection, establish brand presence, achieve </a:t>
            </a:r>
            <a:r>
              <a:rPr lang="en-US" dirty="0" smtClean="0"/>
              <a:t>1.2 mil.</a:t>
            </a:r>
            <a:r>
              <a:rPr lang="en-US" dirty="0" smtClean="0"/>
              <a:t> </a:t>
            </a:r>
            <a:r>
              <a:rPr lang="en-US" dirty="0"/>
              <a:t>within the first year.</a:t>
            </a:r>
          </a:p>
        </p:txBody>
      </p:sp>
    </p:spTree>
    <p:extLst>
      <p:ext uri="{BB962C8B-B14F-4D97-AF65-F5344CB8AC3E}">
        <p14:creationId xmlns:p14="http://schemas.microsoft.com/office/powerpoint/2010/main" val="40560137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3944" y="2815044"/>
            <a:ext cx="10018713" cy="3124201"/>
          </a:xfrm>
        </p:spPr>
        <p:txBody>
          <a:bodyPr/>
          <a:lstStyle/>
          <a:p>
            <a:r>
              <a:rPr lang="en-US" dirty="0"/>
              <a:t> </a:t>
            </a:r>
            <a:r>
              <a:rPr lang="en-US" dirty="0" smtClean="0"/>
              <a:t>Why should the </a:t>
            </a:r>
            <a:r>
              <a:rPr lang="en-US" dirty="0" smtClean="0"/>
              <a:t>dragons consider the pitch?</a:t>
            </a:r>
            <a:endParaRPr lang="en-US" dirty="0"/>
          </a:p>
          <a:p>
            <a:r>
              <a:rPr lang="en-US" dirty="0"/>
              <a:t>T</a:t>
            </a:r>
            <a:r>
              <a:rPr lang="en-US" dirty="0" smtClean="0"/>
              <a:t>he </a:t>
            </a:r>
            <a:r>
              <a:rPr lang="en-US" dirty="0"/>
              <a:t>potential impact of VerdeWear Collective in promoting sustainable fashion and making a positive environmental difference.</a:t>
            </a:r>
          </a:p>
        </p:txBody>
      </p:sp>
    </p:spTree>
    <p:extLst>
      <p:ext uri="{BB962C8B-B14F-4D97-AF65-F5344CB8AC3E}">
        <p14:creationId xmlns:p14="http://schemas.microsoft.com/office/powerpoint/2010/main" val="2272815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800" dirty="0"/>
              <a:t>List of 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89109" y="3015342"/>
            <a:ext cx="10018713" cy="3124201"/>
          </a:xfrm>
        </p:spPr>
        <p:txBody>
          <a:bodyPr>
            <a:normAutofit fontScale="77500" lnSpcReduction="20000"/>
          </a:bodyPr>
          <a:lstStyle/>
          <a:p>
            <a:endParaRPr lang="en-US" dirty="0" smtClean="0"/>
          </a:p>
          <a:p>
            <a:r>
              <a:rPr lang="en-US" dirty="0"/>
              <a:t>Boulton, C. and Turner, P. (2019). Entrepreneurship. 7th ed. Singapore: John Wiley &amp; Sons (Asia</a:t>
            </a:r>
            <a:r>
              <a:rPr lang="en-US" dirty="0" smtClean="0"/>
              <a:t>.</a:t>
            </a:r>
          </a:p>
          <a:p>
            <a:r>
              <a:rPr lang="en-US" dirty="0" smtClean="0"/>
              <a:t>Centre </a:t>
            </a:r>
            <a:r>
              <a:rPr lang="en-US" dirty="0"/>
              <a:t>for Sustainable Fashion. (n.d.). Centre for Sustainable Fashion. </a:t>
            </a:r>
          </a:p>
          <a:p>
            <a:r>
              <a:rPr lang="en-US" dirty="0"/>
              <a:t>Chagollan, S. and Fisher, D. (2006). Fashon design studio : T-shirts : turn your old tees into new treasures. San Diego, Ca: Silver Dolphin Books</a:t>
            </a:r>
            <a:r>
              <a:rPr lang="en-US" dirty="0" smtClean="0"/>
              <a:t>.</a:t>
            </a:r>
          </a:p>
          <a:p>
            <a:r>
              <a:rPr lang="en-US" dirty="0"/>
              <a:t>Jacobsen, J. (2011). Sustainable business and industry : designing and operating for social and environmental responsibility. Milwaukee, Wis.: Asq Quality Press</a:t>
            </a:r>
            <a:r>
              <a:rPr lang="en-US" dirty="0" smtClean="0"/>
              <a:t>.\</a:t>
            </a:r>
          </a:p>
          <a:p>
            <a:r>
              <a:rPr lang="en-US" dirty="0" smtClean="0"/>
              <a:t>Selim</a:t>
            </a:r>
            <a:r>
              <a:rPr lang="en-US" dirty="0"/>
              <a:t>, M.S., Elmarakbi, A., Azzam, A.M., Shenashen, M.A., EL-Saeed, A.M. and El-</a:t>
            </a:r>
            <a:r>
              <a:rPr lang="en-US" dirty="0" err="1"/>
              <a:t>Safty</a:t>
            </a:r>
            <a:r>
              <a:rPr lang="en-US" dirty="0"/>
              <a:t>, S.A. (2018). Eco-friendly design of superhydrophobic </a:t>
            </a:r>
            <a:r>
              <a:rPr lang="en-US" dirty="0" err="1"/>
              <a:t>nano</a:t>
            </a:r>
            <a:r>
              <a:rPr lang="en-US" dirty="0"/>
              <a:t>-magnetite/silicone composites for marine foul-release paints. Progress in Organic Coatings, 116, </a:t>
            </a:r>
            <a:r>
              <a:rPr lang="en-US" dirty="0" smtClean="0"/>
              <a:t>pp.21–34.</a:t>
            </a:r>
          </a:p>
        </p:txBody>
      </p:sp>
    </p:spTree>
    <p:extLst>
      <p:ext uri="{BB962C8B-B14F-4D97-AF65-F5344CB8AC3E}">
        <p14:creationId xmlns:p14="http://schemas.microsoft.com/office/powerpoint/2010/main" val="19192775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Chart06_16x9.potx" id="{3C4BC011-9EDC-4DFB-8A68-37DEDDFE6C2B}" vid="{D35E8C47-702A-41D1-BDB4-1DA9434A1E6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true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1669306</Value>
      <Value>1669445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2013-01-21T07:54:00+00:00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2029-01-01T08:00:00+00:00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ApprovalLog xmlns="4873beb7-5857-4685-be1f-d57550cc96cc" xsi:nil="true"/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TP104001058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875887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LocMarketGroupTiers2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15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7CCCEA7-1327-49DD-AC35-4264F7CCB5D7}">
  <ds:schemaRefs>
    <ds:schemaRef ds:uri="http://schemas.microsoft.com/office/2006/metadata/properties"/>
    <ds:schemaRef ds:uri="http://schemas.microsoft.com/office/infopath/2007/PartnerControls"/>
    <ds:schemaRef ds:uri="4873beb7-5857-4685-be1f-d57550cc96cc"/>
  </ds:schemaRefs>
</ds:datastoreItem>
</file>

<file path=customXml/itemProps2.xml><?xml version="1.0" encoding="utf-8"?>
<ds:datastoreItem xmlns:ds="http://schemas.openxmlformats.org/officeDocument/2006/customXml" ds:itemID="{095EAC7E-3670-4A33-88E9-089AAE82E0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ED8FEBD-5ABD-4CF4-8A24-EAAA08BD571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Organizational chart (gray, green, widescreen)</Template>
  <TotalTime>0</TotalTime>
  <Words>566</Words>
  <Application>Microsoft Office PowerPoint</Application>
  <PresentationFormat>Widescreen</PresentationFormat>
  <Paragraphs>65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Corbel</vt:lpstr>
      <vt:lpstr>Wingdings</vt:lpstr>
      <vt:lpstr>Parallax</vt:lpstr>
      <vt:lpstr>VerdeWear: A Sustainable Fashion Initiative</vt:lpstr>
      <vt:lpstr>Table of Contents</vt:lpstr>
      <vt:lpstr>Introduction</vt:lpstr>
      <vt:lpstr>Business Idea Overview</vt:lpstr>
      <vt:lpstr>Management Team Plan</vt:lpstr>
      <vt:lpstr>Target Market and Marketing Strategies</vt:lpstr>
      <vt:lpstr>Competition and Differentiation Strategies</vt:lpstr>
      <vt:lpstr>Funding Requirements and Allocation</vt:lpstr>
      <vt:lpstr>Conclusion</vt:lpstr>
      <vt:lpstr>List of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2024-03-01T14:07:19Z</dcterms:created>
  <dcterms:modified xsi:type="dcterms:W3CDTF">2024-03-17T17:16:40Z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