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35" d="100"/>
          <a:sy n="135" d="100"/>
        </p:scale>
        <p:origin x="-68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62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32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49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332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91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489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723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625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873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849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121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298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4.jpg"/><Relationship Id="rId5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17407"/>
            <a:ext cx="6400800" cy="512139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cok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184" y="1738470"/>
            <a:ext cx="3749040" cy="2807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099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rche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38470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nik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46" r="-844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55759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mous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4836" r="-548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47096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ok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8" b="2508"/>
          <a:stretch>
            <a:fillRect/>
          </a:stretch>
        </p:blipFill>
        <p:spPr>
          <a:xfrm>
            <a:off x="457200" y="273051"/>
            <a:ext cx="2909611" cy="2069394"/>
          </a:xfrm>
        </p:spPr>
      </p:pic>
      <p:pic>
        <p:nvPicPr>
          <p:cNvPr id="5" name="Picture 4" descr="arch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0907" y="263396"/>
            <a:ext cx="2413000" cy="2413000"/>
          </a:xfrm>
          <a:prstGeom prst="rect">
            <a:avLst/>
          </a:prstGeom>
        </p:spPr>
      </p:pic>
      <p:pic>
        <p:nvPicPr>
          <p:cNvPr id="6" name="Picture 5" descr="mous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83" y="2938168"/>
            <a:ext cx="2654300" cy="3060700"/>
          </a:xfrm>
          <a:prstGeom prst="rect">
            <a:avLst/>
          </a:prstGeom>
        </p:spPr>
      </p:pic>
      <p:pic>
        <p:nvPicPr>
          <p:cNvPr id="7" name="Picture 6" descr="nik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852" y="3391370"/>
            <a:ext cx="355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533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0</Words>
  <Application>Microsoft Macintosh PowerPoint</Application>
  <PresentationFormat>On-screen Show (4:3)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</dc:creator>
  <cp:lastModifiedBy>Sarah</cp:lastModifiedBy>
  <cp:revision>1</cp:revision>
  <dcterms:created xsi:type="dcterms:W3CDTF">2015-04-22T22:39:34Z</dcterms:created>
  <dcterms:modified xsi:type="dcterms:W3CDTF">2015-04-22T23:00:05Z</dcterms:modified>
</cp:coreProperties>
</file>