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5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4" Type="http://schemas.openxmlformats.org/officeDocument/2006/relationships/tableStyles" Target="tableStyles.xml"/><Relationship Id="rId13" Type="http://schemas.openxmlformats.org/officeDocument/2006/relationships/viewProps" Target="viewProps.xml"/><Relationship Id="rId12" Type="http://schemas.openxmlformats.org/officeDocument/2006/relationships/presProps" Target="presProps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9768" y="5276088"/>
            <a:ext cx="11347704" cy="78638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9768" y="5980176"/>
            <a:ext cx="11347704" cy="53035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  <a:endParaRPr lang="en-US" dirty="0"/>
          </a:p>
        </p:txBody>
      </p:sp>
      <p:sp>
        <p:nvSpPr>
          <p:cNvPr id="8" name="Picture Placeholder 6"/>
          <p:cNvSpPr>
            <a:spLocks noGrp="1"/>
          </p:cNvSpPr>
          <p:nvPr>
            <p:ph type="pic" sz="quarter" idx="13" hasCustomPrompt="1"/>
          </p:nvPr>
        </p:nvSpPr>
        <p:spPr>
          <a:xfrm>
            <a:off x="342901" y="343038"/>
            <a:ext cx="11506200" cy="4792766"/>
          </a:xfrm>
          <a:custGeom>
            <a:avLst/>
            <a:gdLst>
              <a:gd name="connsiteX0" fmla="*/ 292023 w 11506200"/>
              <a:gd name="connsiteY0" fmla="*/ 0 h 4792766"/>
              <a:gd name="connsiteX1" fmla="*/ 11214177 w 11506200"/>
              <a:gd name="connsiteY1" fmla="*/ 0 h 4792766"/>
              <a:gd name="connsiteX2" fmla="*/ 11506200 w 11506200"/>
              <a:gd name="connsiteY2" fmla="*/ 292023 h 4792766"/>
              <a:gd name="connsiteX3" fmla="*/ 11506200 w 11506200"/>
              <a:gd name="connsiteY3" fmla="*/ 4500743 h 4792766"/>
              <a:gd name="connsiteX4" fmla="*/ 11214177 w 11506200"/>
              <a:gd name="connsiteY4" fmla="*/ 4792766 h 4792766"/>
              <a:gd name="connsiteX5" fmla="*/ 292023 w 11506200"/>
              <a:gd name="connsiteY5" fmla="*/ 4792766 h 4792766"/>
              <a:gd name="connsiteX6" fmla="*/ 0 w 11506200"/>
              <a:gd name="connsiteY6" fmla="*/ 4500743 h 4792766"/>
              <a:gd name="connsiteX7" fmla="*/ 0 w 11506200"/>
              <a:gd name="connsiteY7" fmla="*/ 292023 h 4792766"/>
              <a:gd name="connsiteX8" fmla="*/ 292023 w 11506200"/>
              <a:gd name="connsiteY8" fmla="*/ 0 h 4792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6200" h="4792766">
                <a:moveTo>
                  <a:pt x="292023" y="0"/>
                </a:moveTo>
                <a:lnTo>
                  <a:pt x="11214177" y="0"/>
                </a:lnTo>
                <a:cubicBezTo>
                  <a:pt x="11375457" y="0"/>
                  <a:pt x="11506200" y="130743"/>
                  <a:pt x="11506200" y="292023"/>
                </a:cubicBezTo>
                <a:lnTo>
                  <a:pt x="11506200" y="4500743"/>
                </a:lnTo>
                <a:cubicBezTo>
                  <a:pt x="11506200" y="4662023"/>
                  <a:pt x="11375457" y="4792766"/>
                  <a:pt x="11214177" y="4792766"/>
                </a:cubicBezTo>
                <a:lnTo>
                  <a:pt x="292023" y="4792766"/>
                </a:lnTo>
                <a:cubicBezTo>
                  <a:pt x="130743" y="4792766"/>
                  <a:pt x="0" y="4662023"/>
                  <a:pt x="0" y="4500743"/>
                </a:cubicBezTo>
                <a:lnTo>
                  <a:pt x="0" y="292023"/>
                </a:lnTo>
                <a:cubicBezTo>
                  <a:pt x="0" y="130743"/>
                  <a:pt x="130743" y="0"/>
                  <a:pt x="29202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37160" y="6519672"/>
            <a:ext cx="349431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6CD91AB5-8D64-469B-81DF-A26B406D2B54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876521" y="651967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632162" y="651967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96B54-ED46-4036-80F8-E8EFB102CB24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9768" y="411480"/>
            <a:ext cx="4590288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  <a:endParaRPr lang="en-US" dirty="0"/>
          </a:p>
        </p:txBody>
      </p:sp>
      <p:sp>
        <p:nvSpPr>
          <p:cNvPr id="8" name="Picture Placeholder 6"/>
          <p:cNvSpPr>
            <a:spLocks noGrp="1"/>
          </p:cNvSpPr>
          <p:nvPr>
            <p:ph type="pic" sz="quarter" idx="13" hasCustomPrompt="1"/>
          </p:nvPr>
        </p:nvSpPr>
        <p:spPr>
          <a:xfrm>
            <a:off x="5591348" y="343038"/>
            <a:ext cx="6257031" cy="6172200"/>
          </a:xfrm>
          <a:custGeom>
            <a:avLst/>
            <a:gdLst>
              <a:gd name="connsiteX0" fmla="*/ 318609 w 6257031"/>
              <a:gd name="connsiteY0" fmla="*/ 0 h 6172200"/>
              <a:gd name="connsiteX1" fmla="*/ 5938422 w 6257031"/>
              <a:gd name="connsiteY1" fmla="*/ 0 h 6172200"/>
              <a:gd name="connsiteX2" fmla="*/ 6257031 w 6257031"/>
              <a:gd name="connsiteY2" fmla="*/ 318609 h 6172200"/>
              <a:gd name="connsiteX3" fmla="*/ 6257031 w 6257031"/>
              <a:gd name="connsiteY3" fmla="*/ 5853591 h 6172200"/>
              <a:gd name="connsiteX4" fmla="*/ 5938422 w 6257031"/>
              <a:gd name="connsiteY4" fmla="*/ 6172200 h 6172200"/>
              <a:gd name="connsiteX5" fmla="*/ 318609 w 6257031"/>
              <a:gd name="connsiteY5" fmla="*/ 6172200 h 6172200"/>
              <a:gd name="connsiteX6" fmla="*/ 0 w 6257031"/>
              <a:gd name="connsiteY6" fmla="*/ 5853591 h 6172200"/>
              <a:gd name="connsiteX7" fmla="*/ 0 w 6257031"/>
              <a:gd name="connsiteY7" fmla="*/ 318609 h 6172200"/>
              <a:gd name="connsiteX8" fmla="*/ 318609 w 6257031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57031" h="6172200">
                <a:moveTo>
                  <a:pt x="318609" y="0"/>
                </a:moveTo>
                <a:lnTo>
                  <a:pt x="5938422" y="0"/>
                </a:lnTo>
                <a:cubicBezTo>
                  <a:pt x="6114385" y="0"/>
                  <a:pt x="6257031" y="142646"/>
                  <a:pt x="6257031" y="318609"/>
                </a:cubicBezTo>
                <a:lnTo>
                  <a:pt x="6257031" y="5853591"/>
                </a:lnTo>
                <a:cubicBezTo>
                  <a:pt x="6257031" y="6029554"/>
                  <a:pt x="6114385" y="6172200"/>
                  <a:pt x="5938422" y="6172200"/>
                </a:cubicBezTo>
                <a:lnTo>
                  <a:pt x="318609" y="6172200"/>
                </a:lnTo>
                <a:cubicBezTo>
                  <a:pt x="142646" y="6172200"/>
                  <a:pt x="0" y="6029554"/>
                  <a:pt x="0" y="5853591"/>
                </a:cubicBezTo>
                <a:lnTo>
                  <a:pt x="0" y="318609"/>
                </a:lnTo>
                <a:cubicBezTo>
                  <a:pt x="0" y="142646"/>
                  <a:pt x="142646" y="0"/>
                  <a:pt x="318609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164B5AC7-D387-41BC-BBB6-F6DD0E8CACDB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9768" y="411480"/>
            <a:ext cx="5397718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517136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A0D73698-4765-4C7F-8C74-6EF048F95E94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</a:fld>
            <a:endParaRPr lang="en-US"/>
          </a:p>
        </p:txBody>
      </p:sp>
      <p:sp>
        <p:nvSpPr>
          <p:cNvPr id="11" name="Picture Placeholder 6"/>
          <p:cNvSpPr>
            <a:spLocks noGrp="1"/>
          </p:cNvSpPr>
          <p:nvPr>
            <p:ph type="pic" sz="quarter" idx="13" hasCustomPrompt="1"/>
          </p:nvPr>
        </p:nvSpPr>
        <p:spPr>
          <a:xfrm>
            <a:off x="6720113" y="342900"/>
            <a:ext cx="5131133" cy="6172200"/>
          </a:xfrm>
          <a:custGeom>
            <a:avLst/>
            <a:gdLst>
              <a:gd name="connsiteX0" fmla="*/ 305905 w 5334000"/>
              <a:gd name="connsiteY0" fmla="*/ 0 h 6172200"/>
              <a:gd name="connsiteX1" fmla="*/ 5028095 w 5334000"/>
              <a:gd name="connsiteY1" fmla="*/ 0 h 6172200"/>
              <a:gd name="connsiteX2" fmla="*/ 5334000 w 5334000"/>
              <a:gd name="connsiteY2" fmla="*/ 305905 h 6172200"/>
              <a:gd name="connsiteX3" fmla="*/ 5334000 w 5334000"/>
              <a:gd name="connsiteY3" fmla="*/ 5866295 h 6172200"/>
              <a:gd name="connsiteX4" fmla="*/ 5028095 w 5334000"/>
              <a:gd name="connsiteY4" fmla="*/ 6172200 h 6172200"/>
              <a:gd name="connsiteX5" fmla="*/ 305905 w 5334000"/>
              <a:gd name="connsiteY5" fmla="*/ 6172200 h 6172200"/>
              <a:gd name="connsiteX6" fmla="*/ 0 w 5334000"/>
              <a:gd name="connsiteY6" fmla="*/ 5866295 h 6172200"/>
              <a:gd name="connsiteX7" fmla="*/ 0 w 5334000"/>
              <a:gd name="connsiteY7" fmla="*/ 305905 h 6172200"/>
              <a:gd name="connsiteX8" fmla="*/ 305905 w 53340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334000" h="6172200">
                <a:moveTo>
                  <a:pt x="305905" y="0"/>
                </a:moveTo>
                <a:lnTo>
                  <a:pt x="5028095" y="0"/>
                </a:lnTo>
                <a:cubicBezTo>
                  <a:pt x="5197042" y="0"/>
                  <a:pt x="5334000" y="136958"/>
                  <a:pt x="5334000" y="305905"/>
                </a:cubicBezTo>
                <a:lnTo>
                  <a:pt x="5334000" y="5866295"/>
                </a:lnTo>
                <a:cubicBezTo>
                  <a:pt x="5334000" y="6035242"/>
                  <a:pt x="5197042" y="6172200"/>
                  <a:pt x="5028095" y="6172200"/>
                </a:cubicBezTo>
                <a:lnTo>
                  <a:pt x="305905" y="6172200"/>
                </a:lnTo>
                <a:cubicBezTo>
                  <a:pt x="136958" y="6172200"/>
                  <a:pt x="0" y="6035242"/>
                  <a:pt x="0" y="5866295"/>
                </a:cubicBezTo>
                <a:lnTo>
                  <a:pt x="0" y="305905"/>
                </a:lnTo>
                <a:cubicBezTo>
                  <a:pt x="0" y="136958"/>
                  <a:pt x="136958" y="0"/>
                  <a:pt x="305905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69480" y="411480"/>
            <a:ext cx="4361688" cy="39684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69480" y="4873752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  <a:endParaRPr lang="en-US" dirty="0"/>
          </a:p>
        </p:txBody>
      </p:sp>
      <p:sp>
        <p:nvSpPr>
          <p:cNvPr id="8" name="Picture Placeholder 6"/>
          <p:cNvSpPr>
            <a:spLocks noGrp="1"/>
          </p:cNvSpPr>
          <p:nvPr>
            <p:ph type="pic" sz="quarter" idx="13" hasCustomPrompt="1"/>
          </p:nvPr>
        </p:nvSpPr>
        <p:spPr>
          <a:xfrm>
            <a:off x="347472" y="343038"/>
            <a:ext cx="6257031" cy="6172200"/>
          </a:xfrm>
          <a:custGeom>
            <a:avLst/>
            <a:gdLst>
              <a:gd name="connsiteX0" fmla="*/ 318609 w 6257031"/>
              <a:gd name="connsiteY0" fmla="*/ 0 h 6172200"/>
              <a:gd name="connsiteX1" fmla="*/ 5938422 w 6257031"/>
              <a:gd name="connsiteY1" fmla="*/ 0 h 6172200"/>
              <a:gd name="connsiteX2" fmla="*/ 6257031 w 6257031"/>
              <a:gd name="connsiteY2" fmla="*/ 318609 h 6172200"/>
              <a:gd name="connsiteX3" fmla="*/ 6257031 w 6257031"/>
              <a:gd name="connsiteY3" fmla="*/ 5853591 h 6172200"/>
              <a:gd name="connsiteX4" fmla="*/ 5938422 w 6257031"/>
              <a:gd name="connsiteY4" fmla="*/ 6172200 h 6172200"/>
              <a:gd name="connsiteX5" fmla="*/ 318609 w 6257031"/>
              <a:gd name="connsiteY5" fmla="*/ 6172200 h 6172200"/>
              <a:gd name="connsiteX6" fmla="*/ 0 w 6257031"/>
              <a:gd name="connsiteY6" fmla="*/ 5853591 h 6172200"/>
              <a:gd name="connsiteX7" fmla="*/ 0 w 6257031"/>
              <a:gd name="connsiteY7" fmla="*/ 318609 h 6172200"/>
              <a:gd name="connsiteX8" fmla="*/ 318609 w 6257031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57031" h="6172200">
                <a:moveTo>
                  <a:pt x="318609" y="0"/>
                </a:moveTo>
                <a:lnTo>
                  <a:pt x="5938422" y="0"/>
                </a:lnTo>
                <a:cubicBezTo>
                  <a:pt x="6114385" y="0"/>
                  <a:pt x="6257031" y="142646"/>
                  <a:pt x="6257031" y="318609"/>
                </a:cubicBezTo>
                <a:lnTo>
                  <a:pt x="6257031" y="5853591"/>
                </a:lnTo>
                <a:cubicBezTo>
                  <a:pt x="6257031" y="6029554"/>
                  <a:pt x="6114385" y="6172200"/>
                  <a:pt x="5938422" y="6172200"/>
                </a:cubicBezTo>
                <a:lnTo>
                  <a:pt x="318609" y="6172200"/>
                </a:lnTo>
                <a:cubicBezTo>
                  <a:pt x="142646" y="6172200"/>
                  <a:pt x="0" y="6029554"/>
                  <a:pt x="0" y="5853591"/>
                </a:cubicBezTo>
                <a:lnTo>
                  <a:pt x="0" y="318609"/>
                </a:lnTo>
                <a:cubicBezTo>
                  <a:pt x="0" y="142646"/>
                  <a:pt x="142646" y="0"/>
                  <a:pt x="318609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19A3EA51-69C4-4090-B98A-31CA47A2E35E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9768" y="438912"/>
            <a:ext cx="9317736" cy="445312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9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9768" y="4965192"/>
            <a:ext cx="5431536" cy="128930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6633933-AD95-42CF-A390-A7073FD506A1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08176" y="1536192"/>
            <a:ext cx="9171432" cy="2615184"/>
          </a:xfrm>
        </p:spPr>
        <p:txBody>
          <a:bodyPr anchor="ctr">
            <a:normAutofit/>
          </a:bodyPr>
          <a:lstStyle>
            <a:lvl1pPr algn="ctr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8176" y="4427554"/>
            <a:ext cx="9171432" cy="1143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D50E307-C64C-483A-9485-A61D01D72197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9768" y="438912"/>
            <a:ext cx="11494008" cy="46542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25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9768" y="5093208"/>
            <a:ext cx="5669280" cy="116128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BC36CA3-7064-4E52-B24E-E3CC37B36CB8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768" y="1810512"/>
            <a:ext cx="7772400" cy="4562856"/>
          </a:xfrm>
        </p:spPr>
        <p:txBody>
          <a:bodyPr anchor="b">
            <a:normAutofit/>
          </a:bodyPr>
          <a:lstStyle>
            <a:lvl1pPr>
              <a:defRPr sz="8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33F469A-9BA4-41D9-A358-7174319CB857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1828800"/>
          </a:xfrm>
        </p:spPr>
        <p:txBody>
          <a:bodyPr anchor="t">
            <a:normAutofit/>
          </a:bodyPr>
          <a:lstStyle>
            <a:lvl1pPr>
              <a:defRPr sz="80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5998464" y="2423160"/>
            <a:ext cx="5486400" cy="3886200"/>
          </a:xfr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Font typeface="+mj-lt"/>
              <a:buAutoNum type="arabicPeriod"/>
              <a:defRPr lang="en-US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>
              <a:buFont typeface="+mj-lt"/>
              <a:buAutoNum type="arabicPeriod"/>
              <a:defRPr lang="en-US" dirty="0"/>
            </a:lvl4pPr>
            <a:lvl5pPr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B0C55-2E11-4E7F-9EF8-868B07C6C42C}" type="datetime1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44384" y="1012952"/>
            <a:ext cx="4023360" cy="1636776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10" name="Picture Placeholder 8"/>
          <p:cNvSpPr>
            <a:spLocks noGrp="1"/>
          </p:cNvSpPr>
          <p:nvPr>
            <p:ph type="pic" sz="quarter" idx="14" hasCustomPrompt="1"/>
          </p:nvPr>
        </p:nvSpPr>
        <p:spPr>
          <a:xfrm>
            <a:off x="342901" y="345109"/>
            <a:ext cx="6714969" cy="6163508"/>
          </a:xfrm>
          <a:custGeom>
            <a:avLst/>
            <a:gdLst>
              <a:gd name="connsiteX0" fmla="*/ 281857 w 6714969"/>
              <a:gd name="connsiteY0" fmla="*/ 0 h 6163508"/>
              <a:gd name="connsiteX1" fmla="*/ 6433112 w 6714969"/>
              <a:gd name="connsiteY1" fmla="*/ 0 h 6163508"/>
              <a:gd name="connsiteX2" fmla="*/ 6714969 w 6714969"/>
              <a:gd name="connsiteY2" fmla="*/ 281857 h 6163508"/>
              <a:gd name="connsiteX3" fmla="*/ 6714969 w 6714969"/>
              <a:gd name="connsiteY3" fmla="*/ 5881651 h 6163508"/>
              <a:gd name="connsiteX4" fmla="*/ 6433112 w 6714969"/>
              <a:gd name="connsiteY4" fmla="*/ 6163508 h 6163508"/>
              <a:gd name="connsiteX5" fmla="*/ 281857 w 6714969"/>
              <a:gd name="connsiteY5" fmla="*/ 6163508 h 6163508"/>
              <a:gd name="connsiteX6" fmla="*/ 0 w 6714969"/>
              <a:gd name="connsiteY6" fmla="*/ 5881651 h 6163508"/>
              <a:gd name="connsiteX7" fmla="*/ 0 w 6714969"/>
              <a:gd name="connsiteY7" fmla="*/ 281857 h 6163508"/>
              <a:gd name="connsiteX8" fmla="*/ 281857 w 6714969"/>
              <a:gd name="connsiteY8" fmla="*/ 0 h 6163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14969" h="6163508">
                <a:moveTo>
                  <a:pt x="281857" y="0"/>
                </a:moveTo>
                <a:lnTo>
                  <a:pt x="6433112" y="0"/>
                </a:lnTo>
                <a:cubicBezTo>
                  <a:pt x="6588777" y="0"/>
                  <a:pt x="6714969" y="126192"/>
                  <a:pt x="6714969" y="281857"/>
                </a:cubicBezTo>
                <a:lnTo>
                  <a:pt x="6714969" y="5881651"/>
                </a:lnTo>
                <a:cubicBezTo>
                  <a:pt x="6714969" y="6037316"/>
                  <a:pt x="6588777" y="6163508"/>
                  <a:pt x="6433112" y="6163508"/>
                </a:cubicBezTo>
                <a:lnTo>
                  <a:pt x="281857" y="6163508"/>
                </a:lnTo>
                <a:cubicBezTo>
                  <a:pt x="126192" y="6163508"/>
                  <a:pt x="0" y="6037316"/>
                  <a:pt x="0" y="5881651"/>
                </a:cubicBezTo>
                <a:lnTo>
                  <a:pt x="0" y="281857"/>
                </a:lnTo>
                <a:cubicBezTo>
                  <a:pt x="0" y="126192"/>
                  <a:pt x="126192" y="0"/>
                  <a:pt x="281857" y="0"/>
                </a:cubicBezTo>
                <a:close/>
              </a:path>
            </a:pathLst>
          </a:custGeom>
          <a:blipFill dpi="0" rotWithShape="1">
            <a:blip r:embed="rId2">
              <a:alphaModFix amt="6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7644384" y="2896616"/>
            <a:ext cx="4023360" cy="3364992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>
              <a:buFont typeface="+mj-lt"/>
              <a:buAutoNum type="arabicPeriod"/>
              <a:defRPr lang="en-US" dirty="0"/>
            </a:lvl4pPr>
            <a:lvl5pPr>
              <a:buFont typeface="+mj-lt"/>
              <a:buAutoNum type="arabicPeriod"/>
              <a:defRPr lang="en-US" dirty="0"/>
            </a:lvl5pPr>
          </a:lstStyle>
          <a:p>
            <a:pPr marL="228600" lvl="0" indent="-228600"/>
            <a:r>
              <a:rPr lang="en-US" dirty="0"/>
              <a:t>Click to edit Master text styles</a:t>
            </a:r>
            <a:endParaRPr lang="en-US" dirty="0"/>
          </a:p>
          <a:p>
            <a:pPr marL="228600" lvl="1" indent="-228600"/>
            <a:r>
              <a:rPr lang="en-US" dirty="0"/>
              <a:t>Second level</a:t>
            </a:r>
            <a:endParaRPr lang="en-US" dirty="0"/>
          </a:p>
          <a:p>
            <a:pPr marL="228600" lvl="2" indent="-228600"/>
            <a:r>
              <a:rPr lang="en-US" dirty="0"/>
              <a:t>Third level</a:t>
            </a:r>
            <a:endParaRPr lang="en-US" dirty="0"/>
          </a:p>
          <a:p>
            <a:pPr marL="228600" lvl="3" indent="-228600"/>
            <a:r>
              <a:rPr lang="en-US" dirty="0"/>
              <a:t>Fourth level</a:t>
            </a:r>
            <a:endParaRPr lang="en-US" dirty="0"/>
          </a:p>
          <a:p>
            <a:pPr marL="228600" lvl="4" indent="-228600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9FCAD-E19B-4A0F-866E-979EDEC4B525}" type="datetime1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4984" y="2478024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273800" y="2478024"/>
            <a:ext cx="4325112" cy="24597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B4A14-E3E2-4038-B0C4-0EC5ECBDA17A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4984" y="2039112"/>
            <a:ext cx="3813048" cy="353872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5422392" y="2039112"/>
            <a:ext cx="5047488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1396-E7F4-44BB-B3C1-CAADE8EE1BCB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768" y="1600200"/>
            <a:ext cx="4142232" cy="46360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5422392" y="1600200"/>
            <a:ext cx="5788152" cy="463600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03B70-0873-4F91-B20E-188F8FCBC95A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768" y="640080"/>
            <a:ext cx="4032504" cy="3621024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5422392" y="640080"/>
            <a:ext cx="5971032" cy="572414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11211-1BBF-43C8-98F1-415153382D43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768" y="640080"/>
            <a:ext cx="3493008" cy="362102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4425696" y="640080"/>
            <a:ext cx="7159752" cy="57197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C37F1-4FE0-40C5-A1CC-AC65E60D9E3F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0408" y="548640"/>
            <a:ext cx="6035040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3" hasCustomPrompt="1"/>
          </p:nvPr>
        </p:nvSpPr>
        <p:spPr>
          <a:xfrm>
            <a:off x="342900" y="342900"/>
            <a:ext cx="4501152" cy="6172200"/>
          </a:xfrm>
          <a:custGeom>
            <a:avLst/>
            <a:gdLst>
              <a:gd name="connsiteX0" fmla="*/ 332635 w 4501152"/>
              <a:gd name="connsiteY0" fmla="*/ 0 h 6172200"/>
              <a:gd name="connsiteX1" fmla="*/ 4168517 w 4501152"/>
              <a:gd name="connsiteY1" fmla="*/ 0 h 6172200"/>
              <a:gd name="connsiteX2" fmla="*/ 4501152 w 4501152"/>
              <a:gd name="connsiteY2" fmla="*/ 331423 h 6172200"/>
              <a:gd name="connsiteX3" fmla="*/ 4501152 w 4501152"/>
              <a:gd name="connsiteY3" fmla="*/ 5840778 h 6172200"/>
              <a:gd name="connsiteX4" fmla="*/ 4168517 w 4501152"/>
              <a:gd name="connsiteY4" fmla="*/ 6172200 h 6172200"/>
              <a:gd name="connsiteX5" fmla="*/ 332635 w 4501152"/>
              <a:gd name="connsiteY5" fmla="*/ 6172200 h 6172200"/>
              <a:gd name="connsiteX6" fmla="*/ 0 w 4501152"/>
              <a:gd name="connsiteY6" fmla="*/ 5840778 h 6172200"/>
              <a:gd name="connsiteX7" fmla="*/ 0 w 4501152"/>
              <a:gd name="connsiteY7" fmla="*/ 331423 h 6172200"/>
              <a:gd name="connsiteX8" fmla="*/ 332635 w 4501152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1152" h="6172200">
                <a:moveTo>
                  <a:pt x="332635" y="0"/>
                </a:moveTo>
                <a:lnTo>
                  <a:pt x="4168517" y="0"/>
                </a:lnTo>
                <a:cubicBezTo>
                  <a:pt x="4352226" y="0"/>
                  <a:pt x="4501152" y="148383"/>
                  <a:pt x="4501152" y="331423"/>
                </a:cubicBezTo>
                <a:lnTo>
                  <a:pt x="4501152" y="5840778"/>
                </a:lnTo>
                <a:cubicBezTo>
                  <a:pt x="4501152" y="6023817"/>
                  <a:pt x="4352226" y="6172200"/>
                  <a:pt x="4168517" y="6172200"/>
                </a:cubicBezTo>
                <a:lnTo>
                  <a:pt x="332635" y="6172200"/>
                </a:lnTo>
                <a:cubicBezTo>
                  <a:pt x="148926" y="6172200"/>
                  <a:pt x="0" y="6023817"/>
                  <a:pt x="0" y="5840778"/>
                </a:cubicBezTo>
                <a:lnTo>
                  <a:pt x="0" y="331423"/>
                </a:lnTo>
                <a:cubicBezTo>
                  <a:pt x="0" y="148383"/>
                  <a:pt x="148926" y="0"/>
                  <a:pt x="33263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5550408" y="1828800"/>
            <a:ext cx="6035040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B0F37310-2C84-4F72-97F3-ED5E52F7A674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768" y="548640"/>
            <a:ext cx="6135624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429768" y="1828800"/>
            <a:ext cx="6135624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7373D-8BEF-4D11-A85D-4ADD8461D8CF}" type="datetime1">
              <a:rPr lang="en-US" smtClean="0"/>
            </a:fld>
            <a:endParaRPr lang="en-US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3" hasCustomPrompt="1"/>
          </p:nvPr>
        </p:nvSpPr>
        <p:spPr>
          <a:xfrm>
            <a:off x="7353304" y="352327"/>
            <a:ext cx="4495799" cy="6172200"/>
          </a:xfrm>
          <a:custGeom>
            <a:avLst/>
            <a:gdLst>
              <a:gd name="connsiteX0" fmla="*/ 293171 w 4495799"/>
              <a:gd name="connsiteY0" fmla="*/ 0 h 6172200"/>
              <a:gd name="connsiteX1" fmla="*/ 4202628 w 4495799"/>
              <a:gd name="connsiteY1" fmla="*/ 0 h 6172200"/>
              <a:gd name="connsiteX2" fmla="*/ 4495799 w 4495799"/>
              <a:gd name="connsiteY2" fmla="*/ 293171 h 6172200"/>
              <a:gd name="connsiteX3" fmla="*/ 4495799 w 4495799"/>
              <a:gd name="connsiteY3" fmla="*/ 5879029 h 6172200"/>
              <a:gd name="connsiteX4" fmla="*/ 4202628 w 4495799"/>
              <a:gd name="connsiteY4" fmla="*/ 6172200 h 6172200"/>
              <a:gd name="connsiteX5" fmla="*/ 293171 w 4495799"/>
              <a:gd name="connsiteY5" fmla="*/ 6172200 h 6172200"/>
              <a:gd name="connsiteX6" fmla="*/ 0 w 4495799"/>
              <a:gd name="connsiteY6" fmla="*/ 5879029 h 6172200"/>
              <a:gd name="connsiteX7" fmla="*/ 0 w 4495799"/>
              <a:gd name="connsiteY7" fmla="*/ 293171 h 6172200"/>
              <a:gd name="connsiteX8" fmla="*/ 293171 w 4495799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95799" h="6172200">
                <a:moveTo>
                  <a:pt x="293171" y="0"/>
                </a:moveTo>
                <a:lnTo>
                  <a:pt x="4202628" y="0"/>
                </a:lnTo>
                <a:cubicBezTo>
                  <a:pt x="4364542" y="0"/>
                  <a:pt x="4495799" y="131257"/>
                  <a:pt x="4495799" y="293171"/>
                </a:cubicBezTo>
                <a:lnTo>
                  <a:pt x="4495799" y="5879029"/>
                </a:lnTo>
                <a:cubicBezTo>
                  <a:pt x="4495799" y="6040943"/>
                  <a:pt x="4364542" y="6172200"/>
                  <a:pt x="4202628" y="6172200"/>
                </a:cubicBezTo>
                <a:lnTo>
                  <a:pt x="293171" y="6172200"/>
                </a:lnTo>
                <a:cubicBezTo>
                  <a:pt x="131257" y="6172200"/>
                  <a:pt x="0" y="6040943"/>
                  <a:pt x="0" y="5879029"/>
                </a:cubicBezTo>
                <a:lnTo>
                  <a:pt x="0" y="293171"/>
                </a:lnTo>
                <a:cubicBezTo>
                  <a:pt x="0" y="131257"/>
                  <a:pt x="131257" y="0"/>
                  <a:pt x="293171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0076" y="320040"/>
            <a:ext cx="676656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3" hasCustomPrompt="1"/>
          </p:nvPr>
        </p:nvSpPr>
        <p:spPr>
          <a:xfrm>
            <a:off x="339373" y="344424"/>
            <a:ext cx="3808553" cy="61722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4820076" y="1380744"/>
            <a:ext cx="676656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04D0A65-74B1-4258-9347-517577BEF7B0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768" y="320040"/>
            <a:ext cx="685800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429768" y="1380744"/>
            <a:ext cx="685800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0591-709C-49DC-8FE0-9F32B5969F72}" type="datetime1">
              <a:rPr lang="en-US" smtClean="0"/>
            </a:fld>
            <a:endParaRPr lang="en-US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3" hasCustomPrompt="1"/>
          </p:nvPr>
        </p:nvSpPr>
        <p:spPr>
          <a:xfrm>
            <a:off x="8046768" y="344424"/>
            <a:ext cx="3808553" cy="61722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6328" y="601755"/>
            <a:ext cx="4389120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3" hasCustomPrompt="1"/>
          </p:nvPr>
        </p:nvSpPr>
        <p:spPr>
          <a:xfrm>
            <a:off x="341522" y="342902"/>
            <a:ext cx="6249778" cy="6172343"/>
          </a:xfrm>
          <a:custGeom>
            <a:avLst/>
            <a:gdLst>
              <a:gd name="connsiteX0" fmla="*/ 258473 w 6249778"/>
              <a:gd name="connsiteY0" fmla="*/ 0 h 6172343"/>
              <a:gd name="connsiteX1" fmla="*/ 5991306 w 6249778"/>
              <a:gd name="connsiteY1" fmla="*/ 0 h 6172343"/>
              <a:gd name="connsiteX2" fmla="*/ 6249778 w 6249778"/>
              <a:gd name="connsiteY2" fmla="*/ 257942 h 6172343"/>
              <a:gd name="connsiteX3" fmla="*/ 6249778 w 6249778"/>
              <a:gd name="connsiteY3" fmla="*/ 5914401 h 6172343"/>
              <a:gd name="connsiteX4" fmla="*/ 5991306 w 6249778"/>
              <a:gd name="connsiteY4" fmla="*/ 6172343 h 6172343"/>
              <a:gd name="connsiteX5" fmla="*/ 258473 w 6249778"/>
              <a:gd name="connsiteY5" fmla="*/ 6172343 h 6172343"/>
              <a:gd name="connsiteX6" fmla="*/ 0 w 6249778"/>
              <a:gd name="connsiteY6" fmla="*/ 5914401 h 6172343"/>
              <a:gd name="connsiteX7" fmla="*/ 0 w 6249778"/>
              <a:gd name="connsiteY7" fmla="*/ 257942 h 6172343"/>
              <a:gd name="connsiteX8" fmla="*/ 258473 w 6249778"/>
              <a:gd name="connsiteY8" fmla="*/ 0 h 6172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49778" h="6172343">
                <a:moveTo>
                  <a:pt x="258473" y="0"/>
                </a:moveTo>
                <a:lnTo>
                  <a:pt x="5991306" y="0"/>
                </a:lnTo>
                <a:cubicBezTo>
                  <a:pt x="6134057" y="0"/>
                  <a:pt x="6249778" y="115484"/>
                  <a:pt x="6249778" y="257942"/>
                </a:cubicBezTo>
                <a:lnTo>
                  <a:pt x="6249778" y="5914401"/>
                </a:lnTo>
                <a:cubicBezTo>
                  <a:pt x="6249778" y="6056859"/>
                  <a:pt x="6134057" y="6172343"/>
                  <a:pt x="5991306" y="6172343"/>
                </a:cubicBezTo>
                <a:lnTo>
                  <a:pt x="258473" y="6172343"/>
                </a:lnTo>
                <a:cubicBezTo>
                  <a:pt x="115722" y="6172343"/>
                  <a:pt x="0" y="6056859"/>
                  <a:pt x="0" y="5914401"/>
                </a:cubicBezTo>
                <a:lnTo>
                  <a:pt x="0" y="257942"/>
                </a:lnTo>
                <a:cubicBezTo>
                  <a:pt x="0" y="115484"/>
                  <a:pt x="115722" y="0"/>
                  <a:pt x="258473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7196328" y="2276856"/>
            <a:ext cx="4389120" cy="404164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53D0D37D-152B-44E6-AB8F-60E41FE679D7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768" y="603504"/>
            <a:ext cx="4480560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429767" y="2276856"/>
            <a:ext cx="4480560" cy="404164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FD62D-5EED-4798-9EBA-B6E1A9B98072}" type="datetime1">
              <a:rPr lang="en-US" smtClean="0"/>
            </a:fld>
            <a:endParaRPr lang="en-US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3" hasCustomPrompt="1"/>
          </p:nvPr>
        </p:nvSpPr>
        <p:spPr>
          <a:xfrm>
            <a:off x="5737594" y="342900"/>
            <a:ext cx="6111507" cy="6172338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6328" y="320040"/>
            <a:ext cx="438912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3" hasCustomPrompt="1"/>
          </p:nvPr>
        </p:nvSpPr>
        <p:spPr>
          <a:xfrm>
            <a:off x="341522" y="342902"/>
            <a:ext cx="6249778" cy="6172343"/>
          </a:xfrm>
          <a:custGeom>
            <a:avLst/>
            <a:gdLst>
              <a:gd name="connsiteX0" fmla="*/ 258473 w 6249778"/>
              <a:gd name="connsiteY0" fmla="*/ 0 h 6172343"/>
              <a:gd name="connsiteX1" fmla="*/ 5991306 w 6249778"/>
              <a:gd name="connsiteY1" fmla="*/ 0 h 6172343"/>
              <a:gd name="connsiteX2" fmla="*/ 6249778 w 6249778"/>
              <a:gd name="connsiteY2" fmla="*/ 257942 h 6172343"/>
              <a:gd name="connsiteX3" fmla="*/ 6249778 w 6249778"/>
              <a:gd name="connsiteY3" fmla="*/ 5914401 h 6172343"/>
              <a:gd name="connsiteX4" fmla="*/ 5991306 w 6249778"/>
              <a:gd name="connsiteY4" fmla="*/ 6172343 h 6172343"/>
              <a:gd name="connsiteX5" fmla="*/ 258473 w 6249778"/>
              <a:gd name="connsiteY5" fmla="*/ 6172343 h 6172343"/>
              <a:gd name="connsiteX6" fmla="*/ 0 w 6249778"/>
              <a:gd name="connsiteY6" fmla="*/ 5914401 h 6172343"/>
              <a:gd name="connsiteX7" fmla="*/ 0 w 6249778"/>
              <a:gd name="connsiteY7" fmla="*/ 257942 h 6172343"/>
              <a:gd name="connsiteX8" fmla="*/ 258473 w 6249778"/>
              <a:gd name="connsiteY8" fmla="*/ 0 h 6172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49778" h="6172343">
                <a:moveTo>
                  <a:pt x="258473" y="0"/>
                </a:moveTo>
                <a:lnTo>
                  <a:pt x="5991306" y="0"/>
                </a:lnTo>
                <a:cubicBezTo>
                  <a:pt x="6134057" y="0"/>
                  <a:pt x="6249778" y="115484"/>
                  <a:pt x="6249778" y="257942"/>
                </a:cubicBezTo>
                <a:lnTo>
                  <a:pt x="6249778" y="5914401"/>
                </a:lnTo>
                <a:cubicBezTo>
                  <a:pt x="6249778" y="6056859"/>
                  <a:pt x="6134057" y="6172343"/>
                  <a:pt x="5991306" y="6172343"/>
                </a:cubicBezTo>
                <a:lnTo>
                  <a:pt x="258473" y="6172343"/>
                </a:lnTo>
                <a:cubicBezTo>
                  <a:pt x="115722" y="6172343"/>
                  <a:pt x="0" y="6056859"/>
                  <a:pt x="0" y="5914401"/>
                </a:cubicBezTo>
                <a:lnTo>
                  <a:pt x="0" y="257942"/>
                </a:lnTo>
                <a:cubicBezTo>
                  <a:pt x="0" y="115484"/>
                  <a:pt x="115722" y="0"/>
                  <a:pt x="258473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7196328" y="1380744"/>
            <a:ext cx="438912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FCFE97D-4F8B-4270-9223-9617008B9FA3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767" y="320040"/>
            <a:ext cx="4573413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429766" y="1380744"/>
            <a:ext cx="4573413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B1D5C-1F84-4585-9043-549E87BD77AE}" type="datetime1">
              <a:rPr lang="en-US" smtClean="0"/>
            </a:fld>
            <a:endParaRPr lang="en-US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3" hasCustomPrompt="1"/>
          </p:nvPr>
        </p:nvSpPr>
        <p:spPr>
          <a:xfrm>
            <a:off x="5737594" y="342900"/>
            <a:ext cx="6111507" cy="6172338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1040" y="603504"/>
            <a:ext cx="340156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3" hasCustomPrompt="1"/>
          </p:nvPr>
        </p:nvSpPr>
        <p:spPr>
          <a:xfrm>
            <a:off x="342900" y="342901"/>
            <a:ext cx="7391400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8321040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1EB90F8-5A2D-4795-872B-662FE96339B2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768" y="603504"/>
            <a:ext cx="340156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3" hasCustomPrompt="1"/>
          </p:nvPr>
        </p:nvSpPr>
        <p:spPr>
          <a:xfrm>
            <a:off x="4502843" y="342901"/>
            <a:ext cx="7346257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429768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A22F9C2-5647-4E58-BE9B-A16834D13FE3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1896" y="1078992"/>
            <a:ext cx="3273552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3" hasCustomPrompt="1"/>
          </p:nvPr>
        </p:nvSpPr>
        <p:spPr>
          <a:xfrm>
            <a:off x="342900" y="342901"/>
            <a:ext cx="7391400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83118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B124E6D-88B1-474F-9E7C-C29F02FACC38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1732" y="5111854"/>
            <a:ext cx="3739279" cy="138988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19" name="Picture Placeholder 17"/>
          <p:cNvSpPr>
            <a:spLocks noGrp="1"/>
          </p:cNvSpPr>
          <p:nvPr>
            <p:ph type="pic" sz="quarter" idx="15" hasCustomPrompt="1"/>
          </p:nvPr>
        </p:nvSpPr>
        <p:spPr>
          <a:xfrm>
            <a:off x="339373" y="320043"/>
            <a:ext cx="11509730" cy="4404825"/>
          </a:xfrm>
          <a:custGeom>
            <a:avLst/>
            <a:gdLst>
              <a:gd name="connsiteX0" fmla="*/ 299132 w 11509730"/>
              <a:gd name="connsiteY0" fmla="*/ 0 h 4404825"/>
              <a:gd name="connsiteX1" fmla="*/ 11210598 w 11509730"/>
              <a:gd name="connsiteY1" fmla="*/ 0 h 4404825"/>
              <a:gd name="connsiteX2" fmla="*/ 11509730 w 11509730"/>
              <a:gd name="connsiteY2" fmla="*/ 299132 h 4404825"/>
              <a:gd name="connsiteX3" fmla="*/ 11509730 w 11509730"/>
              <a:gd name="connsiteY3" fmla="*/ 4105693 h 4404825"/>
              <a:gd name="connsiteX4" fmla="*/ 11210598 w 11509730"/>
              <a:gd name="connsiteY4" fmla="*/ 4404825 h 4404825"/>
              <a:gd name="connsiteX5" fmla="*/ 299132 w 11509730"/>
              <a:gd name="connsiteY5" fmla="*/ 4404825 h 4404825"/>
              <a:gd name="connsiteX6" fmla="*/ 0 w 11509730"/>
              <a:gd name="connsiteY6" fmla="*/ 4105693 h 4404825"/>
              <a:gd name="connsiteX7" fmla="*/ 0 w 11509730"/>
              <a:gd name="connsiteY7" fmla="*/ 299132 h 4404825"/>
              <a:gd name="connsiteX8" fmla="*/ 299132 w 11509730"/>
              <a:gd name="connsiteY8" fmla="*/ 0 h 4404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9730" h="4404825">
                <a:moveTo>
                  <a:pt x="299132" y="0"/>
                </a:moveTo>
                <a:lnTo>
                  <a:pt x="11210598" y="0"/>
                </a:lnTo>
                <a:cubicBezTo>
                  <a:pt x="11375804" y="0"/>
                  <a:pt x="11509730" y="133926"/>
                  <a:pt x="11509730" y="299132"/>
                </a:cubicBezTo>
                <a:lnTo>
                  <a:pt x="11509730" y="4105693"/>
                </a:lnTo>
                <a:cubicBezTo>
                  <a:pt x="11509730" y="4270899"/>
                  <a:pt x="11375804" y="4404825"/>
                  <a:pt x="11210598" y="4404825"/>
                </a:cubicBezTo>
                <a:lnTo>
                  <a:pt x="299132" y="4404825"/>
                </a:lnTo>
                <a:cubicBezTo>
                  <a:pt x="133926" y="4404825"/>
                  <a:pt x="0" y="4270899"/>
                  <a:pt x="0" y="4105693"/>
                </a:cubicBezTo>
                <a:lnTo>
                  <a:pt x="0" y="299132"/>
                </a:lnTo>
                <a:cubicBezTo>
                  <a:pt x="0" y="133926"/>
                  <a:pt x="133926" y="0"/>
                  <a:pt x="299132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21C7E-4348-443E-B7C8-EE213DFF1CB1}" type="datetime1">
              <a:rPr lang="en-US" smtClean="0"/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5351928" y="5111854"/>
            <a:ext cx="6400800" cy="1389888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 hasCustomPrompt="1"/>
          </p:nvPr>
        </p:nvSpPr>
        <p:spPr>
          <a:xfrm>
            <a:off x="339373" y="320042"/>
            <a:ext cx="11509730" cy="3458229"/>
          </a:xfrm>
          <a:custGeom>
            <a:avLst/>
            <a:gdLst>
              <a:gd name="connsiteX0" fmla="*/ 351529 w 11509730"/>
              <a:gd name="connsiteY0" fmla="*/ 0 h 3458229"/>
              <a:gd name="connsiteX1" fmla="*/ 11158201 w 11509730"/>
              <a:gd name="connsiteY1" fmla="*/ 0 h 3458229"/>
              <a:gd name="connsiteX2" fmla="*/ 11509730 w 11509730"/>
              <a:gd name="connsiteY2" fmla="*/ 351529 h 3458229"/>
              <a:gd name="connsiteX3" fmla="*/ 11509730 w 11509730"/>
              <a:gd name="connsiteY3" fmla="*/ 3106700 h 3458229"/>
              <a:gd name="connsiteX4" fmla="*/ 11158201 w 11509730"/>
              <a:gd name="connsiteY4" fmla="*/ 3458229 h 3458229"/>
              <a:gd name="connsiteX5" fmla="*/ 351529 w 11509730"/>
              <a:gd name="connsiteY5" fmla="*/ 3458229 h 3458229"/>
              <a:gd name="connsiteX6" fmla="*/ 0 w 11509730"/>
              <a:gd name="connsiteY6" fmla="*/ 3106700 h 3458229"/>
              <a:gd name="connsiteX7" fmla="*/ 0 w 11509730"/>
              <a:gd name="connsiteY7" fmla="*/ 351529 h 3458229"/>
              <a:gd name="connsiteX8" fmla="*/ 351529 w 11509730"/>
              <a:gd name="connsiteY8" fmla="*/ 0 h 3458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9730" h="3458229">
                <a:moveTo>
                  <a:pt x="351529" y="0"/>
                </a:moveTo>
                <a:lnTo>
                  <a:pt x="11158201" y="0"/>
                </a:lnTo>
                <a:cubicBezTo>
                  <a:pt x="11352345" y="0"/>
                  <a:pt x="11509730" y="157385"/>
                  <a:pt x="11509730" y="351529"/>
                </a:cubicBezTo>
                <a:lnTo>
                  <a:pt x="11509730" y="3106700"/>
                </a:lnTo>
                <a:cubicBezTo>
                  <a:pt x="11509730" y="3300844"/>
                  <a:pt x="11352345" y="3458229"/>
                  <a:pt x="11158201" y="3458229"/>
                </a:cubicBezTo>
                <a:lnTo>
                  <a:pt x="351529" y="3458229"/>
                </a:lnTo>
                <a:cubicBezTo>
                  <a:pt x="157385" y="3458229"/>
                  <a:pt x="0" y="3300844"/>
                  <a:pt x="0" y="3106700"/>
                </a:cubicBezTo>
                <a:lnTo>
                  <a:pt x="0" y="351529"/>
                </a:lnTo>
                <a:cubicBezTo>
                  <a:pt x="0" y="157385"/>
                  <a:pt x="157385" y="0"/>
                  <a:pt x="35152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2BB8D-1BA0-4790-987D-651470CA8928}" type="datetime1">
              <a:rPr lang="en-US" smtClean="0"/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 hasCustomPrompt="1"/>
          </p:nvPr>
        </p:nvSpPr>
        <p:spPr>
          <a:xfrm>
            <a:off x="339373" y="3067414"/>
            <a:ext cx="11509730" cy="3458229"/>
          </a:xfrm>
          <a:custGeom>
            <a:avLst/>
            <a:gdLst>
              <a:gd name="connsiteX0" fmla="*/ 351529 w 11509730"/>
              <a:gd name="connsiteY0" fmla="*/ 0 h 3458229"/>
              <a:gd name="connsiteX1" fmla="*/ 11158201 w 11509730"/>
              <a:gd name="connsiteY1" fmla="*/ 0 h 3458229"/>
              <a:gd name="connsiteX2" fmla="*/ 11509730 w 11509730"/>
              <a:gd name="connsiteY2" fmla="*/ 351529 h 3458229"/>
              <a:gd name="connsiteX3" fmla="*/ 11509730 w 11509730"/>
              <a:gd name="connsiteY3" fmla="*/ 3106700 h 3458229"/>
              <a:gd name="connsiteX4" fmla="*/ 11158201 w 11509730"/>
              <a:gd name="connsiteY4" fmla="*/ 3458229 h 3458229"/>
              <a:gd name="connsiteX5" fmla="*/ 351529 w 11509730"/>
              <a:gd name="connsiteY5" fmla="*/ 3458229 h 3458229"/>
              <a:gd name="connsiteX6" fmla="*/ 0 w 11509730"/>
              <a:gd name="connsiteY6" fmla="*/ 3106700 h 3458229"/>
              <a:gd name="connsiteX7" fmla="*/ 0 w 11509730"/>
              <a:gd name="connsiteY7" fmla="*/ 351529 h 3458229"/>
              <a:gd name="connsiteX8" fmla="*/ 351529 w 11509730"/>
              <a:gd name="connsiteY8" fmla="*/ 0 h 3458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9730" h="3458229">
                <a:moveTo>
                  <a:pt x="351529" y="0"/>
                </a:moveTo>
                <a:lnTo>
                  <a:pt x="11158201" y="0"/>
                </a:lnTo>
                <a:cubicBezTo>
                  <a:pt x="11352345" y="0"/>
                  <a:pt x="11509730" y="157385"/>
                  <a:pt x="11509730" y="351529"/>
                </a:cubicBezTo>
                <a:lnTo>
                  <a:pt x="11509730" y="3106700"/>
                </a:lnTo>
                <a:cubicBezTo>
                  <a:pt x="11509730" y="3300844"/>
                  <a:pt x="11352345" y="3458229"/>
                  <a:pt x="11158201" y="3458229"/>
                </a:cubicBezTo>
                <a:lnTo>
                  <a:pt x="351529" y="3458229"/>
                </a:lnTo>
                <a:cubicBezTo>
                  <a:pt x="157385" y="3458229"/>
                  <a:pt x="0" y="3300844"/>
                  <a:pt x="0" y="3106700"/>
                </a:cubicBezTo>
                <a:lnTo>
                  <a:pt x="0" y="351529"/>
                </a:lnTo>
                <a:cubicBezTo>
                  <a:pt x="0" y="157385"/>
                  <a:pt x="157385" y="0"/>
                  <a:pt x="35152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37160" y="6519672"/>
            <a:ext cx="3494314" cy="338328"/>
          </a:xfrm>
        </p:spPr>
        <p:txBody>
          <a:bodyPr/>
          <a:lstStyle/>
          <a:p>
            <a:fld id="{48CD4B21-9C97-4358-8E22-9F49A31BDF6B}" type="datetime1">
              <a:rPr lang="en-US" smtClean="0"/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876521" y="6519672"/>
            <a:ext cx="2805405" cy="338328"/>
          </a:xfrm>
        </p:spPr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632162" y="6519672"/>
            <a:ext cx="429207" cy="338328"/>
          </a:xfrm>
        </p:spPr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768" y="603504"/>
            <a:ext cx="11155680" cy="970463"/>
          </a:xfrm>
        </p:spPr>
        <p:txBody>
          <a:bodyPr anchor="ctr"/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3" hasCustomPrompt="1"/>
          </p:nvPr>
        </p:nvSpPr>
        <p:spPr>
          <a:xfrm>
            <a:off x="429768" y="1828800"/>
            <a:ext cx="6176399" cy="4425696"/>
          </a:xfrm>
          <a:custGeom>
            <a:avLst/>
            <a:gdLst>
              <a:gd name="connsiteX0" fmla="*/ 325421 w 6450717"/>
              <a:gd name="connsiteY0" fmla="*/ 0 h 4425696"/>
              <a:gd name="connsiteX1" fmla="*/ 6125296 w 6450717"/>
              <a:gd name="connsiteY1" fmla="*/ 0 h 4425696"/>
              <a:gd name="connsiteX2" fmla="*/ 6450717 w 6450717"/>
              <a:gd name="connsiteY2" fmla="*/ 325421 h 4425696"/>
              <a:gd name="connsiteX3" fmla="*/ 6450717 w 6450717"/>
              <a:gd name="connsiteY3" fmla="*/ 4100275 h 4425696"/>
              <a:gd name="connsiteX4" fmla="*/ 6125296 w 6450717"/>
              <a:gd name="connsiteY4" fmla="*/ 4425696 h 4425696"/>
              <a:gd name="connsiteX5" fmla="*/ 325421 w 6450717"/>
              <a:gd name="connsiteY5" fmla="*/ 4425696 h 4425696"/>
              <a:gd name="connsiteX6" fmla="*/ 0 w 6450717"/>
              <a:gd name="connsiteY6" fmla="*/ 4100275 h 4425696"/>
              <a:gd name="connsiteX7" fmla="*/ 0 w 6450717"/>
              <a:gd name="connsiteY7" fmla="*/ 325421 h 4425696"/>
              <a:gd name="connsiteX8" fmla="*/ 325421 w 6450717"/>
              <a:gd name="connsiteY8" fmla="*/ 0 h 442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450717" h="4425696">
                <a:moveTo>
                  <a:pt x="325421" y="0"/>
                </a:moveTo>
                <a:lnTo>
                  <a:pt x="6125296" y="0"/>
                </a:lnTo>
                <a:cubicBezTo>
                  <a:pt x="6305021" y="0"/>
                  <a:pt x="6450717" y="145696"/>
                  <a:pt x="6450717" y="325421"/>
                </a:cubicBezTo>
                <a:lnTo>
                  <a:pt x="6450717" y="4100275"/>
                </a:lnTo>
                <a:cubicBezTo>
                  <a:pt x="6450717" y="4280000"/>
                  <a:pt x="6305021" y="4425696"/>
                  <a:pt x="6125296" y="4425696"/>
                </a:cubicBezTo>
                <a:lnTo>
                  <a:pt x="325421" y="4425696"/>
                </a:lnTo>
                <a:cubicBezTo>
                  <a:pt x="145696" y="4425696"/>
                  <a:pt x="0" y="4280000"/>
                  <a:pt x="0" y="4100275"/>
                </a:cubicBezTo>
                <a:lnTo>
                  <a:pt x="0" y="325421"/>
                </a:lnTo>
                <a:cubicBezTo>
                  <a:pt x="0" y="145696"/>
                  <a:pt x="145696" y="0"/>
                  <a:pt x="325421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7287768" y="1828800"/>
            <a:ext cx="4297680" cy="442887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8FABC-5F70-4DE9-8A42-1DE3D93319BF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768" y="548639"/>
            <a:ext cx="4855464" cy="145389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 hasCustomPrompt="1"/>
          </p:nvPr>
        </p:nvSpPr>
        <p:spPr>
          <a:xfrm>
            <a:off x="510075" y="2293496"/>
            <a:ext cx="4775158" cy="4039043"/>
          </a:xfrm>
          <a:custGeom>
            <a:avLst/>
            <a:gdLst>
              <a:gd name="connsiteX0" fmla="*/ 305917 w 4855463"/>
              <a:gd name="connsiteY0" fmla="*/ 0 h 4039043"/>
              <a:gd name="connsiteX1" fmla="*/ 4549547 w 4855463"/>
              <a:gd name="connsiteY1" fmla="*/ 0 h 4039043"/>
              <a:gd name="connsiteX2" fmla="*/ 4849249 w 4855463"/>
              <a:gd name="connsiteY2" fmla="*/ 244264 h 4039043"/>
              <a:gd name="connsiteX3" fmla="*/ 4855463 w 4855463"/>
              <a:gd name="connsiteY3" fmla="*/ 305907 h 4039043"/>
              <a:gd name="connsiteX4" fmla="*/ 4855463 w 4855463"/>
              <a:gd name="connsiteY4" fmla="*/ 3733136 h 4039043"/>
              <a:gd name="connsiteX5" fmla="*/ 4849249 w 4855463"/>
              <a:gd name="connsiteY5" fmla="*/ 3794779 h 4039043"/>
              <a:gd name="connsiteX6" fmla="*/ 4549547 w 4855463"/>
              <a:gd name="connsiteY6" fmla="*/ 4039043 h 4039043"/>
              <a:gd name="connsiteX7" fmla="*/ 305917 w 4855463"/>
              <a:gd name="connsiteY7" fmla="*/ 4039043 h 4039043"/>
              <a:gd name="connsiteX8" fmla="*/ 0 w 4855463"/>
              <a:gd name="connsiteY8" fmla="*/ 3733126 h 4039043"/>
              <a:gd name="connsiteX9" fmla="*/ 0 w 4855463"/>
              <a:gd name="connsiteY9" fmla="*/ 305917 h 4039043"/>
              <a:gd name="connsiteX10" fmla="*/ 305917 w 4855463"/>
              <a:gd name="connsiteY10" fmla="*/ 0 h 4039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855463" h="4039043">
                <a:moveTo>
                  <a:pt x="305917" y="0"/>
                </a:moveTo>
                <a:lnTo>
                  <a:pt x="4549547" y="0"/>
                </a:lnTo>
                <a:cubicBezTo>
                  <a:pt x="4697381" y="0"/>
                  <a:pt x="4820723" y="104863"/>
                  <a:pt x="4849249" y="244264"/>
                </a:cubicBezTo>
                <a:lnTo>
                  <a:pt x="4855463" y="305907"/>
                </a:lnTo>
                <a:lnTo>
                  <a:pt x="4855463" y="3733136"/>
                </a:lnTo>
                <a:lnTo>
                  <a:pt x="4849249" y="3794779"/>
                </a:lnTo>
                <a:cubicBezTo>
                  <a:pt x="4820723" y="3934180"/>
                  <a:pt x="4697381" y="4039043"/>
                  <a:pt x="4549547" y="4039043"/>
                </a:cubicBezTo>
                <a:lnTo>
                  <a:pt x="305917" y="4039043"/>
                </a:lnTo>
                <a:cubicBezTo>
                  <a:pt x="136964" y="4039043"/>
                  <a:pt x="0" y="3902079"/>
                  <a:pt x="0" y="3733126"/>
                </a:cubicBezTo>
                <a:lnTo>
                  <a:pt x="0" y="305917"/>
                </a:lnTo>
                <a:cubicBezTo>
                  <a:pt x="0" y="136964"/>
                  <a:pt x="136964" y="0"/>
                  <a:pt x="305917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32AAB-0859-49C5-9F81-D3744B520913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768" y="550218"/>
            <a:ext cx="3827439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3" hasCustomPrompt="1"/>
          </p:nvPr>
        </p:nvSpPr>
        <p:spPr>
          <a:xfrm>
            <a:off x="510075" y="2293494"/>
            <a:ext cx="3666744" cy="4039044"/>
          </a:xfrm>
          <a:custGeom>
            <a:avLst/>
            <a:gdLst>
              <a:gd name="connsiteX0" fmla="*/ 292716 w 3666744"/>
              <a:gd name="connsiteY0" fmla="*/ 0 h 4039044"/>
              <a:gd name="connsiteX1" fmla="*/ 3374028 w 3666744"/>
              <a:gd name="connsiteY1" fmla="*/ 0 h 4039044"/>
              <a:gd name="connsiteX2" fmla="*/ 3666744 w 3666744"/>
              <a:gd name="connsiteY2" fmla="*/ 292716 h 4039044"/>
              <a:gd name="connsiteX3" fmla="*/ 3666744 w 3666744"/>
              <a:gd name="connsiteY3" fmla="*/ 3746328 h 4039044"/>
              <a:gd name="connsiteX4" fmla="*/ 3374028 w 3666744"/>
              <a:gd name="connsiteY4" fmla="*/ 4039044 h 4039044"/>
              <a:gd name="connsiteX5" fmla="*/ 292716 w 3666744"/>
              <a:gd name="connsiteY5" fmla="*/ 4039044 h 4039044"/>
              <a:gd name="connsiteX6" fmla="*/ 0 w 3666744"/>
              <a:gd name="connsiteY6" fmla="*/ 3746328 h 4039044"/>
              <a:gd name="connsiteX7" fmla="*/ 0 w 3666744"/>
              <a:gd name="connsiteY7" fmla="*/ 292716 h 4039044"/>
              <a:gd name="connsiteX8" fmla="*/ 292716 w 3666744"/>
              <a:gd name="connsiteY8" fmla="*/ 0 h 4039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66744" h="4039044">
                <a:moveTo>
                  <a:pt x="292716" y="0"/>
                </a:moveTo>
                <a:lnTo>
                  <a:pt x="3374028" y="0"/>
                </a:lnTo>
                <a:cubicBezTo>
                  <a:pt x="3535691" y="0"/>
                  <a:pt x="3666744" y="131053"/>
                  <a:pt x="3666744" y="292716"/>
                </a:cubicBezTo>
                <a:lnTo>
                  <a:pt x="3666744" y="3746328"/>
                </a:lnTo>
                <a:cubicBezTo>
                  <a:pt x="3666744" y="3907991"/>
                  <a:pt x="3535691" y="4039044"/>
                  <a:pt x="3374028" y="4039044"/>
                </a:cubicBezTo>
                <a:lnTo>
                  <a:pt x="292716" y="4039044"/>
                </a:lnTo>
                <a:cubicBezTo>
                  <a:pt x="131053" y="4039044"/>
                  <a:pt x="0" y="3907991"/>
                  <a:pt x="0" y="3746328"/>
                </a:cubicBezTo>
                <a:lnTo>
                  <a:pt x="0" y="292716"/>
                </a:lnTo>
                <a:cubicBezTo>
                  <a:pt x="0" y="131053"/>
                  <a:pt x="131053" y="0"/>
                  <a:pt x="2927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5120787" y="549275"/>
            <a:ext cx="6561138" cy="578815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C0E27-EFA9-4706-B7B3-384BAC09CA5C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4992624"/>
            <a:ext cx="11201400" cy="122529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40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38527-6BF7-45BD-8E9C-2BDCA53716A3}" type="datetime1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 hasCustomPrompt="1"/>
          </p:nvPr>
        </p:nvSpPr>
        <p:spPr>
          <a:xfrm>
            <a:off x="493776" y="786384"/>
            <a:ext cx="11201400" cy="4206240"/>
          </a:xfrm>
        </p:spPr>
        <p:txBody>
          <a:bodyPr anchor="b">
            <a:normAutofit/>
          </a:bodyPr>
          <a:lstStyle>
            <a:lvl1pPr marL="0" indent="0" algn="ctr">
              <a:buNone/>
              <a:defRPr sz="2780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pPr lvl="0"/>
            <a:r>
              <a:rPr lang="en-US" dirty="0"/>
              <a:t>##%</a:t>
            </a:r>
            <a:endParaRPr lang="en-US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4992624"/>
            <a:ext cx="11201400" cy="122529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2D2C4-0829-4B37-AFA9-97EED5EA275A}" type="datetime1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 hasCustomPrompt="1"/>
          </p:nvPr>
        </p:nvSpPr>
        <p:spPr>
          <a:xfrm>
            <a:off x="493776" y="786384"/>
            <a:ext cx="11201400" cy="4206240"/>
          </a:xfrm>
        </p:spPr>
        <p:txBody>
          <a:bodyPr anchor="b">
            <a:normAutofit/>
          </a:bodyPr>
          <a:lstStyle>
            <a:lvl1pPr marL="0" indent="0" algn="ctr">
              <a:buNone/>
              <a:defRPr sz="27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##%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768" y="4809744"/>
            <a:ext cx="5897880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dirty="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3353C-D70D-4D92-85A4-BE6E7FCC2830}" type="datetime1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 hasCustomPrompt="1"/>
          </p:nvPr>
        </p:nvSpPr>
        <p:spPr>
          <a:xfrm>
            <a:off x="429768" y="603504"/>
            <a:ext cx="11201400" cy="420624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lang="en-US" sz="27800" dirty="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pPr lvl="0"/>
            <a:r>
              <a:rPr lang="en-US" dirty="0"/>
              <a:t>##%</a:t>
            </a:r>
            <a:endParaRPr lang="en-US" dirty="0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622C3-A8C0-4CE4-AFAA-25D23CB3242F}" type="datetime1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8266176" cy="560527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5400" b="1"/>
            </a:lvl1pPr>
            <a:lvl2pPr marL="228600" indent="0">
              <a:lnSpc>
                <a:spcPct val="100000"/>
              </a:lnSpc>
              <a:buNone/>
              <a:defRPr sz="4800" b="1"/>
            </a:lvl2pPr>
            <a:lvl3pPr marL="457200" indent="0">
              <a:lnSpc>
                <a:spcPct val="100000"/>
              </a:lnSpc>
              <a:buNone/>
              <a:defRPr sz="4400" b="1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 dirty="0"/>
              <a:t>Click to edit Statement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B6EAC-4E38-4BC4-964B-55A6571A4EBF}" type="datetime1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 hasCustomPrompt="1"/>
          </p:nvPr>
        </p:nvSpPr>
        <p:spPr>
          <a:xfrm>
            <a:off x="612648" y="1929384"/>
            <a:ext cx="8266176" cy="4142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/>
              <a:t>Click to edit Statement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2DDD8-66B1-484C-ABC1-3F6C2E131531}" type="datetime1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edit Statement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636776" y="5276088"/>
            <a:ext cx="9061704" cy="466344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2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Quote Author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 hasCustomPrompt="1"/>
          </p:nvPr>
        </p:nvSpPr>
        <p:spPr>
          <a:xfrm>
            <a:off x="1499616" y="1828800"/>
            <a:ext cx="9198864" cy="287121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000"/>
            </a:lvl1pPr>
          </a:lstStyle>
          <a:p>
            <a:pPr lvl="0"/>
            <a:r>
              <a:rPr lang="en-US" dirty="0"/>
              <a:t>Click to edit Quote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CBEC5-37D0-4E5C-8671-D7D2A06BE21B}" type="datetime1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/>
          <p:cNvSpPr/>
          <p:nvPr/>
        </p:nvSpPr>
        <p:spPr>
          <a:xfrm>
            <a:off x="806386" y="760151"/>
            <a:ext cx="10579222" cy="5337698"/>
          </a:xfrm>
          <a:prstGeom prst="roundRect">
            <a:avLst>
              <a:gd name="adj" fmla="val 6093"/>
            </a:avLst>
          </a:pr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 panose="020B050402020202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801368" y="5120640"/>
            <a:ext cx="8549640" cy="621792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 hasCustomPrompt="1"/>
          </p:nvPr>
        </p:nvSpPr>
        <p:spPr>
          <a:xfrm>
            <a:off x="1655064" y="2093976"/>
            <a:ext cx="8695944" cy="2130552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/>
            </a:lvl1pPr>
          </a:lstStyle>
          <a:p>
            <a:pPr lvl="0"/>
            <a:r>
              <a:rPr lang="en-US" dirty="0"/>
              <a:t>Click to edit Quote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FC37-12B5-4EB9-BB05-B5E210E93FF0}" type="datetime1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98556" y="4965192"/>
            <a:ext cx="9450699" cy="1289304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8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 hasCustomPrompt="1"/>
          </p:nvPr>
        </p:nvSpPr>
        <p:spPr>
          <a:xfrm>
            <a:off x="429768" y="438912"/>
            <a:ext cx="9619488" cy="4526280"/>
          </a:xfrm>
        </p:spPr>
        <p:txBody>
          <a:bodyPr anchor="ctr">
            <a:normAutofit/>
          </a:bodyPr>
          <a:lstStyle>
            <a:lvl1pPr marL="164465" indent="-16446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800"/>
            </a:lvl1pPr>
          </a:lstStyle>
          <a:p>
            <a:pPr lvl="0"/>
            <a:r>
              <a:rPr lang="en-US" dirty="0"/>
              <a:t>Click to edit Quote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0F6F3-6829-4CDD-B3A1-8F321E27194A}" type="datetime1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98556" y="4965192"/>
            <a:ext cx="9148947" cy="1289304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8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 hasCustomPrompt="1"/>
          </p:nvPr>
        </p:nvSpPr>
        <p:spPr>
          <a:xfrm>
            <a:off x="429768" y="1179576"/>
            <a:ext cx="9317736" cy="3785616"/>
          </a:xfrm>
        </p:spPr>
        <p:txBody>
          <a:bodyPr anchor="b">
            <a:normAutofit/>
          </a:bodyPr>
          <a:lstStyle>
            <a:lvl1pPr marL="164465" indent="-164465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800"/>
            </a:lvl1pPr>
          </a:lstStyle>
          <a:p>
            <a:pPr lvl="0"/>
            <a:r>
              <a:rPr lang="en-US" dirty="0"/>
              <a:t>Click to edit Quote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2C-AA1E-4738-883B-0336FAAA5DB1}" type="datetime1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767" y="294248"/>
            <a:ext cx="11164825" cy="958480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3"/>
          </p:nvPr>
        </p:nvSpPr>
        <p:spPr>
          <a:xfrm>
            <a:off x="430213" y="2020825"/>
            <a:ext cx="5211762" cy="43434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4"/>
          </p:nvPr>
        </p:nvSpPr>
        <p:spPr>
          <a:xfrm>
            <a:off x="6381750" y="2020824"/>
            <a:ext cx="5213350" cy="43434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F56A5-925A-45AB-8491-C696F304662B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768" y="276166"/>
            <a:ext cx="11164824" cy="976562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9767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30213" y="2020888"/>
            <a:ext cx="5211762" cy="43434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82512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4"/>
          </p:nvPr>
        </p:nvSpPr>
        <p:spPr>
          <a:xfrm>
            <a:off x="6381750" y="2020888"/>
            <a:ext cx="5213350" cy="43434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82B41-9B9A-4653-8E8E-9D57A4983847}" type="datetime1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80A14-C874-4C11-943E-4B7AAF73B997}" type="datetime1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60914-BFFA-4E5B-B382-06A92C8508A8}" type="datetime1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768" y="553615"/>
            <a:ext cx="3595634" cy="221284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29769" y="2823029"/>
            <a:ext cx="3309608" cy="3481355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6995" y="553616"/>
            <a:ext cx="6466741" cy="575256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EE75D-2E4A-469A-9092-8B43711F5315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768" y="557784"/>
            <a:ext cx="3593592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29767" y="2826137"/>
            <a:ext cx="3310128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  <p:sp>
        <p:nvSpPr>
          <p:cNvPr id="12" name="Picture Placeholder 2"/>
          <p:cNvSpPr>
            <a:spLocks noGrp="1"/>
          </p:cNvSpPr>
          <p:nvPr>
            <p:ph type="pic" idx="1" hasCustomPrompt="1"/>
          </p:nvPr>
        </p:nvSpPr>
        <p:spPr>
          <a:xfrm>
            <a:off x="4502843" y="342901"/>
            <a:ext cx="7346258" cy="6172198"/>
          </a:xfrm>
          <a:custGeom>
            <a:avLst/>
            <a:gdLst>
              <a:gd name="connsiteX0" fmla="*/ 264355 w 6785782"/>
              <a:gd name="connsiteY0" fmla="*/ 0 h 6172198"/>
              <a:gd name="connsiteX1" fmla="*/ 6521427 w 6785782"/>
              <a:gd name="connsiteY1" fmla="*/ 0 h 6172198"/>
              <a:gd name="connsiteX2" fmla="*/ 6785782 w 6785782"/>
              <a:gd name="connsiteY2" fmla="*/ 264355 h 6172198"/>
              <a:gd name="connsiteX3" fmla="*/ 6785782 w 6785782"/>
              <a:gd name="connsiteY3" fmla="*/ 5907843 h 6172198"/>
              <a:gd name="connsiteX4" fmla="*/ 6521427 w 6785782"/>
              <a:gd name="connsiteY4" fmla="*/ 6172198 h 6172198"/>
              <a:gd name="connsiteX5" fmla="*/ 264355 w 6785782"/>
              <a:gd name="connsiteY5" fmla="*/ 6172198 h 6172198"/>
              <a:gd name="connsiteX6" fmla="*/ 0 w 6785782"/>
              <a:gd name="connsiteY6" fmla="*/ 5907843 h 6172198"/>
              <a:gd name="connsiteX7" fmla="*/ 0 w 6785782"/>
              <a:gd name="connsiteY7" fmla="*/ 264355 h 6172198"/>
              <a:gd name="connsiteX8" fmla="*/ 264355 w 6785782"/>
              <a:gd name="connsiteY8" fmla="*/ 0 h 6172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85782" h="6172198">
                <a:moveTo>
                  <a:pt x="264355" y="0"/>
                </a:moveTo>
                <a:lnTo>
                  <a:pt x="6521427" y="0"/>
                </a:lnTo>
                <a:cubicBezTo>
                  <a:pt x="6667426" y="0"/>
                  <a:pt x="6785782" y="118356"/>
                  <a:pt x="6785782" y="264355"/>
                </a:cubicBezTo>
                <a:lnTo>
                  <a:pt x="6785782" y="5907843"/>
                </a:lnTo>
                <a:cubicBezTo>
                  <a:pt x="6785782" y="6053842"/>
                  <a:pt x="6667426" y="6172198"/>
                  <a:pt x="6521427" y="6172198"/>
                </a:cubicBezTo>
                <a:lnTo>
                  <a:pt x="264355" y="6172198"/>
                </a:lnTo>
                <a:cubicBezTo>
                  <a:pt x="118356" y="6172198"/>
                  <a:pt x="0" y="6053842"/>
                  <a:pt x="0" y="5907843"/>
                </a:cubicBezTo>
                <a:lnTo>
                  <a:pt x="0" y="264355"/>
                </a:lnTo>
                <a:cubicBezTo>
                  <a:pt x="0" y="118356"/>
                  <a:pt x="118356" y="0"/>
                  <a:pt x="26435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6FD38-01FF-4539-8A35-AB19E4D5C3A7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768" y="429768"/>
            <a:ext cx="10890374" cy="1627632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429768" y="3264408"/>
            <a:ext cx="10890374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C5BFC-EF85-4C2B-8809-2F9E7D76A143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768" y="1627318"/>
            <a:ext cx="7370064" cy="184202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429768" y="3622673"/>
            <a:ext cx="7370064" cy="22311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805FF-0F6F-4DB7-B5D6-9BF14E40F716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3" Type="http://schemas.openxmlformats.org/officeDocument/2006/relationships/theme" Target="../theme/theme1.xml"/><Relationship Id="rId52" Type="http://schemas.openxmlformats.org/officeDocument/2006/relationships/image" Target="../media/image8.jpeg"/><Relationship Id="rId51" Type="http://schemas.openxmlformats.org/officeDocument/2006/relationships/slideLayout" Target="../slideLayouts/slideLayout51.xml"/><Relationship Id="rId50" Type="http://schemas.openxmlformats.org/officeDocument/2006/relationships/slideLayout" Target="../slideLayouts/slideLayout50.xml"/><Relationship Id="rId5" Type="http://schemas.openxmlformats.org/officeDocument/2006/relationships/slideLayout" Target="../slideLayouts/slideLayout5.xml"/><Relationship Id="rId49" Type="http://schemas.openxmlformats.org/officeDocument/2006/relationships/slideLayout" Target="../slideLayouts/slideLayout49.xml"/><Relationship Id="rId48" Type="http://schemas.openxmlformats.org/officeDocument/2006/relationships/slideLayout" Target="../slideLayouts/slideLayout48.xml"/><Relationship Id="rId47" Type="http://schemas.openxmlformats.org/officeDocument/2006/relationships/slideLayout" Target="../slideLayouts/slideLayout47.xml"/><Relationship Id="rId46" Type="http://schemas.openxmlformats.org/officeDocument/2006/relationships/slideLayout" Target="../slideLayouts/slideLayout46.xml"/><Relationship Id="rId45" Type="http://schemas.openxmlformats.org/officeDocument/2006/relationships/slideLayout" Target="../slideLayouts/slideLayout45.xml"/><Relationship Id="rId44" Type="http://schemas.openxmlformats.org/officeDocument/2006/relationships/slideLayout" Target="../slideLayouts/slideLayout44.xml"/><Relationship Id="rId43" Type="http://schemas.openxmlformats.org/officeDocument/2006/relationships/slideLayout" Target="../slideLayouts/slideLayout43.xml"/><Relationship Id="rId42" Type="http://schemas.openxmlformats.org/officeDocument/2006/relationships/slideLayout" Target="../slideLayouts/slideLayout42.xml"/><Relationship Id="rId41" Type="http://schemas.openxmlformats.org/officeDocument/2006/relationships/slideLayout" Target="../slideLayouts/slideLayout41.xml"/><Relationship Id="rId4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4.xml"/><Relationship Id="rId39" Type="http://schemas.openxmlformats.org/officeDocument/2006/relationships/slideLayout" Target="../slideLayouts/slideLayout39.xml"/><Relationship Id="rId38" Type="http://schemas.openxmlformats.org/officeDocument/2006/relationships/slideLayout" Target="../slideLayouts/slideLayout38.xml"/><Relationship Id="rId37" Type="http://schemas.openxmlformats.org/officeDocument/2006/relationships/slideLayout" Target="../slideLayouts/slideLayout37.xml"/><Relationship Id="rId36" Type="http://schemas.openxmlformats.org/officeDocument/2006/relationships/slideLayout" Target="../slideLayouts/slideLayout36.xml"/><Relationship Id="rId35" Type="http://schemas.openxmlformats.org/officeDocument/2006/relationships/slideLayout" Target="../slideLayouts/slideLayout35.xml"/><Relationship Id="rId34" Type="http://schemas.openxmlformats.org/officeDocument/2006/relationships/slideLayout" Target="../slideLayouts/slideLayout34.xml"/><Relationship Id="rId33" Type="http://schemas.openxmlformats.org/officeDocument/2006/relationships/slideLayout" Target="../slideLayouts/slideLayout33.xml"/><Relationship Id="rId32" Type="http://schemas.openxmlformats.org/officeDocument/2006/relationships/slideLayout" Target="../slideLayouts/slideLayout32.xml"/><Relationship Id="rId31" Type="http://schemas.openxmlformats.org/officeDocument/2006/relationships/slideLayout" Target="../slideLayouts/slideLayout31.xml"/><Relationship Id="rId30" Type="http://schemas.openxmlformats.org/officeDocument/2006/relationships/slideLayout" Target="../slideLayouts/slideLayout30.xml"/><Relationship Id="rId3" Type="http://schemas.openxmlformats.org/officeDocument/2006/relationships/slideLayout" Target="../slideLayouts/slideLayout3.xml"/><Relationship Id="rId29" Type="http://schemas.openxmlformats.org/officeDocument/2006/relationships/slideLayout" Target="../slideLayouts/slideLayout29.xml"/><Relationship Id="rId28" Type="http://schemas.openxmlformats.org/officeDocument/2006/relationships/slideLayout" Target="../slideLayouts/slideLayout28.xml"/><Relationship Id="rId27" Type="http://schemas.openxmlformats.org/officeDocument/2006/relationships/slideLayout" Target="../slideLayouts/slideLayout27.xml"/><Relationship Id="rId26" Type="http://schemas.openxmlformats.org/officeDocument/2006/relationships/slideLayout" Target="../slideLayouts/slideLayout26.xml"/><Relationship Id="rId25" Type="http://schemas.openxmlformats.org/officeDocument/2006/relationships/slideLayout" Target="../slideLayouts/slideLayout25.xml"/><Relationship Id="rId24" Type="http://schemas.openxmlformats.org/officeDocument/2006/relationships/slideLayout" Target="../slideLayouts/slideLayout24.xml"/><Relationship Id="rId23" Type="http://schemas.openxmlformats.org/officeDocument/2006/relationships/slideLayout" Target="../slideLayouts/slideLayout23.xml"/><Relationship Id="rId22" Type="http://schemas.openxmlformats.org/officeDocument/2006/relationships/slideLayout" Target="../slideLayouts/slideLayout22.xml"/><Relationship Id="rId21" Type="http://schemas.openxmlformats.org/officeDocument/2006/relationships/slideLayout" Target="../slideLayouts/slideLayout21.xml"/><Relationship Id="rId20" Type="http://schemas.openxmlformats.org/officeDocument/2006/relationships/slideLayout" Target="../slideLayouts/slideLayout20.xml"/><Relationship Id="rId2" Type="http://schemas.openxmlformats.org/officeDocument/2006/relationships/slideLayout" Target="../slideLayouts/slideLayout2.xml"/><Relationship Id="rId19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52"/>
          <a:srcRect/>
          <a:stretch>
            <a:fillRect t="-91000" b="-9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9768" y="283464"/>
            <a:ext cx="10652760" cy="9692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9768" y="1380744"/>
            <a:ext cx="10652760" cy="49011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29768" y="6519672"/>
            <a:ext cx="284378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E9D380B3-E270-4064-8D13-292A875F6C31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860536" y="6519672"/>
            <a:ext cx="2642616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475720" y="6519672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  <p:sldLayoutId id="2147483676" r:id="rId28"/>
    <p:sldLayoutId id="2147483677" r:id="rId29"/>
    <p:sldLayoutId id="2147483678" r:id="rId30"/>
    <p:sldLayoutId id="2147483679" r:id="rId31"/>
    <p:sldLayoutId id="2147483680" r:id="rId32"/>
    <p:sldLayoutId id="2147483681" r:id="rId33"/>
    <p:sldLayoutId id="2147483682" r:id="rId34"/>
    <p:sldLayoutId id="2147483683" r:id="rId35"/>
    <p:sldLayoutId id="2147483684" r:id="rId36"/>
    <p:sldLayoutId id="2147483685" r:id="rId37"/>
    <p:sldLayoutId id="2147483686" r:id="rId38"/>
    <p:sldLayoutId id="2147483687" r:id="rId39"/>
    <p:sldLayoutId id="2147483688" r:id="rId40"/>
    <p:sldLayoutId id="2147483689" r:id="rId41"/>
    <p:sldLayoutId id="2147483690" r:id="rId42"/>
    <p:sldLayoutId id="2147483691" r:id="rId43"/>
    <p:sldLayoutId id="2147483692" r:id="rId44"/>
    <p:sldLayoutId id="2147483693" r:id="rId45"/>
    <p:sldLayoutId id="2147483694" r:id="rId46"/>
    <p:sldLayoutId id="2147483695" r:id="rId47"/>
    <p:sldLayoutId id="2147483696" r:id="rId48"/>
    <p:sldLayoutId id="2147483697" r:id="rId49"/>
    <p:sldLayoutId id="2147483698" r:id="rId50"/>
    <p:sldLayoutId id="2147483699" r:id="rId5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0.xml"/><Relationship Id="rId4" Type="http://schemas.openxmlformats.org/officeDocument/2006/relationships/image" Target="../media/image9.png"/><Relationship Id="rId3" Type="http://schemas.openxmlformats.org/officeDocument/2006/relationships/tags" Target="../tags/tag1.xml"/><Relationship Id="rId2" Type="http://schemas.microsoft.com/office/2007/relationships/media" Target="../media/media1.mp4"/><Relationship Id="rId1" Type="http://schemas.openxmlformats.org/officeDocument/2006/relationships/video" Target="NULL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 flipH="1">
            <a:off x="11890375" y="928370"/>
            <a:ext cx="126365" cy="902335"/>
          </a:xfrm>
        </p:spPr>
        <p:txBody>
          <a:bodyPr anchor="t">
            <a:normAutofit/>
          </a:bodyPr>
          <a:lstStyle/>
          <a:p>
            <a:endParaRPr lang="ro-RO" sz="1100" b="1" dirty="0">
              <a:solidFill>
                <a:srgbClr val="000000"/>
              </a:solidFill>
            </a:endParaRPr>
          </a:p>
        </p:txBody>
      </p:sp>
      <p:sp>
        <p:nvSpPr>
          <p:cNvPr id="3" name="Subtitlu 2"/>
          <p:cNvSpPr>
            <a:spLocks noGrp="1"/>
          </p:cNvSpPr>
          <p:nvPr>
            <p:ph sz="quarter" idx="13"/>
          </p:nvPr>
        </p:nvSpPr>
        <p:spPr>
          <a:xfrm>
            <a:off x="509905" y="347980"/>
            <a:ext cx="6927850" cy="24091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ro-RO" sz="3200" b="1">
                <a:solidFill>
                  <a:schemeClr val="accent2"/>
                </a:solidFill>
                <a:latin typeface="Bradley Hand ITC"/>
                <a:cs typeface="Cavolini"/>
              </a:rPr>
              <a:t>MOCANU MADALINA</a:t>
            </a:r>
            <a:endParaRPr lang="ro-RO" sz="3200" b="1">
              <a:solidFill>
                <a:schemeClr val="accent2"/>
              </a:solidFill>
              <a:latin typeface="Bradley Hand ITC"/>
              <a:cs typeface="Cavolini"/>
            </a:endParaRPr>
          </a:p>
          <a:p>
            <a:pPr marL="0" indent="0">
              <a:buNone/>
            </a:pPr>
            <a:r>
              <a:rPr lang="ro-RO" sz="3200" b="1">
                <a:solidFill>
                  <a:schemeClr val="accent2"/>
                </a:solidFill>
                <a:latin typeface="Bradley Hand ITC"/>
                <a:cs typeface="Cavolini"/>
              </a:rPr>
              <a:t>Student ID - 2528780</a:t>
            </a:r>
            <a:endParaRPr lang="ro-RO" sz="3200" b="1">
              <a:solidFill>
                <a:schemeClr val="accent2"/>
              </a:solidFill>
              <a:latin typeface="Bradley Hand ITC"/>
              <a:cs typeface="Cavolini"/>
            </a:endParaRPr>
          </a:p>
          <a:p>
            <a:endParaRPr lang="ro-RO" dirty="0"/>
          </a:p>
          <a:p>
            <a:endParaRPr lang="ro-RO" dirty="0"/>
          </a:p>
        </p:txBody>
      </p:sp>
      <p:sp>
        <p:nvSpPr>
          <p:cNvPr id="5" name="CasetăText 4"/>
          <p:cNvSpPr txBox="1"/>
          <p:nvPr/>
        </p:nvSpPr>
        <p:spPr>
          <a:xfrm>
            <a:off x="1627505" y="3058795"/>
            <a:ext cx="9480550" cy="279019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/>
          <a:p>
            <a:r>
              <a:rPr lang="ro-RO" sz="6000" b="1" i="1">
                <a:solidFill>
                  <a:schemeClr val="tx1"/>
                </a:solidFill>
                <a:latin typeface="Bradley Hand ITC"/>
              </a:rPr>
              <a:t>     The benefits of     Collaborative</a:t>
            </a:r>
            <a:r>
              <a:rPr lang="ro-RO" sz="6000" b="1" i="1" dirty="0">
                <a:latin typeface="Bradley Hand ITC"/>
              </a:rPr>
              <a:t> </a:t>
            </a:r>
            <a:r>
              <a:rPr lang="ro-RO" sz="6000" b="1" i="1" dirty="0">
                <a:solidFill>
                  <a:schemeClr val="tx1"/>
                </a:solidFill>
                <a:latin typeface="Bradley Hand ITC"/>
              </a:rPr>
              <a:t>Learning</a:t>
            </a:r>
            <a:endParaRPr lang="ro-RO" sz="6000" b="1" i="1" dirty="0">
              <a:solidFill>
                <a:schemeClr val="tx1"/>
              </a:solidFill>
              <a:latin typeface="Bradley Hand ITC"/>
            </a:endParaRPr>
          </a:p>
        </p:txBody>
      </p:sp>
      <p:pic>
        <p:nvPicPr>
          <p:cNvPr id="4" name="79afc4fe-bb36-4971-9f8d-bb52938353d5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358,000000"/>
                </p14:media>
              </p:ext>
            </p:extLst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300210" y="92075"/>
            <a:ext cx="2891790" cy="396494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 advTm="114469">
        <p:wipe/>
      </p:transition>
    </mc:Choice>
    <mc:Fallback>
      <p:transition spd="slow" advTm="114469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1195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0">
              <p:cMediaNode>
                <p:cTn id="7" fill="hold" display="1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1249496" y="4162736"/>
            <a:ext cx="10652760" cy="819174"/>
          </a:xfrm>
        </p:spPr>
        <p:txBody>
          <a:bodyPr>
            <a:normAutofit fontScale="90000"/>
          </a:bodyPr>
          <a:lstStyle/>
          <a:p>
            <a:r>
              <a:rPr lang="ro-RO" sz="6000" b="1" i="1" dirty="0">
                <a:latin typeface="Bradley Hand ITC"/>
              </a:rPr>
              <a:t>     </a:t>
            </a:r>
            <a:r>
              <a:rPr lang="ro-RO" sz="6000" b="1" i="1" dirty="0">
                <a:solidFill>
                  <a:schemeClr val="accent2"/>
                </a:solidFill>
                <a:latin typeface="Bradley Hand ITC"/>
              </a:rPr>
              <a:t>The benefits of Collaborative     </a:t>
            </a:r>
            <a:br>
              <a:rPr lang="ro-RO" sz="6000" b="1" i="1" dirty="0">
                <a:solidFill>
                  <a:schemeClr val="accent2"/>
                </a:solidFill>
                <a:latin typeface="Bradley Hand ITC"/>
              </a:rPr>
            </a:br>
            <a:r>
              <a:rPr lang="ro-RO" sz="6000" b="1" i="1">
                <a:solidFill>
                  <a:schemeClr val="accent2"/>
                </a:solidFill>
                <a:latin typeface="Bradley Hand ITC"/>
              </a:rPr>
              <a:t>                   learning</a:t>
            </a:r>
            <a:br>
              <a:rPr lang="ro-RO" sz="6000" b="1" i="1" dirty="0">
                <a:solidFill>
                  <a:schemeClr val="accent2"/>
                </a:solidFill>
                <a:latin typeface="Bradley Hand ITC"/>
              </a:rPr>
            </a:br>
            <a:br>
              <a:rPr lang="ro-RO" sz="6000" b="1" i="1" dirty="0">
                <a:latin typeface="Bradley Hand ITC"/>
              </a:rPr>
            </a:br>
            <a:r>
              <a:rPr lang="ro-RO" sz="6700" b="1" i="1" dirty="0">
                <a:solidFill>
                  <a:srgbClr val="131313"/>
                </a:solidFill>
                <a:latin typeface="Bradley Hand ITC"/>
              </a:rPr>
              <a:t>        </a:t>
            </a:r>
            <a:r>
              <a:rPr lang="ro-RO" sz="6700" b="1" i="1" dirty="0">
                <a:solidFill>
                  <a:schemeClr val="accent2"/>
                </a:solidFill>
                <a:latin typeface="Bradley Hand ITC"/>
              </a:rPr>
              <a:t>-</a:t>
            </a:r>
            <a:r>
              <a:rPr lang="ro-RO" sz="6700" b="1" i="1" dirty="0">
                <a:solidFill>
                  <a:srgbClr val="131313"/>
                </a:solidFill>
                <a:latin typeface="Bradley Hand ITC"/>
              </a:rPr>
              <a:t> </a:t>
            </a:r>
            <a:r>
              <a:rPr lang="en-GB" sz="4400" b="1">
                <a:solidFill>
                  <a:schemeClr val="accent2"/>
                </a:solidFill>
                <a:highlight>
                  <a:srgbClr val="303134"/>
                </a:highlight>
                <a:latin typeface="Bradley Hand ITC"/>
              </a:rPr>
              <a:t>BUSINESS CONTEXT-</a:t>
            </a:r>
            <a:endParaRPr lang="ro-RO" sz="4400" b="1" i="1">
              <a:solidFill>
                <a:schemeClr val="accent2"/>
              </a:solidFill>
              <a:latin typeface="Bradley Hand ITC"/>
            </a:endParaRP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429768" y="5456289"/>
            <a:ext cx="2467033" cy="82563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o-RO">
                <a:latin typeface="Bradley Hand ITC"/>
                <a:ea typeface="+mn-lt"/>
                <a:cs typeface="+mn-lt"/>
              </a:rPr>
              <a:t>Colla </a:t>
            </a:r>
            <a:endParaRPr lang="ro-RO">
              <a:latin typeface="Bradley Hand ITC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3330">
        <p159:morph option="byObject"/>
      </p:transition>
    </mc:Choice>
    <mc:Fallback>
      <p:transition spd="slow" advTm="333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ro-RO" sz="4000" b="1" i="1">
                <a:solidFill>
                  <a:schemeClr val="bg2"/>
                </a:solidFill>
                <a:latin typeface="Bradley Hand ITC"/>
              </a:rPr>
              <a:t>        Definition &amp; Theory</a:t>
            </a:r>
            <a:endParaRPr lang="ro-RO" sz="4000" b="1" i="1" dirty="0">
              <a:solidFill>
                <a:schemeClr val="bg2"/>
              </a:solidFill>
              <a:latin typeface="Bradley Hand ITC"/>
            </a:endParaRP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5269498" y="1957393"/>
            <a:ext cx="10652760" cy="49011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o-RO" sz="3600">
                <a:solidFill>
                  <a:schemeClr val="accent2"/>
                </a:solidFill>
                <a:latin typeface="Cavolini"/>
                <a:ea typeface="+mn-lt"/>
                <a:cs typeface="Cavolini"/>
              </a:rPr>
              <a:t>cooperative learning</a:t>
            </a:r>
            <a:endParaRPr lang="ro-RO" sz="3600">
              <a:solidFill>
                <a:schemeClr val="accent2"/>
              </a:solidFill>
              <a:latin typeface="Cavolini"/>
              <a:cs typeface="Cavolini"/>
            </a:endParaRPr>
          </a:p>
          <a:p>
            <a:r>
              <a:rPr lang="ro-RO" sz="3600">
                <a:solidFill>
                  <a:schemeClr val="accent2"/>
                </a:solidFill>
                <a:latin typeface="Cavolini"/>
                <a:ea typeface="+mn-lt"/>
                <a:cs typeface="Cavolini"/>
              </a:rPr>
              <a:t>listening to others</a:t>
            </a:r>
            <a:endParaRPr lang="ro-RO" sz="3600">
              <a:solidFill>
                <a:schemeClr val="accent2"/>
              </a:solidFill>
              <a:latin typeface="Cavolini"/>
              <a:cs typeface="Cavolini"/>
            </a:endParaRPr>
          </a:p>
          <a:p>
            <a:r>
              <a:rPr lang="ro-RO" sz="3600">
                <a:solidFill>
                  <a:schemeClr val="accent2"/>
                </a:solidFill>
                <a:latin typeface="Cavolini"/>
                <a:ea typeface="+mn-lt"/>
                <a:cs typeface="Cavolini"/>
              </a:rPr>
              <a:t>teamwork</a:t>
            </a:r>
            <a:endParaRPr lang="ro-RO" sz="3600">
              <a:solidFill>
                <a:schemeClr val="accent2"/>
              </a:solidFill>
              <a:latin typeface="Cavolini"/>
              <a:cs typeface="Cavolini"/>
            </a:endParaRPr>
          </a:p>
          <a:p>
            <a:endParaRPr lang="ro-RO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4071">
        <p159:morph option="byObject"/>
      </p:transition>
    </mc:Choice>
    <mc:Fallback>
      <p:transition spd="slow" advTm="4071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ro-RO" sz="4800" b="1" i="1">
                <a:solidFill>
                  <a:schemeClr val="bg2"/>
                </a:solidFill>
                <a:latin typeface="Bradley Hand ITC"/>
              </a:rPr>
              <a:t>      Benefits</a:t>
            </a:r>
            <a:endParaRPr lang="ro-RO" sz="4800" b="1" i="1">
              <a:solidFill>
                <a:schemeClr val="bg2"/>
              </a:solidFill>
              <a:latin typeface="Bradley Hand ITC"/>
            </a:endParaRP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2935132" y="1426925"/>
            <a:ext cx="10652760" cy="49011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ro-RO" sz="1100" b="1" dirty="0">
                <a:solidFill>
                  <a:srgbClr val="000000"/>
                </a:solidFill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ro-RO" sz="2800" b="1" i="1">
                <a:solidFill>
                  <a:schemeClr val="accent2"/>
                </a:solidFill>
                <a:latin typeface="Bradley Hand ITC"/>
                <a:ea typeface="+mn-lt"/>
                <a:cs typeface="+mn-lt"/>
              </a:rPr>
              <a:t>• </a:t>
            </a:r>
            <a:r>
              <a:rPr lang="ro-RO" sz="2800" i="1" dirty="0">
                <a:solidFill>
                  <a:schemeClr val="accent2"/>
                </a:solidFill>
                <a:latin typeface="Cavolini"/>
                <a:ea typeface="+mn-lt"/>
                <a:cs typeface="Cavolini"/>
              </a:rPr>
              <a:t>more effective communication</a:t>
            </a:r>
            <a:endParaRPr lang="ro-RO" sz="2800" i="1" dirty="0">
              <a:solidFill>
                <a:schemeClr val="accent2"/>
              </a:solidFill>
              <a:latin typeface="Cavolini"/>
              <a:cs typeface="Cavolini"/>
            </a:endParaRPr>
          </a:p>
          <a:p>
            <a:pPr marL="0" indent="0">
              <a:buNone/>
            </a:pPr>
            <a:r>
              <a:rPr lang="ro-RO" sz="2800" i="1">
                <a:solidFill>
                  <a:schemeClr val="accent2"/>
                </a:solidFill>
                <a:latin typeface="Cavolini"/>
                <a:ea typeface="+mn-lt"/>
                <a:cs typeface="Cavolini"/>
              </a:rPr>
              <a:t>• think critically and quickly</a:t>
            </a:r>
            <a:endParaRPr lang="ro-RO" sz="2800" i="1">
              <a:solidFill>
                <a:schemeClr val="accent2"/>
              </a:solidFill>
              <a:latin typeface="Cavolini"/>
              <a:cs typeface="Cavolini"/>
            </a:endParaRPr>
          </a:p>
          <a:p>
            <a:pPr marL="0" indent="0">
              <a:buNone/>
            </a:pPr>
            <a:r>
              <a:rPr lang="ro-RO" sz="2800" i="1">
                <a:solidFill>
                  <a:schemeClr val="accent2"/>
                </a:solidFill>
                <a:latin typeface="Cavolini"/>
                <a:ea typeface="+mn-lt"/>
                <a:cs typeface="Cavolini"/>
              </a:rPr>
              <a:t>• innovation</a:t>
            </a:r>
            <a:endParaRPr lang="ro-RO" sz="2800" i="1">
              <a:solidFill>
                <a:schemeClr val="accent2"/>
              </a:solidFill>
              <a:latin typeface="Cavolini"/>
              <a:cs typeface="Cavolini"/>
            </a:endParaRPr>
          </a:p>
          <a:p>
            <a:pPr marL="0" indent="0">
              <a:buNone/>
            </a:pPr>
            <a:r>
              <a:rPr lang="ro-RO" sz="2800" i="1">
                <a:solidFill>
                  <a:schemeClr val="accent2"/>
                </a:solidFill>
                <a:latin typeface="Cavolini"/>
                <a:ea typeface="+mn-lt"/>
                <a:cs typeface="Cavolini"/>
              </a:rPr>
              <a:t>• improves knowledge</a:t>
            </a:r>
            <a:endParaRPr lang="ro-RO" sz="2800" i="1">
              <a:solidFill>
                <a:schemeClr val="accent2"/>
              </a:solidFill>
              <a:latin typeface="Cavolini"/>
              <a:cs typeface="Cavolini"/>
            </a:endParaRPr>
          </a:p>
          <a:p>
            <a:pPr marL="0" indent="0">
              <a:buNone/>
            </a:pPr>
            <a:r>
              <a:rPr lang="ro-RO" sz="2800" i="1">
                <a:solidFill>
                  <a:schemeClr val="accent2"/>
                </a:solidFill>
                <a:latin typeface="Cavolini"/>
                <a:ea typeface="+mn-lt"/>
                <a:cs typeface="Cavolini"/>
              </a:rPr>
              <a:t>• improves employee retention and promotes </a:t>
            </a:r>
            <a:endParaRPr lang="ro-RO" sz="2800" i="1">
              <a:solidFill>
                <a:schemeClr val="accent2"/>
              </a:solidFill>
              <a:latin typeface="Cavolini"/>
              <a:ea typeface="+mn-lt"/>
              <a:cs typeface="Cavolini"/>
            </a:endParaRPr>
          </a:p>
          <a:p>
            <a:pPr marL="0" indent="0">
              <a:buNone/>
            </a:pPr>
            <a:r>
              <a:rPr lang="ro-RO" sz="2800" i="1">
                <a:solidFill>
                  <a:schemeClr val="accent2"/>
                </a:solidFill>
                <a:latin typeface="Cavolini"/>
                <a:ea typeface="+mn-lt"/>
                <a:cs typeface="Cavolini"/>
              </a:rPr>
              <a:t>workplace engagement</a:t>
            </a:r>
            <a:endParaRPr lang="ro-RO">
              <a:solidFill>
                <a:schemeClr val="accent2"/>
              </a:solidFill>
              <a:latin typeface="Cavolini"/>
              <a:cs typeface="Cavolini"/>
            </a:endParaRPr>
          </a:p>
          <a:p>
            <a:pPr marL="0" indent="0">
              <a:buNone/>
            </a:pPr>
            <a:r>
              <a:rPr lang="ro-RO" sz="2800" i="1">
                <a:solidFill>
                  <a:schemeClr val="accent2"/>
                </a:solidFill>
                <a:latin typeface="Cavolini"/>
                <a:ea typeface="+mn-lt"/>
                <a:cs typeface="Cavolini"/>
              </a:rPr>
              <a:t>•improves confidence</a:t>
            </a:r>
            <a:endParaRPr lang="ro-RO" sz="2800" i="1">
              <a:solidFill>
                <a:schemeClr val="accent2"/>
              </a:solidFill>
              <a:latin typeface="Cavolini"/>
              <a:cs typeface="Cavolini"/>
            </a:endParaRPr>
          </a:p>
          <a:p>
            <a:endParaRPr lang="ro-RO" sz="3600" b="1" i="1" dirty="0">
              <a:solidFill>
                <a:schemeClr val="accent2"/>
              </a:solidFill>
              <a:latin typeface="Bradley Hand ITC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8374">
        <p159:morph option="byObject"/>
      </p:transition>
    </mc:Choice>
    <mc:Fallback>
      <p:transition spd="slow" advTm="8374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1699768" y="618282"/>
            <a:ext cx="10652760" cy="969264"/>
          </a:xfrm>
        </p:spPr>
        <p:txBody>
          <a:bodyPr>
            <a:normAutofit/>
          </a:bodyPr>
          <a:lstStyle/>
          <a:p>
            <a:r>
              <a:rPr lang="ro-RO" sz="5400" b="1">
                <a:solidFill>
                  <a:schemeClr val="tx2">
                    <a:lumMod val="25000"/>
                    <a:lumOff val="75000"/>
                  </a:schemeClr>
                </a:solidFill>
                <a:latin typeface="Bradley Hand ITC"/>
              </a:rPr>
              <a:t>Limitation</a:t>
            </a:r>
            <a:endParaRPr lang="ro-RO" sz="5400" b="1">
              <a:solidFill>
                <a:schemeClr val="tx2">
                  <a:lumMod val="25000"/>
                  <a:lumOff val="75000"/>
                </a:schemeClr>
              </a:solidFill>
              <a:latin typeface="Bradley Hand ITC"/>
            </a:endParaRP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3316132" y="2235108"/>
            <a:ext cx="10652760" cy="49011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ro-RO" sz="2400" dirty="0">
                <a:solidFill>
                  <a:schemeClr val="accent2">
                    <a:lumMod val="60000"/>
                    <a:lumOff val="40000"/>
                  </a:schemeClr>
                </a:solidFill>
                <a:latin typeface="Cavolini"/>
                <a:ea typeface="+mn-lt"/>
                <a:cs typeface="Cavolini"/>
              </a:rPr>
              <a:t> </a:t>
            </a:r>
            <a:r>
              <a:rPr lang="ro-RO" sz="2400" dirty="0">
                <a:solidFill>
                  <a:schemeClr val="accent1"/>
                </a:solidFill>
                <a:latin typeface="Cavolini"/>
                <a:ea typeface="+mn-lt"/>
                <a:cs typeface="Cavolini"/>
              </a:rPr>
              <a:t>    </a:t>
            </a:r>
            <a:r>
              <a:rPr lang="ro-RO" sz="3200" b="1">
                <a:solidFill>
                  <a:schemeClr val="accent1"/>
                </a:solidFill>
                <a:latin typeface="Bradley Hand ITC"/>
                <a:ea typeface="+mn-lt"/>
                <a:cs typeface="Cavolini"/>
              </a:rPr>
              <a:t> • interpersonal conflicts and dynamics</a:t>
            </a:r>
            <a:endParaRPr lang="ro-RO" sz="3200" b="1">
              <a:solidFill>
                <a:schemeClr val="accent1"/>
              </a:solidFill>
              <a:latin typeface="Bradley Hand ITC"/>
              <a:cs typeface="Cavolini"/>
            </a:endParaRPr>
          </a:p>
          <a:p>
            <a:pPr marL="0" indent="0">
              <a:buNone/>
            </a:pPr>
            <a:r>
              <a:rPr lang="ro-RO" sz="3200" b="1">
                <a:solidFill>
                  <a:schemeClr val="accent1"/>
                </a:solidFill>
                <a:latin typeface="Bradley Hand ITC"/>
                <a:ea typeface="+mn-lt"/>
                <a:cs typeface="Cavolini"/>
              </a:rPr>
              <a:t>      • unequal participation</a:t>
            </a:r>
            <a:endParaRPr lang="ro-RO" sz="3200" b="1">
              <a:solidFill>
                <a:schemeClr val="accent1"/>
              </a:solidFill>
              <a:latin typeface="Bradley Hand ITC"/>
              <a:cs typeface="Cavolini"/>
            </a:endParaRPr>
          </a:p>
          <a:p>
            <a:pPr marL="0" indent="0">
              <a:buNone/>
            </a:pPr>
            <a:r>
              <a:rPr lang="ro-RO" sz="3200" b="1">
                <a:solidFill>
                  <a:schemeClr val="accent1"/>
                </a:solidFill>
                <a:latin typeface="Bradley Hand ITC"/>
                <a:ea typeface="+mn-lt"/>
                <a:cs typeface="Cavolini"/>
              </a:rPr>
              <a:t>      • resistance to change</a:t>
            </a:r>
            <a:endParaRPr lang="ro-RO" sz="3200" b="1">
              <a:solidFill>
                <a:schemeClr val="accent1"/>
              </a:solidFill>
              <a:latin typeface="Bradley Hand ITC"/>
              <a:ea typeface="+mn-lt"/>
              <a:cs typeface="Cavolini"/>
            </a:endParaRPr>
          </a:p>
          <a:p>
            <a:pPr marL="0" indent="0">
              <a:buNone/>
            </a:pPr>
            <a:r>
              <a:rPr lang="ro-RO" sz="3200" b="1">
                <a:solidFill>
                  <a:schemeClr val="accent1"/>
                </a:solidFill>
                <a:latin typeface="Bradley Hand ITC"/>
                <a:ea typeface="+mn-lt"/>
                <a:cs typeface="Cavolini"/>
              </a:rPr>
              <a:t>      •difficulty in measurement</a:t>
            </a:r>
            <a:endParaRPr lang="ro-RO" sz="3200" b="1">
              <a:solidFill>
                <a:schemeClr val="accent1"/>
              </a:solidFill>
              <a:latin typeface="Bradley Hand ITC"/>
              <a:cs typeface="Cavolini"/>
            </a:endParaRPr>
          </a:p>
          <a:p>
            <a:pPr marL="0" indent="0">
              <a:buNone/>
            </a:pPr>
            <a:r>
              <a:rPr lang="ro-RO" sz="3200" b="1">
                <a:solidFill>
                  <a:schemeClr val="accent1"/>
                </a:solidFill>
                <a:latin typeface="Bradley Hand ITC"/>
                <a:ea typeface="+mn-lt"/>
                <a:cs typeface="Cavolini"/>
              </a:rPr>
              <a:t>      • logistical challenges</a:t>
            </a:r>
            <a:endParaRPr lang="ro-RO" sz="3200" b="1">
              <a:solidFill>
                <a:schemeClr val="accent1"/>
              </a:solidFill>
              <a:latin typeface="Bradley Hand ITC"/>
              <a:cs typeface="Cavolini"/>
            </a:endParaRPr>
          </a:p>
          <a:p>
            <a:pPr marL="0" indent="0">
              <a:buNone/>
            </a:pPr>
            <a:br>
              <a:rPr lang="en-US" dirty="0"/>
            </a:br>
            <a:endParaRPr lang="en-US" sz="240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7948">
        <p159:morph option="byObject"/>
      </p:transition>
    </mc:Choice>
    <mc:Fallback>
      <p:transition spd="slow" advTm="7948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1538132" y="433555"/>
            <a:ext cx="10652760" cy="969264"/>
          </a:xfrm>
        </p:spPr>
        <p:txBody>
          <a:bodyPr>
            <a:normAutofit/>
          </a:bodyPr>
          <a:lstStyle/>
          <a:p>
            <a:r>
              <a:rPr lang="ro-RO" sz="3600" b="1">
                <a:solidFill>
                  <a:schemeClr val="tx2">
                    <a:lumMod val="25000"/>
                    <a:lumOff val="75000"/>
                  </a:schemeClr>
                </a:solidFill>
                <a:latin typeface="Bradley Hand ITC"/>
                <a:ea typeface="+mj-lt"/>
                <a:cs typeface="+mj-lt"/>
              </a:rPr>
              <a:t>critical analysis</a:t>
            </a:r>
            <a:endParaRPr lang="ro-RO" sz="3600" b="1">
              <a:solidFill>
                <a:schemeClr val="tx2">
                  <a:lumMod val="25000"/>
                  <a:lumOff val="75000"/>
                </a:schemeClr>
              </a:solidFill>
              <a:latin typeface="Bradley Hand ITC"/>
            </a:endParaRP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3489314" y="2466017"/>
            <a:ext cx="10652760" cy="49011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ro-RO" sz="3200">
                <a:solidFill>
                  <a:schemeClr val="accent2">
                    <a:lumMod val="60000"/>
                    <a:lumOff val="40000"/>
                  </a:schemeClr>
                </a:solidFill>
                <a:latin typeface="Cavolini"/>
                <a:ea typeface="+mn-lt"/>
                <a:cs typeface="Cavolini"/>
              </a:rPr>
              <a:t>•</a:t>
            </a:r>
            <a:r>
              <a:rPr lang="ro-RO" sz="3600" b="1">
                <a:solidFill>
                  <a:schemeClr val="accent1"/>
                </a:solidFill>
                <a:latin typeface="Bradley Hand ITC"/>
                <a:ea typeface="+mn-lt"/>
                <a:cs typeface="Cavolini"/>
              </a:rPr>
              <a:t> question assumption</a:t>
            </a:r>
            <a:endParaRPr lang="ro-RO" sz="3600" b="1">
              <a:solidFill>
                <a:schemeClr val="accent1"/>
              </a:solidFill>
              <a:latin typeface="Bradley Hand ITC"/>
              <a:cs typeface="Cavolini"/>
            </a:endParaRPr>
          </a:p>
          <a:p>
            <a:pPr marL="0" indent="0">
              <a:buNone/>
            </a:pPr>
            <a:r>
              <a:rPr lang="ro-RO" sz="3600" b="1">
                <a:solidFill>
                  <a:schemeClr val="accent1"/>
                </a:solidFill>
                <a:latin typeface="Bradley Hand ITC"/>
                <a:ea typeface="+mn-lt"/>
                <a:cs typeface="Cavolini"/>
              </a:rPr>
              <a:t>•analyze complex information</a:t>
            </a:r>
            <a:endParaRPr lang="ro-RO" sz="3600" b="1">
              <a:solidFill>
                <a:schemeClr val="accent1"/>
              </a:solidFill>
              <a:latin typeface="Bradley Hand ITC"/>
              <a:cs typeface="Cavolini"/>
            </a:endParaRPr>
          </a:p>
          <a:p>
            <a:pPr marL="0" indent="0">
              <a:buNone/>
            </a:pPr>
            <a:r>
              <a:rPr lang="ro-RO" sz="3600" b="1">
                <a:solidFill>
                  <a:schemeClr val="accent1"/>
                </a:solidFill>
                <a:latin typeface="Bradley Hand ITC"/>
                <a:ea typeface="+mn-lt"/>
                <a:cs typeface="Cavolini"/>
              </a:rPr>
              <a:t>•increase information retention</a:t>
            </a:r>
            <a:endParaRPr lang="ro-RO" sz="3600" b="1">
              <a:solidFill>
                <a:schemeClr val="accent1"/>
              </a:solidFill>
              <a:latin typeface="Bradley Hand ITC"/>
              <a:cs typeface="Cavolini"/>
            </a:endParaRPr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8972">
        <p159:morph option="byObject"/>
      </p:transition>
    </mc:Choice>
    <mc:Fallback>
      <p:transition spd="slow" advTm="8972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ro-RO" sz="4400" b="1">
                <a:solidFill>
                  <a:schemeClr val="tx2">
                    <a:lumMod val="10000"/>
                    <a:lumOff val="90000"/>
                  </a:schemeClr>
                </a:solidFill>
                <a:latin typeface="Bradley Hand ITC"/>
                <a:ea typeface="+mj-lt"/>
                <a:cs typeface="+mj-lt"/>
              </a:rPr>
              <a:t>Practical example</a:t>
            </a:r>
            <a:endParaRPr lang="ro-RO" sz="4400" b="1">
              <a:solidFill>
                <a:schemeClr val="tx2">
                  <a:lumMod val="10000"/>
                  <a:lumOff val="90000"/>
                </a:schemeClr>
              </a:solidFill>
              <a:latin typeface="Bradley Hand ITC"/>
            </a:endParaRP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2773495" y="2454471"/>
            <a:ext cx="10652760" cy="49011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ro-RO" sz="3200" b="1">
                <a:solidFill>
                  <a:schemeClr val="accent1"/>
                </a:solidFill>
                <a:latin typeface="Cavolini"/>
                <a:ea typeface="+mn-lt"/>
                <a:cs typeface="Cavolini"/>
              </a:rPr>
              <a:t>• </a:t>
            </a:r>
            <a:r>
              <a:rPr lang="ro-RO" sz="3200" b="1">
                <a:solidFill>
                  <a:schemeClr val="accent1"/>
                </a:solidFill>
                <a:latin typeface="Bradley Hand ITC"/>
                <a:ea typeface="+mn-lt"/>
                <a:cs typeface="Cavolini"/>
              </a:rPr>
              <a:t>interative course creation</a:t>
            </a:r>
            <a:endParaRPr lang="ro-RO" sz="3200" b="1">
              <a:solidFill>
                <a:schemeClr val="accent1"/>
              </a:solidFill>
              <a:latin typeface="Bradley Hand ITC"/>
              <a:cs typeface="Cavolini"/>
            </a:endParaRPr>
          </a:p>
          <a:p>
            <a:pPr marL="0" indent="0">
              <a:buNone/>
            </a:pPr>
            <a:r>
              <a:rPr lang="ro-RO" sz="3200" b="1">
                <a:solidFill>
                  <a:schemeClr val="accent1"/>
                </a:solidFill>
                <a:latin typeface="Bradley Hand ITC"/>
                <a:ea typeface="+mn-lt"/>
                <a:cs typeface="Cavolini"/>
              </a:rPr>
              <a:t>• group problem solving</a:t>
            </a:r>
            <a:endParaRPr lang="ro-RO" sz="3200" b="1">
              <a:solidFill>
                <a:schemeClr val="accent1"/>
              </a:solidFill>
              <a:latin typeface="Bradley Hand ITC"/>
              <a:cs typeface="Cavolini"/>
            </a:endParaRPr>
          </a:p>
          <a:p>
            <a:pPr marL="0" indent="0">
              <a:buNone/>
            </a:pPr>
            <a:r>
              <a:rPr lang="ro-RO" sz="3200" b="1">
                <a:solidFill>
                  <a:schemeClr val="accent1"/>
                </a:solidFill>
                <a:latin typeface="Bradley Hand ITC"/>
                <a:ea typeface="+mn-lt"/>
                <a:cs typeface="Cavolini"/>
              </a:rPr>
              <a:t>• cross functional projectsrole playing on simulation</a:t>
            </a:r>
            <a:endParaRPr lang="ro-RO" sz="3200" b="1">
              <a:solidFill>
                <a:schemeClr val="accent1"/>
              </a:solidFill>
              <a:latin typeface="Bradley Hand ITC"/>
              <a:cs typeface="Cavolini"/>
            </a:endParaRPr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7804">
        <p159:morph option="byObject"/>
      </p:transition>
    </mc:Choice>
    <mc:Fallback>
      <p:transition spd="slow" advTm="7804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522132" y="918464"/>
            <a:ext cx="10652760" cy="969264"/>
          </a:xfrm>
        </p:spPr>
        <p:txBody>
          <a:bodyPr>
            <a:normAutofit/>
          </a:bodyPr>
          <a:lstStyle/>
          <a:p>
            <a:r>
              <a:rPr lang="ro-RO" sz="5400" b="1" i="1">
                <a:solidFill>
                  <a:schemeClr val="tx2">
                    <a:lumMod val="10000"/>
                    <a:lumOff val="90000"/>
                  </a:schemeClr>
                </a:solidFill>
                <a:latin typeface="Bradley Hand ITC"/>
                <a:ea typeface="+mj-lt"/>
                <a:cs typeface="Cavolini"/>
              </a:rPr>
              <a:t>Conclusion</a:t>
            </a:r>
            <a:endParaRPr lang="ro-RO" sz="5400" b="1" i="1">
              <a:solidFill>
                <a:schemeClr val="tx2">
                  <a:lumMod val="10000"/>
                  <a:lumOff val="90000"/>
                </a:schemeClr>
              </a:solidFill>
              <a:latin typeface="Bradley Hand ITC"/>
              <a:cs typeface="Cavolini"/>
            </a:endParaRP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2461768" y="2569926"/>
            <a:ext cx="10652760" cy="49011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ro-RO" sz="1100" b="1" dirty="0">
                <a:solidFill>
                  <a:srgbClr val="000000"/>
                </a:solidFill>
                <a:highlight>
                  <a:srgbClr val="FFFFFF"/>
                </a:highlight>
                <a:ea typeface="+mn-lt"/>
                <a:cs typeface="+mn-lt"/>
              </a:rPr>
              <a:t> </a:t>
            </a:r>
            <a:r>
              <a:rPr lang="ro-RO" sz="3200" b="1" dirty="0">
                <a:solidFill>
                  <a:schemeClr val="accent1"/>
                </a:solidFill>
                <a:latin typeface="Bradley Hand ITC"/>
                <a:ea typeface="+mn-lt"/>
                <a:cs typeface="+mn-lt"/>
              </a:rPr>
              <a:t> </a:t>
            </a:r>
            <a:r>
              <a:rPr lang="ro-RO" sz="3200" b="1">
                <a:solidFill>
                  <a:schemeClr val="accent1"/>
                </a:solidFill>
                <a:latin typeface="Bradley Hand ITC"/>
                <a:ea typeface="+mn-lt"/>
                <a:cs typeface="Cavolini"/>
              </a:rPr>
              <a:t>• colaborative learning improves performance </a:t>
            </a:r>
            <a:endParaRPr lang="ro-RO" sz="3200" b="1">
              <a:solidFill>
                <a:schemeClr val="accent1"/>
              </a:solidFill>
              <a:latin typeface="Bradley Hand ITC"/>
              <a:cs typeface="Cavolini"/>
            </a:endParaRPr>
          </a:p>
          <a:p>
            <a:pPr marL="0" indent="0">
              <a:buNone/>
            </a:pPr>
            <a:r>
              <a:rPr lang="ro-RO" sz="3200" b="1">
                <a:solidFill>
                  <a:schemeClr val="accent1"/>
                </a:solidFill>
                <a:latin typeface="Bradley Hand ITC"/>
                <a:ea typeface="+mn-lt"/>
                <a:cs typeface="Cavolini"/>
              </a:rPr>
              <a:t>• main benefits</a:t>
            </a:r>
            <a:endParaRPr lang="ro-RO" sz="3200" b="1">
              <a:solidFill>
                <a:schemeClr val="accent1"/>
              </a:solidFill>
              <a:latin typeface="Bradley Hand ITC"/>
              <a:cs typeface="Cavolini"/>
            </a:endParaRPr>
          </a:p>
          <a:p>
            <a:pPr marL="0" indent="0">
              <a:buNone/>
            </a:pPr>
            <a:r>
              <a:rPr lang="ro-RO" sz="3200" b="1">
                <a:solidFill>
                  <a:schemeClr val="accent1"/>
                </a:solidFill>
                <a:latin typeface="Bradley Hand ITC"/>
                <a:ea typeface="+mn-lt"/>
                <a:cs typeface="Cavolini"/>
              </a:rPr>
              <a:t>• need for effective management</a:t>
            </a:r>
            <a:endParaRPr lang="ro-RO" sz="3200" b="1">
              <a:solidFill>
                <a:schemeClr val="accent1"/>
              </a:solidFill>
              <a:latin typeface="Bradley Hand ITC"/>
              <a:cs typeface="Cavolini"/>
            </a:endParaRPr>
          </a:p>
          <a:p>
            <a:pPr marL="0" indent="0">
              <a:buNone/>
            </a:pPr>
            <a:r>
              <a:rPr lang="ro-RO" sz="2800" dirty="0">
                <a:solidFill>
                  <a:schemeClr val="accent2">
                    <a:lumMod val="60000"/>
                    <a:lumOff val="40000"/>
                  </a:schemeClr>
                </a:solidFill>
                <a:latin typeface="Cavolini"/>
                <a:ea typeface="+mn-lt"/>
                <a:cs typeface="Cavolini"/>
              </a:rPr>
              <a:t>                </a:t>
            </a:r>
            <a:endParaRPr lang="ro-RO" sz="2800">
              <a:solidFill>
                <a:schemeClr val="accent2">
                  <a:lumMod val="60000"/>
                  <a:lumOff val="40000"/>
                </a:schemeClr>
              </a:solidFill>
              <a:latin typeface="Cavolini"/>
              <a:cs typeface="Cavolini"/>
            </a:endParaRPr>
          </a:p>
          <a:p>
            <a:endParaRPr lang="ro-RO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5863">
        <p159:morph option="byObject"/>
      </p:transition>
    </mc:Choice>
    <mc:Fallback>
      <p:transition spd="slow" advTm="5863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>
                <a:solidFill>
                  <a:schemeClr val="tx2">
                    <a:lumMod val="10000"/>
                    <a:lumOff val="90000"/>
                  </a:schemeClr>
                </a:solidFill>
              </a:rPr>
              <a:t>References</a:t>
            </a:r>
            <a:endParaRPr lang="ro-RO">
              <a:solidFill>
                <a:schemeClr val="tx2">
                  <a:lumMod val="10000"/>
                  <a:lumOff val="90000"/>
                </a:schemeClr>
              </a:solidFill>
            </a:endParaRP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1538132" y="1715563"/>
            <a:ext cx="10652760" cy="7025547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ro-RO" b="1">
                <a:solidFill>
                  <a:schemeClr val="accent1"/>
                </a:solidFill>
                <a:latin typeface="Cavolini"/>
                <a:ea typeface="+mn-lt"/>
                <a:cs typeface="Cavolini"/>
              </a:rPr>
              <a:t>Néstor Daniel Roselli</a:t>
            </a:r>
            <a:endParaRPr lang="ro-RO" b="1">
              <a:solidFill>
                <a:schemeClr val="accent1"/>
              </a:solidFill>
              <a:latin typeface="Cavolini"/>
              <a:cs typeface="Cavolini"/>
            </a:endParaRPr>
          </a:p>
          <a:p>
            <a:r>
              <a:rPr lang="ro-RO" b="1">
                <a:solidFill>
                  <a:schemeClr val="accent1"/>
                </a:solidFill>
                <a:latin typeface="Cavolini"/>
                <a:ea typeface="+mn-lt"/>
                <a:cs typeface="Cavolini"/>
              </a:rPr>
              <a:t>Centro de Investigaciones en Psicología y Psicopedagogía,Pontificia Universidad Católica Argentina “Santa María de los Buenos Aires”,Av. Alicia Moreau de Justo 1500,Buenos Aires, Argentina</a:t>
            </a:r>
            <a:endParaRPr lang="ro-RO" b="1">
              <a:solidFill>
                <a:schemeClr val="accent1"/>
              </a:solidFill>
              <a:latin typeface="Cavolini"/>
              <a:cs typeface="Cavolini"/>
            </a:endParaRPr>
          </a:p>
          <a:p>
            <a:endParaRPr lang="ro-RO" sz="1600" b="1" dirty="0">
              <a:solidFill>
                <a:schemeClr val="accent1"/>
              </a:solidFill>
              <a:highlight>
                <a:srgbClr val="FFFFFF"/>
              </a:highlight>
              <a:latin typeface="Cavolini"/>
              <a:ea typeface="+mn-lt"/>
              <a:cs typeface="Cavolini"/>
            </a:endParaRPr>
          </a:p>
          <a:p>
            <a:r>
              <a:rPr lang="en-US" b="1" dirty="0">
                <a:solidFill>
                  <a:schemeClr val="accent1"/>
                </a:solidFill>
                <a:latin typeface="Cavolini"/>
                <a:ea typeface="+mn-lt"/>
                <a:cs typeface="Cavolini"/>
              </a:rPr>
              <a:t>Ivan </a:t>
            </a:r>
            <a:r>
              <a:rPr lang="en-US" b="1" dirty="0" err="1">
                <a:solidFill>
                  <a:schemeClr val="accent1"/>
                </a:solidFill>
                <a:latin typeface="Cavolini"/>
                <a:ea typeface="+mn-lt"/>
                <a:cs typeface="Cavolini"/>
              </a:rPr>
              <a:t>Andreev,Demand</a:t>
            </a:r>
            <a:r>
              <a:rPr lang="en-US" b="1" dirty="0">
                <a:solidFill>
                  <a:schemeClr val="accent1"/>
                </a:solidFill>
                <a:latin typeface="Cavolini"/>
                <a:ea typeface="+mn-lt"/>
                <a:cs typeface="Cavolini"/>
              </a:rPr>
              <a:t> Generation &amp; Capture Strategist, </a:t>
            </a:r>
            <a:r>
              <a:rPr lang="en-US" b="1" dirty="0" err="1">
                <a:solidFill>
                  <a:schemeClr val="accent1"/>
                </a:solidFill>
                <a:latin typeface="Cavolini"/>
                <a:ea typeface="+mn-lt"/>
                <a:cs typeface="Cavolini"/>
              </a:rPr>
              <a:t>Valamis,LinkedIn,March</a:t>
            </a:r>
            <a:r>
              <a:rPr lang="en-US" b="1" dirty="0">
                <a:solidFill>
                  <a:schemeClr val="accent1"/>
                </a:solidFill>
                <a:latin typeface="Cavolini"/>
                <a:ea typeface="+mn-lt"/>
                <a:cs typeface="Cavolini"/>
              </a:rPr>
              <a:t> 2, 2022</a:t>
            </a:r>
            <a:endParaRPr lang="en-US" b="1">
              <a:solidFill>
                <a:schemeClr val="accent1"/>
              </a:solidFill>
              <a:latin typeface="Cavolini"/>
              <a:cs typeface="Cavolini"/>
            </a:endParaRPr>
          </a:p>
          <a:p>
            <a:endParaRPr lang="en-US" sz="1600" b="1" dirty="0">
              <a:solidFill>
                <a:schemeClr val="accent1"/>
              </a:solidFill>
              <a:highlight>
                <a:srgbClr val="FFFFFF"/>
              </a:highlight>
              <a:latin typeface="Cavolini"/>
              <a:ea typeface="+mn-lt"/>
              <a:cs typeface="Cavolini"/>
            </a:endParaRPr>
          </a:p>
          <a:p>
            <a:r>
              <a:rPr lang="en-US" b="1" dirty="0">
                <a:solidFill>
                  <a:schemeClr val="accent1"/>
                </a:solidFill>
                <a:latin typeface="Cavolini"/>
                <a:ea typeface="+mn-lt"/>
                <a:cs typeface="Cavolini"/>
              </a:rPr>
              <a:t>Sameh Azouzi1*, Sonia Ayachi Ghannouchi1, and Zaki Brahmi21Laboratory RIADI-GDL, ENSI, </a:t>
            </a:r>
            <a:r>
              <a:rPr lang="en-US" b="1" dirty="0" err="1">
                <a:solidFill>
                  <a:schemeClr val="accent1"/>
                </a:solidFill>
                <a:latin typeface="Cavolini"/>
                <a:ea typeface="+mn-lt"/>
                <a:cs typeface="Cavolini"/>
              </a:rPr>
              <a:t>Mannouba</a:t>
            </a:r>
            <a:r>
              <a:rPr lang="en-US" b="1" dirty="0">
                <a:solidFill>
                  <a:schemeClr val="accent1"/>
                </a:solidFill>
                <a:latin typeface="Cavolini"/>
                <a:ea typeface="+mn-lt"/>
                <a:cs typeface="Cavolini"/>
              </a:rPr>
              <a:t>, Tunisia</a:t>
            </a:r>
            <a:endParaRPr lang="en-US" b="1">
              <a:solidFill>
                <a:schemeClr val="accent1"/>
              </a:solidFill>
              <a:latin typeface="Cavolini"/>
              <a:cs typeface="Cavolini"/>
            </a:endParaRPr>
          </a:p>
          <a:p>
            <a:endParaRPr lang="en-US" sz="1600" b="1" dirty="0">
              <a:solidFill>
                <a:schemeClr val="accent1"/>
              </a:solidFill>
              <a:highlight>
                <a:srgbClr val="FFFFFF"/>
              </a:highlight>
              <a:latin typeface="Cavolini"/>
              <a:cs typeface="Cavolini"/>
            </a:endParaRPr>
          </a:p>
          <a:p>
            <a:r>
              <a:rPr lang="en-US" b="1" dirty="0">
                <a:solidFill>
                  <a:schemeClr val="accent1"/>
                </a:solidFill>
                <a:latin typeface="Cavolini"/>
                <a:ea typeface="+mn-lt"/>
                <a:cs typeface="Cavolini"/>
              </a:rPr>
              <a:t>Matt Bower, Debbie </a:t>
            </a:r>
            <a:r>
              <a:rPr lang="en-US" b="1" dirty="0" err="1">
                <a:solidFill>
                  <a:schemeClr val="accent1"/>
                </a:solidFill>
                <a:latin typeface="Cavolini"/>
                <a:ea typeface="+mn-lt"/>
                <a:cs typeface="Cavolini"/>
              </a:rPr>
              <a:t>Richards,Computing</a:t>
            </a:r>
            <a:r>
              <a:rPr lang="en-US" b="1" dirty="0">
                <a:solidFill>
                  <a:schemeClr val="accent1"/>
                </a:solidFill>
                <a:latin typeface="Cavolini"/>
                <a:ea typeface="+mn-lt"/>
                <a:cs typeface="Cavolini"/>
              </a:rPr>
              <a:t> </a:t>
            </a:r>
            <a:r>
              <a:rPr lang="en-US" b="1" dirty="0" err="1">
                <a:solidFill>
                  <a:schemeClr val="accent1"/>
                </a:solidFill>
                <a:latin typeface="Cavolini"/>
                <a:ea typeface="+mn-lt"/>
                <a:cs typeface="Cavolini"/>
              </a:rPr>
              <a:t>Department,Macquarie</a:t>
            </a:r>
            <a:r>
              <a:rPr lang="en-US" b="1" dirty="0">
                <a:solidFill>
                  <a:schemeClr val="accent1"/>
                </a:solidFill>
                <a:latin typeface="Cavolini"/>
                <a:ea typeface="+mn-lt"/>
                <a:cs typeface="Cavolini"/>
              </a:rPr>
              <a:t> University</a:t>
            </a:r>
            <a:endParaRPr lang="en-US" b="1">
              <a:solidFill>
                <a:schemeClr val="accent1"/>
              </a:solidFill>
              <a:latin typeface="Cavolini"/>
              <a:cs typeface="Cavolini"/>
            </a:endParaRPr>
          </a:p>
          <a:p>
            <a:endParaRPr lang="en-US" sz="1600" b="1" dirty="0">
              <a:solidFill>
                <a:schemeClr val="accent1"/>
              </a:solidFill>
              <a:highlight>
                <a:srgbClr val="FFFFFF"/>
              </a:highlight>
              <a:latin typeface="Cavolini"/>
              <a:cs typeface="Cavolini"/>
            </a:endParaRPr>
          </a:p>
          <a:p>
            <a:r>
              <a:rPr lang="en-US" b="1" dirty="0">
                <a:solidFill>
                  <a:schemeClr val="accent1"/>
                </a:solidFill>
                <a:latin typeface="Cavolini"/>
                <a:ea typeface="+mn-lt"/>
                <a:cs typeface="Cavolini"/>
              </a:rPr>
              <a:t>https://www.tandfonline.com/doi/full/10.1080/09639284.2024.2361647</a:t>
            </a:r>
            <a:endParaRPr lang="en-US" b="1">
              <a:solidFill>
                <a:schemeClr val="accent1"/>
              </a:solidFill>
              <a:latin typeface="Cavolini"/>
              <a:cs typeface="Cavolini"/>
            </a:endParaRPr>
          </a:p>
          <a:p>
            <a:r>
              <a:rPr lang="en-US" b="1" dirty="0">
                <a:solidFill>
                  <a:schemeClr val="accent1"/>
                </a:solidFill>
                <a:latin typeface="Cavolini"/>
                <a:ea typeface="+mn-lt"/>
                <a:cs typeface="Cavolini"/>
              </a:rPr>
              <a:t>https://au.indeed.com/career-advice/career-development/benefits-of-collaborative-learning</a:t>
            </a:r>
            <a:endParaRPr lang="en-US" b="1" dirty="0">
              <a:solidFill>
                <a:schemeClr val="accent1"/>
              </a:solidFill>
              <a:latin typeface="Cavolini"/>
              <a:ea typeface="+mn-lt"/>
              <a:cs typeface="Cavolini"/>
            </a:endParaRPr>
          </a:p>
          <a:p>
            <a:r>
              <a:rPr lang="en-US" b="1" dirty="0">
                <a:solidFill>
                  <a:schemeClr val="accent1"/>
                </a:solidFill>
                <a:latin typeface="Cavolini"/>
                <a:ea typeface="+mn-lt"/>
                <a:cs typeface="Cavolini"/>
              </a:rPr>
              <a:t>https://r4d.org/collaborativelearningtoolkit/the-limitations-of-collaborative-learning/</a:t>
            </a:r>
            <a:endParaRPr lang="en-US" b="1">
              <a:solidFill>
                <a:schemeClr val="accent1"/>
              </a:solidFill>
              <a:latin typeface="Cavolini"/>
              <a:cs typeface="Cavolini"/>
            </a:endParaRPr>
          </a:p>
          <a:p>
            <a:r>
              <a:rPr lang="en-US" b="1" dirty="0">
                <a:solidFill>
                  <a:schemeClr val="accent1"/>
                </a:solidFill>
                <a:latin typeface="Cavolini"/>
                <a:ea typeface="+mn-lt"/>
                <a:cs typeface="Cavolini"/>
              </a:rPr>
              <a:t>http://web.science.mq.edu.au/~richards/papers/asc06-collab.pdf#:~:text=Technical%20support:%20technology%20is%20sometimes%20needed%20to,risk%20of%20technical%20problems%20that%20it%20carries.</a:t>
            </a:r>
            <a:endParaRPr lang="en-US" b="1">
              <a:solidFill>
                <a:schemeClr val="accent1"/>
              </a:solidFill>
              <a:latin typeface="Cavolini"/>
              <a:cs typeface="Cavolini"/>
            </a:endParaRPr>
          </a:p>
          <a:p>
            <a:r>
              <a:rPr lang="en-US" b="1" dirty="0">
                <a:solidFill>
                  <a:schemeClr val="accent1"/>
                </a:solidFill>
                <a:latin typeface="Cavolini"/>
                <a:ea typeface="+mn-lt"/>
                <a:cs typeface="Cavolini"/>
              </a:rPr>
              <a:t>https://tresipunt.com/en/what-is-</a:t>
            </a:r>
            <a:br>
              <a:rPr lang="en-US" b="1" dirty="0">
                <a:solidFill>
                  <a:schemeClr val="accent1"/>
                </a:solidFill>
                <a:latin typeface="Cavolini"/>
                <a:cs typeface="Cavolini"/>
              </a:rPr>
            </a:br>
            <a:br>
              <a:rPr lang="en-US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Cavolini"/>
                <a:cs typeface="Cavolini"/>
              </a:rPr>
            </a:br>
            <a:br>
              <a:rPr lang="en-US" b="1" dirty="0">
                <a:latin typeface="Cavolini"/>
                <a:cs typeface="Cavolini"/>
              </a:rPr>
            </a:br>
            <a:endParaRPr lang="en-US" sz="3600">
              <a:solidFill>
                <a:schemeClr val="accent2"/>
              </a:solidFill>
              <a:latin typeface="Cavolini"/>
              <a:cs typeface="Cavolini"/>
            </a:endParaRPr>
          </a:p>
          <a:p>
            <a:endParaRPr lang="en-US" sz="1100" dirty="0">
              <a:solidFill>
                <a:srgbClr val="000000"/>
              </a:solidFill>
              <a:highlight>
                <a:srgbClr val="FFFFFF"/>
              </a:highlight>
            </a:endParaRPr>
          </a:p>
          <a:p>
            <a:br>
              <a:rPr lang="en-US"/>
            </a:br>
            <a:br>
              <a:rPr lang="en-US"/>
            </a:b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36992">
        <p:dissolve/>
      </p:transition>
    </mc:Choice>
    <mc:Fallback>
      <p:transition spd="slow" advTm="36992">
        <p:dissolve/>
      </p:transition>
    </mc:Fallback>
  </mc:AlternateContent>
</p:sld>
</file>

<file path=ppt/tags/tag1.xml><?xml version="1.0" encoding="utf-8"?>
<p:tagLst xmlns:p="http://schemas.openxmlformats.org/presentationml/2006/main">
  <p:tag name="KSO_WM_MEDIACOVER_FLAG" val="1"/>
  <p:tag name="KSO_WM_UNIT_MEDIACOVER_BTN_STATE" val="1"/>
</p:tagLst>
</file>

<file path=ppt/theme/theme1.xml><?xml version="1.0" encoding="utf-8"?>
<a:theme xmlns:a="http://schemas.openxmlformats.org/drawingml/2006/main" name="Dune">
  <a:themeElements>
    <a:clrScheme name="Dune">
      <a:dk1>
        <a:srgbClr val="131313"/>
      </a:dk1>
      <a:lt1>
        <a:sysClr val="window" lastClr="FFFFFF"/>
      </a:lt1>
      <a:dk2>
        <a:srgbClr val="203430"/>
      </a:dk2>
      <a:lt2>
        <a:srgbClr val="F0EDE6"/>
      </a:lt2>
      <a:accent1>
        <a:srgbClr val="A57361"/>
      </a:accent1>
      <a:accent2>
        <a:srgbClr val="CD9979"/>
      </a:accent2>
      <a:accent3>
        <a:srgbClr val="4E6C67"/>
      </a:accent3>
      <a:accent4>
        <a:srgbClr val="BA958C"/>
      </a:accent4>
      <a:accent5>
        <a:srgbClr val="A08C60"/>
      </a:accent5>
      <a:accent6>
        <a:srgbClr val="956969"/>
      </a:accent6>
      <a:hlink>
        <a:srgbClr val="B0685E"/>
      </a:hlink>
      <a:folHlink>
        <a:srgbClr val="5E827E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1906</Words>
  <Application>WPS Presentation</Application>
  <PresentationFormat>Ecran lat</PresentationFormat>
  <Paragraphs>79</Paragraphs>
  <Slides>9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9</vt:i4>
      </vt:variant>
    </vt:vector>
  </HeadingPairs>
  <TitlesOfParts>
    <vt:vector size="21" baseType="lpstr">
      <vt:lpstr>Arial</vt:lpstr>
      <vt:lpstr>SimSun</vt:lpstr>
      <vt:lpstr>Wingdings</vt:lpstr>
      <vt:lpstr>Neue Haas Grotesk Text Pro</vt:lpstr>
      <vt:lpstr>Bradley Hand ITC</vt:lpstr>
      <vt:lpstr>Segoe Print</vt:lpstr>
      <vt:lpstr>Cavolini</vt:lpstr>
      <vt:lpstr>Microsoft YaHei</vt:lpstr>
      <vt:lpstr>Arial Unicode MS</vt:lpstr>
      <vt:lpstr>Calibri</vt:lpstr>
      <vt:lpstr>Neue Haas Grotesk Text Pro</vt:lpstr>
      <vt:lpstr>Dune</vt:lpstr>
      <vt:lpstr>PowerPoint 演示文稿</vt:lpstr>
      <vt:lpstr>     The benefits of Collaborative                         learning          - BUSINESS CONTEXT-</vt:lpstr>
      <vt:lpstr>        Definition &amp; Theory</vt:lpstr>
      <vt:lpstr>      Benefits</vt:lpstr>
      <vt:lpstr>Limitation</vt:lpstr>
      <vt:lpstr>critical analysis</vt:lpstr>
      <vt:lpstr>Practical example</vt:lpstr>
      <vt:lpstr>Conclusion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Leon Simons</cp:lastModifiedBy>
  <cp:revision>262</cp:revision>
  <dcterms:created xsi:type="dcterms:W3CDTF">2026-04-13T14:57:00Z</dcterms:created>
  <dcterms:modified xsi:type="dcterms:W3CDTF">2026-04-28T19:53:46Z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5D649B4995C1487BB561731900E0C3E2_12</vt:lpwstr>
  </property>
  <property fmtid="{D5CDD505-2E9C-101B-9397-08002B2CF9AE}" pid="3" name="KSOProductBuildVer">
    <vt:lpwstr>1033-12.9.0.21549</vt:lpwstr>
  </property>
</Properties>
</file>