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D63157-72AE-07B2-9057-B869DA4A5742}" v="64" dt="2026-02-26T23:34:00.892"/>
    <p1510:client id="{1D68A8C4-FFA9-765E-F957-463E0284231F}" v="11" dt="2026-02-25T20:42:43.6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Zoltan Csomor (2508275)" userId="S::2508275@student.uwtsd.ac.uk::1f44af95-c485-4efe-ac47-eba12a418ff6" providerId="AD" clId="Web-{1D68A8C4-FFA9-765E-F957-463E0284231F}"/>
    <pc:docChg chg="modSld modMainMaster">
      <pc:chgData name="Daniel Zoltan Csomor (2508275)" userId="S::2508275@student.uwtsd.ac.uk::1f44af95-c485-4efe-ac47-eba12a418ff6" providerId="AD" clId="Web-{1D68A8C4-FFA9-765E-F957-463E0284231F}" dt="2026-02-25T20:42:43.692" v="10"/>
      <pc:docMkLst>
        <pc:docMk/>
      </pc:docMkLst>
      <pc:sldChg chg="mod">
        <pc:chgData name="Daniel Zoltan Csomor (2508275)" userId="S::2508275@student.uwtsd.ac.uk::1f44af95-c485-4efe-ac47-eba12a418ff6" providerId="AD" clId="Web-{1D68A8C4-FFA9-765E-F957-463E0284231F}" dt="2026-02-25T20:42:06.752" v="7"/>
        <pc:sldMkLst>
          <pc:docMk/>
          <pc:sldMk cId="109857222" sldId="256"/>
        </pc:sldMkLst>
      </pc:sldChg>
      <pc:sldChg chg="addSp delSp modSp mod setBg modClrScheme chgLayout">
        <pc:chgData name="Daniel Zoltan Csomor (2508275)" userId="S::2508275@student.uwtsd.ac.uk::1f44af95-c485-4efe-ac47-eba12a418ff6" providerId="AD" clId="Web-{1D68A8C4-FFA9-765E-F957-463E0284231F}" dt="2026-02-25T20:42:43.692" v="10"/>
        <pc:sldMkLst>
          <pc:docMk/>
          <pc:sldMk cId="2948227995" sldId="257"/>
        </pc:sldMkLst>
        <pc:spChg chg="mod ord">
          <ac:chgData name="Daniel Zoltan Csomor (2508275)" userId="S::2508275@student.uwtsd.ac.uk::1f44af95-c485-4efe-ac47-eba12a418ff6" providerId="AD" clId="Web-{1D68A8C4-FFA9-765E-F957-463E0284231F}" dt="2026-02-25T20:40:01.618" v="3"/>
          <ac:spMkLst>
            <pc:docMk/>
            <pc:sldMk cId="2948227995" sldId="257"/>
            <ac:spMk id="2" creationId="{8FBD0FDB-E551-8C53-F2D0-197E44301B47}"/>
          </ac:spMkLst>
        </pc:spChg>
        <pc:spChg chg="mod ord">
          <ac:chgData name="Daniel Zoltan Csomor (2508275)" userId="S::2508275@student.uwtsd.ac.uk::1f44af95-c485-4efe-ac47-eba12a418ff6" providerId="AD" clId="Web-{1D68A8C4-FFA9-765E-F957-463E0284231F}" dt="2026-02-25T20:40:01.618" v="3"/>
          <ac:spMkLst>
            <pc:docMk/>
            <pc:sldMk cId="2948227995" sldId="257"/>
            <ac:spMk id="3" creationId="{BF5B604F-8ADD-6260-E130-A5A83D370BE2}"/>
          </ac:spMkLst>
        </pc:spChg>
        <pc:spChg chg="add del mod ord">
          <ac:chgData name="Daniel Zoltan Csomor (2508275)" userId="S::2508275@student.uwtsd.ac.uk::1f44af95-c485-4efe-ac47-eba12a418ff6" providerId="AD" clId="Web-{1D68A8C4-FFA9-765E-F957-463E0284231F}" dt="2026-02-25T20:39:50.320" v="2"/>
          <ac:spMkLst>
            <pc:docMk/>
            <pc:sldMk cId="2948227995" sldId="257"/>
            <ac:spMk id="4" creationId="{5020B8C3-371E-E25A-E060-7A8FF5C3BE4C}"/>
          </ac:spMkLst>
        </pc:spChg>
        <pc:spChg chg="add">
          <ac:chgData name="Daniel Zoltan Csomor (2508275)" userId="S::2508275@student.uwtsd.ac.uk::1f44af95-c485-4efe-ac47-eba12a418ff6" providerId="AD" clId="Web-{1D68A8C4-FFA9-765E-F957-463E0284231F}" dt="2026-02-25T20:40:01.618" v="3"/>
          <ac:spMkLst>
            <pc:docMk/>
            <pc:sldMk cId="2948227995" sldId="257"/>
            <ac:spMk id="10" creationId="{774A975B-A886-5202-0489-6965514A0D14}"/>
          </ac:spMkLst>
        </pc:spChg>
        <pc:spChg chg="add">
          <ac:chgData name="Daniel Zoltan Csomor (2508275)" userId="S::2508275@student.uwtsd.ac.uk::1f44af95-c485-4efe-ac47-eba12a418ff6" providerId="AD" clId="Web-{1D68A8C4-FFA9-765E-F957-463E0284231F}" dt="2026-02-25T20:40:01.618" v="3"/>
          <ac:spMkLst>
            <pc:docMk/>
            <pc:sldMk cId="2948227995" sldId="257"/>
            <ac:spMk id="12" creationId="{34C0330F-1D4F-4552-B799-615DD237B6DE}"/>
          </ac:spMkLst>
        </pc:spChg>
        <pc:spChg chg="add">
          <ac:chgData name="Daniel Zoltan Csomor (2508275)" userId="S::2508275@student.uwtsd.ac.uk::1f44af95-c485-4efe-ac47-eba12a418ff6" providerId="AD" clId="Web-{1D68A8C4-FFA9-765E-F957-463E0284231F}" dt="2026-02-25T20:40:01.618" v="3"/>
          <ac:spMkLst>
            <pc:docMk/>
            <pc:sldMk cId="2948227995" sldId="257"/>
            <ac:spMk id="14" creationId="{92BE0106-0C20-465B-A1BE-0BAC2737B1AD}"/>
          </ac:spMkLst>
        </pc:spChg>
        <pc:picChg chg="add mod ord">
          <ac:chgData name="Daniel Zoltan Csomor (2508275)" userId="S::2508275@student.uwtsd.ac.uk::1f44af95-c485-4efe-ac47-eba12a418ff6" providerId="AD" clId="Web-{1D68A8C4-FFA9-765E-F957-463E0284231F}" dt="2026-02-25T20:40:01.618" v="3"/>
          <ac:picMkLst>
            <pc:docMk/>
            <pc:sldMk cId="2948227995" sldId="257"/>
            <ac:picMk id="5" creationId="{FE7B765A-A8DD-0988-2160-8DC875BF7538}"/>
          </ac:picMkLst>
        </pc:picChg>
      </pc:sldChg>
      <pc:sldChg chg="addSp modSp mod setBg">
        <pc:chgData name="Daniel Zoltan Csomor (2508275)" userId="S::2508275@student.uwtsd.ac.uk::1f44af95-c485-4efe-ac47-eba12a418ff6" providerId="AD" clId="Web-{1D68A8C4-FFA9-765E-F957-463E0284231F}" dt="2026-02-25T20:42:30.504" v="9"/>
        <pc:sldMkLst>
          <pc:docMk/>
          <pc:sldMk cId="704433421" sldId="258"/>
        </pc:sldMkLst>
        <pc:spChg chg="mod">
          <ac:chgData name="Daniel Zoltan Csomor (2508275)" userId="S::2508275@student.uwtsd.ac.uk::1f44af95-c485-4efe-ac47-eba12a418ff6" providerId="AD" clId="Web-{1D68A8C4-FFA9-765E-F957-463E0284231F}" dt="2026-02-25T20:41:18.937" v="5"/>
          <ac:spMkLst>
            <pc:docMk/>
            <pc:sldMk cId="704433421" sldId="258"/>
            <ac:spMk id="2" creationId="{0424E592-F861-AB75-4FA3-0A980BCC77C0}"/>
          </ac:spMkLst>
        </pc:spChg>
        <pc:spChg chg="mod">
          <ac:chgData name="Daniel Zoltan Csomor (2508275)" userId="S::2508275@student.uwtsd.ac.uk::1f44af95-c485-4efe-ac47-eba12a418ff6" providerId="AD" clId="Web-{1D68A8C4-FFA9-765E-F957-463E0284231F}" dt="2026-02-25T20:41:18.937" v="5"/>
          <ac:spMkLst>
            <pc:docMk/>
            <pc:sldMk cId="704433421" sldId="258"/>
            <ac:spMk id="3" creationId="{84CB2EC9-AE77-B928-2DB6-36DE35C47849}"/>
          </ac:spMkLst>
        </pc:spChg>
        <pc:spChg chg="add">
          <ac:chgData name="Daniel Zoltan Csomor (2508275)" userId="S::2508275@student.uwtsd.ac.uk::1f44af95-c485-4efe-ac47-eba12a418ff6" providerId="AD" clId="Web-{1D68A8C4-FFA9-765E-F957-463E0284231F}" dt="2026-02-25T20:41:18.937" v="5"/>
          <ac:spMkLst>
            <pc:docMk/>
            <pc:sldMk cId="704433421" sldId="258"/>
            <ac:spMk id="9" creationId="{175EAFFD-4A47-DD53-4F76-BD457E18BF1F}"/>
          </ac:spMkLst>
        </pc:spChg>
        <pc:spChg chg="add">
          <ac:chgData name="Daniel Zoltan Csomor (2508275)" userId="S::2508275@student.uwtsd.ac.uk::1f44af95-c485-4efe-ac47-eba12a418ff6" providerId="AD" clId="Web-{1D68A8C4-FFA9-765E-F957-463E0284231F}" dt="2026-02-25T20:41:18.937" v="5"/>
          <ac:spMkLst>
            <pc:docMk/>
            <pc:sldMk cId="704433421" sldId="258"/>
            <ac:spMk id="11" creationId="{7CC1FECC-9CA4-341C-7E20-4728C5147389}"/>
          </ac:spMkLst>
        </pc:spChg>
        <pc:picChg chg="add mod">
          <ac:chgData name="Daniel Zoltan Csomor (2508275)" userId="S::2508275@student.uwtsd.ac.uk::1f44af95-c485-4efe-ac47-eba12a418ff6" providerId="AD" clId="Web-{1D68A8C4-FFA9-765E-F957-463E0284231F}" dt="2026-02-25T20:41:18.937" v="5"/>
          <ac:picMkLst>
            <pc:docMk/>
            <pc:sldMk cId="704433421" sldId="258"/>
            <ac:picMk id="4" creationId="{DF6675DD-44BE-2863-B491-C983ADDBE459}"/>
          </ac:picMkLst>
        </pc:picChg>
      </pc:sldChg>
      <pc:sldChg chg="mod">
        <pc:chgData name="Daniel Zoltan Csomor (2508275)" userId="S::2508275@student.uwtsd.ac.uk::1f44af95-c485-4efe-ac47-eba12a418ff6" providerId="AD" clId="Web-{1D68A8C4-FFA9-765E-F957-463E0284231F}" dt="2026-02-25T20:42:06.752" v="7"/>
        <pc:sldMkLst>
          <pc:docMk/>
          <pc:sldMk cId="3021971042" sldId="259"/>
        </pc:sldMkLst>
      </pc:sldChg>
      <pc:sldChg chg="mod">
        <pc:chgData name="Daniel Zoltan Csomor (2508275)" userId="S::2508275@student.uwtsd.ac.uk::1f44af95-c485-4efe-ac47-eba12a418ff6" providerId="AD" clId="Web-{1D68A8C4-FFA9-765E-F957-463E0284231F}" dt="2026-02-25T20:42:06.752" v="7"/>
        <pc:sldMkLst>
          <pc:docMk/>
          <pc:sldMk cId="2965536811" sldId="260"/>
        </pc:sldMkLst>
      </pc:sldChg>
      <pc:sldChg chg="mod">
        <pc:chgData name="Daniel Zoltan Csomor (2508275)" userId="S::2508275@student.uwtsd.ac.uk::1f44af95-c485-4efe-ac47-eba12a418ff6" providerId="AD" clId="Web-{1D68A8C4-FFA9-765E-F957-463E0284231F}" dt="2026-02-25T20:42:06.752" v="7"/>
        <pc:sldMkLst>
          <pc:docMk/>
          <pc:sldMk cId="3590723377" sldId="261"/>
        </pc:sldMkLst>
      </pc:sldChg>
      <pc:sldChg chg="mod">
        <pc:chgData name="Daniel Zoltan Csomor (2508275)" userId="S::2508275@student.uwtsd.ac.uk::1f44af95-c485-4efe-ac47-eba12a418ff6" providerId="AD" clId="Web-{1D68A8C4-FFA9-765E-F957-463E0284231F}" dt="2026-02-25T20:42:06.752" v="7"/>
        <pc:sldMkLst>
          <pc:docMk/>
          <pc:sldMk cId="2085698792" sldId="262"/>
        </pc:sldMkLst>
      </pc:sldChg>
      <pc:sldChg chg="mod">
        <pc:chgData name="Daniel Zoltan Csomor (2508275)" userId="S::2508275@student.uwtsd.ac.uk::1f44af95-c485-4efe-ac47-eba12a418ff6" providerId="AD" clId="Web-{1D68A8C4-FFA9-765E-F957-463E0284231F}" dt="2026-02-25T20:42:06.752" v="7"/>
        <pc:sldMkLst>
          <pc:docMk/>
          <pc:sldMk cId="962782560" sldId="263"/>
        </pc:sldMkLst>
      </pc:sldChg>
      <pc:sldChg chg="mod">
        <pc:chgData name="Daniel Zoltan Csomor (2508275)" userId="S::2508275@student.uwtsd.ac.uk::1f44af95-c485-4efe-ac47-eba12a418ff6" providerId="AD" clId="Web-{1D68A8C4-FFA9-765E-F957-463E0284231F}" dt="2026-02-25T20:42:06.752" v="7"/>
        <pc:sldMkLst>
          <pc:docMk/>
          <pc:sldMk cId="2072074330" sldId="264"/>
        </pc:sldMkLst>
      </pc:sldChg>
      <pc:sldChg chg="mod">
        <pc:chgData name="Daniel Zoltan Csomor (2508275)" userId="S::2508275@student.uwtsd.ac.uk::1f44af95-c485-4efe-ac47-eba12a418ff6" providerId="AD" clId="Web-{1D68A8C4-FFA9-765E-F957-463E0284231F}" dt="2026-02-25T20:42:06.752" v="7"/>
        <pc:sldMkLst>
          <pc:docMk/>
          <pc:sldMk cId="3615588615" sldId="265"/>
        </pc:sldMkLst>
      </pc:sldChg>
      <pc:sldChg chg="mod">
        <pc:chgData name="Daniel Zoltan Csomor (2508275)" userId="S::2508275@student.uwtsd.ac.uk::1f44af95-c485-4efe-ac47-eba12a418ff6" providerId="AD" clId="Web-{1D68A8C4-FFA9-765E-F957-463E0284231F}" dt="2026-02-25T20:42:06.752" v="7"/>
        <pc:sldMkLst>
          <pc:docMk/>
          <pc:sldMk cId="820943911" sldId="266"/>
        </pc:sldMkLst>
      </pc:sldChg>
      <pc:sldChg chg="mod">
        <pc:chgData name="Daniel Zoltan Csomor (2508275)" userId="S::2508275@student.uwtsd.ac.uk::1f44af95-c485-4efe-ac47-eba12a418ff6" providerId="AD" clId="Web-{1D68A8C4-FFA9-765E-F957-463E0284231F}" dt="2026-02-25T20:42:06.752" v="7"/>
        <pc:sldMkLst>
          <pc:docMk/>
          <pc:sldMk cId="4274328935" sldId="267"/>
        </pc:sldMkLst>
      </pc:sldChg>
      <pc:sldMasterChg chg="mod setBg modSldLayout">
        <pc:chgData name="Daniel Zoltan Csomor (2508275)" userId="S::2508275@student.uwtsd.ac.uk::1f44af95-c485-4efe-ac47-eba12a418ff6" providerId="AD" clId="Web-{1D68A8C4-FFA9-765E-F957-463E0284231F}" dt="2026-02-25T20:42:06.752" v="7"/>
        <pc:sldMasterMkLst>
          <pc:docMk/>
          <pc:sldMasterMk cId="2834493769" sldId="2147483708"/>
        </pc:sldMasterMkLst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3530242902" sldId="2147483697"/>
          </pc:sldLayoutMkLst>
        </pc:sldLayoutChg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3869487580" sldId="2147483698"/>
          </pc:sldLayoutMkLst>
        </pc:sldLayoutChg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2839495856" sldId="2147483699"/>
          </pc:sldLayoutMkLst>
        </pc:sldLayoutChg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65709756" sldId="2147483700"/>
          </pc:sldLayoutMkLst>
        </pc:sldLayoutChg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2283228180" sldId="2147483701"/>
          </pc:sldLayoutMkLst>
        </pc:sldLayoutChg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4169162567" sldId="2147483702"/>
          </pc:sldLayoutMkLst>
        </pc:sldLayoutChg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3076047012" sldId="2147483703"/>
          </pc:sldLayoutMkLst>
        </pc:sldLayoutChg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1210263725" sldId="2147483704"/>
          </pc:sldLayoutMkLst>
        </pc:sldLayoutChg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3238437617" sldId="2147483705"/>
          </pc:sldLayoutMkLst>
        </pc:sldLayoutChg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1554368616" sldId="2147483706"/>
          </pc:sldLayoutMkLst>
        </pc:sldLayoutChg>
        <pc:sldLayoutChg chg="mod">
          <pc:chgData name="Daniel Zoltan Csomor (2508275)" userId="S::2508275@student.uwtsd.ac.uk::1f44af95-c485-4efe-ac47-eba12a418ff6" providerId="AD" clId="Web-{1D68A8C4-FFA9-765E-F957-463E0284231F}" dt="2026-02-25T20:42:06.752" v="7"/>
          <pc:sldLayoutMkLst>
            <pc:docMk/>
            <pc:sldMasterMk cId="2834493769" sldId="2147483708"/>
            <pc:sldLayoutMk cId="2785156573" sldId="2147483707"/>
          </pc:sldLayoutMkLst>
        </pc:sldLayoutChg>
      </pc:sldMasterChg>
    </pc:docChg>
  </pc:docChgLst>
  <pc:docChgLst>
    <pc:chgData name="Daniel Zoltan Csomor (2508275)" userId="S::2508275@student.uwtsd.ac.uk::1f44af95-c485-4efe-ac47-eba12a418ff6" providerId="AD" clId="Web-{16D63157-72AE-07B2-9057-B869DA4A5742}"/>
    <pc:docChg chg="modSld">
      <pc:chgData name="Daniel Zoltan Csomor (2508275)" userId="S::2508275@student.uwtsd.ac.uk::1f44af95-c485-4efe-ac47-eba12a418ff6" providerId="AD" clId="Web-{16D63157-72AE-07B2-9057-B869DA4A5742}" dt="2026-02-26T23:34:00.892" v="66" actId="1076"/>
      <pc:docMkLst>
        <pc:docMk/>
      </pc:docMkLst>
      <pc:sldChg chg="addSp delSp modSp mod setBg setClrOvrMap">
        <pc:chgData name="Daniel Zoltan Csomor (2508275)" userId="S::2508275@student.uwtsd.ac.uk::1f44af95-c485-4efe-ac47-eba12a418ff6" providerId="AD" clId="Web-{16D63157-72AE-07B2-9057-B869DA4A5742}" dt="2026-02-26T23:11:06.291" v="25"/>
        <pc:sldMkLst>
          <pc:docMk/>
          <pc:sldMk cId="109857222" sldId="256"/>
        </pc:sldMkLst>
        <pc:spChg chg="mod">
          <ac:chgData name="Daniel Zoltan Csomor (2508275)" userId="S::2508275@student.uwtsd.ac.uk::1f44af95-c485-4efe-ac47-eba12a418ff6" providerId="AD" clId="Web-{16D63157-72AE-07B2-9057-B869DA4A5742}" dt="2026-02-26T23:11:06.291" v="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niel Zoltan Csomor (2508275)" userId="S::2508275@student.uwtsd.ac.uk::1f44af95-c485-4efe-ac47-eba12a418ff6" providerId="AD" clId="Web-{16D63157-72AE-07B2-9057-B869DA4A5742}" dt="2026-02-26T23:11:06.291" v="25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Daniel Zoltan Csomor (2508275)" userId="S::2508275@student.uwtsd.ac.uk::1f44af95-c485-4efe-ac47-eba12a418ff6" providerId="AD" clId="Web-{16D63157-72AE-07B2-9057-B869DA4A5742}" dt="2026-02-26T23:11:06.291" v="25"/>
          <ac:spMkLst>
            <pc:docMk/>
            <pc:sldMk cId="109857222" sldId="256"/>
            <ac:spMk id="11" creationId="{857DEAC1-B3AA-6569-0A44-A191DF2F3C67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11:06.291" v="25"/>
          <ac:spMkLst>
            <pc:docMk/>
            <pc:sldMk cId="109857222" sldId="256"/>
            <ac:spMk id="16" creationId="{CD7F9EC8-0E2C-4023-9DD1-73BEF6B80D13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11:06.291" v="25"/>
          <ac:spMkLst>
            <pc:docMk/>
            <pc:sldMk cId="109857222" sldId="256"/>
            <ac:spMk id="18" creationId="{DD646702-1788-B97D-918B-46834CD1E6B9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11:06.291" v="25"/>
          <ac:spMkLst>
            <pc:docMk/>
            <pc:sldMk cId="109857222" sldId="256"/>
            <ac:spMk id="20" creationId="{F6B4FCA5-23FA-C759-8E23-68410B3505AA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11:06.291" v="25"/>
          <ac:picMkLst>
            <pc:docMk/>
            <pc:sldMk cId="109857222" sldId="256"/>
            <ac:picMk id="4" creationId="{AAE5A837-09D7-CE24-1935-57464A3F9CDF}"/>
          </ac:picMkLst>
        </pc:picChg>
        <pc:picChg chg="mod">
          <ac:chgData name="Daniel Zoltan Csomor (2508275)" userId="S::2508275@student.uwtsd.ac.uk::1f44af95-c485-4efe-ac47-eba12a418ff6" providerId="AD" clId="Web-{16D63157-72AE-07B2-9057-B869DA4A5742}" dt="2026-02-26T23:11:06.291" v="25"/>
          <ac:picMkLst>
            <pc:docMk/>
            <pc:sldMk cId="109857222" sldId="256"/>
            <ac:picMk id="6" creationId="{A767082F-CC72-FBE9-D94D-5339A8539149}"/>
          </ac:picMkLst>
        </pc:picChg>
      </pc:sldChg>
      <pc:sldChg chg="addSp delSp modSp mod setBg modShow">
        <pc:chgData name="Daniel Zoltan Csomor (2508275)" userId="S::2508275@student.uwtsd.ac.uk::1f44af95-c485-4efe-ac47-eba12a418ff6" providerId="AD" clId="Web-{16D63157-72AE-07B2-9057-B869DA4A5742}" dt="2026-02-26T23:34:00.892" v="66" actId="1076"/>
        <pc:sldMkLst>
          <pc:docMk/>
          <pc:sldMk cId="2948227995" sldId="257"/>
        </pc:sldMkLst>
        <pc:spChg chg="mod">
          <ac:chgData name="Daniel Zoltan Csomor (2508275)" userId="S::2508275@student.uwtsd.ac.uk::1f44af95-c485-4efe-ac47-eba12a418ff6" providerId="AD" clId="Web-{16D63157-72AE-07B2-9057-B869DA4A5742}" dt="2026-02-26T23:33:58.814" v="65" actId="20577"/>
          <ac:spMkLst>
            <pc:docMk/>
            <pc:sldMk cId="2948227995" sldId="257"/>
            <ac:spMk id="2" creationId="{8FBD0FDB-E551-8C53-F2D0-197E44301B47}"/>
          </ac:spMkLst>
        </pc:spChg>
        <pc:spChg chg="mod ord">
          <ac:chgData name="Daniel Zoltan Csomor (2508275)" userId="S::2508275@student.uwtsd.ac.uk::1f44af95-c485-4efe-ac47-eba12a418ff6" providerId="AD" clId="Web-{16D63157-72AE-07B2-9057-B869DA4A5742}" dt="2026-02-26T23:33:22.501" v="59"/>
          <ac:spMkLst>
            <pc:docMk/>
            <pc:sldMk cId="2948227995" sldId="257"/>
            <ac:spMk id="3" creationId="{BF5B604F-8ADD-6260-E130-A5A83D370BE2}"/>
          </ac:spMkLst>
        </pc:spChg>
        <pc:spChg chg="del">
          <ac:chgData name="Daniel Zoltan Csomor (2508275)" userId="S::2508275@student.uwtsd.ac.uk::1f44af95-c485-4efe-ac47-eba12a418ff6" providerId="AD" clId="Web-{16D63157-72AE-07B2-9057-B869DA4A5742}" dt="2026-02-26T23:33:22.501" v="59"/>
          <ac:spMkLst>
            <pc:docMk/>
            <pc:sldMk cId="2948227995" sldId="257"/>
            <ac:spMk id="10" creationId="{774A975B-A886-5202-0489-6965514A0D14}"/>
          </ac:spMkLst>
        </pc:spChg>
        <pc:spChg chg="del">
          <ac:chgData name="Daniel Zoltan Csomor (2508275)" userId="S::2508275@student.uwtsd.ac.uk::1f44af95-c485-4efe-ac47-eba12a418ff6" providerId="AD" clId="Web-{16D63157-72AE-07B2-9057-B869DA4A5742}" dt="2026-02-26T23:33:22.501" v="59"/>
          <ac:spMkLst>
            <pc:docMk/>
            <pc:sldMk cId="2948227995" sldId="257"/>
            <ac:spMk id="12" creationId="{34C0330F-1D4F-4552-B799-615DD237B6DE}"/>
          </ac:spMkLst>
        </pc:spChg>
        <pc:spChg chg="del">
          <ac:chgData name="Daniel Zoltan Csomor (2508275)" userId="S::2508275@student.uwtsd.ac.uk::1f44af95-c485-4efe-ac47-eba12a418ff6" providerId="AD" clId="Web-{16D63157-72AE-07B2-9057-B869DA4A5742}" dt="2026-02-26T23:33:22.501" v="59"/>
          <ac:spMkLst>
            <pc:docMk/>
            <pc:sldMk cId="2948227995" sldId="257"/>
            <ac:spMk id="14" creationId="{92BE0106-0C20-465B-A1BE-0BAC2737B1AD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33:22.501" v="59"/>
          <ac:spMkLst>
            <pc:docMk/>
            <pc:sldMk cId="2948227995" sldId="257"/>
            <ac:spMk id="19" creationId="{774A975B-A886-5202-0489-6965514A0D14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33:22.501" v="59"/>
          <ac:spMkLst>
            <pc:docMk/>
            <pc:sldMk cId="2948227995" sldId="257"/>
            <ac:spMk id="21" creationId="{BF447FC5-81F5-498F-B253-3D2BBDD2E64A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33:22.501" v="59"/>
          <ac:spMkLst>
            <pc:docMk/>
            <pc:sldMk cId="2948227995" sldId="257"/>
            <ac:spMk id="23" creationId="{A183D605-F0BC-4923-9BAD-8F2204285B7C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33:22.501" v="59"/>
          <ac:spMkLst>
            <pc:docMk/>
            <pc:sldMk cId="2948227995" sldId="257"/>
            <ac:spMk id="25" creationId="{C1A59FC6-29E7-4618-829A-36CC011E5587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34:00.892" v="66" actId="1076"/>
          <ac:picMkLst>
            <pc:docMk/>
            <pc:sldMk cId="2948227995" sldId="257"/>
            <ac:picMk id="4" creationId="{133E533C-B9C8-F96E-69FA-432C188E6EFC}"/>
          </ac:picMkLst>
        </pc:picChg>
      </pc:sldChg>
      <pc:sldChg chg="addSp modSp mod setBg">
        <pc:chgData name="Daniel Zoltan Csomor (2508275)" userId="S::2508275@student.uwtsd.ac.uk::1f44af95-c485-4efe-ac47-eba12a418ff6" providerId="AD" clId="Web-{16D63157-72AE-07B2-9057-B869DA4A5742}" dt="2026-02-26T23:11:38.683" v="26"/>
        <pc:sldMkLst>
          <pc:docMk/>
          <pc:sldMk cId="3021971042" sldId="259"/>
        </pc:sldMkLst>
        <pc:spChg chg="mod">
          <ac:chgData name="Daniel Zoltan Csomor (2508275)" userId="S::2508275@student.uwtsd.ac.uk::1f44af95-c485-4efe-ac47-eba12a418ff6" providerId="AD" clId="Web-{16D63157-72AE-07B2-9057-B869DA4A5742}" dt="2026-02-26T23:03:29.301" v="6"/>
          <ac:spMkLst>
            <pc:docMk/>
            <pc:sldMk cId="3021971042" sldId="259"/>
            <ac:spMk id="2" creationId="{9D2949B9-CF53-8F35-4A24-DB4A4C367F28}"/>
          </ac:spMkLst>
        </pc:spChg>
        <pc:spChg chg="mod ord">
          <ac:chgData name="Daniel Zoltan Csomor (2508275)" userId="S::2508275@student.uwtsd.ac.uk::1f44af95-c485-4efe-ac47-eba12a418ff6" providerId="AD" clId="Web-{16D63157-72AE-07B2-9057-B869DA4A5742}" dt="2026-02-26T23:03:29.301" v="6"/>
          <ac:spMkLst>
            <pc:docMk/>
            <pc:sldMk cId="3021971042" sldId="259"/>
            <ac:spMk id="3" creationId="{E1811E45-39BB-FD53-4337-79CFFE7AC1FC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3:29.301" v="6"/>
          <ac:spMkLst>
            <pc:docMk/>
            <pc:sldMk cId="3021971042" sldId="259"/>
            <ac:spMk id="9" creationId="{83AC883F-69DD-D349-B469-8CDE2139FADB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3:29.301" v="6"/>
          <ac:spMkLst>
            <pc:docMk/>
            <pc:sldMk cId="3021971042" sldId="259"/>
            <ac:spMk id="11" creationId="{5B0749EA-BE79-9EB1-B769-385489D43E86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3:29.301" v="6"/>
          <ac:spMkLst>
            <pc:docMk/>
            <pc:sldMk cId="3021971042" sldId="259"/>
            <ac:spMk id="13" creationId="{1E5913DE-5FC3-6E84-57B7-19B2096A529C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03:33.926" v="7" actId="1076"/>
          <ac:picMkLst>
            <pc:docMk/>
            <pc:sldMk cId="3021971042" sldId="259"/>
            <ac:picMk id="4" creationId="{76A1D1E4-7544-72B8-D95B-00896713DA6E}"/>
          </ac:picMkLst>
        </pc:picChg>
      </pc:sldChg>
      <pc:sldChg chg="addSp modSp mod setBg">
        <pc:chgData name="Daniel Zoltan Csomor (2508275)" userId="S::2508275@student.uwtsd.ac.uk::1f44af95-c485-4efe-ac47-eba12a418ff6" providerId="AD" clId="Web-{16D63157-72AE-07B2-9057-B869DA4A5742}" dt="2026-02-26T23:02:09.441" v="4"/>
        <pc:sldMkLst>
          <pc:docMk/>
          <pc:sldMk cId="2965536811" sldId="260"/>
        </pc:sldMkLst>
        <pc:spChg chg="mod">
          <ac:chgData name="Daniel Zoltan Csomor (2508275)" userId="S::2508275@student.uwtsd.ac.uk::1f44af95-c485-4efe-ac47-eba12a418ff6" providerId="AD" clId="Web-{16D63157-72AE-07B2-9057-B869DA4A5742}" dt="2026-02-26T23:02:09.441" v="4"/>
          <ac:spMkLst>
            <pc:docMk/>
            <pc:sldMk cId="2965536811" sldId="260"/>
            <ac:spMk id="2" creationId="{FE2EFD3D-956A-1801-D7EC-94F589DD16BF}"/>
          </ac:spMkLst>
        </pc:spChg>
        <pc:spChg chg="mod ord">
          <ac:chgData name="Daniel Zoltan Csomor (2508275)" userId="S::2508275@student.uwtsd.ac.uk::1f44af95-c485-4efe-ac47-eba12a418ff6" providerId="AD" clId="Web-{16D63157-72AE-07B2-9057-B869DA4A5742}" dt="2026-02-26T23:02:09.441" v="4"/>
          <ac:spMkLst>
            <pc:docMk/>
            <pc:sldMk cId="2965536811" sldId="260"/>
            <ac:spMk id="3" creationId="{86170B82-AF60-FF47-4773-F81F1D09860A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2:09.441" v="4"/>
          <ac:spMkLst>
            <pc:docMk/>
            <pc:sldMk cId="2965536811" sldId="260"/>
            <ac:spMk id="9" creationId="{4C32CD27-7027-AB2B-38F1-71C08EB84030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2:09.441" v="4"/>
          <ac:spMkLst>
            <pc:docMk/>
            <pc:sldMk cId="2965536811" sldId="260"/>
            <ac:spMk id="11" creationId="{C6DD38CD-CFFE-4ABA-3DC8-01ED90559EBE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02:09.441" v="4"/>
          <ac:picMkLst>
            <pc:docMk/>
            <pc:sldMk cId="2965536811" sldId="260"/>
            <ac:picMk id="4" creationId="{BF703DAD-898D-D439-3CFA-B856240CC3CD}"/>
          </ac:picMkLst>
        </pc:picChg>
      </pc:sldChg>
      <pc:sldChg chg="addSp modSp mod setBg">
        <pc:chgData name="Daniel Zoltan Csomor (2508275)" userId="S::2508275@student.uwtsd.ac.uk::1f44af95-c485-4efe-ac47-eba12a418ff6" providerId="AD" clId="Web-{16D63157-72AE-07B2-9057-B869DA4A5742}" dt="2026-02-26T23:04:26.289" v="9"/>
        <pc:sldMkLst>
          <pc:docMk/>
          <pc:sldMk cId="3590723377" sldId="261"/>
        </pc:sldMkLst>
        <pc:spChg chg="mod">
          <ac:chgData name="Daniel Zoltan Csomor (2508275)" userId="S::2508275@student.uwtsd.ac.uk::1f44af95-c485-4efe-ac47-eba12a418ff6" providerId="AD" clId="Web-{16D63157-72AE-07B2-9057-B869DA4A5742}" dt="2026-02-26T23:04:26.289" v="9"/>
          <ac:spMkLst>
            <pc:docMk/>
            <pc:sldMk cId="3590723377" sldId="261"/>
            <ac:spMk id="2" creationId="{B04977D7-3178-594C-C5FE-BCC1A5429C7E}"/>
          </ac:spMkLst>
        </pc:spChg>
        <pc:spChg chg="mod">
          <ac:chgData name="Daniel Zoltan Csomor (2508275)" userId="S::2508275@student.uwtsd.ac.uk::1f44af95-c485-4efe-ac47-eba12a418ff6" providerId="AD" clId="Web-{16D63157-72AE-07B2-9057-B869DA4A5742}" dt="2026-02-26T23:04:26.289" v="9"/>
          <ac:spMkLst>
            <pc:docMk/>
            <pc:sldMk cId="3590723377" sldId="261"/>
            <ac:spMk id="3" creationId="{8265BD51-8228-F0DA-7C60-FAD20A3C9A7C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4:26.289" v="9"/>
          <ac:spMkLst>
            <pc:docMk/>
            <pc:sldMk cId="3590723377" sldId="261"/>
            <ac:spMk id="9" creationId="{34C0330F-1D4F-4552-B799-615DD237B6DE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4:26.289" v="9"/>
          <ac:spMkLst>
            <pc:docMk/>
            <pc:sldMk cId="3590723377" sldId="261"/>
            <ac:spMk id="11" creationId="{92BE0106-0C20-465B-A1BE-0BAC2737B1AD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04:26.289" v="9"/>
          <ac:picMkLst>
            <pc:docMk/>
            <pc:sldMk cId="3590723377" sldId="261"/>
            <ac:picMk id="4" creationId="{B6890111-B52C-B91A-856C-2CCC80F8BACE}"/>
          </ac:picMkLst>
        </pc:picChg>
      </pc:sldChg>
      <pc:sldChg chg="addSp modSp mod setBg">
        <pc:chgData name="Daniel Zoltan Csomor (2508275)" userId="S::2508275@student.uwtsd.ac.uk::1f44af95-c485-4efe-ac47-eba12a418ff6" providerId="AD" clId="Web-{16D63157-72AE-07B2-9057-B869DA4A5742}" dt="2026-02-26T23:05:12.996" v="11"/>
        <pc:sldMkLst>
          <pc:docMk/>
          <pc:sldMk cId="2085698792" sldId="262"/>
        </pc:sldMkLst>
        <pc:spChg chg="mod">
          <ac:chgData name="Daniel Zoltan Csomor (2508275)" userId="S::2508275@student.uwtsd.ac.uk::1f44af95-c485-4efe-ac47-eba12a418ff6" providerId="AD" clId="Web-{16D63157-72AE-07B2-9057-B869DA4A5742}" dt="2026-02-26T23:05:12.996" v="11"/>
          <ac:spMkLst>
            <pc:docMk/>
            <pc:sldMk cId="2085698792" sldId="262"/>
            <ac:spMk id="2" creationId="{D6DA4C70-1AEF-BC50-CF56-619A40B9315A}"/>
          </ac:spMkLst>
        </pc:spChg>
        <pc:spChg chg="mod ord">
          <ac:chgData name="Daniel Zoltan Csomor (2508275)" userId="S::2508275@student.uwtsd.ac.uk::1f44af95-c485-4efe-ac47-eba12a418ff6" providerId="AD" clId="Web-{16D63157-72AE-07B2-9057-B869DA4A5742}" dt="2026-02-26T23:05:12.996" v="11"/>
          <ac:spMkLst>
            <pc:docMk/>
            <pc:sldMk cId="2085698792" sldId="262"/>
            <ac:spMk id="3" creationId="{B153086B-9A7A-1BB5-8190-366CEDE2B7A5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5:12.996" v="11"/>
          <ac:spMkLst>
            <pc:docMk/>
            <pc:sldMk cId="2085698792" sldId="262"/>
            <ac:spMk id="9" creationId="{0EC38958-9A69-239A-BA79-2AEC73345F4B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5:12.996" v="11"/>
          <ac:spMkLst>
            <pc:docMk/>
            <pc:sldMk cId="2085698792" sldId="262"/>
            <ac:spMk id="11" creationId="{6EC109E5-0396-8968-4F42-DFEC280363B6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05:12.996" v="11"/>
          <ac:picMkLst>
            <pc:docMk/>
            <pc:sldMk cId="2085698792" sldId="262"/>
            <ac:picMk id="4" creationId="{7BD18EE1-771C-4D08-40FD-4ACC6F0441F2}"/>
          </ac:picMkLst>
        </pc:picChg>
      </pc:sldChg>
      <pc:sldChg chg="addSp modSp mod setBg">
        <pc:chgData name="Daniel Zoltan Csomor (2508275)" userId="S::2508275@student.uwtsd.ac.uk::1f44af95-c485-4efe-ac47-eba12a418ff6" providerId="AD" clId="Web-{16D63157-72AE-07B2-9057-B869DA4A5742}" dt="2026-02-26T23:06:16.140" v="13"/>
        <pc:sldMkLst>
          <pc:docMk/>
          <pc:sldMk cId="962782560" sldId="263"/>
        </pc:sldMkLst>
        <pc:spChg chg="mod">
          <ac:chgData name="Daniel Zoltan Csomor (2508275)" userId="S::2508275@student.uwtsd.ac.uk::1f44af95-c485-4efe-ac47-eba12a418ff6" providerId="AD" clId="Web-{16D63157-72AE-07B2-9057-B869DA4A5742}" dt="2026-02-26T23:06:16.140" v="13"/>
          <ac:spMkLst>
            <pc:docMk/>
            <pc:sldMk cId="962782560" sldId="263"/>
            <ac:spMk id="2" creationId="{1EB8841A-A76C-12A3-702D-DD0C372D2A71}"/>
          </ac:spMkLst>
        </pc:spChg>
        <pc:spChg chg="mod">
          <ac:chgData name="Daniel Zoltan Csomor (2508275)" userId="S::2508275@student.uwtsd.ac.uk::1f44af95-c485-4efe-ac47-eba12a418ff6" providerId="AD" clId="Web-{16D63157-72AE-07B2-9057-B869DA4A5742}" dt="2026-02-26T23:06:16.140" v="13"/>
          <ac:spMkLst>
            <pc:docMk/>
            <pc:sldMk cId="962782560" sldId="263"/>
            <ac:spMk id="3" creationId="{6C5E14F6-EB92-D199-160A-7BE54C7228FE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6:16.140" v="13"/>
          <ac:spMkLst>
            <pc:docMk/>
            <pc:sldMk cId="962782560" sldId="263"/>
            <ac:spMk id="9" creationId="{9EE42DCE-4A4F-44C4-84E5-261B3BEEF1DA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6:16.140" v="13"/>
          <ac:spMkLst>
            <pc:docMk/>
            <pc:sldMk cId="962782560" sldId="263"/>
            <ac:spMk id="11" creationId="{887F59F2-5FBC-40CD-AD35-376AECE49EA6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06:16.140" v="13"/>
          <ac:picMkLst>
            <pc:docMk/>
            <pc:sldMk cId="962782560" sldId="263"/>
            <ac:picMk id="4" creationId="{5EFBE66B-F9E3-75B5-CD53-763C60D6E34A}"/>
          </ac:picMkLst>
        </pc:picChg>
      </pc:sldChg>
      <pc:sldChg chg="addSp delSp modSp mod setBg">
        <pc:chgData name="Daniel Zoltan Csomor (2508275)" userId="S::2508275@student.uwtsd.ac.uk::1f44af95-c485-4efe-ac47-eba12a418ff6" providerId="AD" clId="Web-{16D63157-72AE-07B2-9057-B869DA4A5742}" dt="2026-02-26T23:07:18.675" v="17"/>
        <pc:sldMkLst>
          <pc:docMk/>
          <pc:sldMk cId="2072074330" sldId="264"/>
        </pc:sldMkLst>
        <pc:spChg chg="mod">
          <ac:chgData name="Daniel Zoltan Csomor (2508275)" userId="S::2508275@student.uwtsd.ac.uk::1f44af95-c485-4efe-ac47-eba12a418ff6" providerId="AD" clId="Web-{16D63157-72AE-07B2-9057-B869DA4A5742}" dt="2026-02-26T23:07:18.675" v="17"/>
          <ac:spMkLst>
            <pc:docMk/>
            <pc:sldMk cId="2072074330" sldId="264"/>
            <ac:spMk id="2" creationId="{B96D4A9B-D8B7-8F4B-BA74-127689A9A2E3}"/>
          </ac:spMkLst>
        </pc:spChg>
        <pc:spChg chg="mod ord">
          <ac:chgData name="Daniel Zoltan Csomor (2508275)" userId="S::2508275@student.uwtsd.ac.uk::1f44af95-c485-4efe-ac47-eba12a418ff6" providerId="AD" clId="Web-{16D63157-72AE-07B2-9057-B869DA4A5742}" dt="2026-02-26T23:07:18.675" v="17"/>
          <ac:spMkLst>
            <pc:docMk/>
            <pc:sldMk cId="2072074330" sldId="264"/>
            <ac:spMk id="3" creationId="{56A128DA-6218-218A-75DF-A7F3DFD507F5}"/>
          </ac:spMkLst>
        </pc:spChg>
        <pc:spChg chg="add del">
          <ac:chgData name="Daniel Zoltan Csomor (2508275)" userId="S::2508275@student.uwtsd.ac.uk::1f44af95-c485-4efe-ac47-eba12a418ff6" providerId="AD" clId="Web-{16D63157-72AE-07B2-9057-B869DA4A5742}" dt="2026-02-26T23:07:18.675" v="16"/>
          <ac:spMkLst>
            <pc:docMk/>
            <pc:sldMk cId="2072074330" sldId="264"/>
            <ac:spMk id="9" creationId="{34C0330F-1D4F-4552-B799-615DD237B6DE}"/>
          </ac:spMkLst>
        </pc:spChg>
        <pc:spChg chg="add del">
          <ac:chgData name="Daniel Zoltan Csomor (2508275)" userId="S::2508275@student.uwtsd.ac.uk::1f44af95-c485-4efe-ac47-eba12a418ff6" providerId="AD" clId="Web-{16D63157-72AE-07B2-9057-B869DA4A5742}" dt="2026-02-26T23:07:18.675" v="16"/>
          <ac:spMkLst>
            <pc:docMk/>
            <pc:sldMk cId="2072074330" sldId="264"/>
            <ac:spMk id="11" creationId="{92BE0106-0C20-465B-A1BE-0BAC2737B1AD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7:18.675" v="17"/>
          <ac:spMkLst>
            <pc:docMk/>
            <pc:sldMk cId="2072074330" sldId="264"/>
            <ac:spMk id="13" creationId="{4065D9BE-A58D-6E8A-D4A2-5056F3C5E9CA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7:18.675" v="17"/>
          <ac:spMkLst>
            <pc:docMk/>
            <pc:sldMk cId="2072074330" sldId="264"/>
            <ac:spMk id="14" creationId="{A745E793-BC99-8991-71CD-53FFBB6A8F69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07:18.675" v="17"/>
          <ac:picMkLst>
            <pc:docMk/>
            <pc:sldMk cId="2072074330" sldId="264"/>
            <ac:picMk id="4" creationId="{1EACF0AC-7B68-1162-E3A8-EEFB3EC4E314}"/>
          </ac:picMkLst>
        </pc:picChg>
      </pc:sldChg>
      <pc:sldChg chg="addSp modSp mod setBg">
        <pc:chgData name="Daniel Zoltan Csomor (2508275)" userId="S::2508275@student.uwtsd.ac.uk::1f44af95-c485-4efe-ac47-eba12a418ff6" providerId="AD" clId="Web-{16D63157-72AE-07B2-9057-B869DA4A5742}" dt="2026-02-26T23:08:09.974" v="19"/>
        <pc:sldMkLst>
          <pc:docMk/>
          <pc:sldMk cId="3615588615" sldId="265"/>
        </pc:sldMkLst>
        <pc:spChg chg="mod">
          <ac:chgData name="Daniel Zoltan Csomor (2508275)" userId="S::2508275@student.uwtsd.ac.uk::1f44af95-c485-4efe-ac47-eba12a418ff6" providerId="AD" clId="Web-{16D63157-72AE-07B2-9057-B869DA4A5742}" dt="2026-02-26T23:08:09.974" v="19"/>
          <ac:spMkLst>
            <pc:docMk/>
            <pc:sldMk cId="3615588615" sldId="265"/>
            <ac:spMk id="2" creationId="{EB48BB90-EB24-078C-11A4-593359127968}"/>
          </ac:spMkLst>
        </pc:spChg>
        <pc:spChg chg="mod">
          <ac:chgData name="Daniel Zoltan Csomor (2508275)" userId="S::2508275@student.uwtsd.ac.uk::1f44af95-c485-4efe-ac47-eba12a418ff6" providerId="AD" clId="Web-{16D63157-72AE-07B2-9057-B869DA4A5742}" dt="2026-02-26T23:08:09.974" v="19"/>
          <ac:spMkLst>
            <pc:docMk/>
            <pc:sldMk cId="3615588615" sldId="265"/>
            <ac:spMk id="3" creationId="{0C561C3D-0F43-D417-3AE9-4E49BB4AF42D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8:09.974" v="19"/>
          <ac:spMkLst>
            <pc:docMk/>
            <pc:sldMk cId="3615588615" sldId="265"/>
            <ac:spMk id="9" creationId="{34C0330F-1D4F-4552-B799-615DD237B6DE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8:09.974" v="19"/>
          <ac:spMkLst>
            <pc:docMk/>
            <pc:sldMk cId="3615588615" sldId="265"/>
            <ac:spMk id="11" creationId="{92BE0106-0C20-465B-A1BE-0BAC2737B1AD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08:09.974" v="19"/>
          <ac:picMkLst>
            <pc:docMk/>
            <pc:sldMk cId="3615588615" sldId="265"/>
            <ac:picMk id="4" creationId="{86AB70A1-24A5-EB61-5952-D02A6AE09EFC}"/>
          </ac:picMkLst>
        </pc:picChg>
      </pc:sldChg>
      <pc:sldChg chg="addSp modSp mod setBg">
        <pc:chgData name="Daniel Zoltan Csomor (2508275)" userId="S::2508275@student.uwtsd.ac.uk::1f44af95-c485-4efe-ac47-eba12a418ff6" providerId="AD" clId="Web-{16D63157-72AE-07B2-9057-B869DA4A5742}" dt="2026-02-26T23:08:56.460" v="21"/>
        <pc:sldMkLst>
          <pc:docMk/>
          <pc:sldMk cId="820943911" sldId="266"/>
        </pc:sldMkLst>
        <pc:spChg chg="mod">
          <ac:chgData name="Daniel Zoltan Csomor (2508275)" userId="S::2508275@student.uwtsd.ac.uk::1f44af95-c485-4efe-ac47-eba12a418ff6" providerId="AD" clId="Web-{16D63157-72AE-07B2-9057-B869DA4A5742}" dt="2026-02-26T23:08:56.460" v="21"/>
          <ac:spMkLst>
            <pc:docMk/>
            <pc:sldMk cId="820943911" sldId="266"/>
            <ac:spMk id="2" creationId="{BC08C250-25F9-D3F2-2E99-744274B142B0}"/>
          </ac:spMkLst>
        </pc:spChg>
        <pc:spChg chg="mod ord">
          <ac:chgData name="Daniel Zoltan Csomor (2508275)" userId="S::2508275@student.uwtsd.ac.uk::1f44af95-c485-4efe-ac47-eba12a418ff6" providerId="AD" clId="Web-{16D63157-72AE-07B2-9057-B869DA4A5742}" dt="2026-02-26T23:08:56.460" v="21"/>
          <ac:spMkLst>
            <pc:docMk/>
            <pc:sldMk cId="820943911" sldId="266"/>
            <ac:spMk id="3" creationId="{6F326A48-E118-2CE9-89AB-71539D0FA2CD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8:56.460" v="21"/>
          <ac:spMkLst>
            <pc:docMk/>
            <pc:sldMk cId="820943911" sldId="266"/>
            <ac:spMk id="9" creationId="{4065D9BE-A58D-6E8A-D4A2-5056F3C5E9CA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8:56.460" v="21"/>
          <ac:spMkLst>
            <pc:docMk/>
            <pc:sldMk cId="820943911" sldId="266"/>
            <ac:spMk id="11" creationId="{A745E793-BC99-8991-71CD-53FFBB6A8F69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08:56.460" v="21"/>
          <ac:picMkLst>
            <pc:docMk/>
            <pc:sldMk cId="820943911" sldId="266"/>
            <ac:picMk id="4" creationId="{6F8E8197-080B-8E5A-50FB-DFC21009193B}"/>
          </ac:picMkLst>
        </pc:picChg>
      </pc:sldChg>
      <pc:sldChg chg="addSp modSp mod setBg">
        <pc:chgData name="Daniel Zoltan Csomor (2508275)" userId="S::2508275@student.uwtsd.ac.uk::1f44af95-c485-4efe-ac47-eba12a418ff6" providerId="AD" clId="Web-{16D63157-72AE-07B2-9057-B869DA4A5742}" dt="2026-02-26T23:09:53.821" v="23"/>
        <pc:sldMkLst>
          <pc:docMk/>
          <pc:sldMk cId="4274328935" sldId="267"/>
        </pc:sldMkLst>
        <pc:spChg chg="mod">
          <ac:chgData name="Daniel Zoltan Csomor (2508275)" userId="S::2508275@student.uwtsd.ac.uk::1f44af95-c485-4efe-ac47-eba12a418ff6" providerId="AD" clId="Web-{16D63157-72AE-07B2-9057-B869DA4A5742}" dt="2026-02-26T23:09:53.821" v="23"/>
          <ac:spMkLst>
            <pc:docMk/>
            <pc:sldMk cId="4274328935" sldId="267"/>
            <ac:spMk id="2" creationId="{3A1CF865-B62C-C853-E0F4-5D1E6C4A524F}"/>
          </ac:spMkLst>
        </pc:spChg>
        <pc:spChg chg="mod ord">
          <ac:chgData name="Daniel Zoltan Csomor (2508275)" userId="S::2508275@student.uwtsd.ac.uk::1f44af95-c485-4efe-ac47-eba12a418ff6" providerId="AD" clId="Web-{16D63157-72AE-07B2-9057-B869DA4A5742}" dt="2026-02-26T23:09:53.821" v="23"/>
          <ac:spMkLst>
            <pc:docMk/>
            <pc:sldMk cId="4274328935" sldId="267"/>
            <ac:spMk id="3" creationId="{8647C0EE-583E-4313-8F10-BCF4B2E97656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9:53.821" v="23"/>
          <ac:spMkLst>
            <pc:docMk/>
            <pc:sldMk cId="4274328935" sldId="267"/>
            <ac:spMk id="9" creationId="{AD1BDCCC-E676-2A7E-BE11-2B8C23DB287F}"/>
          </ac:spMkLst>
        </pc:spChg>
        <pc:spChg chg="add">
          <ac:chgData name="Daniel Zoltan Csomor (2508275)" userId="S::2508275@student.uwtsd.ac.uk::1f44af95-c485-4efe-ac47-eba12a418ff6" providerId="AD" clId="Web-{16D63157-72AE-07B2-9057-B869DA4A5742}" dt="2026-02-26T23:09:53.821" v="23"/>
          <ac:spMkLst>
            <pc:docMk/>
            <pc:sldMk cId="4274328935" sldId="267"/>
            <ac:spMk id="11" creationId="{781C97B1-8A09-6383-8C65-A3B73577816A}"/>
          </ac:spMkLst>
        </pc:spChg>
        <pc:picChg chg="add mod">
          <ac:chgData name="Daniel Zoltan Csomor (2508275)" userId="S::2508275@student.uwtsd.ac.uk::1f44af95-c485-4efe-ac47-eba12a418ff6" providerId="AD" clId="Web-{16D63157-72AE-07B2-9057-B869DA4A5742}" dt="2026-02-26T23:09:53.821" v="23"/>
          <ac:picMkLst>
            <pc:docMk/>
            <pc:sldMk cId="4274328935" sldId="267"/>
            <ac:picMk id="4" creationId="{874670ED-C1E0-5EA6-1990-703F159DEF5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047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263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437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368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156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228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42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487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495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9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162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493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F447FC5-81F5-498F-B253-3D2BBDD2E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D0FDB-E551-8C53-F2D0-197E44301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655136"/>
            <a:ext cx="5020056" cy="5693387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b="1" kern="1200">
                <a:latin typeface="+mj-lt"/>
                <a:ea typeface="+mj-ea"/>
                <a:cs typeface="+mj-cs"/>
              </a:rPr>
              <a:t>How I Developed My Digital Skills in University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183D605-F0BC-4923-9BAD-8F2204285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omputer screen with icons&#10;&#10;AI-generated content may be incorrect.">
            <a:extLst>
              <a:ext uri="{FF2B5EF4-FFF2-40B4-BE49-F238E27FC236}">
                <a16:creationId xmlns:a16="http://schemas.microsoft.com/office/drawing/2014/main" id="{FE7B765A-A8DD-0988-2160-8DC875BF753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0576" r="4468" b="2"/>
          <a:stretch>
            <a:fillRect/>
          </a:stretch>
        </p:blipFill>
        <p:spPr>
          <a:xfrm>
            <a:off x="7802432" y="508091"/>
            <a:ext cx="2731425" cy="2797086"/>
          </a:xfrm>
          <a:prstGeom prst="rect">
            <a:avLst/>
          </a:prstGeom>
        </p:spPr>
      </p:pic>
      <p:pic>
        <p:nvPicPr>
          <p:cNvPr id="4" name="Picture 3" descr="A close-up of black text&#10;&#10;AI-generated content may be incorrect.">
            <a:extLst>
              <a:ext uri="{FF2B5EF4-FFF2-40B4-BE49-F238E27FC236}">
                <a16:creationId xmlns:a16="http://schemas.microsoft.com/office/drawing/2014/main" id="{133E533C-B9C8-F96E-69FA-432C188E6E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70" y="902682"/>
            <a:ext cx="5011957" cy="1992252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C1A59FC6-29E7-4618-829A-36CC011E5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3616882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B604F-8ADD-6260-E130-A5A83D370B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65976" y="3776472"/>
            <a:ext cx="4983480" cy="256946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MODULE CODE: Digital Skills for Personal Development and Business Growth BMSW4008</a:t>
            </a:r>
          </a:p>
          <a:p>
            <a:pPr>
              <a:lnSpc>
                <a:spcPct val="100000"/>
              </a:lnSpc>
            </a:pPr>
            <a:r>
              <a:rPr lang="en-US"/>
              <a:t>STUDENT NAME: Daniel Csomor</a:t>
            </a:r>
          </a:p>
          <a:p>
            <a:pPr>
              <a:lnSpc>
                <a:spcPct val="100000"/>
              </a:lnSpc>
            </a:pPr>
            <a:r>
              <a:rPr lang="en-US"/>
              <a:t>STUDENT NUMBER: 2508275</a:t>
            </a:r>
          </a:p>
          <a:p>
            <a:pPr>
              <a:lnSpc>
                <a:spcPct val="100000"/>
              </a:lnSpc>
            </a:pPr>
            <a:r>
              <a:rPr lang="en-US"/>
              <a:t>LECTURER: Philippa Fitzgerald  </a:t>
            </a:r>
          </a:p>
          <a:p>
            <a:pPr>
              <a:lnSpc>
                <a:spcPct val="100000"/>
              </a:lnSpc>
            </a:pPr>
            <a:r>
              <a:rPr lang="en-US"/>
              <a:t>DATE:26.02.2026</a:t>
            </a:r>
          </a:p>
          <a:p>
            <a:pPr marL="0">
              <a:lnSpc>
                <a:spcPct val="10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227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4E592-F861-AB75-4FA3-0A980BCC7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200400" cy="2432304"/>
          </a:xfrm>
        </p:spPr>
        <p:txBody>
          <a:bodyPr anchor="b">
            <a:normAutofit/>
          </a:bodyPr>
          <a:lstStyle/>
          <a:p>
            <a:r>
              <a:rPr lang="en-GB" sz="4000" b="0">
                <a:ea typeface="+mj-lt"/>
                <a:cs typeface="+mj-lt"/>
              </a:rPr>
              <a:t>My Starting Point</a:t>
            </a:r>
            <a:endParaRPr lang="en-US" sz="40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B2EC9-AE77-B928-2DB6-36DE35C47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538728"/>
            <a:ext cx="3200400" cy="28163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u="sng">
                <a:ea typeface="+mn-lt"/>
                <a:cs typeface="+mn-lt"/>
              </a:rPr>
              <a:t>Before this module, I already knew some digital skills from school and work.</a:t>
            </a:r>
          </a:p>
          <a:p>
            <a:pPr>
              <a:lnSpc>
                <a:spcPct val="100000"/>
              </a:lnSpc>
            </a:pPr>
            <a:r>
              <a:rPr lang="en-GB" sz="1400" u="sng">
                <a:ea typeface="+mn-lt"/>
                <a:cs typeface="+mn-lt"/>
              </a:rPr>
              <a:t>I used Excel before, and I knew a few basic codes and formulas.</a:t>
            </a:r>
          </a:p>
          <a:p>
            <a:pPr>
              <a:lnSpc>
                <a:spcPct val="100000"/>
              </a:lnSpc>
            </a:pPr>
            <a:r>
              <a:rPr lang="en-GB" sz="1400" u="sng">
                <a:ea typeface="+mn-lt"/>
                <a:cs typeface="+mn-lt"/>
              </a:rPr>
              <a:t>Even though I had experience, my knowledge was not fresh anymore.</a:t>
            </a:r>
          </a:p>
          <a:p>
            <a:pPr>
              <a:lnSpc>
                <a:spcPct val="100000"/>
              </a:lnSpc>
            </a:pPr>
            <a:r>
              <a:rPr lang="en-GB" sz="1400" u="sng">
                <a:ea typeface="+mn-lt"/>
                <a:cs typeface="+mn-lt"/>
              </a:rPr>
              <a:t>This module helped me refresh and re-learn many things I had forgotten.</a:t>
            </a:r>
            <a:endParaRPr lang="en-GB" sz="1400" u="sng"/>
          </a:p>
        </p:txBody>
      </p:sp>
      <p:pic>
        <p:nvPicPr>
          <p:cNvPr id="4" name="Picture 3" descr="A road with a sun setting over it&#10;&#10;AI-generated content may be incorrect.">
            <a:extLst>
              <a:ext uri="{FF2B5EF4-FFF2-40B4-BE49-F238E27FC236}">
                <a16:creationId xmlns:a16="http://schemas.microsoft.com/office/drawing/2014/main" id="{DF6675DD-44BE-2863-B491-C983ADDBE4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44" r="9907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433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AC883F-69DD-D349-B469-8CDE2139F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949B9-CF53-8F35-4A24-DB4A4C367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2121408"/>
          </a:xfrm>
        </p:spPr>
        <p:txBody>
          <a:bodyPr>
            <a:normAutofit/>
          </a:bodyPr>
          <a:lstStyle/>
          <a:p>
            <a:r>
              <a:rPr lang="en-GB" sz="4000" b="0">
                <a:ea typeface="+mj-lt"/>
                <a:cs typeface="+mj-lt"/>
              </a:rPr>
              <a:t>What the JISC Test Showed Me</a:t>
            </a:r>
            <a:endParaRPr lang="en-US" sz="4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0749EA-BE79-9EB1-B769-385489D43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03336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5913DE-5FC3-6E84-57B7-19B2096A5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76630" y="612648"/>
            <a:ext cx="659282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76A1D1E4-7544-72B8-D95B-00896713DA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415" y="2772454"/>
            <a:ext cx="3019006" cy="28346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11E45-39BB-FD53-4337-79CFFE7AC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4920" y="1033272"/>
            <a:ext cx="6592824" cy="53126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u="sng">
                <a:ea typeface="+mn-lt"/>
                <a:cs typeface="+mn-lt"/>
              </a:rPr>
              <a:t>The JISC test showed me which digital skills I still need to improve.</a:t>
            </a:r>
          </a:p>
          <a:p>
            <a:r>
              <a:rPr lang="en-GB" u="sng">
                <a:ea typeface="+mn-lt"/>
                <a:cs typeface="+mn-lt"/>
              </a:rPr>
              <a:t>It also showed me that I am already good at problem solving and using basic tools.</a:t>
            </a:r>
          </a:p>
          <a:p>
            <a:r>
              <a:rPr lang="en-GB" u="sng">
                <a:ea typeface="+mn-lt"/>
                <a:cs typeface="+mn-lt"/>
              </a:rPr>
              <a:t>The test helped me understand my strong areas and the areas I need to refresh.</a:t>
            </a:r>
          </a:p>
          <a:p>
            <a:r>
              <a:rPr lang="en-GB" u="sng">
                <a:ea typeface="+mn-lt"/>
                <a:cs typeface="+mn-lt"/>
              </a:rPr>
              <a:t>It was useful because it showed me where to focus during this module.</a:t>
            </a:r>
            <a:endParaRPr lang="en-GB" u="sng"/>
          </a:p>
        </p:txBody>
      </p:sp>
    </p:spTree>
    <p:extLst>
      <p:ext uri="{BB962C8B-B14F-4D97-AF65-F5344CB8AC3E}">
        <p14:creationId xmlns:p14="http://schemas.microsoft.com/office/powerpoint/2010/main" val="3021971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32CD27-7027-AB2B-38F1-71C08EB84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EFD3D-956A-1801-D7EC-94F589DD1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536" y="978408"/>
            <a:ext cx="6236208" cy="1463040"/>
          </a:xfrm>
        </p:spPr>
        <p:txBody>
          <a:bodyPr>
            <a:normAutofit/>
          </a:bodyPr>
          <a:lstStyle/>
          <a:p>
            <a:r>
              <a:rPr lang="en-GB" b="0">
                <a:ea typeface="+mj-lt"/>
                <a:cs typeface="+mj-lt"/>
              </a:rPr>
              <a:t>Learning Word Tools </a:t>
            </a:r>
            <a:endParaRPr lang="en-US"/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BF703DAD-898D-D439-3CFA-B856240CC3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5" r="28687" b="3"/>
          <a:stretch>
            <a:fillRect/>
          </a:stretch>
        </p:blipFill>
        <p:spPr>
          <a:xfrm>
            <a:off x="517869" y="508091"/>
            <a:ext cx="4221911" cy="5837918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6DD38CD-CFFE-4ABA-3DC8-01ED90559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4611" y="508090"/>
            <a:ext cx="6186474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70B82-AF60-FF47-4773-F81F1D098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536" y="2578608"/>
            <a:ext cx="6236208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u="sng">
                <a:ea typeface="+mn-lt"/>
                <a:cs typeface="+mn-lt"/>
              </a:rPr>
              <a:t>In this module I learned how to format documents properly</a:t>
            </a:r>
          </a:p>
          <a:p>
            <a:r>
              <a:rPr lang="en-GB" u="sng">
                <a:ea typeface="+mn-lt"/>
                <a:cs typeface="+mn-lt"/>
              </a:rPr>
              <a:t>I practised using headings, spacing and simple layout tools</a:t>
            </a:r>
          </a:p>
          <a:p>
            <a:r>
              <a:rPr lang="en-GB" u="sng">
                <a:ea typeface="+mn-lt"/>
                <a:cs typeface="+mn-lt"/>
              </a:rPr>
              <a:t>Now I can make documents that look more professional and </a:t>
            </a:r>
            <a:r>
              <a:rPr lang="en-GB" u="sng" err="1">
                <a:ea typeface="+mn-lt"/>
                <a:cs typeface="+mn-lt"/>
              </a:rPr>
              <a:t>organised.I</a:t>
            </a:r>
            <a:r>
              <a:rPr lang="en-GB" u="sng">
                <a:ea typeface="+mn-lt"/>
                <a:cs typeface="+mn-lt"/>
              </a:rPr>
              <a:t> learned how to add tables, pictures and make my work look cleaner.</a:t>
            </a:r>
          </a:p>
        </p:txBody>
      </p:sp>
    </p:spTree>
    <p:extLst>
      <p:ext uri="{BB962C8B-B14F-4D97-AF65-F5344CB8AC3E}">
        <p14:creationId xmlns:p14="http://schemas.microsoft.com/office/powerpoint/2010/main" val="2965536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977D7-3178-594C-C5FE-BCC1A5429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0">
                <a:ea typeface="+mj-lt"/>
                <a:cs typeface="+mj-lt"/>
              </a:rPr>
              <a:t>Becoming More Confident with PowerPoint</a:t>
            </a:r>
            <a:endParaRPr lang="en-US" sz="3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5BD51-8228-F0DA-7C60-FAD20A3C9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u="sng">
                <a:ea typeface="+mn-lt"/>
                <a:cs typeface="+mn-lt"/>
              </a:rPr>
              <a:t>Working on my first portfolio for another class helped me practise even more.</a:t>
            </a:r>
          </a:p>
          <a:p>
            <a:r>
              <a:rPr lang="en-GB" u="sng">
                <a:ea typeface="+mn-lt"/>
                <a:cs typeface="+mn-lt"/>
              </a:rPr>
              <a:t>I learned how to insert a PowerPoint into Word correctly, which I didn’t know before.</a:t>
            </a:r>
          </a:p>
          <a:p>
            <a:r>
              <a:rPr lang="en-GB" u="sng">
                <a:ea typeface="+mn-lt"/>
                <a:cs typeface="+mn-lt"/>
              </a:rPr>
              <a:t>I also learned how to choose layouts, add pictures and make the slides look cleaner.</a:t>
            </a:r>
          </a:p>
          <a:p>
            <a:r>
              <a:rPr lang="en-GB" u="sng">
                <a:ea typeface="+mn-lt"/>
                <a:cs typeface="+mn-lt"/>
              </a:rPr>
              <a:t>This module made me feel more confident about using PowerPoint for future projects.</a:t>
            </a:r>
          </a:p>
        </p:txBody>
      </p:sp>
      <p:pic>
        <p:nvPicPr>
          <p:cNvPr id="4" name="Picture 3" descr="A red square with a white letter on it&#10;&#10;AI-generated content may be incorrect.">
            <a:extLst>
              <a:ext uri="{FF2B5EF4-FFF2-40B4-BE49-F238E27FC236}">
                <a16:creationId xmlns:a16="http://schemas.microsoft.com/office/drawing/2014/main" id="{B6890111-B52C-B91A-856C-2CCC80F8BA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942" b="3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723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A4C70-1AEF-BC50-CF56-619A40B93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5160" y="978408"/>
            <a:ext cx="4745736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0">
                <a:ea typeface="+mj-lt"/>
                <a:cs typeface="+mj-lt"/>
              </a:rPr>
              <a:t>Understanding Excel for Real Life Use </a:t>
            </a:r>
            <a:endParaRPr lang="en-US" sz="3700"/>
          </a:p>
        </p:txBody>
      </p:sp>
      <p:pic>
        <p:nvPicPr>
          <p:cNvPr id="4" name="Picture 3" descr="A green square with a white x on it&#10;&#10;AI-generated content may be incorrect.">
            <a:extLst>
              <a:ext uri="{FF2B5EF4-FFF2-40B4-BE49-F238E27FC236}">
                <a16:creationId xmlns:a16="http://schemas.microsoft.com/office/drawing/2014/main" id="{7BD18EE1-771C-4D08-40FD-4ACC6F0441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637"/>
          <a:stretch>
            <a:fillRect/>
          </a:stretch>
        </p:blipFill>
        <p:spPr>
          <a:xfrm>
            <a:off x="517868" y="508090"/>
            <a:ext cx="5705856" cy="5846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3086B-9A7A-1BB5-8190-366CEDE2B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5160" y="2578608"/>
            <a:ext cx="4672584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 u="sng">
                <a:ea typeface="+mn-lt"/>
                <a:cs typeface="+mn-lt"/>
              </a:rPr>
              <a:t>I used Excel before in school and also when I worked as a manager in Pizza Hut.</a:t>
            </a:r>
          </a:p>
          <a:p>
            <a:r>
              <a:rPr lang="en-GB" sz="1700" u="sng">
                <a:ea typeface="+mn-lt"/>
                <a:cs typeface="+mn-lt"/>
              </a:rPr>
              <a:t>But I never used it much in my everyday life or for real calculations.</a:t>
            </a:r>
          </a:p>
          <a:p>
            <a:r>
              <a:rPr lang="en-GB" sz="1700" u="sng">
                <a:ea typeface="+mn-lt"/>
                <a:cs typeface="+mn-lt"/>
              </a:rPr>
              <a:t>In this module I refreshed my knowledge and learned how to use Excel more confidently.</a:t>
            </a:r>
          </a:p>
          <a:p>
            <a:r>
              <a:rPr lang="en-GB" sz="1700" u="sng">
                <a:ea typeface="+mn-lt"/>
                <a:cs typeface="+mn-lt"/>
              </a:rPr>
              <a:t>I realised how useful Excel is for my own business, especially for making price quotes and calculating materials.</a:t>
            </a:r>
          </a:p>
          <a:p>
            <a:r>
              <a:rPr lang="en-GB" sz="1700" u="sng">
                <a:ea typeface="+mn-lt"/>
                <a:cs typeface="+mn-lt"/>
              </a:rPr>
              <a:t>Now I know it is much easier than I thought, and I want to use it more in my company.</a:t>
            </a:r>
            <a:endParaRPr lang="en-GB" sz="1700" u="sng"/>
          </a:p>
        </p:txBody>
      </p:sp>
    </p:spTree>
    <p:extLst>
      <p:ext uri="{BB962C8B-B14F-4D97-AF65-F5344CB8AC3E}">
        <p14:creationId xmlns:p14="http://schemas.microsoft.com/office/powerpoint/2010/main" val="2085698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B8841A-A76C-12A3-702D-DD0C372D2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 b="0">
                <a:ea typeface="+mj-lt"/>
                <a:cs typeface="+mj-lt"/>
              </a:rPr>
              <a:t>Using Technology in My Everyday Life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E14F6-EB92-D199-160A-7BE54C722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u="sng">
                <a:ea typeface="+mn-lt"/>
                <a:cs typeface="+mn-lt"/>
              </a:rPr>
              <a:t>I use digital tools every day for work and personal tasks.</a:t>
            </a:r>
          </a:p>
          <a:p>
            <a:r>
              <a:rPr lang="en-GB" u="sng">
                <a:ea typeface="+mn-lt"/>
                <a:cs typeface="+mn-lt"/>
              </a:rPr>
              <a:t>Technology makes my work faster, especially when I need to check prices or send quotes.</a:t>
            </a:r>
          </a:p>
          <a:p>
            <a:r>
              <a:rPr lang="en-GB" u="sng">
                <a:ea typeface="+mn-lt"/>
                <a:cs typeface="+mn-lt"/>
              </a:rPr>
              <a:t>I now understand digital tools much better and feel more confident using them.</a:t>
            </a:r>
          </a:p>
          <a:p>
            <a:r>
              <a:rPr lang="en-GB" u="sng">
                <a:ea typeface="+mn-lt"/>
                <a:cs typeface="+mn-lt"/>
              </a:rPr>
              <a:t>Technology makes my work easier and saves me a lot of time.</a:t>
            </a:r>
          </a:p>
        </p:txBody>
      </p:sp>
      <p:pic>
        <p:nvPicPr>
          <p:cNvPr id="4" name="Picture 3" descr="A hand holding a phone&#10;&#10;AI-generated content may be incorrect.">
            <a:extLst>
              <a:ext uri="{FF2B5EF4-FFF2-40B4-BE49-F238E27FC236}">
                <a16:creationId xmlns:a16="http://schemas.microsoft.com/office/drawing/2014/main" id="{5EFBE66B-F9E3-75B5-CD53-763C60D6E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7668" y="3889706"/>
            <a:ext cx="4356461" cy="246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782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D4A9B-D8B7-8F4B-BA74-127689A9A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24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GB" b="0">
                <a:ea typeface="+mj-lt"/>
                <a:cs typeface="+mj-lt"/>
              </a:rPr>
              <a:t>Learning About Online Safety</a:t>
            </a:r>
            <a:endParaRPr lang="en-US"/>
          </a:p>
        </p:txBody>
      </p:sp>
      <p:sp>
        <p:nvSpPr>
          <p:cNvPr id="14" name="Freeform: Shape 10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child sitting in front of a computer&#10;&#10;AI-generated content may be incorrect.">
            <a:extLst>
              <a:ext uri="{FF2B5EF4-FFF2-40B4-BE49-F238E27FC236}">
                <a16:creationId xmlns:a16="http://schemas.microsoft.com/office/drawing/2014/main" id="{1EACF0AC-7B68-1162-E3A8-EEFB3EC4E3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9" y="976160"/>
            <a:ext cx="4454725" cy="34746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128DA-6218-218A-75DF-A7F3DFD50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248" y="2578608"/>
            <a:ext cx="6263640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u="sng">
                <a:ea typeface="+mn-lt"/>
                <a:cs typeface="+mn-lt"/>
              </a:rPr>
              <a:t>I learned how important it is to protect my personal information online.</a:t>
            </a:r>
          </a:p>
          <a:p>
            <a:r>
              <a:rPr lang="en-GB" u="sng">
                <a:ea typeface="+mn-lt"/>
                <a:cs typeface="+mn-lt"/>
              </a:rPr>
              <a:t>I now check websites more carefully before I trust them.</a:t>
            </a:r>
          </a:p>
          <a:p>
            <a:r>
              <a:rPr lang="en-GB" u="sng">
                <a:ea typeface="+mn-lt"/>
                <a:cs typeface="+mn-lt"/>
              </a:rPr>
              <a:t>I understand that not everything online is true or reliable.</a:t>
            </a:r>
          </a:p>
          <a:p>
            <a:r>
              <a:rPr lang="en-GB" u="sng">
                <a:ea typeface="+mn-lt"/>
                <a:cs typeface="+mn-lt"/>
              </a:rPr>
              <a:t>In one group task we learned about a big company that had a cyber attack, I was surprised that even large companies with strong security can be affected.</a:t>
            </a:r>
          </a:p>
          <a:p>
            <a:r>
              <a:rPr lang="en-GB" u="sng">
                <a:ea typeface="+mn-lt"/>
                <a:cs typeface="+mn-lt"/>
              </a:rPr>
              <a:t>These skills help me stay safe when I work and when I use the internet at home.</a:t>
            </a:r>
          </a:p>
        </p:txBody>
      </p:sp>
    </p:spTree>
    <p:extLst>
      <p:ext uri="{BB962C8B-B14F-4D97-AF65-F5344CB8AC3E}">
        <p14:creationId xmlns:p14="http://schemas.microsoft.com/office/powerpoint/2010/main" val="2072074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8BB90-EB24-078C-11A4-593359127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r>
              <a:rPr lang="en-GB"/>
              <a:t>LinkedIn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61C3D-0F43-D417-3AE9-4E49BB4AF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 u="sng">
                <a:ea typeface="+mn-lt"/>
                <a:cs typeface="+mn-lt"/>
              </a:rPr>
              <a:t>Even though I already knew some Excel, Word and PowerPoint, the LinkedIn Learning videos taught me many new things. I was happy that I could learn more and improve my skills.</a:t>
            </a:r>
          </a:p>
          <a:p>
            <a:r>
              <a:rPr lang="en-GB" sz="1700" u="sng">
                <a:ea typeface="+mn-lt"/>
                <a:cs typeface="+mn-lt"/>
              </a:rPr>
              <a:t>In the lesson I also made my own LinkedIn profile, and now I understand better why this platform is important for jobs and for meeting new professional people.</a:t>
            </a:r>
          </a:p>
          <a:p>
            <a:r>
              <a:rPr lang="en-GB" sz="1700" u="sng">
                <a:ea typeface="+mn-lt"/>
                <a:cs typeface="+mn-lt"/>
              </a:rPr>
              <a:t>The course helped me see LinkedIn differently. I learned that it is a useful tool for my future career, and that it is important to keep my profile professional.</a:t>
            </a:r>
            <a:endParaRPr lang="en-GB" sz="1700" u="sng"/>
          </a:p>
        </p:txBody>
      </p:sp>
      <p:pic>
        <p:nvPicPr>
          <p:cNvPr id="4" name="Picture 3" descr="A close up of a logo&#10;&#10;AI-generated content may be incorrect.">
            <a:extLst>
              <a:ext uri="{FF2B5EF4-FFF2-40B4-BE49-F238E27FC236}">
                <a16:creationId xmlns:a16="http://schemas.microsoft.com/office/drawing/2014/main" id="{86AB70A1-24A5-EB61-5952-D02A6AE09E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6" r="2595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5886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8C250-25F9-D3F2-2E99-744274B14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24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GB" b="0">
                <a:ea typeface="+mj-lt"/>
                <a:cs typeface="+mj-lt"/>
              </a:rPr>
              <a:t>My Future Digital Goals</a:t>
            </a:r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person walking up a red staircase&#10;&#10;AI-generated content may be incorrect.">
            <a:extLst>
              <a:ext uri="{FF2B5EF4-FFF2-40B4-BE49-F238E27FC236}">
                <a16:creationId xmlns:a16="http://schemas.microsoft.com/office/drawing/2014/main" id="{6F8E8197-080B-8E5A-50FB-DFC2100919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9" y="976160"/>
            <a:ext cx="4454725" cy="35971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26A48-E118-2CE9-89AB-71539D0FA2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248" y="2578608"/>
            <a:ext cx="6263640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u="sng">
                <a:ea typeface="+mn-lt"/>
                <a:cs typeface="+mn-lt"/>
              </a:rPr>
              <a:t>I want to keep improving my Excel and Word skills.</a:t>
            </a:r>
          </a:p>
          <a:p>
            <a:r>
              <a:rPr lang="en-GB" u="sng">
                <a:ea typeface="+mn-lt"/>
                <a:cs typeface="+mn-lt"/>
              </a:rPr>
              <a:t>Even though I used these tools before, I realised there is always something new to learn.</a:t>
            </a:r>
          </a:p>
          <a:p>
            <a:r>
              <a:rPr lang="en-GB" u="sng">
                <a:ea typeface="+mn-lt"/>
                <a:cs typeface="+mn-lt"/>
              </a:rPr>
              <a:t>These programs have many features, and I want to explore more of them.</a:t>
            </a:r>
          </a:p>
          <a:p>
            <a:r>
              <a:rPr lang="en-GB" u="sng">
                <a:ea typeface="+mn-lt"/>
                <a:cs typeface="+mn-lt"/>
              </a:rPr>
              <a:t>I want to keep improving my English as well, so I can use digital tools more easily.</a:t>
            </a:r>
          </a:p>
          <a:p>
            <a:r>
              <a:rPr lang="en-GB" u="sng">
                <a:ea typeface="+mn-lt"/>
                <a:cs typeface="+mn-lt"/>
              </a:rPr>
              <a:t>My goal is to feel more confident with technology in my daily life and my company.</a:t>
            </a:r>
          </a:p>
        </p:txBody>
      </p:sp>
    </p:spTree>
    <p:extLst>
      <p:ext uri="{BB962C8B-B14F-4D97-AF65-F5344CB8AC3E}">
        <p14:creationId xmlns:p14="http://schemas.microsoft.com/office/powerpoint/2010/main" val="820943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CF865-B62C-C853-E0F4-5D1E6C4A5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GB" b="0">
                <a:ea typeface="+mj-lt"/>
                <a:cs typeface="+mj-lt"/>
              </a:rPr>
              <a:t>Closing Thoughts</a:t>
            </a:r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light bulb with a light bulb from it&#10;&#10;AI-generated content may be incorrect.">
            <a:extLst>
              <a:ext uri="{FF2B5EF4-FFF2-40B4-BE49-F238E27FC236}">
                <a16:creationId xmlns:a16="http://schemas.microsoft.com/office/drawing/2014/main" id="{874670ED-C1E0-5EA6-1990-703F159DEF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8" y="2489010"/>
            <a:ext cx="5639091" cy="369360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7C0EE-583E-4313-8F10-BCF4B2E97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2304288"/>
            <a:ext cx="5129784" cy="40507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u="sng">
                <a:ea typeface="+mn-lt"/>
                <a:cs typeface="+mn-lt"/>
              </a:rPr>
              <a:t>This module helped me refresh and improve many digital skills. </a:t>
            </a:r>
          </a:p>
          <a:p>
            <a:r>
              <a:rPr lang="en-GB" u="sng">
                <a:ea typeface="+mn-lt"/>
                <a:cs typeface="+mn-lt"/>
              </a:rPr>
              <a:t> I feel more confident using Word, PowerPoint, Excel and OneDrive</a:t>
            </a:r>
          </a:p>
          <a:p>
            <a:r>
              <a:rPr lang="en-GB" u="sng">
                <a:ea typeface="+mn-lt"/>
                <a:cs typeface="+mn-lt"/>
              </a:rPr>
              <a:t>I also learned more about online safety and checking reliable information.</a:t>
            </a:r>
          </a:p>
          <a:p>
            <a:r>
              <a:rPr lang="en-GB" u="sng">
                <a:ea typeface="+mn-lt"/>
                <a:cs typeface="+mn-lt"/>
              </a:rPr>
              <a:t>These skills will help me in my daily life and in my business.</a:t>
            </a:r>
          </a:p>
          <a:p>
            <a:r>
              <a:rPr lang="en-GB" u="sng">
                <a:ea typeface="+mn-lt"/>
                <a:cs typeface="+mn-lt"/>
              </a:rPr>
              <a:t>I am happy with my progress and I want to keep learning more.</a:t>
            </a:r>
            <a:endParaRPr lang="en-GB" u="sng"/>
          </a:p>
        </p:txBody>
      </p:sp>
    </p:spTree>
    <p:extLst>
      <p:ext uri="{BB962C8B-B14F-4D97-AF65-F5344CB8AC3E}">
        <p14:creationId xmlns:p14="http://schemas.microsoft.com/office/powerpoint/2010/main" val="4274328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D7F9EC8-0E2C-4023-9DD1-73BEF6B80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8" y="978408"/>
            <a:ext cx="7565779" cy="1386996"/>
          </a:xfrm>
        </p:spPr>
        <p:txBody>
          <a:bodyPr anchor="t">
            <a:normAutofit/>
          </a:bodyPr>
          <a:lstStyle/>
          <a:p>
            <a:r>
              <a:rPr lang="en-US" sz="5400">
                <a:latin typeface="Jokerman"/>
              </a:rPr>
              <a:t>Thanks for Listening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21211" y="1291905"/>
            <a:ext cx="3449580" cy="1062334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>
                <a:latin typeface="Jokerman"/>
              </a:rPr>
              <a:t>Questionnaire</a:t>
            </a:r>
            <a:r>
              <a:rPr lang="en-US" sz="2000" b="1"/>
              <a:t> :</a:t>
            </a:r>
            <a:r>
              <a:rPr lang="en-US" sz="2000" b="1" i="0">
                <a:ea typeface="+mn-lt"/>
                <a:cs typeface="+mn-lt"/>
              </a:rPr>
              <a:t>https://forms.office.com/e/gTVvQY99rZ?origin=</a:t>
            </a:r>
            <a:r>
              <a:rPr lang="en-US" sz="2000" b="1" i="0" err="1">
                <a:ea typeface="+mn-lt"/>
                <a:cs typeface="+mn-lt"/>
              </a:rPr>
              <a:t>lprLink</a:t>
            </a:r>
            <a:endParaRPr lang="en-US" sz="2000" b="1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D646702-1788-B97D-918B-46834CD1E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QRCode for Presentation Feedback Questionnaire">
            <a:extLst>
              <a:ext uri="{FF2B5EF4-FFF2-40B4-BE49-F238E27FC236}">
                <a16:creationId xmlns:a16="http://schemas.microsoft.com/office/drawing/2014/main" id="{A767082F-CC72-FBE9-D94D-5339A85391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67871" y="2516605"/>
            <a:ext cx="3615392" cy="3615392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 descr="A person holding a tablet&#10;&#10;AI-generated content may be incorrect.">
            <a:extLst>
              <a:ext uri="{FF2B5EF4-FFF2-40B4-BE49-F238E27FC236}">
                <a16:creationId xmlns:a16="http://schemas.microsoft.com/office/drawing/2014/main" id="{AAE5A837-09D7-CE24-1935-57464A3F9C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1948" y="2516698"/>
            <a:ext cx="4505161" cy="3615392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6B4FCA5-23FA-C759-8E23-68410B350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GestaltVTI</vt:lpstr>
      <vt:lpstr>     How I Developed My Digital Skills in University</vt:lpstr>
      <vt:lpstr>My Starting Point</vt:lpstr>
      <vt:lpstr>What the JISC Test Showed Me</vt:lpstr>
      <vt:lpstr>Learning Word Tools </vt:lpstr>
      <vt:lpstr>Becoming More Confident with PowerPoint</vt:lpstr>
      <vt:lpstr>Understanding Excel for Real Life Use </vt:lpstr>
      <vt:lpstr>Using Technology in My Everyday Life</vt:lpstr>
      <vt:lpstr>Learning About Online Safety</vt:lpstr>
      <vt:lpstr>LinkedIn</vt:lpstr>
      <vt:lpstr>My Future Digital Goals</vt:lpstr>
      <vt:lpstr>Closing Thoughts</vt:lpstr>
      <vt:lpstr>Thanks for 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72</cp:revision>
  <dcterms:created xsi:type="dcterms:W3CDTF">2025-11-19T15:28:03Z</dcterms:created>
  <dcterms:modified xsi:type="dcterms:W3CDTF">2026-02-26T23:34:07Z</dcterms:modified>
</cp:coreProperties>
</file>