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4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803DEF-D77F-9062-5D60-C49EABA1A955}" v="490" dt="2026-03-11T00:02:32.344"/>
    <p1510:client id="{36237659-71F1-CAC4-4186-C49D9DEE248C}" v="727" dt="2026-03-10T08:01:38.552"/>
    <p1510:client id="{55CDC817-78B8-4900-1E45-20B6D75AD83F}" v="28" dt="2026-03-09T17:41:00.198"/>
    <p1510:client id="{7AA78863-9FE7-C227-759B-AE9E8E15F748}" v="310" dt="2026-03-09T17:35:27.4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sor Hussain (2508648)" userId="S::2508648@student.uwtsd.ac.uk::4644ff61-515a-42c7-9778-a95a362fad10" providerId="AD" clId="Web-{36237659-71F1-CAC4-4186-C49D9DEE248C}"/>
    <pc:docChg chg="delSld modSld">
      <pc:chgData name="Afsor Hussain (2508648)" userId="S::2508648@student.uwtsd.ac.uk::4644ff61-515a-42c7-9778-a95a362fad10" providerId="AD" clId="Web-{36237659-71F1-CAC4-4186-C49D9DEE248C}" dt="2026-03-10T08:01:38.552" v="522" actId="20577"/>
      <pc:docMkLst>
        <pc:docMk/>
      </pc:docMkLst>
      <pc:sldChg chg="addSp delSp modSp">
        <pc:chgData name="Afsor Hussain (2508648)" userId="S::2508648@student.uwtsd.ac.uk::4644ff61-515a-42c7-9778-a95a362fad10" providerId="AD" clId="Web-{36237659-71F1-CAC4-4186-C49D9DEE248C}" dt="2026-03-10T07:17:14.012" v="247" actId="14100"/>
        <pc:sldMkLst>
          <pc:docMk/>
          <pc:sldMk cId="3847997255" sldId="260"/>
        </pc:sldMkLst>
        <pc:spChg chg="mod">
          <ac:chgData name="Afsor Hussain (2508648)" userId="S::2508648@student.uwtsd.ac.uk::4644ff61-515a-42c7-9778-a95a362fad10" providerId="AD" clId="Web-{36237659-71F1-CAC4-4186-C49D9DEE248C}" dt="2026-03-10T07:13:28.431" v="225" actId="20577"/>
          <ac:spMkLst>
            <pc:docMk/>
            <pc:sldMk cId="3847997255" sldId="260"/>
            <ac:spMk id="2" creationId="{82825B19-46A2-223D-395B-BDD25FE8F453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6:34:13.825" v="35"/>
          <ac:spMkLst>
            <pc:docMk/>
            <pc:sldMk cId="3847997255" sldId="260"/>
            <ac:spMk id="4" creationId="{4F5179C9-C295-E05B-0C18-305D5EA1A768}"/>
          </ac:spMkLst>
        </pc:spChg>
        <pc:spChg chg="add">
          <ac:chgData name="Afsor Hussain (2508648)" userId="S::2508648@student.uwtsd.ac.uk::4644ff61-515a-42c7-9778-a95a362fad10" providerId="AD" clId="Web-{36237659-71F1-CAC4-4186-C49D9DEE248C}" dt="2026-03-10T06:56:52.713" v="145"/>
          <ac:spMkLst>
            <pc:docMk/>
            <pc:sldMk cId="3847997255" sldId="260"/>
            <ac:spMk id="4" creationId="{B13B3253-EBE1-E91B-6D6E-1F1E35580176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6:48:27.860" v="132"/>
          <ac:spMkLst>
            <pc:docMk/>
            <pc:sldMk cId="3847997255" sldId="260"/>
            <ac:spMk id="5" creationId="{1AF74BFE-81C7-2420-4AFB-78B4019A7881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6:48:41.408" v="133"/>
          <ac:spMkLst>
            <pc:docMk/>
            <pc:sldMk cId="3847997255" sldId="260"/>
            <ac:spMk id="7" creationId="{613A1F3A-3963-5399-0507-4C5CFEE06366}"/>
          </ac:spMkLst>
        </pc:spChg>
        <pc:spChg chg="add">
          <ac:chgData name="Afsor Hussain (2508648)" userId="S::2508648@student.uwtsd.ac.uk::4644ff61-515a-42c7-9778-a95a362fad10" providerId="AD" clId="Web-{36237659-71F1-CAC4-4186-C49D9DEE248C}" dt="2026-03-10T06:57:03.229" v="146"/>
          <ac:spMkLst>
            <pc:docMk/>
            <pc:sldMk cId="3847997255" sldId="260"/>
            <ac:spMk id="8" creationId="{BDEFF158-7B33-96D4-5298-67A9C7F77D0A}"/>
          </ac:spMkLst>
        </pc:spChg>
        <pc:spChg chg="add mod">
          <ac:chgData name="Afsor Hussain (2508648)" userId="S::2508648@student.uwtsd.ac.uk::4644ff61-515a-42c7-9778-a95a362fad10" providerId="AD" clId="Web-{36237659-71F1-CAC4-4186-C49D9DEE248C}" dt="2026-03-10T07:17:14.012" v="247" actId="14100"/>
          <ac:spMkLst>
            <pc:docMk/>
            <pc:sldMk cId="3847997255" sldId="260"/>
            <ac:spMk id="9" creationId="{CFB95938-E4F8-D5BB-48E4-67D25DBEE159}"/>
          </ac:spMkLst>
        </pc:spChg>
        <pc:spChg chg="add mod">
          <ac:chgData name="Afsor Hussain (2508648)" userId="S::2508648@student.uwtsd.ac.uk::4644ff61-515a-42c7-9778-a95a362fad10" providerId="AD" clId="Web-{36237659-71F1-CAC4-4186-C49D9DEE248C}" dt="2026-03-10T07:17:03.199" v="245" actId="1076"/>
          <ac:spMkLst>
            <pc:docMk/>
            <pc:sldMk cId="3847997255" sldId="260"/>
            <ac:spMk id="10" creationId="{79A0498C-F521-493C-5EFB-84038839C47C}"/>
          </ac:spMkLst>
        </pc:spChg>
        <pc:spChg chg="del mod">
          <ac:chgData name="Afsor Hussain (2508648)" userId="S::2508648@student.uwtsd.ac.uk::4644ff61-515a-42c7-9778-a95a362fad10" providerId="AD" clId="Web-{36237659-71F1-CAC4-4186-C49D9DEE248C}" dt="2026-03-10T07:14:57.697" v="229"/>
          <ac:spMkLst>
            <pc:docMk/>
            <pc:sldMk cId="3847997255" sldId="260"/>
            <ac:spMk id="18" creationId="{6C797DF5-D1C4-0131-670B-11664161A34C}"/>
          </ac:spMkLst>
        </pc:spChg>
        <pc:picChg chg="add del mod">
          <ac:chgData name="Afsor Hussain (2508648)" userId="S::2508648@student.uwtsd.ac.uk::4644ff61-515a-42c7-9778-a95a362fad10" providerId="AD" clId="Web-{36237659-71F1-CAC4-4186-C49D9DEE248C}" dt="2026-03-10T06:48:24.282" v="131"/>
          <ac:picMkLst>
            <pc:docMk/>
            <pc:sldMk cId="3847997255" sldId="260"/>
            <ac:picMk id="3" creationId="{E90D2DC9-7210-2B90-82F4-2A52584C8DA9}"/>
          </ac:picMkLst>
        </pc:picChg>
        <pc:picChg chg="add del mod">
          <ac:chgData name="Afsor Hussain (2508648)" userId="S::2508648@student.uwtsd.ac.uk::4644ff61-515a-42c7-9778-a95a362fad10" providerId="AD" clId="Web-{36237659-71F1-CAC4-4186-C49D9DEE248C}" dt="2026-03-10T06:48:41.408" v="134"/>
          <ac:picMkLst>
            <pc:docMk/>
            <pc:sldMk cId="3847997255" sldId="260"/>
            <ac:picMk id="6" creationId="{67A28B75-0FBD-92B7-27BF-4CC2659DE93C}"/>
          </ac:picMkLst>
        </pc:picChg>
        <pc:picChg chg="mod">
          <ac:chgData name="Afsor Hussain (2508648)" userId="S::2508648@student.uwtsd.ac.uk::4644ff61-515a-42c7-9778-a95a362fad10" providerId="AD" clId="Web-{36237659-71F1-CAC4-4186-C49D9DEE248C}" dt="2026-03-10T07:15:49.244" v="235" actId="1076"/>
          <ac:picMkLst>
            <pc:docMk/>
            <pc:sldMk cId="3847997255" sldId="260"/>
            <ac:picMk id="17" creationId="{8C11B990-9867-B441-1A07-EE22002ABDEC}"/>
          </ac:picMkLst>
        </pc:picChg>
      </pc:sldChg>
      <pc:sldChg chg="addSp delSp modSp">
        <pc:chgData name="Afsor Hussain (2508648)" userId="S::2508648@student.uwtsd.ac.uk::4644ff61-515a-42c7-9778-a95a362fad10" providerId="AD" clId="Web-{36237659-71F1-CAC4-4186-C49D9DEE248C}" dt="2026-03-10T07:29:20.026" v="291" actId="20577"/>
        <pc:sldMkLst>
          <pc:docMk/>
          <pc:sldMk cId="3831830543" sldId="261"/>
        </pc:sldMkLst>
        <pc:spChg chg="mod">
          <ac:chgData name="Afsor Hussain (2508648)" userId="S::2508648@student.uwtsd.ac.uk::4644ff61-515a-42c7-9778-a95a362fad10" providerId="AD" clId="Web-{36237659-71F1-CAC4-4186-C49D9DEE248C}" dt="2026-03-10T06:47:54.500" v="128" actId="20577"/>
          <ac:spMkLst>
            <pc:docMk/>
            <pc:sldMk cId="3831830543" sldId="261"/>
            <ac:spMk id="2" creationId="{7879C033-D38D-9B47-682C-4CBAA0801162}"/>
          </ac:spMkLst>
        </pc:spChg>
        <pc:spChg chg="mod">
          <ac:chgData name="Afsor Hussain (2508648)" userId="S::2508648@student.uwtsd.ac.uk::4644ff61-515a-42c7-9778-a95a362fad10" providerId="AD" clId="Web-{36237659-71F1-CAC4-4186-C49D9DEE248C}" dt="2026-03-10T07:29:12.244" v="288" actId="20577"/>
          <ac:spMkLst>
            <pc:docMk/>
            <pc:sldMk cId="3831830543" sldId="261"/>
            <ac:spMk id="3" creationId="{75E233C5-318E-8958-906B-F10CDBD2759B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7:18:51.648" v="250"/>
          <ac:spMkLst>
            <pc:docMk/>
            <pc:sldMk cId="3831830543" sldId="261"/>
            <ac:spMk id="7" creationId="{3C514091-0D25-D1A0-01B4-77D8644CB96E}"/>
          </ac:spMkLst>
        </pc:spChg>
        <pc:spChg chg="add mod">
          <ac:chgData name="Afsor Hussain (2508648)" userId="S::2508648@student.uwtsd.ac.uk::4644ff61-515a-42c7-9778-a95a362fad10" providerId="AD" clId="Web-{36237659-71F1-CAC4-4186-C49D9DEE248C}" dt="2026-03-10T07:26:37.648" v="262" actId="20577"/>
          <ac:spMkLst>
            <pc:docMk/>
            <pc:sldMk cId="3831830543" sldId="261"/>
            <ac:spMk id="8" creationId="{1A411E02-1CD1-06D6-E74E-5641B6E2D2C3}"/>
          </ac:spMkLst>
        </pc:spChg>
        <pc:spChg chg="add mod">
          <ac:chgData name="Afsor Hussain (2508648)" userId="S::2508648@student.uwtsd.ac.uk::4644ff61-515a-42c7-9778-a95a362fad10" providerId="AD" clId="Web-{36237659-71F1-CAC4-4186-C49D9DEE248C}" dt="2026-03-10T07:29:20.026" v="291" actId="20577"/>
          <ac:spMkLst>
            <pc:docMk/>
            <pc:sldMk cId="3831830543" sldId="261"/>
            <ac:spMk id="9" creationId="{C7DB8474-A3CF-6B4F-C874-BF903E6898E9}"/>
          </ac:spMkLst>
        </pc:spChg>
        <pc:picChg chg="add mod">
          <ac:chgData name="Afsor Hussain (2508648)" userId="S::2508648@student.uwtsd.ac.uk::4644ff61-515a-42c7-9778-a95a362fad10" providerId="AD" clId="Web-{36237659-71F1-CAC4-4186-C49D9DEE248C}" dt="2026-03-10T07:24:36.099" v="254" actId="14100"/>
          <ac:picMkLst>
            <pc:docMk/>
            <pc:sldMk cId="3831830543" sldId="261"/>
            <ac:picMk id="5" creationId="{0B17A1E8-8350-825E-F64D-1130D5B78976}"/>
          </ac:picMkLst>
        </pc:picChg>
      </pc:sldChg>
      <pc:sldChg chg="addSp delSp modSp">
        <pc:chgData name="Afsor Hussain (2508648)" userId="S::2508648@student.uwtsd.ac.uk::4644ff61-515a-42c7-9778-a95a362fad10" providerId="AD" clId="Web-{36237659-71F1-CAC4-4186-C49D9DEE248C}" dt="2026-03-10T07:57:29.156" v="516" actId="20577"/>
        <pc:sldMkLst>
          <pc:docMk/>
          <pc:sldMk cId="1115528243" sldId="262"/>
        </pc:sldMkLst>
        <pc:spChg chg="mod">
          <ac:chgData name="Afsor Hussain (2508648)" userId="S::2508648@student.uwtsd.ac.uk::4644ff61-515a-42c7-9778-a95a362fad10" providerId="AD" clId="Web-{36237659-71F1-CAC4-4186-C49D9DEE248C}" dt="2026-03-10T07:55:24.589" v="484"/>
          <ac:spMkLst>
            <pc:docMk/>
            <pc:sldMk cId="1115528243" sldId="262"/>
            <ac:spMk id="2" creationId="{8F624B51-64B7-1E96-9E62-23056840BF22}"/>
          </ac:spMkLst>
        </pc:spChg>
        <pc:spChg chg="del mod">
          <ac:chgData name="Afsor Hussain (2508648)" userId="S::2508648@student.uwtsd.ac.uk::4644ff61-515a-42c7-9778-a95a362fad10" providerId="AD" clId="Web-{36237659-71F1-CAC4-4186-C49D9DEE248C}" dt="2026-03-10T07:33:32.528" v="304"/>
          <ac:spMkLst>
            <pc:docMk/>
            <pc:sldMk cId="1115528243" sldId="262"/>
            <ac:spMk id="3" creationId="{4AB89239-D5E2-7F5B-13D2-72C1BF308E09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7:32:55.981" v="296"/>
          <ac:spMkLst>
            <pc:docMk/>
            <pc:sldMk cId="1115528243" sldId="262"/>
            <ac:spMk id="5" creationId="{613A1F3A-3963-5399-0507-4C5CFEE06366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7:53:24.068" v="478"/>
          <ac:spMkLst>
            <pc:docMk/>
            <pc:sldMk cId="1115528243" sldId="262"/>
            <ac:spMk id="7" creationId="{E3891899-A699-57CA-7003-170D8C70931C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7:40:53.018" v="327"/>
          <ac:spMkLst>
            <pc:docMk/>
            <pc:sldMk cId="1115528243" sldId="262"/>
            <ac:spMk id="8" creationId="{B6346A1D-1522-1B17-CC58-3109387E83BC}"/>
          </ac:spMkLst>
        </pc:spChg>
        <pc:spChg chg="add del">
          <ac:chgData name="Afsor Hussain (2508648)" userId="S::2508648@student.uwtsd.ac.uk::4644ff61-515a-42c7-9778-a95a362fad10" providerId="AD" clId="Web-{36237659-71F1-CAC4-4186-C49D9DEE248C}" dt="2026-03-10T07:40:25.486" v="318"/>
          <ac:spMkLst>
            <pc:docMk/>
            <pc:sldMk cId="1115528243" sldId="262"/>
            <ac:spMk id="9" creationId="{02878DEA-1F24-134B-9FF8-8356C0D29C0A}"/>
          </ac:spMkLst>
        </pc:spChg>
        <pc:spChg chg="add del">
          <ac:chgData name="Afsor Hussain (2508648)" userId="S::2508648@student.uwtsd.ac.uk::4644ff61-515a-42c7-9778-a95a362fad10" providerId="AD" clId="Web-{36237659-71F1-CAC4-4186-C49D9DEE248C}" dt="2026-03-10T07:40:31.861" v="320"/>
          <ac:spMkLst>
            <pc:docMk/>
            <pc:sldMk cId="1115528243" sldId="262"/>
            <ac:spMk id="10" creationId="{A39A1057-E24A-4CF4-35AC-2C97D42A04E0}"/>
          </ac:spMkLst>
        </pc:spChg>
        <pc:spChg chg="add del">
          <ac:chgData name="Afsor Hussain (2508648)" userId="S::2508648@student.uwtsd.ac.uk::4644ff61-515a-42c7-9778-a95a362fad10" providerId="AD" clId="Web-{36237659-71F1-CAC4-4186-C49D9DEE248C}" dt="2026-03-10T07:40:38.877" v="322"/>
          <ac:spMkLst>
            <pc:docMk/>
            <pc:sldMk cId="1115528243" sldId="262"/>
            <ac:spMk id="11" creationId="{45A1224A-75A0-9985-8E02-D679129C0C53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7:41:51.254" v="344"/>
          <ac:spMkLst>
            <pc:docMk/>
            <pc:sldMk cId="1115528243" sldId="262"/>
            <ac:spMk id="12" creationId="{D93E1F51-B368-B698-0C5D-9C0D95CEC062}"/>
          </ac:spMkLst>
        </pc:spChg>
        <pc:spChg chg="add del">
          <ac:chgData name="Afsor Hussain (2508648)" userId="S::2508648@student.uwtsd.ac.uk::4644ff61-515a-42c7-9778-a95a362fad10" providerId="AD" clId="Web-{36237659-71F1-CAC4-4186-C49D9DEE248C}" dt="2026-03-10T07:42:37.708" v="354"/>
          <ac:spMkLst>
            <pc:docMk/>
            <pc:sldMk cId="1115528243" sldId="262"/>
            <ac:spMk id="13" creationId="{371A9E59-EAEA-A18A-C52D-D3735053B33E}"/>
          </ac:spMkLst>
        </pc:spChg>
        <pc:spChg chg="add del">
          <ac:chgData name="Afsor Hussain (2508648)" userId="S::2508648@student.uwtsd.ac.uk::4644ff61-515a-42c7-9778-a95a362fad10" providerId="AD" clId="Web-{36237659-71F1-CAC4-4186-C49D9DEE248C}" dt="2026-03-10T07:41:19.237" v="333"/>
          <ac:spMkLst>
            <pc:docMk/>
            <pc:sldMk cId="1115528243" sldId="262"/>
            <ac:spMk id="14" creationId="{664BDB1E-EA50-8B34-30F5-F2CCECC9D275}"/>
          </ac:spMkLst>
        </pc:spChg>
        <pc:spChg chg="add del mod">
          <ac:chgData name="Afsor Hussain (2508648)" userId="S::2508648@student.uwtsd.ac.uk::4644ff61-515a-42c7-9778-a95a362fad10" providerId="AD" clId="Web-{36237659-71F1-CAC4-4186-C49D9DEE248C}" dt="2026-03-10T07:41:51.254" v="343"/>
          <ac:spMkLst>
            <pc:docMk/>
            <pc:sldMk cId="1115528243" sldId="262"/>
            <ac:spMk id="15" creationId="{70B0FB5A-5397-5B88-82D7-E284853A9666}"/>
          </ac:spMkLst>
        </pc:spChg>
        <pc:spChg chg="add mod">
          <ac:chgData name="Afsor Hussain (2508648)" userId="S::2508648@student.uwtsd.ac.uk::4644ff61-515a-42c7-9778-a95a362fad10" providerId="AD" clId="Web-{36237659-71F1-CAC4-4186-C49D9DEE248C}" dt="2026-03-10T07:42:12.176" v="350" actId="20577"/>
          <ac:spMkLst>
            <pc:docMk/>
            <pc:sldMk cId="1115528243" sldId="262"/>
            <ac:spMk id="16" creationId="{B2DE0B5A-6C8A-C57A-2CD7-47780CA47780}"/>
          </ac:spMkLst>
        </pc:spChg>
        <pc:spChg chg="add mod">
          <ac:chgData name="Afsor Hussain (2508648)" userId="S::2508648@student.uwtsd.ac.uk::4644ff61-515a-42c7-9778-a95a362fad10" providerId="AD" clId="Web-{36237659-71F1-CAC4-4186-C49D9DEE248C}" dt="2026-03-10T07:57:29.156" v="516" actId="20577"/>
          <ac:spMkLst>
            <pc:docMk/>
            <pc:sldMk cId="1115528243" sldId="262"/>
            <ac:spMk id="17" creationId="{2F048200-87A0-3B92-66A0-CF3BBC953CD4}"/>
          </ac:spMkLst>
        </pc:spChg>
        <pc:spChg chg="add mod">
          <ac:chgData name="Afsor Hussain (2508648)" userId="S::2508648@student.uwtsd.ac.uk::4644ff61-515a-42c7-9778-a95a362fad10" providerId="AD" clId="Web-{36237659-71F1-CAC4-4186-C49D9DEE248C}" dt="2026-03-10T07:54:34.259" v="483" actId="1076"/>
          <ac:spMkLst>
            <pc:docMk/>
            <pc:sldMk cId="1115528243" sldId="262"/>
            <ac:spMk id="18" creationId="{D801B15A-8C3D-4C3D-8898-72236C25D85E}"/>
          </ac:spMkLst>
        </pc:spChg>
        <pc:picChg chg="add mod">
          <ac:chgData name="Afsor Hussain (2508648)" userId="S::2508648@student.uwtsd.ac.uk::4644ff61-515a-42c7-9778-a95a362fad10" providerId="AD" clId="Web-{36237659-71F1-CAC4-4186-C49D9DEE248C}" dt="2026-03-10T07:32:21.887" v="294" actId="14100"/>
          <ac:picMkLst>
            <pc:docMk/>
            <pc:sldMk cId="1115528243" sldId="262"/>
            <ac:picMk id="4" creationId="{67A28B75-0FBD-92B7-27BF-4CC2659DE93C}"/>
          </ac:picMkLst>
        </pc:picChg>
      </pc:sldChg>
      <pc:sldChg chg="del">
        <pc:chgData name="Afsor Hussain (2508648)" userId="S::2508648@student.uwtsd.ac.uk::4644ff61-515a-42c7-9778-a95a362fad10" providerId="AD" clId="Web-{36237659-71F1-CAC4-4186-C49D9DEE248C}" dt="2026-03-10T06:49:43.941" v="144"/>
        <pc:sldMkLst>
          <pc:docMk/>
          <pc:sldMk cId="3068932750" sldId="263"/>
        </pc:sldMkLst>
      </pc:sldChg>
      <pc:sldChg chg="modSp">
        <pc:chgData name="Afsor Hussain (2508648)" userId="S::2508648@student.uwtsd.ac.uk::4644ff61-515a-42c7-9778-a95a362fad10" providerId="AD" clId="Web-{36237659-71F1-CAC4-4186-C49D9DEE248C}" dt="2026-03-10T08:01:38.552" v="522" actId="20577"/>
        <pc:sldMkLst>
          <pc:docMk/>
          <pc:sldMk cId="3512673577" sldId="264"/>
        </pc:sldMkLst>
        <pc:spChg chg="mod">
          <ac:chgData name="Afsor Hussain (2508648)" userId="S::2508648@student.uwtsd.ac.uk::4644ff61-515a-42c7-9778-a95a362fad10" providerId="AD" clId="Web-{36237659-71F1-CAC4-4186-C49D9DEE248C}" dt="2026-03-10T08:01:38.552" v="522" actId="20577"/>
          <ac:spMkLst>
            <pc:docMk/>
            <pc:sldMk cId="3512673577" sldId="264"/>
            <ac:spMk id="3" creationId="{F886FF1D-4470-99EA-976F-C495F24A5388}"/>
          </ac:spMkLst>
        </pc:spChg>
      </pc:sldChg>
    </pc:docChg>
  </pc:docChgLst>
  <pc:docChgLst>
    <pc:chgData name="Afsor Hussain (2508648)" userId="S::2508648@student.uwtsd.ac.uk::4644ff61-515a-42c7-9778-a95a362fad10" providerId="AD" clId="Web-{55CDC817-78B8-4900-1E45-20B6D75AD83F}"/>
    <pc:docChg chg="modSld">
      <pc:chgData name="Afsor Hussain (2508648)" userId="S::2508648@student.uwtsd.ac.uk::4644ff61-515a-42c7-9778-a95a362fad10" providerId="AD" clId="Web-{55CDC817-78B8-4900-1E45-20B6D75AD83F}" dt="2026-03-09T17:40:52.948" v="26" actId="20577"/>
      <pc:docMkLst>
        <pc:docMk/>
      </pc:docMkLst>
      <pc:sldChg chg="delSp">
        <pc:chgData name="Afsor Hussain (2508648)" userId="S::2508648@student.uwtsd.ac.uk::4644ff61-515a-42c7-9778-a95a362fad10" providerId="AD" clId="Web-{55CDC817-78B8-4900-1E45-20B6D75AD83F}" dt="2026-03-09T17:39:59.384" v="3"/>
        <pc:sldMkLst>
          <pc:docMk/>
          <pc:sldMk cId="3847997255" sldId="260"/>
        </pc:sldMkLst>
        <pc:spChg chg="del">
          <ac:chgData name="Afsor Hussain (2508648)" userId="S::2508648@student.uwtsd.ac.uk::4644ff61-515a-42c7-9778-a95a362fad10" providerId="AD" clId="Web-{55CDC817-78B8-4900-1E45-20B6D75AD83F}" dt="2026-03-09T17:39:59.384" v="2"/>
          <ac:spMkLst>
            <pc:docMk/>
            <pc:sldMk cId="3847997255" sldId="260"/>
            <ac:spMk id="20" creationId="{FE2632DB-72D5-37BB-3AB3-B544B2ABD391}"/>
          </ac:spMkLst>
        </pc:spChg>
        <pc:spChg chg="del">
          <ac:chgData name="Afsor Hussain (2508648)" userId="S::2508648@student.uwtsd.ac.uk::4644ff61-515a-42c7-9778-a95a362fad10" providerId="AD" clId="Web-{55CDC817-78B8-4900-1E45-20B6D75AD83F}" dt="2026-03-09T17:39:59.384" v="0"/>
          <ac:spMkLst>
            <pc:docMk/>
            <pc:sldMk cId="3847997255" sldId="260"/>
            <ac:spMk id="22" creationId="{3DE4F9F6-02B1-0340-564E-A4996C433350}"/>
          </ac:spMkLst>
        </pc:spChg>
        <pc:picChg chg="del">
          <ac:chgData name="Afsor Hussain (2508648)" userId="S::2508648@student.uwtsd.ac.uk::4644ff61-515a-42c7-9778-a95a362fad10" providerId="AD" clId="Web-{55CDC817-78B8-4900-1E45-20B6D75AD83F}" dt="2026-03-09T17:39:59.384" v="3"/>
          <ac:picMkLst>
            <pc:docMk/>
            <pc:sldMk cId="3847997255" sldId="260"/>
            <ac:picMk id="19" creationId="{77516B21-5F5E-AD8F-E0EB-3B5356E63EF9}"/>
          </ac:picMkLst>
        </pc:picChg>
        <pc:picChg chg="del">
          <ac:chgData name="Afsor Hussain (2508648)" userId="S::2508648@student.uwtsd.ac.uk::4644ff61-515a-42c7-9778-a95a362fad10" providerId="AD" clId="Web-{55CDC817-78B8-4900-1E45-20B6D75AD83F}" dt="2026-03-09T17:39:59.384" v="1"/>
          <ac:picMkLst>
            <pc:docMk/>
            <pc:sldMk cId="3847997255" sldId="260"/>
            <ac:picMk id="21" creationId="{76CDCAAB-D49B-E0B0-4523-7F72386225D6}"/>
          </ac:picMkLst>
        </pc:picChg>
      </pc:sldChg>
      <pc:sldChg chg="modSp">
        <pc:chgData name="Afsor Hussain (2508648)" userId="S::2508648@student.uwtsd.ac.uk::4644ff61-515a-42c7-9778-a95a362fad10" providerId="AD" clId="Web-{55CDC817-78B8-4900-1E45-20B6D75AD83F}" dt="2026-03-09T17:40:41.323" v="20" actId="20577"/>
        <pc:sldMkLst>
          <pc:docMk/>
          <pc:sldMk cId="3831830543" sldId="261"/>
        </pc:sldMkLst>
        <pc:spChg chg="mod">
          <ac:chgData name="Afsor Hussain (2508648)" userId="S::2508648@student.uwtsd.ac.uk::4644ff61-515a-42c7-9778-a95a362fad10" providerId="AD" clId="Web-{55CDC817-78B8-4900-1E45-20B6D75AD83F}" dt="2026-03-09T17:40:41.323" v="20" actId="20577"/>
          <ac:spMkLst>
            <pc:docMk/>
            <pc:sldMk cId="3831830543" sldId="261"/>
            <ac:spMk id="2" creationId="{7879C033-D38D-9B47-682C-4CBAA0801162}"/>
          </ac:spMkLst>
        </pc:spChg>
      </pc:sldChg>
      <pc:sldChg chg="modSp">
        <pc:chgData name="Afsor Hussain (2508648)" userId="S::2508648@student.uwtsd.ac.uk::4644ff61-515a-42c7-9778-a95a362fad10" providerId="AD" clId="Web-{55CDC817-78B8-4900-1E45-20B6D75AD83F}" dt="2026-03-09T17:40:52.948" v="26" actId="20577"/>
        <pc:sldMkLst>
          <pc:docMk/>
          <pc:sldMk cId="1115528243" sldId="262"/>
        </pc:sldMkLst>
        <pc:spChg chg="mod">
          <ac:chgData name="Afsor Hussain (2508648)" userId="S::2508648@student.uwtsd.ac.uk::4644ff61-515a-42c7-9778-a95a362fad10" providerId="AD" clId="Web-{55CDC817-78B8-4900-1E45-20B6D75AD83F}" dt="2026-03-09T17:40:52.948" v="26" actId="20577"/>
          <ac:spMkLst>
            <pc:docMk/>
            <pc:sldMk cId="1115528243" sldId="262"/>
            <ac:spMk id="2" creationId="{8F624B51-64B7-1E96-9E62-23056840BF22}"/>
          </ac:spMkLst>
        </pc:spChg>
      </pc:sldChg>
    </pc:docChg>
  </pc:docChgLst>
  <pc:docChgLst>
    <pc:chgData name="Afsor Hussain (2508648)" userId="S::2508648@student.uwtsd.ac.uk::4644ff61-515a-42c7-9778-a95a362fad10" providerId="AD" clId="Web-{0A803DEF-D77F-9062-5D60-C49EABA1A955}"/>
    <pc:docChg chg="modSld">
      <pc:chgData name="Afsor Hussain (2508648)" userId="S::2508648@student.uwtsd.ac.uk::4644ff61-515a-42c7-9778-a95a362fad10" providerId="AD" clId="Web-{0A803DEF-D77F-9062-5D60-C49EABA1A955}" dt="2026-03-11T00:02:30.750" v="334" actId="20577"/>
      <pc:docMkLst>
        <pc:docMk/>
      </pc:docMkLst>
      <pc:sldChg chg="addSp delSp modSp mod setBg">
        <pc:chgData name="Afsor Hussain (2508648)" userId="S::2508648@student.uwtsd.ac.uk::4644ff61-515a-42c7-9778-a95a362fad10" providerId="AD" clId="Web-{0A803DEF-D77F-9062-5D60-C49EABA1A955}" dt="2026-03-11T00:02:30.750" v="334" actId="20577"/>
        <pc:sldMkLst>
          <pc:docMk/>
          <pc:sldMk cId="3512673577" sldId="264"/>
        </pc:sldMkLst>
        <pc:spChg chg="mod">
          <ac:chgData name="Afsor Hussain (2508648)" userId="S::2508648@student.uwtsd.ac.uk::4644ff61-515a-42c7-9778-a95a362fad10" providerId="AD" clId="Web-{0A803DEF-D77F-9062-5D60-C49EABA1A955}" dt="2026-03-10T23:12:11.076" v="57"/>
          <ac:spMkLst>
            <pc:docMk/>
            <pc:sldMk cId="3512673577" sldId="264"/>
            <ac:spMk id="2" creationId="{2ED39C72-EA51-5E7E-D139-637F49D55476}"/>
          </ac:spMkLst>
        </pc:spChg>
        <pc:spChg chg="add del mod">
          <ac:chgData name="Afsor Hussain (2508648)" userId="S::2508648@student.uwtsd.ac.uk::4644ff61-515a-42c7-9778-a95a362fad10" providerId="AD" clId="Web-{0A803DEF-D77F-9062-5D60-C49EABA1A955}" dt="2026-03-10T23:56:08.133" v="301" actId="20577"/>
          <ac:spMkLst>
            <pc:docMk/>
            <pc:sldMk cId="3512673577" sldId="264"/>
            <ac:spMk id="3" creationId="{F886FF1D-4470-99EA-976F-C495F24A5388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2:11.076" v="57"/>
          <ac:spMkLst>
            <pc:docMk/>
            <pc:sldMk cId="3512673577" sldId="264"/>
            <ac:spMk id="8" creationId="{D038248A-211C-4EEC-8401-C761B929FB52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39.794" v="53"/>
          <ac:spMkLst>
            <pc:docMk/>
            <pc:sldMk cId="3512673577" sldId="264"/>
            <ac:spMk id="10" creationId="{EDDBB197-D710-4A4F-A9CA-FD2177498BE8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39.794" v="53"/>
          <ac:spMkLst>
            <pc:docMk/>
            <pc:sldMk cId="3512673577" sldId="264"/>
            <ac:spMk id="12" creationId="{975D1CFA-2CDB-4B64-BD9F-85744E8DA12F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42.982" v="55"/>
          <ac:spMkLst>
            <pc:docMk/>
            <pc:sldMk cId="3512673577" sldId="264"/>
            <ac:spMk id="16" creationId="{4CBF9756-6AC8-4C65-84DF-56FBFFA1D873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42.982" v="55"/>
          <ac:spMkLst>
            <pc:docMk/>
            <pc:sldMk cId="3512673577" sldId="264"/>
            <ac:spMk id="18" creationId="{2D385988-EAAF-4C27-AF8A-2BFBECAF3D4F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42.982" v="55"/>
          <ac:spMkLst>
            <pc:docMk/>
            <pc:sldMk cId="3512673577" sldId="264"/>
            <ac:spMk id="21" creationId="{6A84B152-3496-4C52-AF08-97AFFC09DD2C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42.982" v="55"/>
          <ac:spMkLst>
            <pc:docMk/>
            <pc:sldMk cId="3512673577" sldId="264"/>
            <ac:spMk id="22" creationId="{B621D332-7329-4994-8836-C429A51B7549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42.982" v="55"/>
          <ac:spMkLst>
            <pc:docMk/>
            <pc:sldMk cId="3512673577" sldId="264"/>
            <ac:spMk id="23" creationId="{6B2ADB95-0FA3-4BD7-A8AC-89D014A83E5B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42.982" v="55"/>
          <ac:spMkLst>
            <pc:docMk/>
            <pc:sldMk cId="3512673577" sldId="264"/>
            <ac:spMk id="24" creationId="{2D20F754-35A9-4508-BE3C-C59996D1437B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1:42.982" v="55"/>
          <ac:spMkLst>
            <pc:docMk/>
            <pc:sldMk cId="3512673577" sldId="264"/>
            <ac:spMk id="25" creationId="{C924DBCE-E731-4B22-8181-A39C1D86276C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2:11.076" v="57"/>
          <ac:spMkLst>
            <pc:docMk/>
            <pc:sldMk cId="3512673577" sldId="264"/>
            <ac:spMk id="27" creationId="{C30A849F-66D9-40C8-BEC8-35AFF8F4568F}"/>
          </ac:spMkLst>
        </pc:spChg>
        <pc:spChg chg="add del">
          <ac:chgData name="Afsor Hussain (2508648)" userId="S::2508648@student.uwtsd.ac.uk::4644ff61-515a-42c7-9778-a95a362fad10" providerId="AD" clId="Web-{0A803DEF-D77F-9062-5D60-C49EABA1A955}" dt="2026-03-10T23:12:11.076" v="57"/>
          <ac:spMkLst>
            <pc:docMk/>
            <pc:sldMk cId="3512673577" sldId="264"/>
            <ac:spMk id="31" creationId="{F886FF1D-4470-99EA-976F-C495F24A5388}"/>
          </ac:spMkLst>
        </pc:spChg>
        <pc:spChg chg="add mod">
          <ac:chgData name="Afsor Hussain (2508648)" userId="S::2508648@student.uwtsd.ac.uk::4644ff61-515a-42c7-9778-a95a362fad10" providerId="AD" clId="Web-{0A803DEF-D77F-9062-5D60-C49EABA1A955}" dt="2026-03-10T23:54:31.552" v="292" actId="20577"/>
          <ac:spMkLst>
            <pc:docMk/>
            <pc:sldMk cId="3512673577" sldId="264"/>
            <ac:spMk id="36" creationId="{BD864B1C-BB29-EFFB-84DE-629512C3820B}"/>
          </ac:spMkLst>
        </pc:spChg>
        <pc:spChg chg="add mod">
          <ac:chgData name="Afsor Hussain (2508648)" userId="S::2508648@student.uwtsd.ac.uk::4644ff61-515a-42c7-9778-a95a362fad10" providerId="AD" clId="Web-{0A803DEF-D77F-9062-5D60-C49EABA1A955}" dt="2026-03-10T23:31:20.320" v="140" actId="14100"/>
          <ac:spMkLst>
            <pc:docMk/>
            <pc:sldMk cId="3512673577" sldId="264"/>
            <ac:spMk id="43" creationId="{EDDEB877-1EE6-427B-709C-24F316D1490C}"/>
          </ac:spMkLst>
        </pc:spChg>
        <pc:spChg chg="add mod">
          <ac:chgData name="Afsor Hussain (2508648)" userId="S::2508648@student.uwtsd.ac.uk::4644ff61-515a-42c7-9778-a95a362fad10" providerId="AD" clId="Web-{0A803DEF-D77F-9062-5D60-C49EABA1A955}" dt="2026-03-11T00:01:16.858" v="325" actId="20577"/>
          <ac:spMkLst>
            <pc:docMk/>
            <pc:sldMk cId="3512673577" sldId="264"/>
            <ac:spMk id="44" creationId="{EBB99C3A-7880-73C1-BD98-05CA7ADD7250}"/>
          </ac:spMkLst>
        </pc:spChg>
        <pc:spChg chg="add del mod">
          <ac:chgData name="Afsor Hussain (2508648)" userId="S::2508648@student.uwtsd.ac.uk::4644ff61-515a-42c7-9778-a95a362fad10" providerId="AD" clId="Web-{0A803DEF-D77F-9062-5D60-C49EABA1A955}" dt="2026-03-10T23:32:30.421" v="155"/>
          <ac:spMkLst>
            <pc:docMk/>
            <pc:sldMk cId="3512673577" sldId="264"/>
            <ac:spMk id="45" creationId="{9C24C970-FEC7-70AC-F7F0-8DD1CB13B141}"/>
          </ac:spMkLst>
        </pc:spChg>
        <pc:spChg chg="add mod">
          <ac:chgData name="Afsor Hussain (2508648)" userId="S::2508648@student.uwtsd.ac.uk::4644ff61-515a-42c7-9778-a95a362fad10" providerId="AD" clId="Web-{0A803DEF-D77F-9062-5D60-C49EABA1A955}" dt="2026-03-11T00:01:26.140" v="326" actId="1076"/>
          <ac:spMkLst>
            <pc:docMk/>
            <pc:sldMk cId="3512673577" sldId="264"/>
            <ac:spMk id="46" creationId="{CC7BBEF1-E489-45B7-385A-B31F6B7406E7}"/>
          </ac:spMkLst>
        </pc:spChg>
        <pc:spChg chg="add mod">
          <ac:chgData name="Afsor Hussain (2508648)" userId="S::2508648@student.uwtsd.ac.uk::4644ff61-515a-42c7-9778-a95a362fad10" providerId="AD" clId="Web-{0A803DEF-D77F-9062-5D60-C49EABA1A955}" dt="2026-03-11T00:01:34.140" v="327" actId="1076"/>
          <ac:spMkLst>
            <pc:docMk/>
            <pc:sldMk cId="3512673577" sldId="264"/>
            <ac:spMk id="47" creationId="{D365DEFD-BF89-5163-AA72-BBC0375B370F}"/>
          </ac:spMkLst>
        </pc:spChg>
        <pc:spChg chg="add mod">
          <ac:chgData name="Afsor Hussain (2508648)" userId="S::2508648@student.uwtsd.ac.uk::4644ff61-515a-42c7-9778-a95a362fad10" providerId="AD" clId="Web-{0A803DEF-D77F-9062-5D60-C49EABA1A955}" dt="2026-03-11T00:02:30.750" v="334" actId="20577"/>
          <ac:spMkLst>
            <pc:docMk/>
            <pc:sldMk cId="3512673577" sldId="264"/>
            <ac:spMk id="48" creationId="{7979C286-A826-9281-924C-75A8B365D2E1}"/>
          </ac:spMkLst>
        </pc:spChg>
        <pc:spChg chg="add mod">
          <ac:chgData name="Afsor Hussain (2508648)" userId="S::2508648@student.uwtsd.ac.uk::4644ff61-515a-42c7-9778-a95a362fad10" providerId="AD" clId="Web-{0A803DEF-D77F-9062-5D60-C49EABA1A955}" dt="2026-03-10T23:55:14.585" v="297" actId="1076"/>
          <ac:spMkLst>
            <pc:docMk/>
            <pc:sldMk cId="3512673577" sldId="264"/>
            <ac:spMk id="49" creationId="{893DE365-013B-50C1-6891-201350FDA72D}"/>
          </ac:spMkLst>
        </pc:spChg>
        <pc:grpChg chg="add del">
          <ac:chgData name="Afsor Hussain (2508648)" userId="S::2508648@student.uwtsd.ac.uk::4644ff61-515a-42c7-9778-a95a362fad10" providerId="AD" clId="Web-{0A803DEF-D77F-9062-5D60-C49EABA1A955}" dt="2026-03-10T23:11:39.794" v="53"/>
          <ac:grpSpMkLst>
            <pc:docMk/>
            <pc:sldMk cId="3512673577" sldId="264"/>
            <ac:grpSpMk id="14" creationId="{25EE5136-01F1-466C-962D-BA9B4C6757AA}"/>
          </ac:grpSpMkLst>
        </pc:grpChg>
        <pc:grpChg chg="add del">
          <ac:chgData name="Afsor Hussain (2508648)" userId="S::2508648@student.uwtsd.ac.uk::4644ff61-515a-42c7-9778-a95a362fad10" providerId="AD" clId="Web-{0A803DEF-D77F-9062-5D60-C49EABA1A955}" dt="2026-03-10T23:12:11.076" v="57"/>
          <ac:grpSpMkLst>
            <pc:docMk/>
            <pc:sldMk cId="3512673577" sldId="264"/>
            <ac:grpSpMk id="28" creationId="{04542298-A2B1-480F-A11C-A40EDD19B857}"/>
          </ac:grpSpMkLst>
        </pc:grpChg>
        <pc:grpChg chg="add del">
          <ac:chgData name="Afsor Hussain (2508648)" userId="S::2508648@student.uwtsd.ac.uk::4644ff61-515a-42c7-9778-a95a362fad10" providerId="AD" clId="Web-{0A803DEF-D77F-9062-5D60-C49EABA1A955}" dt="2026-03-10T23:12:11.076" v="57"/>
          <ac:grpSpMkLst>
            <pc:docMk/>
            <pc:sldMk cId="3512673577" sldId="264"/>
            <ac:grpSpMk id="32" creationId="{2A5C9C35-2375-49EB-B99C-17C87D42FE7C}"/>
          </ac:grpSpMkLst>
        </pc:grpChg>
        <pc:graphicFrameChg chg="add del mod">
          <ac:chgData name="Afsor Hussain (2508648)" userId="S::2508648@student.uwtsd.ac.uk::4644ff61-515a-42c7-9778-a95a362fad10" providerId="AD" clId="Web-{0A803DEF-D77F-9062-5D60-C49EABA1A955}" dt="2026-03-10T23:29:12.009" v="120"/>
          <ac:graphicFrameMkLst>
            <pc:docMk/>
            <pc:sldMk cId="3512673577" sldId="264"/>
            <ac:graphicFrameMk id="38" creationId="{03C1AC27-F0BB-05D0-9A40-4C941BA89242}"/>
          </ac:graphicFrameMkLst>
        </pc:graphicFrameChg>
        <pc:graphicFrameChg chg="add del mod modGraphic">
          <ac:chgData name="Afsor Hussain (2508648)" userId="S::2508648@student.uwtsd.ac.uk::4644ff61-515a-42c7-9778-a95a362fad10" providerId="AD" clId="Web-{0A803DEF-D77F-9062-5D60-C49EABA1A955}" dt="2026-03-10T23:30:34.690" v="128"/>
          <ac:graphicFrameMkLst>
            <pc:docMk/>
            <pc:sldMk cId="3512673577" sldId="264"/>
            <ac:graphicFrameMk id="40" creationId="{A05E6943-DF38-E527-C1F0-DEF2B736B0B3}"/>
          </ac:graphicFrameMkLst>
        </pc:graphicFrameChg>
        <pc:graphicFrameChg chg="add del mod modGraphic">
          <ac:chgData name="Afsor Hussain (2508648)" userId="S::2508648@student.uwtsd.ac.uk::4644ff61-515a-42c7-9778-a95a362fad10" providerId="AD" clId="Web-{0A803DEF-D77F-9062-5D60-C49EABA1A955}" dt="2026-03-10T23:33:55.662" v="169"/>
          <ac:graphicFrameMkLst>
            <pc:docMk/>
            <pc:sldMk cId="3512673577" sldId="264"/>
            <ac:graphicFrameMk id="42" creationId="{010AB9A2-71DF-D99E-46E9-315199AE9CF0}"/>
          </ac:graphicFrameMkLst>
        </pc:graphicFrameChg>
        <pc:picChg chg="add del">
          <ac:chgData name="Afsor Hussain (2508648)" userId="S::2508648@student.uwtsd.ac.uk::4644ff61-515a-42c7-9778-a95a362fad10" providerId="AD" clId="Web-{0A803DEF-D77F-9062-5D60-C49EABA1A955}" dt="2026-03-10T23:11:42.982" v="55"/>
          <ac:picMkLst>
            <pc:docMk/>
            <pc:sldMk cId="3512673577" sldId="264"/>
            <ac:picMk id="6" creationId="{4DD1F4A5-B965-1CDA-9DE9-6F66C8010F7D}"/>
          </ac:picMkLst>
        </pc:picChg>
        <pc:picChg chg="add del">
          <ac:chgData name="Afsor Hussain (2508648)" userId="S::2508648@student.uwtsd.ac.uk::4644ff61-515a-42c7-9778-a95a362fad10" providerId="AD" clId="Web-{0A803DEF-D77F-9062-5D60-C49EABA1A955}" dt="2026-03-10T23:11:39.794" v="53"/>
          <ac:picMkLst>
            <pc:docMk/>
            <pc:sldMk cId="3512673577" sldId="264"/>
            <ac:picMk id="7" creationId="{E5BCA850-781F-A2B9-B1C1-59DCAE716C38}"/>
          </ac:picMkLst>
        </pc:picChg>
      </pc:sldChg>
    </pc:docChg>
  </pc:docChgLst>
  <pc:docChgLst>
    <pc:chgData name="Afsor Hussain (2508648)" userId="S::2508648@student.uwtsd.ac.uk::4644ff61-515a-42c7-9778-a95a362fad10" providerId="AD" clId="Web-{7AA78863-9FE7-C227-759B-AE9E8E15F748}"/>
    <pc:docChg chg="addSld delSld modSld sldOrd modMainMaster">
      <pc:chgData name="Afsor Hussain (2508648)" userId="S::2508648@student.uwtsd.ac.uk::4644ff61-515a-42c7-9778-a95a362fad10" providerId="AD" clId="Web-{7AA78863-9FE7-C227-759B-AE9E8E15F748}" dt="2026-03-09T17:35:27.400" v="247" actId="14100"/>
      <pc:docMkLst>
        <pc:docMk/>
      </pc:docMkLst>
      <pc:sldChg chg="modSp mod ord">
        <pc:chgData name="Afsor Hussain (2508648)" userId="S::2508648@student.uwtsd.ac.uk::4644ff61-515a-42c7-9778-a95a362fad10" providerId="AD" clId="Web-{7AA78863-9FE7-C227-759B-AE9E8E15F748}" dt="2026-03-09T17:13:15.458" v="68" actId="20577"/>
        <pc:sldMkLst>
          <pc:docMk/>
          <pc:sldMk cId="109857222" sldId="256"/>
        </pc:sldMkLst>
        <pc:spChg chg="mod">
          <ac:chgData name="Afsor Hussain (2508648)" userId="S::2508648@student.uwtsd.ac.uk::4644ff61-515a-42c7-9778-a95a362fad10" providerId="AD" clId="Web-{7AA78863-9FE7-C227-759B-AE9E8E15F748}" dt="2026-03-09T17:13:15.458" v="6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12:00.647" v="3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ord setBg">
        <pc:chgData name="Afsor Hussain (2508648)" userId="S::2508648@student.uwtsd.ac.uk::4644ff61-515a-42c7-9778-a95a362fad10" providerId="AD" clId="Web-{7AA78863-9FE7-C227-759B-AE9E8E15F748}" dt="2026-03-09T17:11:38.176" v="35" actId="20577"/>
        <pc:sldMkLst>
          <pc:docMk/>
          <pc:sldMk cId="3931201400" sldId="257"/>
        </pc:sldMkLst>
        <pc:spChg chg="mod">
          <ac:chgData name="Afsor Hussain (2508648)" userId="S::2508648@student.uwtsd.ac.uk::4644ff61-515a-42c7-9778-a95a362fad10" providerId="AD" clId="Web-{7AA78863-9FE7-C227-759B-AE9E8E15F748}" dt="2026-03-09T17:07:03.686" v="13"/>
          <ac:spMkLst>
            <pc:docMk/>
            <pc:sldMk cId="3931201400" sldId="257"/>
            <ac:spMk id="2" creationId="{B844D04C-EDCB-3F23-415E-F1D0FBADF532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11:38.176" v="35" actId="20577"/>
          <ac:spMkLst>
            <pc:docMk/>
            <pc:sldMk cId="3931201400" sldId="257"/>
            <ac:spMk id="3" creationId="{ACA33248-78C3-C9DE-9023-5F161EF22791}"/>
          </ac:spMkLst>
        </pc:spChg>
        <pc:spChg chg="add">
          <ac:chgData name="Afsor Hussain (2508648)" userId="S::2508648@student.uwtsd.ac.uk::4644ff61-515a-42c7-9778-a95a362fad10" providerId="AD" clId="Web-{7AA78863-9FE7-C227-759B-AE9E8E15F748}" dt="2026-03-09T17:07:03.686" v="13"/>
          <ac:spMkLst>
            <pc:docMk/>
            <pc:sldMk cId="3931201400" sldId="257"/>
            <ac:spMk id="8" creationId="{815925C2-A704-4D47-B1C1-3FCA52512EC1}"/>
          </ac:spMkLst>
        </pc:spChg>
        <pc:spChg chg="add del">
          <ac:chgData name="Afsor Hussain (2508648)" userId="S::2508648@student.uwtsd.ac.uk::4644ff61-515a-42c7-9778-a95a362fad10" providerId="AD" clId="Web-{7AA78863-9FE7-C227-759B-AE9E8E15F748}" dt="2026-03-09T17:11:23.441" v="34"/>
          <ac:spMkLst>
            <pc:docMk/>
            <pc:sldMk cId="3931201400" sldId="257"/>
            <ac:spMk id="10" creationId="{01D4315C-C23C-4FD3-98DF-08C29E2292A8}"/>
          </ac:spMkLst>
        </pc:spChg>
        <pc:grpChg chg="add del">
          <ac:chgData name="Afsor Hussain (2508648)" userId="S::2508648@student.uwtsd.ac.uk::4644ff61-515a-42c7-9778-a95a362fad10" providerId="AD" clId="Web-{7AA78863-9FE7-C227-759B-AE9E8E15F748}" dt="2026-03-09T17:11:21.832" v="33"/>
          <ac:grpSpMkLst>
            <pc:docMk/>
            <pc:sldMk cId="3931201400" sldId="257"/>
            <ac:grpSpMk id="12" creationId="{5E6B47BC-43FD-4C91-8BFF-B41B99A8A39E}"/>
          </ac:grpSpMkLst>
        </pc:grpChg>
        <pc:grpChg chg="add">
          <ac:chgData name="Afsor Hussain (2508648)" userId="S::2508648@student.uwtsd.ac.uk::4644ff61-515a-42c7-9778-a95a362fad10" providerId="AD" clId="Web-{7AA78863-9FE7-C227-759B-AE9E8E15F748}" dt="2026-03-09T17:07:03.686" v="13"/>
          <ac:grpSpMkLst>
            <pc:docMk/>
            <pc:sldMk cId="3931201400" sldId="257"/>
            <ac:grpSpMk id="16" creationId="{43F5E015-E085-4624-B431-B42414448684}"/>
          </ac:grpSpMkLst>
        </pc:grpChg>
      </pc:sldChg>
      <pc:sldChg chg="new del">
        <pc:chgData name="Afsor Hussain (2508648)" userId="S::2508648@student.uwtsd.ac.uk::4644ff61-515a-42c7-9778-a95a362fad10" providerId="AD" clId="Web-{7AA78863-9FE7-C227-759B-AE9E8E15F748}" dt="2026-03-09T17:08:12.532" v="15"/>
        <pc:sldMkLst>
          <pc:docMk/>
          <pc:sldMk cId="2416811350" sldId="258"/>
        </pc:sldMkLst>
      </pc:sldChg>
      <pc:sldChg chg="addSp delSp modSp add mod">
        <pc:chgData name="Afsor Hussain (2508648)" userId="S::2508648@student.uwtsd.ac.uk::4644ff61-515a-42c7-9778-a95a362fad10" providerId="AD" clId="Web-{7AA78863-9FE7-C227-759B-AE9E8E15F748}" dt="2026-03-09T17:35:27.400" v="247" actId="14100"/>
        <pc:sldMkLst>
          <pc:docMk/>
          <pc:sldMk cId="646493304" sldId="259"/>
        </pc:sldMkLst>
        <pc:spChg chg="mod">
          <ac:chgData name="Afsor Hussain (2508648)" userId="S::2508648@student.uwtsd.ac.uk::4644ff61-515a-42c7-9778-a95a362fad10" providerId="AD" clId="Web-{7AA78863-9FE7-C227-759B-AE9E8E15F748}" dt="2026-03-09T17:35:27.400" v="247" actId="14100"/>
          <ac:spMkLst>
            <pc:docMk/>
            <pc:sldMk cId="646493304" sldId="259"/>
            <ac:spMk id="19" creationId="{21D13A7F-BA5C-279D-B71C-5A64A9316CCA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34:48.943" v="235" actId="1076"/>
          <ac:spMkLst>
            <pc:docMk/>
            <pc:sldMk cId="646493304" sldId="259"/>
            <ac:spMk id="20" creationId="{11C92669-9FCD-0678-5A27-299D4629F488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35:06.147" v="240" actId="1076"/>
          <ac:spMkLst>
            <pc:docMk/>
            <pc:sldMk cId="646493304" sldId="259"/>
            <ac:spMk id="21" creationId="{B2A74CE8-794A-C401-C667-4B87FDB81F8B}"/>
          </ac:spMkLst>
        </pc:spChg>
        <pc:spChg chg="del mod">
          <ac:chgData name="Afsor Hussain (2508648)" userId="S::2508648@student.uwtsd.ac.uk::4644ff61-515a-42c7-9778-a95a362fad10" providerId="AD" clId="Web-{7AA78863-9FE7-C227-759B-AE9E8E15F748}" dt="2026-03-09T17:34:40.239" v="232"/>
          <ac:spMkLst>
            <pc:docMk/>
            <pc:sldMk cId="646493304" sldId="259"/>
            <ac:spMk id="22" creationId="{C5CF93AB-8A8A-B375-62D5-6082532B27B1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35:21.618" v="245" actId="14100"/>
          <ac:spMkLst>
            <pc:docMk/>
            <pc:sldMk cId="646493304" sldId="259"/>
            <ac:spMk id="25" creationId="{F6DF0F15-AD7A-30D5-E553-3B7859A87437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35:11.741" v="242" actId="14100"/>
          <ac:spMkLst>
            <pc:docMk/>
            <pc:sldMk cId="646493304" sldId="259"/>
            <ac:spMk id="26" creationId="{7B0D7767-50E9-D76B-1D4B-029DFD3C1833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35:00.740" v="239" actId="1076"/>
          <ac:spMkLst>
            <pc:docMk/>
            <pc:sldMk cId="646493304" sldId="259"/>
            <ac:spMk id="28" creationId="{2B517ABE-CE59-2DFD-2278-98219C7C63FE}"/>
          </ac:spMkLst>
        </pc:spChg>
        <pc:spChg chg="del">
          <ac:chgData name="Afsor Hussain (2508648)" userId="S::2508648@student.uwtsd.ac.uk::4644ff61-515a-42c7-9778-a95a362fad10" providerId="AD" clId="Web-{7AA78863-9FE7-C227-759B-AE9E8E15F748}" dt="2026-03-09T17:34:41.974" v="233"/>
          <ac:spMkLst>
            <pc:docMk/>
            <pc:sldMk cId="646493304" sldId="259"/>
            <ac:spMk id="29" creationId="{E0A4A25F-9E09-D186-EB66-F79F0267FFF6}"/>
          </ac:spMkLst>
        </pc:spChg>
        <pc:spChg chg="del">
          <ac:chgData name="Afsor Hussain (2508648)" userId="S::2508648@student.uwtsd.ac.uk::4644ff61-515a-42c7-9778-a95a362fad10" providerId="AD" clId="Web-{7AA78863-9FE7-C227-759B-AE9E8E15F748}" dt="2026-03-09T17:34:04.768" v="223"/>
          <ac:spMkLst>
            <pc:docMk/>
            <pc:sldMk cId="646493304" sldId="259"/>
            <ac:spMk id="30" creationId="{99A60015-D286-17C4-BEE5-36E84F42A4E3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35:15.993" v="243" actId="1076"/>
          <ac:spMkLst>
            <pc:docMk/>
            <pc:sldMk cId="646493304" sldId="259"/>
            <ac:spMk id="31" creationId="{5F104FF6-63A3-0FB9-8902-6A36FAD1050C}"/>
          </ac:spMkLst>
        </pc:spChg>
        <pc:graphicFrameChg chg="mod modGraphic">
          <ac:chgData name="Afsor Hussain (2508648)" userId="S::2508648@student.uwtsd.ac.uk::4644ff61-515a-42c7-9778-a95a362fad10" providerId="AD" clId="Web-{7AA78863-9FE7-C227-759B-AE9E8E15F748}" dt="2026-03-09T17:34:53.709" v="237"/>
          <ac:graphicFrameMkLst>
            <pc:docMk/>
            <pc:sldMk cId="646493304" sldId="259"/>
            <ac:graphicFrameMk id="11" creationId="{1C445B98-0237-42EC-429D-FED622E0B274}"/>
          </ac:graphicFrameMkLst>
        </pc:graphicFrameChg>
        <pc:graphicFrameChg chg="add del mod modGraphic">
          <ac:chgData name="Afsor Hussain (2508648)" userId="S::2508648@student.uwtsd.ac.uk::4644ff61-515a-42c7-9778-a95a362fad10" providerId="AD" clId="Web-{7AA78863-9FE7-C227-759B-AE9E8E15F748}" dt="2026-03-09T17:34:04.768" v="224"/>
          <ac:graphicFrameMkLst>
            <pc:docMk/>
            <pc:sldMk cId="646493304" sldId="259"/>
            <ac:graphicFrameMk id="24" creationId="{B2A4AE4E-925B-4ACE-D666-5AFFF48785E3}"/>
          </ac:graphicFrameMkLst>
        </pc:graphicFrameChg>
        <pc:picChg chg="del">
          <ac:chgData name="Afsor Hussain (2508648)" userId="S::2508648@student.uwtsd.ac.uk::4644ff61-515a-42c7-9778-a95a362fad10" providerId="AD" clId="Web-{7AA78863-9FE7-C227-759B-AE9E8E15F748}" dt="2026-03-09T17:08:27.876" v="18"/>
          <ac:picMkLst>
            <pc:docMk/>
            <pc:sldMk cId="646493304" sldId="259"/>
            <ac:picMk id="14" creationId="{93455B52-68DB-8C58-EC21-9959495318A7}"/>
          </ac:picMkLst>
        </pc:picChg>
        <pc:picChg chg="del">
          <ac:chgData name="Afsor Hussain (2508648)" userId="S::2508648@student.uwtsd.ac.uk::4644ff61-515a-42c7-9778-a95a362fad10" providerId="AD" clId="Web-{7AA78863-9FE7-C227-759B-AE9E8E15F748}" dt="2026-03-09T17:08:31.548" v="19"/>
          <ac:picMkLst>
            <pc:docMk/>
            <pc:sldMk cId="646493304" sldId="259"/>
            <ac:picMk id="15" creationId="{12617601-D38F-4065-AE95-DDC57EF4F5CD}"/>
          </ac:picMkLst>
        </pc:picChg>
      </pc:sldChg>
      <pc:sldChg chg="addSp delSp modSp new">
        <pc:chgData name="Afsor Hussain (2508648)" userId="S::2508648@student.uwtsd.ac.uk::4644ff61-515a-42c7-9778-a95a362fad10" providerId="AD" clId="Web-{7AA78863-9FE7-C227-759B-AE9E8E15F748}" dt="2026-03-09T17:32:01.838" v="178" actId="1076"/>
        <pc:sldMkLst>
          <pc:docMk/>
          <pc:sldMk cId="3847997255" sldId="260"/>
        </pc:sldMkLst>
        <pc:spChg chg="mod">
          <ac:chgData name="Afsor Hussain (2508648)" userId="S::2508648@student.uwtsd.ac.uk::4644ff61-515a-42c7-9778-a95a362fad10" providerId="AD" clId="Web-{7AA78863-9FE7-C227-759B-AE9E8E15F748}" dt="2026-03-09T17:22:25.218" v="87" actId="20577"/>
          <ac:spMkLst>
            <pc:docMk/>
            <pc:sldMk cId="3847997255" sldId="260"/>
            <ac:spMk id="2" creationId="{82825B19-46A2-223D-395B-BDD25FE8F453}"/>
          </ac:spMkLst>
        </pc:spChg>
        <pc:spChg chg="del">
          <ac:chgData name="Afsor Hussain (2508648)" userId="S::2508648@student.uwtsd.ac.uk::4644ff61-515a-42c7-9778-a95a362fad10" providerId="AD" clId="Web-{7AA78863-9FE7-C227-759B-AE9E8E15F748}" dt="2026-03-09T17:20:11.431" v="73"/>
          <ac:spMkLst>
            <pc:docMk/>
            <pc:sldMk cId="3847997255" sldId="260"/>
            <ac:spMk id="3" creationId="{EDF7FC47-9DC1-7413-D9C3-D1850F0E12AF}"/>
          </ac:spMkLst>
        </pc:spChg>
        <pc:spChg chg="add del mod">
          <ac:chgData name="Afsor Hussain (2508648)" userId="S::2508648@student.uwtsd.ac.uk::4644ff61-515a-42c7-9778-a95a362fad10" providerId="AD" clId="Web-{7AA78863-9FE7-C227-759B-AE9E8E15F748}" dt="2026-03-09T17:20:17.181" v="77"/>
          <ac:spMkLst>
            <pc:docMk/>
            <pc:sldMk cId="3847997255" sldId="260"/>
            <ac:spMk id="7" creationId="{ED034E17-6A7F-FE53-654B-B44265F9D9FA}"/>
          </ac:spMkLst>
        </pc:spChg>
        <pc:spChg chg="add del mod">
          <ac:chgData name="Afsor Hussain (2508648)" userId="S::2508648@student.uwtsd.ac.uk::4644ff61-515a-42c7-9778-a95a362fad10" providerId="AD" clId="Web-{7AA78863-9FE7-C227-759B-AE9E8E15F748}" dt="2026-03-09T17:21:29.591" v="79"/>
          <ac:spMkLst>
            <pc:docMk/>
            <pc:sldMk cId="3847997255" sldId="260"/>
            <ac:spMk id="16" creationId="{9159B4A3-6F6E-3DEB-6B72-AE556289474D}"/>
          </ac:spMkLst>
        </pc:spChg>
        <pc:spChg chg="add mod">
          <ac:chgData name="Afsor Hussain (2508648)" userId="S::2508648@student.uwtsd.ac.uk::4644ff61-515a-42c7-9778-a95a362fad10" providerId="AD" clId="Web-{7AA78863-9FE7-C227-759B-AE9E8E15F748}" dt="2026-03-09T17:31:22.353" v="175" actId="20577"/>
          <ac:spMkLst>
            <pc:docMk/>
            <pc:sldMk cId="3847997255" sldId="260"/>
            <ac:spMk id="18" creationId="{6C797DF5-D1C4-0131-670B-11664161A34C}"/>
          </ac:spMkLst>
        </pc:spChg>
        <pc:spChg chg="add mod">
          <ac:chgData name="Afsor Hussain (2508648)" userId="S::2508648@student.uwtsd.ac.uk::4644ff61-515a-42c7-9778-a95a362fad10" providerId="AD" clId="Web-{7AA78863-9FE7-C227-759B-AE9E8E15F748}" dt="2026-03-09T17:28:04.538" v="125" actId="20577"/>
          <ac:spMkLst>
            <pc:docMk/>
            <pc:sldMk cId="3847997255" sldId="260"/>
            <ac:spMk id="20" creationId="{FE2632DB-72D5-37BB-3AB3-B544B2ABD391}"/>
          </ac:spMkLst>
        </pc:spChg>
        <pc:spChg chg="add mod">
          <ac:chgData name="Afsor Hussain (2508648)" userId="S::2508648@student.uwtsd.ac.uk::4644ff61-515a-42c7-9778-a95a362fad10" providerId="AD" clId="Web-{7AA78863-9FE7-C227-759B-AE9E8E15F748}" dt="2026-03-09T17:32:01.838" v="178" actId="1076"/>
          <ac:spMkLst>
            <pc:docMk/>
            <pc:sldMk cId="3847997255" sldId="260"/>
            <ac:spMk id="22" creationId="{3DE4F9F6-02B1-0340-564E-A4996C433350}"/>
          </ac:spMkLst>
        </pc:spChg>
        <pc:graphicFrameChg chg="add del mod ord modGraphic">
          <ac:chgData name="Afsor Hussain (2508648)" userId="S::2508648@student.uwtsd.ac.uk::4644ff61-515a-42c7-9778-a95a362fad10" providerId="AD" clId="Web-{7AA78863-9FE7-C227-759B-AE9E8E15F748}" dt="2026-03-09T17:20:26.307" v="78"/>
          <ac:graphicFrameMkLst>
            <pc:docMk/>
            <pc:sldMk cId="3847997255" sldId="260"/>
            <ac:graphicFrameMk id="8" creationId="{797583B7-150C-42E6-970E-AA8A2676104C}"/>
          </ac:graphicFrameMkLst>
        </pc:graphicFrameChg>
        <pc:picChg chg="add del mod ord">
          <ac:chgData name="Afsor Hussain (2508648)" userId="S::2508648@student.uwtsd.ac.uk::4644ff61-515a-42c7-9778-a95a362fad10" providerId="AD" clId="Web-{7AA78863-9FE7-C227-759B-AE9E8E15F748}" dt="2026-03-09T17:20:14.198" v="76"/>
          <ac:picMkLst>
            <pc:docMk/>
            <pc:sldMk cId="3847997255" sldId="260"/>
            <ac:picMk id="4" creationId="{25E093BC-D190-E65E-4DB5-C1CDA5DB8D2C}"/>
          </ac:picMkLst>
        </pc:picChg>
        <pc:picChg chg="add del mod">
          <ac:chgData name="Afsor Hussain (2508648)" userId="S::2508648@student.uwtsd.ac.uk::4644ff61-515a-42c7-9778-a95a362fad10" providerId="AD" clId="Web-{7AA78863-9FE7-C227-759B-AE9E8E15F748}" dt="2026-03-09T17:20:14.181" v="75"/>
          <ac:picMkLst>
            <pc:docMk/>
            <pc:sldMk cId="3847997255" sldId="260"/>
            <ac:picMk id="5" creationId="{018B857E-D885-5F2C-6AB8-D0E3695D665F}"/>
          </ac:picMkLst>
        </pc:picChg>
        <pc:picChg chg="add mod ord">
          <ac:chgData name="Afsor Hussain (2508648)" userId="S::2508648@student.uwtsd.ac.uk::4644ff61-515a-42c7-9778-a95a362fad10" providerId="AD" clId="Web-{7AA78863-9FE7-C227-759B-AE9E8E15F748}" dt="2026-03-09T17:22:39.656" v="90" actId="1076"/>
          <ac:picMkLst>
            <pc:docMk/>
            <pc:sldMk cId="3847997255" sldId="260"/>
            <ac:picMk id="17" creationId="{8C11B990-9867-B441-1A07-EE22002ABDEC}"/>
          </ac:picMkLst>
        </pc:picChg>
        <pc:picChg chg="add mod">
          <ac:chgData name="Afsor Hussain (2508648)" userId="S::2508648@student.uwtsd.ac.uk::4644ff61-515a-42c7-9778-a95a362fad10" providerId="AD" clId="Web-{7AA78863-9FE7-C227-759B-AE9E8E15F748}" dt="2026-03-09T17:27:33.022" v="111" actId="1076"/>
          <ac:picMkLst>
            <pc:docMk/>
            <pc:sldMk cId="3847997255" sldId="260"/>
            <ac:picMk id="19" creationId="{77516B21-5F5E-AD8F-E0EB-3B5356E63EF9}"/>
          </ac:picMkLst>
        </pc:picChg>
        <pc:picChg chg="add mod">
          <ac:chgData name="Afsor Hussain (2508648)" userId="S::2508648@student.uwtsd.ac.uk::4644ff61-515a-42c7-9778-a95a362fad10" providerId="AD" clId="Web-{7AA78863-9FE7-C227-759B-AE9E8E15F748}" dt="2026-03-09T17:31:52.228" v="176" actId="1076"/>
          <ac:picMkLst>
            <pc:docMk/>
            <pc:sldMk cId="3847997255" sldId="260"/>
            <ac:picMk id="21" creationId="{76CDCAAB-D49B-E0B0-4523-7F72386225D6}"/>
          </ac:picMkLst>
        </pc:picChg>
      </pc:sldChg>
      <pc:sldChg chg="new">
        <pc:chgData name="Afsor Hussain (2508648)" userId="S::2508648@student.uwtsd.ac.uk::4644ff61-515a-42c7-9778-a95a362fad10" providerId="AD" clId="Web-{7AA78863-9FE7-C227-759B-AE9E8E15F748}" dt="2026-03-09T17:18:48.630" v="70"/>
        <pc:sldMkLst>
          <pc:docMk/>
          <pc:sldMk cId="3831830543" sldId="261"/>
        </pc:sldMkLst>
      </pc:sldChg>
      <pc:sldChg chg="new">
        <pc:chgData name="Afsor Hussain (2508648)" userId="S::2508648@student.uwtsd.ac.uk::4644ff61-515a-42c7-9778-a95a362fad10" providerId="AD" clId="Web-{7AA78863-9FE7-C227-759B-AE9E8E15F748}" dt="2026-03-09T17:18:50.630" v="71"/>
        <pc:sldMkLst>
          <pc:docMk/>
          <pc:sldMk cId="1115528243" sldId="262"/>
        </pc:sldMkLst>
      </pc:sldChg>
      <pc:sldChg chg="new">
        <pc:chgData name="Afsor Hussain (2508648)" userId="S::2508648@student.uwtsd.ac.uk::4644ff61-515a-42c7-9778-a95a362fad10" providerId="AD" clId="Web-{7AA78863-9FE7-C227-759B-AE9E8E15F748}" dt="2026-03-09T17:18:51.756" v="72"/>
        <pc:sldMkLst>
          <pc:docMk/>
          <pc:sldMk cId="3068932750" sldId="263"/>
        </pc:sldMkLst>
      </pc:sldChg>
      <pc:sldChg chg="modSp new">
        <pc:chgData name="Afsor Hussain (2508648)" userId="S::2508648@student.uwtsd.ac.uk::4644ff61-515a-42c7-9778-a95a362fad10" providerId="AD" clId="Web-{7AA78863-9FE7-C227-759B-AE9E8E15F748}" dt="2026-03-09T17:33:28.469" v="205" actId="20577"/>
        <pc:sldMkLst>
          <pc:docMk/>
          <pc:sldMk cId="3512673577" sldId="264"/>
        </pc:sldMkLst>
        <pc:spChg chg="mod">
          <ac:chgData name="Afsor Hussain (2508648)" userId="S::2508648@student.uwtsd.ac.uk::4644ff61-515a-42c7-9778-a95a362fad10" providerId="AD" clId="Web-{7AA78863-9FE7-C227-759B-AE9E8E15F748}" dt="2026-03-09T17:32:37.231" v="190" actId="20577"/>
          <ac:spMkLst>
            <pc:docMk/>
            <pc:sldMk cId="3512673577" sldId="264"/>
            <ac:spMk id="2" creationId="{2ED39C72-EA51-5E7E-D139-637F49D55476}"/>
          </ac:spMkLst>
        </pc:spChg>
        <pc:spChg chg="mod">
          <ac:chgData name="Afsor Hussain (2508648)" userId="S::2508648@student.uwtsd.ac.uk::4644ff61-515a-42c7-9778-a95a362fad10" providerId="AD" clId="Web-{7AA78863-9FE7-C227-759B-AE9E8E15F748}" dt="2026-03-09T17:33:28.469" v="205" actId="20577"/>
          <ac:spMkLst>
            <pc:docMk/>
            <pc:sldMk cId="3512673577" sldId="264"/>
            <ac:spMk id="3" creationId="{F886FF1D-4470-99EA-976F-C495F24A5388}"/>
          </ac:spMkLst>
        </pc:spChg>
      </pc:sldChg>
      <pc:sldMasterChg chg="mod setBg modSldLayout">
        <pc:chgData name="Afsor Hussain (2508648)" userId="S::2508648@student.uwtsd.ac.uk::4644ff61-515a-42c7-9778-a95a362fad10" providerId="AD" clId="Web-{7AA78863-9FE7-C227-759B-AE9E8E15F748}" dt="2026-03-09T17:11:13.035" v="32"/>
        <pc:sldMasterMkLst>
          <pc:docMk/>
          <pc:sldMasterMk cId="2460954070" sldId="2147483660"/>
        </pc:sldMasterMkLst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Afsor Hussain (2508648)" userId="S::2508648@student.uwtsd.ac.uk::4644ff61-515a-42c7-9778-a95a362fad10" providerId="AD" clId="Web-{7AA78863-9FE7-C227-759B-AE9E8E15F748}" dt="2026-03-09T17:11:13.035" v="32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err="1">
                <a:solidFill>
                  <a:schemeClr val="bg1"/>
                </a:solidFill>
              </a:rPr>
              <a:t>Afsor</a:t>
            </a:r>
            <a:r>
              <a:rPr lang="en-US">
                <a:solidFill>
                  <a:schemeClr val="bg1"/>
                </a:solidFill>
              </a:rPr>
              <a:t> Hussain - 2508648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Muhammed Mahee - 2514842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A title page (students’ names and ID numbers, a presentation title). 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44D04C-EDCB-3F23-415E-F1D0FBADF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33248-78C3-C9DE-9023-5F161EF22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/>
            <a:endParaRPr lang="en-US" sz="1800">
              <a:solidFill>
                <a:schemeClr val="bg1"/>
              </a:solidFill>
              <a:latin typeface="Arial"/>
              <a:cs typeface="Arial"/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Overview of the key components of the presentation.  </a:t>
            </a:r>
            <a:endParaRPr lang="en-US" sz="1800">
              <a:solidFill>
                <a:schemeClr val="bg1"/>
              </a:solidFill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Explanation of the key barriers presented in the case study</a:t>
            </a:r>
            <a:endParaRPr lang="en-US" sz="1800">
              <a:solidFill>
                <a:schemeClr val="bg1"/>
              </a:solidFill>
              <a:latin typeface="Aptos" panose="020B0004020202020204"/>
              <a:cs typeface="Arial"/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Suggestions on how to reduce these barriers. </a:t>
            </a:r>
            <a:endParaRPr lang="en-US" sz="1800">
              <a:solidFill>
                <a:schemeClr val="bg1"/>
              </a:solidFill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Conclusion.</a:t>
            </a:r>
            <a:endParaRPr lang="en-US" sz="1800">
              <a:solidFill>
                <a:schemeClr val="bg1"/>
              </a:solidFill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Reference list. </a:t>
            </a:r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201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25B19-46A2-223D-395B-BDD25FE8F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3464"/>
            <a:ext cx="10515600" cy="1325563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Environmental Noise</a:t>
            </a:r>
          </a:p>
        </p:txBody>
      </p:sp>
      <p:pic>
        <p:nvPicPr>
          <p:cNvPr id="17" name="Content Placeholder 16" descr="Megaphone1 outline">
            <a:extLst>
              <a:ext uri="{FF2B5EF4-FFF2-40B4-BE49-F238E27FC236}">
                <a16:creationId xmlns:a16="http://schemas.microsoft.com/office/drawing/2014/main" id="{8C11B990-9867-B441-1A07-EE22002ABD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54166" y="-270870"/>
            <a:ext cx="2166321" cy="1981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3B3253-EBE1-E91B-6D6E-1F1E35580176}"/>
              </a:ext>
            </a:extLst>
          </p:cNvPr>
          <p:cNvSpPr txBox="1"/>
          <p:nvPr/>
        </p:nvSpPr>
        <p:spPr>
          <a:xfrm>
            <a:off x="4182326" y="2459052"/>
            <a:ext cx="6912454" cy="3078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EFF158-7B33-96D4-5298-67A9C7F77D0A}"/>
              </a:ext>
            </a:extLst>
          </p:cNvPr>
          <p:cNvSpPr txBox="1"/>
          <p:nvPr/>
        </p:nvSpPr>
        <p:spPr>
          <a:xfrm>
            <a:off x="4918104" y="2555865"/>
            <a:ext cx="6738191" cy="3194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B95938-E4F8-D5BB-48E4-67D25DBEE159}"/>
              </a:ext>
            </a:extLst>
          </p:cNvPr>
          <p:cNvSpPr txBox="1"/>
          <p:nvPr/>
        </p:nvSpPr>
        <p:spPr>
          <a:xfrm>
            <a:off x="642757" y="3845008"/>
            <a:ext cx="10693753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Environmental noise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(also called community or external noise) is sound in the environment that is loud, persistent, or intrusive enough to disturb daily activities such as sleep, study, communication, and relaxation.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br>
              <a:rPr lang="en-US"/>
            </a:b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A0498C-F521-493C-5EFB-84038839C47C}"/>
              </a:ext>
            </a:extLst>
          </p:cNvPr>
          <p:cNvSpPr txBox="1"/>
          <p:nvPr/>
        </p:nvSpPr>
        <p:spPr>
          <a:xfrm>
            <a:off x="641070" y="1887035"/>
            <a:ext cx="982045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latin typeface="Georgia"/>
                <a:ea typeface="Georgia"/>
                <a:cs typeface="Georgia"/>
              </a:rPr>
              <a:t>Environmental noise (external noise) is a widespread and often underestimated stress factor that significantly affects public health and well-being. It refers to unwanted or harmful sound from various sources such as road traffic, railway traffic, air traffic, industrial activities, construction, and recreational activities.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997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9C033-D38D-9B47-682C-4CBAA0801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Language and Body language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233C5-318E-8958-906B-F10CDBD27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21928" cy="62909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Body language is the 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nonverbal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part of communication – everything you “say” without words, using your face, body, and voice</a:t>
            </a: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5" name="Graphic 4" descr="Elevator outline">
            <a:extLst>
              <a:ext uri="{FF2B5EF4-FFF2-40B4-BE49-F238E27FC236}">
                <a16:creationId xmlns:a16="http://schemas.microsoft.com/office/drawing/2014/main" id="{0B17A1E8-8350-825E-F64D-1130D5B789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65606" y="4807"/>
            <a:ext cx="2698170" cy="26247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A411E02-1CD1-06D6-E74E-5641B6E2D2C3}"/>
              </a:ext>
            </a:extLst>
          </p:cNvPr>
          <p:cNvSpPr txBox="1"/>
          <p:nvPr/>
        </p:nvSpPr>
        <p:spPr>
          <a:xfrm>
            <a:off x="1064943" y="3039931"/>
            <a:ext cx="41242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DB8474-A3CF-6B4F-C874-BF903E6898E9}"/>
              </a:ext>
            </a:extLst>
          </p:cNvPr>
          <p:cNvSpPr txBox="1"/>
          <p:nvPr/>
        </p:nvSpPr>
        <p:spPr>
          <a:xfrm>
            <a:off x="839101" y="2891498"/>
            <a:ext cx="6429783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Body language = all physical signals we use to communicate: facial expressions, eye contact, posture, gestures, how we sit/stand, distance from others, and touch.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It is a key part of nonverbal communication and works together with spoken language, not separately.</a:t>
            </a:r>
            <a:endParaRPr lang="en-US" sz="2000">
              <a:solidFill>
                <a:schemeClr val="bg1"/>
              </a:solidFill>
            </a:endParaRPr>
          </a:p>
          <a:p>
            <a:pPr algn="l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830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24B51-64B7-1E96-9E62-23056840B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217" y="158481"/>
            <a:ext cx="10515600" cy="1325563"/>
          </a:xfrm>
          <a:ln>
            <a:noFill/>
          </a:ln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AGE and </a:t>
            </a:r>
            <a:r>
              <a:rPr lang="en-US" err="1">
                <a:solidFill>
                  <a:schemeClr val="bg1"/>
                </a:solidFill>
              </a:rPr>
              <a:t>ge</a:t>
            </a:r>
            <a:r>
              <a:rPr lang="en-US">
                <a:solidFill>
                  <a:schemeClr val="bg1"/>
                </a:solidFill>
              </a:rPr>
              <a:t>neration</a:t>
            </a:r>
          </a:p>
        </p:txBody>
      </p:sp>
      <p:pic>
        <p:nvPicPr>
          <p:cNvPr id="4" name="Graphic 5" descr="Neanderthal Female outline">
            <a:extLst>
              <a:ext uri="{FF2B5EF4-FFF2-40B4-BE49-F238E27FC236}">
                <a16:creationId xmlns:a16="http://schemas.microsoft.com/office/drawing/2014/main" id="{67A28B75-0FBD-92B7-27BF-4CC2659DE9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74954" y="161927"/>
            <a:ext cx="1650568" cy="15601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2DE0B5A-6C8A-C57A-2CD7-47780CA47780}"/>
              </a:ext>
            </a:extLst>
          </p:cNvPr>
          <p:cNvSpPr txBox="1"/>
          <p:nvPr/>
        </p:nvSpPr>
        <p:spPr>
          <a:xfrm>
            <a:off x="1695734" y="3050864"/>
            <a:ext cx="82144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048200-87A0-3B92-66A0-CF3BBC953CD4}"/>
              </a:ext>
            </a:extLst>
          </p:cNvPr>
          <p:cNvSpPr txBox="1"/>
          <p:nvPr/>
        </p:nvSpPr>
        <p:spPr>
          <a:xfrm>
            <a:off x="686913" y="2282368"/>
            <a:ext cx="10096426" cy="286232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Intergenerational communication means interaction between people from different generations, like a student and lecturer, or young staff and older managers. pressbook</a:t>
            </a:r>
            <a:r>
              <a:rPr lang="en-US" sz="2000" u="none" strike="noStrike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.</a:t>
            </a:r>
            <a:r>
              <a:rPr lang="en-US" sz="2000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gvsu</a:t>
            </a:r>
            <a:endParaRPr lang="en-US" sz="2000" err="1">
              <a:solidFill>
                <a:schemeClr val="bg1"/>
              </a:solidFill>
              <a:latin typeface="var(--pplx-mono)"/>
              <a:ea typeface="pplxSerif"/>
              <a:cs typeface="pplxSerif"/>
            </a:endParaRPr>
          </a:p>
          <a:p>
            <a:pPr marL="228600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Different generations can prefer different communication styles and tools:</a:t>
            </a:r>
          </a:p>
          <a:p>
            <a:pPr marL="228600" lvl="1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Older adults may value face‑to‑face, phone, or formal email.</a:t>
            </a:r>
          </a:p>
          <a:p>
            <a:pPr marL="228600" lvl="1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Younger people  Gen Z/Alpha tend to prefer quick, digital, informal communication such as messaging and collaboration platforms.</a:t>
            </a:r>
            <a:r>
              <a:rPr lang="en-US" sz="2000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powell-software+2</a:t>
            </a:r>
          </a:p>
          <a:p>
            <a:pPr marL="228600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If you ignore these differences, messages can be misunderstood (for example, a brief text might feel rude to an older person, while a long formal email can feel “too much” for a younger person.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801B15A-8C3D-4C3D-8898-72236C25D85E}"/>
              </a:ext>
            </a:extLst>
          </p:cNvPr>
          <p:cNvSpPr txBox="1"/>
          <p:nvPr/>
        </p:nvSpPr>
        <p:spPr>
          <a:xfrm>
            <a:off x="681505" y="1882572"/>
            <a:ext cx="8546309" cy="40011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chemeClr val="bg1"/>
                </a:solidFill>
              </a:rPr>
              <a:t>Age / generation why it matter for communication :</a:t>
            </a:r>
          </a:p>
        </p:txBody>
      </p:sp>
    </p:spTree>
    <p:extLst>
      <p:ext uri="{BB962C8B-B14F-4D97-AF65-F5344CB8AC3E}">
        <p14:creationId xmlns:p14="http://schemas.microsoft.com/office/powerpoint/2010/main" val="1115528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39C72-EA51-5E7E-D139-637F49D55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References 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6FF1D-4470-99EA-976F-C495F24A5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369863"/>
            <a:ext cx="10765808" cy="30206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US" sz="2000">
                <a:solidFill>
                  <a:schemeClr val="bg1"/>
                </a:solidFill>
              </a:rPr>
              <a:t>Environment Noise</a:t>
            </a:r>
            <a:r>
              <a:rPr lang="en-US" sz="1800">
                <a:solidFill>
                  <a:schemeClr val="bg1"/>
                </a:solidFill>
              </a:rPr>
              <a:t> </a:t>
            </a:r>
            <a:r>
              <a:rPr lang="en-US">
                <a:solidFill>
                  <a:schemeClr val="bg1"/>
                </a:solidFill>
              </a:rPr>
              <a:t>:</a:t>
            </a:r>
            <a:r>
              <a:rPr lang="en-US" sz="1400" b="1">
                <a:solidFill>
                  <a:schemeClr val="bg1"/>
                </a:solidFill>
                <a:ea typeface="+mn-lt"/>
                <a:cs typeface="+mn-lt"/>
              </a:rPr>
              <a:t> Khan, J., Thysell, E., </a:t>
            </a:r>
            <a:r>
              <a:rPr lang="en-US" sz="1400" b="1" err="1">
                <a:solidFill>
                  <a:schemeClr val="bg1"/>
                </a:solidFill>
                <a:ea typeface="+mn-lt"/>
                <a:cs typeface="+mn-lt"/>
              </a:rPr>
              <a:t>Backalarz</a:t>
            </a:r>
            <a:r>
              <a:rPr lang="en-US" sz="1400" b="1">
                <a:solidFill>
                  <a:schemeClr val="bg1"/>
                </a:solidFill>
                <a:ea typeface="+mn-lt"/>
                <a:cs typeface="+mn-lt"/>
              </a:rPr>
              <a:t>, C., Finne, P., Hertel, O., &amp; Jensen, S.S. (2023). Performance Evaluation of Nord2000, RTN-96 and CNOSSOS-EU against Noise Measurements in Central Jutland, Denmark. MDPI Acoustics, 5(4). Pp. 1099-1122. DOI: https://doi.org/10.3390/acoustics5040062.</a:t>
            </a:r>
            <a:endParaRPr lang="en-US" sz="1400" b="1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D864B1C-BB29-EFFB-84DE-629512C3820B}"/>
              </a:ext>
            </a:extLst>
          </p:cNvPr>
          <p:cNvSpPr txBox="1"/>
          <p:nvPr/>
        </p:nvSpPr>
        <p:spPr>
          <a:xfrm>
            <a:off x="842168" y="2469259"/>
            <a:ext cx="490936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000">
                <a:solidFill>
                  <a:schemeClr val="bg1"/>
                </a:solidFill>
              </a:rPr>
              <a:t>Language and body language:</a:t>
            </a:r>
            <a:r>
              <a:rPr lang="en-US" sz="280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DDEB877-1EE6-427B-709C-24F316D1490C}"/>
              </a:ext>
            </a:extLst>
          </p:cNvPr>
          <p:cNvSpPr txBox="1"/>
          <p:nvPr/>
        </p:nvSpPr>
        <p:spPr>
          <a:xfrm>
            <a:off x="853415" y="4528879"/>
            <a:ext cx="2811438" cy="9230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BB99C3A-7880-73C1-BD98-05CA7ADD7250}"/>
              </a:ext>
            </a:extLst>
          </p:cNvPr>
          <p:cNvSpPr txBox="1"/>
          <p:nvPr/>
        </p:nvSpPr>
        <p:spPr>
          <a:xfrm>
            <a:off x="1319953" y="2913782"/>
            <a:ext cx="296902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1</a:t>
            </a:r>
            <a:r>
              <a:rPr lang="en-US" sz="1600">
                <a:solidFill>
                  <a:schemeClr val="bg1"/>
                </a:solidFill>
              </a:rPr>
              <a:t>.</a:t>
            </a:r>
            <a:r>
              <a:rPr lang="en-US" sz="1600" b="1">
                <a:solidFill>
                  <a:schemeClr val="bg1"/>
                </a:solidFill>
              </a:rPr>
              <a:t> </a:t>
            </a:r>
            <a:r>
              <a:rPr lang="en-US" sz="1600">
                <a:solidFill>
                  <a:schemeClr val="bg1"/>
                </a:solidFill>
              </a:rPr>
              <a:t>Beden Dili </a:t>
            </a:r>
            <a:r>
              <a:rPr lang="en-US" sz="1600" err="1">
                <a:solidFill>
                  <a:schemeClr val="bg1"/>
                </a:solidFill>
              </a:rPr>
              <a:t>Hakkında</a:t>
            </a:r>
            <a:r>
              <a:rPr lang="en-US" sz="1600">
                <a:solidFill>
                  <a:schemeClr val="bg1"/>
                </a:solidFill>
              </a:rPr>
              <a:t> Her </a:t>
            </a:r>
            <a:r>
              <a:rPr lang="en-US" sz="1600" err="1">
                <a:solidFill>
                  <a:schemeClr val="bg1"/>
                </a:solidFill>
              </a:rPr>
              <a:t>Şey</a:t>
            </a:r>
            <a:r>
              <a:rPr lang="en-US" sz="1600">
                <a:solidFill>
                  <a:schemeClr val="bg1"/>
                </a:solidFill>
              </a:rPr>
              <a:t>, Shelly Hagen, Olimpos </a:t>
            </a:r>
            <a:r>
              <a:rPr lang="en-US" sz="1600" err="1">
                <a:solidFill>
                  <a:schemeClr val="bg1"/>
                </a:solidFill>
              </a:rPr>
              <a:t>Yayınları</a:t>
            </a:r>
            <a:r>
              <a:rPr lang="en-US" sz="1600">
                <a:solidFill>
                  <a:schemeClr val="bg1"/>
                </a:solidFill>
              </a:rPr>
              <a:t>.</a:t>
            </a:r>
          </a:p>
          <a:p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C7BBEF1-E489-45B7-385A-B31F6B7406E7}"/>
              </a:ext>
            </a:extLst>
          </p:cNvPr>
          <p:cNvSpPr txBox="1"/>
          <p:nvPr/>
        </p:nvSpPr>
        <p:spPr>
          <a:xfrm>
            <a:off x="1316245" y="3738676"/>
            <a:ext cx="2935637" cy="584775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2. Beden Dili, Joe Navarro, Alfa  </a:t>
            </a:r>
            <a:r>
              <a:rPr lang="en-US" sz="1600" err="1">
                <a:solidFill>
                  <a:schemeClr val="bg1"/>
                </a:solidFill>
              </a:rPr>
              <a:t>Yayınları</a:t>
            </a:r>
            <a:r>
              <a:rPr lang="en-US" sz="16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365DEFD-BF89-5163-AA72-BBC0375B370F}"/>
              </a:ext>
            </a:extLst>
          </p:cNvPr>
          <p:cNvSpPr txBox="1"/>
          <p:nvPr/>
        </p:nvSpPr>
        <p:spPr>
          <a:xfrm>
            <a:off x="1317790" y="4323683"/>
            <a:ext cx="257721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3. </a:t>
            </a:r>
            <a:r>
              <a:rPr lang="en-US" sz="1600" err="1">
                <a:solidFill>
                  <a:schemeClr val="bg1"/>
                </a:solidFill>
              </a:rPr>
              <a:t>Diksiyon</a:t>
            </a:r>
            <a:r>
              <a:rPr lang="en-US" sz="1600">
                <a:solidFill>
                  <a:schemeClr val="bg1"/>
                </a:solidFill>
              </a:rPr>
              <a:t>,  Beden Dili </a:t>
            </a:r>
            <a:r>
              <a:rPr lang="en-US" sz="1600" err="1">
                <a:solidFill>
                  <a:schemeClr val="bg1"/>
                </a:solidFill>
              </a:rPr>
              <a:t>ve</a:t>
            </a:r>
            <a:r>
              <a:rPr lang="en-US" sz="1600">
                <a:solidFill>
                  <a:schemeClr val="bg1"/>
                </a:solidFill>
              </a:rPr>
              <a:t> </a:t>
            </a:r>
            <a:r>
              <a:rPr lang="en-US" sz="1600" err="1">
                <a:solidFill>
                  <a:schemeClr val="bg1"/>
                </a:solidFill>
              </a:rPr>
              <a:t>Hitabet</a:t>
            </a:r>
            <a:r>
              <a:rPr lang="en-US" sz="1600">
                <a:solidFill>
                  <a:schemeClr val="bg1"/>
                </a:solidFill>
              </a:rPr>
              <a:t>,  Mehmet </a:t>
            </a:r>
            <a:r>
              <a:rPr lang="en-US" sz="1600" err="1">
                <a:solidFill>
                  <a:schemeClr val="bg1"/>
                </a:solidFill>
              </a:rPr>
              <a:t>Çelikyay</a:t>
            </a:r>
            <a:r>
              <a:rPr lang="en-US" sz="1600">
                <a:solidFill>
                  <a:schemeClr val="bg1"/>
                </a:solidFill>
              </a:rPr>
              <a:t>,  </a:t>
            </a:r>
            <a:r>
              <a:rPr lang="en-US" sz="1600" err="1">
                <a:solidFill>
                  <a:schemeClr val="bg1"/>
                </a:solidFill>
              </a:rPr>
              <a:t>Pozitif</a:t>
            </a:r>
            <a:r>
              <a:rPr lang="en-US" sz="1600">
                <a:solidFill>
                  <a:schemeClr val="bg1"/>
                </a:solidFill>
              </a:rPr>
              <a:t> </a:t>
            </a:r>
            <a:r>
              <a:rPr lang="en-US" sz="1600" err="1">
                <a:solidFill>
                  <a:schemeClr val="bg1"/>
                </a:solidFill>
              </a:rPr>
              <a:t>Yayınları</a:t>
            </a:r>
            <a:r>
              <a:rPr lang="en-US" sz="16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979C286-A826-9281-924C-75A8B365D2E1}"/>
              </a:ext>
            </a:extLst>
          </p:cNvPr>
          <p:cNvSpPr txBox="1"/>
          <p:nvPr/>
        </p:nvSpPr>
        <p:spPr>
          <a:xfrm>
            <a:off x="6342639" y="3374819"/>
            <a:ext cx="5851721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7 tips for managing a multigenerational workforce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2023, Culture Amp</a:t>
            </a: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Navigating Intergenerational Communication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2022, Forbes</a:t>
            </a:r>
            <a:endParaRPr lang="en-US" sz="1600">
              <a:solidFill>
                <a:schemeClr val="bg1"/>
              </a:solidFill>
            </a:endParaRP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Are You Ready for Gen Z in the workplace?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 2019, California Management Review</a:t>
            </a:r>
            <a:endParaRPr lang="en-US" sz="1600">
              <a:solidFill>
                <a:schemeClr val="bg1"/>
              </a:solidFill>
            </a:endParaRP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Insight Into Millennials in the workplace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Insights, Berkeley </a:t>
            </a:r>
            <a:r>
              <a:rPr lang="en-US" sz="1600" err="1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ExecEd</a:t>
            </a:r>
            <a:endParaRPr lang="en-US" sz="1600">
              <a:solidFill>
                <a:schemeClr val="bg1"/>
              </a:solidFill>
            </a:endParaRP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what you need to know about Gen Z: Initiative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Holly Schroth</a:t>
            </a:r>
            <a:endParaRPr lang="en-US" sz="1600">
              <a:solidFill>
                <a:schemeClr val="bg1"/>
              </a:solidFill>
              <a:ea typeface="Work-Regular"/>
              <a:cs typeface="Work-Regular"/>
            </a:endParaRPr>
          </a:p>
          <a:p>
            <a:pPr>
              <a:buAutoNum type="arabicPeriod"/>
            </a:pPr>
            <a:endParaRPr lang="en-US" sz="1600">
              <a:solidFill>
                <a:schemeClr val="bg1"/>
              </a:solidFill>
              <a:latin typeface="Work-Regular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93DE365-013B-50C1-6891-201350FDA72D}"/>
              </a:ext>
            </a:extLst>
          </p:cNvPr>
          <p:cNvSpPr txBox="1"/>
          <p:nvPr/>
        </p:nvSpPr>
        <p:spPr>
          <a:xfrm>
            <a:off x="6215104" y="2971075"/>
            <a:ext cx="33474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Age and generat</a:t>
            </a:r>
            <a:r>
              <a:rPr lang="en-US" sz="2000">
                <a:solidFill>
                  <a:schemeClr val="bg1"/>
                </a:solidFill>
                <a:latin typeface="Aptos"/>
              </a:rPr>
              <a:t>ion:</a:t>
            </a:r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673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7561B5-E7D6-52DC-EA7F-2907F6D16450}"/>
              </a:ext>
            </a:extLst>
          </p:cNvPr>
          <p:cNvSpPr txBox="1"/>
          <p:nvPr/>
        </p:nvSpPr>
        <p:spPr>
          <a:xfrm>
            <a:off x="-120908" y="7348651"/>
            <a:ext cx="6438145" cy="4824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45AA6A-C451-B352-9C21-9114E51AF3E7}"/>
              </a:ext>
            </a:extLst>
          </p:cNvPr>
          <p:cNvSpPr txBox="1"/>
          <p:nvPr/>
        </p:nvSpPr>
        <p:spPr>
          <a:xfrm>
            <a:off x="-105089" y="7237921"/>
            <a:ext cx="5299210" cy="45082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C445B98-0237-42EC-429D-FED622E0B2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880104"/>
              </p:ext>
            </p:extLst>
          </p:nvPr>
        </p:nvGraphicFramePr>
        <p:xfrm>
          <a:off x="486818" y="1192696"/>
          <a:ext cx="5449972" cy="505105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13899">
                  <a:extLst>
                    <a:ext uri="{9D8B030D-6E8A-4147-A177-3AD203B41FA5}">
                      <a16:colId xmlns:a16="http://schemas.microsoft.com/office/drawing/2014/main" val="211598520"/>
                    </a:ext>
                  </a:extLst>
                </a:gridCol>
                <a:gridCol w="2836073">
                  <a:extLst>
                    <a:ext uri="{9D8B030D-6E8A-4147-A177-3AD203B41FA5}">
                      <a16:colId xmlns:a16="http://schemas.microsoft.com/office/drawing/2014/main" val="4159985037"/>
                    </a:ext>
                  </a:extLst>
                </a:gridCol>
              </a:tblGrid>
              <a:tr h="654092">
                <a:tc>
                  <a:txBody>
                    <a:bodyPr/>
                    <a:lstStyle/>
                    <a:p>
                      <a:pPr algn="l" fontAlgn="b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Barrier type</a:t>
                      </a:r>
                    </a:p>
                  </a:txBody>
                  <a:tcPr anchor="b">
                    <a:lnL w="9525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Key issues at Flight Foods</a:t>
                      </a:r>
                    </a:p>
                  </a:txBody>
                  <a:tcPr anchor="b">
                    <a:lnL w="9525" cap="flat" cmpd="sng" algn="ctr">
                      <a:solidFill>
                        <a:srgbClr val="C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42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6735970"/>
                  </a:ext>
                </a:extLst>
              </a:tr>
              <a:tr h="1199171"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Environmental noise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Noisy machines, crowded signage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46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2810358"/>
                  </a:ext>
                </a:extLst>
              </a:tr>
              <a:tr h="1744252"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Language / body language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4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Limited English, long English signs, angry non-verbal cues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042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7259601"/>
                  </a:ext>
                </a:extLst>
              </a:tr>
              <a:tr h="1453543"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Age / generational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051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Older workers understand more than younger workers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053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0209948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777E96C-415E-7C78-3420-68A5B70638E7}"/>
              </a:ext>
            </a:extLst>
          </p:cNvPr>
          <p:cNvSpPr txBox="1"/>
          <p:nvPr/>
        </p:nvSpPr>
        <p:spPr>
          <a:xfrm>
            <a:off x="402576" y="228998"/>
            <a:ext cx="6144049" cy="95410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ptos"/>
              </a:rPr>
              <a:t>The Flight Food  LTD Summarise Solution</a:t>
            </a:r>
            <a:r>
              <a:rPr lang="en-GB" sz="2800" b="1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1D13A7F-BA5C-279D-B71C-5A64A9316CCA}"/>
              </a:ext>
            </a:extLst>
          </p:cNvPr>
          <p:cNvSpPr txBox="1"/>
          <p:nvPr/>
        </p:nvSpPr>
        <p:spPr>
          <a:xfrm>
            <a:off x="7119815" y="2252160"/>
            <a:ext cx="50724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Quiet briefings, pictograms, check understanding</a:t>
            </a:r>
            <a:endParaRPr lang="en-US" u="sng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C92669-9FCD-0678-5A27-299D4629F488}"/>
              </a:ext>
            </a:extLst>
          </p:cNvPr>
          <p:cNvSpPr txBox="1"/>
          <p:nvPr/>
        </p:nvSpPr>
        <p:spPr>
          <a:xfrm>
            <a:off x="7118959" y="3432583"/>
            <a:ext cx="507304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Translations, visuals, interpreters, respectful non-verbal </a:t>
            </a:r>
            <a:r>
              <a:rPr lang="en-US" u="sng" err="1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behaviour</a:t>
            </a:r>
            <a:endParaRPr lang="en-US" u="sng" err="1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2A74CE8-794A-C401-C667-4B87FDB81F8B}"/>
              </a:ext>
            </a:extLst>
          </p:cNvPr>
          <p:cNvSpPr txBox="1"/>
          <p:nvPr/>
        </p:nvSpPr>
        <p:spPr>
          <a:xfrm>
            <a:off x="6868750" y="5044142"/>
            <a:ext cx="5073042" cy="93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I</a:t>
            </a:r>
            <a:r>
              <a:rPr lang="en-US" u="sng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nteractive training, buddy system, ask younger staff for feedback</a:t>
            </a:r>
            <a:endParaRPr lang="en-US" u="sng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F6DF0F15-AD7A-30D5-E553-3B7859A87437}"/>
              </a:ext>
            </a:extLst>
          </p:cNvPr>
          <p:cNvSpPr/>
          <p:nvPr/>
        </p:nvSpPr>
        <p:spPr>
          <a:xfrm>
            <a:off x="6092273" y="2253211"/>
            <a:ext cx="950414" cy="4481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7B0D7767-50E9-D76B-1D4B-029DFD3C1833}"/>
              </a:ext>
            </a:extLst>
          </p:cNvPr>
          <p:cNvSpPr/>
          <p:nvPr/>
        </p:nvSpPr>
        <p:spPr>
          <a:xfrm>
            <a:off x="6092272" y="3571715"/>
            <a:ext cx="950414" cy="4481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2B517ABE-CE59-2DFD-2278-98219C7C63FE}"/>
              </a:ext>
            </a:extLst>
          </p:cNvPr>
          <p:cNvSpPr/>
          <p:nvPr/>
        </p:nvSpPr>
        <p:spPr>
          <a:xfrm>
            <a:off x="6092273" y="5283606"/>
            <a:ext cx="779816" cy="4481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F104FF6-63A3-0FB9-8902-6A36FAD1050C}"/>
              </a:ext>
            </a:extLst>
          </p:cNvPr>
          <p:cNvSpPr txBox="1"/>
          <p:nvPr/>
        </p:nvSpPr>
        <p:spPr>
          <a:xfrm>
            <a:off x="6732205" y="1187926"/>
            <a:ext cx="44323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>
                <a:solidFill>
                  <a:schemeClr val="bg1"/>
                </a:solidFill>
              </a:rPr>
              <a:t>Practical Example:</a:t>
            </a:r>
            <a:r>
              <a:rPr lang="en-GB" sz="2400">
                <a:solidFill>
                  <a:schemeClr val="bg1"/>
                </a:solidFill>
              </a:rPr>
              <a:t> 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464933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Afsor Hussain - 2508648 Muhammed Mahee - 2514842</vt:lpstr>
      <vt:lpstr>Table of content</vt:lpstr>
      <vt:lpstr>Environmental Noise</vt:lpstr>
      <vt:lpstr>Language and Body language </vt:lpstr>
      <vt:lpstr>AGE and generation</vt:lpstr>
      <vt:lpstr>References :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2026-03-09T17:03:57Z</dcterms:created>
  <dcterms:modified xsi:type="dcterms:W3CDTF">2026-03-11T00:03:10Z</dcterms:modified>
</cp:coreProperties>
</file>