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48"/>
    <p:sldId id="257" r:id="rId49"/>
    <p:sldId id="258" r:id="rId50"/>
    <p:sldId id="259" r:id="rId51"/>
    <p:sldId id="260" r:id="rId52"/>
    <p:sldId id="261" r:id="rId53"/>
    <p:sldId id="262" r:id="rId54"/>
    <p:sldId id="263" r:id="rId55"/>
    <p:sldId id="264" r:id="rId56"/>
    <p:sldId id="265" r:id="rId57"/>
    <p:sldId id="266" r:id="rId58"/>
    <p:sldId id="267" r:id="rId59"/>
    <p:sldId id="268" r:id="rId60"/>
    <p:sldId id="269" r:id="rId61"/>
    <p:sldId id="270" r:id="rId62"/>
    <p:sldId id="271" r:id="rId63"/>
    <p:sldId id="272" r:id="rId64"/>
    <p:sldId id="273" r:id="rId65"/>
    <p:sldId id="274" r:id="rId66"/>
    <p:sldId id="275" r:id="rId67"/>
    <p:sldId id="276" r:id="rId68"/>
    <p:sldId id="277" r:id="rId69"/>
    <p:sldId id="278" r:id="rId70"/>
    <p:sldId id="279" r:id="rId71"/>
  </p:sldIdLst>
  <p:sldSz cx="18288000" cy="10287000"/>
  <p:notesSz cx="6858000" cy="9144000"/>
  <p:embeddedFontLst>
    <p:embeddedFont>
      <p:font typeface="Anonymous Pro" charset="1" panose="02060609030202000504"/>
      <p:regular r:id="rId6"/>
    </p:embeddedFont>
    <p:embeddedFont>
      <p:font typeface="Anonymous Pro Bold" charset="1" panose="02060809030202000504"/>
      <p:regular r:id="rId7"/>
    </p:embeddedFont>
    <p:embeddedFont>
      <p:font typeface="Anonymous Pro Italics" charset="1" panose="02060609030202000504"/>
      <p:regular r:id="rId8"/>
    </p:embeddedFont>
    <p:embeddedFont>
      <p:font typeface="Anonymous Pro Bold Italics" charset="1" panose="02060809030202000504"/>
      <p:regular r:id="rId9"/>
    </p:embeddedFont>
    <p:embeddedFont>
      <p:font typeface="Arimo" charset="1" panose="020B0604020202020204"/>
      <p:regular r:id="rId10"/>
    </p:embeddedFont>
    <p:embeddedFont>
      <p:font typeface="Arimo Bold" charset="1" panose="020B0704020202020204"/>
      <p:regular r:id="rId11"/>
    </p:embeddedFont>
    <p:embeddedFont>
      <p:font typeface="Arimo Italics" charset="1" panose="020B0604020202090204"/>
      <p:regular r:id="rId12"/>
    </p:embeddedFont>
    <p:embeddedFont>
      <p:font typeface="Arimo Bold Italics" charset="1" panose="020B0704020202090204"/>
      <p:regular r:id="rId13"/>
    </p:embeddedFont>
    <p:embeddedFont>
      <p:font typeface="Permanent Marker" charset="1" panose="02000000000000000000"/>
      <p:regular r:id="rId14"/>
    </p:embeddedFont>
    <p:embeddedFont>
      <p:font typeface="Poppins Light" charset="1" panose="02000000000000000000"/>
      <p:regular r:id="rId15"/>
    </p:embeddedFont>
    <p:embeddedFont>
      <p:font typeface="Poppins Light Bold" charset="1" panose="02000000000000000000"/>
      <p:regular r:id="rId16"/>
    </p:embeddedFont>
    <p:embeddedFont>
      <p:font typeface="HK Grotesk Light" charset="1" panose="00000400000000000000"/>
      <p:regular r:id="rId17"/>
    </p:embeddedFont>
    <p:embeddedFont>
      <p:font typeface="HK Grotesk Light Bold" charset="1" panose="00000500000000000000"/>
      <p:regular r:id="rId18"/>
    </p:embeddedFont>
    <p:embeddedFont>
      <p:font typeface="HK Grotesk Light Italics" charset="1" panose="00000400000000000000"/>
      <p:regular r:id="rId19"/>
    </p:embeddedFont>
    <p:embeddedFont>
      <p:font typeface="HK Grotesk Light Bold Italics" charset="1" panose="00000500000000000000"/>
      <p:regular r:id="rId20"/>
    </p:embeddedFont>
    <p:embeddedFont>
      <p:font typeface="Poppins Medium" charset="1" panose="02000000000000000000"/>
      <p:regular r:id="rId21"/>
    </p:embeddedFont>
    <p:embeddedFont>
      <p:font typeface="Poppins Medium Bold" charset="1" panose="02000000000000000000"/>
      <p:regular r:id="rId22"/>
    </p:embeddedFont>
    <p:embeddedFont>
      <p:font typeface="Shrikhand" charset="1" panose="02000000000000000000"/>
      <p:regular r:id="rId23"/>
    </p:embeddedFont>
    <p:embeddedFont>
      <p:font typeface="Be Vietnam" charset="1" panose="00000500000000000000"/>
      <p:regular r:id="rId24"/>
    </p:embeddedFont>
    <p:embeddedFont>
      <p:font typeface="Be Vietnam Bold" charset="1" panose="00000900000000000000"/>
      <p:regular r:id="rId25"/>
    </p:embeddedFont>
    <p:embeddedFont>
      <p:font typeface="Be Vietnam Italics" charset="1" panose="00000500000000000000"/>
      <p:regular r:id="rId26"/>
    </p:embeddedFont>
    <p:embeddedFont>
      <p:font typeface="Be Vietnam Bold Italics" charset="1" panose="00000900000000000000"/>
      <p:regular r:id="rId27"/>
    </p:embeddedFont>
    <p:embeddedFont>
      <p:font typeface="Open Sans Light" charset="1" panose="020B0306030504020204"/>
      <p:regular r:id="rId28"/>
    </p:embeddedFont>
    <p:embeddedFont>
      <p:font typeface="Open Sans Light Bold" charset="1" panose="020B0806030504020204"/>
      <p:regular r:id="rId29"/>
    </p:embeddedFont>
    <p:embeddedFont>
      <p:font typeface="Open Sans Light Italics" charset="1" panose="020B0306030504020204"/>
      <p:regular r:id="rId30"/>
    </p:embeddedFont>
    <p:embeddedFont>
      <p:font typeface="Open Sans Light Bold Italics" charset="1" panose="020B0806030504020204"/>
      <p:regular r:id="rId31"/>
    </p:embeddedFont>
    <p:embeddedFont>
      <p:font typeface="Marcellus" charset="1" panose="020E0602050203020307"/>
      <p:regular r:id="rId32"/>
    </p:embeddedFont>
    <p:embeddedFont>
      <p:font typeface="Balmy" charset="1" panose="00000000000000000000"/>
      <p:regular r:id="rId33"/>
    </p:embeddedFont>
    <p:embeddedFont>
      <p:font typeface="Gliker" charset="1" panose="00000500000000000000"/>
      <p:regular r:id="rId34"/>
    </p:embeddedFont>
    <p:embeddedFont>
      <p:font typeface="Gliker expanded" charset="1" panose="00000505000000000000"/>
      <p:regular r:id="rId35"/>
    </p:embeddedFont>
    <p:embeddedFont>
      <p:font typeface="TT Rounds Condensed Black" charset="1" panose="02000506030000020003"/>
      <p:regular r:id="rId36"/>
    </p:embeddedFont>
    <p:embeddedFont>
      <p:font typeface="TT Rounds Condensed Black Italics" charset="1" panose="02000506000000090003"/>
      <p:regular r:id="rId37"/>
    </p:embeddedFont>
    <p:embeddedFont>
      <p:font typeface="Now" charset="1" panose="00000500000000000000"/>
      <p:regular r:id="rId38"/>
    </p:embeddedFont>
    <p:embeddedFont>
      <p:font typeface="Now Bold" charset="1" panose="00000600000000000000"/>
      <p:regular r:id="rId39"/>
    </p:embeddedFont>
    <p:embeddedFont>
      <p:font typeface="Barlow Bold" charset="1" panose="00000800000000000000"/>
      <p:regular r:id="rId40"/>
    </p:embeddedFont>
    <p:embeddedFont>
      <p:font typeface="Barlow Bold Bold" charset="1" panose="00000900000000000000"/>
      <p:regular r:id="rId41"/>
    </p:embeddedFont>
    <p:embeddedFont>
      <p:font typeface="Barlow Bold Italics" charset="1" panose="00000800000000000000"/>
      <p:regular r:id="rId42"/>
    </p:embeddedFont>
    <p:embeddedFont>
      <p:font typeface="Barlow Bold Bold Italics" charset="1" panose="00000900000000000000"/>
      <p:regular r:id="rId43"/>
    </p:embeddedFont>
    <p:embeddedFont>
      <p:font typeface="Barlow Medium" charset="1" panose="00000600000000000000"/>
      <p:regular r:id="rId44"/>
    </p:embeddedFont>
    <p:embeddedFont>
      <p:font typeface="Barlow Medium Bold" charset="1" panose="00000700000000000000"/>
      <p:regular r:id="rId45"/>
    </p:embeddedFont>
    <p:embeddedFont>
      <p:font typeface="Barlow Medium Italics" charset="1" panose="00000600000000000000"/>
      <p:regular r:id="rId46"/>
    </p:embeddedFont>
    <p:embeddedFont>
      <p:font typeface="Barlow Medium Bold Italics" charset="1" panose="00000700000000000000"/>
      <p:regular r:id="rId4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34" Target="fonts/font34.fntdata" Type="http://schemas.openxmlformats.org/officeDocument/2006/relationships/font"/><Relationship Id="rId35" Target="fonts/font35.fntdata" Type="http://schemas.openxmlformats.org/officeDocument/2006/relationships/font"/><Relationship Id="rId36" Target="fonts/font36.fntdata" Type="http://schemas.openxmlformats.org/officeDocument/2006/relationships/font"/><Relationship Id="rId37" Target="fonts/font37.fntdata" Type="http://schemas.openxmlformats.org/officeDocument/2006/relationships/font"/><Relationship Id="rId38" Target="fonts/font38.fntdata" Type="http://schemas.openxmlformats.org/officeDocument/2006/relationships/font"/><Relationship Id="rId39" Target="fonts/font39.fntdata" Type="http://schemas.openxmlformats.org/officeDocument/2006/relationships/font"/><Relationship Id="rId4" Target="theme/theme1.xml" Type="http://schemas.openxmlformats.org/officeDocument/2006/relationships/theme"/><Relationship Id="rId40" Target="fonts/font40.fntdata" Type="http://schemas.openxmlformats.org/officeDocument/2006/relationships/font"/><Relationship Id="rId41" Target="fonts/font41.fntdata" Type="http://schemas.openxmlformats.org/officeDocument/2006/relationships/font"/><Relationship Id="rId42" Target="fonts/font42.fntdata" Type="http://schemas.openxmlformats.org/officeDocument/2006/relationships/font"/><Relationship Id="rId43" Target="fonts/font43.fntdata" Type="http://schemas.openxmlformats.org/officeDocument/2006/relationships/font"/><Relationship Id="rId44" Target="fonts/font44.fntdata" Type="http://schemas.openxmlformats.org/officeDocument/2006/relationships/font"/><Relationship Id="rId45" Target="fonts/font45.fntdata" Type="http://schemas.openxmlformats.org/officeDocument/2006/relationships/font"/><Relationship Id="rId46" Target="fonts/font46.fntdata" Type="http://schemas.openxmlformats.org/officeDocument/2006/relationships/font"/><Relationship Id="rId47" Target="fonts/font47.fntdata" Type="http://schemas.openxmlformats.org/officeDocument/2006/relationships/font"/><Relationship Id="rId48" Target="slides/slide1.xml" Type="http://schemas.openxmlformats.org/officeDocument/2006/relationships/slide"/><Relationship Id="rId49" Target="slides/slide2.xml" Type="http://schemas.openxmlformats.org/officeDocument/2006/relationships/slide"/><Relationship Id="rId5" Target="tableStyles.xml" Type="http://schemas.openxmlformats.org/officeDocument/2006/relationships/tableStyles"/><Relationship Id="rId50" Target="slides/slide3.xml" Type="http://schemas.openxmlformats.org/officeDocument/2006/relationships/slide"/><Relationship Id="rId51" Target="slides/slide4.xml" Type="http://schemas.openxmlformats.org/officeDocument/2006/relationships/slide"/><Relationship Id="rId52" Target="slides/slide5.xml" Type="http://schemas.openxmlformats.org/officeDocument/2006/relationships/slide"/><Relationship Id="rId53" Target="slides/slide6.xml" Type="http://schemas.openxmlformats.org/officeDocument/2006/relationships/slide"/><Relationship Id="rId54" Target="slides/slide7.xml" Type="http://schemas.openxmlformats.org/officeDocument/2006/relationships/slide"/><Relationship Id="rId55" Target="slides/slide8.xml" Type="http://schemas.openxmlformats.org/officeDocument/2006/relationships/slide"/><Relationship Id="rId56" Target="slides/slide9.xml" Type="http://schemas.openxmlformats.org/officeDocument/2006/relationships/slide"/><Relationship Id="rId57" Target="slides/slide10.xml" Type="http://schemas.openxmlformats.org/officeDocument/2006/relationships/slide"/><Relationship Id="rId58" Target="slides/slide11.xml" Type="http://schemas.openxmlformats.org/officeDocument/2006/relationships/slide"/><Relationship Id="rId59" Target="slides/slide12.xml" Type="http://schemas.openxmlformats.org/officeDocument/2006/relationships/slide"/><Relationship Id="rId6" Target="fonts/font6.fntdata" Type="http://schemas.openxmlformats.org/officeDocument/2006/relationships/font"/><Relationship Id="rId60" Target="slides/slide13.xml" Type="http://schemas.openxmlformats.org/officeDocument/2006/relationships/slide"/><Relationship Id="rId61" Target="slides/slide14.xml" Type="http://schemas.openxmlformats.org/officeDocument/2006/relationships/slide"/><Relationship Id="rId62" Target="slides/slide15.xml" Type="http://schemas.openxmlformats.org/officeDocument/2006/relationships/slide"/><Relationship Id="rId63" Target="slides/slide16.xml" Type="http://schemas.openxmlformats.org/officeDocument/2006/relationships/slide"/><Relationship Id="rId64" Target="slides/slide17.xml" Type="http://schemas.openxmlformats.org/officeDocument/2006/relationships/slide"/><Relationship Id="rId65" Target="slides/slide18.xml" Type="http://schemas.openxmlformats.org/officeDocument/2006/relationships/slide"/><Relationship Id="rId66" Target="slides/slide19.xml" Type="http://schemas.openxmlformats.org/officeDocument/2006/relationships/slide"/><Relationship Id="rId67" Target="slides/slide20.xml" Type="http://schemas.openxmlformats.org/officeDocument/2006/relationships/slide"/><Relationship Id="rId68" Target="slides/slide21.xml" Type="http://schemas.openxmlformats.org/officeDocument/2006/relationships/slide"/><Relationship Id="rId69" Target="slides/slide22.xml" Type="http://schemas.openxmlformats.org/officeDocument/2006/relationships/slide"/><Relationship Id="rId7" Target="fonts/font7.fntdata" Type="http://schemas.openxmlformats.org/officeDocument/2006/relationships/font"/><Relationship Id="rId70" Target="slides/slide23.xml" Type="http://schemas.openxmlformats.org/officeDocument/2006/relationships/slide"/><Relationship Id="rId71" Target="slides/slide24.xml" Type="http://schemas.openxmlformats.org/officeDocument/2006/relationships/slide"/><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jpe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4.svg" Type="http://schemas.openxmlformats.org/officeDocument/2006/relationships/image"/><Relationship Id="rId2" Target="../media/image6.png" Type="http://schemas.openxmlformats.org/officeDocument/2006/relationships/image"/><Relationship Id="rId3" Target="../media/image7.png" Type="http://schemas.openxmlformats.org/officeDocument/2006/relationships/image"/><Relationship Id="rId4" Target="../media/image8.svg" Type="http://schemas.openxmlformats.org/officeDocument/2006/relationships/image"/><Relationship Id="rId5" Target="../media/image9.png" Type="http://schemas.openxmlformats.org/officeDocument/2006/relationships/image"/><Relationship Id="rId6" Target="../media/image10.svg" Type="http://schemas.openxmlformats.org/officeDocument/2006/relationships/image"/><Relationship Id="rId7" Target="../media/image11.png" Type="http://schemas.openxmlformats.org/officeDocument/2006/relationships/image"/><Relationship Id="rId8" Target="../media/image12.svg" Type="http://schemas.openxmlformats.org/officeDocument/2006/relationships/image"/><Relationship Id="rId9" Target="../media/image13.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jpeg" Type="http://schemas.openxmlformats.org/officeDocument/2006/relationships/image"/><Relationship Id="rId3" Target="../media/image16.png" Type="http://schemas.openxmlformats.org/officeDocument/2006/relationships/image"/><Relationship Id="rId4" Target="../media/image17.png" Type="http://schemas.openxmlformats.org/officeDocument/2006/relationships/image"/><Relationship Id="rId5" Target="../media/image18.jpeg" Type="http://schemas.openxmlformats.org/officeDocument/2006/relationships/image"/><Relationship Id="rId6" Target="../media/image19.png" Type="http://schemas.openxmlformats.org/officeDocument/2006/relationships/image"/><Relationship Id="rId7" Target="../media/image20.png" Type="http://schemas.openxmlformats.org/officeDocument/2006/relationships/image"/><Relationship Id="rId8" Target="../media/image21.png" Type="http://schemas.openxmlformats.org/officeDocument/2006/relationships/image"/><Relationship Id="rId9" Target="../media/image22.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jpeg" Type="http://schemas.openxmlformats.org/officeDocument/2006/relationships/image"/><Relationship Id="rId3" Target="../media/image16.png" Type="http://schemas.openxmlformats.org/officeDocument/2006/relationships/image"/><Relationship Id="rId4" Target="../media/image17.png" Type="http://schemas.openxmlformats.org/officeDocument/2006/relationships/image"/><Relationship Id="rId5" Target="../media/image24.jpeg" Type="http://schemas.openxmlformats.org/officeDocument/2006/relationships/image"/><Relationship Id="rId6" Target="../media/image19.png" Type="http://schemas.openxmlformats.org/officeDocument/2006/relationships/image"/><Relationship Id="rId7" Target="../media/image20.png" Type="http://schemas.openxmlformats.org/officeDocument/2006/relationships/image"/><Relationship Id="rId8" Target="../media/image21.png" Type="http://schemas.openxmlformats.org/officeDocument/2006/relationships/image"/><Relationship Id="rId9" Target="../media/image22.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jpeg" Type="http://schemas.openxmlformats.org/officeDocument/2006/relationships/image"/><Relationship Id="rId3" Target="../media/image16.png" Type="http://schemas.openxmlformats.org/officeDocument/2006/relationships/image"/><Relationship Id="rId4" Target="../media/image17.png" Type="http://schemas.openxmlformats.org/officeDocument/2006/relationships/image"/><Relationship Id="rId5" Target="../media/image25.jpeg" Type="http://schemas.openxmlformats.org/officeDocument/2006/relationships/image"/><Relationship Id="rId6" Target="../media/image19.png" Type="http://schemas.openxmlformats.org/officeDocument/2006/relationships/image"/><Relationship Id="rId7" Target="../media/image20.png" Type="http://schemas.openxmlformats.org/officeDocument/2006/relationships/image"/><Relationship Id="rId8" Target="../media/image21.png" Type="http://schemas.openxmlformats.org/officeDocument/2006/relationships/image"/><Relationship Id="rId9" Target="../media/image22.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jpeg" Type="http://schemas.openxmlformats.org/officeDocument/2006/relationships/image"/><Relationship Id="rId3" Target="../media/image16.png" Type="http://schemas.openxmlformats.org/officeDocument/2006/relationships/image"/><Relationship Id="rId4" Target="../media/image17.png" Type="http://schemas.openxmlformats.org/officeDocument/2006/relationships/image"/><Relationship Id="rId5" Target="../media/image26.jpeg" Type="http://schemas.openxmlformats.org/officeDocument/2006/relationships/image"/><Relationship Id="rId6" Target="../media/image19.png" Type="http://schemas.openxmlformats.org/officeDocument/2006/relationships/image"/><Relationship Id="rId7" Target="../media/image20.png" Type="http://schemas.openxmlformats.org/officeDocument/2006/relationships/image"/><Relationship Id="rId8" Target="../media/image21.png" Type="http://schemas.openxmlformats.org/officeDocument/2006/relationships/image"/><Relationship Id="rId9" Target="../media/image22.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jpeg" Type="http://schemas.openxmlformats.org/officeDocument/2006/relationships/image"/><Relationship Id="rId3" Target="../media/image16.png" Type="http://schemas.openxmlformats.org/officeDocument/2006/relationships/image"/><Relationship Id="rId4" Target="../media/image17.png" Type="http://schemas.openxmlformats.org/officeDocument/2006/relationships/image"/><Relationship Id="rId5" Target="../media/image27.jpeg" Type="http://schemas.openxmlformats.org/officeDocument/2006/relationships/image"/><Relationship Id="rId6" Target="../media/image19.png" Type="http://schemas.openxmlformats.org/officeDocument/2006/relationships/image"/><Relationship Id="rId7" Target="../media/image20.png" Type="http://schemas.openxmlformats.org/officeDocument/2006/relationships/image"/><Relationship Id="rId8" Target="../media/image21.png" Type="http://schemas.openxmlformats.org/officeDocument/2006/relationships/image"/><Relationship Id="rId9" Target="../media/image22.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8.png" Type="http://schemas.openxmlformats.org/officeDocument/2006/relationships/image"/><Relationship Id="rId3" Target="../media/image29.png" Type="http://schemas.openxmlformats.org/officeDocument/2006/relationships/image"/><Relationship Id="rId4" Target="../media/image30.png" Type="http://schemas.openxmlformats.org/officeDocument/2006/relationships/image"/><Relationship Id="rId5" Target="../media/image31.png" Type="http://schemas.openxmlformats.org/officeDocument/2006/relationships/image"/><Relationship Id="rId6" Target="../media/image32.jpeg" Type="http://schemas.openxmlformats.org/officeDocument/2006/relationships/image"/><Relationship Id="rId7" Target="https://www.youtube.com/watch?time_continue=1&amp;v=LdCOswMeXFQ&amp;feature=emb_logo" TargetMode="External" Type="http://schemas.openxmlformats.org/officeDocument/2006/relationships/video"/></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3.png" Type="http://schemas.openxmlformats.org/officeDocument/2006/relationships/image"/><Relationship Id="rId3" Target="../media/image34.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5.png" Type="http://schemas.openxmlformats.org/officeDocument/2006/relationships/image"/><Relationship Id="rId3" Target="../media/image36.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7.png" Type="http://schemas.openxmlformats.org/officeDocument/2006/relationships/image"/><Relationship Id="rId3" Target="../media/image38.svg" Type="http://schemas.openxmlformats.org/officeDocument/2006/relationships/image"/><Relationship Id="rId4" Target="../media/image39.png" Type="http://schemas.openxmlformats.org/officeDocument/2006/relationships/image"/><Relationship Id="rId5" Target="../media/image40.svg" Type="http://schemas.openxmlformats.org/officeDocument/2006/relationships/image"/><Relationship Id="rId6" Target="../media/image41.jpe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2.png" Type="http://schemas.openxmlformats.org/officeDocument/2006/relationships/image"/><Relationship Id="rId3" Target="../media/image43.svg" Type="http://schemas.openxmlformats.org/officeDocument/2006/relationships/image"/><Relationship Id="rId4" Target="../media/image44.png" Type="http://schemas.openxmlformats.org/officeDocument/2006/relationships/image"/><Relationship Id="rId5" Target="../media/image45.svg" Type="http://schemas.openxmlformats.org/officeDocument/2006/relationships/image"/><Relationship Id="rId6" Target="../media/image46.png" Type="http://schemas.openxmlformats.org/officeDocument/2006/relationships/image"/><Relationship Id="rId7" Target="../media/image47.svg" Type="http://schemas.openxmlformats.org/officeDocument/2006/relationships/image"/><Relationship Id="rId8" Target="../media/image48.png" Type="http://schemas.openxmlformats.org/officeDocument/2006/relationships/image"/><Relationship Id="rId9" Target="../media/image49.sv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2.png" Type="http://schemas.openxmlformats.org/officeDocument/2006/relationships/image"/><Relationship Id="rId3" Target="../media/image43.svg" Type="http://schemas.openxmlformats.org/officeDocument/2006/relationships/image"/><Relationship Id="rId4" Target="../media/image44.png" Type="http://schemas.openxmlformats.org/officeDocument/2006/relationships/image"/><Relationship Id="rId5" Target="../media/image45.svg" Type="http://schemas.openxmlformats.org/officeDocument/2006/relationships/image"/><Relationship Id="rId6" Target="../media/image46.png" Type="http://schemas.openxmlformats.org/officeDocument/2006/relationships/image"/><Relationship Id="rId7" Target="../media/image47.svg" Type="http://schemas.openxmlformats.org/officeDocument/2006/relationships/image"/><Relationship Id="rId8" Target="../media/image50.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2.png" Type="http://schemas.openxmlformats.org/officeDocument/2006/relationships/image"/><Relationship Id="rId3" Target="../media/image43.svg" Type="http://schemas.openxmlformats.org/officeDocument/2006/relationships/image"/><Relationship Id="rId4" Target="../media/image44.png" Type="http://schemas.openxmlformats.org/officeDocument/2006/relationships/image"/><Relationship Id="rId5" Target="../media/image45.svg" Type="http://schemas.openxmlformats.org/officeDocument/2006/relationships/image"/><Relationship Id="rId6" Target="../media/image46.png" Type="http://schemas.openxmlformats.org/officeDocument/2006/relationships/image"/><Relationship Id="rId7" Target="../media/image47.sv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9.png" Type="http://schemas.openxmlformats.org/officeDocument/2006/relationships/image"/><Relationship Id="rId11" Target="../media/image60.svg" Type="http://schemas.openxmlformats.org/officeDocument/2006/relationships/image"/><Relationship Id="rId12" Target="../media/image61.png" Type="http://schemas.openxmlformats.org/officeDocument/2006/relationships/image"/><Relationship Id="rId13" Target="../media/image62.svg" Type="http://schemas.openxmlformats.org/officeDocument/2006/relationships/image"/><Relationship Id="rId2" Target="../media/image51.png" Type="http://schemas.openxmlformats.org/officeDocument/2006/relationships/image"/><Relationship Id="rId3" Target="../media/image52.svg" Type="http://schemas.openxmlformats.org/officeDocument/2006/relationships/image"/><Relationship Id="rId4" Target="../media/image53.png" Type="http://schemas.openxmlformats.org/officeDocument/2006/relationships/image"/><Relationship Id="rId5" Target="../media/image54.svg" Type="http://schemas.openxmlformats.org/officeDocument/2006/relationships/image"/><Relationship Id="rId6" Target="../media/image55.png" Type="http://schemas.openxmlformats.org/officeDocument/2006/relationships/image"/><Relationship Id="rId7" Target="../media/image56.svg" Type="http://schemas.openxmlformats.org/officeDocument/2006/relationships/image"/><Relationship Id="rId8" Target="../media/image57.png" Type="http://schemas.openxmlformats.org/officeDocument/2006/relationships/image"/><Relationship Id="rId9" Target="../media/image58.sv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3.png" Type="http://schemas.openxmlformats.org/officeDocument/2006/relationships/image"/><Relationship Id="rId3" Target="../media/image64.svg" Type="http://schemas.openxmlformats.org/officeDocument/2006/relationships/image"/><Relationship Id="rId4" Target="../media/image65.png" Type="http://schemas.openxmlformats.org/officeDocument/2006/relationships/image"/><Relationship Id="rId5" Target="../media/image66.sv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7.jpe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p:cSld>
    <p:bg>
      <p:bgPr>
        <a:solidFill>
          <a:srgbClr val="FFF7CC"/>
        </a:solidFill>
      </p:bgPr>
    </p:bg>
    <p:spTree>
      <p:nvGrpSpPr>
        <p:cNvPr id="1" name=""/>
        <p:cNvGrpSpPr/>
        <p:nvPr/>
      </p:nvGrpSpPr>
      <p:grpSpPr>
        <a:xfrm>
          <a:off x="0" y="0"/>
          <a:ext cx="0" cy="0"/>
          <a:chOff x="0" y="0"/>
          <a:chExt cx="0" cy="0"/>
        </a:xfrm>
      </p:grpSpPr>
      <p:sp>
        <p:nvSpPr>
          <p:cNvPr name="TextBox 2" id="2"/>
          <p:cNvSpPr txBox="true"/>
          <p:nvPr/>
        </p:nvSpPr>
        <p:spPr>
          <a:xfrm rot="0">
            <a:off x="1028700" y="1779105"/>
            <a:ext cx="13545069" cy="1855636"/>
          </a:xfrm>
          <a:prstGeom prst="rect">
            <a:avLst/>
          </a:prstGeom>
        </p:spPr>
        <p:txBody>
          <a:bodyPr anchor="t" rtlCol="false" tIns="0" lIns="0" bIns="0" rIns="0">
            <a:spAutoFit/>
          </a:bodyPr>
          <a:lstStyle/>
          <a:p>
            <a:pPr>
              <a:lnSpc>
                <a:spcPts val="14163"/>
              </a:lnSpc>
            </a:pPr>
            <a:r>
              <a:rPr lang="en-US" sz="13488">
                <a:solidFill>
                  <a:srgbClr val="E88C1C"/>
                </a:solidFill>
                <a:latin typeface="Shrikhand Italics"/>
              </a:rPr>
              <a:t>Punctuation</a:t>
            </a:r>
          </a:p>
        </p:txBody>
      </p:sp>
      <p:sp>
        <p:nvSpPr>
          <p:cNvPr name="TextBox 3" id="3"/>
          <p:cNvSpPr txBox="true"/>
          <p:nvPr/>
        </p:nvSpPr>
        <p:spPr>
          <a:xfrm rot="0">
            <a:off x="1028700" y="8206064"/>
            <a:ext cx="4807578" cy="1052236"/>
          </a:xfrm>
          <a:prstGeom prst="rect">
            <a:avLst/>
          </a:prstGeom>
        </p:spPr>
        <p:txBody>
          <a:bodyPr anchor="t" rtlCol="false" tIns="0" lIns="0" bIns="0" rIns="0">
            <a:spAutoFit/>
          </a:bodyPr>
          <a:lstStyle/>
          <a:p>
            <a:pPr>
              <a:lnSpc>
                <a:spcPts val="4284"/>
              </a:lnSpc>
            </a:pPr>
            <a:r>
              <a:rPr lang="en-US" spc="28" sz="2800">
                <a:solidFill>
                  <a:srgbClr val="8D6433"/>
                </a:solidFill>
                <a:latin typeface="Now"/>
              </a:rPr>
              <a:t>The funky symbols that appear with words!</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FCFC4"/>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false" flipV="false" rot="3068628">
            <a:off x="14921873" y="-1711560"/>
            <a:ext cx="2498877" cy="3423119"/>
          </a:xfrm>
          <a:prstGeom prst="rect">
            <a:avLst/>
          </a:prstGeom>
        </p:spPr>
      </p:pic>
      <p:pic>
        <p:nvPicPr>
          <p:cNvPr name="Picture 3" id="3"/>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false" flipV="false" rot="3068628">
            <a:off x="10011250" y="9108840"/>
            <a:ext cx="2498877" cy="3423119"/>
          </a:xfrm>
          <a:prstGeom prst="rect">
            <a:avLst/>
          </a:prstGeom>
        </p:spPr>
      </p:pic>
      <p:pic>
        <p:nvPicPr>
          <p:cNvPr name="Picture 4" id="4"/>
          <p:cNvPicPr>
            <a:picLocks noChangeAspect="true"/>
          </p:cNvPicPr>
          <p:nvPr/>
        </p:nvPicPr>
        <p:blipFill>
          <a:blip r:embed="rId4"/>
          <a:srcRect l="7066" t="0" r="20005" b="0"/>
          <a:stretch>
            <a:fillRect/>
          </a:stretch>
        </p:blipFill>
        <p:spPr>
          <a:xfrm flipH="false" flipV="false" rot="0">
            <a:off x="-2245306" y="0"/>
            <a:ext cx="10762379" cy="11052600"/>
          </a:xfrm>
          <a:prstGeom prst="rect">
            <a:avLst/>
          </a:prstGeom>
        </p:spPr>
      </p:pic>
      <p:grpSp>
        <p:nvGrpSpPr>
          <p:cNvPr name="Group 5" id="5"/>
          <p:cNvGrpSpPr/>
          <p:nvPr/>
        </p:nvGrpSpPr>
        <p:grpSpPr>
          <a:xfrm rot="0">
            <a:off x="10803765" y="3147382"/>
            <a:ext cx="5787024" cy="3992236"/>
            <a:chOff x="0" y="0"/>
            <a:chExt cx="7716033" cy="5322982"/>
          </a:xfrm>
        </p:grpSpPr>
        <p:sp>
          <p:nvSpPr>
            <p:cNvPr name="TextBox 6" id="6"/>
            <p:cNvSpPr txBox="true"/>
            <p:nvPr/>
          </p:nvSpPr>
          <p:spPr>
            <a:xfrm rot="0">
              <a:off x="0" y="114300"/>
              <a:ext cx="7716033" cy="3060334"/>
            </a:xfrm>
            <a:prstGeom prst="rect">
              <a:avLst/>
            </a:prstGeom>
          </p:spPr>
          <p:txBody>
            <a:bodyPr anchor="t" rtlCol="false" tIns="0" lIns="0" bIns="0" rIns="0">
              <a:spAutoFit/>
            </a:bodyPr>
            <a:lstStyle/>
            <a:p>
              <a:pPr algn="ctr" marL="0" indent="0" lvl="0">
                <a:lnSpc>
                  <a:spcPts val="8748"/>
                </a:lnSpc>
                <a:spcBef>
                  <a:spcPct val="0"/>
                </a:spcBef>
              </a:pPr>
              <a:r>
                <a:rPr lang="en-US" u="none" sz="8332">
                  <a:solidFill>
                    <a:srgbClr val="EF7B66"/>
                  </a:solidFill>
                  <a:latin typeface="Shrikhand Italics"/>
                </a:rPr>
                <a:t>Food for thought</a:t>
              </a:r>
            </a:p>
          </p:txBody>
        </p:sp>
        <p:sp>
          <p:nvSpPr>
            <p:cNvPr name="TextBox 7" id="7"/>
            <p:cNvSpPr txBox="true"/>
            <p:nvPr/>
          </p:nvSpPr>
          <p:spPr>
            <a:xfrm rot="0">
              <a:off x="0" y="3686104"/>
              <a:ext cx="7716033" cy="1636877"/>
            </a:xfrm>
            <a:prstGeom prst="rect">
              <a:avLst/>
            </a:prstGeom>
          </p:spPr>
          <p:txBody>
            <a:bodyPr anchor="t" rtlCol="false" tIns="0" lIns="0" bIns="0" rIns="0">
              <a:spAutoFit/>
            </a:bodyPr>
            <a:lstStyle/>
            <a:p>
              <a:pPr algn="ctr">
                <a:lnSpc>
                  <a:spcPts val="3366"/>
                </a:lnSpc>
              </a:pPr>
              <a:r>
                <a:rPr lang="en-US" spc="21" sz="2200">
                  <a:solidFill>
                    <a:srgbClr val="595959"/>
                  </a:solidFill>
                  <a:latin typeface="Now"/>
                </a:rPr>
                <a:t>Have you ever wondered what those symbols within words actually are called and what use do they have?</a:t>
              </a:r>
            </a:p>
          </p:txBody>
        </p:sp>
      </p:gr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A5E3F6"/>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false" flipV="false" rot="0">
            <a:off x="1662559" y="3298450"/>
            <a:ext cx="4775409" cy="4983824"/>
          </a:xfrm>
          <a:prstGeom prst="rect">
            <a:avLst/>
          </a:prstGeom>
        </p:spPr>
      </p:pic>
      <p:sp>
        <p:nvSpPr>
          <p:cNvPr name="TextBox 3" id="3"/>
          <p:cNvSpPr txBox="true"/>
          <p:nvPr/>
        </p:nvSpPr>
        <p:spPr>
          <a:xfrm rot="0">
            <a:off x="1219200" y="1333500"/>
            <a:ext cx="13216524" cy="1155554"/>
          </a:xfrm>
          <a:prstGeom prst="rect">
            <a:avLst/>
          </a:prstGeom>
        </p:spPr>
        <p:txBody>
          <a:bodyPr anchor="t" rtlCol="false" tIns="0" lIns="0" bIns="0" rIns="0">
            <a:spAutoFit/>
          </a:bodyPr>
          <a:lstStyle/>
          <a:p>
            <a:pPr>
              <a:lnSpc>
                <a:spcPts val="8748"/>
              </a:lnSpc>
            </a:pPr>
            <a:r>
              <a:rPr lang="en-US" sz="8332">
                <a:solidFill>
                  <a:srgbClr val="1E7F9D"/>
                </a:solidFill>
                <a:latin typeface="Shrikhand Italics"/>
              </a:rPr>
              <a:t>Learning Objectives</a:t>
            </a:r>
          </a:p>
        </p:txBody>
      </p:sp>
      <p:sp>
        <p:nvSpPr>
          <p:cNvPr name="TextBox 4" id="4"/>
          <p:cNvSpPr txBox="true"/>
          <p:nvPr/>
        </p:nvSpPr>
        <p:spPr>
          <a:xfrm rot="0">
            <a:off x="7827462" y="2825116"/>
            <a:ext cx="10049671" cy="7461884"/>
          </a:xfrm>
          <a:prstGeom prst="rect">
            <a:avLst/>
          </a:prstGeom>
        </p:spPr>
        <p:txBody>
          <a:bodyPr anchor="t" rtlCol="false" tIns="0" lIns="0" bIns="0" rIns="0">
            <a:spAutoFit/>
          </a:bodyPr>
          <a:lstStyle/>
          <a:p>
            <a:pPr>
              <a:lnSpc>
                <a:spcPts val="6759"/>
              </a:lnSpc>
            </a:pPr>
            <a:r>
              <a:rPr lang="en-US" spc="44" sz="4418">
                <a:solidFill>
                  <a:srgbClr val="1E7F9D"/>
                </a:solidFill>
                <a:latin typeface="Now"/>
              </a:rPr>
              <a:t>By the end of this lesson you should have a basic understanding of:</a:t>
            </a:r>
          </a:p>
          <a:p>
            <a:pPr>
              <a:lnSpc>
                <a:spcPts val="6759"/>
              </a:lnSpc>
            </a:pPr>
            <a:r>
              <a:rPr lang="en-US" spc="35" sz="4418">
                <a:solidFill>
                  <a:srgbClr val="1E7F9D"/>
                </a:solidFill>
                <a:latin typeface="Arimo"/>
              </a:rPr>
              <a:t>•Punctuation.</a:t>
            </a:r>
          </a:p>
          <a:p>
            <a:pPr>
              <a:lnSpc>
                <a:spcPts val="6759"/>
              </a:lnSpc>
            </a:pPr>
            <a:r>
              <a:rPr lang="en-US" spc="35" sz="4418">
                <a:solidFill>
                  <a:srgbClr val="1E7F9D"/>
                </a:solidFill>
                <a:latin typeface="Arimo"/>
              </a:rPr>
              <a:t>•What it is.</a:t>
            </a:r>
          </a:p>
          <a:p>
            <a:pPr>
              <a:lnSpc>
                <a:spcPts val="6759"/>
              </a:lnSpc>
            </a:pPr>
            <a:r>
              <a:rPr lang="en-US" spc="35" sz="4418">
                <a:solidFill>
                  <a:srgbClr val="1E7F9D"/>
                </a:solidFill>
                <a:latin typeface="Arimo"/>
              </a:rPr>
              <a:t>•Why it is so important within academic writing.</a:t>
            </a:r>
          </a:p>
          <a:p>
            <a:pPr>
              <a:lnSpc>
                <a:spcPts val="6759"/>
              </a:lnSpc>
            </a:pPr>
            <a:r>
              <a:rPr lang="en-US" spc="35" sz="4418">
                <a:solidFill>
                  <a:srgbClr val="1E7F9D"/>
                </a:solidFill>
                <a:latin typeface="Arimo"/>
              </a:rPr>
              <a:t>•Common mistakes made within punctuation.</a:t>
            </a:r>
          </a:p>
          <a:p>
            <a:pPr>
              <a:lnSpc>
                <a:spcPts val="6759"/>
              </a:lnSpc>
            </a:pPr>
          </a:p>
        </p:txBody>
      </p:sp>
    </p:spTree>
  </p:cSld>
  <p:clrMapOvr>
    <a:masterClrMapping/>
  </p:clrMapOvr>
</p:sld>
</file>

<file path=ppt/slides/slide4.xml><?xml version="1.0" encoding="utf-8"?>
<p:sld xmlns:p="http://schemas.openxmlformats.org/presentationml/2006/main" xmlns:a="http://schemas.openxmlformats.org/drawingml/2006/main">
  <p:cSld>
    <p:bg>
      <p:bgPr>
        <a:solidFill>
          <a:srgbClr val="FFF7CC"/>
        </a:solidFill>
      </p:bgPr>
    </p:bg>
    <p:spTree>
      <p:nvGrpSpPr>
        <p:cNvPr id="1" name=""/>
        <p:cNvGrpSpPr/>
        <p:nvPr/>
      </p:nvGrpSpPr>
      <p:grpSpPr>
        <a:xfrm>
          <a:off x="0" y="0"/>
          <a:ext cx="0" cy="0"/>
          <a:chOff x="0" y="0"/>
          <a:chExt cx="0" cy="0"/>
        </a:xfrm>
      </p:grpSpPr>
      <p:sp>
        <p:nvSpPr>
          <p:cNvPr name="TextBox 2" id="2"/>
          <p:cNvSpPr txBox="true"/>
          <p:nvPr/>
        </p:nvSpPr>
        <p:spPr>
          <a:xfrm rot="0">
            <a:off x="2957584" y="4660650"/>
            <a:ext cx="12372832" cy="1003801"/>
          </a:xfrm>
          <a:prstGeom prst="rect">
            <a:avLst/>
          </a:prstGeom>
        </p:spPr>
        <p:txBody>
          <a:bodyPr anchor="t" rtlCol="false" tIns="0" lIns="0" bIns="0" rIns="0">
            <a:spAutoFit/>
          </a:bodyPr>
          <a:lstStyle/>
          <a:p>
            <a:pPr algn="ctr">
              <a:lnSpc>
                <a:spcPts val="7810"/>
              </a:lnSpc>
            </a:pPr>
            <a:r>
              <a:rPr lang="en-US" sz="6850">
                <a:solidFill>
                  <a:srgbClr val="8D6433"/>
                </a:solidFill>
                <a:latin typeface="Shrikhand Italics"/>
              </a:rPr>
              <a:t>What is Punctuation?</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30171" r="0" b="30171"/>
          <a:stretch>
            <a:fillRect/>
          </a:stretch>
        </p:blipFill>
        <p:spPr>
          <a:xfrm>
            <a:off x="0" y="0"/>
            <a:ext cx="18288000" cy="10287000"/>
          </a:xfrm>
          <a:prstGeom prst="rect">
            <a:avLst/>
          </a:prstGeom>
        </p:spPr>
      </p:pic>
      <p:pic>
        <p:nvPicPr>
          <p:cNvPr name="Picture 3" id="3"/>
          <p:cNvPicPr>
            <a:picLocks noChangeAspect="true"/>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l="0" t="0" r="0" b="0"/>
          <a:stretch>
            <a:fillRect/>
          </a:stretch>
        </p:blipFill>
        <p:spPr>
          <a:xfrm flipH="false" flipV="false" rot="-1615470">
            <a:off x="12557965" y="992536"/>
            <a:ext cx="7698830" cy="5347187"/>
          </a:xfrm>
          <a:prstGeom prst="rect">
            <a:avLst/>
          </a:prstGeom>
        </p:spPr>
      </p:pic>
      <p:pic>
        <p:nvPicPr>
          <p:cNvPr name="Picture 4" id="4"/>
          <p:cNvPicPr>
            <a:picLocks noChangeAspect="true"/>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l="0" t="0" r="0" b="0"/>
          <a:stretch>
            <a:fillRect/>
          </a:stretch>
        </p:blipFill>
        <p:spPr>
          <a:xfrm flipH="false" flipV="false" rot="203802">
            <a:off x="-1019490" y="5029764"/>
            <a:ext cx="7536890" cy="6481725"/>
          </a:xfrm>
          <a:prstGeom prst="rect">
            <a:avLst/>
          </a:prstGeom>
        </p:spPr>
      </p:pic>
      <p:pic>
        <p:nvPicPr>
          <p:cNvPr name="Picture 5" id="5"/>
          <p:cNvPicPr>
            <a:picLocks noChangeAspect="true"/>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l="0" t="0" r="42338" b="0"/>
          <a:stretch>
            <a:fillRect/>
          </a:stretch>
        </p:blipFill>
        <p:spPr>
          <a:xfrm flipH="false" flipV="false" rot="5400000">
            <a:off x="5610151" y="-2157656"/>
            <a:ext cx="7067697" cy="16980924"/>
          </a:xfrm>
          <a:prstGeom prst="rect">
            <a:avLst/>
          </a:prstGeom>
        </p:spPr>
      </p:pic>
      <p:sp>
        <p:nvSpPr>
          <p:cNvPr name="AutoShape 6" id="6"/>
          <p:cNvSpPr/>
          <p:nvPr/>
        </p:nvSpPr>
        <p:spPr>
          <a:xfrm rot="0">
            <a:off x="1571234" y="4816658"/>
            <a:ext cx="12085003" cy="0"/>
          </a:xfrm>
          <a:prstGeom prst="line">
            <a:avLst/>
          </a:prstGeom>
          <a:ln cap="rnd" w="9525">
            <a:solidFill>
              <a:srgbClr val="000000"/>
            </a:solidFill>
            <a:prstDash val="solid"/>
            <a:headEnd type="none" len="sm" w="sm"/>
            <a:tailEnd type="none" len="sm" w="sm"/>
          </a:ln>
        </p:spPr>
      </p:sp>
      <p:grpSp>
        <p:nvGrpSpPr>
          <p:cNvPr name="Group 7" id="7"/>
          <p:cNvGrpSpPr/>
          <p:nvPr/>
        </p:nvGrpSpPr>
        <p:grpSpPr>
          <a:xfrm rot="0">
            <a:off x="1414151" y="4673576"/>
            <a:ext cx="314171" cy="314171"/>
            <a:chOff x="0" y="0"/>
            <a:chExt cx="6350000" cy="6350000"/>
          </a:xfrm>
        </p:grpSpPr>
        <p:sp>
          <p:nvSpPr>
            <p:cNvPr name="Freeform 8" id="8"/>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000000"/>
            </a:solidFill>
          </p:spPr>
        </p:sp>
      </p:grpSp>
      <p:grpSp>
        <p:nvGrpSpPr>
          <p:cNvPr name="Group 9" id="9"/>
          <p:cNvGrpSpPr/>
          <p:nvPr/>
        </p:nvGrpSpPr>
        <p:grpSpPr>
          <a:xfrm rot="0">
            <a:off x="5431627" y="4655095"/>
            <a:ext cx="314171" cy="314171"/>
            <a:chOff x="0" y="0"/>
            <a:chExt cx="6350000" cy="6350000"/>
          </a:xfrm>
        </p:grpSpPr>
        <p:sp>
          <p:nvSpPr>
            <p:cNvPr name="Freeform 10" id="10"/>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000000"/>
            </a:solidFill>
          </p:spPr>
        </p:sp>
      </p:grpSp>
      <p:grpSp>
        <p:nvGrpSpPr>
          <p:cNvPr name="Group 11" id="11"/>
          <p:cNvGrpSpPr/>
          <p:nvPr/>
        </p:nvGrpSpPr>
        <p:grpSpPr>
          <a:xfrm rot="0">
            <a:off x="9410440" y="4655095"/>
            <a:ext cx="314171" cy="314171"/>
            <a:chOff x="0" y="0"/>
            <a:chExt cx="6350000" cy="6350000"/>
          </a:xfrm>
        </p:grpSpPr>
        <p:sp>
          <p:nvSpPr>
            <p:cNvPr name="Freeform 12" id="12"/>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000000"/>
            </a:solidFill>
          </p:spPr>
        </p:sp>
      </p:grpSp>
      <p:grpSp>
        <p:nvGrpSpPr>
          <p:cNvPr name="Group 13" id="13"/>
          <p:cNvGrpSpPr/>
          <p:nvPr/>
        </p:nvGrpSpPr>
        <p:grpSpPr>
          <a:xfrm rot="0">
            <a:off x="13499151" y="4673576"/>
            <a:ext cx="314171" cy="314171"/>
            <a:chOff x="0" y="0"/>
            <a:chExt cx="6350000" cy="6350000"/>
          </a:xfrm>
        </p:grpSpPr>
        <p:sp>
          <p:nvSpPr>
            <p:cNvPr name="Freeform 14" id="14"/>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000000"/>
            </a:solidFill>
          </p:spPr>
        </p:sp>
      </p:grpSp>
      <p:grpSp>
        <p:nvGrpSpPr>
          <p:cNvPr name="Group 15" id="15"/>
          <p:cNvGrpSpPr/>
          <p:nvPr/>
        </p:nvGrpSpPr>
        <p:grpSpPr>
          <a:xfrm rot="0">
            <a:off x="1132290" y="5667261"/>
            <a:ext cx="3405601" cy="3784022"/>
            <a:chOff x="0" y="0"/>
            <a:chExt cx="4540801" cy="5045362"/>
          </a:xfrm>
        </p:grpSpPr>
        <p:sp>
          <p:nvSpPr>
            <p:cNvPr name="TextBox 16" id="16"/>
            <p:cNvSpPr txBox="true"/>
            <p:nvPr/>
          </p:nvSpPr>
          <p:spPr>
            <a:xfrm rot="0">
              <a:off x="0" y="-19050"/>
              <a:ext cx="4540801" cy="817025"/>
            </a:xfrm>
            <a:prstGeom prst="rect">
              <a:avLst/>
            </a:prstGeom>
          </p:spPr>
          <p:txBody>
            <a:bodyPr anchor="t" rtlCol="false" tIns="0" lIns="0" bIns="0" rIns="0">
              <a:spAutoFit/>
            </a:bodyPr>
            <a:lstStyle/>
            <a:p>
              <a:pPr marL="0" indent="0" lvl="0">
                <a:lnSpc>
                  <a:spcPts val="4719"/>
                </a:lnSpc>
                <a:spcBef>
                  <a:spcPct val="0"/>
                </a:spcBef>
              </a:pPr>
              <a:r>
                <a:rPr lang="en-US" sz="3932">
                  <a:solidFill>
                    <a:srgbClr val="000000"/>
                  </a:solidFill>
                  <a:latin typeface="Permanent Marker"/>
                </a:rPr>
                <a:t>First Point</a:t>
              </a:r>
            </a:p>
          </p:txBody>
        </p:sp>
        <p:sp>
          <p:nvSpPr>
            <p:cNvPr name="TextBox 17" id="17"/>
            <p:cNvSpPr txBox="true"/>
            <p:nvPr/>
          </p:nvSpPr>
          <p:spPr>
            <a:xfrm rot="0">
              <a:off x="0" y="1386244"/>
              <a:ext cx="4540801" cy="3659118"/>
            </a:xfrm>
            <a:prstGeom prst="rect">
              <a:avLst/>
            </a:prstGeom>
          </p:spPr>
          <p:txBody>
            <a:bodyPr anchor="t" rtlCol="false" tIns="0" lIns="0" bIns="0" rIns="0">
              <a:spAutoFit/>
            </a:bodyPr>
            <a:lstStyle/>
            <a:p>
              <a:pPr>
                <a:lnSpc>
                  <a:spcPts val="3665"/>
                </a:lnSpc>
              </a:pPr>
              <a:r>
                <a:rPr lang="en-US" sz="2618">
                  <a:solidFill>
                    <a:srgbClr val="000000"/>
                  </a:solidFill>
                  <a:latin typeface="Anonymous Pro"/>
                </a:rPr>
                <a:t>Punctuation is a process of signs and signals that help to devise a sentence.</a:t>
              </a:r>
            </a:p>
            <a:p>
              <a:pPr marL="0" indent="0" lvl="0">
                <a:lnSpc>
                  <a:spcPts val="3665"/>
                </a:lnSpc>
                <a:spcBef>
                  <a:spcPct val="0"/>
                </a:spcBef>
              </a:pPr>
            </a:p>
          </p:txBody>
        </p:sp>
      </p:grpSp>
      <p:grpSp>
        <p:nvGrpSpPr>
          <p:cNvPr name="Group 18" id="18"/>
          <p:cNvGrpSpPr/>
          <p:nvPr/>
        </p:nvGrpSpPr>
        <p:grpSpPr>
          <a:xfrm rot="0">
            <a:off x="5269435" y="5667261"/>
            <a:ext cx="3034480" cy="3012807"/>
            <a:chOff x="0" y="0"/>
            <a:chExt cx="4045973" cy="4017076"/>
          </a:xfrm>
        </p:grpSpPr>
        <p:sp>
          <p:nvSpPr>
            <p:cNvPr name="TextBox 19" id="19"/>
            <p:cNvSpPr txBox="true"/>
            <p:nvPr/>
          </p:nvSpPr>
          <p:spPr>
            <a:xfrm rot="0">
              <a:off x="0" y="-9525"/>
              <a:ext cx="4045973" cy="733078"/>
            </a:xfrm>
            <a:prstGeom prst="rect">
              <a:avLst/>
            </a:prstGeom>
          </p:spPr>
          <p:txBody>
            <a:bodyPr anchor="t" rtlCol="false" tIns="0" lIns="0" bIns="0" rIns="0">
              <a:spAutoFit/>
            </a:bodyPr>
            <a:lstStyle/>
            <a:p>
              <a:pPr marL="0" indent="0" lvl="0">
                <a:lnSpc>
                  <a:spcPts val="4279"/>
                </a:lnSpc>
                <a:spcBef>
                  <a:spcPct val="0"/>
                </a:spcBef>
              </a:pPr>
              <a:r>
                <a:rPr lang="en-US" sz="3565">
                  <a:solidFill>
                    <a:srgbClr val="000000"/>
                  </a:solidFill>
                  <a:latin typeface="Permanent Marker"/>
                </a:rPr>
                <a:t>Second Point</a:t>
              </a:r>
            </a:p>
          </p:txBody>
        </p:sp>
        <p:sp>
          <p:nvSpPr>
            <p:cNvPr name="TextBox 20" id="20"/>
            <p:cNvSpPr txBox="true"/>
            <p:nvPr/>
          </p:nvSpPr>
          <p:spPr>
            <a:xfrm rot="0">
              <a:off x="0" y="1251628"/>
              <a:ext cx="4045973" cy="2765447"/>
            </a:xfrm>
            <a:prstGeom prst="rect">
              <a:avLst/>
            </a:prstGeom>
          </p:spPr>
          <p:txBody>
            <a:bodyPr anchor="t" rtlCol="false" tIns="0" lIns="0" bIns="0" rIns="0">
              <a:spAutoFit/>
            </a:bodyPr>
            <a:lstStyle/>
            <a:p>
              <a:pPr>
                <a:lnSpc>
                  <a:spcPts val="3323"/>
                </a:lnSpc>
              </a:pPr>
              <a:r>
                <a:rPr lang="en-US" sz="2373">
                  <a:solidFill>
                    <a:srgbClr val="000000"/>
                  </a:solidFill>
                  <a:latin typeface="Anonymous Pro"/>
                </a:rPr>
                <a:t>Every sentence written will contain punctuation.</a:t>
              </a:r>
            </a:p>
            <a:p>
              <a:pPr marL="0" indent="0" lvl="0">
                <a:lnSpc>
                  <a:spcPts val="3323"/>
                </a:lnSpc>
                <a:spcBef>
                  <a:spcPct val="0"/>
                </a:spcBef>
              </a:pPr>
            </a:p>
          </p:txBody>
        </p:sp>
      </p:grpSp>
      <p:grpSp>
        <p:nvGrpSpPr>
          <p:cNvPr name="Group 21" id="21"/>
          <p:cNvGrpSpPr/>
          <p:nvPr/>
        </p:nvGrpSpPr>
        <p:grpSpPr>
          <a:xfrm rot="0">
            <a:off x="13194048" y="5667261"/>
            <a:ext cx="4065252" cy="3161082"/>
            <a:chOff x="0" y="0"/>
            <a:chExt cx="5420336" cy="4214777"/>
          </a:xfrm>
        </p:grpSpPr>
        <p:sp>
          <p:nvSpPr>
            <p:cNvPr name="TextBox 22" id="22"/>
            <p:cNvSpPr txBox="true"/>
            <p:nvPr/>
          </p:nvSpPr>
          <p:spPr>
            <a:xfrm rot="0">
              <a:off x="0" y="-9525"/>
              <a:ext cx="5420336" cy="768687"/>
            </a:xfrm>
            <a:prstGeom prst="rect">
              <a:avLst/>
            </a:prstGeom>
          </p:spPr>
          <p:txBody>
            <a:bodyPr anchor="t" rtlCol="false" tIns="0" lIns="0" bIns="0" rIns="0">
              <a:spAutoFit/>
            </a:bodyPr>
            <a:lstStyle/>
            <a:p>
              <a:pPr marL="0" indent="0" lvl="0">
                <a:lnSpc>
                  <a:spcPts val="4489"/>
                </a:lnSpc>
                <a:spcBef>
                  <a:spcPct val="0"/>
                </a:spcBef>
              </a:pPr>
              <a:r>
                <a:rPr lang="en-US" sz="3741">
                  <a:solidFill>
                    <a:srgbClr val="000000"/>
                  </a:solidFill>
                  <a:latin typeface="Permanent Marker"/>
                </a:rPr>
                <a:t>Fourth Point</a:t>
              </a:r>
            </a:p>
          </p:txBody>
        </p:sp>
        <p:sp>
          <p:nvSpPr>
            <p:cNvPr name="TextBox 23" id="23"/>
            <p:cNvSpPr txBox="true"/>
            <p:nvPr/>
          </p:nvSpPr>
          <p:spPr>
            <a:xfrm rot="0">
              <a:off x="0" y="1316040"/>
              <a:ext cx="5420336" cy="2898737"/>
            </a:xfrm>
            <a:prstGeom prst="rect">
              <a:avLst/>
            </a:prstGeom>
          </p:spPr>
          <p:txBody>
            <a:bodyPr anchor="t" rtlCol="false" tIns="0" lIns="0" bIns="0" rIns="0">
              <a:spAutoFit/>
            </a:bodyPr>
            <a:lstStyle/>
            <a:p>
              <a:pPr>
                <a:lnSpc>
                  <a:spcPts val="3486"/>
                </a:lnSpc>
              </a:pPr>
              <a:r>
                <a:rPr lang="en-US" sz="2490">
                  <a:solidFill>
                    <a:srgbClr val="000000"/>
                  </a:solidFill>
                  <a:latin typeface="Anonymous Pro"/>
                </a:rPr>
                <a:t>There are 14 punctuation marks used frequently within English grammar.</a:t>
              </a:r>
            </a:p>
            <a:p>
              <a:pPr marL="0" indent="0" lvl="0">
                <a:lnSpc>
                  <a:spcPts val="3486"/>
                </a:lnSpc>
                <a:spcBef>
                  <a:spcPct val="0"/>
                </a:spcBef>
              </a:pPr>
            </a:p>
          </p:txBody>
        </p:sp>
      </p:grpSp>
      <p:grpSp>
        <p:nvGrpSpPr>
          <p:cNvPr name="Group 24" id="24"/>
          <p:cNvGrpSpPr/>
          <p:nvPr/>
        </p:nvGrpSpPr>
        <p:grpSpPr>
          <a:xfrm rot="0">
            <a:off x="8897840" y="5667261"/>
            <a:ext cx="3683183" cy="3115204"/>
            <a:chOff x="0" y="0"/>
            <a:chExt cx="4910911" cy="4153605"/>
          </a:xfrm>
        </p:grpSpPr>
        <p:sp>
          <p:nvSpPr>
            <p:cNvPr name="TextBox 25" id="25"/>
            <p:cNvSpPr txBox="true"/>
            <p:nvPr/>
          </p:nvSpPr>
          <p:spPr>
            <a:xfrm rot="0">
              <a:off x="0" y="-19050"/>
              <a:ext cx="4910911" cy="767194"/>
            </a:xfrm>
            <a:prstGeom prst="rect">
              <a:avLst/>
            </a:prstGeom>
          </p:spPr>
          <p:txBody>
            <a:bodyPr anchor="t" rtlCol="false" tIns="0" lIns="0" bIns="0" rIns="0">
              <a:spAutoFit/>
            </a:bodyPr>
            <a:lstStyle/>
            <a:p>
              <a:pPr marL="0" indent="0" lvl="0">
                <a:lnSpc>
                  <a:spcPts val="4424"/>
                </a:lnSpc>
                <a:spcBef>
                  <a:spcPct val="0"/>
                </a:spcBef>
              </a:pPr>
              <a:r>
                <a:rPr lang="en-US" sz="3687">
                  <a:solidFill>
                    <a:srgbClr val="000000"/>
                  </a:solidFill>
                  <a:latin typeface="Permanent Marker"/>
                </a:rPr>
                <a:t>Third Point</a:t>
              </a:r>
            </a:p>
          </p:txBody>
        </p:sp>
        <p:sp>
          <p:nvSpPr>
            <p:cNvPr name="TextBox 26" id="26"/>
            <p:cNvSpPr txBox="true"/>
            <p:nvPr/>
          </p:nvSpPr>
          <p:spPr>
            <a:xfrm rot="0">
              <a:off x="0" y="1296110"/>
              <a:ext cx="4910911" cy="2857495"/>
            </a:xfrm>
            <a:prstGeom prst="rect">
              <a:avLst/>
            </a:prstGeom>
          </p:spPr>
          <p:txBody>
            <a:bodyPr anchor="t" rtlCol="false" tIns="0" lIns="0" bIns="0" rIns="0">
              <a:spAutoFit/>
            </a:bodyPr>
            <a:lstStyle/>
            <a:p>
              <a:pPr>
                <a:lnSpc>
                  <a:spcPts val="3436"/>
                </a:lnSpc>
              </a:pPr>
              <a:r>
                <a:rPr lang="en-US" sz="2454">
                  <a:solidFill>
                    <a:srgbClr val="000000"/>
                  </a:solidFill>
                  <a:latin typeface="Anonymous Pro"/>
                </a:rPr>
                <a:t>Punctuation marks help the reader to understand the sentence structure.</a:t>
              </a:r>
            </a:p>
            <a:p>
              <a:pPr marL="0" indent="0" lvl="0">
                <a:lnSpc>
                  <a:spcPts val="3436"/>
                </a:lnSpc>
                <a:spcBef>
                  <a:spcPct val="0"/>
                </a:spcBef>
              </a:pPr>
            </a:p>
          </p:txBody>
        </p:sp>
      </p:grpSp>
      <p:sp>
        <p:nvSpPr>
          <p:cNvPr name="TextBox 27" id="27"/>
          <p:cNvSpPr txBox="true"/>
          <p:nvPr/>
        </p:nvSpPr>
        <p:spPr>
          <a:xfrm rot="0">
            <a:off x="4146280" y="1000125"/>
            <a:ext cx="9995440" cy="1171575"/>
          </a:xfrm>
          <a:prstGeom prst="rect">
            <a:avLst/>
          </a:prstGeom>
        </p:spPr>
        <p:txBody>
          <a:bodyPr anchor="t" rtlCol="false" tIns="0" lIns="0" bIns="0" rIns="0">
            <a:spAutoFit/>
          </a:bodyPr>
          <a:lstStyle/>
          <a:p>
            <a:pPr algn="ctr">
              <a:lnSpc>
                <a:spcPts val="9000"/>
              </a:lnSpc>
            </a:pPr>
            <a:r>
              <a:rPr lang="en-US" sz="7500">
                <a:solidFill>
                  <a:srgbClr val="000000"/>
                </a:solidFill>
                <a:latin typeface="Permanent Marker"/>
              </a:rPr>
              <a:t>Punctuation</a:t>
            </a:r>
          </a:p>
        </p:txBody>
      </p:sp>
      <p:pic>
        <p:nvPicPr>
          <p:cNvPr name="Picture 28" id="28"/>
          <p:cNvPicPr>
            <a:picLocks noChangeAspect="true"/>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l="0" t="0" r="0" b="0"/>
          <a:stretch>
            <a:fillRect/>
          </a:stretch>
        </p:blipFill>
        <p:spPr>
          <a:xfrm flipH="false" flipV="false" rot="0">
            <a:off x="9658667" y="9092309"/>
            <a:ext cx="4483053" cy="1548691"/>
          </a:xfrm>
          <a:prstGeom prst="rect">
            <a:avLst/>
          </a:prstGeom>
        </p:spPr>
      </p:pic>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10387" r="0" b="10387"/>
          <a:stretch>
            <a:fillRect/>
          </a:stretch>
        </p:blipFill>
        <p:spPr>
          <a:xfrm>
            <a:off x="0" y="0"/>
            <a:ext cx="18288000" cy="10287000"/>
          </a:xfrm>
          <a:prstGeom prst="rect">
            <a:avLst/>
          </a:prstGeom>
        </p:spPr>
      </p:pic>
      <p:pic>
        <p:nvPicPr>
          <p:cNvPr name="Picture 3" id="3"/>
          <p:cNvPicPr>
            <a:picLocks noChangeAspect="true"/>
          </p:cNvPicPr>
          <p:nvPr/>
        </p:nvPicPr>
        <p:blipFill>
          <a:blip r:embed="rId3"/>
          <a:srcRect l="633" t="0" r="633" b="9629"/>
          <a:stretch>
            <a:fillRect/>
          </a:stretch>
        </p:blipFill>
        <p:spPr>
          <a:xfrm flipH="false" flipV="false" rot="0">
            <a:off x="1399654" y="2156095"/>
            <a:ext cx="9050441" cy="5974810"/>
          </a:xfrm>
          <a:prstGeom prst="rect">
            <a:avLst/>
          </a:prstGeom>
        </p:spPr>
      </p:pic>
      <p:pic>
        <p:nvPicPr>
          <p:cNvPr name="Picture 4" id="4"/>
          <p:cNvPicPr>
            <a:picLocks noChangeAspect="true"/>
          </p:cNvPicPr>
          <p:nvPr/>
        </p:nvPicPr>
        <p:blipFill>
          <a:blip r:embed="rId4"/>
          <a:srcRect l="0" t="0" r="0" b="0"/>
          <a:stretch>
            <a:fillRect/>
          </a:stretch>
        </p:blipFill>
        <p:spPr>
          <a:xfrm flipH="false" flipV="false" rot="0">
            <a:off x="4997426" y="7175397"/>
            <a:ext cx="10905340" cy="1911017"/>
          </a:xfrm>
          <a:prstGeom prst="rect">
            <a:avLst/>
          </a:prstGeom>
        </p:spPr>
      </p:pic>
      <p:sp>
        <p:nvSpPr>
          <p:cNvPr name="TextBox 5" id="5"/>
          <p:cNvSpPr txBox="true"/>
          <p:nvPr/>
        </p:nvSpPr>
        <p:spPr>
          <a:xfrm rot="0">
            <a:off x="2608871" y="3556149"/>
            <a:ext cx="7407552" cy="3864034"/>
          </a:xfrm>
          <a:prstGeom prst="rect">
            <a:avLst/>
          </a:prstGeom>
        </p:spPr>
        <p:txBody>
          <a:bodyPr anchor="t" rtlCol="false" tIns="0" lIns="0" bIns="0" rIns="0">
            <a:spAutoFit/>
          </a:bodyPr>
          <a:lstStyle/>
          <a:p>
            <a:pPr marL="0" indent="0" lvl="0">
              <a:lnSpc>
                <a:spcPts val="7695"/>
              </a:lnSpc>
              <a:spcBef>
                <a:spcPct val="0"/>
              </a:spcBef>
            </a:pPr>
            <a:r>
              <a:rPr lang="en-US" spc="177" sz="5919">
                <a:solidFill>
                  <a:srgbClr val="000000"/>
                </a:solidFill>
                <a:latin typeface="Balmy"/>
              </a:rPr>
              <a:t>An example of this is a comma, which is used during a sentence. </a:t>
            </a:r>
          </a:p>
        </p:txBody>
      </p:sp>
      <p:grpSp>
        <p:nvGrpSpPr>
          <p:cNvPr name="Group 6" id="6"/>
          <p:cNvGrpSpPr>
            <a:grpSpLocks noChangeAspect="true"/>
          </p:cNvGrpSpPr>
          <p:nvPr/>
        </p:nvGrpSpPr>
        <p:grpSpPr>
          <a:xfrm rot="831484">
            <a:off x="9932119" y="1759157"/>
            <a:ext cx="5464805" cy="7245007"/>
            <a:chOff x="0" y="0"/>
            <a:chExt cx="1844040" cy="2444750"/>
          </a:xfrm>
        </p:grpSpPr>
        <p:sp>
          <p:nvSpPr>
            <p:cNvPr name="Freeform 7" id="7"/>
            <p:cNvSpPr/>
            <p:nvPr/>
          </p:nvSpPr>
          <p:spPr>
            <a:xfrm>
              <a:off x="115570" y="39370"/>
              <a:ext cx="1681480" cy="2326640"/>
            </a:xfrm>
            <a:custGeom>
              <a:avLst/>
              <a:gdLst/>
              <a:ahLst/>
              <a:cxnLst/>
              <a:rect r="r" b="b" t="t" l="l"/>
              <a:pathLst>
                <a:path h="2326640" w="1681480">
                  <a:moveTo>
                    <a:pt x="1680210" y="2326640"/>
                  </a:moveTo>
                  <a:lnTo>
                    <a:pt x="0" y="2326640"/>
                  </a:lnTo>
                  <a:lnTo>
                    <a:pt x="0" y="0"/>
                  </a:lnTo>
                  <a:lnTo>
                    <a:pt x="1681480" y="0"/>
                  </a:lnTo>
                  <a:lnTo>
                    <a:pt x="1681480" y="2326640"/>
                  </a:lnTo>
                  <a:close/>
                </a:path>
              </a:pathLst>
            </a:custGeom>
            <a:blipFill>
              <a:blip r:embed="rId5"/>
              <a:stretch>
                <a:fillRect l="-19184" r="-19184" t="0" b="0"/>
              </a:stretch>
            </a:blipFill>
          </p:spPr>
        </p:sp>
        <p:sp>
          <p:nvSpPr>
            <p:cNvPr name="Freeform 8" id="8"/>
            <p:cNvSpPr/>
            <p:nvPr/>
          </p:nvSpPr>
          <p:spPr>
            <a:xfrm>
              <a:off x="0" y="0"/>
              <a:ext cx="1844040" cy="2444750"/>
            </a:xfrm>
            <a:custGeom>
              <a:avLst/>
              <a:gdLst/>
              <a:ahLst/>
              <a:cxnLst/>
              <a:rect r="r" b="b" t="t" l="l"/>
              <a:pathLst>
                <a:path h="2444750" w="1844040">
                  <a:moveTo>
                    <a:pt x="1844040" y="2444750"/>
                  </a:moveTo>
                  <a:lnTo>
                    <a:pt x="0" y="2444750"/>
                  </a:lnTo>
                  <a:lnTo>
                    <a:pt x="0" y="0"/>
                  </a:lnTo>
                  <a:lnTo>
                    <a:pt x="1844040" y="0"/>
                  </a:lnTo>
                  <a:lnTo>
                    <a:pt x="1844040" y="2444750"/>
                  </a:lnTo>
                  <a:close/>
                </a:path>
              </a:pathLst>
            </a:custGeom>
            <a:blipFill>
              <a:blip r:embed="rId6"/>
              <a:stretch>
                <a:fillRect l="-47" r="-47" t="0" b="0"/>
              </a:stretch>
            </a:blipFill>
          </p:spPr>
        </p:sp>
      </p:grpSp>
      <p:pic>
        <p:nvPicPr>
          <p:cNvPr name="Picture 9" id="9"/>
          <p:cNvPicPr>
            <a:picLocks noChangeAspect="true"/>
          </p:cNvPicPr>
          <p:nvPr/>
        </p:nvPicPr>
        <p:blipFill>
          <a:blip r:embed="rId7"/>
          <a:srcRect l="0" t="0" r="0" b="0"/>
          <a:stretch>
            <a:fillRect/>
          </a:stretch>
        </p:blipFill>
        <p:spPr>
          <a:xfrm flipH="false" flipV="false" rot="3696112">
            <a:off x="13931987" y="2068408"/>
            <a:ext cx="3229858" cy="1452644"/>
          </a:xfrm>
          <a:prstGeom prst="rect">
            <a:avLst/>
          </a:prstGeom>
        </p:spPr>
      </p:pic>
      <p:pic>
        <p:nvPicPr>
          <p:cNvPr name="Picture 10" id="10"/>
          <p:cNvPicPr>
            <a:picLocks noChangeAspect="true"/>
          </p:cNvPicPr>
          <p:nvPr/>
        </p:nvPicPr>
        <p:blipFill>
          <a:blip r:embed="rId8"/>
          <a:srcRect l="0" t="0" r="0" b="0"/>
          <a:stretch>
            <a:fillRect/>
          </a:stretch>
        </p:blipFill>
        <p:spPr>
          <a:xfrm flipH="false" flipV="false" rot="3239316">
            <a:off x="-3669013" y="-4588356"/>
            <a:ext cx="6209592" cy="7178720"/>
          </a:xfrm>
          <a:prstGeom prst="rect">
            <a:avLst/>
          </a:prstGeom>
        </p:spPr>
      </p:pic>
      <p:pic>
        <p:nvPicPr>
          <p:cNvPr name="Picture 11" id="11"/>
          <p:cNvPicPr>
            <a:picLocks noChangeAspect="true"/>
          </p:cNvPicPr>
          <p:nvPr/>
        </p:nvPicPr>
        <p:blipFill>
          <a:blip r:embed="rId9"/>
          <a:srcRect l="0" t="0" r="0" b="0"/>
          <a:stretch>
            <a:fillRect/>
          </a:stretch>
        </p:blipFill>
        <p:spPr>
          <a:xfrm flipH="false" flipV="false" rot="1274296">
            <a:off x="16489823" y="4540809"/>
            <a:ext cx="4434442" cy="9434982"/>
          </a:xfrm>
          <a:prstGeom prst="rect">
            <a:avLst/>
          </a:prstGeom>
        </p:spPr>
      </p:pic>
      <p:sp>
        <p:nvSpPr>
          <p:cNvPr name="TextBox 12" id="12"/>
          <p:cNvSpPr txBox="true"/>
          <p:nvPr/>
        </p:nvSpPr>
        <p:spPr>
          <a:xfrm rot="0">
            <a:off x="2608871" y="2301653"/>
            <a:ext cx="6632009" cy="919480"/>
          </a:xfrm>
          <a:prstGeom prst="rect">
            <a:avLst/>
          </a:prstGeom>
        </p:spPr>
        <p:txBody>
          <a:bodyPr anchor="t" rtlCol="false" tIns="0" lIns="0" bIns="0" rIns="0">
            <a:spAutoFit/>
          </a:bodyPr>
          <a:lstStyle/>
          <a:p>
            <a:pPr marL="0" indent="0" lvl="0">
              <a:lnSpc>
                <a:spcPts val="7280"/>
              </a:lnSpc>
              <a:spcBef>
                <a:spcPct val="0"/>
              </a:spcBef>
            </a:pPr>
            <a:r>
              <a:rPr lang="en-US" spc="168" sz="5600">
                <a:solidFill>
                  <a:srgbClr val="000000"/>
                </a:solidFill>
                <a:latin typeface="Balmy"/>
              </a:rPr>
              <a:t>Comma</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C85D49"/>
        </a:solidFill>
      </p:bgPr>
    </p:bg>
    <p:spTree>
      <p:nvGrpSpPr>
        <p:cNvPr id="1" name=""/>
        <p:cNvGrpSpPr/>
        <p:nvPr/>
      </p:nvGrpSpPr>
      <p:grpSpPr>
        <a:xfrm>
          <a:off x="0" y="0"/>
          <a:ext cx="0" cy="0"/>
          <a:chOff x="0" y="0"/>
          <a:chExt cx="0" cy="0"/>
        </a:xfrm>
      </p:grpSpPr>
      <p:grpSp>
        <p:nvGrpSpPr>
          <p:cNvPr name="Group 2" id="2"/>
          <p:cNvGrpSpPr/>
          <p:nvPr/>
        </p:nvGrpSpPr>
        <p:grpSpPr>
          <a:xfrm rot="0">
            <a:off x="391023" y="296134"/>
            <a:ext cx="14426262" cy="7373040"/>
            <a:chOff x="0" y="0"/>
            <a:chExt cx="19235016" cy="9830720"/>
          </a:xfrm>
        </p:grpSpPr>
        <p:sp>
          <p:nvSpPr>
            <p:cNvPr name="TextBox 3" id="3"/>
            <p:cNvSpPr txBox="true"/>
            <p:nvPr/>
          </p:nvSpPr>
          <p:spPr>
            <a:xfrm rot="0">
              <a:off x="0" y="28575"/>
              <a:ext cx="19235016" cy="8529814"/>
            </a:xfrm>
            <a:prstGeom prst="rect">
              <a:avLst/>
            </a:prstGeom>
          </p:spPr>
          <p:txBody>
            <a:bodyPr anchor="t" rtlCol="false" tIns="0" lIns="0" bIns="0" rIns="0">
              <a:spAutoFit/>
            </a:bodyPr>
            <a:lstStyle/>
            <a:p>
              <a:pPr>
                <a:lnSpc>
                  <a:spcPts val="5086"/>
                </a:lnSpc>
              </a:pPr>
              <a:r>
                <a:rPr lang="en-US" sz="4461">
                  <a:solidFill>
                    <a:srgbClr val="FFFFFF"/>
                  </a:solidFill>
                  <a:latin typeface="Shrikhand Italics"/>
                </a:rPr>
                <a:t>Comma’s are frequently overused incorrectly. It is vitally important within academic writing to understand when and where to use commas within sentence structure. </a:t>
              </a:r>
            </a:p>
            <a:p>
              <a:pPr>
                <a:lnSpc>
                  <a:spcPts val="5086"/>
                </a:lnSpc>
              </a:pPr>
              <a:r>
                <a:rPr lang="en-US" sz="4461">
                  <a:solidFill>
                    <a:srgbClr val="FFFFFF"/>
                  </a:solidFill>
                  <a:latin typeface="Arimo Italics"/>
                </a:rPr>
                <a:t> </a:t>
              </a:r>
            </a:p>
            <a:p>
              <a:pPr>
                <a:lnSpc>
                  <a:spcPts val="5086"/>
                </a:lnSpc>
              </a:pPr>
              <a:r>
                <a:rPr lang="en-US" sz="4461">
                  <a:solidFill>
                    <a:srgbClr val="FFFFFF"/>
                  </a:solidFill>
                  <a:latin typeface="Arimo Italics"/>
                </a:rPr>
                <a:t>The rule is do not separate grammatically complete sentences with a comma, only to divide clauses. </a:t>
              </a:r>
            </a:p>
            <a:p>
              <a:pPr marL="0" indent="0" lvl="0">
                <a:lnSpc>
                  <a:spcPts val="5086"/>
                </a:lnSpc>
                <a:spcBef>
                  <a:spcPct val="0"/>
                </a:spcBef>
              </a:pPr>
              <a:r>
                <a:rPr lang="en-US" sz="4461">
                  <a:solidFill>
                    <a:srgbClr val="FFFFFF"/>
                  </a:solidFill>
                  <a:latin typeface="Arimo Italics"/>
                </a:rPr>
                <a:t> A clause is a group of words containing a verb within a sentence or on its own.</a:t>
              </a:r>
            </a:p>
          </p:txBody>
        </p:sp>
        <p:sp>
          <p:nvSpPr>
            <p:cNvPr name="TextBox 4" id="4"/>
            <p:cNvSpPr txBox="true"/>
            <p:nvPr/>
          </p:nvSpPr>
          <p:spPr>
            <a:xfrm rot="0">
              <a:off x="3311755" y="9255815"/>
              <a:ext cx="11609806" cy="574905"/>
            </a:xfrm>
            <a:prstGeom prst="rect">
              <a:avLst/>
            </a:prstGeom>
          </p:spPr>
          <p:txBody>
            <a:bodyPr anchor="t" rtlCol="false" tIns="0" lIns="0" bIns="0" rIns="0">
              <a:spAutoFit/>
            </a:bodyPr>
            <a:lstStyle/>
            <a:p>
              <a:pPr algn="ctr" marL="0" indent="0" lvl="0">
                <a:lnSpc>
                  <a:spcPts val="3337"/>
                </a:lnSpc>
                <a:spcBef>
                  <a:spcPct val="0"/>
                </a:spcBef>
              </a:pPr>
            </a:p>
          </p:txBody>
        </p:sp>
      </p:grpSp>
      <p:pic>
        <p:nvPicPr>
          <p:cNvPr name="Picture 5" id="5"/>
          <p:cNvPicPr>
            <a:picLocks noChangeAspect="true"/>
          </p:cNvPicPr>
          <p:nvPr/>
        </p:nvPicPr>
        <p:blipFill>
          <a:blip r:embed="rId2"/>
          <a:srcRect l="0" t="0" r="0" b="0"/>
          <a:stretch>
            <a:fillRect/>
          </a:stretch>
        </p:blipFill>
        <p:spPr>
          <a:xfrm flipH="false" flipV="false" rot="720076">
            <a:off x="13329722" y="4331188"/>
            <a:ext cx="4041927" cy="6560025"/>
          </a:xfrm>
          <a:prstGeom prst="rect">
            <a:avLst/>
          </a:prstGeom>
        </p:spPr>
      </p:pic>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10387" r="0" b="10387"/>
          <a:stretch>
            <a:fillRect/>
          </a:stretch>
        </p:blipFill>
        <p:spPr>
          <a:xfrm>
            <a:off x="0" y="0"/>
            <a:ext cx="18288000" cy="10287000"/>
          </a:xfrm>
          <a:prstGeom prst="rect">
            <a:avLst/>
          </a:prstGeom>
        </p:spPr>
      </p:pic>
      <p:pic>
        <p:nvPicPr>
          <p:cNvPr name="Picture 3" id="3"/>
          <p:cNvPicPr>
            <a:picLocks noChangeAspect="true"/>
          </p:cNvPicPr>
          <p:nvPr/>
        </p:nvPicPr>
        <p:blipFill>
          <a:blip r:embed="rId3"/>
          <a:srcRect l="633" t="0" r="633" b="9629"/>
          <a:stretch>
            <a:fillRect/>
          </a:stretch>
        </p:blipFill>
        <p:spPr>
          <a:xfrm flipH="false" flipV="false" rot="0">
            <a:off x="1399654" y="2156095"/>
            <a:ext cx="9050441" cy="5974810"/>
          </a:xfrm>
          <a:prstGeom prst="rect">
            <a:avLst/>
          </a:prstGeom>
        </p:spPr>
      </p:pic>
      <p:pic>
        <p:nvPicPr>
          <p:cNvPr name="Picture 4" id="4"/>
          <p:cNvPicPr>
            <a:picLocks noChangeAspect="true"/>
          </p:cNvPicPr>
          <p:nvPr/>
        </p:nvPicPr>
        <p:blipFill>
          <a:blip r:embed="rId4"/>
          <a:srcRect l="0" t="0" r="0" b="0"/>
          <a:stretch>
            <a:fillRect/>
          </a:stretch>
        </p:blipFill>
        <p:spPr>
          <a:xfrm flipH="false" flipV="false" rot="0">
            <a:off x="4997426" y="7175397"/>
            <a:ext cx="10905340" cy="1911017"/>
          </a:xfrm>
          <a:prstGeom prst="rect">
            <a:avLst/>
          </a:prstGeom>
        </p:spPr>
      </p:pic>
      <p:sp>
        <p:nvSpPr>
          <p:cNvPr name="TextBox 5" id="5"/>
          <p:cNvSpPr txBox="true"/>
          <p:nvPr/>
        </p:nvSpPr>
        <p:spPr>
          <a:xfrm rot="0">
            <a:off x="2934758" y="3183033"/>
            <a:ext cx="5980233" cy="4359154"/>
          </a:xfrm>
          <a:prstGeom prst="rect">
            <a:avLst/>
          </a:prstGeom>
        </p:spPr>
        <p:txBody>
          <a:bodyPr anchor="t" rtlCol="false" tIns="0" lIns="0" bIns="0" rIns="0">
            <a:spAutoFit/>
          </a:bodyPr>
          <a:lstStyle/>
          <a:p>
            <a:pPr>
              <a:lnSpc>
                <a:spcPts val="3849"/>
              </a:lnSpc>
            </a:pPr>
            <a:r>
              <a:rPr lang="en-US" spc="88" sz="2961">
                <a:solidFill>
                  <a:srgbClr val="000000"/>
                </a:solidFill>
                <a:latin typeface="Balmy"/>
              </a:rPr>
              <a:t>A Semi-colon is a longer stop than a comma. </a:t>
            </a:r>
          </a:p>
          <a:p>
            <a:pPr>
              <a:lnSpc>
                <a:spcPts val="3849"/>
              </a:lnSpc>
            </a:pPr>
            <a:r>
              <a:rPr lang="en-US" spc="20" sz="2961">
                <a:solidFill>
                  <a:srgbClr val="000000"/>
                </a:solidFill>
                <a:latin typeface="Arimo"/>
              </a:rPr>
              <a:t> </a:t>
            </a:r>
          </a:p>
          <a:p>
            <a:pPr>
              <a:lnSpc>
                <a:spcPts val="3849"/>
              </a:lnSpc>
            </a:pPr>
            <a:r>
              <a:rPr lang="en-US" spc="20" sz="2961">
                <a:solidFill>
                  <a:srgbClr val="000000"/>
                </a:solidFill>
                <a:latin typeface="Arimo"/>
              </a:rPr>
              <a:t>It also shows thoughts on either side of it are balanced and connected.</a:t>
            </a:r>
          </a:p>
          <a:p>
            <a:pPr>
              <a:lnSpc>
                <a:spcPts val="3849"/>
              </a:lnSpc>
            </a:pPr>
            <a:r>
              <a:rPr lang="en-US" spc="20" sz="2961">
                <a:solidFill>
                  <a:srgbClr val="000000"/>
                </a:solidFill>
                <a:latin typeface="Arimo"/>
              </a:rPr>
              <a:t> </a:t>
            </a:r>
          </a:p>
          <a:p>
            <a:pPr marL="0" indent="0" lvl="0">
              <a:lnSpc>
                <a:spcPts val="3849"/>
              </a:lnSpc>
              <a:spcBef>
                <a:spcPct val="0"/>
              </a:spcBef>
            </a:pPr>
            <a:r>
              <a:rPr lang="en-US" spc="20" sz="2961">
                <a:solidFill>
                  <a:srgbClr val="000000"/>
                </a:solidFill>
                <a:latin typeface="Arimo"/>
              </a:rPr>
              <a:t>It separates complex words or items within a list. </a:t>
            </a:r>
            <a:r>
              <a:rPr lang="en-US" spc="88" sz="2961">
                <a:solidFill>
                  <a:srgbClr val="000000"/>
                </a:solidFill>
                <a:latin typeface="Balmy"/>
              </a:rPr>
              <a:t> </a:t>
            </a:r>
          </a:p>
        </p:txBody>
      </p:sp>
      <p:grpSp>
        <p:nvGrpSpPr>
          <p:cNvPr name="Group 6" id="6"/>
          <p:cNvGrpSpPr>
            <a:grpSpLocks noChangeAspect="true"/>
          </p:cNvGrpSpPr>
          <p:nvPr/>
        </p:nvGrpSpPr>
        <p:grpSpPr>
          <a:xfrm rot="831484">
            <a:off x="9932119" y="1759157"/>
            <a:ext cx="5464805" cy="7245007"/>
            <a:chOff x="0" y="0"/>
            <a:chExt cx="1844040" cy="2444750"/>
          </a:xfrm>
        </p:grpSpPr>
        <p:sp>
          <p:nvSpPr>
            <p:cNvPr name="Freeform 7" id="7"/>
            <p:cNvSpPr/>
            <p:nvPr/>
          </p:nvSpPr>
          <p:spPr>
            <a:xfrm>
              <a:off x="115570" y="39370"/>
              <a:ext cx="1681480" cy="2326640"/>
            </a:xfrm>
            <a:custGeom>
              <a:avLst/>
              <a:gdLst/>
              <a:ahLst/>
              <a:cxnLst/>
              <a:rect r="r" b="b" t="t" l="l"/>
              <a:pathLst>
                <a:path h="2326640" w="1681480">
                  <a:moveTo>
                    <a:pt x="1680210" y="2326640"/>
                  </a:moveTo>
                  <a:lnTo>
                    <a:pt x="0" y="2326640"/>
                  </a:lnTo>
                  <a:lnTo>
                    <a:pt x="0" y="0"/>
                  </a:lnTo>
                  <a:lnTo>
                    <a:pt x="1681480" y="0"/>
                  </a:lnTo>
                  <a:lnTo>
                    <a:pt x="1681480" y="2326640"/>
                  </a:lnTo>
                  <a:close/>
                </a:path>
              </a:pathLst>
            </a:custGeom>
            <a:blipFill>
              <a:blip r:embed="rId5"/>
              <a:stretch>
                <a:fillRect l="-1888" r="-1888" t="0" b="0"/>
              </a:stretch>
            </a:blipFill>
          </p:spPr>
        </p:sp>
        <p:sp>
          <p:nvSpPr>
            <p:cNvPr name="Freeform 8" id="8"/>
            <p:cNvSpPr/>
            <p:nvPr/>
          </p:nvSpPr>
          <p:spPr>
            <a:xfrm>
              <a:off x="0" y="0"/>
              <a:ext cx="1844040" cy="2444750"/>
            </a:xfrm>
            <a:custGeom>
              <a:avLst/>
              <a:gdLst/>
              <a:ahLst/>
              <a:cxnLst/>
              <a:rect r="r" b="b" t="t" l="l"/>
              <a:pathLst>
                <a:path h="2444750" w="1844040">
                  <a:moveTo>
                    <a:pt x="1844040" y="2444750"/>
                  </a:moveTo>
                  <a:lnTo>
                    <a:pt x="0" y="2444750"/>
                  </a:lnTo>
                  <a:lnTo>
                    <a:pt x="0" y="0"/>
                  </a:lnTo>
                  <a:lnTo>
                    <a:pt x="1844040" y="0"/>
                  </a:lnTo>
                  <a:lnTo>
                    <a:pt x="1844040" y="2444750"/>
                  </a:lnTo>
                  <a:close/>
                </a:path>
              </a:pathLst>
            </a:custGeom>
            <a:blipFill>
              <a:blip r:embed="rId6"/>
              <a:stretch>
                <a:fillRect l="-47" r="-47" t="0" b="0"/>
              </a:stretch>
            </a:blipFill>
          </p:spPr>
        </p:sp>
      </p:grpSp>
      <p:pic>
        <p:nvPicPr>
          <p:cNvPr name="Picture 9" id="9"/>
          <p:cNvPicPr>
            <a:picLocks noChangeAspect="true"/>
          </p:cNvPicPr>
          <p:nvPr/>
        </p:nvPicPr>
        <p:blipFill>
          <a:blip r:embed="rId7"/>
          <a:srcRect l="0" t="0" r="0" b="0"/>
          <a:stretch>
            <a:fillRect/>
          </a:stretch>
        </p:blipFill>
        <p:spPr>
          <a:xfrm flipH="false" flipV="false" rot="3696112">
            <a:off x="13931987" y="2068408"/>
            <a:ext cx="3229858" cy="1452644"/>
          </a:xfrm>
          <a:prstGeom prst="rect">
            <a:avLst/>
          </a:prstGeom>
        </p:spPr>
      </p:pic>
      <p:pic>
        <p:nvPicPr>
          <p:cNvPr name="Picture 10" id="10"/>
          <p:cNvPicPr>
            <a:picLocks noChangeAspect="true"/>
          </p:cNvPicPr>
          <p:nvPr/>
        </p:nvPicPr>
        <p:blipFill>
          <a:blip r:embed="rId8"/>
          <a:srcRect l="0" t="0" r="0" b="0"/>
          <a:stretch>
            <a:fillRect/>
          </a:stretch>
        </p:blipFill>
        <p:spPr>
          <a:xfrm flipH="false" flipV="false" rot="3239316">
            <a:off x="-3669013" y="-4588356"/>
            <a:ext cx="6209592" cy="7178720"/>
          </a:xfrm>
          <a:prstGeom prst="rect">
            <a:avLst/>
          </a:prstGeom>
        </p:spPr>
      </p:pic>
      <p:pic>
        <p:nvPicPr>
          <p:cNvPr name="Picture 11" id="11"/>
          <p:cNvPicPr>
            <a:picLocks noChangeAspect="true"/>
          </p:cNvPicPr>
          <p:nvPr/>
        </p:nvPicPr>
        <p:blipFill>
          <a:blip r:embed="rId9"/>
          <a:srcRect l="0" t="0" r="0" b="0"/>
          <a:stretch>
            <a:fillRect/>
          </a:stretch>
        </p:blipFill>
        <p:spPr>
          <a:xfrm flipH="false" flipV="false" rot="1274296">
            <a:off x="16489823" y="4540809"/>
            <a:ext cx="4434442" cy="9434982"/>
          </a:xfrm>
          <a:prstGeom prst="rect">
            <a:avLst/>
          </a:prstGeom>
        </p:spPr>
      </p:pic>
      <p:sp>
        <p:nvSpPr>
          <p:cNvPr name="TextBox 12" id="12"/>
          <p:cNvSpPr txBox="true"/>
          <p:nvPr/>
        </p:nvSpPr>
        <p:spPr>
          <a:xfrm rot="0">
            <a:off x="2608871" y="2301653"/>
            <a:ext cx="6632009" cy="919480"/>
          </a:xfrm>
          <a:prstGeom prst="rect">
            <a:avLst/>
          </a:prstGeom>
        </p:spPr>
        <p:txBody>
          <a:bodyPr anchor="t" rtlCol="false" tIns="0" lIns="0" bIns="0" rIns="0">
            <a:spAutoFit/>
          </a:bodyPr>
          <a:lstStyle/>
          <a:p>
            <a:pPr marL="0" indent="0" lvl="0">
              <a:lnSpc>
                <a:spcPts val="7280"/>
              </a:lnSpc>
              <a:spcBef>
                <a:spcPct val="0"/>
              </a:spcBef>
            </a:pPr>
            <a:r>
              <a:rPr lang="en-US" spc="168" sz="5600">
                <a:solidFill>
                  <a:srgbClr val="000000"/>
                </a:solidFill>
                <a:latin typeface="Balmy"/>
              </a:rPr>
              <a:t>Semi-Colon</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10387" r="0" b="10387"/>
          <a:stretch>
            <a:fillRect/>
          </a:stretch>
        </p:blipFill>
        <p:spPr>
          <a:xfrm>
            <a:off x="0" y="0"/>
            <a:ext cx="18288000" cy="10287000"/>
          </a:xfrm>
          <a:prstGeom prst="rect">
            <a:avLst/>
          </a:prstGeom>
        </p:spPr>
      </p:pic>
      <p:pic>
        <p:nvPicPr>
          <p:cNvPr name="Picture 3" id="3"/>
          <p:cNvPicPr>
            <a:picLocks noChangeAspect="true"/>
          </p:cNvPicPr>
          <p:nvPr/>
        </p:nvPicPr>
        <p:blipFill>
          <a:blip r:embed="rId3"/>
          <a:srcRect l="633" t="0" r="633" b="9629"/>
          <a:stretch>
            <a:fillRect/>
          </a:stretch>
        </p:blipFill>
        <p:spPr>
          <a:xfrm flipH="false" flipV="false" rot="0">
            <a:off x="1399654" y="2156095"/>
            <a:ext cx="9050441" cy="5974810"/>
          </a:xfrm>
          <a:prstGeom prst="rect">
            <a:avLst/>
          </a:prstGeom>
        </p:spPr>
      </p:pic>
      <p:pic>
        <p:nvPicPr>
          <p:cNvPr name="Picture 4" id="4"/>
          <p:cNvPicPr>
            <a:picLocks noChangeAspect="true"/>
          </p:cNvPicPr>
          <p:nvPr/>
        </p:nvPicPr>
        <p:blipFill>
          <a:blip r:embed="rId4"/>
          <a:srcRect l="0" t="0" r="0" b="0"/>
          <a:stretch>
            <a:fillRect/>
          </a:stretch>
        </p:blipFill>
        <p:spPr>
          <a:xfrm flipH="false" flipV="false" rot="0">
            <a:off x="4997426" y="7175397"/>
            <a:ext cx="10905340" cy="1911017"/>
          </a:xfrm>
          <a:prstGeom prst="rect">
            <a:avLst/>
          </a:prstGeom>
        </p:spPr>
      </p:pic>
      <p:sp>
        <p:nvSpPr>
          <p:cNvPr name="TextBox 5" id="5"/>
          <p:cNvSpPr txBox="true"/>
          <p:nvPr/>
        </p:nvSpPr>
        <p:spPr>
          <a:xfrm rot="0">
            <a:off x="3070091" y="3692237"/>
            <a:ext cx="6937384" cy="1689423"/>
          </a:xfrm>
          <a:prstGeom prst="rect">
            <a:avLst/>
          </a:prstGeom>
        </p:spPr>
        <p:txBody>
          <a:bodyPr anchor="t" rtlCol="false" tIns="0" lIns="0" bIns="0" rIns="0">
            <a:spAutoFit/>
          </a:bodyPr>
          <a:lstStyle/>
          <a:p>
            <a:pPr marL="0" indent="0" lvl="0">
              <a:lnSpc>
                <a:spcPts val="4465"/>
              </a:lnSpc>
              <a:spcBef>
                <a:spcPct val="0"/>
              </a:spcBef>
            </a:pPr>
            <a:r>
              <a:rPr lang="en-US" spc="103" sz="3435">
                <a:solidFill>
                  <a:srgbClr val="000000"/>
                </a:solidFill>
                <a:latin typeface="Balmy"/>
              </a:rPr>
              <a:t>A full stop, which is used at the end of a sentence. (Americans call this period).</a:t>
            </a:r>
          </a:p>
        </p:txBody>
      </p:sp>
      <p:grpSp>
        <p:nvGrpSpPr>
          <p:cNvPr name="Group 6" id="6"/>
          <p:cNvGrpSpPr>
            <a:grpSpLocks noChangeAspect="true"/>
          </p:cNvGrpSpPr>
          <p:nvPr/>
        </p:nvGrpSpPr>
        <p:grpSpPr>
          <a:xfrm rot="831484">
            <a:off x="9932119" y="1759157"/>
            <a:ext cx="5464805" cy="7245007"/>
            <a:chOff x="0" y="0"/>
            <a:chExt cx="1844040" cy="2444750"/>
          </a:xfrm>
        </p:grpSpPr>
        <p:sp>
          <p:nvSpPr>
            <p:cNvPr name="Freeform 7" id="7"/>
            <p:cNvSpPr/>
            <p:nvPr/>
          </p:nvSpPr>
          <p:spPr>
            <a:xfrm>
              <a:off x="115570" y="39370"/>
              <a:ext cx="1681480" cy="2326640"/>
            </a:xfrm>
            <a:custGeom>
              <a:avLst/>
              <a:gdLst/>
              <a:ahLst/>
              <a:cxnLst/>
              <a:rect r="r" b="b" t="t" l="l"/>
              <a:pathLst>
                <a:path h="2326640" w="1681480">
                  <a:moveTo>
                    <a:pt x="1680210" y="2326640"/>
                  </a:moveTo>
                  <a:lnTo>
                    <a:pt x="0" y="2326640"/>
                  </a:lnTo>
                  <a:lnTo>
                    <a:pt x="0" y="0"/>
                  </a:lnTo>
                  <a:lnTo>
                    <a:pt x="1681480" y="0"/>
                  </a:lnTo>
                  <a:lnTo>
                    <a:pt x="1681480" y="2326640"/>
                  </a:lnTo>
                  <a:close/>
                </a:path>
              </a:pathLst>
            </a:custGeom>
            <a:blipFill>
              <a:blip r:embed="rId5"/>
              <a:stretch>
                <a:fillRect l="-10882" r="-10882" t="0" b="0"/>
              </a:stretch>
            </a:blipFill>
          </p:spPr>
        </p:sp>
        <p:sp>
          <p:nvSpPr>
            <p:cNvPr name="Freeform 8" id="8"/>
            <p:cNvSpPr/>
            <p:nvPr/>
          </p:nvSpPr>
          <p:spPr>
            <a:xfrm>
              <a:off x="0" y="0"/>
              <a:ext cx="1844040" cy="2444750"/>
            </a:xfrm>
            <a:custGeom>
              <a:avLst/>
              <a:gdLst/>
              <a:ahLst/>
              <a:cxnLst/>
              <a:rect r="r" b="b" t="t" l="l"/>
              <a:pathLst>
                <a:path h="2444750" w="1844040">
                  <a:moveTo>
                    <a:pt x="1844040" y="2444750"/>
                  </a:moveTo>
                  <a:lnTo>
                    <a:pt x="0" y="2444750"/>
                  </a:lnTo>
                  <a:lnTo>
                    <a:pt x="0" y="0"/>
                  </a:lnTo>
                  <a:lnTo>
                    <a:pt x="1844040" y="0"/>
                  </a:lnTo>
                  <a:lnTo>
                    <a:pt x="1844040" y="2444750"/>
                  </a:lnTo>
                  <a:close/>
                </a:path>
              </a:pathLst>
            </a:custGeom>
            <a:blipFill>
              <a:blip r:embed="rId6"/>
              <a:stretch>
                <a:fillRect l="-47" r="-47" t="0" b="0"/>
              </a:stretch>
            </a:blipFill>
          </p:spPr>
        </p:sp>
      </p:grpSp>
      <p:pic>
        <p:nvPicPr>
          <p:cNvPr name="Picture 9" id="9"/>
          <p:cNvPicPr>
            <a:picLocks noChangeAspect="true"/>
          </p:cNvPicPr>
          <p:nvPr/>
        </p:nvPicPr>
        <p:blipFill>
          <a:blip r:embed="rId7"/>
          <a:srcRect l="0" t="0" r="0" b="0"/>
          <a:stretch>
            <a:fillRect/>
          </a:stretch>
        </p:blipFill>
        <p:spPr>
          <a:xfrm flipH="false" flipV="false" rot="3696112">
            <a:off x="13931987" y="2068408"/>
            <a:ext cx="3229858" cy="1452644"/>
          </a:xfrm>
          <a:prstGeom prst="rect">
            <a:avLst/>
          </a:prstGeom>
        </p:spPr>
      </p:pic>
      <p:pic>
        <p:nvPicPr>
          <p:cNvPr name="Picture 10" id="10"/>
          <p:cNvPicPr>
            <a:picLocks noChangeAspect="true"/>
          </p:cNvPicPr>
          <p:nvPr/>
        </p:nvPicPr>
        <p:blipFill>
          <a:blip r:embed="rId8"/>
          <a:srcRect l="0" t="0" r="0" b="0"/>
          <a:stretch>
            <a:fillRect/>
          </a:stretch>
        </p:blipFill>
        <p:spPr>
          <a:xfrm flipH="false" flipV="false" rot="3239316">
            <a:off x="-3669013" y="-4588356"/>
            <a:ext cx="6209592" cy="7178720"/>
          </a:xfrm>
          <a:prstGeom prst="rect">
            <a:avLst/>
          </a:prstGeom>
        </p:spPr>
      </p:pic>
      <p:pic>
        <p:nvPicPr>
          <p:cNvPr name="Picture 11" id="11"/>
          <p:cNvPicPr>
            <a:picLocks noChangeAspect="true"/>
          </p:cNvPicPr>
          <p:nvPr/>
        </p:nvPicPr>
        <p:blipFill>
          <a:blip r:embed="rId9"/>
          <a:srcRect l="0" t="0" r="0" b="0"/>
          <a:stretch>
            <a:fillRect/>
          </a:stretch>
        </p:blipFill>
        <p:spPr>
          <a:xfrm flipH="false" flipV="false" rot="1274296">
            <a:off x="16489823" y="4540809"/>
            <a:ext cx="4434442" cy="9434982"/>
          </a:xfrm>
          <a:prstGeom prst="rect">
            <a:avLst/>
          </a:prstGeom>
        </p:spPr>
      </p:pic>
      <p:sp>
        <p:nvSpPr>
          <p:cNvPr name="TextBox 12" id="12"/>
          <p:cNvSpPr txBox="true"/>
          <p:nvPr/>
        </p:nvSpPr>
        <p:spPr>
          <a:xfrm rot="0">
            <a:off x="2608871" y="2301653"/>
            <a:ext cx="6632009" cy="919480"/>
          </a:xfrm>
          <a:prstGeom prst="rect">
            <a:avLst/>
          </a:prstGeom>
        </p:spPr>
        <p:txBody>
          <a:bodyPr anchor="t" rtlCol="false" tIns="0" lIns="0" bIns="0" rIns="0">
            <a:spAutoFit/>
          </a:bodyPr>
          <a:lstStyle/>
          <a:p>
            <a:pPr marL="0" indent="0" lvl="0">
              <a:lnSpc>
                <a:spcPts val="7280"/>
              </a:lnSpc>
              <a:spcBef>
                <a:spcPct val="0"/>
              </a:spcBef>
            </a:pPr>
            <a:r>
              <a:rPr lang="en-US" spc="168" sz="5600">
                <a:solidFill>
                  <a:srgbClr val="000000"/>
                </a:solidFill>
                <a:latin typeface="Balmy"/>
              </a:rPr>
              <a:t>Full Stop</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10387" r="0" b="10387"/>
          <a:stretch>
            <a:fillRect/>
          </a:stretch>
        </p:blipFill>
        <p:spPr>
          <a:xfrm>
            <a:off x="0" y="0"/>
            <a:ext cx="18288000" cy="10287000"/>
          </a:xfrm>
          <a:prstGeom prst="rect">
            <a:avLst/>
          </a:prstGeom>
        </p:spPr>
      </p:pic>
      <p:pic>
        <p:nvPicPr>
          <p:cNvPr name="Picture 3" id="3"/>
          <p:cNvPicPr>
            <a:picLocks noChangeAspect="true"/>
          </p:cNvPicPr>
          <p:nvPr/>
        </p:nvPicPr>
        <p:blipFill>
          <a:blip r:embed="rId3"/>
          <a:srcRect l="633" t="0" r="633" b="9629"/>
          <a:stretch>
            <a:fillRect/>
          </a:stretch>
        </p:blipFill>
        <p:spPr>
          <a:xfrm flipH="false" flipV="false" rot="0">
            <a:off x="1399654" y="2156095"/>
            <a:ext cx="9050441" cy="5974810"/>
          </a:xfrm>
          <a:prstGeom prst="rect">
            <a:avLst/>
          </a:prstGeom>
        </p:spPr>
      </p:pic>
      <p:pic>
        <p:nvPicPr>
          <p:cNvPr name="Picture 4" id="4"/>
          <p:cNvPicPr>
            <a:picLocks noChangeAspect="true"/>
          </p:cNvPicPr>
          <p:nvPr/>
        </p:nvPicPr>
        <p:blipFill>
          <a:blip r:embed="rId4"/>
          <a:srcRect l="0" t="0" r="0" b="0"/>
          <a:stretch>
            <a:fillRect/>
          </a:stretch>
        </p:blipFill>
        <p:spPr>
          <a:xfrm flipH="false" flipV="false" rot="0">
            <a:off x="4997426" y="7175397"/>
            <a:ext cx="10905340" cy="1911017"/>
          </a:xfrm>
          <a:prstGeom prst="rect">
            <a:avLst/>
          </a:prstGeom>
        </p:spPr>
      </p:pic>
      <p:grpSp>
        <p:nvGrpSpPr>
          <p:cNvPr name="Group 5" id="5"/>
          <p:cNvGrpSpPr>
            <a:grpSpLocks noChangeAspect="true"/>
          </p:cNvGrpSpPr>
          <p:nvPr/>
        </p:nvGrpSpPr>
        <p:grpSpPr>
          <a:xfrm rot="831484">
            <a:off x="10028998" y="2025356"/>
            <a:ext cx="5464805" cy="7245007"/>
            <a:chOff x="0" y="0"/>
            <a:chExt cx="1844040" cy="2444750"/>
          </a:xfrm>
        </p:grpSpPr>
        <p:sp>
          <p:nvSpPr>
            <p:cNvPr name="Freeform 6" id="6"/>
            <p:cNvSpPr/>
            <p:nvPr/>
          </p:nvSpPr>
          <p:spPr>
            <a:xfrm>
              <a:off x="115570" y="39370"/>
              <a:ext cx="1681480" cy="2326640"/>
            </a:xfrm>
            <a:custGeom>
              <a:avLst/>
              <a:gdLst/>
              <a:ahLst/>
              <a:cxnLst/>
              <a:rect r="r" b="b" t="t" l="l"/>
              <a:pathLst>
                <a:path h="2326640" w="1681480">
                  <a:moveTo>
                    <a:pt x="1680210" y="2326640"/>
                  </a:moveTo>
                  <a:lnTo>
                    <a:pt x="0" y="2326640"/>
                  </a:lnTo>
                  <a:lnTo>
                    <a:pt x="0" y="0"/>
                  </a:lnTo>
                  <a:lnTo>
                    <a:pt x="1681480" y="0"/>
                  </a:lnTo>
                  <a:lnTo>
                    <a:pt x="1681480" y="2326640"/>
                  </a:lnTo>
                  <a:close/>
                </a:path>
              </a:pathLst>
            </a:custGeom>
            <a:blipFill>
              <a:blip r:embed="rId5"/>
              <a:stretch>
                <a:fillRect l="-66921" r="-41445" t="0" b="0"/>
              </a:stretch>
            </a:blipFill>
          </p:spPr>
        </p:sp>
        <p:sp>
          <p:nvSpPr>
            <p:cNvPr name="Freeform 7" id="7"/>
            <p:cNvSpPr/>
            <p:nvPr/>
          </p:nvSpPr>
          <p:spPr>
            <a:xfrm>
              <a:off x="0" y="0"/>
              <a:ext cx="1844040" cy="2444750"/>
            </a:xfrm>
            <a:custGeom>
              <a:avLst/>
              <a:gdLst/>
              <a:ahLst/>
              <a:cxnLst/>
              <a:rect r="r" b="b" t="t" l="l"/>
              <a:pathLst>
                <a:path h="2444750" w="1844040">
                  <a:moveTo>
                    <a:pt x="1844040" y="2444750"/>
                  </a:moveTo>
                  <a:lnTo>
                    <a:pt x="0" y="2444750"/>
                  </a:lnTo>
                  <a:lnTo>
                    <a:pt x="0" y="0"/>
                  </a:lnTo>
                  <a:lnTo>
                    <a:pt x="1844040" y="0"/>
                  </a:lnTo>
                  <a:lnTo>
                    <a:pt x="1844040" y="2444750"/>
                  </a:lnTo>
                  <a:close/>
                </a:path>
              </a:pathLst>
            </a:custGeom>
            <a:blipFill>
              <a:blip r:embed="rId6"/>
              <a:stretch>
                <a:fillRect l="-47" r="-47" t="0" b="0"/>
              </a:stretch>
            </a:blipFill>
          </p:spPr>
        </p:sp>
      </p:grpSp>
      <p:pic>
        <p:nvPicPr>
          <p:cNvPr name="Picture 8" id="8"/>
          <p:cNvPicPr>
            <a:picLocks noChangeAspect="true"/>
          </p:cNvPicPr>
          <p:nvPr/>
        </p:nvPicPr>
        <p:blipFill>
          <a:blip r:embed="rId7"/>
          <a:srcRect l="0" t="0" r="0" b="0"/>
          <a:stretch>
            <a:fillRect/>
          </a:stretch>
        </p:blipFill>
        <p:spPr>
          <a:xfrm flipH="false" flipV="false" rot="3696112">
            <a:off x="13931987" y="2068408"/>
            <a:ext cx="3229858" cy="1452644"/>
          </a:xfrm>
          <a:prstGeom prst="rect">
            <a:avLst/>
          </a:prstGeom>
        </p:spPr>
      </p:pic>
      <p:pic>
        <p:nvPicPr>
          <p:cNvPr name="Picture 9" id="9"/>
          <p:cNvPicPr>
            <a:picLocks noChangeAspect="true"/>
          </p:cNvPicPr>
          <p:nvPr/>
        </p:nvPicPr>
        <p:blipFill>
          <a:blip r:embed="rId8"/>
          <a:srcRect l="0" t="0" r="0" b="0"/>
          <a:stretch>
            <a:fillRect/>
          </a:stretch>
        </p:blipFill>
        <p:spPr>
          <a:xfrm flipH="false" flipV="false" rot="3239316">
            <a:off x="-3669013" y="-4588356"/>
            <a:ext cx="6209592" cy="7178720"/>
          </a:xfrm>
          <a:prstGeom prst="rect">
            <a:avLst/>
          </a:prstGeom>
        </p:spPr>
      </p:pic>
      <p:pic>
        <p:nvPicPr>
          <p:cNvPr name="Picture 10" id="10"/>
          <p:cNvPicPr>
            <a:picLocks noChangeAspect="true"/>
          </p:cNvPicPr>
          <p:nvPr/>
        </p:nvPicPr>
        <p:blipFill>
          <a:blip r:embed="rId9"/>
          <a:srcRect l="0" t="0" r="0" b="0"/>
          <a:stretch>
            <a:fillRect/>
          </a:stretch>
        </p:blipFill>
        <p:spPr>
          <a:xfrm flipH="false" flipV="false" rot="1274296">
            <a:off x="16489823" y="4540809"/>
            <a:ext cx="4434442" cy="9434982"/>
          </a:xfrm>
          <a:prstGeom prst="rect">
            <a:avLst/>
          </a:prstGeom>
        </p:spPr>
      </p:pic>
      <p:sp>
        <p:nvSpPr>
          <p:cNvPr name="TextBox 11" id="11"/>
          <p:cNvSpPr txBox="true"/>
          <p:nvPr/>
        </p:nvSpPr>
        <p:spPr>
          <a:xfrm rot="0">
            <a:off x="2934758" y="4635921"/>
            <a:ext cx="5980233" cy="1453379"/>
          </a:xfrm>
          <a:prstGeom prst="rect">
            <a:avLst/>
          </a:prstGeom>
        </p:spPr>
        <p:txBody>
          <a:bodyPr anchor="t" rtlCol="false" tIns="0" lIns="0" bIns="0" rIns="0">
            <a:spAutoFit/>
          </a:bodyPr>
          <a:lstStyle/>
          <a:p>
            <a:pPr marL="0" indent="0" lvl="0">
              <a:lnSpc>
                <a:spcPts val="3849"/>
              </a:lnSpc>
              <a:spcBef>
                <a:spcPct val="0"/>
              </a:spcBef>
            </a:pPr>
            <a:r>
              <a:rPr lang="en-US" spc="88" sz="2961">
                <a:solidFill>
                  <a:srgbClr val="000000"/>
                </a:solidFill>
                <a:latin typeface="Balmy"/>
              </a:rPr>
              <a:t>A question mark, which is used to ask a question. For example; How old are you?</a:t>
            </a:r>
          </a:p>
        </p:txBody>
      </p:sp>
      <p:sp>
        <p:nvSpPr>
          <p:cNvPr name="TextBox 12" id="12"/>
          <p:cNvSpPr txBox="true"/>
          <p:nvPr/>
        </p:nvSpPr>
        <p:spPr>
          <a:xfrm rot="0">
            <a:off x="2608871" y="2301653"/>
            <a:ext cx="6632009" cy="919480"/>
          </a:xfrm>
          <a:prstGeom prst="rect">
            <a:avLst/>
          </a:prstGeom>
        </p:spPr>
        <p:txBody>
          <a:bodyPr anchor="t" rtlCol="false" tIns="0" lIns="0" bIns="0" rIns="0">
            <a:spAutoFit/>
          </a:bodyPr>
          <a:lstStyle/>
          <a:p>
            <a:pPr marL="0" indent="0" lvl="0">
              <a:lnSpc>
                <a:spcPts val="7280"/>
              </a:lnSpc>
              <a:spcBef>
                <a:spcPct val="0"/>
              </a:spcBef>
            </a:pPr>
            <a:r>
              <a:rPr lang="en-US" spc="168" sz="5600">
                <a:solidFill>
                  <a:srgbClr val="000000"/>
                </a:solidFill>
                <a:latin typeface="Balmy"/>
              </a:rPr>
              <a:t>Question Mark</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10387" r="0" b="10387"/>
          <a:stretch>
            <a:fillRect/>
          </a:stretch>
        </p:blipFill>
        <p:spPr>
          <a:xfrm>
            <a:off x="0" y="0"/>
            <a:ext cx="18288000" cy="10287000"/>
          </a:xfrm>
          <a:prstGeom prst="rect">
            <a:avLst/>
          </a:prstGeom>
        </p:spPr>
      </p:pic>
      <p:pic>
        <p:nvPicPr>
          <p:cNvPr name="Picture 3" id="3"/>
          <p:cNvPicPr>
            <a:picLocks noChangeAspect="true"/>
          </p:cNvPicPr>
          <p:nvPr/>
        </p:nvPicPr>
        <p:blipFill>
          <a:blip r:embed="rId3"/>
          <a:srcRect l="633" t="0" r="633" b="9629"/>
          <a:stretch>
            <a:fillRect/>
          </a:stretch>
        </p:blipFill>
        <p:spPr>
          <a:xfrm flipH="false" flipV="false" rot="0">
            <a:off x="1399654" y="2156095"/>
            <a:ext cx="9050441" cy="5974810"/>
          </a:xfrm>
          <a:prstGeom prst="rect">
            <a:avLst/>
          </a:prstGeom>
        </p:spPr>
      </p:pic>
      <p:pic>
        <p:nvPicPr>
          <p:cNvPr name="Picture 4" id="4"/>
          <p:cNvPicPr>
            <a:picLocks noChangeAspect="true"/>
          </p:cNvPicPr>
          <p:nvPr/>
        </p:nvPicPr>
        <p:blipFill>
          <a:blip r:embed="rId4"/>
          <a:srcRect l="0" t="0" r="0" b="0"/>
          <a:stretch>
            <a:fillRect/>
          </a:stretch>
        </p:blipFill>
        <p:spPr>
          <a:xfrm flipH="false" flipV="false" rot="0">
            <a:off x="4997426" y="7175397"/>
            <a:ext cx="10905340" cy="1911017"/>
          </a:xfrm>
          <a:prstGeom prst="rect">
            <a:avLst/>
          </a:prstGeom>
        </p:spPr>
      </p:pic>
      <p:grpSp>
        <p:nvGrpSpPr>
          <p:cNvPr name="Group 5" id="5"/>
          <p:cNvGrpSpPr>
            <a:grpSpLocks noChangeAspect="true"/>
          </p:cNvGrpSpPr>
          <p:nvPr/>
        </p:nvGrpSpPr>
        <p:grpSpPr>
          <a:xfrm rot="831484">
            <a:off x="9932119" y="1759157"/>
            <a:ext cx="5464805" cy="7245007"/>
            <a:chOff x="0" y="0"/>
            <a:chExt cx="1844040" cy="2444750"/>
          </a:xfrm>
        </p:grpSpPr>
        <p:sp>
          <p:nvSpPr>
            <p:cNvPr name="Freeform 6" id="6"/>
            <p:cNvSpPr/>
            <p:nvPr/>
          </p:nvSpPr>
          <p:spPr>
            <a:xfrm>
              <a:off x="115570" y="39370"/>
              <a:ext cx="1681480" cy="2326640"/>
            </a:xfrm>
            <a:custGeom>
              <a:avLst/>
              <a:gdLst/>
              <a:ahLst/>
              <a:cxnLst/>
              <a:rect r="r" b="b" t="t" l="l"/>
              <a:pathLst>
                <a:path h="2326640" w="1681480">
                  <a:moveTo>
                    <a:pt x="1680210" y="2326640"/>
                  </a:moveTo>
                  <a:lnTo>
                    <a:pt x="0" y="2326640"/>
                  </a:lnTo>
                  <a:lnTo>
                    <a:pt x="0" y="0"/>
                  </a:lnTo>
                  <a:lnTo>
                    <a:pt x="1681480" y="0"/>
                  </a:lnTo>
                  <a:lnTo>
                    <a:pt x="1681480" y="2326640"/>
                  </a:lnTo>
                  <a:close/>
                </a:path>
              </a:pathLst>
            </a:custGeom>
            <a:blipFill>
              <a:blip r:embed="rId5"/>
              <a:stretch>
                <a:fillRect l="-21876" r="-21876" t="0" b="0"/>
              </a:stretch>
            </a:blipFill>
          </p:spPr>
        </p:sp>
        <p:sp>
          <p:nvSpPr>
            <p:cNvPr name="Freeform 7" id="7"/>
            <p:cNvSpPr/>
            <p:nvPr/>
          </p:nvSpPr>
          <p:spPr>
            <a:xfrm>
              <a:off x="0" y="0"/>
              <a:ext cx="1844040" cy="2444750"/>
            </a:xfrm>
            <a:custGeom>
              <a:avLst/>
              <a:gdLst/>
              <a:ahLst/>
              <a:cxnLst/>
              <a:rect r="r" b="b" t="t" l="l"/>
              <a:pathLst>
                <a:path h="2444750" w="1844040">
                  <a:moveTo>
                    <a:pt x="1844040" y="2444750"/>
                  </a:moveTo>
                  <a:lnTo>
                    <a:pt x="0" y="2444750"/>
                  </a:lnTo>
                  <a:lnTo>
                    <a:pt x="0" y="0"/>
                  </a:lnTo>
                  <a:lnTo>
                    <a:pt x="1844040" y="0"/>
                  </a:lnTo>
                  <a:lnTo>
                    <a:pt x="1844040" y="2444750"/>
                  </a:lnTo>
                  <a:close/>
                </a:path>
              </a:pathLst>
            </a:custGeom>
            <a:blipFill>
              <a:blip r:embed="rId6"/>
              <a:stretch>
                <a:fillRect l="-47" r="-47" t="0" b="0"/>
              </a:stretch>
            </a:blipFill>
          </p:spPr>
        </p:sp>
      </p:grpSp>
      <p:pic>
        <p:nvPicPr>
          <p:cNvPr name="Picture 8" id="8"/>
          <p:cNvPicPr>
            <a:picLocks noChangeAspect="true"/>
          </p:cNvPicPr>
          <p:nvPr/>
        </p:nvPicPr>
        <p:blipFill>
          <a:blip r:embed="rId7"/>
          <a:srcRect l="0" t="0" r="0" b="0"/>
          <a:stretch>
            <a:fillRect/>
          </a:stretch>
        </p:blipFill>
        <p:spPr>
          <a:xfrm flipH="false" flipV="false" rot="3696112">
            <a:off x="13931987" y="2068408"/>
            <a:ext cx="3229858" cy="1452644"/>
          </a:xfrm>
          <a:prstGeom prst="rect">
            <a:avLst/>
          </a:prstGeom>
        </p:spPr>
      </p:pic>
      <p:pic>
        <p:nvPicPr>
          <p:cNvPr name="Picture 9" id="9"/>
          <p:cNvPicPr>
            <a:picLocks noChangeAspect="true"/>
          </p:cNvPicPr>
          <p:nvPr/>
        </p:nvPicPr>
        <p:blipFill>
          <a:blip r:embed="rId8"/>
          <a:srcRect l="0" t="0" r="0" b="0"/>
          <a:stretch>
            <a:fillRect/>
          </a:stretch>
        </p:blipFill>
        <p:spPr>
          <a:xfrm flipH="false" flipV="false" rot="3239316">
            <a:off x="-3669013" y="-4588356"/>
            <a:ext cx="6209592" cy="7178720"/>
          </a:xfrm>
          <a:prstGeom prst="rect">
            <a:avLst/>
          </a:prstGeom>
        </p:spPr>
      </p:pic>
      <p:pic>
        <p:nvPicPr>
          <p:cNvPr name="Picture 10" id="10"/>
          <p:cNvPicPr>
            <a:picLocks noChangeAspect="true"/>
          </p:cNvPicPr>
          <p:nvPr/>
        </p:nvPicPr>
        <p:blipFill>
          <a:blip r:embed="rId9"/>
          <a:srcRect l="0" t="0" r="0" b="0"/>
          <a:stretch>
            <a:fillRect/>
          </a:stretch>
        </p:blipFill>
        <p:spPr>
          <a:xfrm flipH="false" flipV="false" rot="1274296">
            <a:off x="16489823" y="4540809"/>
            <a:ext cx="4434442" cy="9434982"/>
          </a:xfrm>
          <a:prstGeom prst="rect">
            <a:avLst/>
          </a:prstGeom>
        </p:spPr>
      </p:pic>
      <p:sp>
        <p:nvSpPr>
          <p:cNvPr name="TextBox 11" id="11"/>
          <p:cNvSpPr txBox="true"/>
          <p:nvPr/>
        </p:nvSpPr>
        <p:spPr>
          <a:xfrm rot="0">
            <a:off x="2934758" y="3176377"/>
            <a:ext cx="5980233" cy="4372467"/>
          </a:xfrm>
          <a:prstGeom prst="rect">
            <a:avLst/>
          </a:prstGeom>
        </p:spPr>
        <p:txBody>
          <a:bodyPr anchor="t" rtlCol="false" tIns="0" lIns="0" bIns="0" rIns="0">
            <a:spAutoFit/>
          </a:bodyPr>
          <a:lstStyle/>
          <a:p>
            <a:pPr marL="0" indent="0" lvl="0">
              <a:lnSpc>
                <a:spcPts val="3849"/>
              </a:lnSpc>
              <a:spcBef>
                <a:spcPct val="0"/>
              </a:spcBef>
            </a:pPr>
            <a:r>
              <a:rPr lang="en-US" spc="88" sz="2961">
                <a:solidFill>
                  <a:srgbClr val="000000"/>
                </a:solidFill>
                <a:latin typeface="Balmy"/>
              </a:rPr>
              <a:t>An exclamation mark! Should </a:t>
            </a:r>
            <a:r>
              <a:rPr lang="en-US" spc="88" sz="2961">
                <a:solidFill>
                  <a:srgbClr val="C85D49"/>
                </a:solidFill>
                <a:latin typeface="Balmy"/>
              </a:rPr>
              <a:t>not</a:t>
            </a:r>
            <a:r>
              <a:rPr lang="en-US" spc="88" sz="2961">
                <a:solidFill>
                  <a:srgbClr val="000000"/>
                </a:solidFill>
                <a:latin typeface="Balmy"/>
              </a:rPr>
              <a:t> be used within academic writing. The rule of thumb is that exclamation marks can only be used if you are directly quoting text found within the source that contains an exclamation mark. </a:t>
            </a:r>
          </a:p>
        </p:txBody>
      </p:sp>
      <p:sp>
        <p:nvSpPr>
          <p:cNvPr name="TextBox 12" id="12"/>
          <p:cNvSpPr txBox="true"/>
          <p:nvPr/>
        </p:nvSpPr>
        <p:spPr>
          <a:xfrm rot="0">
            <a:off x="2608871" y="2301653"/>
            <a:ext cx="7601337" cy="919480"/>
          </a:xfrm>
          <a:prstGeom prst="rect">
            <a:avLst/>
          </a:prstGeom>
        </p:spPr>
        <p:txBody>
          <a:bodyPr anchor="t" rtlCol="false" tIns="0" lIns="0" bIns="0" rIns="0">
            <a:spAutoFit/>
          </a:bodyPr>
          <a:lstStyle/>
          <a:p>
            <a:pPr marL="0" indent="0" lvl="0">
              <a:lnSpc>
                <a:spcPts val="7280"/>
              </a:lnSpc>
              <a:spcBef>
                <a:spcPct val="0"/>
              </a:spcBef>
            </a:pPr>
            <a:r>
              <a:rPr lang="en-US" spc="168" sz="5600">
                <a:solidFill>
                  <a:srgbClr val="000000"/>
                </a:solidFill>
                <a:latin typeface="Balmy"/>
              </a:rPr>
              <a:t>Exclamation mark</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DBD4FE"/>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0" r="0" b="0"/>
          <a:stretch>
            <a:fillRect/>
          </a:stretch>
        </p:blipFill>
        <p:spPr>
          <a:xfrm flipH="false" flipV="false" rot="-3166436">
            <a:off x="-816261" y="7530002"/>
            <a:ext cx="4013773" cy="3963601"/>
          </a:xfrm>
          <a:prstGeom prst="rect">
            <a:avLst/>
          </a:prstGeom>
        </p:spPr>
      </p:pic>
      <p:pic>
        <p:nvPicPr>
          <p:cNvPr name="Picture 3" id="3"/>
          <p:cNvPicPr>
            <a:picLocks noChangeAspect="true"/>
          </p:cNvPicPr>
          <p:nvPr/>
        </p:nvPicPr>
        <p:blipFill>
          <a:blip r:embed="rId3"/>
          <a:srcRect l="0" t="0" r="0" b="0"/>
          <a:stretch>
            <a:fillRect/>
          </a:stretch>
        </p:blipFill>
        <p:spPr>
          <a:xfrm flipH="false" flipV="false" rot="-8448782">
            <a:off x="15470522" y="7363620"/>
            <a:ext cx="4582240" cy="4907352"/>
          </a:xfrm>
          <a:prstGeom prst="rect">
            <a:avLst/>
          </a:prstGeom>
        </p:spPr>
      </p:pic>
      <p:pic>
        <p:nvPicPr>
          <p:cNvPr name="Picture 4" id="4"/>
          <p:cNvPicPr>
            <a:picLocks noChangeAspect="true"/>
          </p:cNvPicPr>
          <p:nvPr/>
        </p:nvPicPr>
        <p:blipFill>
          <a:blip r:embed="rId4"/>
          <a:srcRect l="0" t="0" r="0" b="0"/>
          <a:stretch>
            <a:fillRect/>
          </a:stretch>
        </p:blipFill>
        <p:spPr>
          <a:xfrm flipH="false" flipV="false" rot="7748580">
            <a:off x="2857154" y="8649170"/>
            <a:ext cx="3408373" cy="3513786"/>
          </a:xfrm>
          <a:prstGeom prst="rect">
            <a:avLst/>
          </a:prstGeom>
        </p:spPr>
      </p:pic>
      <p:pic>
        <p:nvPicPr>
          <p:cNvPr name="Picture 5" id="5"/>
          <p:cNvPicPr>
            <a:picLocks noChangeAspect="true"/>
          </p:cNvPicPr>
          <p:nvPr/>
        </p:nvPicPr>
        <p:blipFill>
          <a:blip r:embed="rId5"/>
          <a:srcRect l="0" t="0" r="0" b="0"/>
          <a:stretch>
            <a:fillRect/>
          </a:stretch>
        </p:blipFill>
        <p:spPr>
          <a:xfrm flipH="false" flipV="false" rot="-10677212">
            <a:off x="12159787" y="8255133"/>
            <a:ext cx="3188088" cy="3124326"/>
          </a:xfrm>
          <a:prstGeom prst="rect">
            <a:avLst/>
          </a:prstGeom>
        </p:spPr>
      </p:pic>
      <p:pic>
        <p:nvPicPr>
          <p:cNvPr name="Picture 6" id="6"/>
          <p:cNvPicPr>
            <a:picLocks noChangeAspect="true"/>
          </p:cNvPicPr>
          <p:nvPr>
            <a:videoFile r:link="rId7"/>
          </p:nvPr>
        </p:nvPicPr>
        <p:blipFill>
          <a:blip r:embed="rId6"/>
          <a:stretch>
            <a:fillRect/>
          </a:stretch>
        </p:blipFill>
        <p:spPr>
          <a:xfrm rot="0">
            <a:off x="1708262" y="1146597"/>
            <a:ext cx="14871477" cy="8365205"/>
          </a:xfrm>
          <a:prstGeom prst="rect">
            <a:avLst/>
          </a:prstGeom>
        </p:spPr>
      </p:pic>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D558"/>
        </a:solidFill>
      </p:bgPr>
    </p:bg>
    <p:spTree>
      <p:nvGrpSpPr>
        <p:cNvPr id="1" name=""/>
        <p:cNvGrpSpPr/>
        <p:nvPr/>
      </p:nvGrpSpPr>
      <p:grpSpPr>
        <a:xfrm>
          <a:off x="0" y="0"/>
          <a:ext cx="0" cy="0"/>
          <a:chOff x="0" y="0"/>
          <a:chExt cx="0" cy="0"/>
        </a:xfrm>
      </p:grpSpPr>
      <p:grpSp>
        <p:nvGrpSpPr>
          <p:cNvPr name="Group 2" id="2"/>
          <p:cNvGrpSpPr/>
          <p:nvPr/>
        </p:nvGrpSpPr>
        <p:grpSpPr>
          <a:xfrm rot="0">
            <a:off x="7901209" y="1028700"/>
            <a:ext cx="9358091" cy="8229600"/>
            <a:chOff x="0" y="0"/>
            <a:chExt cx="12477455" cy="10972800"/>
          </a:xfrm>
        </p:grpSpPr>
        <p:grpSp>
          <p:nvGrpSpPr>
            <p:cNvPr name="Group 3" id="3"/>
            <p:cNvGrpSpPr/>
            <p:nvPr/>
          </p:nvGrpSpPr>
          <p:grpSpPr>
            <a:xfrm rot="0">
              <a:off x="0" y="0"/>
              <a:ext cx="12477455" cy="10972800"/>
              <a:chOff x="0" y="0"/>
              <a:chExt cx="3165576" cy="2783840"/>
            </a:xfrm>
          </p:grpSpPr>
          <p:sp>
            <p:nvSpPr>
              <p:cNvPr name="Freeform 4" id="4"/>
              <p:cNvSpPr/>
              <p:nvPr/>
            </p:nvSpPr>
            <p:spPr>
              <a:xfrm>
                <a:off x="0" y="0"/>
                <a:ext cx="3165577" cy="2783840"/>
              </a:xfrm>
              <a:custGeom>
                <a:avLst/>
                <a:gdLst/>
                <a:ahLst/>
                <a:cxnLst/>
                <a:rect r="r" b="b" t="t" l="l"/>
                <a:pathLst>
                  <a:path h="2783840" w="3165577">
                    <a:moveTo>
                      <a:pt x="3041117" y="2783840"/>
                    </a:moveTo>
                    <a:lnTo>
                      <a:pt x="124460" y="2783840"/>
                    </a:lnTo>
                    <a:cubicBezTo>
                      <a:pt x="55880" y="2783840"/>
                      <a:pt x="0" y="2727960"/>
                      <a:pt x="0" y="2659380"/>
                    </a:cubicBezTo>
                    <a:lnTo>
                      <a:pt x="0" y="124460"/>
                    </a:lnTo>
                    <a:cubicBezTo>
                      <a:pt x="0" y="55880"/>
                      <a:pt x="55880" y="0"/>
                      <a:pt x="124460" y="0"/>
                    </a:cubicBezTo>
                    <a:lnTo>
                      <a:pt x="3041117" y="0"/>
                    </a:lnTo>
                    <a:cubicBezTo>
                      <a:pt x="3109697" y="0"/>
                      <a:pt x="3165577" y="55880"/>
                      <a:pt x="3165577" y="124460"/>
                    </a:cubicBezTo>
                    <a:lnTo>
                      <a:pt x="3165577" y="2659380"/>
                    </a:lnTo>
                    <a:cubicBezTo>
                      <a:pt x="3165577" y="2727960"/>
                      <a:pt x="3109697" y="2783840"/>
                      <a:pt x="3041117" y="2783840"/>
                    </a:cubicBezTo>
                    <a:close/>
                  </a:path>
                </a:pathLst>
              </a:custGeom>
              <a:solidFill>
                <a:srgbClr val="FFFFFF"/>
              </a:solidFill>
            </p:spPr>
          </p:sp>
        </p:grpSp>
        <p:grpSp>
          <p:nvGrpSpPr>
            <p:cNvPr name="Group 5" id="5"/>
            <p:cNvGrpSpPr/>
            <p:nvPr/>
          </p:nvGrpSpPr>
          <p:grpSpPr>
            <a:xfrm rot="-10800000">
              <a:off x="1386781" y="556357"/>
              <a:ext cx="289704" cy="289704"/>
              <a:chOff x="0" y="0"/>
              <a:chExt cx="6350000" cy="6350000"/>
            </a:xfrm>
          </p:grpSpPr>
          <p:sp>
            <p:nvSpPr>
              <p:cNvPr name="Freeform 6" id="6"/>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EDECED"/>
              </a:solidFill>
            </p:spPr>
          </p:sp>
        </p:grpSp>
        <p:grpSp>
          <p:nvGrpSpPr>
            <p:cNvPr name="Group 7" id="7"/>
            <p:cNvGrpSpPr/>
            <p:nvPr/>
          </p:nvGrpSpPr>
          <p:grpSpPr>
            <a:xfrm rot="-10800000">
              <a:off x="1039940" y="556357"/>
              <a:ext cx="289704" cy="289704"/>
              <a:chOff x="0" y="0"/>
              <a:chExt cx="6350000" cy="6350000"/>
            </a:xfrm>
          </p:grpSpPr>
          <p:sp>
            <p:nvSpPr>
              <p:cNvPr name="Freeform 8" id="8"/>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D558"/>
              </a:solidFill>
            </p:spPr>
          </p:sp>
        </p:grpSp>
        <p:grpSp>
          <p:nvGrpSpPr>
            <p:cNvPr name="Group 9" id="9"/>
            <p:cNvGrpSpPr/>
            <p:nvPr/>
          </p:nvGrpSpPr>
          <p:grpSpPr>
            <a:xfrm rot="-10800000">
              <a:off x="693100" y="556357"/>
              <a:ext cx="289704" cy="289704"/>
              <a:chOff x="0" y="0"/>
              <a:chExt cx="6350000" cy="6350000"/>
            </a:xfrm>
          </p:grpSpPr>
          <p:sp>
            <p:nvSpPr>
              <p:cNvPr name="Freeform 10" id="10"/>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171717"/>
              </a:solidFill>
            </p:spPr>
          </p:sp>
        </p:grpSp>
        <p:sp>
          <p:nvSpPr>
            <p:cNvPr name="AutoShape 11" id="11"/>
            <p:cNvSpPr/>
            <p:nvPr/>
          </p:nvSpPr>
          <p:spPr>
            <a:xfrm rot="0">
              <a:off x="0" y="1320180"/>
              <a:ext cx="12477455" cy="0"/>
            </a:xfrm>
            <a:prstGeom prst="line">
              <a:avLst/>
            </a:prstGeom>
            <a:ln cap="rnd" w="12700">
              <a:solidFill>
                <a:srgbClr val="000000"/>
              </a:solidFill>
              <a:prstDash val="solid"/>
              <a:headEnd type="none" len="sm" w="sm"/>
              <a:tailEnd type="none" len="sm" w="sm"/>
            </a:ln>
          </p:spPr>
        </p:sp>
      </p:grpSp>
      <p:pic>
        <p:nvPicPr>
          <p:cNvPr name="Picture 12" id="12"/>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false" flipV="false" rot="0">
            <a:off x="246790" y="2614526"/>
            <a:ext cx="7215233" cy="16001525"/>
          </a:xfrm>
          <a:prstGeom prst="rect">
            <a:avLst/>
          </a:prstGeom>
        </p:spPr>
      </p:pic>
      <p:grpSp>
        <p:nvGrpSpPr>
          <p:cNvPr name="Group 13" id="13"/>
          <p:cNvGrpSpPr/>
          <p:nvPr/>
        </p:nvGrpSpPr>
        <p:grpSpPr>
          <a:xfrm rot="0">
            <a:off x="1296699" y="1028700"/>
            <a:ext cx="5115417" cy="2579243"/>
            <a:chOff x="0" y="0"/>
            <a:chExt cx="6820556" cy="3438991"/>
          </a:xfrm>
        </p:grpSpPr>
        <p:grpSp>
          <p:nvGrpSpPr>
            <p:cNvPr name="Group 14" id="14"/>
            <p:cNvGrpSpPr/>
            <p:nvPr/>
          </p:nvGrpSpPr>
          <p:grpSpPr>
            <a:xfrm rot="0">
              <a:off x="0" y="2218205"/>
              <a:ext cx="4512200" cy="1220786"/>
              <a:chOff x="0" y="0"/>
              <a:chExt cx="4088562" cy="1106170"/>
            </a:xfrm>
          </p:grpSpPr>
          <p:sp>
            <p:nvSpPr>
              <p:cNvPr name="Freeform 15" id="15"/>
              <p:cNvSpPr/>
              <p:nvPr/>
            </p:nvSpPr>
            <p:spPr>
              <a:xfrm>
                <a:off x="0" y="0"/>
                <a:ext cx="4089832" cy="1106170"/>
              </a:xfrm>
              <a:custGeom>
                <a:avLst/>
                <a:gdLst/>
                <a:ahLst/>
                <a:cxnLst/>
                <a:rect r="r" b="b" t="t" l="l"/>
                <a:pathLst>
                  <a:path h="1106170" w="4089832">
                    <a:moveTo>
                      <a:pt x="3536112" y="1106170"/>
                    </a:moveTo>
                    <a:lnTo>
                      <a:pt x="553720" y="1106170"/>
                    </a:lnTo>
                    <a:cubicBezTo>
                      <a:pt x="247650" y="1106170"/>
                      <a:pt x="0" y="858520"/>
                      <a:pt x="0" y="553720"/>
                    </a:cubicBezTo>
                    <a:cubicBezTo>
                      <a:pt x="0" y="247650"/>
                      <a:pt x="247650" y="0"/>
                      <a:pt x="553720" y="0"/>
                    </a:cubicBezTo>
                    <a:lnTo>
                      <a:pt x="3536112" y="0"/>
                    </a:lnTo>
                    <a:cubicBezTo>
                      <a:pt x="3842182" y="0"/>
                      <a:pt x="4089832" y="247650"/>
                      <a:pt x="4089832" y="553720"/>
                    </a:cubicBezTo>
                    <a:cubicBezTo>
                      <a:pt x="4088562" y="858520"/>
                      <a:pt x="3840912" y="1106170"/>
                      <a:pt x="3536112" y="1106170"/>
                    </a:cubicBezTo>
                    <a:close/>
                  </a:path>
                </a:pathLst>
              </a:custGeom>
              <a:solidFill>
                <a:srgbClr val="171717"/>
              </a:solidFill>
            </p:spPr>
          </p:sp>
        </p:grpSp>
        <p:sp>
          <p:nvSpPr>
            <p:cNvPr name="TextBox 16" id="16"/>
            <p:cNvSpPr txBox="true"/>
            <p:nvPr/>
          </p:nvSpPr>
          <p:spPr>
            <a:xfrm rot="0">
              <a:off x="526459" y="2561898"/>
              <a:ext cx="3459282" cy="571500"/>
            </a:xfrm>
            <a:prstGeom prst="rect">
              <a:avLst/>
            </a:prstGeom>
          </p:spPr>
          <p:txBody>
            <a:bodyPr anchor="t" rtlCol="false" tIns="0" lIns="0" bIns="0" rIns="0">
              <a:spAutoFit/>
            </a:bodyPr>
            <a:lstStyle/>
            <a:p>
              <a:pPr algn="ctr">
                <a:lnSpc>
                  <a:spcPts val="3000"/>
                </a:lnSpc>
              </a:pPr>
              <a:r>
                <a:rPr lang="en-US" sz="3000">
                  <a:solidFill>
                    <a:srgbClr val="FFFFFF"/>
                  </a:solidFill>
                  <a:latin typeface="Barlow Medium"/>
                </a:rPr>
                <a:t>How to play</a:t>
              </a:r>
            </a:p>
          </p:txBody>
        </p:sp>
        <p:sp>
          <p:nvSpPr>
            <p:cNvPr name="TextBox 17" id="17"/>
            <p:cNvSpPr txBox="true"/>
            <p:nvPr/>
          </p:nvSpPr>
          <p:spPr>
            <a:xfrm rot="0">
              <a:off x="0" y="133350"/>
              <a:ext cx="6820556" cy="1483783"/>
            </a:xfrm>
            <a:prstGeom prst="rect">
              <a:avLst/>
            </a:prstGeom>
          </p:spPr>
          <p:txBody>
            <a:bodyPr anchor="t" rtlCol="false" tIns="0" lIns="0" bIns="0" rIns="0">
              <a:spAutoFit/>
            </a:bodyPr>
            <a:lstStyle/>
            <a:p>
              <a:pPr>
                <a:lnSpc>
                  <a:spcPts val="8000"/>
                </a:lnSpc>
              </a:pPr>
              <a:r>
                <a:rPr lang="en-US" sz="8000">
                  <a:solidFill>
                    <a:srgbClr val="171717"/>
                  </a:solidFill>
                  <a:latin typeface="Barlow Bold"/>
                </a:rPr>
                <a:t>Activity</a:t>
              </a:r>
            </a:p>
          </p:txBody>
        </p:sp>
      </p:grpSp>
      <p:sp>
        <p:nvSpPr>
          <p:cNvPr name="TextBox 18" id="18"/>
          <p:cNvSpPr txBox="true"/>
          <p:nvPr/>
        </p:nvSpPr>
        <p:spPr>
          <a:xfrm rot="0">
            <a:off x="8097325" y="2082035"/>
            <a:ext cx="8965858" cy="7011111"/>
          </a:xfrm>
          <a:prstGeom prst="rect">
            <a:avLst/>
          </a:prstGeom>
        </p:spPr>
        <p:txBody>
          <a:bodyPr anchor="t" rtlCol="false" tIns="0" lIns="0" bIns="0" rIns="0">
            <a:spAutoFit/>
          </a:bodyPr>
          <a:lstStyle/>
          <a:p>
            <a:pPr>
              <a:lnSpc>
                <a:spcPts val="4648"/>
              </a:lnSpc>
            </a:pPr>
            <a:r>
              <a:rPr lang="en-US" sz="3320">
                <a:solidFill>
                  <a:srgbClr val="171717"/>
                </a:solidFill>
                <a:latin typeface="Barlow Medium"/>
              </a:rPr>
              <a:t>Add the correct punctuation to each sentence.</a:t>
            </a:r>
          </a:p>
          <a:p>
            <a:pPr>
              <a:lnSpc>
                <a:spcPts val="4648"/>
              </a:lnSpc>
            </a:pPr>
          </a:p>
          <a:p>
            <a:pPr marL="716936" indent="-358468" lvl="1">
              <a:lnSpc>
                <a:spcPts val="4648"/>
              </a:lnSpc>
              <a:buFont typeface="Arial"/>
              <a:buChar char="•"/>
            </a:pPr>
            <a:r>
              <a:rPr lang="en-US" sz="3320">
                <a:solidFill>
                  <a:srgbClr val="171717"/>
                </a:solidFill>
                <a:latin typeface="Arimo"/>
              </a:rPr>
              <a:t>1.How old are you</a:t>
            </a:r>
          </a:p>
          <a:p>
            <a:pPr marL="716936" indent="-358468" lvl="1">
              <a:lnSpc>
                <a:spcPts val="4648"/>
              </a:lnSpc>
              <a:buFont typeface="Arial"/>
              <a:buChar char="•"/>
            </a:pPr>
            <a:r>
              <a:rPr lang="en-US" sz="3320">
                <a:solidFill>
                  <a:srgbClr val="171717"/>
                </a:solidFill>
                <a:latin typeface="Arimo"/>
              </a:rPr>
              <a:t>2.Much of the world is in the grip of a heatwave</a:t>
            </a:r>
          </a:p>
          <a:p>
            <a:pPr marL="716936" indent="-358468" lvl="1">
              <a:lnSpc>
                <a:spcPts val="4648"/>
              </a:lnSpc>
              <a:buFont typeface="Arial"/>
              <a:buChar char="•"/>
            </a:pPr>
            <a:r>
              <a:rPr lang="en-US" sz="3320">
                <a:solidFill>
                  <a:srgbClr val="171717"/>
                </a:solidFill>
                <a:latin typeface="Arimo"/>
              </a:rPr>
              <a:t>3.Don’t do that</a:t>
            </a:r>
          </a:p>
          <a:p>
            <a:pPr marL="716936" indent="-358468" lvl="1">
              <a:lnSpc>
                <a:spcPts val="4648"/>
              </a:lnSpc>
              <a:buFont typeface="Arial"/>
              <a:buChar char="•"/>
            </a:pPr>
            <a:r>
              <a:rPr lang="en-US" sz="3320">
                <a:solidFill>
                  <a:srgbClr val="171717"/>
                </a:solidFill>
                <a:latin typeface="Arimo"/>
              </a:rPr>
              <a:t>4.I have an early dental appointment tomorrow I can’t go out tonight</a:t>
            </a:r>
          </a:p>
          <a:p>
            <a:pPr marL="716936" indent="-358468" lvl="1">
              <a:lnSpc>
                <a:spcPts val="4648"/>
              </a:lnSpc>
              <a:buFont typeface="Arial"/>
              <a:buChar char="•"/>
            </a:pPr>
            <a:r>
              <a:rPr lang="en-US" sz="3320">
                <a:solidFill>
                  <a:srgbClr val="171717"/>
                </a:solidFill>
                <a:latin typeface="Arimo"/>
              </a:rPr>
              <a:t>5.Of all the punctuation marks in English grammar this one is perhaps the most abused and misused</a:t>
            </a:r>
          </a:p>
          <a:p>
            <a:pPr>
              <a:lnSpc>
                <a:spcPts val="4648"/>
              </a:lnSpc>
            </a:pP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FD558"/>
        </a:solidFill>
      </p:bgPr>
    </p:bg>
    <p:spTree>
      <p:nvGrpSpPr>
        <p:cNvPr id="1" name=""/>
        <p:cNvGrpSpPr/>
        <p:nvPr/>
      </p:nvGrpSpPr>
      <p:grpSpPr>
        <a:xfrm>
          <a:off x="0" y="0"/>
          <a:ext cx="0" cy="0"/>
          <a:chOff x="0" y="0"/>
          <a:chExt cx="0" cy="0"/>
        </a:xfrm>
      </p:grpSpPr>
      <p:grpSp>
        <p:nvGrpSpPr>
          <p:cNvPr name="Group 2" id="2"/>
          <p:cNvGrpSpPr/>
          <p:nvPr/>
        </p:nvGrpSpPr>
        <p:grpSpPr>
          <a:xfrm rot="0">
            <a:off x="7901209" y="1028700"/>
            <a:ext cx="9358091" cy="8229600"/>
            <a:chOff x="0" y="0"/>
            <a:chExt cx="12477455" cy="10972800"/>
          </a:xfrm>
        </p:grpSpPr>
        <p:grpSp>
          <p:nvGrpSpPr>
            <p:cNvPr name="Group 3" id="3"/>
            <p:cNvGrpSpPr/>
            <p:nvPr/>
          </p:nvGrpSpPr>
          <p:grpSpPr>
            <a:xfrm rot="0">
              <a:off x="0" y="0"/>
              <a:ext cx="12477455" cy="10972800"/>
              <a:chOff x="0" y="0"/>
              <a:chExt cx="3165576" cy="2783840"/>
            </a:xfrm>
          </p:grpSpPr>
          <p:sp>
            <p:nvSpPr>
              <p:cNvPr name="Freeform 4" id="4"/>
              <p:cNvSpPr/>
              <p:nvPr/>
            </p:nvSpPr>
            <p:spPr>
              <a:xfrm>
                <a:off x="0" y="0"/>
                <a:ext cx="3165577" cy="2783840"/>
              </a:xfrm>
              <a:custGeom>
                <a:avLst/>
                <a:gdLst/>
                <a:ahLst/>
                <a:cxnLst/>
                <a:rect r="r" b="b" t="t" l="l"/>
                <a:pathLst>
                  <a:path h="2783840" w="3165577">
                    <a:moveTo>
                      <a:pt x="3041117" y="2783840"/>
                    </a:moveTo>
                    <a:lnTo>
                      <a:pt x="124460" y="2783840"/>
                    </a:lnTo>
                    <a:cubicBezTo>
                      <a:pt x="55880" y="2783840"/>
                      <a:pt x="0" y="2727960"/>
                      <a:pt x="0" y="2659380"/>
                    </a:cubicBezTo>
                    <a:lnTo>
                      <a:pt x="0" y="124460"/>
                    </a:lnTo>
                    <a:cubicBezTo>
                      <a:pt x="0" y="55880"/>
                      <a:pt x="55880" y="0"/>
                      <a:pt x="124460" y="0"/>
                    </a:cubicBezTo>
                    <a:lnTo>
                      <a:pt x="3041117" y="0"/>
                    </a:lnTo>
                    <a:cubicBezTo>
                      <a:pt x="3109697" y="0"/>
                      <a:pt x="3165577" y="55880"/>
                      <a:pt x="3165577" y="124460"/>
                    </a:cubicBezTo>
                    <a:lnTo>
                      <a:pt x="3165577" y="2659380"/>
                    </a:lnTo>
                    <a:cubicBezTo>
                      <a:pt x="3165577" y="2727960"/>
                      <a:pt x="3109697" y="2783840"/>
                      <a:pt x="3041117" y="2783840"/>
                    </a:cubicBezTo>
                    <a:close/>
                  </a:path>
                </a:pathLst>
              </a:custGeom>
              <a:solidFill>
                <a:srgbClr val="FFFFFF"/>
              </a:solidFill>
            </p:spPr>
          </p:sp>
        </p:grpSp>
        <p:grpSp>
          <p:nvGrpSpPr>
            <p:cNvPr name="Group 5" id="5"/>
            <p:cNvGrpSpPr/>
            <p:nvPr/>
          </p:nvGrpSpPr>
          <p:grpSpPr>
            <a:xfrm rot="-10800000">
              <a:off x="1386781" y="556357"/>
              <a:ext cx="289704" cy="289704"/>
              <a:chOff x="0" y="0"/>
              <a:chExt cx="6350000" cy="6350000"/>
            </a:xfrm>
          </p:grpSpPr>
          <p:sp>
            <p:nvSpPr>
              <p:cNvPr name="Freeform 6" id="6"/>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EDECED"/>
              </a:solidFill>
            </p:spPr>
          </p:sp>
        </p:grpSp>
        <p:grpSp>
          <p:nvGrpSpPr>
            <p:cNvPr name="Group 7" id="7"/>
            <p:cNvGrpSpPr/>
            <p:nvPr/>
          </p:nvGrpSpPr>
          <p:grpSpPr>
            <a:xfrm rot="-10800000">
              <a:off x="1039940" y="556357"/>
              <a:ext cx="289704" cy="289704"/>
              <a:chOff x="0" y="0"/>
              <a:chExt cx="6350000" cy="6350000"/>
            </a:xfrm>
          </p:grpSpPr>
          <p:sp>
            <p:nvSpPr>
              <p:cNvPr name="Freeform 8" id="8"/>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D558"/>
              </a:solidFill>
            </p:spPr>
          </p:sp>
        </p:grpSp>
        <p:grpSp>
          <p:nvGrpSpPr>
            <p:cNvPr name="Group 9" id="9"/>
            <p:cNvGrpSpPr/>
            <p:nvPr/>
          </p:nvGrpSpPr>
          <p:grpSpPr>
            <a:xfrm rot="-10800000">
              <a:off x="693100" y="556357"/>
              <a:ext cx="289704" cy="289704"/>
              <a:chOff x="0" y="0"/>
              <a:chExt cx="6350000" cy="6350000"/>
            </a:xfrm>
          </p:grpSpPr>
          <p:sp>
            <p:nvSpPr>
              <p:cNvPr name="Freeform 10" id="10"/>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171717"/>
              </a:solidFill>
            </p:spPr>
          </p:sp>
        </p:grpSp>
        <p:sp>
          <p:nvSpPr>
            <p:cNvPr name="AutoShape 11" id="11"/>
            <p:cNvSpPr/>
            <p:nvPr/>
          </p:nvSpPr>
          <p:spPr>
            <a:xfrm rot="0">
              <a:off x="0" y="1320180"/>
              <a:ext cx="12477455" cy="0"/>
            </a:xfrm>
            <a:prstGeom prst="line">
              <a:avLst/>
            </a:prstGeom>
            <a:ln cap="rnd" w="12700">
              <a:solidFill>
                <a:srgbClr val="000000"/>
              </a:solidFill>
              <a:prstDash val="solid"/>
              <a:headEnd type="none" len="sm" w="sm"/>
              <a:tailEnd type="none" len="sm" w="sm"/>
            </a:ln>
          </p:spPr>
        </p:sp>
      </p:grpSp>
      <p:sp>
        <p:nvSpPr>
          <p:cNvPr name="TextBox 12" id="12"/>
          <p:cNvSpPr txBox="true"/>
          <p:nvPr/>
        </p:nvSpPr>
        <p:spPr>
          <a:xfrm rot="0">
            <a:off x="1296699" y="1162050"/>
            <a:ext cx="5115417" cy="1079500"/>
          </a:xfrm>
          <a:prstGeom prst="rect">
            <a:avLst/>
          </a:prstGeom>
        </p:spPr>
        <p:txBody>
          <a:bodyPr anchor="t" rtlCol="false" tIns="0" lIns="0" bIns="0" rIns="0">
            <a:spAutoFit/>
          </a:bodyPr>
          <a:lstStyle/>
          <a:p>
            <a:pPr>
              <a:lnSpc>
                <a:spcPts val="8000"/>
              </a:lnSpc>
            </a:pPr>
            <a:r>
              <a:rPr lang="en-US" sz="8000">
                <a:solidFill>
                  <a:srgbClr val="171717"/>
                </a:solidFill>
                <a:latin typeface="Barlow Bold"/>
              </a:rPr>
              <a:t>Answers</a:t>
            </a:r>
          </a:p>
        </p:txBody>
      </p:sp>
      <p:sp>
        <p:nvSpPr>
          <p:cNvPr name="TextBox 13" id="13"/>
          <p:cNvSpPr txBox="true"/>
          <p:nvPr/>
        </p:nvSpPr>
        <p:spPr>
          <a:xfrm rot="0">
            <a:off x="7901209" y="2055716"/>
            <a:ext cx="9358091" cy="6101725"/>
          </a:xfrm>
          <a:prstGeom prst="rect">
            <a:avLst/>
          </a:prstGeom>
        </p:spPr>
        <p:txBody>
          <a:bodyPr anchor="t" rtlCol="false" tIns="0" lIns="0" bIns="0" rIns="0">
            <a:spAutoFit/>
          </a:bodyPr>
          <a:lstStyle/>
          <a:p>
            <a:pPr>
              <a:lnSpc>
                <a:spcPts val="4852"/>
              </a:lnSpc>
            </a:pPr>
          </a:p>
          <a:p>
            <a:pPr marL="748300" indent="-374150" lvl="1">
              <a:lnSpc>
                <a:spcPts val="4852"/>
              </a:lnSpc>
              <a:buFont typeface="Arial"/>
              <a:buChar char="•"/>
            </a:pPr>
            <a:r>
              <a:rPr lang="en-US" sz="3465">
                <a:solidFill>
                  <a:srgbClr val="171717"/>
                </a:solidFill>
                <a:latin typeface="Barlow Medium"/>
              </a:rPr>
              <a:t>1.How old are you?</a:t>
            </a:r>
          </a:p>
          <a:p>
            <a:pPr marL="748300" indent="-374150" lvl="1">
              <a:lnSpc>
                <a:spcPts val="4852"/>
              </a:lnSpc>
              <a:buFont typeface="Arial"/>
              <a:buChar char="•"/>
            </a:pPr>
            <a:r>
              <a:rPr lang="en-US" sz="3465">
                <a:solidFill>
                  <a:srgbClr val="171717"/>
                </a:solidFill>
                <a:latin typeface="Barlow Medium"/>
              </a:rPr>
              <a:t>2.Much of the world is in the grip of a heatwave.</a:t>
            </a:r>
          </a:p>
          <a:p>
            <a:pPr marL="748300" indent="-374150" lvl="1">
              <a:lnSpc>
                <a:spcPts val="4852"/>
              </a:lnSpc>
              <a:buFont typeface="Arial"/>
              <a:buChar char="•"/>
            </a:pPr>
            <a:r>
              <a:rPr lang="en-US" sz="3465">
                <a:solidFill>
                  <a:srgbClr val="171717"/>
                </a:solidFill>
                <a:latin typeface="Barlow Medium"/>
              </a:rPr>
              <a:t>3.Don’t do that!</a:t>
            </a:r>
          </a:p>
          <a:p>
            <a:pPr marL="748300" indent="-374150" lvl="1">
              <a:lnSpc>
                <a:spcPts val="4852"/>
              </a:lnSpc>
              <a:buFont typeface="Arial"/>
              <a:buChar char="•"/>
            </a:pPr>
            <a:r>
              <a:rPr lang="en-US" sz="3465">
                <a:solidFill>
                  <a:srgbClr val="171717"/>
                </a:solidFill>
                <a:latin typeface="Barlow Medium"/>
              </a:rPr>
              <a:t>4.I have an early dental appointment tomorrow; I can’t go out tonight.</a:t>
            </a:r>
          </a:p>
          <a:p>
            <a:pPr marL="748300" indent="-374150" lvl="1">
              <a:lnSpc>
                <a:spcPts val="4852"/>
              </a:lnSpc>
              <a:buFont typeface="Arial"/>
              <a:buChar char="•"/>
            </a:pPr>
            <a:r>
              <a:rPr lang="en-US" sz="3465">
                <a:solidFill>
                  <a:srgbClr val="171717"/>
                </a:solidFill>
                <a:latin typeface="Barlow Medium"/>
              </a:rPr>
              <a:t>5.Of all the punctuation marks in English grammar, this one is perhaps the most abused and misused.</a:t>
            </a:r>
          </a:p>
        </p:txBody>
      </p:sp>
      <p:pic>
        <p:nvPicPr>
          <p:cNvPr name="Picture 14" id="14"/>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false" flipV="false" rot="0">
            <a:off x="638373" y="2131916"/>
            <a:ext cx="5773743" cy="11142311"/>
          </a:xfrm>
          <a:prstGeom prst="rect">
            <a:avLst/>
          </a:prstGeom>
        </p:spPr>
      </p:pic>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3E1D1"/>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false" flipV="false" rot="0">
            <a:off x="-2087881" y="1028700"/>
            <a:ext cx="5401289" cy="4114800"/>
          </a:xfrm>
          <a:prstGeom prst="rect">
            <a:avLst/>
          </a:prstGeom>
        </p:spPr>
      </p:pic>
      <p:grpSp>
        <p:nvGrpSpPr>
          <p:cNvPr name="Group 3" id="3"/>
          <p:cNvGrpSpPr/>
          <p:nvPr/>
        </p:nvGrpSpPr>
        <p:grpSpPr>
          <a:xfrm rot="0">
            <a:off x="1028700" y="3680552"/>
            <a:ext cx="3639157" cy="5278225"/>
            <a:chOff x="0" y="0"/>
            <a:chExt cx="830008" cy="1208681"/>
          </a:xfrm>
        </p:grpSpPr>
        <p:sp>
          <p:nvSpPr>
            <p:cNvPr name="Freeform 4" id="4"/>
            <p:cNvSpPr/>
            <p:nvPr/>
          </p:nvSpPr>
          <p:spPr>
            <a:xfrm>
              <a:off x="0" y="0"/>
              <a:ext cx="830008" cy="1208681"/>
            </a:xfrm>
            <a:custGeom>
              <a:avLst/>
              <a:gdLst/>
              <a:ahLst/>
              <a:cxnLst/>
              <a:rect r="r" b="b" t="t" l="l"/>
              <a:pathLst>
                <a:path h="1208681" w="830008">
                  <a:moveTo>
                    <a:pt x="705548" y="1208681"/>
                  </a:moveTo>
                  <a:lnTo>
                    <a:pt x="124460" y="1208681"/>
                  </a:lnTo>
                  <a:cubicBezTo>
                    <a:pt x="55880" y="1208681"/>
                    <a:pt x="0" y="1152801"/>
                    <a:pt x="0" y="1084221"/>
                  </a:cubicBezTo>
                  <a:lnTo>
                    <a:pt x="0" y="124460"/>
                  </a:lnTo>
                  <a:cubicBezTo>
                    <a:pt x="0" y="55880"/>
                    <a:pt x="55880" y="0"/>
                    <a:pt x="124460" y="0"/>
                  </a:cubicBezTo>
                  <a:lnTo>
                    <a:pt x="705548" y="0"/>
                  </a:lnTo>
                  <a:cubicBezTo>
                    <a:pt x="774128" y="0"/>
                    <a:pt x="830008" y="55880"/>
                    <a:pt x="830008" y="124460"/>
                  </a:cubicBezTo>
                  <a:lnTo>
                    <a:pt x="830008" y="1084221"/>
                  </a:lnTo>
                  <a:cubicBezTo>
                    <a:pt x="830008" y="1152801"/>
                    <a:pt x="774128" y="1208681"/>
                    <a:pt x="705548" y="1208681"/>
                  </a:cubicBezTo>
                  <a:close/>
                </a:path>
              </a:pathLst>
            </a:custGeom>
            <a:solidFill>
              <a:srgbClr val="FFFFFF"/>
            </a:solidFill>
          </p:spPr>
        </p:sp>
      </p:grpSp>
      <p:grpSp>
        <p:nvGrpSpPr>
          <p:cNvPr name="Group 5" id="5"/>
          <p:cNvGrpSpPr/>
          <p:nvPr/>
        </p:nvGrpSpPr>
        <p:grpSpPr>
          <a:xfrm rot="0">
            <a:off x="5225848" y="3680552"/>
            <a:ext cx="3639157" cy="5278225"/>
            <a:chOff x="0" y="0"/>
            <a:chExt cx="830008" cy="1208681"/>
          </a:xfrm>
        </p:grpSpPr>
        <p:sp>
          <p:nvSpPr>
            <p:cNvPr name="Freeform 6" id="6"/>
            <p:cNvSpPr/>
            <p:nvPr/>
          </p:nvSpPr>
          <p:spPr>
            <a:xfrm>
              <a:off x="0" y="0"/>
              <a:ext cx="830008" cy="1208681"/>
            </a:xfrm>
            <a:custGeom>
              <a:avLst/>
              <a:gdLst/>
              <a:ahLst/>
              <a:cxnLst/>
              <a:rect r="r" b="b" t="t" l="l"/>
              <a:pathLst>
                <a:path h="1208681" w="830008">
                  <a:moveTo>
                    <a:pt x="705548" y="1208681"/>
                  </a:moveTo>
                  <a:lnTo>
                    <a:pt x="124460" y="1208681"/>
                  </a:lnTo>
                  <a:cubicBezTo>
                    <a:pt x="55880" y="1208681"/>
                    <a:pt x="0" y="1152801"/>
                    <a:pt x="0" y="1084221"/>
                  </a:cubicBezTo>
                  <a:lnTo>
                    <a:pt x="0" y="124460"/>
                  </a:lnTo>
                  <a:cubicBezTo>
                    <a:pt x="0" y="55880"/>
                    <a:pt x="55880" y="0"/>
                    <a:pt x="124460" y="0"/>
                  </a:cubicBezTo>
                  <a:lnTo>
                    <a:pt x="705548" y="0"/>
                  </a:lnTo>
                  <a:cubicBezTo>
                    <a:pt x="774128" y="0"/>
                    <a:pt x="830008" y="55880"/>
                    <a:pt x="830008" y="124460"/>
                  </a:cubicBezTo>
                  <a:lnTo>
                    <a:pt x="830008" y="1084221"/>
                  </a:lnTo>
                  <a:cubicBezTo>
                    <a:pt x="830008" y="1152801"/>
                    <a:pt x="774128" y="1208681"/>
                    <a:pt x="705548" y="1208681"/>
                  </a:cubicBezTo>
                  <a:close/>
                </a:path>
              </a:pathLst>
            </a:custGeom>
            <a:solidFill>
              <a:srgbClr val="FFFFFF"/>
            </a:solidFill>
          </p:spPr>
        </p:sp>
      </p:grpSp>
      <p:grpSp>
        <p:nvGrpSpPr>
          <p:cNvPr name="Group 7" id="7"/>
          <p:cNvGrpSpPr/>
          <p:nvPr/>
        </p:nvGrpSpPr>
        <p:grpSpPr>
          <a:xfrm rot="0">
            <a:off x="9422995" y="3680552"/>
            <a:ext cx="3639157" cy="5278225"/>
            <a:chOff x="0" y="0"/>
            <a:chExt cx="830008" cy="1208681"/>
          </a:xfrm>
        </p:grpSpPr>
        <p:sp>
          <p:nvSpPr>
            <p:cNvPr name="Freeform 8" id="8"/>
            <p:cNvSpPr/>
            <p:nvPr/>
          </p:nvSpPr>
          <p:spPr>
            <a:xfrm>
              <a:off x="0" y="0"/>
              <a:ext cx="830008" cy="1208681"/>
            </a:xfrm>
            <a:custGeom>
              <a:avLst/>
              <a:gdLst/>
              <a:ahLst/>
              <a:cxnLst/>
              <a:rect r="r" b="b" t="t" l="l"/>
              <a:pathLst>
                <a:path h="1208681" w="830008">
                  <a:moveTo>
                    <a:pt x="705548" y="1208681"/>
                  </a:moveTo>
                  <a:lnTo>
                    <a:pt x="124460" y="1208681"/>
                  </a:lnTo>
                  <a:cubicBezTo>
                    <a:pt x="55880" y="1208681"/>
                    <a:pt x="0" y="1152801"/>
                    <a:pt x="0" y="1084221"/>
                  </a:cubicBezTo>
                  <a:lnTo>
                    <a:pt x="0" y="124460"/>
                  </a:lnTo>
                  <a:cubicBezTo>
                    <a:pt x="0" y="55880"/>
                    <a:pt x="55880" y="0"/>
                    <a:pt x="124460" y="0"/>
                  </a:cubicBezTo>
                  <a:lnTo>
                    <a:pt x="705548" y="0"/>
                  </a:lnTo>
                  <a:cubicBezTo>
                    <a:pt x="774128" y="0"/>
                    <a:pt x="830008" y="55880"/>
                    <a:pt x="830008" y="124460"/>
                  </a:cubicBezTo>
                  <a:lnTo>
                    <a:pt x="830008" y="1084221"/>
                  </a:lnTo>
                  <a:cubicBezTo>
                    <a:pt x="830008" y="1152801"/>
                    <a:pt x="774128" y="1208681"/>
                    <a:pt x="705548" y="1208681"/>
                  </a:cubicBezTo>
                  <a:close/>
                </a:path>
              </a:pathLst>
            </a:custGeom>
            <a:solidFill>
              <a:srgbClr val="FFFFFF"/>
            </a:solidFill>
          </p:spPr>
        </p:sp>
      </p:grpSp>
      <p:pic>
        <p:nvPicPr>
          <p:cNvPr name="Picture 9" id="9"/>
          <p:cNvPicPr>
            <a:picLocks noChangeAspect="true"/>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l="0" t="0" r="0" b="0"/>
          <a:stretch>
            <a:fillRect/>
          </a:stretch>
        </p:blipFill>
        <p:spPr>
          <a:xfrm flipH="false" flipV="false" rot="0">
            <a:off x="14677354" y="4135001"/>
            <a:ext cx="3752656" cy="6449877"/>
          </a:xfrm>
          <a:prstGeom prst="rect">
            <a:avLst/>
          </a:prstGeom>
        </p:spPr>
      </p:pic>
      <p:grpSp>
        <p:nvGrpSpPr>
          <p:cNvPr name="Group 10" id="10"/>
          <p:cNvGrpSpPr/>
          <p:nvPr/>
        </p:nvGrpSpPr>
        <p:grpSpPr>
          <a:xfrm rot="0">
            <a:off x="13620143" y="3680552"/>
            <a:ext cx="3639157" cy="5278225"/>
            <a:chOff x="0" y="0"/>
            <a:chExt cx="830008" cy="1208681"/>
          </a:xfrm>
        </p:grpSpPr>
        <p:sp>
          <p:nvSpPr>
            <p:cNvPr name="Freeform 11" id="11"/>
            <p:cNvSpPr/>
            <p:nvPr/>
          </p:nvSpPr>
          <p:spPr>
            <a:xfrm>
              <a:off x="0" y="0"/>
              <a:ext cx="830008" cy="1208681"/>
            </a:xfrm>
            <a:custGeom>
              <a:avLst/>
              <a:gdLst/>
              <a:ahLst/>
              <a:cxnLst/>
              <a:rect r="r" b="b" t="t" l="l"/>
              <a:pathLst>
                <a:path h="1208681" w="830008">
                  <a:moveTo>
                    <a:pt x="705548" y="1208681"/>
                  </a:moveTo>
                  <a:lnTo>
                    <a:pt x="124460" y="1208681"/>
                  </a:lnTo>
                  <a:cubicBezTo>
                    <a:pt x="55880" y="1208681"/>
                    <a:pt x="0" y="1152801"/>
                    <a:pt x="0" y="1084221"/>
                  </a:cubicBezTo>
                  <a:lnTo>
                    <a:pt x="0" y="124460"/>
                  </a:lnTo>
                  <a:cubicBezTo>
                    <a:pt x="0" y="55880"/>
                    <a:pt x="55880" y="0"/>
                    <a:pt x="124460" y="0"/>
                  </a:cubicBezTo>
                  <a:lnTo>
                    <a:pt x="705548" y="0"/>
                  </a:lnTo>
                  <a:cubicBezTo>
                    <a:pt x="774128" y="0"/>
                    <a:pt x="830008" y="55880"/>
                    <a:pt x="830008" y="124460"/>
                  </a:cubicBezTo>
                  <a:lnTo>
                    <a:pt x="830008" y="1084221"/>
                  </a:lnTo>
                  <a:cubicBezTo>
                    <a:pt x="830008" y="1152801"/>
                    <a:pt x="774128" y="1208681"/>
                    <a:pt x="705548" y="1208681"/>
                  </a:cubicBezTo>
                  <a:close/>
                </a:path>
              </a:pathLst>
            </a:custGeom>
            <a:solidFill>
              <a:srgbClr val="FFFFFF"/>
            </a:solidFill>
          </p:spPr>
        </p:sp>
      </p:grpSp>
      <p:pic>
        <p:nvPicPr>
          <p:cNvPr name="Picture 12" id="12"/>
          <p:cNvPicPr>
            <a:picLocks noChangeAspect="true"/>
          </p:cNvPicPr>
          <p:nvPr/>
        </p:nvPicPr>
        <p:blipFill>
          <a:blip r:embed="rId6"/>
          <a:srcRect l="0" t="0" r="0" b="0"/>
          <a:stretch>
            <a:fillRect/>
          </a:stretch>
        </p:blipFill>
        <p:spPr>
          <a:xfrm flipH="false" flipV="false" rot="0">
            <a:off x="1311292" y="4696087"/>
            <a:ext cx="3073974" cy="3247155"/>
          </a:xfrm>
          <a:prstGeom prst="rect">
            <a:avLst/>
          </a:prstGeom>
        </p:spPr>
      </p:pic>
      <p:sp>
        <p:nvSpPr>
          <p:cNvPr name="TextBox 13" id="13"/>
          <p:cNvSpPr txBox="true"/>
          <p:nvPr/>
        </p:nvSpPr>
        <p:spPr>
          <a:xfrm rot="0">
            <a:off x="2822591" y="1309173"/>
            <a:ext cx="12642817" cy="1238250"/>
          </a:xfrm>
          <a:prstGeom prst="rect">
            <a:avLst/>
          </a:prstGeom>
        </p:spPr>
        <p:txBody>
          <a:bodyPr anchor="t" rtlCol="false" tIns="0" lIns="0" bIns="0" rIns="0">
            <a:spAutoFit/>
          </a:bodyPr>
          <a:lstStyle/>
          <a:p>
            <a:pPr algn="ctr">
              <a:lnSpc>
                <a:spcPts val="9600"/>
              </a:lnSpc>
            </a:pPr>
            <a:r>
              <a:rPr lang="en-US" sz="8000">
                <a:solidFill>
                  <a:srgbClr val="003366"/>
                </a:solidFill>
                <a:latin typeface="TT Rounds Condensed Black"/>
              </a:rPr>
              <a:t>Colon</a:t>
            </a:r>
          </a:p>
        </p:txBody>
      </p:sp>
      <p:grpSp>
        <p:nvGrpSpPr>
          <p:cNvPr name="Group 14" id="14"/>
          <p:cNvGrpSpPr/>
          <p:nvPr/>
        </p:nvGrpSpPr>
        <p:grpSpPr>
          <a:xfrm rot="0">
            <a:off x="5378343" y="3159693"/>
            <a:ext cx="3334167" cy="5218036"/>
            <a:chOff x="0" y="0"/>
            <a:chExt cx="4445556" cy="6957381"/>
          </a:xfrm>
        </p:grpSpPr>
        <p:sp>
          <p:nvSpPr>
            <p:cNvPr name="TextBox 15" id="15"/>
            <p:cNvSpPr txBox="true"/>
            <p:nvPr/>
          </p:nvSpPr>
          <p:spPr>
            <a:xfrm rot="0">
              <a:off x="0" y="-9525"/>
              <a:ext cx="4445556" cy="995023"/>
            </a:xfrm>
            <a:prstGeom prst="rect">
              <a:avLst/>
            </a:prstGeom>
          </p:spPr>
          <p:txBody>
            <a:bodyPr anchor="t" rtlCol="false" tIns="0" lIns="0" bIns="0" rIns="0">
              <a:spAutoFit/>
            </a:bodyPr>
            <a:lstStyle/>
            <a:p>
              <a:pPr algn="ctr">
                <a:lnSpc>
                  <a:spcPts val="5912"/>
                </a:lnSpc>
              </a:pPr>
            </a:p>
          </p:txBody>
        </p:sp>
        <p:sp>
          <p:nvSpPr>
            <p:cNvPr name="TextBox 16" id="16"/>
            <p:cNvSpPr txBox="true"/>
            <p:nvPr/>
          </p:nvSpPr>
          <p:spPr>
            <a:xfrm rot="0">
              <a:off x="0" y="1203792"/>
              <a:ext cx="4445556" cy="5753589"/>
            </a:xfrm>
            <a:prstGeom prst="rect">
              <a:avLst/>
            </a:prstGeom>
          </p:spPr>
          <p:txBody>
            <a:bodyPr anchor="t" rtlCol="false" tIns="0" lIns="0" bIns="0" rIns="0">
              <a:spAutoFit/>
            </a:bodyPr>
            <a:lstStyle/>
            <a:p>
              <a:pPr>
                <a:lnSpc>
                  <a:spcPts val="4311"/>
                </a:lnSpc>
              </a:pPr>
              <a:r>
                <a:rPr lang="en-US" sz="3079">
                  <a:solidFill>
                    <a:srgbClr val="003366"/>
                  </a:solidFill>
                  <a:latin typeface="Be Vietnam"/>
                </a:rPr>
                <a:t>A Colon: is used to introduce a list of items, for example, leather can be used for many things: bags, shoes, belts and coats. </a:t>
              </a:r>
            </a:p>
          </p:txBody>
        </p:sp>
      </p:grpSp>
      <p:sp>
        <p:nvSpPr>
          <p:cNvPr name="TextBox 17" id="17"/>
          <p:cNvSpPr txBox="true"/>
          <p:nvPr/>
        </p:nvSpPr>
        <p:spPr>
          <a:xfrm rot="0">
            <a:off x="9646727" y="4077851"/>
            <a:ext cx="3191694" cy="4173278"/>
          </a:xfrm>
          <a:prstGeom prst="rect">
            <a:avLst/>
          </a:prstGeom>
        </p:spPr>
        <p:txBody>
          <a:bodyPr anchor="t" rtlCol="false" tIns="0" lIns="0" bIns="0" rIns="0">
            <a:spAutoFit/>
          </a:bodyPr>
          <a:lstStyle/>
          <a:p>
            <a:pPr>
              <a:lnSpc>
                <a:spcPts val="4126"/>
              </a:lnSpc>
            </a:pPr>
            <a:r>
              <a:rPr lang="en-US" sz="2947">
                <a:solidFill>
                  <a:srgbClr val="003366"/>
                </a:solidFill>
                <a:latin typeface="Be Vietnam"/>
              </a:rPr>
              <a:t>A Colon: is used to introduce a list of items, for example, leather can be used for many things: bags, shoes, belts and coats. </a:t>
            </a:r>
          </a:p>
        </p:txBody>
      </p:sp>
      <p:sp>
        <p:nvSpPr>
          <p:cNvPr name="TextBox 18" id="18"/>
          <p:cNvSpPr txBox="true"/>
          <p:nvPr/>
        </p:nvSpPr>
        <p:spPr>
          <a:xfrm rot="0">
            <a:off x="13826077" y="4077851"/>
            <a:ext cx="3227289" cy="4695993"/>
          </a:xfrm>
          <a:prstGeom prst="rect">
            <a:avLst/>
          </a:prstGeom>
        </p:spPr>
        <p:txBody>
          <a:bodyPr anchor="t" rtlCol="false" tIns="0" lIns="0" bIns="0" rIns="0">
            <a:spAutoFit/>
          </a:bodyPr>
          <a:lstStyle/>
          <a:p>
            <a:pPr>
              <a:lnSpc>
                <a:spcPts val="4190"/>
              </a:lnSpc>
            </a:pPr>
            <a:r>
              <a:rPr lang="en-US" sz="2993">
                <a:solidFill>
                  <a:srgbClr val="003366"/>
                </a:solidFill>
                <a:latin typeface="Be Vietnam"/>
              </a:rPr>
              <a:t>Used infrequently to join two parts of a sentence when the second part is providing more information than the first part.</a:t>
            </a:r>
          </a:p>
          <a:p>
            <a:pPr algn="ctr">
              <a:lnSpc>
                <a:spcPts val="4190"/>
              </a:lnSpc>
            </a:pP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FFF8E9"/>
        </a:solidFill>
      </p:bgPr>
    </p:bg>
    <p:spTree>
      <p:nvGrpSpPr>
        <p:cNvPr id="1" name=""/>
        <p:cNvGrpSpPr/>
        <p:nvPr/>
      </p:nvGrpSpPr>
      <p:grpSpPr>
        <a:xfrm>
          <a:off x="0" y="0"/>
          <a:ext cx="0" cy="0"/>
          <a:chOff x="0" y="0"/>
          <a:chExt cx="0" cy="0"/>
        </a:xfrm>
      </p:grpSpPr>
      <p:sp>
        <p:nvSpPr>
          <p:cNvPr name="TextBox 2" id="2"/>
          <p:cNvSpPr txBox="true"/>
          <p:nvPr/>
        </p:nvSpPr>
        <p:spPr>
          <a:xfrm rot="0">
            <a:off x="341153" y="5352191"/>
            <a:ext cx="4385572" cy="3906109"/>
          </a:xfrm>
          <a:prstGeom prst="rect">
            <a:avLst/>
          </a:prstGeom>
        </p:spPr>
        <p:txBody>
          <a:bodyPr anchor="t" rtlCol="false" tIns="0" lIns="0" bIns="0" rIns="0">
            <a:spAutoFit/>
          </a:bodyPr>
          <a:lstStyle/>
          <a:p>
            <a:pPr marL="0" indent="0" lvl="0">
              <a:lnSpc>
                <a:spcPts val="4466"/>
              </a:lnSpc>
            </a:pPr>
            <a:r>
              <a:rPr lang="en-US" sz="2977">
                <a:solidFill>
                  <a:srgbClr val="000000"/>
                </a:solidFill>
                <a:latin typeface="Poppins Light"/>
              </a:rPr>
              <a:t>Brackets are used to enclose separate information. They are the strongest and most formal way of clarifying information away from the main information. </a:t>
            </a:r>
          </a:p>
        </p:txBody>
      </p:sp>
      <p:sp>
        <p:nvSpPr>
          <p:cNvPr name="TextBox 3" id="3"/>
          <p:cNvSpPr txBox="true"/>
          <p:nvPr/>
        </p:nvSpPr>
        <p:spPr>
          <a:xfrm rot="0">
            <a:off x="5356622" y="5057775"/>
            <a:ext cx="4417275" cy="4100792"/>
          </a:xfrm>
          <a:prstGeom prst="rect">
            <a:avLst/>
          </a:prstGeom>
        </p:spPr>
        <p:txBody>
          <a:bodyPr anchor="t" rtlCol="false" tIns="0" lIns="0" bIns="0" rIns="0">
            <a:spAutoFit/>
          </a:bodyPr>
          <a:lstStyle/>
          <a:p>
            <a:pPr>
              <a:lnSpc>
                <a:spcPts val="4676"/>
              </a:lnSpc>
            </a:pPr>
            <a:r>
              <a:rPr lang="en-US" sz="3117">
                <a:solidFill>
                  <a:srgbClr val="000000"/>
                </a:solidFill>
                <a:latin typeface="Poppins Light"/>
              </a:rPr>
              <a:t>Square brackets/parentheses</a:t>
            </a:r>
            <a:r>
              <a:rPr lang="en-US" sz="3117">
                <a:solidFill>
                  <a:srgbClr val="000000"/>
                </a:solidFill>
                <a:latin typeface="Poppins Light"/>
              </a:rPr>
              <a:t>.</a:t>
            </a:r>
            <a:r>
              <a:rPr lang="en-US" sz="3117">
                <a:solidFill>
                  <a:srgbClr val="000000"/>
                </a:solidFill>
                <a:latin typeface="Poppins Light"/>
              </a:rPr>
              <a:t> </a:t>
            </a:r>
          </a:p>
          <a:p>
            <a:pPr>
              <a:lnSpc>
                <a:spcPts val="4676"/>
              </a:lnSpc>
            </a:pPr>
            <a:r>
              <a:rPr lang="en-US" sz="3117">
                <a:solidFill>
                  <a:srgbClr val="000000"/>
                </a:solidFill>
                <a:latin typeface="Arimo"/>
              </a:rPr>
              <a:t>Have a particular purpose as part of referencing, should not be used elsewhere.</a:t>
            </a:r>
          </a:p>
          <a:p>
            <a:pPr marL="0" indent="0" lvl="0">
              <a:lnSpc>
                <a:spcPts val="4676"/>
              </a:lnSpc>
            </a:pPr>
          </a:p>
        </p:txBody>
      </p:sp>
      <p:pic>
        <p:nvPicPr>
          <p:cNvPr name="Picture 4" id="4"/>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true" flipV="false" rot="-4750201">
            <a:off x="13829553" y="-2571750"/>
            <a:ext cx="5996386" cy="7200900"/>
          </a:xfrm>
          <a:prstGeom prst="rect">
            <a:avLst/>
          </a:prstGeom>
        </p:spPr>
      </p:pic>
      <p:pic>
        <p:nvPicPr>
          <p:cNvPr name="Picture 5" id="5"/>
          <p:cNvPicPr>
            <a:picLocks noChangeAspect="true"/>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l="0" t="0" r="0" b="0"/>
          <a:stretch>
            <a:fillRect/>
          </a:stretch>
        </p:blipFill>
        <p:spPr>
          <a:xfrm flipH="false" flipV="false" rot="-9564565">
            <a:off x="3995058" y="8514146"/>
            <a:ext cx="7315200" cy="3604399"/>
          </a:xfrm>
          <a:prstGeom prst="rect">
            <a:avLst/>
          </a:prstGeom>
        </p:spPr>
      </p:pic>
      <p:pic>
        <p:nvPicPr>
          <p:cNvPr name="Picture 6" id="6"/>
          <p:cNvPicPr>
            <a:picLocks noChangeAspect="true"/>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l="0" t="0" r="0" b="0"/>
          <a:stretch>
            <a:fillRect/>
          </a:stretch>
        </p:blipFill>
        <p:spPr>
          <a:xfrm flipH="false" flipV="false" rot="0">
            <a:off x="-1345528" y="-2222756"/>
            <a:ext cx="5171284" cy="5628608"/>
          </a:xfrm>
          <a:prstGeom prst="rect">
            <a:avLst/>
          </a:prstGeom>
        </p:spPr>
      </p:pic>
      <p:pic>
        <p:nvPicPr>
          <p:cNvPr name="Picture 7" id="7"/>
          <p:cNvPicPr>
            <a:picLocks noChangeAspect="true"/>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l="0" t="0" r="0" b="0"/>
          <a:stretch>
            <a:fillRect/>
          </a:stretch>
        </p:blipFill>
        <p:spPr>
          <a:xfrm flipH="false" flipV="false" rot="0">
            <a:off x="5736419" y="1028700"/>
            <a:ext cx="1916238" cy="3444219"/>
          </a:xfrm>
          <a:prstGeom prst="rect">
            <a:avLst/>
          </a:prstGeom>
        </p:spPr>
      </p:pic>
      <p:sp>
        <p:nvSpPr>
          <p:cNvPr name="TextBox 8" id="8"/>
          <p:cNvSpPr txBox="true"/>
          <p:nvPr/>
        </p:nvSpPr>
        <p:spPr>
          <a:xfrm rot="0">
            <a:off x="10571281" y="4484302"/>
            <a:ext cx="7415443" cy="4773998"/>
          </a:xfrm>
          <a:prstGeom prst="rect">
            <a:avLst/>
          </a:prstGeom>
        </p:spPr>
        <p:txBody>
          <a:bodyPr anchor="t" rtlCol="false" tIns="0" lIns="0" bIns="0" rIns="0">
            <a:spAutoFit/>
          </a:bodyPr>
          <a:lstStyle/>
          <a:p>
            <a:pPr>
              <a:lnSpc>
                <a:spcPts val="4770"/>
              </a:lnSpc>
            </a:pPr>
            <a:r>
              <a:rPr lang="en-US" sz="3180">
                <a:solidFill>
                  <a:srgbClr val="000000"/>
                </a:solidFill>
                <a:latin typeface="Poppins Light"/>
              </a:rPr>
              <a:t>Speech Marks are used to acknowledge the citing of someone else’s words (from written sources).</a:t>
            </a:r>
          </a:p>
          <a:p>
            <a:pPr>
              <a:lnSpc>
                <a:spcPts val="4770"/>
              </a:lnSpc>
            </a:pPr>
            <a:r>
              <a:rPr lang="en-US" sz="3180">
                <a:solidFill>
                  <a:srgbClr val="000000"/>
                </a:solidFill>
                <a:latin typeface="Arimo"/>
              </a:rPr>
              <a:t> Show direct speech (spoken words).</a:t>
            </a:r>
          </a:p>
          <a:p>
            <a:pPr>
              <a:lnSpc>
                <a:spcPts val="4770"/>
              </a:lnSpc>
            </a:pPr>
            <a:r>
              <a:rPr lang="en-US" sz="3180">
                <a:solidFill>
                  <a:srgbClr val="000000"/>
                </a:solidFill>
                <a:latin typeface="Arimo"/>
              </a:rPr>
              <a:t> Indicate slang or foreign phrases.</a:t>
            </a:r>
          </a:p>
          <a:p>
            <a:pPr>
              <a:lnSpc>
                <a:spcPts val="4770"/>
              </a:lnSpc>
            </a:pPr>
            <a:r>
              <a:rPr lang="en-US" sz="3180">
                <a:solidFill>
                  <a:srgbClr val="000000"/>
                </a:solidFill>
                <a:latin typeface="Arimo"/>
              </a:rPr>
              <a:t> Show titles of books, films and articles.</a:t>
            </a:r>
          </a:p>
          <a:p>
            <a:pPr marL="0" indent="0" lvl="0">
              <a:lnSpc>
                <a:spcPts val="4770"/>
              </a:lnSpc>
            </a:pPr>
          </a:p>
        </p:txBody>
      </p:sp>
      <p:sp>
        <p:nvSpPr>
          <p:cNvPr name="TextBox 9" id="9"/>
          <p:cNvSpPr txBox="true"/>
          <p:nvPr/>
        </p:nvSpPr>
        <p:spPr>
          <a:xfrm rot="0">
            <a:off x="1028700" y="1675788"/>
            <a:ext cx="2264993" cy="3762128"/>
          </a:xfrm>
          <a:prstGeom prst="rect">
            <a:avLst/>
          </a:prstGeom>
        </p:spPr>
        <p:txBody>
          <a:bodyPr anchor="t" rtlCol="false" tIns="0" lIns="0" bIns="0" rIns="0">
            <a:spAutoFit/>
          </a:bodyPr>
          <a:lstStyle/>
          <a:p>
            <a:pPr algn="ctr">
              <a:lnSpc>
                <a:spcPts val="31064"/>
              </a:lnSpc>
            </a:pPr>
            <a:r>
              <a:rPr lang="en-US" sz="22188">
                <a:solidFill>
                  <a:srgbClr val="000000"/>
                </a:solidFill>
                <a:latin typeface="Open Sans Light"/>
              </a:rPr>
              <a:t>( )</a:t>
            </a:r>
          </a:p>
        </p:txBody>
      </p:sp>
      <p:sp>
        <p:nvSpPr>
          <p:cNvPr name="TextBox 10" id="10"/>
          <p:cNvSpPr txBox="true"/>
          <p:nvPr/>
        </p:nvSpPr>
        <p:spPr>
          <a:xfrm rot="0">
            <a:off x="10571281" y="1761513"/>
            <a:ext cx="6004072" cy="2470159"/>
          </a:xfrm>
          <a:prstGeom prst="rect">
            <a:avLst/>
          </a:prstGeom>
        </p:spPr>
        <p:txBody>
          <a:bodyPr anchor="t" rtlCol="false" tIns="0" lIns="0" bIns="0" rIns="0">
            <a:spAutoFit/>
          </a:bodyPr>
          <a:lstStyle/>
          <a:p>
            <a:pPr algn="ctr">
              <a:lnSpc>
                <a:spcPts val="19774"/>
              </a:lnSpc>
            </a:pPr>
            <a:r>
              <a:rPr lang="en-US" sz="14124">
                <a:solidFill>
                  <a:srgbClr val="000000"/>
                </a:solidFill>
                <a:latin typeface="Arimo"/>
              </a:rPr>
              <a:t>"hello"</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FF8E9"/>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true" flipV="false" rot="-4750201">
            <a:off x="13829553" y="-2571750"/>
            <a:ext cx="5996386" cy="7200900"/>
          </a:xfrm>
          <a:prstGeom prst="rect">
            <a:avLst/>
          </a:prstGeom>
        </p:spPr>
      </p:pic>
      <p:pic>
        <p:nvPicPr>
          <p:cNvPr name="Picture 3" id="3"/>
          <p:cNvPicPr>
            <a:picLocks noChangeAspect="true"/>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l="0" t="0" r="0" b="0"/>
          <a:stretch>
            <a:fillRect/>
          </a:stretch>
        </p:blipFill>
        <p:spPr>
          <a:xfrm flipH="false" flipV="false" rot="-9564565">
            <a:off x="3995058" y="8514146"/>
            <a:ext cx="7315200" cy="3604399"/>
          </a:xfrm>
          <a:prstGeom prst="rect">
            <a:avLst/>
          </a:prstGeom>
        </p:spPr>
      </p:pic>
      <p:pic>
        <p:nvPicPr>
          <p:cNvPr name="Picture 4" id="4"/>
          <p:cNvPicPr>
            <a:picLocks noChangeAspect="true"/>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l="0" t="0" r="0" b="0"/>
          <a:stretch>
            <a:fillRect/>
          </a:stretch>
        </p:blipFill>
        <p:spPr>
          <a:xfrm flipH="false" flipV="false" rot="0">
            <a:off x="-1345528" y="-2222756"/>
            <a:ext cx="5171284" cy="5628608"/>
          </a:xfrm>
          <a:prstGeom prst="rect">
            <a:avLst/>
          </a:prstGeom>
        </p:spPr>
      </p:pic>
      <p:pic>
        <p:nvPicPr>
          <p:cNvPr name="Picture 5" id="5"/>
          <p:cNvPicPr>
            <a:picLocks noChangeAspect="true"/>
          </p:cNvPicPr>
          <p:nvPr/>
        </p:nvPicPr>
        <p:blipFill>
          <a:blip r:embed="rId8"/>
          <a:srcRect l="0" t="0" r="0" b="0"/>
          <a:stretch>
            <a:fillRect/>
          </a:stretch>
        </p:blipFill>
        <p:spPr>
          <a:xfrm flipH="false" flipV="false" rot="0">
            <a:off x="705872" y="2772716"/>
            <a:ext cx="5778062" cy="5778062"/>
          </a:xfrm>
          <a:prstGeom prst="rect">
            <a:avLst/>
          </a:prstGeom>
        </p:spPr>
      </p:pic>
      <p:sp>
        <p:nvSpPr>
          <p:cNvPr name="TextBox 6" id="6"/>
          <p:cNvSpPr txBox="true"/>
          <p:nvPr/>
        </p:nvSpPr>
        <p:spPr>
          <a:xfrm rot="0">
            <a:off x="9641109" y="4564275"/>
            <a:ext cx="8646891" cy="4468084"/>
          </a:xfrm>
          <a:prstGeom prst="rect">
            <a:avLst/>
          </a:prstGeom>
        </p:spPr>
        <p:txBody>
          <a:bodyPr anchor="t" rtlCol="false" tIns="0" lIns="0" bIns="0" rIns="0">
            <a:spAutoFit/>
          </a:bodyPr>
          <a:lstStyle/>
          <a:p>
            <a:pPr>
              <a:lnSpc>
                <a:spcPts val="4466"/>
              </a:lnSpc>
            </a:pPr>
            <a:r>
              <a:rPr lang="en-US" sz="2977">
                <a:solidFill>
                  <a:srgbClr val="000000"/>
                </a:solidFill>
                <a:latin typeface="Poppins Light"/>
              </a:rPr>
              <a:t>Used to show that letters have been left out.</a:t>
            </a:r>
          </a:p>
          <a:p>
            <a:pPr>
              <a:lnSpc>
                <a:spcPts val="4466"/>
              </a:lnSpc>
            </a:pPr>
            <a:r>
              <a:rPr lang="en-US" sz="2977">
                <a:solidFill>
                  <a:srgbClr val="000000"/>
                </a:solidFill>
                <a:latin typeface="Arimo"/>
              </a:rPr>
              <a:t>To show possession, for example,</a:t>
            </a:r>
          </a:p>
          <a:p>
            <a:pPr>
              <a:lnSpc>
                <a:spcPts val="4466"/>
              </a:lnSpc>
            </a:pPr>
            <a:r>
              <a:rPr lang="en-US" sz="2977">
                <a:solidFill>
                  <a:srgbClr val="000000"/>
                </a:solidFill>
                <a:latin typeface="Arimo"/>
              </a:rPr>
              <a:t>To show singular possessive nouns, the apostrophe needs to be placed between the noun and the ‘s’.</a:t>
            </a:r>
          </a:p>
          <a:p>
            <a:pPr>
              <a:lnSpc>
                <a:spcPts val="4466"/>
              </a:lnSpc>
            </a:pPr>
            <a:r>
              <a:rPr lang="en-US" sz="2977">
                <a:solidFill>
                  <a:srgbClr val="000000"/>
                </a:solidFill>
                <a:latin typeface="Arimo"/>
              </a:rPr>
              <a:t>To show plural possessive nouns, the apostrophe needs to be placed after the ‘s’.</a:t>
            </a:r>
          </a:p>
          <a:p>
            <a:pPr marL="0" indent="0" lvl="0">
              <a:lnSpc>
                <a:spcPts val="4466"/>
              </a:lnSpc>
            </a:pPr>
          </a:p>
        </p:txBody>
      </p:sp>
      <p:sp>
        <p:nvSpPr>
          <p:cNvPr name="TextBox 7" id="7"/>
          <p:cNvSpPr txBox="true"/>
          <p:nvPr/>
        </p:nvSpPr>
        <p:spPr>
          <a:xfrm rot="0">
            <a:off x="463391" y="6755454"/>
            <a:ext cx="7415443" cy="2970461"/>
          </a:xfrm>
          <a:prstGeom prst="rect">
            <a:avLst/>
          </a:prstGeom>
        </p:spPr>
        <p:txBody>
          <a:bodyPr anchor="t" rtlCol="false" tIns="0" lIns="0" bIns="0" rIns="0">
            <a:spAutoFit/>
          </a:bodyPr>
          <a:lstStyle/>
          <a:p>
            <a:pPr>
              <a:lnSpc>
                <a:spcPts val="4770"/>
              </a:lnSpc>
            </a:pPr>
            <a:r>
              <a:rPr lang="en-US" sz="3180">
                <a:solidFill>
                  <a:srgbClr val="000000"/>
                </a:solidFill>
                <a:latin typeface="Poppins Light"/>
              </a:rPr>
              <a:t>A</a:t>
            </a:r>
            <a:r>
              <a:rPr lang="en-US" sz="3180">
                <a:solidFill>
                  <a:srgbClr val="000000"/>
                </a:solidFill>
                <a:latin typeface="Poppins Light"/>
              </a:rPr>
              <a:t>re three dots in a printed text that show where one or more words have been intentionally left out.</a:t>
            </a:r>
          </a:p>
          <a:p>
            <a:pPr>
              <a:lnSpc>
                <a:spcPts val="4770"/>
              </a:lnSpc>
            </a:pPr>
          </a:p>
          <a:p>
            <a:pPr marL="0" indent="0" lvl="0">
              <a:lnSpc>
                <a:spcPts val="4770"/>
              </a:lnSpc>
            </a:pPr>
          </a:p>
        </p:txBody>
      </p:sp>
      <p:sp>
        <p:nvSpPr>
          <p:cNvPr name="TextBox 8" id="8"/>
          <p:cNvSpPr txBox="true"/>
          <p:nvPr/>
        </p:nvSpPr>
        <p:spPr>
          <a:xfrm rot="0">
            <a:off x="9641109" y="1756173"/>
            <a:ext cx="4507587" cy="2389156"/>
          </a:xfrm>
          <a:prstGeom prst="rect">
            <a:avLst/>
          </a:prstGeom>
        </p:spPr>
        <p:txBody>
          <a:bodyPr anchor="t" rtlCol="false" tIns="0" lIns="0" bIns="0" rIns="0">
            <a:spAutoFit/>
          </a:bodyPr>
          <a:lstStyle/>
          <a:p>
            <a:pPr algn="ctr">
              <a:lnSpc>
                <a:spcPts val="9539"/>
              </a:lnSpc>
            </a:pPr>
            <a:r>
              <a:rPr lang="en-US" sz="6813">
                <a:solidFill>
                  <a:srgbClr val="000000"/>
                </a:solidFill>
                <a:latin typeface="Open Sans Light"/>
              </a:rPr>
              <a:t>Tim's Jacket</a:t>
            </a:r>
          </a:p>
          <a:p>
            <a:pPr>
              <a:lnSpc>
                <a:spcPts val="9539"/>
              </a:lnSpc>
            </a:pPr>
            <a:r>
              <a:rPr lang="en-US" sz="6813">
                <a:solidFill>
                  <a:srgbClr val="000000"/>
                </a:solidFill>
                <a:latin typeface="Open Sans Light"/>
              </a:rPr>
              <a:t>Boys' Jacket</a:t>
            </a:r>
          </a:p>
        </p:txBody>
      </p:sp>
      <p:sp>
        <p:nvSpPr>
          <p:cNvPr name="TextBox 9" id="9"/>
          <p:cNvSpPr txBox="true"/>
          <p:nvPr/>
        </p:nvSpPr>
        <p:spPr>
          <a:xfrm rot="0">
            <a:off x="-2726505" y="3386803"/>
            <a:ext cx="12642817" cy="1238250"/>
          </a:xfrm>
          <a:prstGeom prst="rect">
            <a:avLst/>
          </a:prstGeom>
        </p:spPr>
        <p:txBody>
          <a:bodyPr anchor="t" rtlCol="false" tIns="0" lIns="0" bIns="0" rIns="0">
            <a:spAutoFit/>
          </a:bodyPr>
          <a:lstStyle/>
          <a:p>
            <a:pPr algn="ctr">
              <a:lnSpc>
                <a:spcPts val="9600"/>
              </a:lnSpc>
            </a:pPr>
            <a:r>
              <a:rPr lang="en-US" sz="8000">
                <a:solidFill>
                  <a:srgbClr val="003366"/>
                </a:solidFill>
                <a:latin typeface="TT Rounds Condensed Black"/>
              </a:rPr>
              <a:t>Ellipsis</a:t>
            </a:r>
          </a:p>
        </p:txBody>
      </p:sp>
      <p:sp>
        <p:nvSpPr>
          <p:cNvPr name="TextBox 10" id="10"/>
          <p:cNvSpPr txBox="true"/>
          <p:nvPr/>
        </p:nvSpPr>
        <p:spPr>
          <a:xfrm rot="0">
            <a:off x="3594903" y="400050"/>
            <a:ext cx="12642817" cy="1238250"/>
          </a:xfrm>
          <a:prstGeom prst="rect">
            <a:avLst/>
          </a:prstGeom>
        </p:spPr>
        <p:txBody>
          <a:bodyPr anchor="t" rtlCol="false" tIns="0" lIns="0" bIns="0" rIns="0">
            <a:spAutoFit/>
          </a:bodyPr>
          <a:lstStyle/>
          <a:p>
            <a:pPr algn="ctr">
              <a:lnSpc>
                <a:spcPts val="9600"/>
              </a:lnSpc>
            </a:pPr>
            <a:r>
              <a:rPr lang="en-US" sz="8000">
                <a:solidFill>
                  <a:srgbClr val="003366"/>
                </a:solidFill>
                <a:latin typeface="TT Rounds Condensed Black"/>
              </a:rPr>
              <a:t>The Apostrophe</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FF8E9"/>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true" flipV="false" rot="-4750201">
            <a:off x="13829553" y="-2571750"/>
            <a:ext cx="5996386" cy="7200900"/>
          </a:xfrm>
          <a:prstGeom prst="rect">
            <a:avLst/>
          </a:prstGeom>
        </p:spPr>
      </p:pic>
      <p:pic>
        <p:nvPicPr>
          <p:cNvPr name="Picture 3" id="3"/>
          <p:cNvPicPr>
            <a:picLocks noChangeAspect="true"/>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l="0" t="0" r="0" b="0"/>
          <a:stretch>
            <a:fillRect/>
          </a:stretch>
        </p:blipFill>
        <p:spPr>
          <a:xfrm flipH="false" flipV="false" rot="-9564565">
            <a:off x="3995058" y="8514146"/>
            <a:ext cx="7315200" cy="3604399"/>
          </a:xfrm>
          <a:prstGeom prst="rect">
            <a:avLst/>
          </a:prstGeom>
        </p:spPr>
      </p:pic>
      <p:pic>
        <p:nvPicPr>
          <p:cNvPr name="Picture 4" id="4"/>
          <p:cNvPicPr>
            <a:picLocks noChangeAspect="true"/>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l="0" t="0" r="0" b="0"/>
          <a:stretch>
            <a:fillRect/>
          </a:stretch>
        </p:blipFill>
        <p:spPr>
          <a:xfrm flipH="false" flipV="false" rot="0">
            <a:off x="-1345528" y="-2222756"/>
            <a:ext cx="5171284" cy="5628608"/>
          </a:xfrm>
          <a:prstGeom prst="rect">
            <a:avLst/>
          </a:prstGeom>
        </p:spPr>
      </p:pic>
      <p:sp>
        <p:nvSpPr>
          <p:cNvPr name="TextBox 5" id="5"/>
          <p:cNvSpPr txBox="true"/>
          <p:nvPr/>
        </p:nvSpPr>
        <p:spPr>
          <a:xfrm rot="0">
            <a:off x="9144000" y="5914166"/>
            <a:ext cx="8646891" cy="3344134"/>
          </a:xfrm>
          <a:prstGeom prst="rect">
            <a:avLst/>
          </a:prstGeom>
        </p:spPr>
        <p:txBody>
          <a:bodyPr anchor="t" rtlCol="false" tIns="0" lIns="0" bIns="0" rIns="0">
            <a:spAutoFit/>
          </a:bodyPr>
          <a:lstStyle/>
          <a:p>
            <a:pPr>
              <a:lnSpc>
                <a:spcPts val="4466"/>
              </a:lnSpc>
            </a:pPr>
            <a:r>
              <a:rPr lang="en-US" sz="2977">
                <a:solidFill>
                  <a:srgbClr val="000000"/>
                </a:solidFill>
                <a:latin typeface="Poppins Light"/>
              </a:rPr>
              <a:t>A dash can be used to add incidental comments in much the same way as you would use a bracket, however, dashes are not considered to be as formal as brackets. </a:t>
            </a:r>
          </a:p>
          <a:p>
            <a:pPr>
              <a:lnSpc>
                <a:spcPts val="4466"/>
              </a:lnSpc>
            </a:pPr>
          </a:p>
          <a:p>
            <a:pPr marL="0" indent="0" lvl="0">
              <a:lnSpc>
                <a:spcPts val="4466"/>
              </a:lnSpc>
            </a:pPr>
          </a:p>
        </p:txBody>
      </p:sp>
      <p:sp>
        <p:nvSpPr>
          <p:cNvPr name="TextBox 6" id="6"/>
          <p:cNvSpPr txBox="true"/>
          <p:nvPr/>
        </p:nvSpPr>
        <p:spPr>
          <a:xfrm rot="0">
            <a:off x="237214" y="5675465"/>
            <a:ext cx="7415443" cy="2970461"/>
          </a:xfrm>
          <a:prstGeom prst="rect">
            <a:avLst/>
          </a:prstGeom>
        </p:spPr>
        <p:txBody>
          <a:bodyPr anchor="t" rtlCol="false" tIns="0" lIns="0" bIns="0" rIns="0">
            <a:spAutoFit/>
          </a:bodyPr>
          <a:lstStyle/>
          <a:p>
            <a:pPr>
              <a:lnSpc>
                <a:spcPts val="4770"/>
              </a:lnSpc>
            </a:pPr>
            <a:r>
              <a:rPr lang="en-US" sz="3180">
                <a:solidFill>
                  <a:srgbClr val="000000"/>
                </a:solidFill>
                <a:latin typeface="Poppins Light"/>
              </a:rPr>
              <a:t>A hyphen is a punctuation mark that joins two or more words together.</a:t>
            </a:r>
          </a:p>
          <a:p>
            <a:pPr>
              <a:lnSpc>
                <a:spcPts val="4770"/>
              </a:lnSpc>
            </a:pPr>
          </a:p>
          <a:p>
            <a:pPr>
              <a:lnSpc>
                <a:spcPts val="4770"/>
              </a:lnSpc>
            </a:pPr>
          </a:p>
          <a:p>
            <a:pPr marL="0" indent="0" lvl="0">
              <a:lnSpc>
                <a:spcPts val="4770"/>
              </a:lnSpc>
            </a:pPr>
          </a:p>
        </p:txBody>
      </p:sp>
      <p:sp>
        <p:nvSpPr>
          <p:cNvPr name="TextBox 7" id="7"/>
          <p:cNvSpPr txBox="true"/>
          <p:nvPr/>
        </p:nvSpPr>
        <p:spPr>
          <a:xfrm rot="0">
            <a:off x="-3001708" y="4021350"/>
            <a:ext cx="12642817" cy="1238250"/>
          </a:xfrm>
          <a:prstGeom prst="rect">
            <a:avLst/>
          </a:prstGeom>
        </p:spPr>
        <p:txBody>
          <a:bodyPr anchor="t" rtlCol="false" tIns="0" lIns="0" bIns="0" rIns="0">
            <a:spAutoFit/>
          </a:bodyPr>
          <a:lstStyle/>
          <a:p>
            <a:pPr algn="ctr">
              <a:lnSpc>
                <a:spcPts val="9600"/>
              </a:lnSpc>
            </a:pPr>
            <a:r>
              <a:rPr lang="en-US" sz="8000">
                <a:solidFill>
                  <a:srgbClr val="003366"/>
                </a:solidFill>
                <a:latin typeface="TT Rounds Condensed Black"/>
              </a:rPr>
              <a:t>Self-respect</a:t>
            </a:r>
          </a:p>
        </p:txBody>
      </p:sp>
      <p:sp>
        <p:nvSpPr>
          <p:cNvPr name="TextBox 8" id="8"/>
          <p:cNvSpPr txBox="true"/>
          <p:nvPr/>
        </p:nvSpPr>
        <p:spPr>
          <a:xfrm rot="0">
            <a:off x="9144000" y="2690508"/>
            <a:ext cx="6785224" cy="2699783"/>
          </a:xfrm>
          <a:prstGeom prst="rect">
            <a:avLst/>
          </a:prstGeom>
        </p:spPr>
        <p:txBody>
          <a:bodyPr anchor="t" rtlCol="false" tIns="0" lIns="0" bIns="0" rIns="0">
            <a:spAutoFit/>
          </a:bodyPr>
          <a:lstStyle/>
          <a:p>
            <a:pPr algn="ctr">
              <a:lnSpc>
                <a:spcPts val="7086"/>
              </a:lnSpc>
            </a:pPr>
            <a:r>
              <a:rPr lang="en-US" sz="5905">
                <a:solidFill>
                  <a:srgbClr val="003366"/>
                </a:solidFill>
                <a:latin typeface="TT Rounds Condensed Black"/>
              </a:rPr>
              <a:t>He is afraid of two things _  Spiders and grapes</a:t>
            </a:r>
          </a:p>
        </p:txBody>
      </p:sp>
      <p:sp>
        <p:nvSpPr>
          <p:cNvPr name="TextBox 9" id="9"/>
          <p:cNvSpPr txBox="true"/>
          <p:nvPr/>
        </p:nvSpPr>
        <p:spPr>
          <a:xfrm rot="0">
            <a:off x="4093104" y="582023"/>
            <a:ext cx="8634972" cy="939698"/>
          </a:xfrm>
          <a:prstGeom prst="rect">
            <a:avLst/>
          </a:prstGeom>
        </p:spPr>
        <p:txBody>
          <a:bodyPr anchor="t" rtlCol="false" tIns="0" lIns="0" bIns="0" rIns="0">
            <a:spAutoFit/>
          </a:bodyPr>
          <a:lstStyle/>
          <a:p>
            <a:pPr algn="ctr">
              <a:lnSpc>
                <a:spcPts val="7324"/>
              </a:lnSpc>
            </a:pPr>
            <a:r>
              <a:rPr lang="en-US" sz="6103">
                <a:solidFill>
                  <a:srgbClr val="003366"/>
                </a:solidFill>
                <a:latin typeface="TT Rounds Condensed Black"/>
              </a:rPr>
              <a:t>The Hyphen and the Dash</a:t>
            </a:r>
          </a:p>
        </p:txBody>
      </p:sp>
    </p:spTree>
  </p:cSld>
  <p:clrMapOvr>
    <a:masterClrMapping/>
  </p:clrMapOvr>
</p:sld>
</file>

<file path=ppt/slides/slide19.xml><?xml version="1.0" encoding="utf-8"?>
<p:sld xmlns:p="http://schemas.openxmlformats.org/presentationml/2006/main" xmlns:a="http://schemas.openxmlformats.org/drawingml/2006/main">
  <p:cSld>
    <p:bg>
      <p:bgPr>
        <a:solidFill>
          <a:srgbClr val="FFF8E9"/>
        </a:solidFill>
      </p:bgPr>
    </p:bg>
    <p:spTree>
      <p:nvGrpSpPr>
        <p:cNvPr id="1" name=""/>
        <p:cNvGrpSpPr/>
        <p:nvPr/>
      </p:nvGrpSpPr>
      <p:grpSpPr>
        <a:xfrm>
          <a:off x="0" y="0"/>
          <a:ext cx="0" cy="0"/>
          <a:chOff x="0" y="0"/>
          <a:chExt cx="0" cy="0"/>
        </a:xfrm>
      </p:grpSpPr>
      <p:sp>
        <p:nvSpPr>
          <p:cNvPr name="TextBox 2" id="2"/>
          <p:cNvSpPr txBox="true"/>
          <p:nvPr/>
        </p:nvSpPr>
        <p:spPr>
          <a:xfrm rot="0">
            <a:off x="1159064" y="514350"/>
            <a:ext cx="6047972" cy="990600"/>
          </a:xfrm>
          <a:prstGeom prst="rect">
            <a:avLst/>
          </a:prstGeom>
        </p:spPr>
        <p:txBody>
          <a:bodyPr anchor="t" rtlCol="false" tIns="0" lIns="0" bIns="0" rIns="0">
            <a:spAutoFit/>
          </a:bodyPr>
          <a:lstStyle/>
          <a:p>
            <a:pPr>
              <a:lnSpc>
                <a:spcPts val="7800"/>
              </a:lnSpc>
            </a:pPr>
            <a:r>
              <a:rPr lang="en-US" sz="6500">
                <a:solidFill>
                  <a:srgbClr val="000000"/>
                </a:solidFill>
                <a:latin typeface="Poppins Medium"/>
              </a:rPr>
              <a:t>ACTIVITY</a:t>
            </a:r>
          </a:p>
        </p:txBody>
      </p:sp>
      <p:sp>
        <p:nvSpPr>
          <p:cNvPr name="TextBox 3" id="3"/>
          <p:cNvSpPr txBox="true"/>
          <p:nvPr/>
        </p:nvSpPr>
        <p:spPr>
          <a:xfrm rot="0">
            <a:off x="801092" y="1495425"/>
            <a:ext cx="4909593" cy="636221"/>
          </a:xfrm>
          <a:prstGeom prst="rect">
            <a:avLst/>
          </a:prstGeom>
        </p:spPr>
        <p:txBody>
          <a:bodyPr anchor="t" rtlCol="false" tIns="0" lIns="0" bIns="0" rIns="0">
            <a:spAutoFit/>
          </a:bodyPr>
          <a:lstStyle/>
          <a:p>
            <a:pPr>
              <a:lnSpc>
                <a:spcPts val="4934"/>
              </a:lnSpc>
            </a:pPr>
            <a:r>
              <a:rPr lang="en-US" sz="4112">
                <a:solidFill>
                  <a:srgbClr val="000000"/>
                </a:solidFill>
                <a:latin typeface="Poppins Medium"/>
              </a:rPr>
              <a:t>LABEL THESE SIGNS</a:t>
            </a:r>
          </a:p>
        </p:txBody>
      </p:sp>
      <p:sp>
        <p:nvSpPr>
          <p:cNvPr name="TextBox 4" id="4"/>
          <p:cNvSpPr txBox="true"/>
          <p:nvPr/>
        </p:nvSpPr>
        <p:spPr>
          <a:xfrm rot="0">
            <a:off x="250105" y="2235140"/>
            <a:ext cx="17787789" cy="7537510"/>
          </a:xfrm>
          <a:prstGeom prst="rect">
            <a:avLst/>
          </a:prstGeom>
        </p:spPr>
        <p:txBody>
          <a:bodyPr anchor="t" rtlCol="false" tIns="0" lIns="0" bIns="0" rIns="0">
            <a:spAutoFit/>
          </a:bodyPr>
          <a:lstStyle/>
          <a:p>
            <a:pPr marL="1860357" indent="-930179" lvl="1">
              <a:lnSpc>
                <a:spcPts val="12063"/>
              </a:lnSpc>
              <a:buFont typeface="Arial"/>
              <a:buChar char="•"/>
            </a:pPr>
            <a:r>
              <a:rPr lang="en-US" sz="8616">
                <a:solidFill>
                  <a:srgbClr val="000000"/>
                </a:solidFill>
                <a:latin typeface="Open Sans Light"/>
              </a:rPr>
              <a:t> :  =       6. ... =        11. ;  =</a:t>
            </a:r>
          </a:p>
          <a:p>
            <a:pPr marL="1860357" indent="-930179" lvl="1">
              <a:lnSpc>
                <a:spcPts val="12063"/>
              </a:lnSpc>
              <a:buFont typeface="Arial"/>
              <a:buChar char="•"/>
            </a:pPr>
            <a:r>
              <a:rPr lang="en-US" sz="8616">
                <a:solidFill>
                  <a:srgbClr val="000000"/>
                </a:solidFill>
                <a:latin typeface="Open Sans Light"/>
              </a:rPr>
              <a:t> ( ) =      7. [  =        12. '  =</a:t>
            </a:r>
          </a:p>
          <a:p>
            <a:pPr marL="1860357" indent="-930179" lvl="1">
              <a:lnSpc>
                <a:spcPts val="12063"/>
              </a:lnSpc>
              <a:buFont typeface="Arial"/>
              <a:buChar char="•"/>
            </a:pPr>
            <a:r>
              <a:rPr lang="en-US" sz="8616">
                <a:solidFill>
                  <a:srgbClr val="000000"/>
                </a:solidFill>
                <a:latin typeface="Open Sans Light"/>
              </a:rPr>
              <a:t> "" =      8. !   =        13. _ =</a:t>
            </a:r>
          </a:p>
          <a:p>
            <a:pPr marL="1860357" indent="-930179" lvl="1">
              <a:lnSpc>
                <a:spcPts val="12063"/>
              </a:lnSpc>
              <a:buFont typeface="Arial"/>
              <a:buChar char="•"/>
            </a:pPr>
            <a:r>
              <a:rPr lang="en-US" sz="8616">
                <a:solidFill>
                  <a:srgbClr val="000000"/>
                </a:solidFill>
                <a:latin typeface="Open Sans Light"/>
              </a:rPr>
              <a:t> , =        9. ?  =        14. { } = </a:t>
            </a:r>
          </a:p>
          <a:p>
            <a:pPr marL="1860357" indent="-930179" lvl="1">
              <a:lnSpc>
                <a:spcPts val="12063"/>
              </a:lnSpc>
              <a:buFont typeface="Arial"/>
              <a:buChar char="•"/>
            </a:pPr>
            <a:r>
              <a:rPr lang="en-US" sz="8616">
                <a:solidFill>
                  <a:srgbClr val="000000"/>
                </a:solidFill>
                <a:latin typeface="Open Sans Light"/>
              </a:rPr>
              <a:t> - =       10. . =</a:t>
            </a:r>
          </a:p>
        </p:txBody>
      </p:sp>
    </p:spTree>
  </p:cSld>
  <p:clrMapOvr>
    <a:masterClrMapping/>
  </p:clrMapOvr>
</p:sld>
</file>

<file path=ppt/slides/slide20.xml><?xml version="1.0" encoding="utf-8"?>
<p:sld xmlns:p="http://schemas.openxmlformats.org/presentationml/2006/main" xmlns:a="http://schemas.openxmlformats.org/drawingml/2006/main">
  <p:cSld>
    <p:bg>
      <p:bgPr>
        <a:solidFill>
          <a:srgbClr val="FFF8E9"/>
        </a:solidFill>
      </p:bgPr>
    </p:bg>
    <p:spTree>
      <p:nvGrpSpPr>
        <p:cNvPr id="1" name=""/>
        <p:cNvGrpSpPr/>
        <p:nvPr/>
      </p:nvGrpSpPr>
      <p:grpSpPr>
        <a:xfrm>
          <a:off x="0" y="0"/>
          <a:ext cx="0" cy="0"/>
          <a:chOff x="0" y="0"/>
          <a:chExt cx="0" cy="0"/>
        </a:xfrm>
      </p:grpSpPr>
      <p:sp>
        <p:nvSpPr>
          <p:cNvPr name="TextBox 2" id="2"/>
          <p:cNvSpPr txBox="true"/>
          <p:nvPr/>
        </p:nvSpPr>
        <p:spPr>
          <a:xfrm rot="0">
            <a:off x="1028700" y="1028700"/>
            <a:ext cx="6047972" cy="990600"/>
          </a:xfrm>
          <a:prstGeom prst="rect">
            <a:avLst/>
          </a:prstGeom>
        </p:spPr>
        <p:txBody>
          <a:bodyPr anchor="t" rtlCol="false" tIns="0" lIns="0" bIns="0" rIns="0">
            <a:spAutoFit/>
          </a:bodyPr>
          <a:lstStyle/>
          <a:p>
            <a:pPr>
              <a:lnSpc>
                <a:spcPts val="7800"/>
              </a:lnSpc>
            </a:pPr>
            <a:r>
              <a:rPr lang="en-US" sz="6500">
                <a:solidFill>
                  <a:srgbClr val="000000"/>
                </a:solidFill>
                <a:latin typeface="Poppins Medium"/>
              </a:rPr>
              <a:t>ANSWERS</a:t>
            </a:r>
          </a:p>
        </p:txBody>
      </p:sp>
      <p:sp>
        <p:nvSpPr>
          <p:cNvPr name="TextBox 3" id="3"/>
          <p:cNvSpPr txBox="true"/>
          <p:nvPr/>
        </p:nvSpPr>
        <p:spPr>
          <a:xfrm rot="0">
            <a:off x="670727" y="2009775"/>
            <a:ext cx="4909593" cy="636221"/>
          </a:xfrm>
          <a:prstGeom prst="rect">
            <a:avLst/>
          </a:prstGeom>
        </p:spPr>
        <p:txBody>
          <a:bodyPr anchor="t" rtlCol="false" tIns="0" lIns="0" bIns="0" rIns="0">
            <a:spAutoFit/>
          </a:bodyPr>
          <a:lstStyle/>
          <a:p>
            <a:pPr>
              <a:lnSpc>
                <a:spcPts val="4934"/>
              </a:lnSpc>
            </a:pPr>
            <a:r>
              <a:rPr lang="en-US" sz="4112">
                <a:solidFill>
                  <a:srgbClr val="000000"/>
                </a:solidFill>
                <a:latin typeface="Poppins Medium"/>
              </a:rPr>
              <a:t>LABEL THESE SIGNS</a:t>
            </a:r>
          </a:p>
        </p:txBody>
      </p:sp>
      <p:sp>
        <p:nvSpPr>
          <p:cNvPr name="TextBox 4" id="4"/>
          <p:cNvSpPr txBox="true"/>
          <p:nvPr/>
        </p:nvSpPr>
        <p:spPr>
          <a:xfrm rot="0">
            <a:off x="-539306" y="3264699"/>
            <a:ext cx="18827306" cy="5020313"/>
          </a:xfrm>
          <a:prstGeom prst="rect">
            <a:avLst/>
          </a:prstGeom>
        </p:spPr>
        <p:txBody>
          <a:bodyPr anchor="t" rtlCol="false" tIns="0" lIns="0" bIns="0" rIns="0">
            <a:spAutoFit/>
          </a:bodyPr>
          <a:lstStyle/>
          <a:p>
            <a:pPr marL="1159956" indent="-579978" lvl="1">
              <a:lnSpc>
                <a:spcPts val="7521"/>
              </a:lnSpc>
              <a:buFont typeface="Arial"/>
              <a:buChar char="•"/>
            </a:pPr>
            <a:r>
              <a:rPr lang="en-US" sz="5372">
                <a:solidFill>
                  <a:srgbClr val="000000"/>
                </a:solidFill>
                <a:latin typeface="Open Sans Light"/>
              </a:rPr>
              <a:t>Colon                    6. Ellipsis                          11. Semi Colon</a:t>
            </a:r>
          </a:p>
          <a:p>
            <a:pPr marL="1258078" indent="-629039" lvl="1">
              <a:lnSpc>
                <a:spcPts val="8157"/>
              </a:lnSpc>
              <a:buFont typeface="Arial"/>
              <a:buChar char="•"/>
            </a:pPr>
            <a:r>
              <a:rPr lang="en-US" sz="5827">
                <a:solidFill>
                  <a:srgbClr val="000000"/>
                </a:solidFill>
                <a:latin typeface="Open Sans Light"/>
              </a:rPr>
              <a:t>Brackets</a:t>
            </a:r>
            <a:r>
              <a:rPr lang="en-US" sz="5827">
                <a:solidFill>
                  <a:srgbClr val="000000"/>
                </a:solidFill>
                <a:latin typeface="Open Sans Light"/>
              </a:rPr>
              <a:t>             7. Parentheses            12. Comma</a:t>
            </a:r>
          </a:p>
          <a:p>
            <a:pPr marL="1241725" indent="-620863" lvl="1">
              <a:lnSpc>
                <a:spcPts val="8051"/>
              </a:lnSpc>
              <a:buFont typeface="Arial"/>
              <a:buChar char="•"/>
            </a:pPr>
            <a:r>
              <a:rPr lang="en-US" sz="5751">
                <a:solidFill>
                  <a:srgbClr val="000000"/>
                </a:solidFill>
                <a:latin typeface="Open Sans Light"/>
              </a:rPr>
              <a:t>Speech Marks    8. Exclamation Mark    13. Hyphen</a:t>
            </a:r>
          </a:p>
          <a:p>
            <a:pPr marL="1258078" indent="-629039" lvl="1">
              <a:lnSpc>
                <a:spcPts val="8157"/>
              </a:lnSpc>
              <a:buFont typeface="Arial"/>
              <a:buChar char="•"/>
            </a:pPr>
            <a:r>
              <a:rPr lang="en-US" sz="5827">
                <a:solidFill>
                  <a:srgbClr val="000000"/>
                </a:solidFill>
                <a:latin typeface="Open Sans Light"/>
              </a:rPr>
              <a:t>Apostrophe        9. Question Mark        14. Braces</a:t>
            </a:r>
          </a:p>
          <a:p>
            <a:pPr marL="1258078" indent="-629039" lvl="1">
              <a:lnSpc>
                <a:spcPts val="8157"/>
              </a:lnSpc>
              <a:buFont typeface="Arial"/>
              <a:buChar char="•"/>
            </a:pPr>
            <a:r>
              <a:rPr lang="en-US" sz="5827">
                <a:solidFill>
                  <a:srgbClr val="000000"/>
                </a:solidFill>
                <a:latin typeface="Open Sans Light"/>
              </a:rPr>
              <a:t>Dash                   10. Full stop</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E86AA7"/>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true" flipV="false" rot="-672792">
            <a:off x="12643632" y="-2083925"/>
            <a:ext cx="7735950" cy="7412447"/>
          </a:xfrm>
          <a:prstGeom prst="rect">
            <a:avLst/>
          </a:prstGeom>
        </p:spPr>
      </p:pic>
      <p:grpSp>
        <p:nvGrpSpPr>
          <p:cNvPr name="Group 3" id="3"/>
          <p:cNvGrpSpPr/>
          <p:nvPr/>
        </p:nvGrpSpPr>
        <p:grpSpPr>
          <a:xfrm rot="0">
            <a:off x="-3335111" y="3316003"/>
            <a:ext cx="24958221" cy="12446913"/>
            <a:chOff x="0" y="0"/>
            <a:chExt cx="6350000" cy="6350000"/>
          </a:xfrm>
        </p:grpSpPr>
        <p:sp>
          <p:nvSpPr>
            <p:cNvPr name="Freeform 4" id="4"/>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921A5A"/>
            </a:solidFill>
          </p:spPr>
        </p:sp>
      </p:grpSp>
      <p:grpSp>
        <p:nvGrpSpPr>
          <p:cNvPr name="Group 5" id="5"/>
          <p:cNvGrpSpPr/>
          <p:nvPr/>
        </p:nvGrpSpPr>
        <p:grpSpPr>
          <a:xfrm rot="0">
            <a:off x="-984622" y="5020870"/>
            <a:ext cx="4103926" cy="773198"/>
            <a:chOff x="0" y="0"/>
            <a:chExt cx="6350000" cy="6350000"/>
          </a:xfrm>
        </p:grpSpPr>
        <p:sp>
          <p:nvSpPr>
            <p:cNvPr name="Freeform 6" id="6"/>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000000">
                <a:alpha val="30980"/>
              </a:srgbClr>
            </a:solidFill>
          </p:spPr>
        </p:sp>
      </p:grpSp>
      <p:pic>
        <p:nvPicPr>
          <p:cNvPr name="Picture 7" id="7"/>
          <p:cNvPicPr>
            <a:picLocks noChangeAspect="true"/>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l="0" t="0" r="0" b="0"/>
          <a:stretch>
            <a:fillRect/>
          </a:stretch>
        </p:blipFill>
        <p:spPr>
          <a:xfrm flipH="false" flipV="false" rot="0">
            <a:off x="7499079" y="-1683688"/>
            <a:ext cx="3670841" cy="4853276"/>
          </a:xfrm>
          <a:prstGeom prst="rect">
            <a:avLst/>
          </a:prstGeom>
        </p:spPr>
      </p:pic>
      <p:pic>
        <p:nvPicPr>
          <p:cNvPr name="Picture 8" id="8"/>
          <p:cNvPicPr>
            <a:picLocks noChangeAspect="true"/>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l="0" t="0" r="0" b="0"/>
          <a:stretch>
            <a:fillRect/>
          </a:stretch>
        </p:blipFill>
        <p:spPr>
          <a:xfrm flipH="false" flipV="false" rot="0">
            <a:off x="-866749" y="-654409"/>
            <a:ext cx="4200876" cy="6112386"/>
          </a:xfrm>
          <a:prstGeom prst="rect">
            <a:avLst/>
          </a:prstGeom>
        </p:spPr>
      </p:pic>
      <p:grpSp>
        <p:nvGrpSpPr>
          <p:cNvPr name="Group 9" id="9"/>
          <p:cNvGrpSpPr/>
          <p:nvPr/>
        </p:nvGrpSpPr>
        <p:grpSpPr>
          <a:xfrm rot="0">
            <a:off x="3057517" y="4212800"/>
            <a:ext cx="12173444" cy="5722266"/>
            <a:chOff x="0" y="0"/>
            <a:chExt cx="16231258" cy="7629688"/>
          </a:xfrm>
        </p:grpSpPr>
        <p:sp>
          <p:nvSpPr>
            <p:cNvPr name="TextBox 10" id="10"/>
            <p:cNvSpPr txBox="true"/>
            <p:nvPr/>
          </p:nvSpPr>
          <p:spPr>
            <a:xfrm rot="-84122">
              <a:off x="56718" y="234568"/>
              <a:ext cx="16118487" cy="4768121"/>
            </a:xfrm>
            <a:prstGeom prst="rect">
              <a:avLst/>
            </a:prstGeom>
          </p:spPr>
          <p:txBody>
            <a:bodyPr anchor="t" rtlCol="false" tIns="0" lIns="0" bIns="0" rIns="0">
              <a:spAutoFit/>
            </a:bodyPr>
            <a:lstStyle/>
            <a:p>
              <a:pPr algn="ctr">
                <a:lnSpc>
                  <a:spcPts val="14012"/>
                </a:lnSpc>
              </a:pPr>
              <a:r>
                <a:rPr lang="en-US" sz="12079">
                  <a:solidFill>
                    <a:srgbClr val="FFFFFF"/>
                  </a:solidFill>
                  <a:latin typeface="Gliker expanded"/>
                </a:rPr>
                <a:t>Kahooot </a:t>
              </a:r>
            </a:p>
            <a:p>
              <a:pPr algn="ctr">
                <a:lnSpc>
                  <a:spcPts val="14012"/>
                </a:lnSpc>
              </a:pPr>
              <a:r>
                <a:rPr lang="en-US" sz="12079">
                  <a:solidFill>
                    <a:srgbClr val="FFFFFF"/>
                  </a:solidFill>
                  <a:latin typeface="Gliker expanded"/>
                </a:rPr>
                <a:t>Quiz</a:t>
              </a:r>
            </a:p>
          </p:txBody>
        </p:sp>
        <p:sp>
          <p:nvSpPr>
            <p:cNvPr name="TextBox 11" id="11"/>
            <p:cNvSpPr txBox="true"/>
            <p:nvPr/>
          </p:nvSpPr>
          <p:spPr>
            <a:xfrm rot="-101196">
              <a:off x="637299" y="5661090"/>
              <a:ext cx="14971660" cy="1748638"/>
            </a:xfrm>
            <a:prstGeom prst="rect">
              <a:avLst/>
            </a:prstGeom>
          </p:spPr>
          <p:txBody>
            <a:bodyPr anchor="t" rtlCol="false" tIns="0" lIns="0" bIns="0" rIns="0">
              <a:spAutoFit/>
            </a:bodyPr>
            <a:lstStyle/>
            <a:p>
              <a:pPr algn="ctr">
                <a:lnSpc>
                  <a:spcPts val="5339"/>
                </a:lnSpc>
              </a:pPr>
              <a:r>
                <a:rPr lang="en-US" spc="19" sz="3813">
                  <a:solidFill>
                    <a:srgbClr val="FFFFFF"/>
                  </a:solidFill>
                  <a:latin typeface="Gliker Bold"/>
                </a:rPr>
                <a:t>Test your knowledge on what we covered today</a:t>
              </a:r>
            </a:p>
          </p:txBody>
        </p:sp>
      </p:grpSp>
      <p:pic>
        <p:nvPicPr>
          <p:cNvPr name="Picture 12" id="12"/>
          <p:cNvPicPr>
            <a:picLocks noChangeAspect="true"/>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l="0" t="0" r="0" b="0"/>
          <a:stretch>
            <a:fillRect/>
          </a:stretch>
        </p:blipFill>
        <p:spPr>
          <a:xfrm flipH="false" flipV="false" rot="4489875">
            <a:off x="-3015507" y="6660390"/>
            <a:ext cx="5911888" cy="5966126"/>
          </a:xfrm>
          <a:prstGeom prst="rect">
            <a:avLst/>
          </a:prstGeom>
        </p:spPr>
      </p:pic>
      <p:pic>
        <p:nvPicPr>
          <p:cNvPr name="Picture 13" id="13"/>
          <p:cNvPicPr>
            <a:picLocks noChangeAspect="true"/>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l="0" t="0" r="0" b="0"/>
          <a:stretch>
            <a:fillRect/>
          </a:stretch>
        </p:blipFill>
        <p:spPr>
          <a:xfrm flipH="false" flipV="false" rot="1361550">
            <a:off x="14011021" y="-1816449"/>
            <a:ext cx="7696610" cy="5765461"/>
          </a:xfrm>
          <a:prstGeom prst="rect">
            <a:avLst/>
          </a:prstGeom>
        </p:spPr>
      </p:pic>
      <p:grpSp>
        <p:nvGrpSpPr>
          <p:cNvPr name="Group 14" id="14"/>
          <p:cNvGrpSpPr/>
          <p:nvPr/>
        </p:nvGrpSpPr>
        <p:grpSpPr>
          <a:xfrm rot="0">
            <a:off x="15108024" y="9238143"/>
            <a:ext cx="4302552" cy="810620"/>
            <a:chOff x="0" y="0"/>
            <a:chExt cx="6350000" cy="6350000"/>
          </a:xfrm>
        </p:grpSpPr>
        <p:sp>
          <p:nvSpPr>
            <p:cNvPr name="Freeform 15" id="15"/>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000000">
                <a:alpha val="30980"/>
              </a:srgbClr>
            </a:solidFill>
          </p:spPr>
        </p:sp>
      </p:grpSp>
      <p:pic>
        <p:nvPicPr>
          <p:cNvPr name="Picture 16" id="16"/>
          <p:cNvPicPr>
            <a:picLocks noChangeAspect="true"/>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l="0" t="0" r="0" b="0"/>
          <a:stretch>
            <a:fillRect/>
          </a:stretch>
        </p:blipFill>
        <p:spPr>
          <a:xfrm flipH="true" flipV="false" rot="0">
            <a:off x="15992304" y="3341140"/>
            <a:ext cx="2853229" cy="6302313"/>
          </a:xfrm>
          <a:prstGeom prst="rect">
            <a:avLst/>
          </a:prstGeom>
        </p:spPr>
      </p:pic>
      <p:sp>
        <p:nvSpPr>
          <p:cNvPr name="TextBox 17" id="17"/>
          <p:cNvSpPr txBox="true"/>
          <p:nvPr/>
        </p:nvSpPr>
        <p:spPr>
          <a:xfrm rot="0">
            <a:off x="2718271" y="9796262"/>
            <a:ext cx="14700647" cy="447852"/>
          </a:xfrm>
          <a:prstGeom prst="rect">
            <a:avLst/>
          </a:prstGeom>
        </p:spPr>
        <p:txBody>
          <a:bodyPr anchor="t" rtlCol="false" tIns="0" lIns="0" bIns="0" rIns="0">
            <a:spAutoFit/>
          </a:bodyPr>
          <a:lstStyle/>
          <a:p>
            <a:pPr algn="ctr">
              <a:lnSpc>
                <a:spcPts val="3665"/>
              </a:lnSpc>
              <a:spcBef>
                <a:spcPct val="0"/>
              </a:spcBef>
            </a:pPr>
            <a:r>
              <a:rPr lang="en-US" sz="2618">
                <a:solidFill>
                  <a:srgbClr val="FFFFFF"/>
                </a:solidFill>
                <a:latin typeface="Anonymous Pro"/>
              </a:rPr>
              <a:t>https://create.kahoot.it/details/punctuation/b5b0ef82-4697-425f-bc79-94ca06ac344e</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FFD2CC"/>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false" flipV="false" rot="0">
            <a:off x="7089100" y="3082236"/>
            <a:ext cx="1169109" cy="1125268"/>
          </a:xfrm>
          <a:prstGeom prst="rect">
            <a:avLst/>
          </a:prstGeom>
        </p:spPr>
      </p:pic>
      <p:pic>
        <p:nvPicPr>
          <p:cNvPr name="Picture 3" id="3"/>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false" flipV="false" rot="0">
            <a:off x="7089100" y="4580866"/>
            <a:ext cx="1169109" cy="1125268"/>
          </a:xfrm>
          <a:prstGeom prst="rect">
            <a:avLst/>
          </a:prstGeom>
        </p:spPr>
      </p:pic>
      <p:pic>
        <p:nvPicPr>
          <p:cNvPr name="Picture 4" id="4"/>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false" flipV="false" rot="0">
            <a:off x="7089100" y="6230719"/>
            <a:ext cx="1169109" cy="1125268"/>
          </a:xfrm>
          <a:prstGeom prst="rect">
            <a:avLst/>
          </a:prstGeom>
        </p:spPr>
      </p:pic>
      <p:pic>
        <p:nvPicPr>
          <p:cNvPr name="Picture 5" id="5"/>
          <p:cNvPicPr>
            <a:picLocks noChangeAspect="true"/>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0" t="0" r="0" b="0"/>
          <a:stretch>
            <a:fillRect/>
          </a:stretch>
        </p:blipFill>
        <p:spPr>
          <a:xfrm flipH="false" flipV="false" rot="0">
            <a:off x="7089100" y="8133032"/>
            <a:ext cx="1169109" cy="1125268"/>
          </a:xfrm>
          <a:prstGeom prst="rect">
            <a:avLst/>
          </a:prstGeom>
        </p:spPr>
      </p:pic>
      <p:pic>
        <p:nvPicPr>
          <p:cNvPr name="Picture 6" id="6"/>
          <p:cNvPicPr>
            <a:picLocks noChangeAspect="true"/>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l="0" t="0" r="0" b="0"/>
          <a:stretch>
            <a:fillRect/>
          </a:stretch>
        </p:blipFill>
        <p:spPr>
          <a:xfrm flipH="false" flipV="false" rot="0">
            <a:off x="738490" y="2104744"/>
            <a:ext cx="5263347" cy="7546017"/>
          </a:xfrm>
          <a:prstGeom prst="rect">
            <a:avLst/>
          </a:prstGeom>
        </p:spPr>
      </p:pic>
      <p:sp>
        <p:nvSpPr>
          <p:cNvPr name="TextBox 7" id="7"/>
          <p:cNvSpPr txBox="true"/>
          <p:nvPr/>
        </p:nvSpPr>
        <p:spPr>
          <a:xfrm rot="0">
            <a:off x="1028700" y="1038225"/>
            <a:ext cx="5709691" cy="971550"/>
          </a:xfrm>
          <a:prstGeom prst="rect">
            <a:avLst/>
          </a:prstGeom>
        </p:spPr>
        <p:txBody>
          <a:bodyPr anchor="t" rtlCol="false" tIns="0" lIns="0" bIns="0" rIns="0">
            <a:spAutoFit/>
          </a:bodyPr>
          <a:lstStyle/>
          <a:p>
            <a:pPr>
              <a:lnSpc>
                <a:spcPts val="7799"/>
              </a:lnSpc>
            </a:pPr>
            <a:r>
              <a:rPr lang="en-US" sz="6499">
                <a:solidFill>
                  <a:srgbClr val="000000"/>
                </a:solidFill>
                <a:latin typeface="Poppins Medium"/>
              </a:rPr>
              <a:t>SUMMARISE..</a:t>
            </a:r>
          </a:p>
        </p:txBody>
      </p:sp>
      <p:sp>
        <p:nvSpPr>
          <p:cNvPr name="TextBox 8" id="8"/>
          <p:cNvSpPr txBox="true"/>
          <p:nvPr/>
        </p:nvSpPr>
        <p:spPr>
          <a:xfrm rot="0">
            <a:off x="7089100" y="828956"/>
            <a:ext cx="9810593" cy="1275789"/>
          </a:xfrm>
          <a:prstGeom prst="rect">
            <a:avLst/>
          </a:prstGeom>
        </p:spPr>
        <p:txBody>
          <a:bodyPr anchor="t" rtlCol="false" tIns="0" lIns="0" bIns="0" rIns="0">
            <a:spAutoFit/>
          </a:bodyPr>
          <a:lstStyle/>
          <a:p>
            <a:pPr marL="0" indent="0" lvl="0">
              <a:lnSpc>
                <a:spcPts val="5243"/>
              </a:lnSpc>
            </a:pPr>
            <a:r>
              <a:rPr lang="en-US" sz="3495">
                <a:solidFill>
                  <a:srgbClr val="000000"/>
                </a:solidFill>
                <a:latin typeface="Poppins Light"/>
              </a:rPr>
              <a:t>After todays session hopefully you now have a better understanding of these topics</a:t>
            </a:r>
          </a:p>
        </p:txBody>
      </p:sp>
      <p:sp>
        <p:nvSpPr>
          <p:cNvPr name="TextBox 9" id="9"/>
          <p:cNvSpPr txBox="true"/>
          <p:nvPr/>
        </p:nvSpPr>
        <p:spPr>
          <a:xfrm rot="0">
            <a:off x="8581319" y="3241651"/>
            <a:ext cx="9001091" cy="1339215"/>
          </a:xfrm>
          <a:prstGeom prst="rect">
            <a:avLst/>
          </a:prstGeom>
        </p:spPr>
        <p:txBody>
          <a:bodyPr anchor="t" rtlCol="false" tIns="0" lIns="0" bIns="0" rIns="0">
            <a:spAutoFit/>
          </a:bodyPr>
          <a:lstStyle/>
          <a:p>
            <a:pPr>
              <a:lnSpc>
                <a:spcPts val="5400"/>
              </a:lnSpc>
            </a:pPr>
            <a:r>
              <a:rPr lang="en-US" sz="3600">
                <a:solidFill>
                  <a:srgbClr val="000000"/>
                </a:solidFill>
                <a:latin typeface="Poppins Medium"/>
              </a:rPr>
              <a:t>Punctuation.</a:t>
            </a:r>
          </a:p>
          <a:p>
            <a:pPr marL="0" indent="0" lvl="0">
              <a:lnSpc>
                <a:spcPts val="5400"/>
              </a:lnSpc>
            </a:pPr>
          </a:p>
        </p:txBody>
      </p:sp>
      <p:sp>
        <p:nvSpPr>
          <p:cNvPr name="TextBox 10" id="10"/>
          <p:cNvSpPr txBox="true"/>
          <p:nvPr/>
        </p:nvSpPr>
        <p:spPr>
          <a:xfrm rot="0">
            <a:off x="8581319" y="6108017"/>
            <a:ext cx="9001091" cy="2025015"/>
          </a:xfrm>
          <a:prstGeom prst="rect">
            <a:avLst/>
          </a:prstGeom>
        </p:spPr>
        <p:txBody>
          <a:bodyPr anchor="t" rtlCol="false" tIns="0" lIns="0" bIns="0" rIns="0">
            <a:spAutoFit/>
          </a:bodyPr>
          <a:lstStyle/>
          <a:p>
            <a:pPr>
              <a:lnSpc>
                <a:spcPts val="5400"/>
              </a:lnSpc>
            </a:pPr>
            <a:r>
              <a:rPr lang="en-US" sz="3600">
                <a:solidFill>
                  <a:srgbClr val="000000"/>
                </a:solidFill>
                <a:latin typeface="Poppins Medium"/>
              </a:rPr>
              <a:t>Why it is so important within academic writing</a:t>
            </a:r>
          </a:p>
          <a:p>
            <a:pPr marL="0" indent="0" lvl="0">
              <a:lnSpc>
                <a:spcPts val="5400"/>
              </a:lnSpc>
            </a:pPr>
          </a:p>
        </p:txBody>
      </p:sp>
      <p:sp>
        <p:nvSpPr>
          <p:cNvPr name="TextBox 11" id="11"/>
          <p:cNvSpPr txBox="true"/>
          <p:nvPr/>
        </p:nvSpPr>
        <p:spPr>
          <a:xfrm rot="0">
            <a:off x="8581319" y="4873577"/>
            <a:ext cx="9001091" cy="1339215"/>
          </a:xfrm>
          <a:prstGeom prst="rect">
            <a:avLst/>
          </a:prstGeom>
        </p:spPr>
        <p:txBody>
          <a:bodyPr anchor="t" rtlCol="false" tIns="0" lIns="0" bIns="0" rIns="0">
            <a:spAutoFit/>
          </a:bodyPr>
          <a:lstStyle/>
          <a:p>
            <a:pPr>
              <a:lnSpc>
                <a:spcPts val="5400"/>
              </a:lnSpc>
            </a:pPr>
            <a:r>
              <a:rPr lang="en-US" sz="3600">
                <a:solidFill>
                  <a:srgbClr val="000000"/>
                </a:solidFill>
                <a:latin typeface="Poppins Medium"/>
              </a:rPr>
              <a:t>Its function within English grammar.</a:t>
            </a:r>
          </a:p>
          <a:p>
            <a:pPr marL="0" indent="0" lvl="0">
              <a:lnSpc>
                <a:spcPts val="5400"/>
              </a:lnSpc>
            </a:pPr>
          </a:p>
        </p:txBody>
      </p:sp>
      <p:sp>
        <p:nvSpPr>
          <p:cNvPr name="TextBox 12" id="12"/>
          <p:cNvSpPr txBox="true"/>
          <p:nvPr/>
        </p:nvSpPr>
        <p:spPr>
          <a:xfrm rot="0">
            <a:off x="8581319" y="8028257"/>
            <a:ext cx="9001091" cy="1339215"/>
          </a:xfrm>
          <a:prstGeom prst="rect">
            <a:avLst/>
          </a:prstGeom>
        </p:spPr>
        <p:txBody>
          <a:bodyPr anchor="t" rtlCol="false" tIns="0" lIns="0" bIns="0" rIns="0">
            <a:spAutoFit/>
          </a:bodyPr>
          <a:lstStyle/>
          <a:p>
            <a:pPr marL="0" indent="0" lvl="0">
              <a:lnSpc>
                <a:spcPts val="5400"/>
              </a:lnSpc>
            </a:pPr>
            <a:r>
              <a:rPr lang="en-US" sz="3600">
                <a:solidFill>
                  <a:srgbClr val="000000"/>
                </a:solidFill>
                <a:latin typeface="Poppins Medium"/>
              </a:rPr>
              <a:t>Common mistakes made within punctuation</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D8CBB4"/>
        </a:solidFill>
      </p:bgPr>
    </p:bg>
    <p:spTree>
      <p:nvGrpSpPr>
        <p:cNvPr id="1" name=""/>
        <p:cNvGrpSpPr/>
        <p:nvPr/>
      </p:nvGrpSpPr>
      <p:grpSpPr>
        <a:xfrm>
          <a:off x="0" y="0"/>
          <a:ext cx="0" cy="0"/>
          <a:chOff x="0" y="0"/>
          <a:chExt cx="0" cy="0"/>
        </a:xfrm>
      </p:grpSpPr>
      <p:grpSp>
        <p:nvGrpSpPr>
          <p:cNvPr name="Group 2" id="2"/>
          <p:cNvGrpSpPr/>
          <p:nvPr/>
        </p:nvGrpSpPr>
        <p:grpSpPr>
          <a:xfrm rot="0">
            <a:off x="1709696" y="1028700"/>
            <a:ext cx="9865689" cy="2047709"/>
            <a:chOff x="0" y="0"/>
            <a:chExt cx="13154252" cy="2730279"/>
          </a:xfrm>
        </p:grpSpPr>
        <p:sp>
          <p:nvSpPr>
            <p:cNvPr name="TextBox 3" id="3"/>
            <p:cNvSpPr txBox="true"/>
            <p:nvPr/>
          </p:nvSpPr>
          <p:spPr>
            <a:xfrm rot="0">
              <a:off x="0" y="-9525"/>
              <a:ext cx="13154252" cy="1946275"/>
            </a:xfrm>
            <a:prstGeom prst="rect">
              <a:avLst/>
            </a:prstGeom>
          </p:spPr>
          <p:txBody>
            <a:bodyPr anchor="t" rtlCol="false" tIns="0" lIns="0" bIns="0" rIns="0">
              <a:spAutoFit/>
            </a:bodyPr>
            <a:lstStyle/>
            <a:p>
              <a:pPr>
                <a:lnSpc>
                  <a:spcPts val="11519"/>
                </a:lnSpc>
              </a:pPr>
              <a:r>
                <a:rPr lang="en-US" sz="9600">
                  <a:solidFill>
                    <a:srgbClr val="000000"/>
                  </a:solidFill>
                  <a:latin typeface="Marcellus"/>
                </a:rPr>
                <a:t>THANK YOU!</a:t>
              </a:r>
            </a:p>
          </p:txBody>
        </p:sp>
        <p:sp>
          <p:nvSpPr>
            <p:cNvPr name="TextBox 4" id="4"/>
            <p:cNvSpPr txBox="true"/>
            <p:nvPr/>
          </p:nvSpPr>
          <p:spPr>
            <a:xfrm rot="0">
              <a:off x="0" y="2022254"/>
              <a:ext cx="13154252" cy="708025"/>
            </a:xfrm>
            <a:prstGeom prst="rect">
              <a:avLst/>
            </a:prstGeom>
          </p:spPr>
          <p:txBody>
            <a:bodyPr anchor="t" rtlCol="false" tIns="0" lIns="0" bIns="0" rIns="0">
              <a:spAutoFit/>
            </a:bodyPr>
            <a:lstStyle/>
            <a:p>
              <a:pPr>
                <a:lnSpc>
                  <a:spcPts val="4200"/>
                </a:lnSpc>
              </a:pPr>
              <a:r>
                <a:rPr lang="en-US" sz="3500">
                  <a:solidFill>
                    <a:srgbClr val="000000"/>
                  </a:solidFill>
                  <a:latin typeface="HK Grotesk Light"/>
                </a:rPr>
                <a:t>Feel free to ask if you have any questions.</a:t>
              </a:r>
            </a:p>
          </p:txBody>
        </p:sp>
      </p:grpSp>
      <p:grpSp>
        <p:nvGrpSpPr>
          <p:cNvPr name="Group 5" id="5"/>
          <p:cNvGrpSpPr/>
          <p:nvPr/>
        </p:nvGrpSpPr>
        <p:grpSpPr>
          <a:xfrm rot="0">
            <a:off x="1709696" y="3745167"/>
            <a:ext cx="16104675" cy="6087919"/>
            <a:chOff x="0" y="0"/>
            <a:chExt cx="21472899" cy="8117225"/>
          </a:xfrm>
        </p:grpSpPr>
        <p:pic>
          <p:nvPicPr>
            <p:cNvPr name="Picture 6" id="6"/>
            <p:cNvPicPr>
              <a:picLocks noChangeAspect="true"/>
            </p:cNvPicPr>
            <p:nvPr/>
          </p:nvPicPr>
          <p:blipFill>
            <a:blip r:embed="rId2"/>
            <a:srcRect l="0" t="21662" r="0" b="21662"/>
            <a:stretch>
              <a:fillRect/>
            </a:stretch>
          </p:blipFill>
          <p:spPr>
            <a:xfrm>
              <a:off x="0" y="0"/>
              <a:ext cx="21472899" cy="8117225"/>
            </a:xfrm>
            <a:prstGeom prst="rect">
              <a:avLst/>
            </a:prstGeom>
          </p:spPr>
        </p:pic>
      </p:grpSp>
    </p:spTree>
  </p:cSld>
  <p:clrMapOvr>
    <a:masterClrMapping/>
  </p:clrMapOvr>
</p:sld>
</file>

<file path=ppt/slides/slide24.xml><?xml version="1.0" encoding="utf-8"?>
<p:sld xmlns:p="http://schemas.openxmlformats.org/presentationml/2006/main" xmlns:a="http://schemas.openxmlformats.org/drawingml/2006/main">
  <p:cSld>
    <p:bg>
      <p:bgPr>
        <a:solidFill>
          <a:srgbClr val="D8CBB4"/>
        </a:solidFill>
      </p:bgPr>
    </p:bg>
    <p:spTree>
      <p:nvGrpSpPr>
        <p:cNvPr id="1" name=""/>
        <p:cNvGrpSpPr/>
        <p:nvPr/>
      </p:nvGrpSpPr>
      <p:grpSpPr>
        <a:xfrm>
          <a:off x="0" y="0"/>
          <a:ext cx="0" cy="0"/>
          <a:chOff x="0" y="0"/>
          <a:chExt cx="0" cy="0"/>
        </a:xfrm>
      </p:grpSpPr>
      <p:sp>
        <p:nvSpPr>
          <p:cNvPr name="TextBox 2" id="2"/>
          <p:cNvSpPr txBox="true"/>
          <p:nvPr/>
        </p:nvSpPr>
        <p:spPr>
          <a:xfrm rot="0">
            <a:off x="490692" y="3003260"/>
            <a:ext cx="14199513" cy="6868948"/>
          </a:xfrm>
          <a:prstGeom prst="rect">
            <a:avLst/>
          </a:prstGeom>
        </p:spPr>
        <p:txBody>
          <a:bodyPr anchor="t" rtlCol="false" tIns="0" lIns="0" bIns="0" rIns="0">
            <a:spAutoFit/>
          </a:bodyPr>
          <a:lstStyle/>
          <a:p>
            <a:pPr>
              <a:lnSpc>
                <a:spcPts val="4593"/>
              </a:lnSpc>
              <a:spcBef>
                <a:spcPct val="0"/>
              </a:spcBef>
            </a:pPr>
            <a:r>
              <a:rPr lang="en-US" sz="3281">
                <a:solidFill>
                  <a:srgbClr val="000000"/>
                </a:solidFill>
                <a:latin typeface="Anonymous Pro"/>
              </a:rPr>
              <a:t>Hopkins, D. &amp; Reid, T. (2018) The Academic Skills Handbook. London: Sage Publications Ltd.</a:t>
            </a:r>
          </a:p>
          <a:p>
            <a:pPr>
              <a:lnSpc>
                <a:spcPts val="4593"/>
              </a:lnSpc>
              <a:spcBef>
                <a:spcPct val="0"/>
              </a:spcBef>
            </a:pPr>
            <a:r>
              <a:rPr lang="en-US" sz="3281">
                <a:solidFill>
                  <a:srgbClr val="000000"/>
                </a:solidFill>
                <a:latin typeface="Anonymous Pro"/>
              </a:rPr>
              <a:t>Osmund, A. (2013) Academic Writing and Grammar for Students. London: Sage Publications Ltd.</a:t>
            </a:r>
          </a:p>
          <a:p>
            <a:pPr>
              <a:lnSpc>
                <a:spcPts val="4593"/>
              </a:lnSpc>
              <a:spcBef>
                <a:spcPct val="0"/>
              </a:spcBef>
            </a:pPr>
          </a:p>
          <a:p>
            <a:pPr>
              <a:lnSpc>
                <a:spcPts val="4593"/>
              </a:lnSpc>
              <a:spcBef>
                <a:spcPct val="0"/>
              </a:spcBef>
            </a:pPr>
            <a:r>
              <a:rPr lang="en-US" sz="3281">
                <a:solidFill>
                  <a:srgbClr val="000000"/>
                </a:solidFill>
                <a:latin typeface="Anonymous Pro"/>
              </a:rPr>
              <a:t>Play Kahoot, (2018) Game Pin. Available at: https://create.kahoot.it/details/punctuation/b5b0ef82-4697-425f-bc79-94ca06ac344e (Accessed 20th November 2018)</a:t>
            </a:r>
          </a:p>
          <a:p>
            <a:pPr>
              <a:lnSpc>
                <a:spcPts val="4593"/>
              </a:lnSpc>
              <a:spcBef>
                <a:spcPct val="0"/>
              </a:spcBef>
            </a:pPr>
          </a:p>
          <a:p>
            <a:pPr>
              <a:lnSpc>
                <a:spcPts val="4593"/>
              </a:lnSpc>
              <a:spcBef>
                <a:spcPct val="0"/>
              </a:spcBef>
            </a:pPr>
            <a:r>
              <a:rPr lang="en-US" sz="3281">
                <a:solidFill>
                  <a:srgbClr val="000000"/>
                </a:solidFill>
                <a:latin typeface="Anonymous Pro"/>
              </a:rPr>
              <a:t>YouTube, (2013) Punctuation Explained (by Punctuation).  Available at: https://www.youtube.com/watch?v=LdCOswMeXFQ (Accessed 20th November 2018)</a:t>
            </a:r>
          </a:p>
        </p:txBody>
      </p:sp>
      <p:sp>
        <p:nvSpPr>
          <p:cNvPr name="TextBox 3" id="3"/>
          <p:cNvSpPr txBox="true"/>
          <p:nvPr/>
        </p:nvSpPr>
        <p:spPr>
          <a:xfrm rot="0">
            <a:off x="490692" y="1019175"/>
            <a:ext cx="9865689" cy="1466850"/>
          </a:xfrm>
          <a:prstGeom prst="rect">
            <a:avLst/>
          </a:prstGeom>
        </p:spPr>
        <p:txBody>
          <a:bodyPr anchor="t" rtlCol="false" tIns="0" lIns="0" bIns="0" rIns="0">
            <a:spAutoFit/>
          </a:bodyPr>
          <a:lstStyle/>
          <a:p>
            <a:pPr>
              <a:lnSpc>
                <a:spcPts val="11519"/>
              </a:lnSpc>
            </a:pPr>
            <a:r>
              <a:rPr lang="en-US" sz="9600">
                <a:solidFill>
                  <a:srgbClr val="000000"/>
                </a:solidFill>
                <a:latin typeface="Marcellus"/>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DAE3nUULcvY</dc:identifier>
  <dcterms:modified xsi:type="dcterms:W3CDTF">2011-08-01T06:04:30Z</dcterms:modified>
  <cp:revision>1</cp:revision>
  <dc:title>Punctuation</dc:title>
</cp:coreProperties>
</file>