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sldIdLst>
    <p:sldId id="257" r:id="rId5"/>
    <p:sldId id="258" r:id="rId6"/>
    <p:sldId id="259" r:id="rId7"/>
    <p:sldId id="260" r:id="rId8"/>
    <p:sldId id="263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4" autoAdjust="0"/>
    <p:restoredTop sz="94602" autoAdjust="0"/>
  </p:normalViewPr>
  <p:slideViewPr>
    <p:cSldViewPr snapToGrid="0">
      <p:cViewPr>
        <p:scale>
          <a:sx n="75" d="100"/>
          <a:sy n="75" d="100"/>
        </p:scale>
        <p:origin x="834" y="5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image" Target="../media/image4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2EB26B-D5CF-4831-A3B9-30FB51A4E6D6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6C2DB844-6E8F-4F80-9A34-BE1B0BBF1F4E}">
      <dgm:prSet phldrT="[Text]"/>
      <dgm:spPr/>
      <dgm:t>
        <a:bodyPr/>
        <a:lstStyle/>
        <a:p>
          <a:r>
            <a:rPr lang="en-GB" dirty="0"/>
            <a:t>Care manager</a:t>
          </a:r>
        </a:p>
      </dgm:t>
    </dgm:pt>
    <dgm:pt modelId="{7D3C5C53-AB5B-440F-82E8-51880348F011}" type="parTrans" cxnId="{6473844C-CA6E-4C3B-8815-37ED02843308}">
      <dgm:prSet/>
      <dgm:spPr/>
      <dgm:t>
        <a:bodyPr/>
        <a:lstStyle/>
        <a:p>
          <a:endParaRPr lang="en-GB"/>
        </a:p>
      </dgm:t>
    </dgm:pt>
    <dgm:pt modelId="{42751E75-07B1-488B-ACFA-93AEE93A543A}" type="sibTrans" cxnId="{6473844C-CA6E-4C3B-8815-37ED02843308}">
      <dgm:prSet/>
      <dgm:spPr/>
      <dgm:t>
        <a:bodyPr/>
        <a:lstStyle/>
        <a:p>
          <a:endParaRPr lang="en-GB"/>
        </a:p>
      </dgm:t>
    </dgm:pt>
    <dgm:pt modelId="{634588A3-BF04-4A69-92CD-E304E0E8ADD1}" type="asst">
      <dgm:prSet phldrT="[Text]"/>
      <dgm:spPr/>
      <dgm:t>
        <a:bodyPr/>
        <a:lstStyle/>
        <a:p>
          <a:r>
            <a:rPr lang="en-GB" dirty="0"/>
            <a:t>Operations manager</a:t>
          </a:r>
        </a:p>
      </dgm:t>
    </dgm:pt>
    <dgm:pt modelId="{EA1B518F-0B12-4688-8BD5-6030F37EC268}" type="parTrans" cxnId="{5DED2C99-8F26-4D3B-808B-999FC20EB476}">
      <dgm:prSet/>
      <dgm:spPr/>
      <dgm:t>
        <a:bodyPr/>
        <a:lstStyle/>
        <a:p>
          <a:endParaRPr lang="en-GB"/>
        </a:p>
      </dgm:t>
    </dgm:pt>
    <dgm:pt modelId="{56558E61-831D-4534-80AE-B108A218A497}" type="sibTrans" cxnId="{5DED2C99-8F26-4D3B-808B-999FC20EB476}">
      <dgm:prSet/>
      <dgm:spPr/>
      <dgm:t>
        <a:bodyPr/>
        <a:lstStyle/>
        <a:p>
          <a:endParaRPr lang="en-GB"/>
        </a:p>
      </dgm:t>
    </dgm:pt>
    <dgm:pt modelId="{3955FB90-9164-4D8E-87E4-B12521CCB5F5}">
      <dgm:prSet phldrT="[Text]"/>
      <dgm:spPr/>
      <dgm:t>
        <a:bodyPr/>
        <a:lstStyle/>
        <a:p>
          <a:r>
            <a:rPr lang="en-GB" dirty="0"/>
            <a:t>Finance manager</a:t>
          </a:r>
        </a:p>
      </dgm:t>
    </dgm:pt>
    <dgm:pt modelId="{2EFB119D-1145-49A0-96A3-B0900D813B1B}" type="parTrans" cxnId="{AD3BE13E-C14F-49BF-9AEB-B31270E49F4C}">
      <dgm:prSet/>
      <dgm:spPr/>
      <dgm:t>
        <a:bodyPr/>
        <a:lstStyle/>
        <a:p>
          <a:endParaRPr lang="en-GB"/>
        </a:p>
      </dgm:t>
    </dgm:pt>
    <dgm:pt modelId="{92D5081D-133F-4B25-B791-317761AFED3C}" type="sibTrans" cxnId="{AD3BE13E-C14F-49BF-9AEB-B31270E49F4C}">
      <dgm:prSet/>
      <dgm:spPr/>
      <dgm:t>
        <a:bodyPr/>
        <a:lstStyle/>
        <a:p>
          <a:endParaRPr lang="en-GB"/>
        </a:p>
      </dgm:t>
    </dgm:pt>
    <dgm:pt modelId="{D850F835-CC3F-4E85-9F99-457FE208D362}">
      <dgm:prSet phldrT="[Text]"/>
      <dgm:spPr/>
      <dgm:t>
        <a:bodyPr/>
        <a:lstStyle/>
        <a:p>
          <a:r>
            <a:rPr lang="en-GB" dirty="0"/>
            <a:t>Rota coordinator </a:t>
          </a:r>
        </a:p>
      </dgm:t>
    </dgm:pt>
    <dgm:pt modelId="{54EF48E8-BFD7-45E8-B5E2-097F41D9D101}" type="parTrans" cxnId="{EE3D80A1-D712-4611-A089-5C49FD8E4680}">
      <dgm:prSet/>
      <dgm:spPr/>
      <dgm:t>
        <a:bodyPr/>
        <a:lstStyle/>
        <a:p>
          <a:endParaRPr lang="en-GB"/>
        </a:p>
      </dgm:t>
    </dgm:pt>
    <dgm:pt modelId="{AADD754B-AAC3-43CD-AC2F-24016471FA38}" type="sibTrans" cxnId="{EE3D80A1-D712-4611-A089-5C49FD8E4680}">
      <dgm:prSet/>
      <dgm:spPr/>
      <dgm:t>
        <a:bodyPr/>
        <a:lstStyle/>
        <a:p>
          <a:endParaRPr lang="en-GB"/>
        </a:p>
      </dgm:t>
    </dgm:pt>
    <dgm:pt modelId="{6C74D9B0-6DE1-4CCC-96C7-4ED2A7783FAC}">
      <dgm:prSet phldrT="[Text]"/>
      <dgm:spPr/>
      <dgm:t>
        <a:bodyPr/>
        <a:lstStyle/>
        <a:p>
          <a:r>
            <a:rPr lang="en-GB" dirty="0"/>
            <a:t>Room warden</a:t>
          </a:r>
        </a:p>
      </dgm:t>
    </dgm:pt>
    <dgm:pt modelId="{A2C30636-AF68-494F-A077-FCC79D8D5C11}" type="parTrans" cxnId="{96E369D4-BD59-4052-8875-FA8F0ACEA7EC}">
      <dgm:prSet/>
      <dgm:spPr/>
      <dgm:t>
        <a:bodyPr/>
        <a:lstStyle/>
        <a:p>
          <a:endParaRPr lang="en-GB"/>
        </a:p>
      </dgm:t>
    </dgm:pt>
    <dgm:pt modelId="{3EE1F0C6-BEA7-41E5-939C-4FEF10BCCF16}" type="sibTrans" cxnId="{96E369D4-BD59-4052-8875-FA8F0ACEA7EC}">
      <dgm:prSet/>
      <dgm:spPr/>
      <dgm:t>
        <a:bodyPr/>
        <a:lstStyle/>
        <a:p>
          <a:endParaRPr lang="en-GB"/>
        </a:p>
      </dgm:t>
    </dgm:pt>
    <dgm:pt modelId="{86B5F3DD-8128-41AD-9E95-1E2139C9190F}" type="pres">
      <dgm:prSet presAssocID="{682EB26B-D5CF-4831-A3B9-30FB51A4E6D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D59A34E-27B0-4D82-BA98-1714BFFC4CE8}" type="pres">
      <dgm:prSet presAssocID="{6C2DB844-6E8F-4F80-9A34-BE1B0BBF1F4E}" presName="hierRoot1" presStyleCnt="0">
        <dgm:presLayoutVars>
          <dgm:hierBranch val="init"/>
        </dgm:presLayoutVars>
      </dgm:prSet>
      <dgm:spPr/>
    </dgm:pt>
    <dgm:pt modelId="{C6AC7CED-374E-4A87-97C0-9CB87F5F5BED}" type="pres">
      <dgm:prSet presAssocID="{6C2DB844-6E8F-4F80-9A34-BE1B0BBF1F4E}" presName="rootComposite1" presStyleCnt="0"/>
      <dgm:spPr/>
    </dgm:pt>
    <dgm:pt modelId="{7B065CEC-E4ED-4219-8389-BFEA00B9EDC9}" type="pres">
      <dgm:prSet presAssocID="{6C2DB844-6E8F-4F80-9A34-BE1B0BBF1F4E}" presName="rootText1" presStyleLbl="node0" presStyleIdx="0" presStyleCnt="1">
        <dgm:presLayoutVars>
          <dgm:chPref val="3"/>
        </dgm:presLayoutVars>
      </dgm:prSet>
      <dgm:spPr/>
    </dgm:pt>
    <dgm:pt modelId="{7593786B-E8DF-4A77-A16C-81BC77C00E41}" type="pres">
      <dgm:prSet presAssocID="{6C2DB844-6E8F-4F80-9A34-BE1B0BBF1F4E}" presName="rootConnector1" presStyleLbl="node1" presStyleIdx="0" presStyleCnt="0"/>
      <dgm:spPr/>
    </dgm:pt>
    <dgm:pt modelId="{D563A765-C21C-4FF4-B3C3-77149E635C18}" type="pres">
      <dgm:prSet presAssocID="{6C2DB844-6E8F-4F80-9A34-BE1B0BBF1F4E}" presName="hierChild2" presStyleCnt="0"/>
      <dgm:spPr/>
    </dgm:pt>
    <dgm:pt modelId="{AF59C9BA-98AE-4D72-B575-0EF3BDA580E0}" type="pres">
      <dgm:prSet presAssocID="{2EFB119D-1145-49A0-96A3-B0900D813B1B}" presName="Name37" presStyleLbl="parChTrans1D2" presStyleIdx="0" presStyleCnt="4"/>
      <dgm:spPr/>
    </dgm:pt>
    <dgm:pt modelId="{A73B2DA0-0DA2-4376-8AC5-069770DFC36B}" type="pres">
      <dgm:prSet presAssocID="{3955FB90-9164-4D8E-87E4-B12521CCB5F5}" presName="hierRoot2" presStyleCnt="0">
        <dgm:presLayoutVars>
          <dgm:hierBranch val="init"/>
        </dgm:presLayoutVars>
      </dgm:prSet>
      <dgm:spPr/>
    </dgm:pt>
    <dgm:pt modelId="{195BBD76-21C4-4556-B1D5-16CB30AE9663}" type="pres">
      <dgm:prSet presAssocID="{3955FB90-9164-4D8E-87E4-B12521CCB5F5}" presName="rootComposite" presStyleCnt="0"/>
      <dgm:spPr/>
    </dgm:pt>
    <dgm:pt modelId="{4D2D8816-7ACE-4842-8350-3F5096243DA8}" type="pres">
      <dgm:prSet presAssocID="{3955FB90-9164-4D8E-87E4-B12521CCB5F5}" presName="rootText" presStyleLbl="node2" presStyleIdx="0" presStyleCnt="3">
        <dgm:presLayoutVars>
          <dgm:chPref val="3"/>
        </dgm:presLayoutVars>
      </dgm:prSet>
      <dgm:spPr/>
    </dgm:pt>
    <dgm:pt modelId="{6847483B-9315-4B37-A002-DE2C6A6B8EE0}" type="pres">
      <dgm:prSet presAssocID="{3955FB90-9164-4D8E-87E4-B12521CCB5F5}" presName="rootConnector" presStyleLbl="node2" presStyleIdx="0" presStyleCnt="3"/>
      <dgm:spPr/>
    </dgm:pt>
    <dgm:pt modelId="{D76B8B40-3CD2-4F11-9531-5C4D57B17F16}" type="pres">
      <dgm:prSet presAssocID="{3955FB90-9164-4D8E-87E4-B12521CCB5F5}" presName="hierChild4" presStyleCnt="0"/>
      <dgm:spPr/>
    </dgm:pt>
    <dgm:pt modelId="{8925518B-0A11-4DCC-A83B-38A58B37EDEA}" type="pres">
      <dgm:prSet presAssocID="{3955FB90-9164-4D8E-87E4-B12521CCB5F5}" presName="hierChild5" presStyleCnt="0"/>
      <dgm:spPr/>
    </dgm:pt>
    <dgm:pt modelId="{8042FDA1-043C-404B-B52B-7D7A51288231}" type="pres">
      <dgm:prSet presAssocID="{54EF48E8-BFD7-45E8-B5E2-097F41D9D101}" presName="Name37" presStyleLbl="parChTrans1D2" presStyleIdx="1" presStyleCnt="4"/>
      <dgm:spPr/>
    </dgm:pt>
    <dgm:pt modelId="{EB7D79E0-0DE4-4EFC-A45A-BCBE91697BA5}" type="pres">
      <dgm:prSet presAssocID="{D850F835-CC3F-4E85-9F99-457FE208D362}" presName="hierRoot2" presStyleCnt="0">
        <dgm:presLayoutVars>
          <dgm:hierBranch val="init"/>
        </dgm:presLayoutVars>
      </dgm:prSet>
      <dgm:spPr/>
    </dgm:pt>
    <dgm:pt modelId="{FF11B5F7-6343-4547-ACE0-A77E2FA2CA9F}" type="pres">
      <dgm:prSet presAssocID="{D850F835-CC3F-4E85-9F99-457FE208D362}" presName="rootComposite" presStyleCnt="0"/>
      <dgm:spPr/>
    </dgm:pt>
    <dgm:pt modelId="{F42A0284-FFF8-4F25-9D03-BDE43410A442}" type="pres">
      <dgm:prSet presAssocID="{D850F835-CC3F-4E85-9F99-457FE208D362}" presName="rootText" presStyleLbl="node2" presStyleIdx="1" presStyleCnt="3">
        <dgm:presLayoutVars>
          <dgm:chPref val="3"/>
        </dgm:presLayoutVars>
      </dgm:prSet>
      <dgm:spPr/>
    </dgm:pt>
    <dgm:pt modelId="{840BF463-C809-42BA-87BB-CC9F2B33AC12}" type="pres">
      <dgm:prSet presAssocID="{D850F835-CC3F-4E85-9F99-457FE208D362}" presName="rootConnector" presStyleLbl="node2" presStyleIdx="1" presStyleCnt="3"/>
      <dgm:spPr/>
    </dgm:pt>
    <dgm:pt modelId="{7CC637B6-9745-4F08-BB4A-854979CDB06D}" type="pres">
      <dgm:prSet presAssocID="{D850F835-CC3F-4E85-9F99-457FE208D362}" presName="hierChild4" presStyleCnt="0"/>
      <dgm:spPr/>
    </dgm:pt>
    <dgm:pt modelId="{C97EE46D-8F37-49F3-BA7B-619029DA8568}" type="pres">
      <dgm:prSet presAssocID="{D850F835-CC3F-4E85-9F99-457FE208D362}" presName="hierChild5" presStyleCnt="0"/>
      <dgm:spPr/>
    </dgm:pt>
    <dgm:pt modelId="{9A9484F4-FE4E-4A7D-BEBA-865D66699E63}" type="pres">
      <dgm:prSet presAssocID="{A2C30636-AF68-494F-A077-FCC79D8D5C11}" presName="Name37" presStyleLbl="parChTrans1D2" presStyleIdx="2" presStyleCnt="4"/>
      <dgm:spPr/>
    </dgm:pt>
    <dgm:pt modelId="{5F4BC7FB-5040-4E64-AF28-75787749EAA2}" type="pres">
      <dgm:prSet presAssocID="{6C74D9B0-6DE1-4CCC-96C7-4ED2A7783FAC}" presName="hierRoot2" presStyleCnt="0">
        <dgm:presLayoutVars>
          <dgm:hierBranch val="init"/>
        </dgm:presLayoutVars>
      </dgm:prSet>
      <dgm:spPr/>
    </dgm:pt>
    <dgm:pt modelId="{F660B387-29F6-4AC9-A16C-9E35573D6185}" type="pres">
      <dgm:prSet presAssocID="{6C74D9B0-6DE1-4CCC-96C7-4ED2A7783FAC}" presName="rootComposite" presStyleCnt="0"/>
      <dgm:spPr/>
    </dgm:pt>
    <dgm:pt modelId="{CD26ADDB-5D3C-492A-BADB-9C6FBB00D001}" type="pres">
      <dgm:prSet presAssocID="{6C74D9B0-6DE1-4CCC-96C7-4ED2A7783FAC}" presName="rootText" presStyleLbl="node2" presStyleIdx="2" presStyleCnt="3">
        <dgm:presLayoutVars>
          <dgm:chPref val="3"/>
        </dgm:presLayoutVars>
      </dgm:prSet>
      <dgm:spPr/>
    </dgm:pt>
    <dgm:pt modelId="{4DD39A28-E287-4402-9D82-722B0E20E1E4}" type="pres">
      <dgm:prSet presAssocID="{6C74D9B0-6DE1-4CCC-96C7-4ED2A7783FAC}" presName="rootConnector" presStyleLbl="node2" presStyleIdx="2" presStyleCnt="3"/>
      <dgm:spPr/>
    </dgm:pt>
    <dgm:pt modelId="{C2365A94-003E-403C-B35C-C1F52BCF12E4}" type="pres">
      <dgm:prSet presAssocID="{6C74D9B0-6DE1-4CCC-96C7-4ED2A7783FAC}" presName="hierChild4" presStyleCnt="0"/>
      <dgm:spPr/>
    </dgm:pt>
    <dgm:pt modelId="{D1A18FE6-46A5-489C-B04C-6000205A6B87}" type="pres">
      <dgm:prSet presAssocID="{6C74D9B0-6DE1-4CCC-96C7-4ED2A7783FAC}" presName="hierChild5" presStyleCnt="0"/>
      <dgm:spPr/>
    </dgm:pt>
    <dgm:pt modelId="{0E7A7BC3-56F4-49D7-BC0B-2308487AD65C}" type="pres">
      <dgm:prSet presAssocID="{6C2DB844-6E8F-4F80-9A34-BE1B0BBF1F4E}" presName="hierChild3" presStyleCnt="0"/>
      <dgm:spPr/>
    </dgm:pt>
    <dgm:pt modelId="{E430BD25-87E3-4F56-AF0A-86BFA7302CC8}" type="pres">
      <dgm:prSet presAssocID="{EA1B518F-0B12-4688-8BD5-6030F37EC268}" presName="Name111" presStyleLbl="parChTrans1D2" presStyleIdx="3" presStyleCnt="4"/>
      <dgm:spPr/>
    </dgm:pt>
    <dgm:pt modelId="{ED471240-F5FC-43FE-AC53-9BAD69093B8A}" type="pres">
      <dgm:prSet presAssocID="{634588A3-BF04-4A69-92CD-E304E0E8ADD1}" presName="hierRoot3" presStyleCnt="0">
        <dgm:presLayoutVars>
          <dgm:hierBranch val="init"/>
        </dgm:presLayoutVars>
      </dgm:prSet>
      <dgm:spPr/>
    </dgm:pt>
    <dgm:pt modelId="{A39D9FDE-C29F-4995-9B26-F39EC35BC209}" type="pres">
      <dgm:prSet presAssocID="{634588A3-BF04-4A69-92CD-E304E0E8ADD1}" presName="rootComposite3" presStyleCnt="0"/>
      <dgm:spPr/>
    </dgm:pt>
    <dgm:pt modelId="{59EEDDF7-0F0D-4B28-BDBA-6B7470A143D7}" type="pres">
      <dgm:prSet presAssocID="{634588A3-BF04-4A69-92CD-E304E0E8ADD1}" presName="rootText3" presStyleLbl="asst1" presStyleIdx="0" presStyleCnt="1">
        <dgm:presLayoutVars>
          <dgm:chPref val="3"/>
        </dgm:presLayoutVars>
      </dgm:prSet>
      <dgm:spPr/>
    </dgm:pt>
    <dgm:pt modelId="{0849CCA9-CCC0-4954-A66C-2F415F51B310}" type="pres">
      <dgm:prSet presAssocID="{634588A3-BF04-4A69-92CD-E304E0E8ADD1}" presName="rootConnector3" presStyleLbl="asst1" presStyleIdx="0" presStyleCnt="1"/>
      <dgm:spPr/>
    </dgm:pt>
    <dgm:pt modelId="{123084DC-E1F6-4A53-AB13-71848BBE1701}" type="pres">
      <dgm:prSet presAssocID="{634588A3-BF04-4A69-92CD-E304E0E8ADD1}" presName="hierChild6" presStyleCnt="0"/>
      <dgm:spPr/>
    </dgm:pt>
    <dgm:pt modelId="{22FF2CE2-0E2A-419A-A8BA-5C24A332AE8E}" type="pres">
      <dgm:prSet presAssocID="{634588A3-BF04-4A69-92CD-E304E0E8ADD1}" presName="hierChild7" presStyleCnt="0"/>
      <dgm:spPr/>
    </dgm:pt>
  </dgm:ptLst>
  <dgm:cxnLst>
    <dgm:cxn modelId="{4D55BF14-2E79-4326-8BA3-C171A344A901}" type="presOf" srcId="{6C2DB844-6E8F-4F80-9A34-BE1B0BBF1F4E}" destId="{7593786B-E8DF-4A77-A16C-81BC77C00E41}" srcOrd="1" destOrd="0" presId="urn:microsoft.com/office/officeart/2005/8/layout/orgChart1"/>
    <dgm:cxn modelId="{52207E22-179A-468C-A6E5-7FD2C224ACDC}" type="presOf" srcId="{54EF48E8-BFD7-45E8-B5E2-097F41D9D101}" destId="{8042FDA1-043C-404B-B52B-7D7A51288231}" srcOrd="0" destOrd="0" presId="urn:microsoft.com/office/officeart/2005/8/layout/orgChart1"/>
    <dgm:cxn modelId="{623BB625-2FE8-43D5-98E8-00961D965C39}" type="presOf" srcId="{3955FB90-9164-4D8E-87E4-B12521CCB5F5}" destId="{6847483B-9315-4B37-A002-DE2C6A6B8EE0}" srcOrd="1" destOrd="0" presId="urn:microsoft.com/office/officeart/2005/8/layout/orgChart1"/>
    <dgm:cxn modelId="{FC29A63D-4C16-4DF3-A7FB-C6AED2189F65}" type="presOf" srcId="{EA1B518F-0B12-4688-8BD5-6030F37EC268}" destId="{E430BD25-87E3-4F56-AF0A-86BFA7302CC8}" srcOrd="0" destOrd="0" presId="urn:microsoft.com/office/officeart/2005/8/layout/orgChart1"/>
    <dgm:cxn modelId="{AD3BE13E-C14F-49BF-9AEB-B31270E49F4C}" srcId="{6C2DB844-6E8F-4F80-9A34-BE1B0BBF1F4E}" destId="{3955FB90-9164-4D8E-87E4-B12521CCB5F5}" srcOrd="1" destOrd="0" parTransId="{2EFB119D-1145-49A0-96A3-B0900D813B1B}" sibTransId="{92D5081D-133F-4B25-B791-317761AFED3C}"/>
    <dgm:cxn modelId="{14028C40-B621-417F-88B5-D18F03B3C451}" type="presOf" srcId="{D850F835-CC3F-4E85-9F99-457FE208D362}" destId="{840BF463-C809-42BA-87BB-CC9F2B33AC12}" srcOrd="1" destOrd="0" presId="urn:microsoft.com/office/officeart/2005/8/layout/orgChart1"/>
    <dgm:cxn modelId="{F4A6C662-6A9A-411C-9A3A-DE124A9E4E71}" type="presOf" srcId="{6C74D9B0-6DE1-4CCC-96C7-4ED2A7783FAC}" destId="{CD26ADDB-5D3C-492A-BADB-9C6FBB00D001}" srcOrd="0" destOrd="0" presId="urn:microsoft.com/office/officeart/2005/8/layout/orgChart1"/>
    <dgm:cxn modelId="{6473844C-CA6E-4C3B-8815-37ED02843308}" srcId="{682EB26B-D5CF-4831-A3B9-30FB51A4E6D6}" destId="{6C2DB844-6E8F-4F80-9A34-BE1B0BBF1F4E}" srcOrd="0" destOrd="0" parTransId="{7D3C5C53-AB5B-440F-82E8-51880348F011}" sibTransId="{42751E75-07B1-488B-ACFA-93AEE93A543A}"/>
    <dgm:cxn modelId="{7DF63E6F-0A88-4FE7-96A9-EDFBD493FB57}" type="presOf" srcId="{682EB26B-D5CF-4831-A3B9-30FB51A4E6D6}" destId="{86B5F3DD-8128-41AD-9E95-1E2139C9190F}" srcOrd="0" destOrd="0" presId="urn:microsoft.com/office/officeart/2005/8/layout/orgChart1"/>
    <dgm:cxn modelId="{88BA8172-9427-4955-8509-1C680381AA86}" type="presOf" srcId="{D850F835-CC3F-4E85-9F99-457FE208D362}" destId="{F42A0284-FFF8-4F25-9D03-BDE43410A442}" srcOrd="0" destOrd="0" presId="urn:microsoft.com/office/officeart/2005/8/layout/orgChart1"/>
    <dgm:cxn modelId="{1AF13289-41FA-4B43-8536-A85D560F7C8A}" type="presOf" srcId="{6C74D9B0-6DE1-4CCC-96C7-4ED2A7783FAC}" destId="{4DD39A28-E287-4402-9D82-722B0E20E1E4}" srcOrd="1" destOrd="0" presId="urn:microsoft.com/office/officeart/2005/8/layout/orgChart1"/>
    <dgm:cxn modelId="{5DED2C99-8F26-4D3B-808B-999FC20EB476}" srcId="{6C2DB844-6E8F-4F80-9A34-BE1B0BBF1F4E}" destId="{634588A3-BF04-4A69-92CD-E304E0E8ADD1}" srcOrd="0" destOrd="0" parTransId="{EA1B518F-0B12-4688-8BD5-6030F37EC268}" sibTransId="{56558E61-831D-4534-80AE-B108A218A497}"/>
    <dgm:cxn modelId="{2F2BCA99-9DC6-4E1F-918C-19BE1FBC7589}" type="presOf" srcId="{2EFB119D-1145-49A0-96A3-B0900D813B1B}" destId="{AF59C9BA-98AE-4D72-B575-0EF3BDA580E0}" srcOrd="0" destOrd="0" presId="urn:microsoft.com/office/officeart/2005/8/layout/orgChart1"/>
    <dgm:cxn modelId="{94298C9D-AA59-47F2-BA87-D50E7D519F98}" type="presOf" srcId="{A2C30636-AF68-494F-A077-FCC79D8D5C11}" destId="{9A9484F4-FE4E-4A7D-BEBA-865D66699E63}" srcOrd="0" destOrd="0" presId="urn:microsoft.com/office/officeart/2005/8/layout/orgChart1"/>
    <dgm:cxn modelId="{EE3D80A1-D712-4611-A089-5C49FD8E4680}" srcId="{6C2DB844-6E8F-4F80-9A34-BE1B0BBF1F4E}" destId="{D850F835-CC3F-4E85-9F99-457FE208D362}" srcOrd="2" destOrd="0" parTransId="{54EF48E8-BFD7-45E8-B5E2-097F41D9D101}" sibTransId="{AADD754B-AAC3-43CD-AC2F-24016471FA38}"/>
    <dgm:cxn modelId="{DA6208B3-8EF8-4431-B756-A9D39FCC7F8B}" type="presOf" srcId="{634588A3-BF04-4A69-92CD-E304E0E8ADD1}" destId="{59EEDDF7-0F0D-4B28-BDBA-6B7470A143D7}" srcOrd="0" destOrd="0" presId="urn:microsoft.com/office/officeart/2005/8/layout/orgChart1"/>
    <dgm:cxn modelId="{103584BF-C716-4987-ADD0-7579558D26D9}" type="presOf" srcId="{3955FB90-9164-4D8E-87E4-B12521CCB5F5}" destId="{4D2D8816-7ACE-4842-8350-3F5096243DA8}" srcOrd="0" destOrd="0" presId="urn:microsoft.com/office/officeart/2005/8/layout/orgChart1"/>
    <dgm:cxn modelId="{F70EA5C7-6B9A-4C2D-8EA2-7C0334ED2256}" type="presOf" srcId="{6C2DB844-6E8F-4F80-9A34-BE1B0BBF1F4E}" destId="{7B065CEC-E4ED-4219-8389-BFEA00B9EDC9}" srcOrd="0" destOrd="0" presId="urn:microsoft.com/office/officeart/2005/8/layout/orgChart1"/>
    <dgm:cxn modelId="{560D3EC8-ADA3-440F-9072-DEC96F791DB1}" type="presOf" srcId="{634588A3-BF04-4A69-92CD-E304E0E8ADD1}" destId="{0849CCA9-CCC0-4954-A66C-2F415F51B310}" srcOrd="1" destOrd="0" presId="urn:microsoft.com/office/officeart/2005/8/layout/orgChart1"/>
    <dgm:cxn modelId="{96E369D4-BD59-4052-8875-FA8F0ACEA7EC}" srcId="{6C2DB844-6E8F-4F80-9A34-BE1B0BBF1F4E}" destId="{6C74D9B0-6DE1-4CCC-96C7-4ED2A7783FAC}" srcOrd="3" destOrd="0" parTransId="{A2C30636-AF68-494F-A077-FCC79D8D5C11}" sibTransId="{3EE1F0C6-BEA7-41E5-939C-4FEF10BCCF16}"/>
    <dgm:cxn modelId="{870EF7B2-E012-4342-86A1-BACEE6579E71}" type="presParOf" srcId="{86B5F3DD-8128-41AD-9E95-1E2139C9190F}" destId="{4D59A34E-27B0-4D82-BA98-1714BFFC4CE8}" srcOrd="0" destOrd="0" presId="urn:microsoft.com/office/officeart/2005/8/layout/orgChart1"/>
    <dgm:cxn modelId="{1440D020-DECE-4A34-8591-5D66FA423765}" type="presParOf" srcId="{4D59A34E-27B0-4D82-BA98-1714BFFC4CE8}" destId="{C6AC7CED-374E-4A87-97C0-9CB87F5F5BED}" srcOrd="0" destOrd="0" presId="urn:microsoft.com/office/officeart/2005/8/layout/orgChart1"/>
    <dgm:cxn modelId="{7E8F0C6E-22FA-4681-AF5E-884B50D6DEA2}" type="presParOf" srcId="{C6AC7CED-374E-4A87-97C0-9CB87F5F5BED}" destId="{7B065CEC-E4ED-4219-8389-BFEA00B9EDC9}" srcOrd="0" destOrd="0" presId="urn:microsoft.com/office/officeart/2005/8/layout/orgChart1"/>
    <dgm:cxn modelId="{F6801C99-42D0-42DA-8ED5-88CDD75D48EC}" type="presParOf" srcId="{C6AC7CED-374E-4A87-97C0-9CB87F5F5BED}" destId="{7593786B-E8DF-4A77-A16C-81BC77C00E41}" srcOrd="1" destOrd="0" presId="urn:microsoft.com/office/officeart/2005/8/layout/orgChart1"/>
    <dgm:cxn modelId="{6879B370-33F6-4B46-837C-3F4D8E6B623E}" type="presParOf" srcId="{4D59A34E-27B0-4D82-BA98-1714BFFC4CE8}" destId="{D563A765-C21C-4FF4-B3C3-77149E635C18}" srcOrd="1" destOrd="0" presId="urn:microsoft.com/office/officeart/2005/8/layout/orgChart1"/>
    <dgm:cxn modelId="{E8146518-DC19-4328-B05E-5F3E283F2EEB}" type="presParOf" srcId="{D563A765-C21C-4FF4-B3C3-77149E635C18}" destId="{AF59C9BA-98AE-4D72-B575-0EF3BDA580E0}" srcOrd="0" destOrd="0" presId="urn:microsoft.com/office/officeart/2005/8/layout/orgChart1"/>
    <dgm:cxn modelId="{E8C3179B-888A-4E23-BEDC-8026603BB000}" type="presParOf" srcId="{D563A765-C21C-4FF4-B3C3-77149E635C18}" destId="{A73B2DA0-0DA2-4376-8AC5-069770DFC36B}" srcOrd="1" destOrd="0" presId="urn:microsoft.com/office/officeart/2005/8/layout/orgChart1"/>
    <dgm:cxn modelId="{78F07059-7C90-44A5-9195-1EE7560FD7F4}" type="presParOf" srcId="{A73B2DA0-0DA2-4376-8AC5-069770DFC36B}" destId="{195BBD76-21C4-4556-B1D5-16CB30AE9663}" srcOrd="0" destOrd="0" presId="urn:microsoft.com/office/officeart/2005/8/layout/orgChart1"/>
    <dgm:cxn modelId="{1E2D29CE-0850-46B8-8D4F-F7FACA9D07B2}" type="presParOf" srcId="{195BBD76-21C4-4556-B1D5-16CB30AE9663}" destId="{4D2D8816-7ACE-4842-8350-3F5096243DA8}" srcOrd="0" destOrd="0" presId="urn:microsoft.com/office/officeart/2005/8/layout/orgChart1"/>
    <dgm:cxn modelId="{D0CE8935-C1AB-4BFF-AE0B-64258936D9A7}" type="presParOf" srcId="{195BBD76-21C4-4556-B1D5-16CB30AE9663}" destId="{6847483B-9315-4B37-A002-DE2C6A6B8EE0}" srcOrd="1" destOrd="0" presId="urn:microsoft.com/office/officeart/2005/8/layout/orgChart1"/>
    <dgm:cxn modelId="{1B2A0314-A7AC-4254-94A2-38F335477095}" type="presParOf" srcId="{A73B2DA0-0DA2-4376-8AC5-069770DFC36B}" destId="{D76B8B40-3CD2-4F11-9531-5C4D57B17F16}" srcOrd="1" destOrd="0" presId="urn:microsoft.com/office/officeart/2005/8/layout/orgChart1"/>
    <dgm:cxn modelId="{EE7E8089-EE27-4A26-A765-ADD58CA123EF}" type="presParOf" srcId="{A73B2DA0-0DA2-4376-8AC5-069770DFC36B}" destId="{8925518B-0A11-4DCC-A83B-38A58B37EDEA}" srcOrd="2" destOrd="0" presId="urn:microsoft.com/office/officeart/2005/8/layout/orgChart1"/>
    <dgm:cxn modelId="{DEDB4EB0-5BF2-41B7-8D13-11525AA2FDA5}" type="presParOf" srcId="{D563A765-C21C-4FF4-B3C3-77149E635C18}" destId="{8042FDA1-043C-404B-B52B-7D7A51288231}" srcOrd="2" destOrd="0" presId="urn:microsoft.com/office/officeart/2005/8/layout/orgChart1"/>
    <dgm:cxn modelId="{C1639E56-09EC-4C2C-8EA8-1A87FA4FF8B7}" type="presParOf" srcId="{D563A765-C21C-4FF4-B3C3-77149E635C18}" destId="{EB7D79E0-0DE4-4EFC-A45A-BCBE91697BA5}" srcOrd="3" destOrd="0" presId="urn:microsoft.com/office/officeart/2005/8/layout/orgChart1"/>
    <dgm:cxn modelId="{5798079A-36B5-48D9-9BD3-5206CCB066B8}" type="presParOf" srcId="{EB7D79E0-0DE4-4EFC-A45A-BCBE91697BA5}" destId="{FF11B5F7-6343-4547-ACE0-A77E2FA2CA9F}" srcOrd="0" destOrd="0" presId="urn:microsoft.com/office/officeart/2005/8/layout/orgChart1"/>
    <dgm:cxn modelId="{F77AC3BB-C5E6-43C0-8E16-AE22FA5D1DC7}" type="presParOf" srcId="{FF11B5F7-6343-4547-ACE0-A77E2FA2CA9F}" destId="{F42A0284-FFF8-4F25-9D03-BDE43410A442}" srcOrd="0" destOrd="0" presId="urn:microsoft.com/office/officeart/2005/8/layout/orgChart1"/>
    <dgm:cxn modelId="{ABD9F347-380E-4173-AAE7-647BA7F20B3B}" type="presParOf" srcId="{FF11B5F7-6343-4547-ACE0-A77E2FA2CA9F}" destId="{840BF463-C809-42BA-87BB-CC9F2B33AC12}" srcOrd="1" destOrd="0" presId="urn:microsoft.com/office/officeart/2005/8/layout/orgChart1"/>
    <dgm:cxn modelId="{654D03A8-E501-4082-A551-23A7AA356F9D}" type="presParOf" srcId="{EB7D79E0-0DE4-4EFC-A45A-BCBE91697BA5}" destId="{7CC637B6-9745-4F08-BB4A-854979CDB06D}" srcOrd="1" destOrd="0" presId="urn:microsoft.com/office/officeart/2005/8/layout/orgChart1"/>
    <dgm:cxn modelId="{1DB7A7D5-F81D-4EB6-BB03-AF14A5561FBB}" type="presParOf" srcId="{EB7D79E0-0DE4-4EFC-A45A-BCBE91697BA5}" destId="{C97EE46D-8F37-49F3-BA7B-619029DA8568}" srcOrd="2" destOrd="0" presId="urn:microsoft.com/office/officeart/2005/8/layout/orgChart1"/>
    <dgm:cxn modelId="{6D6F45DA-DB05-4A1B-975D-1EBA45E84ECE}" type="presParOf" srcId="{D563A765-C21C-4FF4-B3C3-77149E635C18}" destId="{9A9484F4-FE4E-4A7D-BEBA-865D66699E63}" srcOrd="4" destOrd="0" presId="urn:microsoft.com/office/officeart/2005/8/layout/orgChart1"/>
    <dgm:cxn modelId="{8E25756C-6252-4840-9D66-FDA06980EE52}" type="presParOf" srcId="{D563A765-C21C-4FF4-B3C3-77149E635C18}" destId="{5F4BC7FB-5040-4E64-AF28-75787749EAA2}" srcOrd="5" destOrd="0" presId="urn:microsoft.com/office/officeart/2005/8/layout/orgChart1"/>
    <dgm:cxn modelId="{ECF294BB-D9E5-47CC-9E2A-437BED4E1A91}" type="presParOf" srcId="{5F4BC7FB-5040-4E64-AF28-75787749EAA2}" destId="{F660B387-29F6-4AC9-A16C-9E35573D6185}" srcOrd="0" destOrd="0" presId="urn:microsoft.com/office/officeart/2005/8/layout/orgChart1"/>
    <dgm:cxn modelId="{DE0A0D3B-D77F-4B48-970B-2E994BBAF9D3}" type="presParOf" srcId="{F660B387-29F6-4AC9-A16C-9E35573D6185}" destId="{CD26ADDB-5D3C-492A-BADB-9C6FBB00D001}" srcOrd="0" destOrd="0" presId="urn:microsoft.com/office/officeart/2005/8/layout/orgChart1"/>
    <dgm:cxn modelId="{6E8C35C5-6E3E-42BD-BBB1-D14650BF41DC}" type="presParOf" srcId="{F660B387-29F6-4AC9-A16C-9E35573D6185}" destId="{4DD39A28-E287-4402-9D82-722B0E20E1E4}" srcOrd="1" destOrd="0" presId="urn:microsoft.com/office/officeart/2005/8/layout/orgChart1"/>
    <dgm:cxn modelId="{2198C4DD-EFE3-47EE-9C93-08B035B61C41}" type="presParOf" srcId="{5F4BC7FB-5040-4E64-AF28-75787749EAA2}" destId="{C2365A94-003E-403C-B35C-C1F52BCF12E4}" srcOrd="1" destOrd="0" presId="urn:microsoft.com/office/officeart/2005/8/layout/orgChart1"/>
    <dgm:cxn modelId="{934C848E-66A5-4121-A661-51E55E960EF0}" type="presParOf" srcId="{5F4BC7FB-5040-4E64-AF28-75787749EAA2}" destId="{D1A18FE6-46A5-489C-B04C-6000205A6B87}" srcOrd="2" destOrd="0" presId="urn:microsoft.com/office/officeart/2005/8/layout/orgChart1"/>
    <dgm:cxn modelId="{DC214C61-86FB-4A70-B1E6-24D67F1A5ABC}" type="presParOf" srcId="{4D59A34E-27B0-4D82-BA98-1714BFFC4CE8}" destId="{0E7A7BC3-56F4-49D7-BC0B-2308487AD65C}" srcOrd="2" destOrd="0" presId="urn:microsoft.com/office/officeart/2005/8/layout/orgChart1"/>
    <dgm:cxn modelId="{3A7D991E-3952-43C5-8C44-4B0926943EC3}" type="presParOf" srcId="{0E7A7BC3-56F4-49D7-BC0B-2308487AD65C}" destId="{E430BD25-87E3-4F56-AF0A-86BFA7302CC8}" srcOrd="0" destOrd="0" presId="urn:microsoft.com/office/officeart/2005/8/layout/orgChart1"/>
    <dgm:cxn modelId="{28976A1D-D677-479E-8001-8BD08A527CF1}" type="presParOf" srcId="{0E7A7BC3-56F4-49D7-BC0B-2308487AD65C}" destId="{ED471240-F5FC-43FE-AC53-9BAD69093B8A}" srcOrd="1" destOrd="0" presId="urn:microsoft.com/office/officeart/2005/8/layout/orgChart1"/>
    <dgm:cxn modelId="{ADD702F3-DED4-4AEB-BA9C-DCB43853E23E}" type="presParOf" srcId="{ED471240-F5FC-43FE-AC53-9BAD69093B8A}" destId="{A39D9FDE-C29F-4995-9B26-F39EC35BC209}" srcOrd="0" destOrd="0" presId="urn:microsoft.com/office/officeart/2005/8/layout/orgChart1"/>
    <dgm:cxn modelId="{EC5BD14C-EB47-49CA-AB71-24F9203878DD}" type="presParOf" srcId="{A39D9FDE-C29F-4995-9B26-F39EC35BC209}" destId="{59EEDDF7-0F0D-4B28-BDBA-6B7470A143D7}" srcOrd="0" destOrd="0" presId="urn:microsoft.com/office/officeart/2005/8/layout/orgChart1"/>
    <dgm:cxn modelId="{48BC6B13-F128-45FE-8BF2-A4794C7A76E7}" type="presParOf" srcId="{A39D9FDE-C29F-4995-9B26-F39EC35BC209}" destId="{0849CCA9-CCC0-4954-A66C-2F415F51B310}" srcOrd="1" destOrd="0" presId="urn:microsoft.com/office/officeart/2005/8/layout/orgChart1"/>
    <dgm:cxn modelId="{7988B635-A7A4-4B06-84A6-3C3783DA68E3}" type="presParOf" srcId="{ED471240-F5FC-43FE-AC53-9BAD69093B8A}" destId="{123084DC-E1F6-4A53-AB13-71848BBE1701}" srcOrd="1" destOrd="0" presId="urn:microsoft.com/office/officeart/2005/8/layout/orgChart1"/>
    <dgm:cxn modelId="{5F836448-4867-45C8-B699-9CB5FCD98F0B}" type="presParOf" srcId="{ED471240-F5FC-43FE-AC53-9BAD69093B8A}" destId="{22FF2CE2-0E2A-419A-A8BA-5C24A332AE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5D1DDE-3471-4D42-A190-6563ED481819}" type="doc">
      <dgm:prSet loTypeId="urn:microsoft.com/office/officeart/2005/8/layout/hList7" loCatId="relationship" qsTypeId="urn:microsoft.com/office/officeart/2005/8/quickstyle/simple1" qsCatId="simple" csTypeId="urn:microsoft.com/office/officeart/2005/8/colors/accent0_1" csCatId="mainScheme" phldr="1"/>
      <dgm:spPr/>
    </dgm:pt>
    <dgm:pt modelId="{9A129E8E-8B8C-4CE5-803F-D4CAA2732FA7}">
      <dgm:prSet phldrT="[Text]"/>
      <dgm:spPr/>
      <dgm:t>
        <a:bodyPr/>
        <a:lstStyle/>
        <a:p>
          <a:r>
            <a:rPr lang="en-GB" dirty="0"/>
            <a:t>Tulip </a:t>
          </a:r>
        </a:p>
      </dgm:t>
    </dgm:pt>
    <dgm:pt modelId="{0B2AA3E6-027D-4712-9775-C628C5FBD75E}" type="parTrans" cxnId="{930AE44D-D1EE-4555-B976-8536D3F2D9BA}">
      <dgm:prSet/>
      <dgm:spPr/>
      <dgm:t>
        <a:bodyPr/>
        <a:lstStyle/>
        <a:p>
          <a:endParaRPr lang="en-GB"/>
        </a:p>
      </dgm:t>
    </dgm:pt>
    <dgm:pt modelId="{6C8C2D4F-598A-428C-AA23-A0B7B67D32E8}" type="sibTrans" cxnId="{930AE44D-D1EE-4555-B976-8536D3F2D9BA}">
      <dgm:prSet/>
      <dgm:spPr/>
      <dgm:t>
        <a:bodyPr/>
        <a:lstStyle/>
        <a:p>
          <a:endParaRPr lang="en-GB"/>
        </a:p>
      </dgm:t>
    </dgm:pt>
    <dgm:pt modelId="{0A1A9B29-6F89-41A9-B5E9-2C6BB850063A}">
      <dgm:prSet phldrT="[Text]"/>
      <dgm:spPr/>
      <dgm:t>
        <a:bodyPr/>
        <a:lstStyle/>
        <a:p>
          <a:r>
            <a:rPr lang="en-GB" dirty="0" err="1"/>
            <a:t>jasmin</a:t>
          </a:r>
          <a:endParaRPr lang="en-GB" dirty="0"/>
        </a:p>
      </dgm:t>
    </dgm:pt>
    <dgm:pt modelId="{3B722C9D-829B-48FA-BB19-7D7974D9D5BA}" type="parTrans" cxnId="{2BF2239C-B179-4857-8025-C6E720426186}">
      <dgm:prSet/>
      <dgm:spPr/>
      <dgm:t>
        <a:bodyPr/>
        <a:lstStyle/>
        <a:p>
          <a:endParaRPr lang="en-GB"/>
        </a:p>
      </dgm:t>
    </dgm:pt>
    <dgm:pt modelId="{E54B4D00-440E-44E4-BC18-6FAF92957494}" type="sibTrans" cxnId="{2BF2239C-B179-4857-8025-C6E720426186}">
      <dgm:prSet/>
      <dgm:spPr/>
      <dgm:t>
        <a:bodyPr/>
        <a:lstStyle/>
        <a:p>
          <a:endParaRPr lang="en-GB"/>
        </a:p>
      </dgm:t>
    </dgm:pt>
    <dgm:pt modelId="{BA1DB757-F6C4-48AF-9A5D-0611DBD645DD}" type="pres">
      <dgm:prSet presAssocID="{3B5D1DDE-3471-4D42-A190-6563ED481819}" presName="Name0" presStyleCnt="0">
        <dgm:presLayoutVars>
          <dgm:dir/>
          <dgm:resizeHandles val="exact"/>
        </dgm:presLayoutVars>
      </dgm:prSet>
      <dgm:spPr/>
    </dgm:pt>
    <dgm:pt modelId="{1FBAF243-7FE0-4105-86D2-4A3D6C51217D}" type="pres">
      <dgm:prSet presAssocID="{3B5D1DDE-3471-4D42-A190-6563ED481819}" presName="fgShape" presStyleLbl="fgShp" presStyleIdx="0" presStyleCnt="1"/>
      <dgm:spPr/>
    </dgm:pt>
    <dgm:pt modelId="{CDFDC0B6-92AF-42F9-B07A-BBBB6E35EDB7}" type="pres">
      <dgm:prSet presAssocID="{3B5D1DDE-3471-4D42-A190-6563ED481819}" presName="linComp" presStyleCnt="0"/>
      <dgm:spPr/>
    </dgm:pt>
    <dgm:pt modelId="{5BCFAE4D-8158-4540-ADF1-4F3280F55C71}" type="pres">
      <dgm:prSet presAssocID="{9A129E8E-8B8C-4CE5-803F-D4CAA2732FA7}" presName="compNode" presStyleCnt="0"/>
      <dgm:spPr/>
    </dgm:pt>
    <dgm:pt modelId="{B0B2B2B8-F33F-454C-9129-A348CE6CFDDE}" type="pres">
      <dgm:prSet presAssocID="{9A129E8E-8B8C-4CE5-803F-D4CAA2732FA7}" presName="bkgdShape" presStyleLbl="node1" presStyleIdx="0" presStyleCnt="2"/>
      <dgm:spPr/>
    </dgm:pt>
    <dgm:pt modelId="{58DA82B1-2586-4C31-99AE-DE8271978148}" type="pres">
      <dgm:prSet presAssocID="{9A129E8E-8B8C-4CE5-803F-D4CAA2732FA7}" presName="nodeTx" presStyleLbl="node1" presStyleIdx="0" presStyleCnt="2">
        <dgm:presLayoutVars>
          <dgm:bulletEnabled val="1"/>
        </dgm:presLayoutVars>
      </dgm:prSet>
      <dgm:spPr/>
    </dgm:pt>
    <dgm:pt modelId="{6C7AEDB3-2E3E-4E59-8FBC-E1BD9C377E6A}" type="pres">
      <dgm:prSet presAssocID="{9A129E8E-8B8C-4CE5-803F-D4CAA2732FA7}" presName="invisiNode" presStyleLbl="node1" presStyleIdx="0" presStyleCnt="2"/>
      <dgm:spPr/>
    </dgm:pt>
    <dgm:pt modelId="{3432A0CC-AEDE-4B1C-A196-C0D770361972}" type="pres">
      <dgm:prSet presAssocID="{9A129E8E-8B8C-4CE5-803F-D4CAA2732FA7}" presName="imagNod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17409C74-6BC0-41F6-820F-625D15A76AF4}" type="pres">
      <dgm:prSet presAssocID="{6C8C2D4F-598A-428C-AA23-A0B7B67D32E8}" presName="sibTrans" presStyleLbl="sibTrans2D1" presStyleIdx="0" presStyleCnt="0"/>
      <dgm:spPr/>
    </dgm:pt>
    <dgm:pt modelId="{570DCE2E-5DFB-494F-A46E-0CF389AA9A6B}" type="pres">
      <dgm:prSet presAssocID="{0A1A9B29-6F89-41A9-B5E9-2C6BB850063A}" presName="compNode" presStyleCnt="0"/>
      <dgm:spPr/>
    </dgm:pt>
    <dgm:pt modelId="{DC350426-EC66-4688-9AC2-45F1C7E5FA5D}" type="pres">
      <dgm:prSet presAssocID="{0A1A9B29-6F89-41A9-B5E9-2C6BB850063A}" presName="bkgdShape" presStyleLbl="node1" presStyleIdx="1" presStyleCnt="2"/>
      <dgm:spPr/>
    </dgm:pt>
    <dgm:pt modelId="{F7937339-D7C9-4DC9-96C4-F0757AFFC658}" type="pres">
      <dgm:prSet presAssocID="{0A1A9B29-6F89-41A9-B5E9-2C6BB850063A}" presName="nodeTx" presStyleLbl="node1" presStyleIdx="1" presStyleCnt="2">
        <dgm:presLayoutVars>
          <dgm:bulletEnabled val="1"/>
        </dgm:presLayoutVars>
      </dgm:prSet>
      <dgm:spPr/>
    </dgm:pt>
    <dgm:pt modelId="{24CB7727-E373-45FC-8B17-22A8F6FC07A9}" type="pres">
      <dgm:prSet presAssocID="{0A1A9B29-6F89-41A9-B5E9-2C6BB850063A}" presName="invisiNode" presStyleLbl="node1" presStyleIdx="1" presStyleCnt="2"/>
      <dgm:spPr/>
    </dgm:pt>
    <dgm:pt modelId="{100B5ADA-E1B9-4E25-BD5F-0648897F68DA}" type="pres">
      <dgm:prSet presAssocID="{0A1A9B29-6F89-41A9-B5E9-2C6BB850063A}" presName="imagNode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</dgm:ptLst>
  <dgm:cxnLst>
    <dgm:cxn modelId="{1953D70D-12CB-44E3-BBB1-09CEB5D4BC70}" type="presOf" srcId="{6C8C2D4F-598A-428C-AA23-A0B7B67D32E8}" destId="{17409C74-6BC0-41F6-820F-625D15A76AF4}" srcOrd="0" destOrd="0" presId="urn:microsoft.com/office/officeart/2005/8/layout/hList7"/>
    <dgm:cxn modelId="{930AE44D-D1EE-4555-B976-8536D3F2D9BA}" srcId="{3B5D1DDE-3471-4D42-A190-6563ED481819}" destId="{9A129E8E-8B8C-4CE5-803F-D4CAA2732FA7}" srcOrd="0" destOrd="0" parTransId="{0B2AA3E6-027D-4712-9775-C628C5FBD75E}" sibTransId="{6C8C2D4F-598A-428C-AA23-A0B7B67D32E8}"/>
    <dgm:cxn modelId="{D0996970-D8E4-4F06-9488-633C462D7BA9}" type="presOf" srcId="{3B5D1DDE-3471-4D42-A190-6563ED481819}" destId="{BA1DB757-F6C4-48AF-9A5D-0611DBD645DD}" srcOrd="0" destOrd="0" presId="urn:microsoft.com/office/officeart/2005/8/layout/hList7"/>
    <dgm:cxn modelId="{08F88D88-ED89-4234-AAC8-550C8605DBB2}" type="presOf" srcId="{9A129E8E-8B8C-4CE5-803F-D4CAA2732FA7}" destId="{B0B2B2B8-F33F-454C-9129-A348CE6CFDDE}" srcOrd="0" destOrd="0" presId="urn:microsoft.com/office/officeart/2005/8/layout/hList7"/>
    <dgm:cxn modelId="{8EAA5791-FA2B-46C7-A7B7-CD2EDC942321}" type="presOf" srcId="{0A1A9B29-6F89-41A9-B5E9-2C6BB850063A}" destId="{F7937339-D7C9-4DC9-96C4-F0757AFFC658}" srcOrd="1" destOrd="0" presId="urn:microsoft.com/office/officeart/2005/8/layout/hList7"/>
    <dgm:cxn modelId="{2BF2239C-B179-4857-8025-C6E720426186}" srcId="{3B5D1DDE-3471-4D42-A190-6563ED481819}" destId="{0A1A9B29-6F89-41A9-B5E9-2C6BB850063A}" srcOrd="1" destOrd="0" parTransId="{3B722C9D-829B-48FA-BB19-7D7974D9D5BA}" sibTransId="{E54B4D00-440E-44E4-BC18-6FAF92957494}"/>
    <dgm:cxn modelId="{B9F832B3-C2D6-46ED-B0EB-4EAD58527506}" type="presOf" srcId="{0A1A9B29-6F89-41A9-B5E9-2C6BB850063A}" destId="{DC350426-EC66-4688-9AC2-45F1C7E5FA5D}" srcOrd="0" destOrd="0" presId="urn:microsoft.com/office/officeart/2005/8/layout/hList7"/>
    <dgm:cxn modelId="{9EFB12D1-1E42-4A26-82BF-DFC88F054488}" type="presOf" srcId="{9A129E8E-8B8C-4CE5-803F-D4CAA2732FA7}" destId="{58DA82B1-2586-4C31-99AE-DE8271978148}" srcOrd="1" destOrd="0" presId="urn:microsoft.com/office/officeart/2005/8/layout/hList7"/>
    <dgm:cxn modelId="{719C0E13-D93E-4589-A41F-F518A8BB3D50}" type="presParOf" srcId="{BA1DB757-F6C4-48AF-9A5D-0611DBD645DD}" destId="{1FBAF243-7FE0-4105-86D2-4A3D6C51217D}" srcOrd="0" destOrd="0" presId="urn:microsoft.com/office/officeart/2005/8/layout/hList7"/>
    <dgm:cxn modelId="{14A13DE8-471C-4D79-A4D4-475C289E192E}" type="presParOf" srcId="{BA1DB757-F6C4-48AF-9A5D-0611DBD645DD}" destId="{CDFDC0B6-92AF-42F9-B07A-BBBB6E35EDB7}" srcOrd="1" destOrd="0" presId="urn:microsoft.com/office/officeart/2005/8/layout/hList7"/>
    <dgm:cxn modelId="{CF28219E-3DD3-4419-8DEC-2CF4A2A92BCC}" type="presParOf" srcId="{CDFDC0B6-92AF-42F9-B07A-BBBB6E35EDB7}" destId="{5BCFAE4D-8158-4540-ADF1-4F3280F55C71}" srcOrd="0" destOrd="0" presId="urn:microsoft.com/office/officeart/2005/8/layout/hList7"/>
    <dgm:cxn modelId="{9C82EFC2-6670-4982-A583-068E1FF80FB1}" type="presParOf" srcId="{5BCFAE4D-8158-4540-ADF1-4F3280F55C71}" destId="{B0B2B2B8-F33F-454C-9129-A348CE6CFDDE}" srcOrd="0" destOrd="0" presId="urn:microsoft.com/office/officeart/2005/8/layout/hList7"/>
    <dgm:cxn modelId="{FF81AE12-898E-42FF-B5E2-9CC74E916D93}" type="presParOf" srcId="{5BCFAE4D-8158-4540-ADF1-4F3280F55C71}" destId="{58DA82B1-2586-4C31-99AE-DE8271978148}" srcOrd="1" destOrd="0" presId="urn:microsoft.com/office/officeart/2005/8/layout/hList7"/>
    <dgm:cxn modelId="{95C191F2-737B-4ECF-A3AE-3437B92DF6E7}" type="presParOf" srcId="{5BCFAE4D-8158-4540-ADF1-4F3280F55C71}" destId="{6C7AEDB3-2E3E-4E59-8FBC-E1BD9C377E6A}" srcOrd="2" destOrd="0" presId="urn:microsoft.com/office/officeart/2005/8/layout/hList7"/>
    <dgm:cxn modelId="{3372EC96-2B0F-427C-9B65-69ECA1E165B2}" type="presParOf" srcId="{5BCFAE4D-8158-4540-ADF1-4F3280F55C71}" destId="{3432A0CC-AEDE-4B1C-A196-C0D770361972}" srcOrd="3" destOrd="0" presId="urn:microsoft.com/office/officeart/2005/8/layout/hList7"/>
    <dgm:cxn modelId="{1DF360F1-C1A1-4AB9-B2A7-67D98D36954B}" type="presParOf" srcId="{CDFDC0B6-92AF-42F9-B07A-BBBB6E35EDB7}" destId="{17409C74-6BC0-41F6-820F-625D15A76AF4}" srcOrd="1" destOrd="0" presId="urn:microsoft.com/office/officeart/2005/8/layout/hList7"/>
    <dgm:cxn modelId="{ABD16A55-AFC3-486E-AC14-5BF39D1E5570}" type="presParOf" srcId="{CDFDC0B6-92AF-42F9-B07A-BBBB6E35EDB7}" destId="{570DCE2E-5DFB-494F-A46E-0CF389AA9A6B}" srcOrd="2" destOrd="0" presId="urn:microsoft.com/office/officeart/2005/8/layout/hList7"/>
    <dgm:cxn modelId="{F3F772D6-3E2F-4DC6-A6B8-794A6F0FAE2D}" type="presParOf" srcId="{570DCE2E-5DFB-494F-A46E-0CF389AA9A6B}" destId="{DC350426-EC66-4688-9AC2-45F1C7E5FA5D}" srcOrd="0" destOrd="0" presId="urn:microsoft.com/office/officeart/2005/8/layout/hList7"/>
    <dgm:cxn modelId="{51222790-B19D-4E07-A571-8DCF60EED433}" type="presParOf" srcId="{570DCE2E-5DFB-494F-A46E-0CF389AA9A6B}" destId="{F7937339-D7C9-4DC9-96C4-F0757AFFC658}" srcOrd="1" destOrd="0" presId="urn:microsoft.com/office/officeart/2005/8/layout/hList7"/>
    <dgm:cxn modelId="{6972D51C-160F-4950-AFFD-D822CD2B9C3F}" type="presParOf" srcId="{570DCE2E-5DFB-494F-A46E-0CF389AA9A6B}" destId="{24CB7727-E373-45FC-8B17-22A8F6FC07A9}" srcOrd="2" destOrd="0" presId="urn:microsoft.com/office/officeart/2005/8/layout/hList7"/>
    <dgm:cxn modelId="{1F1D3287-9C25-403C-B584-14DDE51A4B41}" type="presParOf" srcId="{570DCE2E-5DFB-494F-A46E-0CF389AA9A6B}" destId="{100B5ADA-E1B9-4E25-BD5F-0648897F68DA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30BD25-87E3-4F56-AF0A-86BFA7302CC8}">
      <dsp:nvSpPr>
        <dsp:cNvPr id="0" name=""/>
        <dsp:cNvSpPr/>
      </dsp:nvSpPr>
      <dsp:spPr>
        <a:xfrm>
          <a:off x="3814489" y="1616240"/>
          <a:ext cx="249510" cy="1093092"/>
        </a:xfrm>
        <a:custGeom>
          <a:avLst/>
          <a:gdLst/>
          <a:ahLst/>
          <a:cxnLst/>
          <a:rect l="0" t="0" r="0" b="0"/>
          <a:pathLst>
            <a:path>
              <a:moveTo>
                <a:pt x="249510" y="0"/>
              </a:moveTo>
              <a:lnTo>
                <a:pt x="249510" y="1093092"/>
              </a:lnTo>
              <a:lnTo>
                <a:pt x="0" y="1093092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9484F4-FE4E-4A7D-BEBA-865D66699E63}">
      <dsp:nvSpPr>
        <dsp:cNvPr id="0" name=""/>
        <dsp:cNvSpPr/>
      </dsp:nvSpPr>
      <dsp:spPr>
        <a:xfrm>
          <a:off x="4064000" y="1616240"/>
          <a:ext cx="2875309" cy="2186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6675"/>
              </a:lnTo>
              <a:lnTo>
                <a:pt x="2875309" y="1936675"/>
              </a:lnTo>
              <a:lnTo>
                <a:pt x="2875309" y="2186185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42FDA1-043C-404B-B52B-7D7A51288231}">
      <dsp:nvSpPr>
        <dsp:cNvPr id="0" name=""/>
        <dsp:cNvSpPr/>
      </dsp:nvSpPr>
      <dsp:spPr>
        <a:xfrm>
          <a:off x="4018280" y="1616240"/>
          <a:ext cx="91440" cy="21861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86185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59C9BA-98AE-4D72-B575-0EF3BDA580E0}">
      <dsp:nvSpPr>
        <dsp:cNvPr id="0" name=""/>
        <dsp:cNvSpPr/>
      </dsp:nvSpPr>
      <dsp:spPr>
        <a:xfrm>
          <a:off x="1188690" y="1616240"/>
          <a:ext cx="2875309" cy="2186185"/>
        </a:xfrm>
        <a:custGeom>
          <a:avLst/>
          <a:gdLst/>
          <a:ahLst/>
          <a:cxnLst/>
          <a:rect l="0" t="0" r="0" b="0"/>
          <a:pathLst>
            <a:path>
              <a:moveTo>
                <a:pt x="2875309" y="0"/>
              </a:moveTo>
              <a:lnTo>
                <a:pt x="2875309" y="1936675"/>
              </a:lnTo>
              <a:lnTo>
                <a:pt x="0" y="1936675"/>
              </a:lnTo>
              <a:lnTo>
                <a:pt x="0" y="2186185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065CEC-E4ED-4219-8389-BFEA00B9EDC9}">
      <dsp:nvSpPr>
        <dsp:cNvPr id="0" name=""/>
        <dsp:cNvSpPr/>
      </dsp:nvSpPr>
      <dsp:spPr>
        <a:xfrm>
          <a:off x="2875855" y="428096"/>
          <a:ext cx="2376289" cy="1188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Care manager</a:t>
          </a:r>
        </a:p>
      </dsp:txBody>
      <dsp:txXfrm>
        <a:off x="2875855" y="428096"/>
        <a:ext cx="2376289" cy="1188144"/>
      </dsp:txXfrm>
    </dsp:sp>
    <dsp:sp modelId="{4D2D8816-7ACE-4842-8350-3F5096243DA8}">
      <dsp:nvSpPr>
        <dsp:cNvPr id="0" name=""/>
        <dsp:cNvSpPr/>
      </dsp:nvSpPr>
      <dsp:spPr>
        <a:xfrm>
          <a:off x="545" y="3802426"/>
          <a:ext cx="2376289" cy="1188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Finance manager</a:t>
          </a:r>
        </a:p>
      </dsp:txBody>
      <dsp:txXfrm>
        <a:off x="545" y="3802426"/>
        <a:ext cx="2376289" cy="1188144"/>
      </dsp:txXfrm>
    </dsp:sp>
    <dsp:sp modelId="{F42A0284-FFF8-4F25-9D03-BDE43410A442}">
      <dsp:nvSpPr>
        <dsp:cNvPr id="0" name=""/>
        <dsp:cNvSpPr/>
      </dsp:nvSpPr>
      <dsp:spPr>
        <a:xfrm>
          <a:off x="2875855" y="3802426"/>
          <a:ext cx="2376289" cy="1188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Rota coordinator </a:t>
          </a:r>
        </a:p>
      </dsp:txBody>
      <dsp:txXfrm>
        <a:off x="2875855" y="3802426"/>
        <a:ext cx="2376289" cy="1188144"/>
      </dsp:txXfrm>
    </dsp:sp>
    <dsp:sp modelId="{CD26ADDB-5D3C-492A-BADB-9C6FBB00D001}">
      <dsp:nvSpPr>
        <dsp:cNvPr id="0" name=""/>
        <dsp:cNvSpPr/>
      </dsp:nvSpPr>
      <dsp:spPr>
        <a:xfrm>
          <a:off x="5751165" y="3802426"/>
          <a:ext cx="2376289" cy="1188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Room warden</a:t>
          </a:r>
        </a:p>
      </dsp:txBody>
      <dsp:txXfrm>
        <a:off x="5751165" y="3802426"/>
        <a:ext cx="2376289" cy="1188144"/>
      </dsp:txXfrm>
    </dsp:sp>
    <dsp:sp modelId="{59EEDDF7-0F0D-4B28-BDBA-6B7470A143D7}">
      <dsp:nvSpPr>
        <dsp:cNvPr id="0" name=""/>
        <dsp:cNvSpPr/>
      </dsp:nvSpPr>
      <dsp:spPr>
        <a:xfrm>
          <a:off x="1438200" y="2115261"/>
          <a:ext cx="2376289" cy="11881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Operations manager</a:t>
          </a:r>
        </a:p>
      </dsp:txBody>
      <dsp:txXfrm>
        <a:off x="1438200" y="2115261"/>
        <a:ext cx="2376289" cy="11881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2B2B8-F33F-454C-9129-A348CE6CFDDE}">
      <dsp:nvSpPr>
        <dsp:cNvPr id="0" name=""/>
        <dsp:cNvSpPr/>
      </dsp:nvSpPr>
      <dsp:spPr>
        <a:xfrm>
          <a:off x="3492" y="0"/>
          <a:ext cx="4000499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 dirty="0"/>
            <a:t>Tulip </a:t>
          </a:r>
        </a:p>
      </dsp:txBody>
      <dsp:txXfrm>
        <a:off x="3492" y="2167466"/>
        <a:ext cx="4000499" cy="2167466"/>
      </dsp:txXfrm>
    </dsp:sp>
    <dsp:sp modelId="{3432A0CC-AEDE-4B1C-A196-C0D770361972}">
      <dsp:nvSpPr>
        <dsp:cNvPr id="0" name=""/>
        <dsp:cNvSpPr/>
      </dsp:nvSpPr>
      <dsp:spPr>
        <a:xfrm>
          <a:off x="1101534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350426-EC66-4688-9AC2-45F1C7E5FA5D}">
      <dsp:nvSpPr>
        <dsp:cNvPr id="0" name=""/>
        <dsp:cNvSpPr/>
      </dsp:nvSpPr>
      <dsp:spPr>
        <a:xfrm>
          <a:off x="4124007" y="0"/>
          <a:ext cx="4000499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 dirty="0" err="1"/>
            <a:t>jasmin</a:t>
          </a:r>
          <a:endParaRPr lang="en-GB" sz="6500" kern="1200" dirty="0"/>
        </a:p>
      </dsp:txBody>
      <dsp:txXfrm>
        <a:off x="4124007" y="2167466"/>
        <a:ext cx="4000499" cy="2167466"/>
      </dsp:txXfrm>
    </dsp:sp>
    <dsp:sp modelId="{100B5ADA-E1B9-4E25-BD5F-0648897F68DA}">
      <dsp:nvSpPr>
        <dsp:cNvPr id="0" name=""/>
        <dsp:cNvSpPr/>
      </dsp:nvSpPr>
      <dsp:spPr>
        <a:xfrm>
          <a:off x="5222049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BAF243-7FE0-4105-86D2-4A3D6C51217D}">
      <dsp:nvSpPr>
        <dsp:cNvPr id="0" name=""/>
        <dsp:cNvSpPr/>
      </dsp:nvSpPr>
      <dsp:spPr>
        <a:xfrm>
          <a:off x="325119" y="4334933"/>
          <a:ext cx="7477760" cy="812800"/>
        </a:xfrm>
        <a:prstGeom prst="leftRightArrow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21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562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160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786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76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229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69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25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19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058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79780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438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29975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607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903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694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EB57F-CA1B-4EC2-9696-83397850DD52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A3A813C-033B-460B-BFB7-BC2611B085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992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davidaustinroses.co.uk/pages/plant-centre-and-gardens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jpeg"/><Relationship Id="rId4" Type="http://schemas.openxmlformats.org/officeDocument/2006/relationships/hyperlink" Target="https://www.rhs.org.uk/plants/tulip/growing-guid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7A15C-942E-53B4-8A31-6B069F1C0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Flowers </a:t>
            </a:r>
          </a:p>
        </p:txBody>
      </p:sp>
      <p:pic>
        <p:nvPicPr>
          <p:cNvPr id="5" name="Content Placeholder 4" descr="Pink blossoms">
            <a:extLst>
              <a:ext uri="{FF2B5EF4-FFF2-40B4-BE49-F238E27FC236}">
                <a16:creationId xmlns:a16="http://schemas.microsoft.com/office/drawing/2014/main" id="{80047D16-2085-6F22-29EB-97510A530D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534" y="2133600"/>
            <a:ext cx="5668758" cy="3778250"/>
          </a:xfrm>
        </p:spPr>
      </p:pic>
    </p:spTree>
    <p:extLst>
      <p:ext uri="{BB962C8B-B14F-4D97-AF65-F5344CB8AC3E}">
        <p14:creationId xmlns:p14="http://schemas.microsoft.com/office/powerpoint/2010/main" val="490768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B6631-6901-F16E-89CE-71F2312F9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two best flowers</a:t>
            </a:r>
          </a:p>
        </p:txBody>
      </p:sp>
      <p:pic>
        <p:nvPicPr>
          <p:cNvPr id="6" name="Content Placeholder 5" descr="Close-up of rose bouquet">
            <a:hlinkClick r:id="rId2"/>
            <a:extLst>
              <a:ext uri="{FF2B5EF4-FFF2-40B4-BE49-F238E27FC236}">
                <a16:creationId xmlns:a16="http://schemas.microsoft.com/office/drawing/2014/main" id="{302AF395-D140-45B2-BB83-E99BD3E83D7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781" y="1991605"/>
            <a:ext cx="4313237" cy="2874789"/>
          </a:xfrm>
        </p:spPr>
      </p:pic>
      <p:pic>
        <p:nvPicPr>
          <p:cNvPr id="8" name="Content Placeholder 7" descr="Fresh cut tulips in peach to bright orange tones">
            <a:hlinkClick r:id="rId4"/>
            <a:extLst>
              <a:ext uri="{FF2B5EF4-FFF2-40B4-BE49-F238E27FC236}">
                <a16:creationId xmlns:a16="http://schemas.microsoft.com/office/drawing/2014/main" id="{8405AF7E-EBDF-9462-B940-B77EA37763B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91605"/>
            <a:ext cx="2834450" cy="3778250"/>
          </a:xfrm>
        </p:spPr>
      </p:pic>
    </p:spTree>
    <p:extLst>
      <p:ext uri="{BB962C8B-B14F-4D97-AF65-F5344CB8AC3E}">
        <p14:creationId xmlns:p14="http://schemas.microsoft.com/office/powerpoint/2010/main" val="1204631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5155089-B6F3-1590-E36C-E162A1F120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9621094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2518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7BC40FD8-9662-DEB1-4E73-71C2B119F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8723846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1160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2913773-9B5D-9E63-B9AA-AB93849B47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55799" y="2497666"/>
            <a:ext cx="7197726" cy="2480734"/>
          </a:xfrm>
        </p:spPr>
        <p:txBody>
          <a:bodyPr>
            <a:normAutofit/>
          </a:bodyPr>
          <a:lstStyle/>
          <a:p>
            <a:pPr lvl="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</a:t>
            </a:r>
            <a:r>
              <a:rPr lang="en-GB" dirty="0" err="1"/>
              <a:t>paul</a:t>
            </a: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Arial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Ahmad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Amina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Harry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465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AAA5739-B7E5-9768-E74A-0093E2DFC9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156719"/>
              </p:ext>
            </p:extLst>
          </p:nvPr>
        </p:nvGraphicFramePr>
        <p:xfrm>
          <a:off x="2032000" y="719666"/>
          <a:ext cx="8656320" cy="20133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5440">
                  <a:extLst>
                    <a:ext uri="{9D8B030D-6E8A-4147-A177-3AD203B41FA5}">
                      <a16:colId xmlns:a16="http://schemas.microsoft.com/office/drawing/2014/main" val="3833566886"/>
                    </a:ext>
                  </a:extLst>
                </a:gridCol>
                <a:gridCol w="2885440">
                  <a:extLst>
                    <a:ext uri="{9D8B030D-6E8A-4147-A177-3AD203B41FA5}">
                      <a16:colId xmlns:a16="http://schemas.microsoft.com/office/drawing/2014/main" val="779257004"/>
                    </a:ext>
                  </a:extLst>
                </a:gridCol>
                <a:gridCol w="2885440">
                  <a:extLst>
                    <a:ext uri="{9D8B030D-6E8A-4147-A177-3AD203B41FA5}">
                      <a16:colId xmlns:a16="http://schemas.microsoft.com/office/drawing/2014/main" val="3215114830"/>
                    </a:ext>
                  </a:extLst>
                </a:gridCol>
              </a:tblGrid>
              <a:tr h="671125">
                <a:tc>
                  <a:txBody>
                    <a:bodyPr/>
                    <a:lstStyle/>
                    <a:p>
                      <a:r>
                        <a:rPr lang="en-GB" dirty="0"/>
                        <a:t>January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February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march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932382"/>
                  </a:ext>
                </a:extLst>
              </a:tr>
              <a:tr h="671125">
                <a:tc>
                  <a:txBody>
                    <a:bodyPr/>
                    <a:lstStyle/>
                    <a:p>
                      <a:r>
                        <a:rPr lang="en-GB" dirty="0"/>
                        <a:t>April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June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229972"/>
                  </a:ext>
                </a:extLst>
              </a:tr>
              <a:tr h="671125">
                <a:tc>
                  <a:txBody>
                    <a:bodyPr/>
                    <a:lstStyle/>
                    <a:p>
                      <a:r>
                        <a:rPr lang="en-GB" dirty="0"/>
                        <a:t>July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August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September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135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756425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1" ma:contentTypeDescription="Create a new document." ma:contentTypeScope="" ma:versionID="999604a5394042dac9109581e618b66e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1726e10f5b0d735fe79bae0aaa31cd31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4BE8F27-1E93-45EE-B1E8-06C8B84D49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635A93-4D80-4581-84A9-5B1F7EBB09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05851B-4288-431D-AD4D-ECFB59000225}">
  <ds:schemaRefs>
    <ds:schemaRef ds:uri="http://schemas.microsoft.com/office/2006/metadata/properties"/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73</TotalTime>
  <Words>33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Wingdings</vt:lpstr>
      <vt:lpstr>Wingdings 3</vt:lpstr>
      <vt:lpstr>Wisp</vt:lpstr>
      <vt:lpstr>Flowers </vt:lpstr>
      <vt:lpstr>My two best flowers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Samaira Kauser (2506113)</dc:creator>
  <cp:lastModifiedBy>Samaira Kauser (2506113)</cp:lastModifiedBy>
  <cp:revision>1</cp:revision>
  <dcterms:created xsi:type="dcterms:W3CDTF">2025-10-03T10:23:42Z</dcterms:created>
  <dcterms:modified xsi:type="dcterms:W3CDTF">2025-10-03T11:37:30Z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