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5" r:id="rId3"/>
    <p:sldId id="258" r:id="rId4"/>
    <p:sldId id="264" r:id="rId5"/>
    <p:sldId id="272" r:id="rId6"/>
    <p:sldId id="273" r:id="rId7"/>
    <p:sldId id="259" r:id="rId8"/>
    <p:sldId id="260" r:id="rId9"/>
    <p:sldId id="261" r:id="rId10"/>
    <p:sldId id="263" r:id="rId11"/>
    <p:sldId id="265" r:id="rId12"/>
    <p:sldId id="266" r:id="rId13"/>
    <p:sldId id="267" r:id="rId14"/>
    <p:sldId id="269" r:id="rId15"/>
    <p:sldId id="270" r:id="rId16"/>
    <p:sldId id="274" r:id="rId17"/>
    <p:sldId id="271" r:id="rId18"/>
    <p:sldId id="278" r:id="rId19"/>
    <p:sldId id="276" r:id="rId20"/>
    <p:sldId id="277" r:id="rId2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9CE81D-453C-A796-E0F2-32D449A1D445}" v="478" dt="2026-01-19T20:46:20.8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kye Newman (2305661)" userId="S::2305661@student.uwtsd.ac.uk::05afaecd-a9ae-42ce-803b-317654731d83" providerId="AD" clId="Web-{1DD80F93-32F8-FAAA-F5DF-7E7612F5E67C}"/>
    <pc:docChg chg="addSld delSld modSld sldOrd">
      <pc:chgData name="Skye Newman (2305661)" userId="S::2305661@student.uwtsd.ac.uk::05afaecd-a9ae-42ce-803b-317654731d83" providerId="AD" clId="Web-{1DD80F93-32F8-FAAA-F5DF-7E7612F5E67C}" dt="2026-01-02T18:23:17.032" v="1962" actId="1076"/>
      <pc:docMkLst>
        <pc:docMk/>
      </pc:docMkLst>
      <pc:sldChg chg="addSp delSp modSp mod setBg setClrOvrMap">
        <pc:chgData name="Skye Newman (2305661)" userId="S::2305661@student.uwtsd.ac.uk::05afaecd-a9ae-42ce-803b-317654731d83" providerId="AD" clId="Web-{1DD80F93-32F8-FAAA-F5DF-7E7612F5E67C}" dt="2025-12-30T18:38:00.219" v="559" actId="1076"/>
        <pc:sldMkLst>
          <pc:docMk/>
          <pc:sldMk cId="109857222" sldId="256"/>
        </pc:sldMkLst>
        <pc:spChg chg="mod">
          <ac:chgData name="Skye Newman (2305661)" userId="S::2305661@student.uwtsd.ac.uk::05afaecd-a9ae-42ce-803b-317654731d83" providerId="AD" clId="Web-{1DD80F93-32F8-FAAA-F5DF-7E7612F5E67C}" dt="2025-12-30T18:37:42.624" v="558" actId="20577"/>
          <ac:spMkLst>
            <pc:docMk/>
            <pc:sldMk cId="109857222" sldId="256"/>
            <ac:spMk id="2" creationId="{00000000-0000-0000-0000-000000000000}"/>
          </ac:spMkLst>
        </pc:spChg>
        <pc:spChg chg="mod">
          <ac:chgData name="Skye Newman (2305661)" userId="S::2305661@student.uwtsd.ac.uk::05afaecd-a9ae-42ce-803b-317654731d83" providerId="AD" clId="Web-{1DD80F93-32F8-FAAA-F5DF-7E7612F5E67C}" dt="2025-12-30T18:38:00.219" v="559" actId="1076"/>
          <ac:spMkLst>
            <pc:docMk/>
            <pc:sldMk cId="109857222" sldId="256"/>
            <ac:spMk id="3" creationId="{00000000-0000-0000-0000-000000000000}"/>
          </ac:spMkLst>
        </pc:spChg>
        <pc:spChg chg="add">
          <ac:chgData name="Skye Newman (2305661)" userId="S::2305661@student.uwtsd.ac.uk::05afaecd-a9ae-42ce-803b-317654731d83" providerId="AD" clId="Web-{1DD80F93-32F8-FAAA-F5DF-7E7612F5E67C}" dt="2025-12-30T18:37:07.357" v="554"/>
          <ac:spMkLst>
            <pc:docMk/>
            <pc:sldMk cId="109857222" sldId="256"/>
            <ac:spMk id="11" creationId="{C1DD1A8A-57D5-4A81-AD04-532B043C5611}"/>
          </ac:spMkLst>
        </pc:spChg>
        <pc:spChg chg="add">
          <ac:chgData name="Skye Newman (2305661)" userId="S::2305661@student.uwtsd.ac.uk::05afaecd-a9ae-42ce-803b-317654731d83" providerId="AD" clId="Web-{1DD80F93-32F8-FAAA-F5DF-7E7612F5E67C}" dt="2025-12-30T18:37:07.357" v="554"/>
          <ac:spMkLst>
            <pc:docMk/>
            <pc:sldMk cId="109857222" sldId="256"/>
            <ac:spMk id="13" creationId="{007891EC-4501-44ED-A8C8-B11B6DB767AB}"/>
          </ac:spMkLst>
        </pc:spChg>
        <pc:picChg chg="add mod ord">
          <ac:chgData name="Skye Newman (2305661)" userId="S::2305661@student.uwtsd.ac.uk::05afaecd-a9ae-42ce-803b-317654731d83" providerId="AD" clId="Web-{1DD80F93-32F8-FAAA-F5DF-7E7612F5E67C}" dt="2025-12-30T18:37:07.357" v="554"/>
          <ac:picMkLst>
            <pc:docMk/>
            <pc:sldMk cId="109857222" sldId="256"/>
            <ac:picMk id="5" creationId="{6470773B-6B92-052E-9869-1E7A27451AA3}"/>
          </ac:picMkLst>
        </pc:picChg>
      </pc:sldChg>
      <pc:sldChg chg="ord">
        <pc:chgData name="Skye Newman (2305661)" userId="S::2305661@student.uwtsd.ac.uk::05afaecd-a9ae-42ce-803b-317654731d83" providerId="AD" clId="Web-{1DD80F93-32F8-FAAA-F5DF-7E7612F5E67C}" dt="2026-01-02T17:59:12.230" v="1559"/>
        <pc:sldMkLst>
          <pc:docMk/>
          <pc:sldMk cId="3645177745" sldId="257"/>
        </pc:sldMkLst>
      </pc:sldChg>
      <pc:sldChg chg="addSp delSp modSp">
        <pc:chgData name="Skye Newman (2305661)" userId="S::2305661@student.uwtsd.ac.uk::05afaecd-a9ae-42ce-803b-317654731d83" providerId="AD" clId="Web-{1DD80F93-32F8-FAAA-F5DF-7E7612F5E67C}" dt="2025-12-30T18:32:09.874" v="528" actId="20577"/>
        <pc:sldMkLst>
          <pc:docMk/>
          <pc:sldMk cId="1431364829" sldId="258"/>
        </pc:sldMkLst>
        <pc:graphicFrameChg chg="add modGraphic">
          <ac:chgData name="Skye Newman (2305661)" userId="S::2305661@student.uwtsd.ac.uk::05afaecd-a9ae-42ce-803b-317654731d83" providerId="AD" clId="Web-{1DD80F93-32F8-FAAA-F5DF-7E7612F5E67C}" dt="2025-12-30T18:32:09.874" v="528" actId="20577"/>
          <ac:graphicFrameMkLst>
            <pc:docMk/>
            <pc:sldMk cId="1431364829" sldId="258"/>
            <ac:graphicFrameMk id="5" creationId="{8A87AFC7-A046-2605-00AC-A2065DD1F7F0}"/>
          </ac:graphicFrameMkLst>
        </pc:graphicFrameChg>
      </pc:sldChg>
      <pc:sldChg chg="addSp delSp modSp mod setBg">
        <pc:chgData name="Skye Newman (2305661)" userId="S::2305661@student.uwtsd.ac.uk::05afaecd-a9ae-42ce-803b-317654731d83" providerId="AD" clId="Web-{1DD80F93-32F8-FAAA-F5DF-7E7612F5E67C}" dt="2026-01-02T17:29:57.350" v="1428" actId="20577"/>
        <pc:sldMkLst>
          <pc:docMk/>
          <pc:sldMk cId="1973732849" sldId="259"/>
        </pc:sldMkLst>
        <pc:spChg chg="mod">
          <ac:chgData name="Skye Newman (2305661)" userId="S::2305661@student.uwtsd.ac.uk::05afaecd-a9ae-42ce-803b-317654731d83" providerId="AD" clId="Web-{1DD80F93-32F8-FAAA-F5DF-7E7612F5E67C}" dt="2025-12-30T17:57:37.506" v="216"/>
          <ac:spMkLst>
            <pc:docMk/>
            <pc:sldMk cId="1973732849" sldId="259"/>
            <ac:spMk id="2" creationId="{FB5437CC-858D-AF0F-D08B-09D92F73D90E}"/>
          </ac:spMkLst>
        </pc:spChg>
        <pc:spChg chg="add">
          <ac:chgData name="Skye Newman (2305661)" userId="S::2305661@student.uwtsd.ac.uk::05afaecd-a9ae-42ce-803b-317654731d83" providerId="AD" clId="Web-{1DD80F93-32F8-FAAA-F5DF-7E7612F5E67C}" dt="2025-12-30T17:57:37.506" v="216"/>
          <ac:spMkLst>
            <pc:docMk/>
            <pc:sldMk cId="1973732849" sldId="259"/>
            <ac:spMk id="8" creationId="{DEE2AD96-B495-4E06-9291-B71706F728CB}"/>
          </ac:spMkLst>
        </pc:spChg>
        <pc:spChg chg="add">
          <ac:chgData name="Skye Newman (2305661)" userId="S::2305661@student.uwtsd.ac.uk::05afaecd-a9ae-42ce-803b-317654731d83" providerId="AD" clId="Web-{1DD80F93-32F8-FAAA-F5DF-7E7612F5E67C}" dt="2025-12-30T17:57:37.506" v="216"/>
          <ac:spMkLst>
            <pc:docMk/>
            <pc:sldMk cId="1973732849" sldId="259"/>
            <ac:spMk id="10" creationId="{53CF6D67-C5A8-4ADD-9E8E-1E38CA1D3166}"/>
          </ac:spMkLst>
        </pc:spChg>
        <pc:spChg chg="add">
          <ac:chgData name="Skye Newman (2305661)" userId="S::2305661@student.uwtsd.ac.uk::05afaecd-a9ae-42ce-803b-317654731d83" providerId="AD" clId="Web-{1DD80F93-32F8-FAAA-F5DF-7E7612F5E67C}" dt="2025-12-30T17:57:37.506" v="216"/>
          <ac:spMkLst>
            <pc:docMk/>
            <pc:sldMk cId="1973732849" sldId="259"/>
            <ac:spMk id="12" creationId="{86909FA0-B515-4681-B7A8-FA281D133B94}"/>
          </ac:spMkLst>
        </pc:spChg>
        <pc:spChg chg="add">
          <ac:chgData name="Skye Newman (2305661)" userId="S::2305661@student.uwtsd.ac.uk::05afaecd-a9ae-42ce-803b-317654731d83" providerId="AD" clId="Web-{1DD80F93-32F8-FAAA-F5DF-7E7612F5E67C}" dt="2025-12-30T17:57:37.506" v="216"/>
          <ac:spMkLst>
            <pc:docMk/>
            <pc:sldMk cId="1973732849" sldId="259"/>
            <ac:spMk id="14" creationId="{21C9FE86-FCC3-4A31-AA1C-C882262B7FE7}"/>
          </ac:spMkLst>
        </pc:spChg>
        <pc:spChg chg="add">
          <ac:chgData name="Skye Newman (2305661)" userId="S::2305661@student.uwtsd.ac.uk::05afaecd-a9ae-42ce-803b-317654731d83" providerId="AD" clId="Web-{1DD80F93-32F8-FAAA-F5DF-7E7612F5E67C}" dt="2025-12-30T17:57:37.506" v="216"/>
          <ac:spMkLst>
            <pc:docMk/>
            <pc:sldMk cId="1973732849" sldId="259"/>
            <ac:spMk id="16" creationId="{7D96243B-ECED-4B71-8E06-AE9A285EAD20}"/>
          </ac:spMkLst>
        </pc:spChg>
        <pc:spChg chg="add mod">
          <ac:chgData name="Skye Newman (2305661)" userId="S::2305661@student.uwtsd.ac.uk::05afaecd-a9ae-42ce-803b-317654731d83" providerId="AD" clId="Web-{1DD80F93-32F8-FAAA-F5DF-7E7612F5E67C}" dt="2026-01-02T17:29:57.350" v="1428" actId="20577"/>
          <ac:spMkLst>
            <pc:docMk/>
            <pc:sldMk cId="1973732849" sldId="259"/>
            <ac:spMk id="17" creationId="{7C93B9C0-921E-AA7A-8D83-A8C8BE0CA4EE}"/>
          </ac:spMkLst>
        </pc:spChg>
        <pc:spChg chg="add">
          <ac:chgData name="Skye Newman (2305661)" userId="S::2305661@student.uwtsd.ac.uk::05afaecd-a9ae-42ce-803b-317654731d83" providerId="AD" clId="Web-{1DD80F93-32F8-FAAA-F5DF-7E7612F5E67C}" dt="2025-12-30T17:57:37.506" v="216"/>
          <ac:spMkLst>
            <pc:docMk/>
            <pc:sldMk cId="1973732849" sldId="259"/>
            <ac:spMk id="18" creationId="{A09989E4-EFDC-4A90-A633-E0525FB4139E}"/>
          </ac:spMkLst>
        </pc:spChg>
      </pc:sldChg>
      <pc:sldChg chg="addSp delSp modSp mod setBg">
        <pc:chgData name="Skye Newman (2305661)" userId="S::2305661@student.uwtsd.ac.uk::05afaecd-a9ae-42ce-803b-317654731d83" providerId="AD" clId="Web-{1DD80F93-32F8-FAAA-F5DF-7E7612F5E67C}" dt="2025-12-30T17:58:08.022" v="221"/>
        <pc:sldMkLst>
          <pc:docMk/>
          <pc:sldMk cId="2315363512" sldId="260"/>
        </pc:sldMkLst>
        <pc:spChg chg="mod">
          <ac:chgData name="Skye Newman (2305661)" userId="S::2305661@student.uwtsd.ac.uk::05afaecd-a9ae-42ce-803b-317654731d83" providerId="AD" clId="Web-{1DD80F93-32F8-FAAA-F5DF-7E7612F5E67C}" dt="2025-12-30T17:58:03.397" v="218"/>
          <ac:spMkLst>
            <pc:docMk/>
            <pc:sldMk cId="2315363512" sldId="260"/>
            <ac:spMk id="2" creationId="{A0241C87-14BE-3980-0B26-8F1539A67EAD}"/>
          </ac:spMkLst>
        </pc:spChg>
        <pc:graphicFrameChg chg="add">
          <ac:chgData name="Skye Newman (2305661)" userId="S::2305661@student.uwtsd.ac.uk::05afaecd-a9ae-42ce-803b-317654731d83" providerId="AD" clId="Web-{1DD80F93-32F8-FAAA-F5DF-7E7612F5E67C}" dt="2025-12-30T17:58:08.022" v="221"/>
          <ac:graphicFrameMkLst>
            <pc:docMk/>
            <pc:sldMk cId="2315363512" sldId="260"/>
            <ac:graphicFrameMk id="23" creationId="{CE2580DA-6E13-9BED-57A1-4A12ACDD8399}"/>
          </ac:graphicFrameMkLst>
        </pc:graphicFrameChg>
      </pc:sldChg>
      <pc:sldChg chg="addSp modSp mod setBg">
        <pc:chgData name="Skye Newman (2305661)" userId="S::2305661@student.uwtsd.ac.uk::05afaecd-a9ae-42ce-803b-317654731d83" providerId="AD" clId="Web-{1DD80F93-32F8-FAAA-F5DF-7E7612F5E67C}" dt="2025-12-30T17:58:31.881" v="222"/>
        <pc:sldMkLst>
          <pc:docMk/>
          <pc:sldMk cId="486151059" sldId="261"/>
        </pc:sldMkLst>
        <pc:spChg chg="mod">
          <ac:chgData name="Skye Newman (2305661)" userId="S::2305661@student.uwtsd.ac.uk::05afaecd-a9ae-42ce-803b-317654731d83" providerId="AD" clId="Web-{1DD80F93-32F8-FAAA-F5DF-7E7612F5E67C}" dt="2025-12-30T17:58:31.881" v="222"/>
          <ac:spMkLst>
            <pc:docMk/>
            <pc:sldMk cId="486151059" sldId="261"/>
            <ac:spMk id="2" creationId="{346F7820-A9F3-5A5A-2341-3650F2D94795}"/>
          </ac:spMkLst>
        </pc:spChg>
        <pc:spChg chg="mod">
          <ac:chgData name="Skye Newman (2305661)" userId="S::2305661@student.uwtsd.ac.uk::05afaecd-a9ae-42ce-803b-317654731d83" providerId="AD" clId="Web-{1DD80F93-32F8-FAAA-F5DF-7E7612F5E67C}" dt="2025-12-30T17:58:31.881" v="222"/>
          <ac:spMkLst>
            <pc:docMk/>
            <pc:sldMk cId="486151059" sldId="261"/>
            <ac:spMk id="3" creationId="{0B15B9F8-A9BA-BB8E-7BFA-B4A193A23782}"/>
          </ac:spMkLst>
        </pc:spChg>
        <pc:spChg chg="add">
          <ac:chgData name="Skye Newman (2305661)" userId="S::2305661@student.uwtsd.ac.uk::05afaecd-a9ae-42ce-803b-317654731d83" providerId="AD" clId="Web-{1DD80F93-32F8-FAAA-F5DF-7E7612F5E67C}" dt="2025-12-30T17:58:31.881" v="222"/>
          <ac:spMkLst>
            <pc:docMk/>
            <pc:sldMk cId="486151059" sldId="261"/>
            <ac:spMk id="8" creationId="{09588DA8-065E-4F6F-8EFD-43104AB2E0CF}"/>
          </ac:spMkLst>
        </pc:spChg>
        <pc:spChg chg="add">
          <ac:chgData name="Skye Newman (2305661)" userId="S::2305661@student.uwtsd.ac.uk::05afaecd-a9ae-42ce-803b-317654731d83" providerId="AD" clId="Web-{1DD80F93-32F8-FAAA-F5DF-7E7612F5E67C}" dt="2025-12-30T17:58:31.881" v="222"/>
          <ac:spMkLst>
            <pc:docMk/>
            <pc:sldMk cId="486151059" sldId="261"/>
            <ac:spMk id="10" creationId="{C4285719-470E-454C-AF62-8323075F1F5B}"/>
          </ac:spMkLst>
        </pc:spChg>
        <pc:spChg chg="add">
          <ac:chgData name="Skye Newman (2305661)" userId="S::2305661@student.uwtsd.ac.uk::05afaecd-a9ae-42ce-803b-317654731d83" providerId="AD" clId="Web-{1DD80F93-32F8-FAAA-F5DF-7E7612F5E67C}" dt="2025-12-30T17:58:31.881" v="222"/>
          <ac:spMkLst>
            <pc:docMk/>
            <pc:sldMk cId="486151059" sldId="261"/>
            <ac:spMk id="12" creationId="{CD9FE4EF-C4D8-49A0-B2FF-81D8DB7D8A24}"/>
          </ac:spMkLst>
        </pc:spChg>
        <pc:spChg chg="add">
          <ac:chgData name="Skye Newman (2305661)" userId="S::2305661@student.uwtsd.ac.uk::05afaecd-a9ae-42ce-803b-317654731d83" providerId="AD" clId="Web-{1DD80F93-32F8-FAAA-F5DF-7E7612F5E67C}" dt="2025-12-30T17:58:31.881" v="222"/>
          <ac:spMkLst>
            <pc:docMk/>
            <pc:sldMk cId="486151059" sldId="261"/>
            <ac:spMk id="14" creationId="{4300840D-0A0B-4512-BACA-B439D5B9C57C}"/>
          </ac:spMkLst>
        </pc:spChg>
        <pc:spChg chg="add">
          <ac:chgData name="Skye Newman (2305661)" userId="S::2305661@student.uwtsd.ac.uk::05afaecd-a9ae-42ce-803b-317654731d83" providerId="AD" clId="Web-{1DD80F93-32F8-FAAA-F5DF-7E7612F5E67C}" dt="2025-12-30T17:58:31.881" v="222"/>
          <ac:spMkLst>
            <pc:docMk/>
            <pc:sldMk cId="486151059" sldId="261"/>
            <ac:spMk id="16" creationId="{D2B78728-A580-49A7-84F9-6EF6F583ADE0}"/>
          </ac:spMkLst>
        </pc:spChg>
        <pc:spChg chg="add">
          <ac:chgData name="Skye Newman (2305661)" userId="S::2305661@student.uwtsd.ac.uk::05afaecd-a9ae-42ce-803b-317654731d83" providerId="AD" clId="Web-{1DD80F93-32F8-FAAA-F5DF-7E7612F5E67C}" dt="2025-12-30T17:58:31.881" v="222"/>
          <ac:spMkLst>
            <pc:docMk/>
            <pc:sldMk cId="486151059" sldId="261"/>
            <ac:spMk id="18" creationId="{38FAA1A1-D861-433F-88FA-1E9D6FD31D11}"/>
          </ac:spMkLst>
        </pc:spChg>
        <pc:spChg chg="add">
          <ac:chgData name="Skye Newman (2305661)" userId="S::2305661@student.uwtsd.ac.uk::05afaecd-a9ae-42ce-803b-317654731d83" providerId="AD" clId="Web-{1DD80F93-32F8-FAAA-F5DF-7E7612F5E67C}" dt="2025-12-30T17:58:31.881" v="222"/>
          <ac:spMkLst>
            <pc:docMk/>
            <pc:sldMk cId="486151059" sldId="261"/>
            <ac:spMk id="20" creationId="{8D71EDA1-87BF-4D5D-AB79-F346FD19278A}"/>
          </ac:spMkLst>
        </pc:spChg>
      </pc:sldChg>
      <pc:sldChg chg="addSp delSp modSp">
        <pc:chgData name="Skye Newman (2305661)" userId="S::2305661@student.uwtsd.ac.uk::05afaecd-a9ae-42ce-803b-317654731d83" providerId="AD" clId="Web-{1DD80F93-32F8-FAAA-F5DF-7E7612F5E67C}" dt="2026-01-02T17:15:35.161" v="1099" actId="20577"/>
        <pc:sldMkLst>
          <pc:docMk/>
          <pc:sldMk cId="3460739751" sldId="262"/>
        </pc:sldMkLst>
        <pc:spChg chg="mod">
          <ac:chgData name="Skye Newman (2305661)" userId="S::2305661@student.uwtsd.ac.uk::05afaecd-a9ae-42ce-803b-317654731d83" providerId="AD" clId="Web-{1DD80F93-32F8-FAAA-F5DF-7E7612F5E67C}" dt="2026-01-02T17:15:35.161" v="1099" actId="20577"/>
          <ac:spMkLst>
            <pc:docMk/>
            <pc:sldMk cId="3460739751" sldId="262"/>
            <ac:spMk id="3" creationId="{E3A3D96D-2E6F-12B9-0CDF-1994A83E0B67}"/>
          </ac:spMkLst>
        </pc:spChg>
        <pc:inkChg chg="add">
          <ac:chgData name="Skye Newman (2305661)" userId="S::2305661@student.uwtsd.ac.uk::05afaecd-a9ae-42ce-803b-317654731d83" providerId="AD" clId="Web-{1DD80F93-32F8-FAAA-F5DF-7E7612F5E67C}" dt="2025-12-30T18:00:00.899" v="232"/>
          <ac:inkMkLst>
            <pc:docMk/>
            <pc:sldMk cId="3460739751" sldId="262"/>
            <ac:inkMk id="4" creationId="{ED000BA3-C3EA-57E6-EE77-F0750B74945B}"/>
          </ac:inkMkLst>
        </pc:inkChg>
      </pc:sldChg>
      <pc:sldChg chg="addSp delSp modSp mod setBg">
        <pc:chgData name="Skye Newman (2305661)" userId="S::2305661@student.uwtsd.ac.uk::05afaecd-a9ae-42ce-803b-317654731d83" providerId="AD" clId="Web-{1DD80F93-32F8-FAAA-F5DF-7E7612F5E67C}" dt="2025-12-30T17:58:43.835" v="225"/>
        <pc:sldMkLst>
          <pc:docMk/>
          <pc:sldMk cId="2752022288" sldId="263"/>
        </pc:sldMkLst>
        <pc:spChg chg="mod">
          <ac:chgData name="Skye Newman (2305661)" userId="S::2305661@student.uwtsd.ac.uk::05afaecd-a9ae-42ce-803b-317654731d83" providerId="AD" clId="Web-{1DD80F93-32F8-FAAA-F5DF-7E7612F5E67C}" dt="2025-12-30T17:58:43.835" v="225"/>
          <ac:spMkLst>
            <pc:docMk/>
            <pc:sldMk cId="2752022288" sldId="263"/>
            <ac:spMk id="2" creationId="{25EF31A4-501E-4C38-DD8E-E5A250E9A497}"/>
          </ac:spMkLst>
        </pc:spChg>
        <pc:spChg chg="add">
          <ac:chgData name="Skye Newman (2305661)" userId="S::2305661@student.uwtsd.ac.uk::05afaecd-a9ae-42ce-803b-317654731d83" providerId="AD" clId="Web-{1DD80F93-32F8-FAAA-F5DF-7E7612F5E67C}" dt="2025-12-30T17:58:43.835" v="225"/>
          <ac:spMkLst>
            <pc:docMk/>
            <pc:sldMk cId="2752022288" sldId="263"/>
            <ac:spMk id="21" creationId="{BACC6370-2D7E-4714-9D71-7542949D7D5D}"/>
          </ac:spMkLst>
        </pc:spChg>
        <pc:spChg chg="add">
          <ac:chgData name="Skye Newman (2305661)" userId="S::2305661@student.uwtsd.ac.uk::05afaecd-a9ae-42ce-803b-317654731d83" providerId="AD" clId="Web-{1DD80F93-32F8-FAAA-F5DF-7E7612F5E67C}" dt="2025-12-30T17:58:43.835" v="225"/>
          <ac:spMkLst>
            <pc:docMk/>
            <pc:sldMk cId="2752022288" sldId="263"/>
            <ac:spMk id="22" creationId="{256B2C21-A230-48C0-8DF1-C46611373C44}"/>
          </ac:spMkLst>
        </pc:spChg>
        <pc:spChg chg="add">
          <ac:chgData name="Skye Newman (2305661)" userId="S::2305661@student.uwtsd.ac.uk::05afaecd-a9ae-42ce-803b-317654731d83" providerId="AD" clId="Web-{1DD80F93-32F8-FAAA-F5DF-7E7612F5E67C}" dt="2025-12-30T17:58:43.835" v="225"/>
          <ac:spMkLst>
            <pc:docMk/>
            <pc:sldMk cId="2752022288" sldId="263"/>
            <ac:spMk id="23" creationId="{3847E18C-932D-4C95-AABA-FEC7C9499AD7}"/>
          </ac:spMkLst>
        </pc:spChg>
        <pc:spChg chg="add">
          <ac:chgData name="Skye Newman (2305661)" userId="S::2305661@student.uwtsd.ac.uk::05afaecd-a9ae-42ce-803b-317654731d83" providerId="AD" clId="Web-{1DD80F93-32F8-FAAA-F5DF-7E7612F5E67C}" dt="2025-12-30T17:58:43.835" v="225"/>
          <ac:spMkLst>
            <pc:docMk/>
            <pc:sldMk cId="2752022288" sldId="263"/>
            <ac:spMk id="24" creationId="{3150CB11-0C61-439E-910F-5787759E72A0}"/>
          </ac:spMkLst>
        </pc:spChg>
        <pc:spChg chg="add">
          <ac:chgData name="Skye Newman (2305661)" userId="S::2305661@student.uwtsd.ac.uk::05afaecd-a9ae-42ce-803b-317654731d83" providerId="AD" clId="Web-{1DD80F93-32F8-FAAA-F5DF-7E7612F5E67C}" dt="2025-12-30T17:58:43.835" v="225"/>
          <ac:spMkLst>
            <pc:docMk/>
            <pc:sldMk cId="2752022288" sldId="263"/>
            <ac:spMk id="25" creationId="{43F8A58B-5155-44CE-A5FF-7647B47D0A7A}"/>
          </ac:spMkLst>
        </pc:spChg>
        <pc:spChg chg="add">
          <ac:chgData name="Skye Newman (2305661)" userId="S::2305661@student.uwtsd.ac.uk::05afaecd-a9ae-42ce-803b-317654731d83" providerId="AD" clId="Web-{1DD80F93-32F8-FAAA-F5DF-7E7612F5E67C}" dt="2025-12-30T17:58:43.835" v="225"/>
          <ac:spMkLst>
            <pc:docMk/>
            <pc:sldMk cId="2752022288" sldId="263"/>
            <ac:spMk id="26" creationId="{443F2ACA-E6D6-4028-82DD-F03C262D5DE6}"/>
          </ac:spMkLst>
        </pc:spChg>
        <pc:graphicFrameChg chg="add">
          <ac:chgData name="Skye Newman (2305661)" userId="S::2305661@student.uwtsd.ac.uk::05afaecd-a9ae-42ce-803b-317654731d83" providerId="AD" clId="Web-{1DD80F93-32F8-FAAA-F5DF-7E7612F5E67C}" dt="2025-12-30T17:58:43.835" v="225"/>
          <ac:graphicFrameMkLst>
            <pc:docMk/>
            <pc:sldMk cId="2752022288" sldId="263"/>
            <ac:graphicFrameMk id="27" creationId="{7C11E464-BC34-D8AE-903C-F4530A256875}"/>
          </ac:graphicFrameMkLst>
        </pc:graphicFrameChg>
      </pc:sldChg>
      <pc:sldChg chg="addSp delSp modSp new mod ord setBg">
        <pc:chgData name="Skye Newman (2305661)" userId="S::2305661@student.uwtsd.ac.uk::05afaecd-a9ae-42ce-803b-317654731d83" providerId="AD" clId="Web-{1DD80F93-32F8-FAAA-F5DF-7E7612F5E67C}" dt="2025-12-30T18:04:04.367" v="270"/>
        <pc:sldMkLst>
          <pc:docMk/>
          <pc:sldMk cId="2240228583" sldId="264"/>
        </pc:sldMkLst>
        <pc:spChg chg="mod">
          <ac:chgData name="Skye Newman (2305661)" userId="S::2305661@student.uwtsd.ac.uk::05afaecd-a9ae-42ce-803b-317654731d83" providerId="AD" clId="Web-{1DD80F93-32F8-FAAA-F5DF-7E7612F5E67C}" dt="2025-12-30T18:03:57.023" v="268" actId="20577"/>
          <ac:spMkLst>
            <pc:docMk/>
            <pc:sldMk cId="2240228583" sldId="264"/>
            <ac:spMk id="2" creationId="{FC21E24D-F7BE-A930-F5C1-4E418926FBE3}"/>
          </ac:spMkLst>
        </pc:spChg>
        <pc:spChg chg="add">
          <ac:chgData name="Skye Newman (2305661)" userId="S::2305661@student.uwtsd.ac.uk::05afaecd-a9ae-42ce-803b-317654731d83" providerId="AD" clId="Web-{1DD80F93-32F8-FAAA-F5DF-7E7612F5E67C}" dt="2025-12-30T17:58:54.882" v="226"/>
          <ac:spMkLst>
            <pc:docMk/>
            <pc:sldMk cId="2240228583" sldId="264"/>
            <ac:spMk id="10" creationId="{B50AB553-2A96-4A92-96F2-93548E096954}"/>
          </ac:spMkLst>
        </pc:spChg>
        <pc:graphicFrameChg chg="add modGraphic">
          <ac:chgData name="Skye Newman (2305661)" userId="S::2305661@student.uwtsd.ac.uk::05afaecd-a9ae-42ce-803b-317654731d83" providerId="AD" clId="Web-{1DD80F93-32F8-FAAA-F5DF-7E7612F5E67C}" dt="2025-12-30T18:03:35.162" v="264" actId="20577"/>
          <ac:graphicFrameMkLst>
            <pc:docMk/>
            <pc:sldMk cId="2240228583" sldId="264"/>
            <ac:graphicFrameMk id="5" creationId="{7B9F3D20-079C-BF18-D33B-1E6DDC2B1B8A}"/>
          </ac:graphicFrameMkLst>
        </pc:graphicFrameChg>
        <pc:picChg chg="add">
          <ac:chgData name="Skye Newman (2305661)" userId="S::2305661@student.uwtsd.ac.uk::05afaecd-a9ae-42ce-803b-317654731d83" providerId="AD" clId="Web-{1DD80F93-32F8-FAAA-F5DF-7E7612F5E67C}" dt="2025-12-30T17:58:54.882" v="226"/>
          <ac:picMkLst>
            <pc:docMk/>
            <pc:sldMk cId="2240228583" sldId="264"/>
            <ac:picMk id="6" creationId="{3590BDCF-A1BE-B44B-B983-62B97544F917}"/>
          </ac:picMkLst>
        </pc:picChg>
      </pc:sldChg>
      <pc:sldChg chg="addSp modSp new mod setBg">
        <pc:chgData name="Skye Newman (2305661)" userId="S::2305661@student.uwtsd.ac.uk::05afaecd-a9ae-42ce-803b-317654731d83" providerId="AD" clId="Web-{1DD80F93-32F8-FAAA-F5DF-7E7612F5E67C}" dt="2025-12-30T18:34:18.409" v="543" actId="20577"/>
        <pc:sldMkLst>
          <pc:docMk/>
          <pc:sldMk cId="2323847674" sldId="265"/>
        </pc:sldMkLst>
        <pc:spChg chg="mod">
          <ac:chgData name="Skye Newman (2305661)" userId="S::2305661@student.uwtsd.ac.uk::05afaecd-a9ae-42ce-803b-317654731d83" providerId="AD" clId="Web-{1DD80F93-32F8-FAAA-F5DF-7E7612F5E67C}" dt="2025-12-30T18:33:55.594" v="538"/>
          <ac:spMkLst>
            <pc:docMk/>
            <pc:sldMk cId="2323847674" sldId="265"/>
            <ac:spMk id="2" creationId="{E06E8FA6-54C5-783D-AF5A-5BAC5BBE7AAE}"/>
          </ac:spMkLst>
        </pc:spChg>
        <pc:spChg chg="mod">
          <ac:chgData name="Skye Newman (2305661)" userId="S::2305661@student.uwtsd.ac.uk::05afaecd-a9ae-42ce-803b-317654731d83" providerId="AD" clId="Web-{1DD80F93-32F8-FAAA-F5DF-7E7612F5E67C}" dt="2025-12-30T18:34:18.409" v="543" actId="20577"/>
          <ac:spMkLst>
            <pc:docMk/>
            <pc:sldMk cId="2323847674" sldId="265"/>
            <ac:spMk id="3" creationId="{389646E3-32AD-B9C2-802B-940DC3F4E9F5}"/>
          </ac:spMkLst>
        </pc:spChg>
        <pc:spChg chg="add">
          <ac:chgData name="Skye Newman (2305661)" userId="S::2305661@student.uwtsd.ac.uk::05afaecd-a9ae-42ce-803b-317654731d83" providerId="AD" clId="Web-{1DD80F93-32F8-FAAA-F5DF-7E7612F5E67C}" dt="2025-12-30T18:33:55.594" v="538"/>
          <ac:spMkLst>
            <pc:docMk/>
            <pc:sldMk cId="2323847674" sldId="265"/>
            <ac:spMk id="10" creationId="{245A9F99-D9B1-4094-A2E2-B90AC1DB7B9C}"/>
          </ac:spMkLst>
        </pc:spChg>
        <pc:spChg chg="add">
          <ac:chgData name="Skye Newman (2305661)" userId="S::2305661@student.uwtsd.ac.uk::05afaecd-a9ae-42ce-803b-317654731d83" providerId="AD" clId="Web-{1DD80F93-32F8-FAAA-F5DF-7E7612F5E67C}" dt="2025-12-30T18:33:55.594" v="538"/>
          <ac:spMkLst>
            <pc:docMk/>
            <pc:sldMk cId="2323847674" sldId="265"/>
            <ac:spMk id="12" creationId="{B7FAF607-473A-4A43-A23D-BBFF5C4117BB}"/>
          </ac:spMkLst>
        </pc:spChg>
        <pc:grpChg chg="add">
          <ac:chgData name="Skye Newman (2305661)" userId="S::2305661@student.uwtsd.ac.uk::05afaecd-a9ae-42ce-803b-317654731d83" providerId="AD" clId="Web-{1DD80F93-32F8-FAAA-F5DF-7E7612F5E67C}" dt="2025-12-30T18:33:55.594" v="538"/>
          <ac:grpSpMkLst>
            <pc:docMk/>
            <pc:sldMk cId="2323847674" sldId="265"/>
            <ac:grpSpMk id="14" creationId="{C5F6476F-D303-44D3-B30F-1BA348F0F64A}"/>
          </ac:grpSpMkLst>
        </pc:grpChg>
        <pc:picChg chg="add">
          <ac:chgData name="Skye Newman (2305661)" userId="S::2305661@student.uwtsd.ac.uk::05afaecd-a9ae-42ce-803b-317654731d83" providerId="AD" clId="Web-{1DD80F93-32F8-FAAA-F5DF-7E7612F5E67C}" dt="2025-12-30T18:33:55.594" v="538"/>
          <ac:picMkLst>
            <pc:docMk/>
            <pc:sldMk cId="2323847674" sldId="265"/>
            <ac:picMk id="7" creationId="{DBB9C51C-3C38-7B23-B0EF-CE9914727C7B}"/>
          </ac:picMkLst>
        </pc:picChg>
      </pc:sldChg>
      <pc:sldChg chg="addSp delSp modSp new mod setBg">
        <pc:chgData name="Skye Newman (2305661)" userId="S::2305661@student.uwtsd.ac.uk::05afaecd-a9ae-42ce-803b-317654731d83" providerId="AD" clId="Web-{1DD80F93-32F8-FAAA-F5DF-7E7612F5E67C}" dt="2026-01-02T17:27:43.487" v="1407" actId="20577"/>
        <pc:sldMkLst>
          <pc:docMk/>
          <pc:sldMk cId="2479613182" sldId="266"/>
        </pc:sldMkLst>
        <pc:spChg chg="mod">
          <ac:chgData name="Skye Newman (2305661)" userId="S::2305661@student.uwtsd.ac.uk::05afaecd-a9ae-42ce-803b-317654731d83" providerId="AD" clId="Web-{1DD80F93-32F8-FAAA-F5DF-7E7612F5E67C}" dt="2026-01-02T16:48:18.791" v="807"/>
          <ac:spMkLst>
            <pc:docMk/>
            <pc:sldMk cId="2479613182" sldId="266"/>
            <ac:spMk id="2" creationId="{19074CB4-362E-D880-E79B-326DEDB6BA05}"/>
          </ac:spMkLst>
        </pc:spChg>
        <pc:spChg chg="add mod">
          <ac:chgData name="Skye Newman (2305661)" userId="S::2305661@student.uwtsd.ac.uk::05afaecd-a9ae-42ce-803b-317654731d83" providerId="AD" clId="Web-{1DD80F93-32F8-FAAA-F5DF-7E7612F5E67C}" dt="2026-01-02T17:27:43.487" v="1407" actId="20577"/>
          <ac:spMkLst>
            <pc:docMk/>
            <pc:sldMk cId="2479613182" sldId="266"/>
            <ac:spMk id="6" creationId="{9FD9A7F8-17A7-78BB-66ED-915B00588673}"/>
          </ac:spMkLst>
        </pc:spChg>
        <pc:spChg chg="add">
          <ac:chgData name="Skye Newman (2305661)" userId="S::2305661@student.uwtsd.ac.uk::05afaecd-a9ae-42ce-803b-317654731d83" providerId="AD" clId="Web-{1DD80F93-32F8-FAAA-F5DF-7E7612F5E67C}" dt="2026-01-02T16:48:18.791" v="807"/>
          <ac:spMkLst>
            <pc:docMk/>
            <pc:sldMk cId="2479613182" sldId="266"/>
            <ac:spMk id="11" creationId="{09588DA8-065E-4F6F-8EFD-43104AB2E0CF}"/>
          </ac:spMkLst>
        </pc:spChg>
        <pc:spChg chg="add">
          <ac:chgData name="Skye Newman (2305661)" userId="S::2305661@student.uwtsd.ac.uk::05afaecd-a9ae-42ce-803b-317654731d83" providerId="AD" clId="Web-{1DD80F93-32F8-FAAA-F5DF-7E7612F5E67C}" dt="2026-01-02T16:48:18.791" v="807"/>
          <ac:spMkLst>
            <pc:docMk/>
            <pc:sldMk cId="2479613182" sldId="266"/>
            <ac:spMk id="13" creationId="{C4285719-470E-454C-AF62-8323075F1F5B}"/>
          </ac:spMkLst>
        </pc:spChg>
        <pc:spChg chg="add">
          <ac:chgData name="Skye Newman (2305661)" userId="S::2305661@student.uwtsd.ac.uk::05afaecd-a9ae-42ce-803b-317654731d83" providerId="AD" clId="Web-{1DD80F93-32F8-FAAA-F5DF-7E7612F5E67C}" dt="2026-01-02T16:48:18.791" v="807"/>
          <ac:spMkLst>
            <pc:docMk/>
            <pc:sldMk cId="2479613182" sldId="266"/>
            <ac:spMk id="15" creationId="{CD9FE4EF-C4D8-49A0-B2FF-81D8DB7D8A24}"/>
          </ac:spMkLst>
        </pc:spChg>
        <pc:spChg chg="add">
          <ac:chgData name="Skye Newman (2305661)" userId="S::2305661@student.uwtsd.ac.uk::05afaecd-a9ae-42ce-803b-317654731d83" providerId="AD" clId="Web-{1DD80F93-32F8-FAAA-F5DF-7E7612F5E67C}" dt="2026-01-02T16:48:18.791" v="807"/>
          <ac:spMkLst>
            <pc:docMk/>
            <pc:sldMk cId="2479613182" sldId="266"/>
            <ac:spMk id="17" creationId="{4300840D-0A0B-4512-BACA-B439D5B9C57C}"/>
          </ac:spMkLst>
        </pc:spChg>
        <pc:spChg chg="add">
          <ac:chgData name="Skye Newman (2305661)" userId="S::2305661@student.uwtsd.ac.uk::05afaecd-a9ae-42ce-803b-317654731d83" providerId="AD" clId="Web-{1DD80F93-32F8-FAAA-F5DF-7E7612F5E67C}" dt="2026-01-02T16:48:18.791" v="807"/>
          <ac:spMkLst>
            <pc:docMk/>
            <pc:sldMk cId="2479613182" sldId="266"/>
            <ac:spMk id="19" creationId="{D2B78728-A580-49A7-84F9-6EF6F583ADE0}"/>
          </ac:spMkLst>
        </pc:spChg>
        <pc:spChg chg="add">
          <ac:chgData name="Skye Newman (2305661)" userId="S::2305661@student.uwtsd.ac.uk::05afaecd-a9ae-42ce-803b-317654731d83" providerId="AD" clId="Web-{1DD80F93-32F8-FAAA-F5DF-7E7612F5E67C}" dt="2026-01-02T16:48:18.791" v="807"/>
          <ac:spMkLst>
            <pc:docMk/>
            <pc:sldMk cId="2479613182" sldId="266"/>
            <ac:spMk id="21" creationId="{38FAA1A1-D861-433F-88FA-1E9D6FD31D11}"/>
          </ac:spMkLst>
        </pc:spChg>
        <pc:spChg chg="add">
          <ac:chgData name="Skye Newman (2305661)" userId="S::2305661@student.uwtsd.ac.uk::05afaecd-a9ae-42ce-803b-317654731d83" providerId="AD" clId="Web-{1DD80F93-32F8-FAAA-F5DF-7E7612F5E67C}" dt="2026-01-02T16:48:18.791" v="807"/>
          <ac:spMkLst>
            <pc:docMk/>
            <pc:sldMk cId="2479613182" sldId="266"/>
            <ac:spMk id="23" creationId="{8D71EDA1-87BF-4D5D-AB79-F346FD19278A}"/>
          </ac:spMkLst>
        </pc:spChg>
      </pc:sldChg>
      <pc:sldChg chg="addSp delSp modSp new mod setBg setClrOvrMap">
        <pc:chgData name="Skye Newman (2305661)" userId="S::2305661@student.uwtsd.ac.uk::05afaecd-a9ae-42ce-803b-317654731d83" providerId="AD" clId="Web-{1DD80F93-32F8-FAAA-F5DF-7E7612F5E67C}" dt="2026-01-02T17:16:53.093" v="1121" actId="20577"/>
        <pc:sldMkLst>
          <pc:docMk/>
          <pc:sldMk cId="3198488788" sldId="267"/>
        </pc:sldMkLst>
        <pc:spChg chg="mod">
          <ac:chgData name="Skye Newman (2305661)" userId="S::2305661@student.uwtsd.ac.uk::05afaecd-a9ae-42ce-803b-317654731d83" providerId="AD" clId="Web-{1DD80F93-32F8-FAAA-F5DF-7E7612F5E67C}" dt="2026-01-02T17:11:15.319" v="1070"/>
          <ac:spMkLst>
            <pc:docMk/>
            <pc:sldMk cId="3198488788" sldId="267"/>
            <ac:spMk id="2" creationId="{79D65DF9-50B9-948B-9931-6F792570E8B0}"/>
          </ac:spMkLst>
        </pc:spChg>
        <pc:spChg chg="mod">
          <ac:chgData name="Skye Newman (2305661)" userId="S::2305661@student.uwtsd.ac.uk::05afaecd-a9ae-42ce-803b-317654731d83" providerId="AD" clId="Web-{1DD80F93-32F8-FAAA-F5DF-7E7612F5E67C}" dt="2026-01-02T17:11:15.319" v="1070"/>
          <ac:spMkLst>
            <pc:docMk/>
            <pc:sldMk cId="3198488788" sldId="267"/>
            <ac:spMk id="3" creationId="{2FC9FC4C-FBA3-6427-1452-6FC4EB001203}"/>
          </ac:spMkLst>
        </pc:spChg>
        <pc:spChg chg="mod">
          <ac:chgData name="Skye Newman (2305661)" userId="S::2305661@student.uwtsd.ac.uk::05afaecd-a9ae-42ce-803b-317654731d83" providerId="AD" clId="Web-{1DD80F93-32F8-FAAA-F5DF-7E7612F5E67C}" dt="2026-01-02T17:16:53.093" v="1121" actId="20577"/>
          <ac:spMkLst>
            <pc:docMk/>
            <pc:sldMk cId="3198488788" sldId="267"/>
            <ac:spMk id="4" creationId="{12173292-78EA-A664-CA60-A3582F29A322}"/>
          </ac:spMkLst>
        </pc:spChg>
        <pc:spChg chg="add">
          <ac:chgData name="Skye Newman (2305661)" userId="S::2305661@student.uwtsd.ac.uk::05afaecd-a9ae-42ce-803b-317654731d83" providerId="AD" clId="Web-{1DD80F93-32F8-FAAA-F5DF-7E7612F5E67C}" dt="2026-01-02T17:11:15.319" v="1070"/>
          <ac:spMkLst>
            <pc:docMk/>
            <pc:sldMk cId="3198488788" sldId="267"/>
            <ac:spMk id="13" creationId="{10F24D38-B79E-44B4-830E-043F45D96DC2}"/>
          </ac:spMkLst>
        </pc:spChg>
        <pc:cxnChg chg="add">
          <ac:chgData name="Skye Newman (2305661)" userId="S::2305661@student.uwtsd.ac.uk::05afaecd-a9ae-42ce-803b-317654731d83" providerId="AD" clId="Web-{1DD80F93-32F8-FAAA-F5DF-7E7612F5E67C}" dt="2026-01-02T17:11:15.319" v="1070"/>
          <ac:cxnSpMkLst>
            <pc:docMk/>
            <pc:sldMk cId="3198488788" sldId="267"/>
            <ac:cxnSpMk id="14" creationId="{FC469874-256B-45B3-A79C-7591B4BA1ECC}"/>
          </ac:cxnSpMkLst>
        </pc:cxnChg>
      </pc:sldChg>
      <pc:sldChg chg="modSp new">
        <pc:chgData name="Skye Newman (2305661)" userId="S::2305661@student.uwtsd.ac.uk::05afaecd-a9ae-42ce-803b-317654731d83" providerId="AD" clId="Web-{1DD80F93-32F8-FAAA-F5DF-7E7612F5E67C}" dt="2026-01-02T18:20:27.529" v="1908" actId="20577"/>
        <pc:sldMkLst>
          <pc:docMk/>
          <pc:sldMk cId="2988993485" sldId="268"/>
        </pc:sldMkLst>
        <pc:spChg chg="mod">
          <ac:chgData name="Skye Newman (2305661)" userId="S::2305661@student.uwtsd.ac.uk::05afaecd-a9ae-42ce-803b-317654731d83" providerId="AD" clId="Web-{1DD80F93-32F8-FAAA-F5DF-7E7612F5E67C}" dt="2026-01-02T17:15:44.053" v="1106" actId="20577"/>
          <ac:spMkLst>
            <pc:docMk/>
            <pc:sldMk cId="2988993485" sldId="268"/>
            <ac:spMk id="2" creationId="{64776715-CCE8-B4D8-2AAF-50546A0371AF}"/>
          </ac:spMkLst>
        </pc:spChg>
        <pc:spChg chg="mod">
          <ac:chgData name="Skye Newman (2305661)" userId="S::2305661@student.uwtsd.ac.uk::05afaecd-a9ae-42ce-803b-317654731d83" providerId="AD" clId="Web-{1DD80F93-32F8-FAAA-F5DF-7E7612F5E67C}" dt="2026-01-02T18:20:27.529" v="1908" actId="20577"/>
          <ac:spMkLst>
            <pc:docMk/>
            <pc:sldMk cId="2988993485" sldId="268"/>
            <ac:spMk id="3" creationId="{767AEAC6-4194-25D1-B6EB-7BD585B20649}"/>
          </ac:spMkLst>
        </pc:spChg>
      </pc:sldChg>
      <pc:sldChg chg="addSp delSp modSp new mod ord setBg">
        <pc:chgData name="Skye Newman (2305661)" userId="S::2305661@student.uwtsd.ac.uk::05afaecd-a9ae-42ce-803b-317654731d83" providerId="AD" clId="Web-{1DD80F93-32F8-FAAA-F5DF-7E7612F5E67C}" dt="2026-01-02T17:21:00.878" v="1257" actId="20577"/>
        <pc:sldMkLst>
          <pc:docMk/>
          <pc:sldMk cId="4094883606" sldId="269"/>
        </pc:sldMkLst>
        <pc:spChg chg="mod">
          <ac:chgData name="Skye Newman (2305661)" userId="S::2305661@student.uwtsd.ac.uk::05afaecd-a9ae-42ce-803b-317654731d83" providerId="AD" clId="Web-{1DD80F93-32F8-FAAA-F5DF-7E7612F5E67C}" dt="2026-01-02T17:21:00.878" v="1257" actId="20577"/>
          <ac:spMkLst>
            <pc:docMk/>
            <pc:sldMk cId="4094883606" sldId="269"/>
            <ac:spMk id="2" creationId="{F516E852-EF87-A7ED-BDDD-446899FFE7AB}"/>
          </ac:spMkLst>
        </pc:spChg>
        <pc:spChg chg="mod">
          <ac:chgData name="Skye Newman (2305661)" userId="S::2305661@student.uwtsd.ac.uk::05afaecd-a9ae-42ce-803b-317654731d83" providerId="AD" clId="Web-{1DD80F93-32F8-FAAA-F5DF-7E7612F5E67C}" dt="2026-01-02T17:20:44.564" v="1250" actId="20577"/>
          <ac:spMkLst>
            <pc:docMk/>
            <pc:sldMk cId="4094883606" sldId="269"/>
            <ac:spMk id="4" creationId="{C16EAEA7-7A7A-65CB-8325-4DB4017B8137}"/>
          </ac:spMkLst>
        </pc:spChg>
        <pc:picChg chg="add mod ord">
          <ac:chgData name="Skye Newman (2305661)" userId="S::2305661@student.uwtsd.ac.uk::05afaecd-a9ae-42ce-803b-317654731d83" providerId="AD" clId="Web-{1DD80F93-32F8-FAAA-F5DF-7E7612F5E67C}" dt="2026-01-02T17:18:16.710" v="1127"/>
          <ac:picMkLst>
            <pc:docMk/>
            <pc:sldMk cId="4094883606" sldId="269"/>
            <ac:picMk id="5" creationId="{5911DF2D-19D7-BBEF-14E5-D571D415F325}"/>
          </ac:picMkLst>
        </pc:picChg>
        <pc:cxnChg chg="add">
          <ac:chgData name="Skye Newman (2305661)" userId="S::2305661@student.uwtsd.ac.uk::05afaecd-a9ae-42ce-803b-317654731d83" providerId="AD" clId="Web-{1DD80F93-32F8-FAAA-F5DF-7E7612F5E67C}" dt="2026-01-02T17:18:16.710" v="1127"/>
          <ac:cxnSpMkLst>
            <pc:docMk/>
            <pc:sldMk cId="4094883606" sldId="269"/>
            <ac:cxnSpMk id="10" creationId="{37C77032-C865-6057-7D7A-E2743CFA20F9}"/>
          </ac:cxnSpMkLst>
        </pc:cxnChg>
      </pc:sldChg>
      <pc:sldChg chg="addSp delSp modSp new ord">
        <pc:chgData name="Skye Newman (2305661)" userId="S::2305661@student.uwtsd.ac.uk::05afaecd-a9ae-42ce-803b-317654731d83" providerId="AD" clId="Web-{1DD80F93-32F8-FAAA-F5DF-7E7612F5E67C}" dt="2026-01-02T17:57:09.053" v="1549"/>
        <pc:sldMkLst>
          <pc:docMk/>
          <pc:sldMk cId="363614332" sldId="270"/>
        </pc:sldMkLst>
        <pc:spChg chg="mod">
          <ac:chgData name="Skye Newman (2305661)" userId="S::2305661@student.uwtsd.ac.uk::05afaecd-a9ae-42ce-803b-317654731d83" providerId="AD" clId="Web-{1DD80F93-32F8-FAAA-F5DF-7E7612F5E67C}" dt="2026-01-02T17:22:18.772" v="1267" actId="20577"/>
          <ac:spMkLst>
            <pc:docMk/>
            <pc:sldMk cId="363614332" sldId="270"/>
            <ac:spMk id="2" creationId="{CD5FC591-BCA6-00FC-BCD1-4CDD1EF73FFE}"/>
          </ac:spMkLst>
        </pc:spChg>
        <pc:spChg chg="mod">
          <ac:chgData name="Skye Newman (2305661)" userId="S::2305661@student.uwtsd.ac.uk::05afaecd-a9ae-42ce-803b-317654731d83" providerId="AD" clId="Web-{1DD80F93-32F8-FAAA-F5DF-7E7612F5E67C}" dt="2026-01-02T17:48:34.160" v="1527" actId="20577"/>
          <ac:spMkLst>
            <pc:docMk/>
            <pc:sldMk cId="363614332" sldId="270"/>
            <ac:spMk id="4" creationId="{A084B64D-C56C-0628-2732-A77FC4948189}"/>
          </ac:spMkLst>
        </pc:spChg>
        <pc:spChg chg="add mod">
          <ac:chgData name="Skye Newman (2305661)" userId="S::2305661@student.uwtsd.ac.uk::05afaecd-a9ae-42ce-803b-317654731d83" providerId="AD" clId="Web-{1DD80F93-32F8-FAAA-F5DF-7E7612F5E67C}" dt="2026-01-02T17:51:03.382" v="1547" actId="1076"/>
          <ac:spMkLst>
            <pc:docMk/>
            <pc:sldMk cId="363614332" sldId="270"/>
            <ac:spMk id="6" creationId="{27EDAF96-009A-D9C7-47C8-7D653471616E}"/>
          </ac:spMkLst>
        </pc:spChg>
        <pc:picChg chg="add mod ord">
          <ac:chgData name="Skye Newman (2305661)" userId="S::2305661@student.uwtsd.ac.uk::05afaecd-a9ae-42ce-803b-317654731d83" providerId="AD" clId="Web-{1DD80F93-32F8-FAAA-F5DF-7E7612F5E67C}" dt="2026-01-02T17:49:15.912" v="1528"/>
          <ac:picMkLst>
            <pc:docMk/>
            <pc:sldMk cId="363614332" sldId="270"/>
            <ac:picMk id="5" creationId="{C4A03FB8-5F5D-65ED-422B-1D752B196A43}"/>
          </ac:picMkLst>
        </pc:picChg>
      </pc:sldChg>
      <pc:sldChg chg="addSp delSp modSp new mod setBg">
        <pc:chgData name="Skye Newman (2305661)" userId="S::2305661@student.uwtsd.ac.uk::05afaecd-a9ae-42ce-803b-317654731d83" providerId="AD" clId="Web-{1DD80F93-32F8-FAAA-F5DF-7E7612F5E67C}" dt="2026-01-02T17:59:02.635" v="1558"/>
        <pc:sldMkLst>
          <pc:docMk/>
          <pc:sldMk cId="51010017" sldId="271"/>
        </pc:sldMkLst>
        <pc:spChg chg="mod">
          <ac:chgData name="Skye Newman (2305661)" userId="S::2305661@student.uwtsd.ac.uk::05afaecd-a9ae-42ce-803b-317654731d83" providerId="AD" clId="Web-{1DD80F93-32F8-FAAA-F5DF-7E7612F5E67C}" dt="2026-01-02T17:59:02.635" v="1558"/>
          <ac:spMkLst>
            <pc:docMk/>
            <pc:sldMk cId="51010017" sldId="271"/>
            <ac:spMk id="2" creationId="{26EAC63D-6D40-31B7-40EB-A93BC3DD0B18}"/>
          </ac:spMkLst>
        </pc:spChg>
        <pc:spChg chg="add">
          <ac:chgData name="Skye Newman (2305661)" userId="S::2305661@student.uwtsd.ac.uk::05afaecd-a9ae-42ce-803b-317654731d83" providerId="AD" clId="Web-{1DD80F93-32F8-FAAA-F5DF-7E7612F5E67C}" dt="2026-01-02T17:59:02.635" v="1558"/>
          <ac:spMkLst>
            <pc:docMk/>
            <pc:sldMk cId="51010017" sldId="271"/>
            <ac:spMk id="8" creationId="{EB0222B5-B739-82A9-5CCC-C5585AE12A69}"/>
          </ac:spMkLst>
        </pc:spChg>
        <pc:spChg chg="add">
          <ac:chgData name="Skye Newman (2305661)" userId="S::2305661@student.uwtsd.ac.uk::05afaecd-a9ae-42ce-803b-317654731d83" providerId="AD" clId="Web-{1DD80F93-32F8-FAAA-F5DF-7E7612F5E67C}" dt="2026-01-02T17:59:02.635" v="1558"/>
          <ac:spMkLst>
            <pc:docMk/>
            <pc:sldMk cId="51010017" sldId="271"/>
            <ac:spMk id="10" creationId="{5BE23E75-E7E9-4D9F-6D25-5512363F8621}"/>
          </ac:spMkLst>
        </pc:spChg>
        <pc:picChg chg="add">
          <ac:chgData name="Skye Newman (2305661)" userId="S::2305661@student.uwtsd.ac.uk::05afaecd-a9ae-42ce-803b-317654731d83" providerId="AD" clId="Web-{1DD80F93-32F8-FAAA-F5DF-7E7612F5E67C}" dt="2026-01-02T17:59:02.635" v="1558"/>
          <ac:picMkLst>
            <pc:docMk/>
            <pc:sldMk cId="51010017" sldId="271"/>
            <ac:picMk id="4" creationId="{D512A16C-C324-7312-EC3B-71028192EE63}"/>
          </ac:picMkLst>
        </pc:picChg>
        <pc:cxnChg chg="add">
          <ac:chgData name="Skye Newman (2305661)" userId="S::2305661@student.uwtsd.ac.uk::05afaecd-a9ae-42ce-803b-317654731d83" providerId="AD" clId="Web-{1DD80F93-32F8-FAAA-F5DF-7E7612F5E67C}" dt="2026-01-02T17:59:02.635" v="1558"/>
          <ac:cxnSpMkLst>
            <pc:docMk/>
            <pc:sldMk cId="51010017" sldId="271"/>
            <ac:cxnSpMk id="12" creationId="{61B115DB-65EB-3FC3-7284-CFDF4ADC60B6}"/>
          </ac:cxnSpMkLst>
        </pc:cxnChg>
      </pc:sldChg>
      <pc:sldChg chg="addSp modSp new mod ord setBg">
        <pc:chgData name="Skye Newman (2305661)" userId="S::2305661@student.uwtsd.ac.uk::05afaecd-a9ae-42ce-803b-317654731d83" providerId="AD" clId="Web-{1DD80F93-32F8-FAAA-F5DF-7E7612F5E67C}" dt="2026-01-02T18:10:56.894" v="1802"/>
        <pc:sldMkLst>
          <pc:docMk/>
          <pc:sldMk cId="2538440635" sldId="272"/>
        </pc:sldMkLst>
        <pc:spChg chg="mod">
          <ac:chgData name="Skye Newman (2305661)" userId="S::2305661@student.uwtsd.ac.uk::05afaecd-a9ae-42ce-803b-317654731d83" providerId="AD" clId="Web-{1DD80F93-32F8-FAAA-F5DF-7E7612F5E67C}" dt="2026-01-02T18:10:56.894" v="1802"/>
          <ac:spMkLst>
            <pc:docMk/>
            <pc:sldMk cId="2538440635" sldId="272"/>
            <ac:spMk id="2" creationId="{3FE18C7E-A446-8CE3-CE16-636905F687EE}"/>
          </ac:spMkLst>
        </pc:spChg>
        <pc:spChg chg="mod">
          <ac:chgData name="Skye Newman (2305661)" userId="S::2305661@student.uwtsd.ac.uk::05afaecd-a9ae-42ce-803b-317654731d83" providerId="AD" clId="Web-{1DD80F93-32F8-FAAA-F5DF-7E7612F5E67C}" dt="2026-01-02T18:10:56.894" v="1802"/>
          <ac:spMkLst>
            <pc:docMk/>
            <pc:sldMk cId="2538440635" sldId="272"/>
            <ac:spMk id="3" creationId="{A7CDDAF0-BE6D-C3FB-598D-1C4E489CE371}"/>
          </ac:spMkLst>
        </pc:spChg>
        <pc:spChg chg="add">
          <ac:chgData name="Skye Newman (2305661)" userId="S::2305661@student.uwtsd.ac.uk::05afaecd-a9ae-42ce-803b-317654731d83" providerId="AD" clId="Web-{1DD80F93-32F8-FAAA-F5DF-7E7612F5E67C}" dt="2026-01-02T18:10:56.894" v="1802"/>
          <ac:spMkLst>
            <pc:docMk/>
            <pc:sldMk cId="2538440635" sldId="272"/>
            <ac:spMk id="9" creationId="{9F7D5CDA-D291-4307-BF55-1381FED29634}"/>
          </ac:spMkLst>
        </pc:spChg>
        <pc:picChg chg="add">
          <ac:chgData name="Skye Newman (2305661)" userId="S::2305661@student.uwtsd.ac.uk::05afaecd-a9ae-42ce-803b-317654731d83" providerId="AD" clId="Web-{1DD80F93-32F8-FAAA-F5DF-7E7612F5E67C}" dt="2026-01-02T18:10:56.894" v="1802"/>
          <ac:picMkLst>
            <pc:docMk/>
            <pc:sldMk cId="2538440635" sldId="272"/>
            <ac:picMk id="5" creationId="{BE4165ED-E8AE-01EF-5B6B-9E876F040948}"/>
          </ac:picMkLst>
        </pc:picChg>
      </pc:sldChg>
      <pc:sldChg chg="addSp modSp new mod setBg">
        <pc:chgData name="Skye Newman (2305661)" userId="S::2305661@student.uwtsd.ac.uk::05afaecd-a9ae-42ce-803b-317654731d83" providerId="AD" clId="Web-{1DD80F93-32F8-FAAA-F5DF-7E7612F5E67C}" dt="2026-01-02T18:23:17.032" v="1962" actId="1076"/>
        <pc:sldMkLst>
          <pc:docMk/>
          <pc:sldMk cId="1460590044" sldId="273"/>
        </pc:sldMkLst>
        <pc:spChg chg="mod">
          <ac:chgData name="Skye Newman (2305661)" userId="S::2305661@student.uwtsd.ac.uk::05afaecd-a9ae-42ce-803b-317654731d83" providerId="AD" clId="Web-{1DD80F93-32F8-FAAA-F5DF-7E7612F5E67C}" dt="2026-01-02T18:22:36.531" v="1957"/>
          <ac:spMkLst>
            <pc:docMk/>
            <pc:sldMk cId="1460590044" sldId="273"/>
            <ac:spMk id="2" creationId="{3368D4A1-DA4B-01B7-2DEC-D5E0784A1D07}"/>
          </ac:spMkLst>
        </pc:spChg>
        <pc:spChg chg="mod">
          <ac:chgData name="Skye Newman (2305661)" userId="S::2305661@student.uwtsd.ac.uk::05afaecd-a9ae-42ce-803b-317654731d83" providerId="AD" clId="Web-{1DD80F93-32F8-FAAA-F5DF-7E7612F5E67C}" dt="2026-01-02T18:23:17.032" v="1962" actId="1076"/>
          <ac:spMkLst>
            <pc:docMk/>
            <pc:sldMk cId="1460590044" sldId="273"/>
            <ac:spMk id="3" creationId="{FD479298-C362-1E31-EC63-34DE33281EA4}"/>
          </ac:spMkLst>
        </pc:spChg>
        <pc:spChg chg="add">
          <ac:chgData name="Skye Newman (2305661)" userId="S::2305661@student.uwtsd.ac.uk::05afaecd-a9ae-42ce-803b-317654731d83" providerId="AD" clId="Web-{1DD80F93-32F8-FAAA-F5DF-7E7612F5E67C}" dt="2026-01-02T18:22:36.531" v="1957"/>
          <ac:spMkLst>
            <pc:docMk/>
            <pc:sldMk cId="1460590044" sldId="273"/>
            <ac:spMk id="9" creationId="{C0763A76-9F1C-4FC5-82B7-DD475DA461B2}"/>
          </ac:spMkLst>
        </pc:spChg>
        <pc:spChg chg="add">
          <ac:chgData name="Skye Newman (2305661)" userId="S::2305661@student.uwtsd.ac.uk::05afaecd-a9ae-42ce-803b-317654731d83" providerId="AD" clId="Web-{1DD80F93-32F8-FAAA-F5DF-7E7612F5E67C}" dt="2026-01-02T18:22:36.531" v="1957"/>
          <ac:spMkLst>
            <pc:docMk/>
            <pc:sldMk cId="1460590044" sldId="273"/>
            <ac:spMk id="11" creationId="{E81BF4F6-F2CF-4984-9D14-D6966D92F99F}"/>
          </ac:spMkLst>
        </pc:spChg>
        <pc:picChg chg="add">
          <ac:chgData name="Skye Newman (2305661)" userId="S::2305661@student.uwtsd.ac.uk::05afaecd-a9ae-42ce-803b-317654731d83" providerId="AD" clId="Web-{1DD80F93-32F8-FAAA-F5DF-7E7612F5E67C}" dt="2026-01-02T18:22:36.531" v="1957"/>
          <ac:picMkLst>
            <pc:docMk/>
            <pc:sldMk cId="1460590044" sldId="273"/>
            <ac:picMk id="5" creationId="{C1B0C35E-B060-380C-4A04-E38149451A78}"/>
          </ac:picMkLst>
        </pc:picChg>
      </pc:sldChg>
    </pc:docChg>
  </pc:docChgLst>
  <pc:docChgLst>
    <pc:chgData name="Skye Newman (2305661)" userId="S::2305661@student.uwtsd.ac.uk::05afaecd-a9ae-42ce-803b-317654731d83" providerId="AD" clId="Web-{A05A6E43-FC83-B5DE-D7A4-83E58AB316B1}"/>
    <pc:docChg chg="addSld modSld">
      <pc:chgData name="Skye Newman (2305661)" userId="S::2305661@student.uwtsd.ac.uk::05afaecd-a9ae-42ce-803b-317654731d83" providerId="AD" clId="Web-{A05A6E43-FC83-B5DE-D7A4-83E58AB316B1}" dt="2025-12-23T18:31:05.248" v="1361" actId="20577"/>
      <pc:docMkLst>
        <pc:docMk/>
      </pc:docMkLst>
      <pc:sldChg chg="modSp">
        <pc:chgData name="Skye Newman (2305661)" userId="S::2305661@student.uwtsd.ac.uk::05afaecd-a9ae-42ce-803b-317654731d83" providerId="AD" clId="Web-{A05A6E43-FC83-B5DE-D7A4-83E58AB316B1}" dt="2025-12-23T17:52:40.102" v="887" actId="20577"/>
        <pc:sldMkLst>
          <pc:docMk/>
          <pc:sldMk cId="109857222" sldId="256"/>
        </pc:sldMkLst>
        <pc:spChg chg="mod">
          <ac:chgData name="Skye Newman (2305661)" userId="S::2305661@student.uwtsd.ac.uk::05afaecd-a9ae-42ce-803b-317654731d83" providerId="AD" clId="Web-{A05A6E43-FC83-B5DE-D7A4-83E58AB316B1}" dt="2025-12-23T17:52:33.398" v="884" actId="20577"/>
          <ac:spMkLst>
            <pc:docMk/>
            <pc:sldMk cId="109857222" sldId="256"/>
            <ac:spMk id="2" creationId="{00000000-0000-0000-0000-000000000000}"/>
          </ac:spMkLst>
        </pc:spChg>
        <pc:spChg chg="mod">
          <ac:chgData name="Skye Newman (2305661)" userId="S::2305661@student.uwtsd.ac.uk::05afaecd-a9ae-42ce-803b-317654731d83" providerId="AD" clId="Web-{A05A6E43-FC83-B5DE-D7A4-83E58AB316B1}" dt="2025-12-23T17:52:40.102" v="887" actId="20577"/>
          <ac:spMkLst>
            <pc:docMk/>
            <pc:sldMk cId="109857222" sldId="256"/>
            <ac:spMk id="3" creationId="{00000000-0000-0000-0000-000000000000}"/>
          </ac:spMkLst>
        </pc:spChg>
      </pc:sldChg>
      <pc:sldChg chg="modSp new">
        <pc:chgData name="Skye Newman (2305661)" userId="S::2305661@student.uwtsd.ac.uk::05afaecd-a9ae-42ce-803b-317654731d83" providerId="AD" clId="Web-{A05A6E43-FC83-B5DE-D7A4-83E58AB316B1}" dt="2025-12-23T18:01:09.686" v="962" actId="20577"/>
        <pc:sldMkLst>
          <pc:docMk/>
          <pc:sldMk cId="1431364829" sldId="258"/>
        </pc:sldMkLst>
      </pc:sldChg>
      <pc:sldChg chg="modSp new">
        <pc:chgData name="Skye Newman (2305661)" userId="S::2305661@student.uwtsd.ac.uk::05afaecd-a9ae-42ce-803b-317654731d83" providerId="AD" clId="Web-{A05A6E43-FC83-B5DE-D7A4-83E58AB316B1}" dt="2025-12-23T18:07:25.739" v="1123" actId="20577"/>
        <pc:sldMkLst>
          <pc:docMk/>
          <pc:sldMk cId="1973732849" sldId="259"/>
        </pc:sldMkLst>
      </pc:sldChg>
      <pc:sldChg chg="modSp new">
        <pc:chgData name="Skye Newman (2305661)" userId="S::2305661@student.uwtsd.ac.uk::05afaecd-a9ae-42ce-803b-317654731d83" providerId="AD" clId="Web-{A05A6E43-FC83-B5DE-D7A4-83E58AB316B1}" dt="2025-12-23T18:16:30.241" v="1174" actId="20577"/>
        <pc:sldMkLst>
          <pc:docMk/>
          <pc:sldMk cId="2315363512" sldId="260"/>
        </pc:sldMkLst>
      </pc:sldChg>
      <pc:sldChg chg="modSp new">
        <pc:chgData name="Skye Newman (2305661)" userId="S::2305661@student.uwtsd.ac.uk::05afaecd-a9ae-42ce-803b-317654731d83" providerId="AD" clId="Web-{A05A6E43-FC83-B5DE-D7A4-83E58AB316B1}" dt="2025-12-23T18:24:40.166" v="1190" actId="20577"/>
        <pc:sldMkLst>
          <pc:docMk/>
          <pc:sldMk cId="486151059" sldId="261"/>
        </pc:sldMkLst>
        <pc:spChg chg="mod">
          <ac:chgData name="Skye Newman (2305661)" userId="S::2305661@student.uwtsd.ac.uk::05afaecd-a9ae-42ce-803b-317654731d83" providerId="AD" clId="Web-{A05A6E43-FC83-B5DE-D7A4-83E58AB316B1}" dt="2025-12-23T18:24:40.166" v="1190" actId="20577"/>
          <ac:spMkLst>
            <pc:docMk/>
            <pc:sldMk cId="486151059" sldId="261"/>
            <ac:spMk id="3" creationId="{0B15B9F8-A9BA-BB8E-7BFA-B4A193A23782}"/>
          </ac:spMkLst>
        </pc:spChg>
      </pc:sldChg>
      <pc:sldChg chg="modSp new">
        <pc:chgData name="Skye Newman (2305661)" userId="S::2305661@student.uwtsd.ac.uk::05afaecd-a9ae-42ce-803b-317654731d83" providerId="AD" clId="Web-{A05A6E43-FC83-B5DE-D7A4-83E58AB316B1}" dt="2025-12-23T18:30:31.043" v="1350" actId="20577"/>
        <pc:sldMkLst>
          <pc:docMk/>
          <pc:sldMk cId="3460739751" sldId="262"/>
        </pc:sldMkLst>
        <pc:spChg chg="mod">
          <ac:chgData name="Skye Newman (2305661)" userId="S::2305661@student.uwtsd.ac.uk::05afaecd-a9ae-42ce-803b-317654731d83" providerId="AD" clId="Web-{A05A6E43-FC83-B5DE-D7A4-83E58AB316B1}" dt="2025-12-23T18:00:16.617" v="948" actId="20577"/>
          <ac:spMkLst>
            <pc:docMk/>
            <pc:sldMk cId="3460739751" sldId="262"/>
            <ac:spMk id="2" creationId="{1C1F2446-B40B-930D-1473-A8E809242710}"/>
          </ac:spMkLst>
        </pc:spChg>
        <pc:spChg chg="mod">
          <ac:chgData name="Skye Newman (2305661)" userId="S::2305661@student.uwtsd.ac.uk::05afaecd-a9ae-42ce-803b-317654731d83" providerId="AD" clId="Web-{A05A6E43-FC83-B5DE-D7A4-83E58AB316B1}" dt="2025-12-23T18:30:31.043" v="1350" actId="20577"/>
          <ac:spMkLst>
            <pc:docMk/>
            <pc:sldMk cId="3460739751" sldId="262"/>
            <ac:spMk id="3" creationId="{E3A3D96D-2E6F-12B9-0CDF-1994A83E0B67}"/>
          </ac:spMkLst>
        </pc:spChg>
      </pc:sldChg>
      <pc:sldChg chg="modSp new">
        <pc:chgData name="Skye Newman (2305661)" userId="S::2305661@student.uwtsd.ac.uk::05afaecd-a9ae-42ce-803b-317654731d83" providerId="AD" clId="Web-{A05A6E43-FC83-B5DE-D7A4-83E58AB316B1}" dt="2025-12-23T18:31:05.248" v="1361" actId="20577"/>
        <pc:sldMkLst>
          <pc:docMk/>
          <pc:sldMk cId="2752022288" sldId="263"/>
        </pc:sldMkLst>
        <pc:spChg chg="mod">
          <ac:chgData name="Skye Newman (2305661)" userId="S::2305661@student.uwtsd.ac.uk::05afaecd-a9ae-42ce-803b-317654731d83" providerId="AD" clId="Web-{A05A6E43-FC83-B5DE-D7A4-83E58AB316B1}" dt="2025-12-23T18:26:30.838" v="1198" actId="20577"/>
          <ac:spMkLst>
            <pc:docMk/>
            <pc:sldMk cId="2752022288" sldId="263"/>
            <ac:spMk id="2" creationId="{25EF31A4-501E-4C38-DD8E-E5A250E9A497}"/>
          </ac:spMkLst>
        </pc:spChg>
      </pc:sldChg>
    </pc:docChg>
  </pc:docChgLst>
  <pc:docChgLst>
    <pc:chgData name="Skye Newman (2305661)" userId="S::2305661@student.uwtsd.ac.uk::05afaecd-a9ae-42ce-803b-317654731d83" providerId="AD" clId="Web-{569CE81D-453C-A796-E0F2-32D449A1D445}"/>
    <pc:docChg chg="addSld delSld modSld sldOrd">
      <pc:chgData name="Skye Newman (2305661)" userId="S::2305661@student.uwtsd.ac.uk::05afaecd-a9ae-42ce-803b-317654731d83" providerId="AD" clId="Web-{569CE81D-453C-A796-E0F2-32D449A1D445}" dt="2026-01-19T20:46:20.843" v="464" actId="20577"/>
      <pc:docMkLst>
        <pc:docMk/>
      </pc:docMkLst>
      <pc:sldChg chg="modSp">
        <pc:chgData name="Skye Newman (2305661)" userId="S::2305661@student.uwtsd.ac.uk::05afaecd-a9ae-42ce-803b-317654731d83" providerId="AD" clId="Web-{569CE81D-453C-A796-E0F2-32D449A1D445}" dt="2026-01-19T20:46:20.843" v="464" actId="20577"/>
        <pc:sldMkLst>
          <pc:docMk/>
          <pc:sldMk cId="109857222" sldId="256"/>
        </pc:sldMkLst>
        <pc:spChg chg="mod">
          <ac:chgData name="Skye Newman (2305661)" userId="S::2305661@student.uwtsd.ac.uk::05afaecd-a9ae-42ce-803b-317654731d83" providerId="AD" clId="Web-{569CE81D-453C-A796-E0F2-32D449A1D445}" dt="2026-01-19T20:46:20.843" v="464" actId="20577"/>
          <ac:spMkLst>
            <pc:docMk/>
            <pc:sldMk cId="109857222" sldId="256"/>
            <ac:spMk id="3" creationId="{00000000-0000-0000-0000-000000000000}"/>
          </ac:spMkLst>
        </pc:spChg>
      </pc:sldChg>
      <pc:sldChg chg="del">
        <pc:chgData name="Skye Newman (2305661)" userId="S::2305661@student.uwtsd.ac.uk::05afaecd-a9ae-42ce-803b-317654731d83" providerId="AD" clId="Web-{569CE81D-453C-A796-E0F2-32D449A1D445}" dt="2026-01-19T20:44:45.330" v="444"/>
        <pc:sldMkLst>
          <pc:docMk/>
          <pc:sldMk cId="3645177745" sldId="257"/>
        </pc:sldMkLst>
      </pc:sldChg>
      <pc:sldChg chg="del">
        <pc:chgData name="Skye Newman (2305661)" userId="S::2305661@student.uwtsd.ac.uk::05afaecd-a9ae-42ce-803b-317654731d83" providerId="AD" clId="Web-{569CE81D-453C-A796-E0F2-32D449A1D445}" dt="2026-01-19T20:40:35.992" v="295"/>
        <pc:sldMkLst>
          <pc:docMk/>
          <pc:sldMk cId="3460739751" sldId="262"/>
        </pc:sldMkLst>
      </pc:sldChg>
      <pc:sldChg chg="del ord">
        <pc:chgData name="Skye Newman (2305661)" userId="S::2305661@student.uwtsd.ac.uk::05afaecd-a9ae-42ce-803b-317654731d83" providerId="AD" clId="Web-{569CE81D-453C-A796-E0F2-32D449A1D445}" dt="2026-01-19T20:40:38.382" v="296"/>
        <pc:sldMkLst>
          <pc:docMk/>
          <pc:sldMk cId="2988993485" sldId="268"/>
        </pc:sldMkLst>
      </pc:sldChg>
      <pc:sldChg chg="new del">
        <pc:chgData name="Skye Newman (2305661)" userId="S::2305661@student.uwtsd.ac.uk::05afaecd-a9ae-42ce-803b-317654731d83" providerId="AD" clId="Web-{569CE81D-453C-A796-E0F2-32D449A1D445}" dt="2026-01-19T20:30:14.632" v="1"/>
        <pc:sldMkLst>
          <pc:docMk/>
          <pc:sldMk cId="3481365852" sldId="274"/>
        </pc:sldMkLst>
      </pc:sldChg>
      <pc:sldChg chg="addSp modSp new mod setBg">
        <pc:chgData name="Skye Newman (2305661)" userId="S::2305661@student.uwtsd.ac.uk::05afaecd-a9ae-42ce-803b-317654731d83" providerId="AD" clId="Web-{569CE81D-453C-A796-E0F2-32D449A1D445}" dt="2026-01-19T20:32:07.892" v="105"/>
        <pc:sldMkLst>
          <pc:docMk/>
          <pc:sldMk cId="4035775092" sldId="274"/>
        </pc:sldMkLst>
        <pc:spChg chg="mod">
          <ac:chgData name="Skye Newman (2305661)" userId="S::2305661@student.uwtsd.ac.uk::05afaecd-a9ae-42ce-803b-317654731d83" providerId="AD" clId="Web-{569CE81D-453C-A796-E0F2-32D449A1D445}" dt="2026-01-19T20:32:07.892" v="105"/>
          <ac:spMkLst>
            <pc:docMk/>
            <pc:sldMk cId="4035775092" sldId="274"/>
            <ac:spMk id="2" creationId="{E870EECE-8E18-67A1-88CF-5ED31328CAE0}"/>
          </ac:spMkLst>
        </pc:spChg>
        <pc:spChg chg="mod">
          <ac:chgData name="Skye Newman (2305661)" userId="S::2305661@student.uwtsd.ac.uk::05afaecd-a9ae-42ce-803b-317654731d83" providerId="AD" clId="Web-{569CE81D-453C-A796-E0F2-32D449A1D445}" dt="2026-01-19T20:32:07.892" v="105"/>
          <ac:spMkLst>
            <pc:docMk/>
            <pc:sldMk cId="4035775092" sldId="274"/>
            <ac:spMk id="3" creationId="{2A676BAD-AB64-D557-88CA-729429B5492E}"/>
          </ac:spMkLst>
        </pc:spChg>
        <pc:spChg chg="add">
          <ac:chgData name="Skye Newman (2305661)" userId="S::2305661@student.uwtsd.ac.uk::05afaecd-a9ae-42ce-803b-317654731d83" providerId="AD" clId="Web-{569CE81D-453C-A796-E0F2-32D449A1D445}" dt="2026-01-19T20:32:07.892" v="105"/>
          <ac:spMkLst>
            <pc:docMk/>
            <pc:sldMk cId="4035775092" sldId="274"/>
            <ac:spMk id="8" creationId="{DEE2AD96-B495-4E06-9291-B71706F728CB}"/>
          </ac:spMkLst>
        </pc:spChg>
        <pc:spChg chg="add">
          <ac:chgData name="Skye Newman (2305661)" userId="S::2305661@student.uwtsd.ac.uk::05afaecd-a9ae-42ce-803b-317654731d83" providerId="AD" clId="Web-{569CE81D-453C-A796-E0F2-32D449A1D445}" dt="2026-01-19T20:32:07.892" v="105"/>
          <ac:spMkLst>
            <pc:docMk/>
            <pc:sldMk cId="4035775092" sldId="274"/>
            <ac:spMk id="10" creationId="{53CF6D67-C5A8-4ADD-9E8E-1E38CA1D3166}"/>
          </ac:spMkLst>
        </pc:spChg>
        <pc:spChg chg="add">
          <ac:chgData name="Skye Newman (2305661)" userId="S::2305661@student.uwtsd.ac.uk::05afaecd-a9ae-42ce-803b-317654731d83" providerId="AD" clId="Web-{569CE81D-453C-A796-E0F2-32D449A1D445}" dt="2026-01-19T20:32:07.892" v="105"/>
          <ac:spMkLst>
            <pc:docMk/>
            <pc:sldMk cId="4035775092" sldId="274"/>
            <ac:spMk id="12" creationId="{86909FA0-B515-4681-B7A8-FA281D133B94}"/>
          </ac:spMkLst>
        </pc:spChg>
        <pc:spChg chg="add">
          <ac:chgData name="Skye Newman (2305661)" userId="S::2305661@student.uwtsd.ac.uk::05afaecd-a9ae-42ce-803b-317654731d83" providerId="AD" clId="Web-{569CE81D-453C-A796-E0F2-32D449A1D445}" dt="2026-01-19T20:32:07.892" v="105"/>
          <ac:spMkLst>
            <pc:docMk/>
            <pc:sldMk cId="4035775092" sldId="274"/>
            <ac:spMk id="14" creationId="{21C9FE86-FCC3-4A31-AA1C-C882262B7FE7}"/>
          </ac:spMkLst>
        </pc:spChg>
        <pc:spChg chg="add">
          <ac:chgData name="Skye Newman (2305661)" userId="S::2305661@student.uwtsd.ac.uk::05afaecd-a9ae-42ce-803b-317654731d83" providerId="AD" clId="Web-{569CE81D-453C-A796-E0F2-32D449A1D445}" dt="2026-01-19T20:32:07.892" v="105"/>
          <ac:spMkLst>
            <pc:docMk/>
            <pc:sldMk cId="4035775092" sldId="274"/>
            <ac:spMk id="16" creationId="{7D96243B-ECED-4B71-8E06-AE9A285EAD20}"/>
          </ac:spMkLst>
        </pc:spChg>
        <pc:spChg chg="add">
          <ac:chgData name="Skye Newman (2305661)" userId="S::2305661@student.uwtsd.ac.uk::05afaecd-a9ae-42ce-803b-317654731d83" providerId="AD" clId="Web-{569CE81D-453C-A796-E0F2-32D449A1D445}" dt="2026-01-19T20:32:07.892" v="105"/>
          <ac:spMkLst>
            <pc:docMk/>
            <pc:sldMk cId="4035775092" sldId="274"/>
            <ac:spMk id="18" creationId="{A09989E4-EFDC-4A90-A633-E0525FB4139E}"/>
          </ac:spMkLst>
        </pc:spChg>
      </pc:sldChg>
      <pc:sldChg chg="addSp modSp new mod setBg">
        <pc:chgData name="Skye Newman (2305661)" userId="S::2305661@student.uwtsd.ac.uk::05afaecd-a9ae-42ce-803b-317654731d83" providerId="AD" clId="Web-{569CE81D-453C-A796-E0F2-32D449A1D445}" dt="2026-01-19T20:34:31.416" v="229" actId="20577"/>
        <pc:sldMkLst>
          <pc:docMk/>
          <pc:sldMk cId="169623756" sldId="275"/>
        </pc:sldMkLst>
        <pc:spChg chg="mod">
          <ac:chgData name="Skye Newman (2305661)" userId="S::2305661@student.uwtsd.ac.uk::05afaecd-a9ae-42ce-803b-317654731d83" providerId="AD" clId="Web-{569CE81D-453C-A796-E0F2-32D449A1D445}" dt="2026-01-19T20:34:16.337" v="226"/>
          <ac:spMkLst>
            <pc:docMk/>
            <pc:sldMk cId="169623756" sldId="275"/>
            <ac:spMk id="2" creationId="{AA6B3F70-9EFA-1A25-054A-A507ABE98058}"/>
          </ac:spMkLst>
        </pc:spChg>
        <pc:spChg chg="mod">
          <ac:chgData name="Skye Newman (2305661)" userId="S::2305661@student.uwtsd.ac.uk::05afaecd-a9ae-42ce-803b-317654731d83" providerId="AD" clId="Web-{569CE81D-453C-A796-E0F2-32D449A1D445}" dt="2026-01-19T20:34:31.416" v="229" actId="20577"/>
          <ac:spMkLst>
            <pc:docMk/>
            <pc:sldMk cId="169623756" sldId="275"/>
            <ac:spMk id="3" creationId="{3A693F60-4457-6B74-D84F-F575C0FD5751}"/>
          </ac:spMkLst>
        </pc:spChg>
        <pc:spChg chg="add">
          <ac:chgData name="Skye Newman (2305661)" userId="S::2305661@student.uwtsd.ac.uk::05afaecd-a9ae-42ce-803b-317654731d83" providerId="AD" clId="Web-{569CE81D-453C-A796-E0F2-32D449A1D445}" dt="2026-01-19T20:34:16.337" v="226"/>
          <ac:spMkLst>
            <pc:docMk/>
            <pc:sldMk cId="169623756" sldId="275"/>
            <ac:spMk id="8" creationId="{B6CDA21F-E7AF-4C75-8395-33F58D5B0E45}"/>
          </ac:spMkLst>
        </pc:spChg>
        <pc:spChg chg="add">
          <ac:chgData name="Skye Newman (2305661)" userId="S::2305661@student.uwtsd.ac.uk::05afaecd-a9ae-42ce-803b-317654731d83" providerId="AD" clId="Web-{569CE81D-453C-A796-E0F2-32D449A1D445}" dt="2026-01-19T20:34:16.337" v="226"/>
          <ac:spMkLst>
            <pc:docMk/>
            <pc:sldMk cId="169623756" sldId="275"/>
            <ac:spMk id="15" creationId="{D5B0017B-2ECA-49AF-B397-DC140825DF8D}"/>
          </ac:spMkLst>
        </pc:spChg>
        <pc:grpChg chg="add">
          <ac:chgData name="Skye Newman (2305661)" userId="S::2305661@student.uwtsd.ac.uk::05afaecd-a9ae-42ce-803b-317654731d83" providerId="AD" clId="Web-{569CE81D-453C-A796-E0F2-32D449A1D445}" dt="2026-01-19T20:34:16.337" v="226"/>
          <ac:grpSpMkLst>
            <pc:docMk/>
            <pc:sldMk cId="169623756" sldId="275"/>
            <ac:grpSpMk id="10" creationId="{AE1C45F0-260A-458C-96ED-C1F6D2151219}"/>
          </ac:grpSpMkLst>
        </pc:grpChg>
        <pc:cxnChg chg="add">
          <ac:chgData name="Skye Newman (2305661)" userId="S::2305661@student.uwtsd.ac.uk::05afaecd-a9ae-42ce-803b-317654731d83" providerId="AD" clId="Web-{569CE81D-453C-A796-E0F2-32D449A1D445}" dt="2026-01-19T20:34:16.337" v="226"/>
          <ac:cxnSpMkLst>
            <pc:docMk/>
            <pc:sldMk cId="169623756" sldId="275"/>
            <ac:cxnSpMk id="17" creationId="{6CF1BAF6-AD41-4082-B212-8A1F9A2E8779}"/>
          </ac:cxnSpMkLst>
        </pc:cxnChg>
      </pc:sldChg>
      <pc:sldChg chg="modSp new">
        <pc:chgData name="Skye Newman (2305661)" userId="S::2305661@student.uwtsd.ac.uk::05afaecd-a9ae-42ce-803b-317654731d83" providerId="AD" clId="Web-{569CE81D-453C-A796-E0F2-32D449A1D445}" dt="2026-01-19T20:44:43.032" v="443" actId="20577"/>
        <pc:sldMkLst>
          <pc:docMk/>
          <pc:sldMk cId="1116508290" sldId="276"/>
        </pc:sldMkLst>
        <pc:spChg chg="mod">
          <ac:chgData name="Skye Newman (2305661)" userId="S::2305661@student.uwtsd.ac.uk::05afaecd-a9ae-42ce-803b-317654731d83" providerId="AD" clId="Web-{569CE81D-453C-A796-E0F2-32D449A1D445}" dt="2026-01-19T20:40:47.570" v="303" actId="20577"/>
          <ac:spMkLst>
            <pc:docMk/>
            <pc:sldMk cId="1116508290" sldId="276"/>
            <ac:spMk id="2" creationId="{ED96D0B9-C3AB-1225-B5D0-F7D17A0BB940}"/>
          </ac:spMkLst>
        </pc:spChg>
        <pc:spChg chg="mod">
          <ac:chgData name="Skye Newman (2305661)" userId="S::2305661@student.uwtsd.ac.uk::05afaecd-a9ae-42ce-803b-317654731d83" providerId="AD" clId="Web-{569CE81D-453C-A796-E0F2-32D449A1D445}" dt="2026-01-19T20:44:43.032" v="443" actId="20577"/>
          <ac:spMkLst>
            <pc:docMk/>
            <pc:sldMk cId="1116508290" sldId="276"/>
            <ac:spMk id="3" creationId="{BE674326-05A5-120C-F569-CEE7458FA2B3}"/>
          </ac:spMkLst>
        </pc:spChg>
      </pc:sldChg>
      <pc:sldChg chg="modSp new">
        <pc:chgData name="Skye Newman (2305661)" userId="S::2305661@student.uwtsd.ac.uk::05afaecd-a9ae-42ce-803b-317654731d83" providerId="AD" clId="Web-{569CE81D-453C-A796-E0F2-32D449A1D445}" dt="2026-01-19T20:41:52.712" v="358" actId="20577"/>
        <pc:sldMkLst>
          <pc:docMk/>
          <pc:sldMk cId="376702587" sldId="277"/>
        </pc:sldMkLst>
        <pc:spChg chg="mod">
          <ac:chgData name="Skye Newman (2305661)" userId="S::2305661@student.uwtsd.ac.uk::05afaecd-a9ae-42ce-803b-317654731d83" providerId="AD" clId="Web-{569CE81D-453C-A796-E0F2-32D449A1D445}" dt="2026-01-19T20:40:53.008" v="306" actId="20577"/>
          <ac:spMkLst>
            <pc:docMk/>
            <pc:sldMk cId="376702587" sldId="277"/>
            <ac:spMk id="2" creationId="{DF1E8F32-86D9-415D-ADE4-9B9070421104}"/>
          </ac:spMkLst>
        </pc:spChg>
        <pc:spChg chg="mod">
          <ac:chgData name="Skye Newman (2305661)" userId="S::2305661@student.uwtsd.ac.uk::05afaecd-a9ae-42ce-803b-317654731d83" providerId="AD" clId="Web-{569CE81D-453C-A796-E0F2-32D449A1D445}" dt="2026-01-19T20:41:52.712" v="358" actId="20577"/>
          <ac:spMkLst>
            <pc:docMk/>
            <pc:sldMk cId="376702587" sldId="277"/>
            <ac:spMk id="3" creationId="{2151B27E-C86C-BBC0-7036-E513AD5D6E0C}"/>
          </ac:spMkLst>
        </pc:spChg>
      </pc:sldChg>
      <pc:sldChg chg="modSp new">
        <pc:chgData name="Skye Newman (2305661)" userId="S::2305661@student.uwtsd.ac.uk::05afaecd-a9ae-42ce-803b-317654731d83" providerId="AD" clId="Web-{569CE81D-453C-A796-E0F2-32D449A1D445}" dt="2026-01-19T20:45:57.152" v="458" actId="20577"/>
        <pc:sldMkLst>
          <pc:docMk/>
          <pc:sldMk cId="1651336989" sldId="278"/>
        </pc:sldMkLst>
        <pc:spChg chg="mod">
          <ac:chgData name="Skye Newman (2305661)" userId="S::2305661@student.uwtsd.ac.uk::05afaecd-a9ae-42ce-803b-317654731d83" providerId="AD" clId="Web-{569CE81D-453C-A796-E0F2-32D449A1D445}" dt="2026-01-19T20:44:53.956" v="449" actId="20577"/>
          <ac:spMkLst>
            <pc:docMk/>
            <pc:sldMk cId="1651336989" sldId="278"/>
            <ac:spMk id="2" creationId="{CE09EF17-9059-800C-E043-03E6AE5F5E1A}"/>
          </ac:spMkLst>
        </pc:spChg>
        <pc:spChg chg="mod">
          <ac:chgData name="Skye Newman (2305661)" userId="S::2305661@student.uwtsd.ac.uk::05afaecd-a9ae-42ce-803b-317654731d83" providerId="AD" clId="Web-{569CE81D-453C-A796-E0F2-32D449A1D445}" dt="2026-01-19T20:45:57.152" v="458" actId="20577"/>
          <ac:spMkLst>
            <pc:docMk/>
            <pc:sldMk cId="1651336989" sldId="278"/>
            <ac:spMk id="3" creationId="{6A40FF92-5618-B044-A372-7AD0E528CC8E}"/>
          </ac:spMkLst>
        </pc:sp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176ADA-DDF3-4A05-A34B-883CC78ED63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11AC3F8-1507-4944-BFA6-46667A89D87E}">
      <dgm:prSet/>
      <dgm:spPr/>
      <dgm:t>
        <a:bodyPr/>
        <a:lstStyle/>
        <a:p>
          <a:pPr algn="l">
            <a:lnSpc>
              <a:spcPct val="90000"/>
            </a:lnSpc>
          </a:pPr>
          <a:r>
            <a:rPr lang="en-GB" sz="2400">
              <a:solidFill>
                <a:srgbClr val="FFFFFF"/>
              </a:solidFill>
              <a:latin typeface="Aptos" panose="020B0004020202020204"/>
              <a:ea typeface="+mn-ea"/>
              <a:cs typeface="+mn-cs"/>
            </a:rPr>
            <a:t>applying for </a:t>
          </a:r>
          <a:r>
            <a:rPr lang="en-GB" sz="2400" err="1">
              <a:solidFill>
                <a:srgbClr val="FFFFFF"/>
              </a:solidFill>
              <a:latin typeface="Aptos" panose="020B0004020202020204"/>
              <a:ea typeface="+mn-ea"/>
              <a:cs typeface="+mn-cs"/>
            </a:rPr>
            <a:t>womens</a:t>
          </a:r>
          <a:r>
            <a:rPr lang="en-GB" sz="2400">
              <a:solidFill>
                <a:srgbClr val="FFFFFF"/>
              </a:solidFill>
              <a:latin typeface="Aptos" panose="020B0004020202020204"/>
              <a:ea typeface="+mn-ea"/>
              <a:cs typeface="+mn-cs"/>
            </a:rPr>
            <a:t> aid felt for myself the best idea. It feels as though I relate to them and can understand the individuals who require the support and help.</a:t>
          </a:r>
          <a:endParaRPr lang="en-US" sz="2400">
            <a:solidFill>
              <a:srgbClr val="FFFFFF"/>
            </a:solidFill>
            <a:latin typeface="Aptos" panose="020B0004020202020204"/>
            <a:ea typeface="+mn-ea"/>
            <a:cs typeface="+mn-cs"/>
          </a:endParaRPr>
        </a:p>
      </dgm:t>
    </dgm:pt>
    <dgm:pt modelId="{800BD0F9-1B32-4B4B-82B9-CA2D74A23D15}" type="parTrans" cxnId="{80866E70-8DA0-4B9B-91B3-488996BCE72F}">
      <dgm:prSet/>
      <dgm:spPr/>
      <dgm:t>
        <a:bodyPr/>
        <a:lstStyle/>
        <a:p>
          <a:endParaRPr lang="en-US"/>
        </a:p>
      </dgm:t>
    </dgm:pt>
    <dgm:pt modelId="{C739EE33-CFC2-4F00-9EAE-5F2C4BC5CE1F}" type="sibTrans" cxnId="{80866E70-8DA0-4B9B-91B3-488996BCE72F}">
      <dgm:prSet/>
      <dgm:spPr/>
      <dgm:t>
        <a:bodyPr/>
        <a:lstStyle/>
        <a:p>
          <a:endParaRPr lang="en-US"/>
        </a:p>
      </dgm:t>
    </dgm:pt>
    <dgm:pt modelId="{738476CA-F50D-4E4A-952B-A05E23D88D2D}">
      <dgm:prSet/>
      <dgm:spPr/>
      <dgm:t>
        <a:bodyPr/>
        <a:lstStyle/>
        <a:p>
          <a:pPr algn="l">
            <a:lnSpc>
              <a:spcPct val="90000"/>
            </a:lnSpc>
          </a:pPr>
          <a:r>
            <a:rPr lang="en-GB" sz="2400" err="1">
              <a:solidFill>
                <a:srgbClr val="FFFFFF"/>
              </a:solidFill>
              <a:latin typeface="Aptos" panose="020B0004020202020204"/>
              <a:ea typeface="+mn-ea"/>
              <a:cs typeface="+mn-cs"/>
            </a:rPr>
            <a:t>Womens</a:t>
          </a:r>
          <a:r>
            <a:rPr lang="en-GB" sz="2400">
              <a:solidFill>
                <a:srgbClr val="FFFFFF"/>
              </a:solidFill>
              <a:latin typeface="Aptos" panose="020B0004020202020204"/>
              <a:ea typeface="+mn-ea"/>
              <a:cs typeface="+mn-cs"/>
            </a:rPr>
            <a:t> aid is about multiple things but the most important is being able to help and support </a:t>
          </a:r>
          <a:r>
            <a:rPr lang="en-GB" sz="2400" err="1">
              <a:solidFill>
                <a:srgbClr val="FFFFFF"/>
              </a:solidFill>
              <a:latin typeface="Aptos" panose="020B0004020202020204"/>
              <a:ea typeface="+mn-ea"/>
              <a:cs typeface="+mn-cs"/>
            </a:rPr>
            <a:t>vicitms</a:t>
          </a:r>
          <a:r>
            <a:rPr lang="en-GB" sz="2400">
              <a:solidFill>
                <a:srgbClr val="FFFFFF"/>
              </a:solidFill>
              <a:latin typeface="Aptos" panose="020B0004020202020204"/>
              <a:ea typeface="+mn-ea"/>
              <a:cs typeface="+mn-cs"/>
            </a:rPr>
            <a:t> by listening and understanding them.</a:t>
          </a:r>
          <a:endParaRPr lang="en-US" sz="2400">
            <a:solidFill>
              <a:srgbClr val="FFFFFF"/>
            </a:solidFill>
            <a:latin typeface="Aptos" panose="020B0004020202020204"/>
            <a:ea typeface="+mn-ea"/>
            <a:cs typeface="+mn-cs"/>
          </a:endParaRPr>
        </a:p>
      </dgm:t>
    </dgm:pt>
    <dgm:pt modelId="{0CB5F46E-D93F-444A-8D03-74010BB31505}" type="parTrans" cxnId="{51E4DCD1-AEB2-4803-B97F-74BDA8BC5CB4}">
      <dgm:prSet/>
      <dgm:spPr/>
      <dgm:t>
        <a:bodyPr/>
        <a:lstStyle/>
        <a:p>
          <a:endParaRPr lang="en-US"/>
        </a:p>
      </dgm:t>
    </dgm:pt>
    <dgm:pt modelId="{9D8E294F-292A-410E-9C36-DA3E84986BC9}" type="sibTrans" cxnId="{51E4DCD1-AEB2-4803-B97F-74BDA8BC5CB4}">
      <dgm:prSet/>
      <dgm:spPr/>
      <dgm:t>
        <a:bodyPr/>
        <a:lstStyle/>
        <a:p>
          <a:endParaRPr lang="en-US"/>
        </a:p>
      </dgm:t>
    </dgm:pt>
    <dgm:pt modelId="{C747E54F-9398-467B-957B-08F501126350}">
      <dgm:prSet/>
      <dgm:spPr/>
      <dgm:t>
        <a:bodyPr/>
        <a:lstStyle/>
        <a:p>
          <a:pPr algn="l">
            <a:lnSpc>
              <a:spcPct val="90000"/>
            </a:lnSpc>
          </a:pPr>
          <a:r>
            <a:rPr lang="en-GB" sz="2400">
              <a:solidFill>
                <a:srgbClr val="FFFFFF"/>
              </a:solidFill>
              <a:latin typeface="Aptos" panose="020B0004020202020204"/>
              <a:ea typeface="+mn-ea"/>
              <a:cs typeface="+mn-cs"/>
            </a:rPr>
            <a:t>Some of the key skills required consist of good communication skills, understanding, patience and much more.</a:t>
          </a:r>
          <a:endParaRPr lang="en-US" sz="2400">
            <a:solidFill>
              <a:srgbClr val="FFFFFF"/>
            </a:solidFill>
            <a:latin typeface="Aptos" panose="020B0004020202020204"/>
            <a:ea typeface="+mn-ea"/>
            <a:cs typeface="+mn-cs"/>
          </a:endParaRPr>
        </a:p>
      </dgm:t>
    </dgm:pt>
    <dgm:pt modelId="{C826A538-9A44-4656-A608-CCA1B3200B81}" type="parTrans" cxnId="{6F71EC33-8297-4A68-9B05-660315057C5D}">
      <dgm:prSet/>
      <dgm:spPr/>
      <dgm:t>
        <a:bodyPr/>
        <a:lstStyle/>
        <a:p>
          <a:endParaRPr lang="en-US"/>
        </a:p>
      </dgm:t>
    </dgm:pt>
    <dgm:pt modelId="{FE0A18F1-109C-4DF8-86EF-E9E922F41ED1}" type="sibTrans" cxnId="{6F71EC33-8297-4A68-9B05-660315057C5D}">
      <dgm:prSet/>
      <dgm:spPr/>
      <dgm:t>
        <a:bodyPr/>
        <a:lstStyle/>
        <a:p>
          <a:endParaRPr lang="en-US"/>
        </a:p>
      </dgm:t>
    </dgm:pt>
    <dgm:pt modelId="{D6016F33-1E5C-47FA-98FD-0250EE65EECC}">
      <dgm:prSet/>
      <dgm:spPr/>
      <dgm:t>
        <a:bodyPr/>
        <a:lstStyle/>
        <a:p>
          <a:pPr algn="l" rtl="0">
            <a:lnSpc>
              <a:spcPct val="90000"/>
            </a:lnSpc>
          </a:pPr>
          <a:r>
            <a:rPr lang="en-GB" sz="2400">
              <a:solidFill>
                <a:srgbClr val="FFFFFF"/>
              </a:solidFill>
              <a:latin typeface="Aptos"/>
              <a:ea typeface="+mn-ea"/>
              <a:cs typeface="+mn-cs"/>
            </a:rPr>
            <a:t>(Women’s Aid,(A) 2025)</a:t>
          </a:r>
          <a:endParaRPr lang="en-US" sz="2400">
            <a:solidFill>
              <a:srgbClr val="FFFFFF"/>
            </a:solidFill>
            <a:latin typeface="Aptos" panose="020B0004020202020204"/>
            <a:ea typeface="+mn-ea"/>
            <a:cs typeface="+mn-cs"/>
          </a:endParaRPr>
        </a:p>
      </dgm:t>
    </dgm:pt>
    <dgm:pt modelId="{551CF637-1A4C-4910-8F5E-827A93539A7E}" type="parTrans" cxnId="{E62B9599-E4A5-4861-9A3A-9372CD7B66A8}">
      <dgm:prSet/>
      <dgm:spPr/>
      <dgm:t>
        <a:bodyPr/>
        <a:lstStyle/>
        <a:p>
          <a:endParaRPr lang="en-US"/>
        </a:p>
      </dgm:t>
    </dgm:pt>
    <dgm:pt modelId="{A7EDD765-6252-4E0C-861A-752422729D17}" type="sibTrans" cxnId="{E62B9599-E4A5-4861-9A3A-9372CD7B66A8}">
      <dgm:prSet/>
      <dgm:spPr/>
      <dgm:t>
        <a:bodyPr/>
        <a:lstStyle/>
        <a:p>
          <a:endParaRPr lang="en-US"/>
        </a:p>
      </dgm:t>
    </dgm:pt>
    <dgm:pt modelId="{9C92E639-8873-4AB2-87E2-78DE2850750A}" type="pres">
      <dgm:prSet presAssocID="{14176ADA-DDF3-4A05-A34B-883CC78ED636}" presName="linear" presStyleCnt="0">
        <dgm:presLayoutVars>
          <dgm:animLvl val="lvl"/>
          <dgm:resizeHandles val="exact"/>
        </dgm:presLayoutVars>
      </dgm:prSet>
      <dgm:spPr/>
    </dgm:pt>
    <dgm:pt modelId="{211204F4-6441-4A86-B622-7116C41BF319}" type="pres">
      <dgm:prSet presAssocID="{E11AC3F8-1507-4944-BFA6-46667A89D87E}" presName="parentText" presStyleLbl="node1" presStyleIdx="0" presStyleCnt="4">
        <dgm:presLayoutVars>
          <dgm:chMax val="0"/>
          <dgm:bulletEnabled val="1"/>
        </dgm:presLayoutVars>
      </dgm:prSet>
      <dgm:spPr/>
    </dgm:pt>
    <dgm:pt modelId="{CB7FF83E-5462-4C4F-906C-DC06FA91D2BC}" type="pres">
      <dgm:prSet presAssocID="{C739EE33-CFC2-4F00-9EAE-5F2C4BC5CE1F}" presName="spacer" presStyleCnt="0"/>
      <dgm:spPr/>
    </dgm:pt>
    <dgm:pt modelId="{D486D583-21E3-416A-B838-1C2F549E499B}" type="pres">
      <dgm:prSet presAssocID="{738476CA-F50D-4E4A-952B-A05E23D88D2D}" presName="parentText" presStyleLbl="node1" presStyleIdx="1" presStyleCnt="4">
        <dgm:presLayoutVars>
          <dgm:chMax val="0"/>
          <dgm:bulletEnabled val="1"/>
        </dgm:presLayoutVars>
      </dgm:prSet>
      <dgm:spPr/>
    </dgm:pt>
    <dgm:pt modelId="{1D8BE7DA-28FA-4E42-BD02-EBFA60DFC7C4}" type="pres">
      <dgm:prSet presAssocID="{9D8E294F-292A-410E-9C36-DA3E84986BC9}" presName="spacer" presStyleCnt="0"/>
      <dgm:spPr/>
    </dgm:pt>
    <dgm:pt modelId="{B940FDC3-2D07-457B-A4F6-9C1DDD8D73C3}" type="pres">
      <dgm:prSet presAssocID="{C747E54F-9398-467B-957B-08F501126350}" presName="parentText" presStyleLbl="node1" presStyleIdx="2" presStyleCnt="4">
        <dgm:presLayoutVars>
          <dgm:chMax val="0"/>
          <dgm:bulletEnabled val="1"/>
        </dgm:presLayoutVars>
      </dgm:prSet>
      <dgm:spPr/>
    </dgm:pt>
    <dgm:pt modelId="{07AE13D5-8063-4557-8717-E0392FDAE25E}" type="pres">
      <dgm:prSet presAssocID="{FE0A18F1-109C-4DF8-86EF-E9E922F41ED1}" presName="spacer" presStyleCnt="0"/>
      <dgm:spPr/>
    </dgm:pt>
    <dgm:pt modelId="{CBF958CF-0FC4-442D-B28A-6A24119E8306}" type="pres">
      <dgm:prSet presAssocID="{D6016F33-1E5C-47FA-98FD-0250EE65EECC}" presName="parentText" presStyleLbl="node1" presStyleIdx="3" presStyleCnt="4">
        <dgm:presLayoutVars>
          <dgm:chMax val="0"/>
          <dgm:bulletEnabled val="1"/>
        </dgm:presLayoutVars>
      </dgm:prSet>
      <dgm:spPr/>
    </dgm:pt>
  </dgm:ptLst>
  <dgm:cxnLst>
    <dgm:cxn modelId="{6F71EC33-8297-4A68-9B05-660315057C5D}" srcId="{14176ADA-DDF3-4A05-A34B-883CC78ED636}" destId="{C747E54F-9398-467B-957B-08F501126350}" srcOrd="2" destOrd="0" parTransId="{C826A538-9A44-4656-A608-CCA1B3200B81}" sibTransId="{FE0A18F1-109C-4DF8-86EF-E9E922F41ED1}"/>
    <dgm:cxn modelId="{35F0DB3A-02E0-404E-BFCB-B32BA82ED6FF}" type="presOf" srcId="{738476CA-F50D-4E4A-952B-A05E23D88D2D}" destId="{D486D583-21E3-416A-B838-1C2F549E499B}" srcOrd="0" destOrd="0" presId="urn:microsoft.com/office/officeart/2005/8/layout/vList2"/>
    <dgm:cxn modelId="{80866E70-8DA0-4B9B-91B3-488996BCE72F}" srcId="{14176ADA-DDF3-4A05-A34B-883CC78ED636}" destId="{E11AC3F8-1507-4944-BFA6-46667A89D87E}" srcOrd="0" destOrd="0" parTransId="{800BD0F9-1B32-4B4B-82B9-CA2D74A23D15}" sibTransId="{C739EE33-CFC2-4F00-9EAE-5F2C4BC5CE1F}"/>
    <dgm:cxn modelId="{9ADD4D51-C312-46B0-A5BF-BBB37FF09FD6}" type="presOf" srcId="{14176ADA-DDF3-4A05-A34B-883CC78ED636}" destId="{9C92E639-8873-4AB2-87E2-78DE2850750A}" srcOrd="0" destOrd="0" presId="urn:microsoft.com/office/officeart/2005/8/layout/vList2"/>
    <dgm:cxn modelId="{8F3BF554-E362-4C9C-8C23-4BDC53E095B1}" type="presOf" srcId="{D6016F33-1E5C-47FA-98FD-0250EE65EECC}" destId="{CBF958CF-0FC4-442D-B28A-6A24119E8306}" srcOrd="0" destOrd="0" presId="urn:microsoft.com/office/officeart/2005/8/layout/vList2"/>
    <dgm:cxn modelId="{E62B9599-E4A5-4861-9A3A-9372CD7B66A8}" srcId="{14176ADA-DDF3-4A05-A34B-883CC78ED636}" destId="{D6016F33-1E5C-47FA-98FD-0250EE65EECC}" srcOrd="3" destOrd="0" parTransId="{551CF637-1A4C-4910-8F5E-827A93539A7E}" sibTransId="{A7EDD765-6252-4E0C-861A-752422729D17}"/>
    <dgm:cxn modelId="{16296D9A-0933-4D92-898B-69E738C756BA}" type="presOf" srcId="{E11AC3F8-1507-4944-BFA6-46667A89D87E}" destId="{211204F4-6441-4A86-B622-7116C41BF319}" srcOrd="0" destOrd="0" presId="urn:microsoft.com/office/officeart/2005/8/layout/vList2"/>
    <dgm:cxn modelId="{51E4DCD1-AEB2-4803-B97F-74BDA8BC5CB4}" srcId="{14176ADA-DDF3-4A05-A34B-883CC78ED636}" destId="{738476CA-F50D-4E4A-952B-A05E23D88D2D}" srcOrd="1" destOrd="0" parTransId="{0CB5F46E-D93F-444A-8D03-74010BB31505}" sibTransId="{9D8E294F-292A-410E-9C36-DA3E84986BC9}"/>
    <dgm:cxn modelId="{626C66E8-C89C-45F6-93F6-C0C7276DE68E}" type="presOf" srcId="{C747E54F-9398-467B-957B-08F501126350}" destId="{B940FDC3-2D07-457B-A4F6-9C1DDD8D73C3}" srcOrd="0" destOrd="0" presId="urn:microsoft.com/office/officeart/2005/8/layout/vList2"/>
    <dgm:cxn modelId="{1446C9D7-1AED-4646-BA08-7DA05E140435}" type="presParOf" srcId="{9C92E639-8873-4AB2-87E2-78DE2850750A}" destId="{211204F4-6441-4A86-B622-7116C41BF319}" srcOrd="0" destOrd="0" presId="urn:microsoft.com/office/officeart/2005/8/layout/vList2"/>
    <dgm:cxn modelId="{F4863E2A-5068-4433-BC58-137AB3A943FA}" type="presParOf" srcId="{9C92E639-8873-4AB2-87E2-78DE2850750A}" destId="{CB7FF83E-5462-4C4F-906C-DC06FA91D2BC}" srcOrd="1" destOrd="0" presId="urn:microsoft.com/office/officeart/2005/8/layout/vList2"/>
    <dgm:cxn modelId="{D98F3584-C865-48D6-BAD8-AC3A7728A2C3}" type="presParOf" srcId="{9C92E639-8873-4AB2-87E2-78DE2850750A}" destId="{D486D583-21E3-416A-B838-1C2F549E499B}" srcOrd="2" destOrd="0" presId="urn:microsoft.com/office/officeart/2005/8/layout/vList2"/>
    <dgm:cxn modelId="{C0CEF518-CBCB-4311-927A-D09B491B613D}" type="presParOf" srcId="{9C92E639-8873-4AB2-87E2-78DE2850750A}" destId="{1D8BE7DA-28FA-4E42-BD02-EBFA60DFC7C4}" srcOrd="3" destOrd="0" presId="urn:microsoft.com/office/officeart/2005/8/layout/vList2"/>
    <dgm:cxn modelId="{DB02986A-A0C6-43B9-A1CE-06CF83EF9874}" type="presParOf" srcId="{9C92E639-8873-4AB2-87E2-78DE2850750A}" destId="{B940FDC3-2D07-457B-A4F6-9C1DDD8D73C3}" srcOrd="4" destOrd="0" presId="urn:microsoft.com/office/officeart/2005/8/layout/vList2"/>
    <dgm:cxn modelId="{18496652-C865-4771-9947-7A88F9A47188}" type="presParOf" srcId="{9C92E639-8873-4AB2-87E2-78DE2850750A}" destId="{07AE13D5-8063-4557-8717-E0392FDAE25E}" srcOrd="5" destOrd="0" presId="urn:microsoft.com/office/officeart/2005/8/layout/vList2"/>
    <dgm:cxn modelId="{E5897240-052E-448A-8DBF-ECCB07937164}" type="presParOf" srcId="{9C92E639-8873-4AB2-87E2-78DE2850750A}" destId="{CBF958CF-0FC4-442D-B28A-6A24119E830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2F5364-7D45-4800-A7F3-9598EB2DB709}" type="doc">
      <dgm:prSet loTypeId="urn:microsoft.com/office/officeart/2005/8/layout/hierarchy1" loCatId="hierarchy" qsTypeId="urn:microsoft.com/office/officeart/2005/8/quickstyle/simple5" qsCatId="simple" csTypeId="urn:microsoft.com/office/officeart/2005/8/colors/accent1_2" csCatId="accent1"/>
      <dgm:spPr/>
      <dgm:t>
        <a:bodyPr/>
        <a:lstStyle/>
        <a:p>
          <a:endParaRPr lang="en-US"/>
        </a:p>
      </dgm:t>
    </dgm:pt>
    <dgm:pt modelId="{CD9ABFF2-946C-4439-A9C9-7D121A5BF87A}">
      <dgm:prSet/>
      <dgm:spPr/>
      <dgm:t>
        <a:bodyPr/>
        <a:lstStyle/>
        <a:p>
          <a:pPr algn="ctr">
            <a:lnSpc>
              <a:spcPct val="90000"/>
            </a:lnSpc>
          </a:pPr>
          <a:r>
            <a:rPr lang="en-GB" sz="2000">
              <a:latin typeface="Aptos" panose="020B0004020202020204"/>
              <a:ea typeface="+mn-ea"/>
              <a:cs typeface="+mn-cs"/>
            </a:rPr>
            <a:t>Volunteering for </a:t>
          </a:r>
          <a:r>
            <a:rPr lang="en-GB" sz="2000" err="1">
              <a:latin typeface="Aptos" panose="020B0004020202020204"/>
              <a:ea typeface="+mn-ea"/>
              <a:cs typeface="+mn-cs"/>
            </a:rPr>
            <a:t>womens</a:t>
          </a:r>
          <a:r>
            <a:rPr lang="en-GB" sz="2000">
              <a:latin typeface="Aptos" panose="020B0004020202020204"/>
              <a:ea typeface="+mn-ea"/>
              <a:cs typeface="+mn-cs"/>
            </a:rPr>
            <a:t> aid felt right, the idea of possibly making a positive difference to people's lives feels like the right path for me. Not only will it improve my self esteem it will improve my confidence and well being. </a:t>
          </a:r>
          <a:r>
            <a:rPr lang="en-GB" sz="2000" err="1">
              <a:latin typeface="Aptos" panose="020B0004020202020204"/>
              <a:ea typeface="+mn-ea"/>
              <a:cs typeface="+mn-cs"/>
            </a:rPr>
            <a:t>Womens</a:t>
          </a:r>
          <a:r>
            <a:rPr lang="en-GB" sz="2000">
              <a:latin typeface="Aptos" panose="020B0004020202020204"/>
              <a:ea typeface="+mn-ea"/>
              <a:cs typeface="+mn-cs"/>
            </a:rPr>
            <a:t> aid will also be a valuable </a:t>
          </a:r>
          <a:r>
            <a:rPr lang="en-GB" sz="2000" err="1">
              <a:latin typeface="Aptos" panose="020B0004020202020204"/>
              <a:ea typeface="+mn-ea"/>
              <a:cs typeface="+mn-cs"/>
            </a:rPr>
            <a:t>expierence</a:t>
          </a:r>
          <a:r>
            <a:rPr lang="en-GB" sz="2000">
              <a:latin typeface="Aptos" panose="020B0004020202020204"/>
              <a:ea typeface="+mn-ea"/>
              <a:cs typeface="+mn-cs"/>
            </a:rPr>
            <a:t> to develop my skills, and use existing skills and knowledge.</a:t>
          </a:r>
          <a:endParaRPr lang="en-US" sz="2000">
            <a:latin typeface="Aptos" panose="020B0004020202020204"/>
            <a:ea typeface="+mn-ea"/>
            <a:cs typeface="+mn-cs"/>
          </a:endParaRPr>
        </a:p>
      </dgm:t>
    </dgm:pt>
    <dgm:pt modelId="{D6EF3DBC-0E71-412D-91B2-F3DAF6DA5A37}" type="parTrans" cxnId="{FFC166E8-729C-4B59-921E-46DE446AA843}">
      <dgm:prSet/>
      <dgm:spPr/>
      <dgm:t>
        <a:bodyPr/>
        <a:lstStyle/>
        <a:p>
          <a:endParaRPr lang="en-US"/>
        </a:p>
      </dgm:t>
    </dgm:pt>
    <dgm:pt modelId="{6DDE7246-28E7-449B-8CB0-0ABEBDA04B44}" type="sibTrans" cxnId="{FFC166E8-729C-4B59-921E-46DE446AA843}">
      <dgm:prSet/>
      <dgm:spPr/>
      <dgm:t>
        <a:bodyPr/>
        <a:lstStyle/>
        <a:p>
          <a:endParaRPr lang="en-US"/>
        </a:p>
      </dgm:t>
    </dgm:pt>
    <dgm:pt modelId="{1466FF9A-A06C-4B00-9164-4D898AF7AD0E}">
      <dgm:prSet/>
      <dgm:spPr/>
      <dgm:t>
        <a:bodyPr/>
        <a:lstStyle/>
        <a:p>
          <a:pPr algn="ctr" rtl="0">
            <a:lnSpc>
              <a:spcPct val="90000"/>
            </a:lnSpc>
          </a:pPr>
          <a:r>
            <a:rPr lang="en-GB" sz="2000" err="1">
              <a:latin typeface="Aptos"/>
              <a:ea typeface="+mn-ea"/>
              <a:cs typeface="+mn-cs"/>
            </a:rPr>
            <a:t>Womens</a:t>
          </a:r>
          <a:r>
            <a:rPr lang="en-GB" sz="2000">
              <a:latin typeface="Aptos"/>
              <a:ea typeface="+mn-ea"/>
              <a:cs typeface="+mn-cs"/>
            </a:rPr>
            <a:t> aid is also a very close together team, where I will be valued, and a part of their team. Working for </a:t>
          </a:r>
          <a:r>
            <a:rPr lang="en-GB" sz="2000" err="1">
              <a:latin typeface="Aptos"/>
              <a:ea typeface="+mn-ea"/>
              <a:cs typeface="+mn-cs"/>
            </a:rPr>
            <a:t>womens</a:t>
          </a:r>
          <a:r>
            <a:rPr lang="en-GB" sz="2000">
              <a:latin typeface="Aptos"/>
              <a:ea typeface="+mn-ea"/>
              <a:cs typeface="+mn-cs"/>
            </a:rPr>
            <a:t> aid I could also put my own ideas forward to maybe improve on the cause or to better yet, give a better resolution to helping these girls and women. (Citizens advice,2015)</a:t>
          </a:r>
          <a:endParaRPr lang="en-US" sz="2000">
            <a:latin typeface="Aptos" panose="020B0004020202020204"/>
            <a:ea typeface="+mn-ea"/>
            <a:cs typeface="+mn-cs"/>
          </a:endParaRPr>
        </a:p>
      </dgm:t>
    </dgm:pt>
    <dgm:pt modelId="{165C3685-2457-4709-884C-C3DB7A5C50B1}" type="parTrans" cxnId="{A0F9272F-3836-48F7-90F9-70E024FCC595}">
      <dgm:prSet/>
      <dgm:spPr/>
      <dgm:t>
        <a:bodyPr/>
        <a:lstStyle/>
        <a:p>
          <a:endParaRPr lang="en-US"/>
        </a:p>
      </dgm:t>
    </dgm:pt>
    <dgm:pt modelId="{D252FF58-6721-4193-B858-15CA6322A16B}" type="sibTrans" cxnId="{A0F9272F-3836-48F7-90F9-70E024FCC595}">
      <dgm:prSet/>
      <dgm:spPr/>
      <dgm:t>
        <a:bodyPr/>
        <a:lstStyle/>
        <a:p>
          <a:endParaRPr lang="en-US"/>
        </a:p>
      </dgm:t>
    </dgm:pt>
    <dgm:pt modelId="{1016B2A4-8DD3-4055-A580-FFC0DB0682D5}" type="pres">
      <dgm:prSet presAssocID="{A32F5364-7D45-4800-A7F3-9598EB2DB709}" presName="hierChild1" presStyleCnt="0">
        <dgm:presLayoutVars>
          <dgm:chPref val="1"/>
          <dgm:dir/>
          <dgm:animOne val="branch"/>
          <dgm:animLvl val="lvl"/>
          <dgm:resizeHandles/>
        </dgm:presLayoutVars>
      </dgm:prSet>
      <dgm:spPr/>
    </dgm:pt>
    <dgm:pt modelId="{6E718196-7665-4F14-88CC-296D80D9DCC7}" type="pres">
      <dgm:prSet presAssocID="{CD9ABFF2-946C-4439-A9C9-7D121A5BF87A}" presName="hierRoot1" presStyleCnt="0"/>
      <dgm:spPr/>
    </dgm:pt>
    <dgm:pt modelId="{5C69BF46-4043-4B3C-83AA-23B7817869CC}" type="pres">
      <dgm:prSet presAssocID="{CD9ABFF2-946C-4439-A9C9-7D121A5BF87A}" presName="composite" presStyleCnt="0"/>
      <dgm:spPr/>
    </dgm:pt>
    <dgm:pt modelId="{BDCF5D10-6AAF-4CA0-AE00-6439B440614A}" type="pres">
      <dgm:prSet presAssocID="{CD9ABFF2-946C-4439-A9C9-7D121A5BF87A}" presName="background" presStyleLbl="node0" presStyleIdx="0" presStyleCnt="2"/>
      <dgm:spPr/>
    </dgm:pt>
    <dgm:pt modelId="{B56A89BD-5F08-4AF8-962D-1C610FE6666E}" type="pres">
      <dgm:prSet presAssocID="{CD9ABFF2-946C-4439-A9C9-7D121A5BF87A}" presName="text" presStyleLbl="fgAcc0" presStyleIdx="0" presStyleCnt="2">
        <dgm:presLayoutVars>
          <dgm:chPref val="3"/>
        </dgm:presLayoutVars>
      </dgm:prSet>
      <dgm:spPr/>
    </dgm:pt>
    <dgm:pt modelId="{BFBE564A-283B-4AA0-A459-B7DE51A3D7C2}" type="pres">
      <dgm:prSet presAssocID="{CD9ABFF2-946C-4439-A9C9-7D121A5BF87A}" presName="hierChild2" presStyleCnt="0"/>
      <dgm:spPr/>
    </dgm:pt>
    <dgm:pt modelId="{A009CB1A-BAA6-4A24-961E-133A82F89455}" type="pres">
      <dgm:prSet presAssocID="{1466FF9A-A06C-4B00-9164-4D898AF7AD0E}" presName="hierRoot1" presStyleCnt="0"/>
      <dgm:spPr/>
    </dgm:pt>
    <dgm:pt modelId="{F41581A4-375F-46E6-9C9A-7FE7ED462E86}" type="pres">
      <dgm:prSet presAssocID="{1466FF9A-A06C-4B00-9164-4D898AF7AD0E}" presName="composite" presStyleCnt="0"/>
      <dgm:spPr/>
    </dgm:pt>
    <dgm:pt modelId="{7FFD2B43-BE17-49DC-A236-62E15C6B5AEE}" type="pres">
      <dgm:prSet presAssocID="{1466FF9A-A06C-4B00-9164-4D898AF7AD0E}" presName="background" presStyleLbl="node0" presStyleIdx="1" presStyleCnt="2"/>
      <dgm:spPr/>
    </dgm:pt>
    <dgm:pt modelId="{DD544C20-D5D1-4F8F-BFAD-3D528A2EA420}" type="pres">
      <dgm:prSet presAssocID="{1466FF9A-A06C-4B00-9164-4D898AF7AD0E}" presName="text" presStyleLbl="fgAcc0" presStyleIdx="1" presStyleCnt="2">
        <dgm:presLayoutVars>
          <dgm:chPref val="3"/>
        </dgm:presLayoutVars>
      </dgm:prSet>
      <dgm:spPr/>
    </dgm:pt>
    <dgm:pt modelId="{693F74C9-A87A-435C-B986-DF63C126CDCE}" type="pres">
      <dgm:prSet presAssocID="{1466FF9A-A06C-4B00-9164-4D898AF7AD0E}" presName="hierChild2" presStyleCnt="0"/>
      <dgm:spPr/>
    </dgm:pt>
  </dgm:ptLst>
  <dgm:cxnLst>
    <dgm:cxn modelId="{CD30D414-CE23-4C43-BB7C-E55DB75102FD}" type="presOf" srcId="{A32F5364-7D45-4800-A7F3-9598EB2DB709}" destId="{1016B2A4-8DD3-4055-A580-FFC0DB0682D5}" srcOrd="0" destOrd="0" presId="urn:microsoft.com/office/officeart/2005/8/layout/hierarchy1"/>
    <dgm:cxn modelId="{A0F9272F-3836-48F7-90F9-70E024FCC595}" srcId="{A32F5364-7D45-4800-A7F3-9598EB2DB709}" destId="{1466FF9A-A06C-4B00-9164-4D898AF7AD0E}" srcOrd="1" destOrd="0" parTransId="{165C3685-2457-4709-884C-C3DB7A5C50B1}" sibTransId="{D252FF58-6721-4193-B858-15CA6322A16B}"/>
    <dgm:cxn modelId="{6BF40749-0C57-401A-9A99-7904909798C9}" type="presOf" srcId="{CD9ABFF2-946C-4439-A9C9-7D121A5BF87A}" destId="{B56A89BD-5F08-4AF8-962D-1C610FE6666E}" srcOrd="0" destOrd="0" presId="urn:microsoft.com/office/officeart/2005/8/layout/hierarchy1"/>
    <dgm:cxn modelId="{2DBC45B5-43F1-471D-A19A-A6F0C3014134}" type="presOf" srcId="{1466FF9A-A06C-4B00-9164-4D898AF7AD0E}" destId="{DD544C20-D5D1-4F8F-BFAD-3D528A2EA420}" srcOrd="0" destOrd="0" presId="urn:microsoft.com/office/officeart/2005/8/layout/hierarchy1"/>
    <dgm:cxn modelId="{FFC166E8-729C-4B59-921E-46DE446AA843}" srcId="{A32F5364-7D45-4800-A7F3-9598EB2DB709}" destId="{CD9ABFF2-946C-4439-A9C9-7D121A5BF87A}" srcOrd="0" destOrd="0" parTransId="{D6EF3DBC-0E71-412D-91B2-F3DAF6DA5A37}" sibTransId="{6DDE7246-28E7-449B-8CB0-0ABEBDA04B44}"/>
    <dgm:cxn modelId="{3DFF27D5-5663-4A3E-98C0-ABF539758768}" type="presParOf" srcId="{1016B2A4-8DD3-4055-A580-FFC0DB0682D5}" destId="{6E718196-7665-4F14-88CC-296D80D9DCC7}" srcOrd="0" destOrd="0" presId="urn:microsoft.com/office/officeart/2005/8/layout/hierarchy1"/>
    <dgm:cxn modelId="{774A23EB-D44E-4AD7-8E18-CAA37784D885}" type="presParOf" srcId="{6E718196-7665-4F14-88CC-296D80D9DCC7}" destId="{5C69BF46-4043-4B3C-83AA-23B7817869CC}" srcOrd="0" destOrd="0" presId="urn:microsoft.com/office/officeart/2005/8/layout/hierarchy1"/>
    <dgm:cxn modelId="{4788D4F9-53F2-4B82-8383-DC8B8688776F}" type="presParOf" srcId="{5C69BF46-4043-4B3C-83AA-23B7817869CC}" destId="{BDCF5D10-6AAF-4CA0-AE00-6439B440614A}" srcOrd="0" destOrd="0" presId="urn:microsoft.com/office/officeart/2005/8/layout/hierarchy1"/>
    <dgm:cxn modelId="{9C626941-B09A-4CDF-9F4D-6ECA1FA006A2}" type="presParOf" srcId="{5C69BF46-4043-4B3C-83AA-23B7817869CC}" destId="{B56A89BD-5F08-4AF8-962D-1C610FE6666E}" srcOrd="1" destOrd="0" presId="urn:microsoft.com/office/officeart/2005/8/layout/hierarchy1"/>
    <dgm:cxn modelId="{5650853A-AEC5-462B-AB2A-6B834546B2EC}" type="presParOf" srcId="{6E718196-7665-4F14-88CC-296D80D9DCC7}" destId="{BFBE564A-283B-4AA0-A459-B7DE51A3D7C2}" srcOrd="1" destOrd="0" presId="urn:microsoft.com/office/officeart/2005/8/layout/hierarchy1"/>
    <dgm:cxn modelId="{10F60193-86C4-443D-86C2-9E60AC37F0EA}" type="presParOf" srcId="{1016B2A4-8DD3-4055-A580-FFC0DB0682D5}" destId="{A009CB1A-BAA6-4A24-961E-133A82F89455}" srcOrd="1" destOrd="0" presId="urn:microsoft.com/office/officeart/2005/8/layout/hierarchy1"/>
    <dgm:cxn modelId="{77B12426-437D-49E4-993C-5668F1593A51}" type="presParOf" srcId="{A009CB1A-BAA6-4A24-961E-133A82F89455}" destId="{F41581A4-375F-46E6-9C9A-7FE7ED462E86}" srcOrd="0" destOrd="0" presId="urn:microsoft.com/office/officeart/2005/8/layout/hierarchy1"/>
    <dgm:cxn modelId="{9554465D-D80F-4C80-8445-31E60A540D4D}" type="presParOf" srcId="{F41581A4-375F-46E6-9C9A-7FE7ED462E86}" destId="{7FFD2B43-BE17-49DC-A236-62E15C6B5AEE}" srcOrd="0" destOrd="0" presId="urn:microsoft.com/office/officeart/2005/8/layout/hierarchy1"/>
    <dgm:cxn modelId="{ABDB0EE1-A0A8-409F-AEB1-CC09B7509DD1}" type="presParOf" srcId="{F41581A4-375F-46E6-9C9A-7FE7ED462E86}" destId="{DD544C20-D5D1-4F8F-BFAD-3D528A2EA420}" srcOrd="1" destOrd="0" presId="urn:microsoft.com/office/officeart/2005/8/layout/hierarchy1"/>
    <dgm:cxn modelId="{6078F3C8-613E-4C9E-BD19-2507F739F729}" type="presParOf" srcId="{A009CB1A-BAA6-4A24-961E-133A82F89455}" destId="{693F74C9-A87A-435C-B986-DF63C126CDC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90B9D1-581C-4AF1-B2C4-6F63378CCD9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5D8D7A1-A72D-4DB9-8BC1-DF47EFC6F671}">
      <dgm:prSet/>
      <dgm:spPr/>
      <dgm:t>
        <a:bodyPr/>
        <a:lstStyle/>
        <a:p>
          <a:pPr>
            <a:lnSpc>
              <a:spcPct val="100000"/>
            </a:lnSpc>
          </a:pPr>
          <a:r>
            <a:rPr lang="en-GB"/>
            <a:t>I plan to develop these skills by getting involved in every on job expierence or self study, and by giving my best at all times.</a:t>
          </a:r>
          <a:endParaRPr lang="en-US"/>
        </a:p>
      </dgm:t>
    </dgm:pt>
    <dgm:pt modelId="{7E535747-D560-4394-AC1B-2EE6B81A182A}" type="parTrans" cxnId="{1EBCFEE2-2209-4732-80FE-85DFF989E832}">
      <dgm:prSet/>
      <dgm:spPr/>
      <dgm:t>
        <a:bodyPr/>
        <a:lstStyle/>
        <a:p>
          <a:endParaRPr lang="en-US"/>
        </a:p>
      </dgm:t>
    </dgm:pt>
    <dgm:pt modelId="{A5219285-7C8B-41CE-B428-25CC615CB359}" type="sibTrans" cxnId="{1EBCFEE2-2209-4732-80FE-85DFF989E832}">
      <dgm:prSet/>
      <dgm:spPr/>
      <dgm:t>
        <a:bodyPr/>
        <a:lstStyle/>
        <a:p>
          <a:endParaRPr lang="en-US"/>
        </a:p>
      </dgm:t>
    </dgm:pt>
    <dgm:pt modelId="{79B6208D-A205-40FD-A9A8-5A60886B706E}">
      <dgm:prSet/>
      <dgm:spPr/>
      <dgm:t>
        <a:bodyPr/>
        <a:lstStyle/>
        <a:p>
          <a:pPr>
            <a:lnSpc>
              <a:spcPct val="100000"/>
            </a:lnSpc>
          </a:pPr>
          <a:r>
            <a:rPr lang="en-GB"/>
            <a:t>I want to be able to show individuals that it is a safe place, that they can talk to us, show us how they are feeling. Developing my skills and abilities will not be easy, but its worth the hard work when working with vulnerable individuals becomes easier just by understanding the best way to approach or talk to them.</a:t>
          </a:r>
          <a:endParaRPr lang="en-US"/>
        </a:p>
      </dgm:t>
    </dgm:pt>
    <dgm:pt modelId="{64EE581A-6AC8-4B96-A3BF-91CB1BCA4BCB}" type="parTrans" cxnId="{7DC64E78-C720-446A-AC89-A5AC50D60726}">
      <dgm:prSet/>
      <dgm:spPr/>
      <dgm:t>
        <a:bodyPr/>
        <a:lstStyle/>
        <a:p>
          <a:endParaRPr lang="en-US"/>
        </a:p>
      </dgm:t>
    </dgm:pt>
    <dgm:pt modelId="{D57B1E4B-29CC-4E97-97E6-3D2C287E8FCC}" type="sibTrans" cxnId="{7DC64E78-C720-446A-AC89-A5AC50D60726}">
      <dgm:prSet/>
      <dgm:spPr/>
      <dgm:t>
        <a:bodyPr/>
        <a:lstStyle/>
        <a:p>
          <a:endParaRPr lang="en-US"/>
        </a:p>
      </dgm:t>
    </dgm:pt>
    <dgm:pt modelId="{AB44082D-DAC3-4EDD-8DC2-93A9F408FEEC}">
      <dgm:prSet/>
      <dgm:spPr/>
      <dgm:t>
        <a:bodyPr/>
        <a:lstStyle/>
        <a:p>
          <a:pPr>
            <a:lnSpc>
              <a:spcPct val="100000"/>
            </a:lnSpc>
          </a:pPr>
          <a:r>
            <a:rPr lang="en-GB"/>
            <a:t>Womens aid will be a tough expierence, I think it will be quite devastating at times, but it is important that we remain professional and show them that there is support for them.</a:t>
          </a:r>
          <a:endParaRPr lang="en-US"/>
        </a:p>
      </dgm:t>
    </dgm:pt>
    <dgm:pt modelId="{FB5171D1-6225-484D-8776-4BD9CB58A8EF}" type="parTrans" cxnId="{8D83253C-9FF1-4139-8C28-D425943AAE7A}">
      <dgm:prSet/>
      <dgm:spPr/>
      <dgm:t>
        <a:bodyPr/>
        <a:lstStyle/>
        <a:p>
          <a:endParaRPr lang="en-US"/>
        </a:p>
      </dgm:t>
    </dgm:pt>
    <dgm:pt modelId="{07AE9C9A-40AB-465C-AF54-66BA2E2C1479}" type="sibTrans" cxnId="{8D83253C-9FF1-4139-8C28-D425943AAE7A}">
      <dgm:prSet/>
      <dgm:spPr/>
      <dgm:t>
        <a:bodyPr/>
        <a:lstStyle/>
        <a:p>
          <a:endParaRPr lang="en-US"/>
        </a:p>
      </dgm:t>
    </dgm:pt>
    <dgm:pt modelId="{A15F58C0-3489-4114-8066-C369EAF8FBEB}">
      <dgm:prSet/>
      <dgm:spPr/>
      <dgm:t>
        <a:bodyPr/>
        <a:lstStyle/>
        <a:p>
          <a:pPr>
            <a:lnSpc>
              <a:spcPct val="100000"/>
            </a:lnSpc>
          </a:pPr>
          <a:r>
            <a:rPr lang="en-GB"/>
            <a:t>(Mosiac,2025)</a:t>
          </a:r>
          <a:endParaRPr lang="en-US"/>
        </a:p>
      </dgm:t>
    </dgm:pt>
    <dgm:pt modelId="{E8E8F9E4-7464-439A-A7F1-0BECCB9414A1}" type="parTrans" cxnId="{294C4681-0C39-476E-A117-9332979EBF28}">
      <dgm:prSet/>
      <dgm:spPr/>
      <dgm:t>
        <a:bodyPr/>
        <a:lstStyle/>
        <a:p>
          <a:endParaRPr lang="en-US"/>
        </a:p>
      </dgm:t>
    </dgm:pt>
    <dgm:pt modelId="{E4E80160-6307-4619-9C67-57D3A263A2A6}" type="sibTrans" cxnId="{294C4681-0C39-476E-A117-9332979EBF28}">
      <dgm:prSet/>
      <dgm:spPr/>
      <dgm:t>
        <a:bodyPr/>
        <a:lstStyle/>
        <a:p>
          <a:endParaRPr lang="en-US"/>
        </a:p>
      </dgm:t>
    </dgm:pt>
    <dgm:pt modelId="{62FFAABA-A109-46AF-9581-B1EA01D24F2D}" type="pres">
      <dgm:prSet presAssocID="{8890B9D1-581C-4AF1-B2C4-6F63378CCD9B}" presName="root" presStyleCnt="0">
        <dgm:presLayoutVars>
          <dgm:dir/>
          <dgm:resizeHandles val="exact"/>
        </dgm:presLayoutVars>
      </dgm:prSet>
      <dgm:spPr/>
    </dgm:pt>
    <dgm:pt modelId="{6EFAF599-850F-4CBF-9473-47A93C88CCDA}" type="pres">
      <dgm:prSet presAssocID="{35D8D7A1-A72D-4DB9-8BC1-DF47EFC6F671}" presName="compNode" presStyleCnt="0"/>
      <dgm:spPr/>
    </dgm:pt>
    <dgm:pt modelId="{4F45BA41-4B57-44EE-B0A9-8E0E149B65BD}" type="pres">
      <dgm:prSet presAssocID="{35D8D7A1-A72D-4DB9-8BC1-DF47EFC6F671}" presName="bgRect" presStyleLbl="bgShp" presStyleIdx="0" presStyleCnt="4"/>
      <dgm:spPr/>
    </dgm:pt>
    <dgm:pt modelId="{5E9F0F9A-A71E-4091-9254-100A1577BE56}" type="pres">
      <dgm:prSet presAssocID="{35D8D7A1-A72D-4DB9-8BC1-DF47EFC6F67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346169EE-6765-4F1F-8F96-3F363F5D177B}" type="pres">
      <dgm:prSet presAssocID="{35D8D7A1-A72D-4DB9-8BC1-DF47EFC6F671}" presName="spaceRect" presStyleCnt="0"/>
      <dgm:spPr/>
    </dgm:pt>
    <dgm:pt modelId="{6D895F26-AFAE-46B0-B218-7E867210BD89}" type="pres">
      <dgm:prSet presAssocID="{35D8D7A1-A72D-4DB9-8BC1-DF47EFC6F671}" presName="parTx" presStyleLbl="revTx" presStyleIdx="0" presStyleCnt="4">
        <dgm:presLayoutVars>
          <dgm:chMax val="0"/>
          <dgm:chPref val="0"/>
        </dgm:presLayoutVars>
      </dgm:prSet>
      <dgm:spPr/>
    </dgm:pt>
    <dgm:pt modelId="{3C489ED6-5FDF-422C-939E-D6D61D49F334}" type="pres">
      <dgm:prSet presAssocID="{A5219285-7C8B-41CE-B428-25CC615CB359}" presName="sibTrans" presStyleCnt="0"/>
      <dgm:spPr/>
    </dgm:pt>
    <dgm:pt modelId="{E1C30E17-3362-4C5D-8F95-9E8554F8250F}" type="pres">
      <dgm:prSet presAssocID="{79B6208D-A205-40FD-A9A8-5A60886B706E}" presName="compNode" presStyleCnt="0"/>
      <dgm:spPr/>
    </dgm:pt>
    <dgm:pt modelId="{476DCE15-C5C8-4061-9EE1-4AFCCB59B7BA}" type="pres">
      <dgm:prSet presAssocID="{79B6208D-A205-40FD-A9A8-5A60886B706E}" presName="bgRect" presStyleLbl="bgShp" presStyleIdx="1" presStyleCnt="4"/>
      <dgm:spPr/>
    </dgm:pt>
    <dgm:pt modelId="{718F0541-AB53-49E1-A20D-D21F2A2C55DD}" type="pres">
      <dgm:prSet presAssocID="{79B6208D-A205-40FD-A9A8-5A60886B706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fused Person"/>
        </a:ext>
      </dgm:extLst>
    </dgm:pt>
    <dgm:pt modelId="{F45CAE65-3D0D-4626-AB28-C9498AF87D3F}" type="pres">
      <dgm:prSet presAssocID="{79B6208D-A205-40FD-A9A8-5A60886B706E}" presName="spaceRect" presStyleCnt="0"/>
      <dgm:spPr/>
    </dgm:pt>
    <dgm:pt modelId="{901FBFBF-B12A-4B2D-894F-2EB10B68A502}" type="pres">
      <dgm:prSet presAssocID="{79B6208D-A205-40FD-A9A8-5A60886B706E}" presName="parTx" presStyleLbl="revTx" presStyleIdx="1" presStyleCnt="4">
        <dgm:presLayoutVars>
          <dgm:chMax val="0"/>
          <dgm:chPref val="0"/>
        </dgm:presLayoutVars>
      </dgm:prSet>
      <dgm:spPr/>
    </dgm:pt>
    <dgm:pt modelId="{B05AF579-E5B6-4F0D-92B1-4454EEFB257E}" type="pres">
      <dgm:prSet presAssocID="{D57B1E4B-29CC-4E97-97E6-3D2C287E8FCC}" presName="sibTrans" presStyleCnt="0"/>
      <dgm:spPr/>
    </dgm:pt>
    <dgm:pt modelId="{C7951EC3-8F97-4340-918F-C33962B998B9}" type="pres">
      <dgm:prSet presAssocID="{AB44082D-DAC3-4EDD-8DC2-93A9F408FEEC}" presName="compNode" presStyleCnt="0"/>
      <dgm:spPr/>
    </dgm:pt>
    <dgm:pt modelId="{35D6DB0E-3B10-465E-9B5A-3577398DF197}" type="pres">
      <dgm:prSet presAssocID="{AB44082D-DAC3-4EDD-8DC2-93A9F408FEEC}" presName="bgRect" presStyleLbl="bgShp" presStyleIdx="2" presStyleCnt="4"/>
      <dgm:spPr/>
    </dgm:pt>
    <dgm:pt modelId="{94D5D508-6DC0-4929-83ED-070F1E950F89}" type="pres">
      <dgm:prSet presAssocID="{AB44082D-DAC3-4EDD-8DC2-93A9F408FEE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Irritant"/>
        </a:ext>
      </dgm:extLst>
    </dgm:pt>
    <dgm:pt modelId="{17EC4A7A-4B00-4EDB-A2F1-7D8A644E2524}" type="pres">
      <dgm:prSet presAssocID="{AB44082D-DAC3-4EDD-8DC2-93A9F408FEEC}" presName="spaceRect" presStyleCnt="0"/>
      <dgm:spPr/>
    </dgm:pt>
    <dgm:pt modelId="{ED90D6D1-62B8-4F31-9356-3C357D79422F}" type="pres">
      <dgm:prSet presAssocID="{AB44082D-DAC3-4EDD-8DC2-93A9F408FEEC}" presName="parTx" presStyleLbl="revTx" presStyleIdx="2" presStyleCnt="4">
        <dgm:presLayoutVars>
          <dgm:chMax val="0"/>
          <dgm:chPref val="0"/>
        </dgm:presLayoutVars>
      </dgm:prSet>
      <dgm:spPr/>
    </dgm:pt>
    <dgm:pt modelId="{2260A6EE-368B-4770-9F13-CE39DD73CA0C}" type="pres">
      <dgm:prSet presAssocID="{07AE9C9A-40AB-465C-AF54-66BA2E2C1479}" presName="sibTrans" presStyleCnt="0"/>
      <dgm:spPr/>
    </dgm:pt>
    <dgm:pt modelId="{9611C95A-C2D5-4BAF-9E79-860753908864}" type="pres">
      <dgm:prSet presAssocID="{A15F58C0-3489-4114-8066-C369EAF8FBEB}" presName="compNode" presStyleCnt="0"/>
      <dgm:spPr/>
    </dgm:pt>
    <dgm:pt modelId="{B332ED49-0027-43B6-BF4E-8B7033646964}" type="pres">
      <dgm:prSet presAssocID="{A15F58C0-3489-4114-8066-C369EAF8FBEB}" presName="bgRect" presStyleLbl="bgShp" presStyleIdx="3" presStyleCnt="4"/>
      <dgm:spPr/>
    </dgm:pt>
    <dgm:pt modelId="{12F5C21B-2F0E-4935-AE92-09ACC908A077}" type="pres">
      <dgm:prSet presAssocID="{A15F58C0-3489-4114-8066-C369EAF8FBE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ragon Dance"/>
        </a:ext>
      </dgm:extLst>
    </dgm:pt>
    <dgm:pt modelId="{8BD430AE-0DCD-4915-BDF1-F792D8C19108}" type="pres">
      <dgm:prSet presAssocID="{A15F58C0-3489-4114-8066-C369EAF8FBEB}" presName="spaceRect" presStyleCnt="0"/>
      <dgm:spPr/>
    </dgm:pt>
    <dgm:pt modelId="{6A9E93DB-3223-4F70-BE4D-5C08C1CCF96B}" type="pres">
      <dgm:prSet presAssocID="{A15F58C0-3489-4114-8066-C369EAF8FBEB}" presName="parTx" presStyleLbl="revTx" presStyleIdx="3" presStyleCnt="4">
        <dgm:presLayoutVars>
          <dgm:chMax val="0"/>
          <dgm:chPref val="0"/>
        </dgm:presLayoutVars>
      </dgm:prSet>
      <dgm:spPr/>
    </dgm:pt>
  </dgm:ptLst>
  <dgm:cxnLst>
    <dgm:cxn modelId="{D2564B20-E8D1-445A-ACF2-A84CE0538751}" type="presOf" srcId="{79B6208D-A205-40FD-A9A8-5A60886B706E}" destId="{901FBFBF-B12A-4B2D-894F-2EB10B68A502}" srcOrd="0" destOrd="0" presId="urn:microsoft.com/office/officeart/2018/2/layout/IconVerticalSolidList"/>
    <dgm:cxn modelId="{8D83253C-9FF1-4139-8C28-D425943AAE7A}" srcId="{8890B9D1-581C-4AF1-B2C4-6F63378CCD9B}" destId="{AB44082D-DAC3-4EDD-8DC2-93A9F408FEEC}" srcOrd="2" destOrd="0" parTransId="{FB5171D1-6225-484D-8776-4BD9CB58A8EF}" sibTransId="{07AE9C9A-40AB-465C-AF54-66BA2E2C1479}"/>
    <dgm:cxn modelId="{D9B43A40-06AE-4592-9914-2F64C88349A0}" type="presOf" srcId="{8890B9D1-581C-4AF1-B2C4-6F63378CCD9B}" destId="{62FFAABA-A109-46AF-9581-B1EA01D24F2D}" srcOrd="0" destOrd="0" presId="urn:microsoft.com/office/officeart/2018/2/layout/IconVerticalSolidList"/>
    <dgm:cxn modelId="{5A5DDE4A-C812-4B69-A3FA-5D468C259660}" type="presOf" srcId="{35D8D7A1-A72D-4DB9-8BC1-DF47EFC6F671}" destId="{6D895F26-AFAE-46B0-B218-7E867210BD89}" srcOrd="0" destOrd="0" presId="urn:microsoft.com/office/officeart/2018/2/layout/IconVerticalSolidList"/>
    <dgm:cxn modelId="{FB2BDE6D-FABC-496A-9DD9-FD4217D1EEB6}" type="presOf" srcId="{A15F58C0-3489-4114-8066-C369EAF8FBEB}" destId="{6A9E93DB-3223-4F70-BE4D-5C08C1CCF96B}" srcOrd="0" destOrd="0" presId="urn:microsoft.com/office/officeart/2018/2/layout/IconVerticalSolidList"/>
    <dgm:cxn modelId="{7DC64E78-C720-446A-AC89-A5AC50D60726}" srcId="{8890B9D1-581C-4AF1-B2C4-6F63378CCD9B}" destId="{79B6208D-A205-40FD-A9A8-5A60886B706E}" srcOrd="1" destOrd="0" parTransId="{64EE581A-6AC8-4B96-A3BF-91CB1BCA4BCB}" sibTransId="{D57B1E4B-29CC-4E97-97E6-3D2C287E8FCC}"/>
    <dgm:cxn modelId="{294C4681-0C39-476E-A117-9332979EBF28}" srcId="{8890B9D1-581C-4AF1-B2C4-6F63378CCD9B}" destId="{A15F58C0-3489-4114-8066-C369EAF8FBEB}" srcOrd="3" destOrd="0" parTransId="{E8E8F9E4-7464-439A-A7F1-0BECCB9414A1}" sibTransId="{E4E80160-6307-4619-9C67-57D3A263A2A6}"/>
    <dgm:cxn modelId="{B07FE8A9-B6EC-4892-AE93-7AEF797BB817}" type="presOf" srcId="{AB44082D-DAC3-4EDD-8DC2-93A9F408FEEC}" destId="{ED90D6D1-62B8-4F31-9356-3C357D79422F}" srcOrd="0" destOrd="0" presId="urn:microsoft.com/office/officeart/2018/2/layout/IconVerticalSolidList"/>
    <dgm:cxn modelId="{1EBCFEE2-2209-4732-80FE-85DFF989E832}" srcId="{8890B9D1-581C-4AF1-B2C4-6F63378CCD9B}" destId="{35D8D7A1-A72D-4DB9-8BC1-DF47EFC6F671}" srcOrd="0" destOrd="0" parTransId="{7E535747-D560-4394-AC1B-2EE6B81A182A}" sibTransId="{A5219285-7C8B-41CE-B428-25CC615CB359}"/>
    <dgm:cxn modelId="{23351319-1137-44E1-A969-778C93336062}" type="presParOf" srcId="{62FFAABA-A109-46AF-9581-B1EA01D24F2D}" destId="{6EFAF599-850F-4CBF-9473-47A93C88CCDA}" srcOrd="0" destOrd="0" presId="urn:microsoft.com/office/officeart/2018/2/layout/IconVerticalSolidList"/>
    <dgm:cxn modelId="{28BFF98C-1753-4C72-9AE6-FBF7D873F4B6}" type="presParOf" srcId="{6EFAF599-850F-4CBF-9473-47A93C88CCDA}" destId="{4F45BA41-4B57-44EE-B0A9-8E0E149B65BD}" srcOrd="0" destOrd="0" presId="urn:microsoft.com/office/officeart/2018/2/layout/IconVerticalSolidList"/>
    <dgm:cxn modelId="{057FDFAB-2AC5-44BD-8E6E-5D8BBF8EF0F6}" type="presParOf" srcId="{6EFAF599-850F-4CBF-9473-47A93C88CCDA}" destId="{5E9F0F9A-A71E-4091-9254-100A1577BE56}" srcOrd="1" destOrd="0" presId="urn:microsoft.com/office/officeart/2018/2/layout/IconVerticalSolidList"/>
    <dgm:cxn modelId="{8BAD6A00-FA9F-4841-A476-220535263664}" type="presParOf" srcId="{6EFAF599-850F-4CBF-9473-47A93C88CCDA}" destId="{346169EE-6765-4F1F-8F96-3F363F5D177B}" srcOrd="2" destOrd="0" presId="urn:microsoft.com/office/officeart/2018/2/layout/IconVerticalSolidList"/>
    <dgm:cxn modelId="{74CF9CB1-21CC-486A-9224-E00BAC6D6ED2}" type="presParOf" srcId="{6EFAF599-850F-4CBF-9473-47A93C88CCDA}" destId="{6D895F26-AFAE-46B0-B218-7E867210BD89}" srcOrd="3" destOrd="0" presId="urn:microsoft.com/office/officeart/2018/2/layout/IconVerticalSolidList"/>
    <dgm:cxn modelId="{25826A30-84E7-4060-864A-845134CD2134}" type="presParOf" srcId="{62FFAABA-A109-46AF-9581-B1EA01D24F2D}" destId="{3C489ED6-5FDF-422C-939E-D6D61D49F334}" srcOrd="1" destOrd="0" presId="urn:microsoft.com/office/officeart/2018/2/layout/IconVerticalSolidList"/>
    <dgm:cxn modelId="{C36C7E51-79E0-4155-8D65-F2CF7C98AA6E}" type="presParOf" srcId="{62FFAABA-A109-46AF-9581-B1EA01D24F2D}" destId="{E1C30E17-3362-4C5D-8F95-9E8554F8250F}" srcOrd="2" destOrd="0" presId="urn:microsoft.com/office/officeart/2018/2/layout/IconVerticalSolidList"/>
    <dgm:cxn modelId="{437B828D-C8AB-4620-A80B-03A0EF750C39}" type="presParOf" srcId="{E1C30E17-3362-4C5D-8F95-9E8554F8250F}" destId="{476DCE15-C5C8-4061-9EE1-4AFCCB59B7BA}" srcOrd="0" destOrd="0" presId="urn:microsoft.com/office/officeart/2018/2/layout/IconVerticalSolidList"/>
    <dgm:cxn modelId="{D0A4A301-C085-4D26-926C-4FAB08777556}" type="presParOf" srcId="{E1C30E17-3362-4C5D-8F95-9E8554F8250F}" destId="{718F0541-AB53-49E1-A20D-D21F2A2C55DD}" srcOrd="1" destOrd="0" presId="urn:microsoft.com/office/officeart/2018/2/layout/IconVerticalSolidList"/>
    <dgm:cxn modelId="{E0E56EF8-49DB-4E4A-9901-734A60F8CD0F}" type="presParOf" srcId="{E1C30E17-3362-4C5D-8F95-9E8554F8250F}" destId="{F45CAE65-3D0D-4626-AB28-C9498AF87D3F}" srcOrd="2" destOrd="0" presId="urn:microsoft.com/office/officeart/2018/2/layout/IconVerticalSolidList"/>
    <dgm:cxn modelId="{EDCB9762-FEC7-4971-A597-E7733C3A2853}" type="presParOf" srcId="{E1C30E17-3362-4C5D-8F95-9E8554F8250F}" destId="{901FBFBF-B12A-4B2D-894F-2EB10B68A502}" srcOrd="3" destOrd="0" presId="urn:microsoft.com/office/officeart/2018/2/layout/IconVerticalSolidList"/>
    <dgm:cxn modelId="{5DC826B3-0362-40FC-AADA-7F56119CA8E4}" type="presParOf" srcId="{62FFAABA-A109-46AF-9581-B1EA01D24F2D}" destId="{B05AF579-E5B6-4F0D-92B1-4454EEFB257E}" srcOrd="3" destOrd="0" presId="urn:microsoft.com/office/officeart/2018/2/layout/IconVerticalSolidList"/>
    <dgm:cxn modelId="{31137682-EF00-4661-B75B-B3B95CCF6625}" type="presParOf" srcId="{62FFAABA-A109-46AF-9581-B1EA01D24F2D}" destId="{C7951EC3-8F97-4340-918F-C33962B998B9}" srcOrd="4" destOrd="0" presId="urn:microsoft.com/office/officeart/2018/2/layout/IconVerticalSolidList"/>
    <dgm:cxn modelId="{53A465FA-40D2-4511-8BB1-EA81D3463576}" type="presParOf" srcId="{C7951EC3-8F97-4340-918F-C33962B998B9}" destId="{35D6DB0E-3B10-465E-9B5A-3577398DF197}" srcOrd="0" destOrd="0" presId="urn:microsoft.com/office/officeart/2018/2/layout/IconVerticalSolidList"/>
    <dgm:cxn modelId="{67B81859-7A59-456D-97C0-3976D92EF6DB}" type="presParOf" srcId="{C7951EC3-8F97-4340-918F-C33962B998B9}" destId="{94D5D508-6DC0-4929-83ED-070F1E950F89}" srcOrd="1" destOrd="0" presId="urn:microsoft.com/office/officeart/2018/2/layout/IconVerticalSolidList"/>
    <dgm:cxn modelId="{76F4211F-299D-4450-B17A-E9D46A1D29EA}" type="presParOf" srcId="{C7951EC3-8F97-4340-918F-C33962B998B9}" destId="{17EC4A7A-4B00-4EDB-A2F1-7D8A644E2524}" srcOrd="2" destOrd="0" presId="urn:microsoft.com/office/officeart/2018/2/layout/IconVerticalSolidList"/>
    <dgm:cxn modelId="{9824F1C3-7DB6-41C6-B281-953D194C4C65}" type="presParOf" srcId="{C7951EC3-8F97-4340-918F-C33962B998B9}" destId="{ED90D6D1-62B8-4F31-9356-3C357D79422F}" srcOrd="3" destOrd="0" presId="urn:microsoft.com/office/officeart/2018/2/layout/IconVerticalSolidList"/>
    <dgm:cxn modelId="{F3B5DE8A-337D-402E-927F-83AE6F3307C2}" type="presParOf" srcId="{62FFAABA-A109-46AF-9581-B1EA01D24F2D}" destId="{2260A6EE-368B-4770-9F13-CE39DD73CA0C}" srcOrd="5" destOrd="0" presId="urn:microsoft.com/office/officeart/2018/2/layout/IconVerticalSolidList"/>
    <dgm:cxn modelId="{90DBF648-FD82-4D26-B335-354B101EE2BB}" type="presParOf" srcId="{62FFAABA-A109-46AF-9581-B1EA01D24F2D}" destId="{9611C95A-C2D5-4BAF-9E79-860753908864}" srcOrd="6" destOrd="0" presId="urn:microsoft.com/office/officeart/2018/2/layout/IconVerticalSolidList"/>
    <dgm:cxn modelId="{45F198D7-F3A8-48FD-A93C-EFC1EDBB2A0B}" type="presParOf" srcId="{9611C95A-C2D5-4BAF-9E79-860753908864}" destId="{B332ED49-0027-43B6-BF4E-8B7033646964}" srcOrd="0" destOrd="0" presId="urn:microsoft.com/office/officeart/2018/2/layout/IconVerticalSolidList"/>
    <dgm:cxn modelId="{9A0C0600-BBFF-4357-83D7-E0B7D1F0DFD6}" type="presParOf" srcId="{9611C95A-C2D5-4BAF-9E79-860753908864}" destId="{12F5C21B-2F0E-4935-AE92-09ACC908A077}" srcOrd="1" destOrd="0" presId="urn:microsoft.com/office/officeart/2018/2/layout/IconVerticalSolidList"/>
    <dgm:cxn modelId="{3B575D89-A2BC-45FC-B8B0-EE9513185CA6}" type="presParOf" srcId="{9611C95A-C2D5-4BAF-9E79-860753908864}" destId="{8BD430AE-0DCD-4915-BDF1-F792D8C19108}" srcOrd="2" destOrd="0" presId="urn:microsoft.com/office/officeart/2018/2/layout/IconVerticalSolidList"/>
    <dgm:cxn modelId="{1C609655-FE15-4BAB-B6B0-55B976CAE1F4}" type="presParOf" srcId="{9611C95A-C2D5-4BAF-9E79-860753908864}" destId="{6A9E93DB-3223-4F70-BE4D-5C08C1CCF96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126B2D-416B-4611-B454-81529B8E8AF1}" type="doc">
      <dgm:prSet loTypeId="urn:microsoft.com/office/officeart/2005/8/layout/matrix3" loCatId="matrix" qsTypeId="urn:microsoft.com/office/officeart/2005/8/quickstyle/simple4" qsCatId="simple" csTypeId="urn:microsoft.com/office/officeart/2005/8/colors/colorful5" csCatId="colorful"/>
      <dgm:spPr/>
      <dgm:t>
        <a:bodyPr/>
        <a:lstStyle/>
        <a:p>
          <a:endParaRPr lang="en-US"/>
        </a:p>
      </dgm:t>
    </dgm:pt>
    <dgm:pt modelId="{4DBC2106-E7CF-4D46-8932-A029BB6EDADF}">
      <dgm:prSet/>
      <dgm:spPr/>
      <dgm:t>
        <a:bodyPr/>
        <a:lstStyle/>
        <a:p>
          <a:r>
            <a:rPr lang="en-GB"/>
            <a:t>In womens aid, the expierences offered are things such as anwsering phone calls, and going out in the van to help and support females who may need help or support.</a:t>
          </a:r>
          <a:endParaRPr lang="en-US"/>
        </a:p>
      </dgm:t>
    </dgm:pt>
    <dgm:pt modelId="{8F1179E3-4A14-4707-AFA4-99751267172E}" type="parTrans" cxnId="{A65B4557-7385-4DDD-8FEE-9D1BF3CAD7A9}">
      <dgm:prSet/>
      <dgm:spPr/>
      <dgm:t>
        <a:bodyPr/>
        <a:lstStyle/>
        <a:p>
          <a:endParaRPr lang="en-US"/>
        </a:p>
      </dgm:t>
    </dgm:pt>
    <dgm:pt modelId="{0860EEE0-B08B-4EFD-9FF0-4BEA70E5C605}" type="sibTrans" cxnId="{A65B4557-7385-4DDD-8FEE-9D1BF3CAD7A9}">
      <dgm:prSet/>
      <dgm:spPr/>
      <dgm:t>
        <a:bodyPr/>
        <a:lstStyle/>
        <a:p>
          <a:endParaRPr lang="en-US"/>
        </a:p>
      </dgm:t>
    </dgm:pt>
    <dgm:pt modelId="{38C69B91-8017-44CB-8CDB-1A1416BACE13}">
      <dgm:prSet/>
      <dgm:spPr/>
      <dgm:t>
        <a:bodyPr/>
        <a:lstStyle/>
        <a:p>
          <a:r>
            <a:rPr lang="en-GB"/>
            <a:t>I think this expierence for me will be great especially before joining the police as I will be seeing vulnerable individuals and knowing how to best approach them.</a:t>
          </a:r>
          <a:endParaRPr lang="en-US"/>
        </a:p>
      </dgm:t>
    </dgm:pt>
    <dgm:pt modelId="{B6EC690A-6EDE-48BF-ADC8-6C069D4042AE}" type="parTrans" cxnId="{E7E09DC4-CAFD-4CA1-83AA-175FEDF49692}">
      <dgm:prSet/>
      <dgm:spPr/>
      <dgm:t>
        <a:bodyPr/>
        <a:lstStyle/>
        <a:p>
          <a:endParaRPr lang="en-US"/>
        </a:p>
      </dgm:t>
    </dgm:pt>
    <dgm:pt modelId="{F3C0100A-36BA-4339-B751-853650242B91}" type="sibTrans" cxnId="{E7E09DC4-CAFD-4CA1-83AA-175FEDF49692}">
      <dgm:prSet/>
      <dgm:spPr/>
      <dgm:t>
        <a:bodyPr/>
        <a:lstStyle/>
        <a:p>
          <a:endParaRPr lang="en-US"/>
        </a:p>
      </dgm:t>
    </dgm:pt>
    <dgm:pt modelId="{DBBF031C-38DE-47B1-897E-63533E377931}">
      <dgm:prSet/>
      <dgm:spPr/>
      <dgm:t>
        <a:bodyPr/>
        <a:lstStyle/>
        <a:p>
          <a:r>
            <a:rPr lang="en-GB"/>
            <a:t>The expierence will also be good for things such as key indicators of individuals who may need help or support that we may not notice ourselves.</a:t>
          </a:r>
          <a:endParaRPr lang="en-US"/>
        </a:p>
      </dgm:t>
    </dgm:pt>
    <dgm:pt modelId="{3D757364-967D-474B-B369-25FDC4325E1E}" type="parTrans" cxnId="{7DE599FF-E54B-4ABF-9B52-7CB9486AA471}">
      <dgm:prSet/>
      <dgm:spPr/>
      <dgm:t>
        <a:bodyPr/>
        <a:lstStyle/>
        <a:p>
          <a:endParaRPr lang="en-US"/>
        </a:p>
      </dgm:t>
    </dgm:pt>
    <dgm:pt modelId="{B66AD882-D61F-40F8-8274-7F5E30F88357}" type="sibTrans" cxnId="{7DE599FF-E54B-4ABF-9B52-7CB9486AA471}">
      <dgm:prSet/>
      <dgm:spPr/>
      <dgm:t>
        <a:bodyPr/>
        <a:lstStyle/>
        <a:p>
          <a:endParaRPr lang="en-US"/>
        </a:p>
      </dgm:t>
    </dgm:pt>
    <dgm:pt modelId="{366D538D-DBDB-48CA-8926-BBC7EB08595B}">
      <dgm:prSet/>
      <dgm:spPr/>
      <dgm:t>
        <a:bodyPr/>
        <a:lstStyle/>
        <a:p>
          <a:r>
            <a:rPr lang="en-GB"/>
            <a:t>(Author, G 2015)</a:t>
          </a:r>
          <a:endParaRPr lang="en-US"/>
        </a:p>
      </dgm:t>
    </dgm:pt>
    <dgm:pt modelId="{BE420C10-B592-4BEB-A2E0-CE9652E52D2C}" type="parTrans" cxnId="{9436385B-BBE9-4DFA-A7A1-57428E6CB16F}">
      <dgm:prSet/>
      <dgm:spPr/>
      <dgm:t>
        <a:bodyPr/>
        <a:lstStyle/>
        <a:p>
          <a:endParaRPr lang="en-US"/>
        </a:p>
      </dgm:t>
    </dgm:pt>
    <dgm:pt modelId="{5CBF50DF-E65B-4F12-9458-5063CCCABCFC}" type="sibTrans" cxnId="{9436385B-BBE9-4DFA-A7A1-57428E6CB16F}">
      <dgm:prSet/>
      <dgm:spPr/>
      <dgm:t>
        <a:bodyPr/>
        <a:lstStyle/>
        <a:p>
          <a:endParaRPr lang="en-US"/>
        </a:p>
      </dgm:t>
    </dgm:pt>
    <dgm:pt modelId="{0E99431F-E711-405B-AD96-5944E29CD0B7}" type="pres">
      <dgm:prSet presAssocID="{A2126B2D-416B-4611-B454-81529B8E8AF1}" presName="matrix" presStyleCnt="0">
        <dgm:presLayoutVars>
          <dgm:chMax val="1"/>
          <dgm:dir/>
          <dgm:resizeHandles val="exact"/>
        </dgm:presLayoutVars>
      </dgm:prSet>
      <dgm:spPr/>
    </dgm:pt>
    <dgm:pt modelId="{9CDC482E-E883-49D8-AF67-FABC9686C5B1}" type="pres">
      <dgm:prSet presAssocID="{A2126B2D-416B-4611-B454-81529B8E8AF1}" presName="diamond" presStyleLbl="bgShp" presStyleIdx="0" presStyleCnt="1"/>
      <dgm:spPr/>
    </dgm:pt>
    <dgm:pt modelId="{E71C3AFE-959E-4935-8666-2D03A1038AC2}" type="pres">
      <dgm:prSet presAssocID="{A2126B2D-416B-4611-B454-81529B8E8AF1}" presName="quad1" presStyleLbl="node1" presStyleIdx="0" presStyleCnt="4">
        <dgm:presLayoutVars>
          <dgm:chMax val="0"/>
          <dgm:chPref val="0"/>
          <dgm:bulletEnabled val="1"/>
        </dgm:presLayoutVars>
      </dgm:prSet>
      <dgm:spPr/>
    </dgm:pt>
    <dgm:pt modelId="{9CA74301-1EA6-4923-A2F1-DAF717D94E9E}" type="pres">
      <dgm:prSet presAssocID="{A2126B2D-416B-4611-B454-81529B8E8AF1}" presName="quad2" presStyleLbl="node1" presStyleIdx="1" presStyleCnt="4">
        <dgm:presLayoutVars>
          <dgm:chMax val="0"/>
          <dgm:chPref val="0"/>
          <dgm:bulletEnabled val="1"/>
        </dgm:presLayoutVars>
      </dgm:prSet>
      <dgm:spPr/>
    </dgm:pt>
    <dgm:pt modelId="{F8625089-DDD9-4893-B719-6EE3C6CA06A2}" type="pres">
      <dgm:prSet presAssocID="{A2126B2D-416B-4611-B454-81529B8E8AF1}" presName="quad3" presStyleLbl="node1" presStyleIdx="2" presStyleCnt="4">
        <dgm:presLayoutVars>
          <dgm:chMax val="0"/>
          <dgm:chPref val="0"/>
          <dgm:bulletEnabled val="1"/>
        </dgm:presLayoutVars>
      </dgm:prSet>
      <dgm:spPr/>
    </dgm:pt>
    <dgm:pt modelId="{8B2177A2-BA50-4BD8-A52E-7F760F385365}" type="pres">
      <dgm:prSet presAssocID="{A2126B2D-416B-4611-B454-81529B8E8AF1}" presName="quad4" presStyleLbl="node1" presStyleIdx="3" presStyleCnt="4">
        <dgm:presLayoutVars>
          <dgm:chMax val="0"/>
          <dgm:chPref val="0"/>
          <dgm:bulletEnabled val="1"/>
        </dgm:presLayoutVars>
      </dgm:prSet>
      <dgm:spPr/>
    </dgm:pt>
  </dgm:ptLst>
  <dgm:cxnLst>
    <dgm:cxn modelId="{61144A23-12C4-4D07-AD9B-8834837D0BEF}" type="presOf" srcId="{366D538D-DBDB-48CA-8926-BBC7EB08595B}" destId="{8B2177A2-BA50-4BD8-A52E-7F760F385365}" srcOrd="0" destOrd="0" presId="urn:microsoft.com/office/officeart/2005/8/layout/matrix3"/>
    <dgm:cxn modelId="{3AC7342A-DD4C-4D73-9732-A77D418501A7}" type="presOf" srcId="{38C69B91-8017-44CB-8CDB-1A1416BACE13}" destId="{9CA74301-1EA6-4923-A2F1-DAF717D94E9E}" srcOrd="0" destOrd="0" presId="urn:microsoft.com/office/officeart/2005/8/layout/matrix3"/>
    <dgm:cxn modelId="{9436385B-BBE9-4DFA-A7A1-57428E6CB16F}" srcId="{A2126B2D-416B-4611-B454-81529B8E8AF1}" destId="{366D538D-DBDB-48CA-8926-BBC7EB08595B}" srcOrd="3" destOrd="0" parTransId="{BE420C10-B592-4BEB-A2E0-CE9652E52D2C}" sibTransId="{5CBF50DF-E65B-4F12-9458-5063CCCABCFC}"/>
    <dgm:cxn modelId="{A65B4557-7385-4DDD-8FEE-9D1BF3CAD7A9}" srcId="{A2126B2D-416B-4611-B454-81529B8E8AF1}" destId="{4DBC2106-E7CF-4D46-8932-A029BB6EDADF}" srcOrd="0" destOrd="0" parTransId="{8F1179E3-4A14-4707-AFA4-99751267172E}" sibTransId="{0860EEE0-B08B-4EFD-9FF0-4BEA70E5C605}"/>
    <dgm:cxn modelId="{313E1F7A-8D5A-4DAC-980E-6C6EBCE4A52D}" type="presOf" srcId="{A2126B2D-416B-4611-B454-81529B8E8AF1}" destId="{0E99431F-E711-405B-AD96-5944E29CD0B7}" srcOrd="0" destOrd="0" presId="urn:microsoft.com/office/officeart/2005/8/layout/matrix3"/>
    <dgm:cxn modelId="{2198D57C-1A65-4C79-8C1F-3E1F7012A09C}" type="presOf" srcId="{DBBF031C-38DE-47B1-897E-63533E377931}" destId="{F8625089-DDD9-4893-B719-6EE3C6CA06A2}" srcOrd="0" destOrd="0" presId="urn:microsoft.com/office/officeart/2005/8/layout/matrix3"/>
    <dgm:cxn modelId="{46F2178C-368E-4359-B9F8-54C9F0C394B7}" type="presOf" srcId="{4DBC2106-E7CF-4D46-8932-A029BB6EDADF}" destId="{E71C3AFE-959E-4935-8666-2D03A1038AC2}" srcOrd="0" destOrd="0" presId="urn:microsoft.com/office/officeart/2005/8/layout/matrix3"/>
    <dgm:cxn modelId="{E7E09DC4-CAFD-4CA1-83AA-175FEDF49692}" srcId="{A2126B2D-416B-4611-B454-81529B8E8AF1}" destId="{38C69B91-8017-44CB-8CDB-1A1416BACE13}" srcOrd="1" destOrd="0" parTransId="{B6EC690A-6EDE-48BF-ADC8-6C069D4042AE}" sibTransId="{F3C0100A-36BA-4339-B751-853650242B91}"/>
    <dgm:cxn modelId="{7DE599FF-E54B-4ABF-9B52-7CB9486AA471}" srcId="{A2126B2D-416B-4611-B454-81529B8E8AF1}" destId="{DBBF031C-38DE-47B1-897E-63533E377931}" srcOrd="2" destOrd="0" parTransId="{3D757364-967D-474B-B369-25FDC4325E1E}" sibTransId="{B66AD882-D61F-40F8-8274-7F5E30F88357}"/>
    <dgm:cxn modelId="{3463EBD2-2AF7-4DAB-AE45-1C92DC8CFA90}" type="presParOf" srcId="{0E99431F-E711-405B-AD96-5944E29CD0B7}" destId="{9CDC482E-E883-49D8-AF67-FABC9686C5B1}" srcOrd="0" destOrd="0" presId="urn:microsoft.com/office/officeart/2005/8/layout/matrix3"/>
    <dgm:cxn modelId="{4C19B9A7-1CD7-4FB3-B7F4-437A2615AC4C}" type="presParOf" srcId="{0E99431F-E711-405B-AD96-5944E29CD0B7}" destId="{E71C3AFE-959E-4935-8666-2D03A1038AC2}" srcOrd="1" destOrd="0" presId="urn:microsoft.com/office/officeart/2005/8/layout/matrix3"/>
    <dgm:cxn modelId="{2C25F2E9-7AC4-4FE2-AD6F-2FB3889DFD15}" type="presParOf" srcId="{0E99431F-E711-405B-AD96-5944E29CD0B7}" destId="{9CA74301-1EA6-4923-A2F1-DAF717D94E9E}" srcOrd="2" destOrd="0" presId="urn:microsoft.com/office/officeart/2005/8/layout/matrix3"/>
    <dgm:cxn modelId="{E1C32A38-2DAF-4372-B5AD-EF58F4CE539C}" type="presParOf" srcId="{0E99431F-E711-405B-AD96-5944E29CD0B7}" destId="{F8625089-DDD9-4893-B719-6EE3C6CA06A2}" srcOrd="3" destOrd="0" presId="urn:microsoft.com/office/officeart/2005/8/layout/matrix3"/>
    <dgm:cxn modelId="{2ECACA67-5B4A-430B-BF8A-A944BCD9A1D9}" type="presParOf" srcId="{0E99431F-E711-405B-AD96-5944E29CD0B7}" destId="{8B2177A2-BA50-4BD8-A52E-7F760F385365}"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1204F4-6441-4A86-B622-7116C41BF319}">
      <dsp:nvSpPr>
        <dsp:cNvPr id="0" name=""/>
        <dsp:cNvSpPr/>
      </dsp:nvSpPr>
      <dsp:spPr>
        <a:xfrm>
          <a:off x="0" y="162549"/>
          <a:ext cx="10515600" cy="95471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solidFill>
                <a:srgbClr val="FFFFFF"/>
              </a:solidFill>
              <a:latin typeface="Aptos" panose="020B0004020202020204"/>
              <a:ea typeface="+mn-ea"/>
              <a:cs typeface="+mn-cs"/>
            </a:rPr>
            <a:t>applying for </a:t>
          </a:r>
          <a:r>
            <a:rPr lang="en-GB" sz="2400" kern="1200" err="1">
              <a:solidFill>
                <a:srgbClr val="FFFFFF"/>
              </a:solidFill>
              <a:latin typeface="Aptos" panose="020B0004020202020204"/>
              <a:ea typeface="+mn-ea"/>
              <a:cs typeface="+mn-cs"/>
            </a:rPr>
            <a:t>womens</a:t>
          </a:r>
          <a:r>
            <a:rPr lang="en-GB" sz="2400" kern="1200">
              <a:solidFill>
                <a:srgbClr val="FFFFFF"/>
              </a:solidFill>
              <a:latin typeface="Aptos" panose="020B0004020202020204"/>
              <a:ea typeface="+mn-ea"/>
              <a:cs typeface="+mn-cs"/>
            </a:rPr>
            <a:t> aid felt for myself the best idea. It feels as though I relate to them and can understand the individuals who require the support and help.</a:t>
          </a:r>
          <a:endParaRPr lang="en-US" sz="2400" kern="1200">
            <a:solidFill>
              <a:srgbClr val="FFFFFF"/>
            </a:solidFill>
            <a:latin typeface="Aptos" panose="020B0004020202020204"/>
            <a:ea typeface="+mn-ea"/>
            <a:cs typeface="+mn-cs"/>
          </a:endParaRPr>
        </a:p>
      </dsp:txBody>
      <dsp:txXfrm>
        <a:off x="46606" y="209155"/>
        <a:ext cx="10422388" cy="861507"/>
      </dsp:txXfrm>
    </dsp:sp>
    <dsp:sp modelId="{D486D583-21E3-416A-B838-1C2F549E499B}">
      <dsp:nvSpPr>
        <dsp:cNvPr id="0" name=""/>
        <dsp:cNvSpPr/>
      </dsp:nvSpPr>
      <dsp:spPr>
        <a:xfrm>
          <a:off x="0" y="1186389"/>
          <a:ext cx="10515600" cy="95471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err="1">
              <a:solidFill>
                <a:srgbClr val="FFFFFF"/>
              </a:solidFill>
              <a:latin typeface="Aptos" panose="020B0004020202020204"/>
              <a:ea typeface="+mn-ea"/>
              <a:cs typeface="+mn-cs"/>
            </a:rPr>
            <a:t>Womens</a:t>
          </a:r>
          <a:r>
            <a:rPr lang="en-GB" sz="2400" kern="1200">
              <a:solidFill>
                <a:srgbClr val="FFFFFF"/>
              </a:solidFill>
              <a:latin typeface="Aptos" panose="020B0004020202020204"/>
              <a:ea typeface="+mn-ea"/>
              <a:cs typeface="+mn-cs"/>
            </a:rPr>
            <a:t> aid is about multiple things but the most important is being able to help and support </a:t>
          </a:r>
          <a:r>
            <a:rPr lang="en-GB" sz="2400" kern="1200" err="1">
              <a:solidFill>
                <a:srgbClr val="FFFFFF"/>
              </a:solidFill>
              <a:latin typeface="Aptos" panose="020B0004020202020204"/>
              <a:ea typeface="+mn-ea"/>
              <a:cs typeface="+mn-cs"/>
            </a:rPr>
            <a:t>vicitms</a:t>
          </a:r>
          <a:r>
            <a:rPr lang="en-GB" sz="2400" kern="1200">
              <a:solidFill>
                <a:srgbClr val="FFFFFF"/>
              </a:solidFill>
              <a:latin typeface="Aptos" panose="020B0004020202020204"/>
              <a:ea typeface="+mn-ea"/>
              <a:cs typeface="+mn-cs"/>
            </a:rPr>
            <a:t> by listening and understanding them.</a:t>
          </a:r>
          <a:endParaRPr lang="en-US" sz="2400" kern="1200">
            <a:solidFill>
              <a:srgbClr val="FFFFFF"/>
            </a:solidFill>
            <a:latin typeface="Aptos" panose="020B0004020202020204"/>
            <a:ea typeface="+mn-ea"/>
            <a:cs typeface="+mn-cs"/>
          </a:endParaRPr>
        </a:p>
      </dsp:txBody>
      <dsp:txXfrm>
        <a:off x="46606" y="1232995"/>
        <a:ext cx="10422388" cy="861507"/>
      </dsp:txXfrm>
    </dsp:sp>
    <dsp:sp modelId="{B940FDC3-2D07-457B-A4F6-9C1DDD8D73C3}">
      <dsp:nvSpPr>
        <dsp:cNvPr id="0" name=""/>
        <dsp:cNvSpPr/>
      </dsp:nvSpPr>
      <dsp:spPr>
        <a:xfrm>
          <a:off x="0" y="2210229"/>
          <a:ext cx="10515600" cy="95471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solidFill>
                <a:srgbClr val="FFFFFF"/>
              </a:solidFill>
              <a:latin typeface="Aptos" panose="020B0004020202020204"/>
              <a:ea typeface="+mn-ea"/>
              <a:cs typeface="+mn-cs"/>
            </a:rPr>
            <a:t>Some of the key skills required consist of good communication skills, understanding, patience and much more.</a:t>
          </a:r>
          <a:endParaRPr lang="en-US" sz="2400" kern="1200">
            <a:solidFill>
              <a:srgbClr val="FFFFFF"/>
            </a:solidFill>
            <a:latin typeface="Aptos" panose="020B0004020202020204"/>
            <a:ea typeface="+mn-ea"/>
            <a:cs typeface="+mn-cs"/>
          </a:endParaRPr>
        </a:p>
      </dsp:txBody>
      <dsp:txXfrm>
        <a:off x="46606" y="2256835"/>
        <a:ext cx="10422388" cy="861507"/>
      </dsp:txXfrm>
    </dsp:sp>
    <dsp:sp modelId="{CBF958CF-0FC4-442D-B28A-6A24119E8306}">
      <dsp:nvSpPr>
        <dsp:cNvPr id="0" name=""/>
        <dsp:cNvSpPr/>
      </dsp:nvSpPr>
      <dsp:spPr>
        <a:xfrm>
          <a:off x="0" y="3234069"/>
          <a:ext cx="10515600" cy="95471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GB" sz="2400" kern="1200">
              <a:solidFill>
                <a:srgbClr val="FFFFFF"/>
              </a:solidFill>
              <a:latin typeface="Aptos"/>
              <a:ea typeface="+mn-ea"/>
              <a:cs typeface="+mn-cs"/>
            </a:rPr>
            <a:t>(Women’s Aid,(A) 2025)</a:t>
          </a:r>
          <a:endParaRPr lang="en-US" sz="2400" kern="1200">
            <a:solidFill>
              <a:srgbClr val="FFFFFF"/>
            </a:solidFill>
            <a:latin typeface="Aptos"/>
            <a:ea typeface="+mn-ea"/>
            <a:cs typeface="+mn-cs"/>
          </a:endParaRPr>
        </a:p>
      </dsp:txBody>
      <dsp:txXfrm>
        <a:off x="46606" y="3280675"/>
        <a:ext cx="10422388" cy="8615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CF5D10-6AAF-4CA0-AE00-6439B440614A}">
      <dsp:nvSpPr>
        <dsp:cNvPr id="0" name=""/>
        <dsp:cNvSpPr/>
      </dsp:nvSpPr>
      <dsp:spPr>
        <a:xfrm>
          <a:off x="1283" y="507350"/>
          <a:ext cx="4505585" cy="286104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56A89BD-5F08-4AF8-962D-1C610FE6666E}">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latin typeface="Aptos" panose="020B0004020202020204"/>
              <a:ea typeface="+mn-ea"/>
              <a:cs typeface="+mn-cs"/>
            </a:rPr>
            <a:t>Volunteering for </a:t>
          </a:r>
          <a:r>
            <a:rPr lang="en-GB" sz="2000" kern="1200" err="1">
              <a:latin typeface="Aptos" panose="020B0004020202020204"/>
              <a:ea typeface="+mn-ea"/>
              <a:cs typeface="+mn-cs"/>
            </a:rPr>
            <a:t>womens</a:t>
          </a:r>
          <a:r>
            <a:rPr lang="en-GB" sz="2000" kern="1200">
              <a:latin typeface="Aptos" panose="020B0004020202020204"/>
              <a:ea typeface="+mn-ea"/>
              <a:cs typeface="+mn-cs"/>
            </a:rPr>
            <a:t> aid felt right, the idea of possibly making a positive difference to people's lives feels like the right path for me. Not only will it improve my self esteem it will improve my confidence and well being. </a:t>
          </a:r>
          <a:r>
            <a:rPr lang="en-GB" sz="2000" kern="1200" err="1">
              <a:latin typeface="Aptos" panose="020B0004020202020204"/>
              <a:ea typeface="+mn-ea"/>
              <a:cs typeface="+mn-cs"/>
            </a:rPr>
            <a:t>Womens</a:t>
          </a:r>
          <a:r>
            <a:rPr lang="en-GB" sz="2000" kern="1200">
              <a:latin typeface="Aptos" panose="020B0004020202020204"/>
              <a:ea typeface="+mn-ea"/>
              <a:cs typeface="+mn-cs"/>
            </a:rPr>
            <a:t> aid will also be a valuable </a:t>
          </a:r>
          <a:r>
            <a:rPr lang="en-GB" sz="2000" kern="1200" err="1">
              <a:latin typeface="Aptos" panose="020B0004020202020204"/>
              <a:ea typeface="+mn-ea"/>
              <a:cs typeface="+mn-cs"/>
            </a:rPr>
            <a:t>expierence</a:t>
          </a:r>
          <a:r>
            <a:rPr lang="en-GB" sz="2000" kern="1200">
              <a:latin typeface="Aptos" panose="020B0004020202020204"/>
              <a:ea typeface="+mn-ea"/>
              <a:cs typeface="+mn-cs"/>
            </a:rPr>
            <a:t> to develop my skills, and use existing skills and knowledge.</a:t>
          </a:r>
          <a:endParaRPr lang="en-US" sz="2000" kern="1200">
            <a:latin typeface="Aptos" panose="020B0004020202020204"/>
            <a:ea typeface="+mn-ea"/>
            <a:cs typeface="+mn-cs"/>
          </a:endParaRPr>
        </a:p>
      </dsp:txBody>
      <dsp:txXfrm>
        <a:off x="585701" y="1066737"/>
        <a:ext cx="4337991" cy="2693452"/>
      </dsp:txXfrm>
    </dsp:sp>
    <dsp:sp modelId="{7FFD2B43-BE17-49DC-A236-62E15C6B5AEE}">
      <dsp:nvSpPr>
        <dsp:cNvPr id="0" name=""/>
        <dsp:cNvSpPr/>
      </dsp:nvSpPr>
      <dsp:spPr>
        <a:xfrm>
          <a:off x="5508110" y="507350"/>
          <a:ext cx="4505585" cy="286104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D544C20-D5D1-4F8F-BFAD-3D528A2EA420}">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err="1">
              <a:latin typeface="Aptos"/>
              <a:ea typeface="+mn-ea"/>
              <a:cs typeface="+mn-cs"/>
            </a:rPr>
            <a:t>Womens</a:t>
          </a:r>
          <a:r>
            <a:rPr lang="en-GB" sz="2000" kern="1200">
              <a:latin typeface="Aptos"/>
              <a:ea typeface="+mn-ea"/>
              <a:cs typeface="+mn-cs"/>
            </a:rPr>
            <a:t> aid is also a very close together team, where I will be valued, and a part of their team. Working for </a:t>
          </a:r>
          <a:r>
            <a:rPr lang="en-GB" sz="2000" kern="1200" err="1">
              <a:latin typeface="Aptos"/>
              <a:ea typeface="+mn-ea"/>
              <a:cs typeface="+mn-cs"/>
            </a:rPr>
            <a:t>womens</a:t>
          </a:r>
          <a:r>
            <a:rPr lang="en-GB" sz="2000" kern="1200">
              <a:latin typeface="Aptos"/>
              <a:ea typeface="+mn-ea"/>
              <a:cs typeface="+mn-cs"/>
            </a:rPr>
            <a:t> aid I could also put my own ideas forward to maybe improve on the cause or to better yet, give a better resolution to helping these girls and women. (Citizens advice,2015)</a:t>
          </a:r>
          <a:endParaRPr lang="en-US" sz="2000" kern="1200">
            <a:latin typeface="Aptos"/>
            <a:ea typeface="+mn-ea"/>
            <a:cs typeface="+mn-cs"/>
          </a:endParaRPr>
        </a:p>
      </dsp:txBody>
      <dsp:txXfrm>
        <a:off x="6092527" y="1066737"/>
        <a:ext cx="4337991" cy="26934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45BA41-4B57-44EE-B0A9-8E0E149B65BD}">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9F0F9A-A71E-4091-9254-100A1577BE56}">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895F26-AFAE-46B0-B218-7E867210BD89}">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GB" sz="1500" kern="1200"/>
            <a:t>I plan to develop these skills by getting involved in every on job expierence or self study, and by giving my best at all times.</a:t>
          </a:r>
          <a:endParaRPr lang="en-US" sz="1500" kern="1200"/>
        </a:p>
      </dsp:txBody>
      <dsp:txXfrm>
        <a:off x="1057183" y="1805"/>
        <a:ext cx="9458416" cy="915310"/>
      </dsp:txXfrm>
    </dsp:sp>
    <dsp:sp modelId="{476DCE15-C5C8-4061-9EE1-4AFCCB59B7BA}">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8F0541-AB53-49E1-A20D-D21F2A2C55DD}">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1FBFBF-B12A-4B2D-894F-2EB10B68A502}">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GB" sz="1500" kern="1200"/>
            <a:t>I want to be able to show individuals that it is a safe place, that they can talk to us, show us how they are feeling. Developing my skills and abilities will not be easy, but its worth the hard work when working with vulnerable individuals becomes easier just by understanding the best way to approach or talk to them.</a:t>
          </a:r>
          <a:endParaRPr lang="en-US" sz="1500" kern="1200"/>
        </a:p>
      </dsp:txBody>
      <dsp:txXfrm>
        <a:off x="1057183" y="1145944"/>
        <a:ext cx="9458416" cy="915310"/>
      </dsp:txXfrm>
    </dsp:sp>
    <dsp:sp modelId="{35D6DB0E-3B10-465E-9B5A-3577398DF197}">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D5D508-6DC0-4929-83ED-070F1E950F89}">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90D6D1-62B8-4F31-9356-3C357D79422F}">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GB" sz="1500" kern="1200"/>
            <a:t>Womens aid will be a tough expierence, I think it will be quite devastating at times, but it is important that we remain professional and show them that there is support for them.</a:t>
          </a:r>
          <a:endParaRPr lang="en-US" sz="1500" kern="1200"/>
        </a:p>
      </dsp:txBody>
      <dsp:txXfrm>
        <a:off x="1057183" y="2290082"/>
        <a:ext cx="9458416" cy="915310"/>
      </dsp:txXfrm>
    </dsp:sp>
    <dsp:sp modelId="{B332ED49-0027-43B6-BF4E-8B7033646964}">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F5C21B-2F0E-4935-AE92-09ACC908A077}">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9E93DB-3223-4F70-BE4D-5C08C1CCF96B}">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GB" sz="1500" kern="1200"/>
            <a:t>(Mosiac,2025)</a:t>
          </a:r>
          <a:endParaRPr lang="en-US" sz="1500" kern="1200"/>
        </a:p>
      </dsp:txBody>
      <dsp:txXfrm>
        <a:off x="1057183" y="3434221"/>
        <a:ext cx="9458416" cy="915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DC482E-E883-49D8-AF67-FABC9686C5B1}">
      <dsp:nvSpPr>
        <dsp:cNvPr id="0" name=""/>
        <dsp:cNvSpPr/>
      </dsp:nvSpPr>
      <dsp:spPr>
        <a:xfrm>
          <a:off x="606456" y="0"/>
          <a:ext cx="5453920" cy="5453920"/>
        </a:xfrm>
        <a:prstGeom prst="diamond">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E71C3AFE-959E-4935-8666-2D03A1038AC2}">
      <dsp:nvSpPr>
        <dsp:cNvPr id="0" name=""/>
        <dsp:cNvSpPr/>
      </dsp:nvSpPr>
      <dsp:spPr>
        <a:xfrm>
          <a:off x="1124578" y="518122"/>
          <a:ext cx="2127028" cy="2127028"/>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In womens aid, the expierences offered are things such as anwsering phone calls, and going out in the van to help and support females who may need help or support.</a:t>
          </a:r>
          <a:endParaRPr lang="en-US" sz="1400" kern="1200"/>
        </a:p>
      </dsp:txBody>
      <dsp:txXfrm>
        <a:off x="1228411" y="621955"/>
        <a:ext cx="1919362" cy="1919362"/>
      </dsp:txXfrm>
    </dsp:sp>
    <dsp:sp modelId="{9CA74301-1EA6-4923-A2F1-DAF717D94E9E}">
      <dsp:nvSpPr>
        <dsp:cNvPr id="0" name=""/>
        <dsp:cNvSpPr/>
      </dsp:nvSpPr>
      <dsp:spPr>
        <a:xfrm>
          <a:off x="3415225" y="518122"/>
          <a:ext cx="2127028" cy="2127028"/>
        </a:xfrm>
        <a:prstGeom prst="roundRect">
          <a:avLst/>
        </a:prstGeom>
        <a:gradFill rotWithShape="0">
          <a:gsLst>
            <a:gs pos="0">
              <a:schemeClr val="accent5">
                <a:hueOff val="-4050717"/>
                <a:satOff val="-275"/>
                <a:lumOff val="654"/>
                <a:alphaOff val="0"/>
                <a:satMod val="103000"/>
                <a:lumMod val="102000"/>
                <a:tint val="94000"/>
              </a:schemeClr>
            </a:gs>
            <a:gs pos="50000">
              <a:schemeClr val="accent5">
                <a:hueOff val="-4050717"/>
                <a:satOff val="-275"/>
                <a:lumOff val="654"/>
                <a:alphaOff val="0"/>
                <a:satMod val="110000"/>
                <a:lumMod val="100000"/>
                <a:shade val="100000"/>
              </a:schemeClr>
            </a:gs>
            <a:gs pos="100000">
              <a:schemeClr val="accent5">
                <a:hueOff val="-4050717"/>
                <a:satOff val="-275"/>
                <a:lumOff val="6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 think this expierence for me will be great especially before joining the police as I will be seeing vulnerable individuals and knowing how to best approach them.</a:t>
          </a:r>
          <a:endParaRPr lang="en-US" sz="1400" kern="1200"/>
        </a:p>
      </dsp:txBody>
      <dsp:txXfrm>
        <a:off x="3519058" y="621955"/>
        <a:ext cx="1919362" cy="1919362"/>
      </dsp:txXfrm>
    </dsp:sp>
    <dsp:sp modelId="{F8625089-DDD9-4893-B719-6EE3C6CA06A2}">
      <dsp:nvSpPr>
        <dsp:cNvPr id="0" name=""/>
        <dsp:cNvSpPr/>
      </dsp:nvSpPr>
      <dsp:spPr>
        <a:xfrm>
          <a:off x="1124578" y="2808768"/>
          <a:ext cx="2127028" cy="2127028"/>
        </a:xfrm>
        <a:prstGeom prst="roundRect">
          <a:avLst/>
        </a:prstGeom>
        <a:gradFill rotWithShape="0">
          <a:gsLst>
            <a:gs pos="0">
              <a:schemeClr val="accent5">
                <a:hueOff val="-8101434"/>
                <a:satOff val="-551"/>
                <a:lumOff val="1307"/>
                <a:alphaOff val="0"/>
                <a:satMod val="103000"/>
                <a:lumMod val="102000"/>
                <a:tint val="94000"/>
              </a:schemeClr>
            </a:gs>
            <a:gs pos="50000">
              <a:schemeClr val="accent5">
                <a:hueOff val="-8101434"/>
                <a:satOff val="-551"/>
                <a:lumOff val="1307"/>
                <a:alphaOff val="0"/>
                <a:satMod val="110000"/>
                <a:lumMod val="100000"/>
                <a:shade val="100000"/>
              </a:schemeClr>
            </a:gs>
            <a:gs pos="100000">
              <a:schemeClr val="accent5">
                <a:hueOff val="-8101434"/>
                <a:satOff val="-551"/>
                <a:lumOff val="13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The expierence will also be good for things such as key indicators of individuals who may need help or support that we may not notice ourselves.</a:t>
          </a:r>
          <a:endParaRPr lang="en-US" sz="1400" kern="1200"/>
        </a:p>
      </dsp:txBody>
      <dsp:txXfrm>
        <a:off x="1228411" y="2912601"/>
        <a:ext cx="1919362" cy="1919362"/>
      </dsp:txXfrm>
    </dsp:sp>
    <dsp:sp modelId="{8B2177A2-BA50-4BD8-A52E-7F760F385365}">
      <dsp:nvSpPr>
        <dsp:cNvPr id="0" name=""/>
        <dsp:cNvSpPr/>
      </dsp:nvSpPr>
      <dsp:spPr>
        <a:xfrm>
          <a:off x="3415225" y="2808768"/>
          <a:ext cx="2127028" cy="2127028"/>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(Author, G 2015)</a:t>
          </a:r>
          <a:endParaRPr lang="en-US" sz="1400" kern="1200"/>
        </a:p>
      </dsp:txBody>
      <dsp:txXfrm>
        <a:off x="3519058" y="2912601"/>
        <a:ext cx="1919362" cy="191936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19/01/2026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www.nidirect.gov.uk/articles/learning-through-voluntary-work" TargetMode="External"/><Relationship Id="rId3" Type="http://schemas.openxmlformats.org/officeDocument/2006/relationships/hyperlink" Target="https://www.citizensadvice.org.uk/about-us/information/understanding-the-benefits-of-volunteering/" TargetMode="External"/><Relationship Id="rId7" Type="http://schemas.openxmlformats.org/officeDocument/2006/relationships/hyperlink" Target="https://www.mosaicapp.com/glossary/skills-development" TargetMode="External"/><Relationship Id="rId2" Type="http://schemas.openxmlformats.org/officeDocument/2006/relationships/hyperlink" Target="https://www.whatcareerlive.co.uk/can-work-experience-determine-your-future-career/" TargetMode="External"/><Relationship Id="rId1" Type="http://schemas.openxmlformats.org/officeDocument/2006/relationships/slideLayout" Target="../slideLayouts/slideLayout2.xml"/><Relationship Id="rId6" Type="http://schemas.openxmlformats.org/officeDocument/2006/relationships/hyperlink" Target="https://home-startbedfordshire.org.uk/skills-gained-from-volunteering/" TargetMode="External"/><Relationship Id="rId5" Type="http://schemas.openxmlformats.org/officeDocument/2006/relationships/hyperlink" Target="https://www.youthemployment.org.uk/being-confident-in-your-skills-how-to-recognise-what-you-are-good-at/" TargetMode="External"/><Relationship Id="rId4" Type="http://schemas.openxmlformats.org/officeDocument/2006/relationships/hyperlink" Target="https://www.college.police.uk/career-learning/support-for-career-development/core-skills" TargetMode="External"/><Relationship Id="rId9" Type="http://schemas.openxmlformats.org/officeDocument/2006/relationships/hyperlink" Target="https://napac.org.uk/listing/womens-aid-federation-of-england/"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ucl.ac.uk/news/2023/sep/education-about-domestic-abuse-improves-knowledge-and-motivation-respond-victims" TargetMode="External"/><Relationship Id="rId7" Type="http://schemas.openxmlformats.org/officeDocument/2006/relationships/hyperlink" Target="https://womensaid.org.uk/about-us/what-we-believe/" TargetMode="External"/><Relationship Id="rId2" Type="http://schemas.openxmlformats.org/officeDocument/2006/relationships/hyperlink" Target="https://www.westmercia.police.uk/police-forces/west-mercia-police/areas/west-mercia/ca/careers/police-officers/policerecruitment/key-qualities/" TargetMode="External"/><Relationship Id="rId1" Type="http://schemas.openxmlformats.org/officeDocument/2006/relationships/slideLayout" Target="../slideLayouts/slideLayout2.xml"/><Relationship Id="rId6" Type="http://schemas.openxmlformats.org/officeDocument/2006/relationships/hyperlink" Target="https://womensaid.org.uk/information-support/what-is-domestic-abuse/recognising-domestic-abuse/" TargetMode="External"/><Relationship Id="rId5" Type="http://schemas.openxmlformats.org/officeDocument/2006/relationships/hyperlink" Target="https://womensaid.org.uk/what-we-do/change-that-lasts/" TargetMode="External"/><Relationship Id="rId4" Type="http://schemas.openxmlformats.org/officeDocument/2006/relationships/hyperlink" Target="https://womensaid.org.uk/about-us/histo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3" descr="A purple and white sign&#10;&#10;AI-generated content may be incorrect.">
            <a:extLst>
              <a:ext uri="{FF2B5EF4-FFF2-40B4-BE49-F238E27FC236}">
                <a16:creationId xmlns:a16="http://schemas.microsoft.com/office/drawing/2014/main" id="{6470773B-6B92-052E-9869-1E7A27451AA3}"/>
              </a:ext>
            </a:extLst>
          </p:cNvPr>
          <p:cNvPicPr>
            <a:picLocks noChangeAspect="1"/>
          </p:cNvPicPr>
          <p:nvPr/>
        </p:nvPicPr>
        <p:blipFill>
          <a:blip r:embed="rId2"/>
          <a:srcRect r="4890" b="1"/>
          <a:stretch>
            <a:fillRect/>
          </a:stretch>
        </p:blipFill>
        <p:spPr>
          <a:xfrm>
            <a:off x="-3047" y="10"/>
            <a:ext cx="12191999" cy="6857990"/>
          </a:xfrm>
          <a:prstGeom prst="rect">
            <a:avLst/>
          </a:prstGeom>
        </p:spPr>
      </p:pic>
      <p:sp>
        <p:nvSpPr>
          <p:cNvPr id="13" name="Rectangle 12">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a:ln w="22225">
                  <a:solidFill>
                    <a:schemeClr val="tx1"/>
                  </a:solidFill>
                  <a:miter lim="800000"/>
                </a:ln>
                <a:highlight>
                  <a:srgbClr val="C0C0C0"/>
                </a:highlight>
                <a:latin typeface="Arial"/>
                <a:cs typeface="Arial"/>
              </a:rPr>
              <a:t>Why I chose </a:t>
            </a:r>
            <a:r>
              <a:rPr lang="en-GB" sz="5200" err="1">
                <a:ln w="22225">
                  <a:solidFill>
                    <a:schemeClr val="tx1"/>
                  </a:solidFill>
                  <a:miter lim="800000"/>
                </a:ln>
                <a:highlight>
                  <a:srgbClr val="C0C0C0"/>
                </a:highlight>
                <a:latin typeface="Arial"/>
                <a:cs typeface="Arial"/>
              </a:rPr>
              <a:t>womens</a:t>
            </a:r>
            <a:r>
              <a:rPr lang="en-GB" sz="5200">
                <a:ln w="22225">
                  <a:solidFill>
                    <a:schemeClr val="tx1"/>
                  </a:solidFill>
                  <a:miter lim="800000"/>
                </a:ln>
                <a:highlight>
                  <a:srgbClr val="C0C0C0"/>
                </a:highlight>
                <a:latin typeface="Arial"/>
                <a:cs typeface="Arial"/>
              </a:rPr>
              <a:t> aid as my volunteering opportunity to support my future study and work choices</a:t>
            </a:r>
            <a:endParaRPr lang="en-US" sz="5200">
              <a:ln w="22225">
                <a:solidFill>
                  <a:schemeClr val="tx1"/>
                </a:solidFill>
                <a:miter lim="800000"/>
              </a:ln>
              <a:highlight>
                <a:srgbClr val="C0C0C0"/>
              </a:highlight>
            </a:endParaRPr>
          </a:p>
        </p:txBody>
      </p:sp>
      <p:sp>
        <p:nvSpPr>
          <p:cNvPr id="3" name="Subtitle 2"/>
          <p:cNvSpPr>
            <a:spLocks noGrp="1"/>
          </p:cNvSpPr>
          <p:nvPr>
            <p:ph type="subTitle" idx="1"/>
          </p:nvPr>
        </p:nvSpPr>
        <p:spPr>
          <a:xfrm>
            <a:off x="5449027" y="3430848"/>
            <a:ext cx="10058400" cy="1282707"/>
          </a:xfrm>
          <a:effectLst>
            <a:outerShdw blurRad="50800" dist="38100" dir="2700000" algn="tl" rotWithShape="0">
              <a:prstClr val="black">
                <a:alpha val="40000"/>
              </a:prstClr>
            </a:outerShdw>
          </a:effectLst>
        </p:spPr>
        <p:txBody>
          <a:bodyPr vert="horz" lIns="91440" tIns="45720" rIns="91440" bIns="45720" rtlCol="0" anchor="t">
            <a:normAutofit/>
          </a:bodyPr>
          <a:lstStyle/>
          <a:p>
            <a:r>
              <a:rPr lang="en-GB">
                <a:solidFill>
                  <a:srgbClr val="FFFFFF"/>
                </a:solidFill>
              </a:rPr>
              <a:t>By Skye Newman</a:t>
            </a:r>
          </a:p>
          <a:p>
            <a:r>
              <a:rPr lang="en-GB">
                <a:solidFill>
                  <a:srgbClr val="FFFFFF"/>
                </a:solidFill>
              </a:rPr>
              <a:t>BMPL5020/A</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6B3F70-9EFA-1A25-054A-A507ABE98058}"/>
              </a:ext>
            </a:extLst>
          </p:cNvPr>
          <p:cNvSpPr>
            <a:spLocks noGrp="1"/>
          </p:cNvSpPr>
          <p:nvPr>
            <p:ph type="title"/>
          </p:nvPr>
        </p:nvSpPr>
        <p:spPr>
          <a:xfrm>
            <a:off x="1043631" y="809898"/>
            <a:ext cx="9942716" cy="1554480"/>
          </a:xfrm>
        </p:spPr>
        <p:txBody>
          <a:bodyPr anchor="ctr">
            <a:normAutofit/>
          </a:bodyPr>
          <a:lstStyle/>
          <a:p>
            <a:r>
              <a:rPr lang="en-GB" sz="4800"/>
              <a:t>Introduction </a:t>
            </a:r>
          </a:p>
        </p:txBody>
      </p:sp>
      <p:sp>
        <p:nvSpPr>
          <p:cNvPr id="3" name="Content Placeholder 2">
            <a:extLst>
              <a:ext uri="{FF2B5EF4-FFF2-40B4-BE49-F238E27FC236}">
                <a16:creationId xmlns:a16="http://schemas.microsoft.com/office/drawing/2014/main" id="{3A693F60-4457-6B74-D84F-F575C0FD5751}"/>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r>
              <a:rPr lang="en-GB" sz="2400"/>
              <a:t>In this </a:t>
            </a:r>
            <a:r>
              <a:rPr lang="en-GB" sz="2400" err="1"/>
              <a:t>powerpoint</a:t>
            </a:r>
            <a:r>
              <a:rPr lang="en-GB" sz="2400"/>
              <a:t> I will be...</a:t>
            </a:r>
          </a:p>
          <a:p>
            <a:pPr marL="0" indent="0">
              <a:buNone/>
            </a:pPr>
            <a:r>
              <a:rPr lang="en-GB" sz="2400"/>
              <a:t>Going over how </a:t>
            </a:r>
            <a:r>
              <a:rPr lang="en-GB" sz="2400" err="1"/>
              <a:t>womens</a:t>
            </a:r>
            <a:r>
              <a:rPr lang="en-GB" sz="2400"/>
              <a:t> aid </a:t>
            </a:r>
            <a:r>
              <a:rPr lang="en-GB" sz="2400" err="1"/>
              <a:t>controbutes</a:t>
            </a:r>
            <a:r>
              <a:rPr lang="en-GB" sz="2400"/>
              <a:t> to my future career, some of the reasons I chose </a:t>
            </a:r>
            <a:r>
              <a:rPr lang="en-GB" sz="2400" err="1"/>
              <a:t>womens</a:t>
            </a:r>
            <a:r>
              <a:rPr lang="en-GB" sz="2400"/>
              <a:t> aid, how </a:t>
            </a:r>
            <a:r>
              <a:rPr lang="en-GB" sz="2400" err="1"/>
              <a:t>womens</a:t>
            </a:r>
            <a:r>
              <a:rPr lang="en-GB" sz="2400"/>
              <a:t> aid will develop my skills and abilities and much more. </a:t>
            </a:r>
          </a:p>
          <a:p>
            <a:pPr marL="0" indent="0">
              <a:buNone/>
            </a:pPr>
            <a:r>
              <a:rPr lang="en-GB" sz="2400"/>
              <a:t>This </a:t>
            </a:r>
            <a:r>
              <a:rPr lang="en-GB" sz="2400" err="1"/>
              <a:t>powerpoint</a:t>
            </a:r>
            <a:r>
              <a:rPr lang="en-GB" sz="2400"/>
              <a:t> will go into depth about some things </a:t>
            </a:r>
            <a:r>
              <a:rPr lang="en-GB" sz="2400" err="1"/>
              <a:t>womens</a:t>
            </a:r>
            <a:r>
              <a:rPr lang="en-GB" sz="2400"/>
              <a:t> aid also has to offer, and some of their great achievements and goals they also have in place.</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6237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CE047-B298-6B13-0F95-82BBFD1033A1}"/>
              </a:ext>
            </a:extLst>
          </p:cNvPr>
          <p:cNvSpPr>
            <a:spLocks noGrp="1"/>
          </p:cNvSpPr>
          <p:nvPr>
            <p:ph type="title"/>
          </p:nvPr>
        </p:nvSpPr>
        <p:spPr/>
        <p:txBody>
          <a:bodyPr/>
          <a:lstStyle/>
          <a:p>
            <a:r>
              <a:rPr lang="en-GB" err="1"/>
              <a:t>Womens</a:t>
            </a:r>
            <a:r>
              <a:rPr lang="en-GB"/>
              <a:t> aid </a:t>
            </a:r>
          </a:p>
        </p:txBody>
      </p:sp>
      <p:graphicFrame>
        <p:nvGraphicFramePr>
          <p:cNvPr id="5" name="Content Placeholder 2">
            <a:extLst>
              <a:ext uri="{FF2B5EF4-FFF2-40B4-BE49-F238E27FC236}">
                <a16:creationId xmlns:a16="http://schemas.microsoft.com/office/drawing/2014/main" id="{8A87AFC7-A046-2605-00AC-A2065DD1F7F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1364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590BDCF-A1BE-B44B-B983-62B97544F917}"/>
              </a:ext>
            </a:extLst>
          </p:cNvPr>
          <p:cNvPicPr>
            <a:picLocks noChangeAspect="1"/>
          </p:cNvPicPr>
          <p:nvPr/>
        </p:nvPicPr>
        <p:blipFill>
          <a:blip r:embed="rId2">
            <a:duotone>
              <a:schemeClr val="bg2">
                <a:shade val="45000"/>
                <a:satMod val="135000"/>
              </a:schemeClr>
              <a:prstClr val="white"/>
            </a:duotone>
          </a:blip>
          <a:srcRect t="13345" r="9085" b="9982"/>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21E24D-F7BE-A930-F5C1-4E418926FBE3}"/>
              </a:ext>
            </a:extLst>
          </p:cNvPr>
          <p:cNvSpPr>
            <a:spLocks noGrp="1"/>
          </p:cNvSpPr>
          <p:nvPr>
            <p:ph type="title"/>
          </p:nvPr>
        </p:nvSpPr>
        <p:spPr>
          <a:xfrm>
            <a:off x="838200" y="365125"/>
            <a:ext cx="10515600" cy="1325563"/>
          </a:xfrm>
        </p:spPr>
        <p:txBody>
          <a:bodyPr>
            <a:normAutofit/>
          </a:bodyPr>
          <a:lstStyle/>
          <a:p>
            <a:r>
              <a:rPr lang="en-GB" err="1"/>
              <a:t>Womens</a:t>
            </a:r>
            <a:r>
              <a:rPr lang="en-GB"/>
              <a:t> aid</a:t>
            </a:r>
          </a:p>
        </p:txBody>
      </p:sp>
      <p:graphicFrame>
        <p:nvGraphicFramePr>
          <p:cNvPr id="5" name="Content Placeholder 2">
            <a:extLst>
              <a:ext uri="{FF2B5EF4-FFF2-40B4-BE49-F238E27FC236}">
                <a16:creationId xmlns:a16="http://schemas.microsoft.com/office/drawing/2014/main" id="{7B9F3D20-079C-BF18-D33B-1E6DDC2B1B8A}"/>
              </a:ext>
            </a:extLst>
          </p:cNvPr>
          <p:cNvGraphicFramePr>
            <a:graphicFrameLocks noGrp="1"/>
          </p:cNvGraphicFramePr>
          <p:nvPr>
            <p:ph idx="1"/>
            <p:extLst>
              <p:ext uri="{D42A27DB-BD31-4B8C-83A1-F6EECF244321}">
                <p14:modId xmlns:p14="http://schemas.microsoft.com/office/powerpoint/2010/main" val="419647427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0228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E18C7E-A446-8CE3-CE16-636905F687EE}"/>
              </a:ext>
            </a:extLst>
          </p:cNvPr>
          <p:cNvSpPr>
            <a:spLocks noGrp="1"/>
          </p:cNvSpPr>
          <p:nvPr>
            <p:ph type="title"/>
          </p:nvPr>
        </p:nvSpPr>
        <p:spPr>
          <a:xfrm>
            <a:off x="761800" y="762001"/>
            <a:ext cx="5334197" cy="1708242"/>
          </a:xfrm>
        </p:spPr>
        <p:txBody>
          <a:bodyPr anchor="ctr">
            <a:normAutofit/>
          </a:bodyPr>
          <a:lstStyle/>
          <a:p>
            <a:r>
              <a:rPr lang="en-GB" sz="3700"/>
              <a:t>Skills and abilitiles required for my current study and future career </a:t>
            </a:r>
          </a:p>
        </p:txBody>
      </p:sp>
      <p:sp>
        <p:nvSpPr>
          <p:cNvPr id="3" name="Content Placeholder 2">
            <a:extLst>
              <a:ext uri="{FF2B5EF4-FFF2-40B4-BE49-F238E27FC236}">
                <a16:creationId xmlns:a16="http://schemas.microsoft.com/office/drawing/2014/main" id="{A7CDDAF0-BE6D-C3FB-598D-1C4E489CE371}"/>
              </a:ext>
            </a:extLst>
          </p:cNvPr>
          <p:cNvSpPr>
            <a:spLocks noGrp="1"/>
          </p:cNvSpPr>
          <p:nvPr>
            <p:ph idx="1"/>
          </p:nvPr>
        </p:nvSpPr>
        <p:spPr>
          <a:xfrm>
            <a:off x="761800" y="2470244"/>
            <a:ext cx="5334197" cy="3769835"/>
          </a:xfrm>
        </p:spPr>
        <p:txBody>
          <a:bodyPr vert="horz" lIns="91440" tIns="45720" rIns="91440" bIns="45720" rtlCol="0" anchor="ctr">
            <a:normAutofit/>
          </a:bodyPr>
          <a:lstStyle/>
          <a:p>
            <a:pPr marL="0" indent="0">
              <a:buNone/>
            </a:pPr>
            <a:r>
              <a:rPr lang="en-GB" sz="1900"/>
              <a:t>For my current study which is professional policing, the skills and abilitiles required are communication skills, leader ship skills, decision making skills, cognitive skills, and to be able to think outside of the box. My current study takes a lot of time and dedication, all abilities and skills are required. In my current study there can be certain assignment where there can be groups. And things such as communication skills and leadership skills start to come out of everyone in order for us to work together. </a:t>
            </a:r>
          </a:p>
          <a:p>
            <a:pPr marL="0" indent="0">
              <a:buNone/>
            </a:pPr>
            <a:r>
              <a:rPr lang="en-GB" sz="1900"/>
              <a:t>(College of Policing, 2019)</a:t>
            </a:r>
          </a:p>
          <a:p>
            <a:pPr marL="0" indent="0">
              <a:buNone/>
            </a:pPr>
            <a:endParaRPr lang="en-GB" sz="1900"/>
          </a:p>
        </p:txBody>
      </p:sp>
      <p:pic>
        <p:nvPicPr>
          <p:cNvPr id="5" name="Picture 4">
            <a:extLst>
              <a:ext uri="{FF2B5EF4-FFF2-40B4-BE49-F238E27FC236}">
                <a16:creationId xmlns:a16="http://schemas.microsoft.com/office/drawing/2014/main" id="{BE4165ED-E8AE-01EF-5B6B-9E876F040948}"/>
              </a:ext>
            </a:extLst>
          </p:cNvPr>
          <p:cNvPicPr>
            <a:picLocks noChangeAspect="1"/>
          </p:cNvPicPr>
          <p:nvPr/>
        </p:nvPicPr>
        <p:blipFill>
          <a:blip r:embed="rId2"/>
          <a:srcRect l="25364" r="22958" b="9"/>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38440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68D4A1-DA4B-01B7-2DEC-D5E0784A1D07}"/>
              </a:ext>
            </a:extLst>
          </p:cNvPr>
          <p:cNvSpPr>
            <a:spLocks noGrp="1"/>
          </p:cNvSpPr>
          <p:nvPr>
            <p:ph type="title"/>
          </p:nvPr>
        </p:nvSpPr>
        <p:spPr>
          <a:xfrm>
            <a:off x="761803" y="350196"/>
            <a:ext cx="4646904" cy="1624520"/>
          </a:xfrm>
        </p:spPr>
        <p:txBody>
          <a:bodyPr anchor="ctr">
            <a:normAutofit/>
          </a:bodyPr>
          <a:lstStyle/>
          <a:p>
            <a:r>
              <a:rPr lang="en-GB" sz="3100"/>
              <a:t>Skills and abilities required for my current study and future career </a:t>
            </a:r>
            <a:endParaRPr lang="en-US" sz="3100"/>
          </a:p>
        </p:txBody>
      </p:sp>
      <p:sp>
        <p:nvSpPr>
          <p:cNvPr id="3" name="Content Placeholder 2">
            <a:extLst>
              <a:ext uri="{FF2B5EF4-FFF2-40B4-BE49-F238E27FC236}">
                <a16:creationId xmlns:a16="http://schemas.microsoft.com/office/drawing/2014/main" id="{FD479298-C362-1E31-EC63-34DE33281EA4}"/>
              </a:ext>
            </a:extLst>
          </p:cNvPr>
          <p:cNvSpPr>
            <a:spLocks noGrp="1"/>
          </p:cNvSpPr>
          <p:nvPr>
            <p:ph idx="1"/>
          </p:nvPr>
        </p:nvSpPr>
        <p:spPr>
          <a:xfrm>
            <a:off x="300310" y="1830947"/>
            <a:ext cx="5795270" cy="4772247"/>
          </a:xfrm>
        </p:spPr>
        <p:txBody>
          <a:bodyPr vert="horz" lIns="91440" tIns="45720" rIns="91440" bIns="45720" rtlCol="0" anchor="ctr">
            <a:normAutofit/>
          </a:bodyPr>
          <a:lstStyle/>
          <a:p>
            <a:pPr marL="0" indent="0">
              <a:buNone/>
            </a:pPr>
            <a:r>
              <a:rPr lang="en-GB" sz="1800"/>
              <a:t>My future career </a:t>
            </a:r>
            <a:r>
              <a:rPr lang="en-GB" sz="1800" err="1"/>
              <a:t>consits</a:t>
            </a:r>
            <a:r>
              <a:rPr lang="en-GB" sz="1800"/>
              <a:t> of a lot of abilities and skills such as </a:t>
            </a:r>
            <a:r>
              <a:rPr lang="en-GB" sz="1800">
                <a:highlight>
                  <a:srgbClr val="FFFFFF"/>
                </a:highlight>
                <a:latin typeface="Aptos"/>
              </a:rPr>
              <a:t>strong communication, problem-solving, and interpersonal skills, alongside integrity, resilience, and the ability to stay calm under pressure, with essential physical fitness and good judgment for handling diverse situations.</a:t>
            </a:r>
          </a:p>
          <a:p>
            <a:pPr marL="0" indent="0">
              <a:buNone/>
            </a:pPr>
            <a:r>
              <a:rPr lang="en-GB" sz="1800">
                <a:highlight>
                  <a:srgbClr val="FFFFFF"/>
                </a:highlight>
                <a:latin typeface="Aptos"/>
              </a:rPr>
              <a:t>As you can see that is a lot that is required, but it is important that these </a:t>
            </a:r>
            <a:r>
              <a:rPr lang="en-GB" sz="1800" err="1">
                <a:highlight>
                  <a:srgbClr val="FFFFFF"/>
                </a:highlight>
                <a:latin typeface="Aptos"/>
              </a:rPr>
              <a:t>abilitiles</a:t>
            </a:r>
            <a:r>
              <a:rPr lang="en-GB" sz="1800">
                <a:highlight>
                  <a:srgbClr val="FFFFFF"/>
                </a:highlight>
                <a:latin typeface="Aptos"/>
              </a:rPr>
              <a:t> and skills to be </a:t>
            </a:r>
            <a:r>
              <a:rPr lang="en-GB" sz="1800" err="1">
                <a:highlight>
                  <a:srgbClr val="FFFFFF"/>
                </a:highlight>
                <a:latin typeface="Aptos"/>
              </a:rPr>
              <a:t>fullfilled</a:t>
            </a:r>
            <a:r>
              <a:rPr lang="en-GB" sz="1800">
                <a:highlight>
                  <a:srgbClr val="FFFFFF"/>
                </a:highlight>
                <a:latin typeface="Aptos"/>
              </a:rPr>
              <a:t>, and if they are to slack then they need to be improved almost straight away.</a:t>
            </a:r>
          </a:p>
          <a:p>
            <a:pPr marL="0" indent="0">
              <a:buNone/>
            </a:pPr>
            <a:r>
              <a:rPr lang="en-GB" sz="1800">
                <a:highlight>
                  <a:srgbClr val="FFFFFF"/>
                </a:highlight>
                <a:latin typeface="Aptos"/>
              </a:rPr>
              <a:t>These skills are the skills and abilities that I am trying to improve and develop with </a:t>
            </a:r>
            <a:r>
              <a:rPr lang="en-GB" sz="1800" err="1">
                <a:highlight>
                  <a:srgbClr val="FFFFFF"/>
                </a:highlight>
                <a:latin typeface="Aptos"/>
              </a:rPr>
              <a:t>womens</a:t>
            </a:r>
            <a:r>
              <a:rPr lang="en-GB" sz="1800">
                <a:highlight>
                  <a:srgbClr val="FFFFFF"/>
                </a:highlight>
                <a:latin typeface="Aptos"/>
              </a:rPr>
              <a:t> aid, ready for my future </a:t>
            </a:r>
            <a:r>
              <a:rPr lang="en-GB" sz="1800" err="1">
                <a:highlight>
                  <a:srgbClr val="FFFFFF"/>
                </a:highlight>
                <a:latin typeface="Aptos"/>
              </a:rPr>
              <a:t>oppurtunities</a:t>
            </a:r>
            <a:r>
              <a:rPr lang="en-GB" sz="1800">
                <a:highlight>
                  <a:srgbClr val="FFFFFF"/>
                </a:highlight>
                <a:latin typeface="Aptos"/>
              </a:rPr>
              <a:t>.</a:t>
            </a:r>
          </a:p>
          <a:p>
            <a:pPr marL="0" indent="0">
              <a:buNone/>
            </a:pPr>
            <a:r>
              <a:rPr lang="en-GB" sz="1800">
                <a:highlight>
                  <a:srgbClr val="FFFFFF"/>
                </a:highlight>
                <a:latin typeface="Aptos"/>
              </a:rPr>
              <a:t>(West Mercia police, 2025)</a:t>
            </a:r>
          </a:p>
        </p:txBody>
      </p:sp>
      <p:pic>
        <p:nvPicPr>
          <p:cNvPr id="5" name="Picture 4" descr="Hands holding each other's wrists and interlinked to form a circle">
            <a:extLst>
              <a:ext uri="{FF2B5EF4-FFF2-40B4-BE49-F238E27FC236}">
                <a16:creationId xmlns:a16="http://schemas.microsoft.com/office/drawing/2014/main" id="{C1B0C35E-B060-380C-4A04-E38149451A78}"/>
              </a:ext>
            </a:extLst>
          </p:cNvPr>
          <p:cNvPicPr>
            <a:picLocks noChangeAspect="1"/>
          </p:cNvPicPr>
          <p:nvPr/>
        </p:nvPicPr>
        <p:blipFill>
          <a:blip r:embed="rId2"/>
          <a:srcRect l="19648" r="21039" b="-3"/>
          <a:stretch>
            <a:fillRect/>
          </a:stretch>
        </p:blipFill>
        <p:spPr>
          <a:xfrm>
            <a:off x="6096000" y="1"/>
            <a:ext cx="6102825" cy="6858000"/>
          </a:xfrm>
          <a:prstGeom prst="rect">
            <a:avLst/>
          </a:prstGeom>
        </p:spPr>
      </p:pic>
    </p:spTree>
    <p:extLst>
      <p:ext uri="{BB962C8B-B14F-4D97-AF65-F5344CB8AC3E}">
        <p14:creationId xmlns:p14="http://schemas.microsoft.com/office/powerpoint/2010/main" val="1460590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5437CC-858D-AF0F-D08B-09D92F73D90E}"/>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Skills and abilities</a:t>
            </a:r>
          </a:p>
        </p:txBody>
      </p:sp>
      <p:sp>
        <p:nvSpPr>
          <p:cNvPr id="17" name="Content Placeholder 2">
            <a:extLst>
              <a:ext uri="{FF2B5EF4-FFF2-40B4-BE49-F238E27FC236}">
                <a16:creationId xmlns:a16="http://schemas.microsoft.com/office/drawing/2014/main" id="{7C93B9C0-921E-AA7A-8D83-A8C8BE0CA4EE}"/>
              </a:ext>
            </a:extLst>
          </p:cNvPr>
          <p:cNvSpPr>
            <a:spLocks noGrp="1"/>
          </p:cNvSpPr>
          <p:nvPr>
            <p:ph idx="1"/>
          </p:nvPr>
        </p:nvSpPr>
        <p:spPr>
          <a:xfrm>
            <a:off x="6503158" y="649480"/>
            <a:ext cx="4862447" cy="5546047"/>
          </a:xfrm>
        </p:spPr>
        <p:txBody>
          <a:bodyPr vert="horz" lIns="91440" tIns="45720" rIns="91440" bIns="45720" rtlCol="0" anchor="ctr">
            <a:normAutofit/>
          </a:bodyPr>
          <a:lstStyle/>
          <a:p>
            <a:pPr marL="0" indent="0">
              <a:buNone/>
            </a:pPr>
            <a:r>
              <a:rPr lang="en-GB" sz="2000"/>
              <a:t>Womens aid offers multiple support in boosting these skills, the skills and abilities required are a nesecitty, and its important that we improve on these every chance we get.</a:t>
            </a:r>
            <a:endParaRPr lang="en-US" sz="2000"/>
          </a:p>
          <a:p>
            <a:pPr marL="0" indent="0">
              <a:buNone/>
            </a:pPr>
            <a:r>
              <a:rPr lang="en-GB" sz="2000"/>
              <a:t>As mentioned one of the key skills is communication, currently I am employed in a care industry in order to boost my communications skills and my cognitive thinking. </a:t>
            </a:r>
          </a:p>
          <a:p>
            <a:pPr marL="0" indent="0">
              <a:buNone/>
            </a:pPr>
            <a:r>
              <a:rPr lang="en-GB" sz="2000"/>
              <a:t>The reason I applied for </a:t>
            </a:r>
            <a:r>
              <a:rPr lang="en-GB" sz="2000" err="1"/>
              <a:t>womens</a:t>
            </a:r>
            <a:r>
              <a:rPr lang="en-GB" sz="2000"/>
              <a:t> is because it offers great work </a:t>
            </a:r>
            <a:r>
              <a:rPr lang="en-GB" sz="2000" err="1"/>
              <a:t>expierence</a:t>
            </a:r>
            <a:r>
              <a:rPr lang="en-GB" sz="2000"/>
              <a:t> with vulnerable women. The more my skills and abilities improve the more individuals will feel more at ease, more supported and even feel more likely to find help if it happened again.</a:t>
            </a:r>
          </a:p>
          <a:p>
            <a:pPr marL="0" indent="0">
              <a:buNone/>
            </a:pPr>
            <a:r>
              <a:rPr lang="en-GB" sz="2000"/>
              <a:t>(Homestart, 2025)</a:t>
            </a:r>
          </a:p>
        </p:txBody>
      </p:sp>
    </p:spTree>
    <p:extLst>
      <p:ext uri="{BB962C8B-B14F-4D97-AF65-F5344CB8AC3E}">
        <p14:creationId xmlns:p14="http://schemas.microsoft.com/office/powerpoint/2010/main" val="1973732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41C87-14BE-3980-0B26-8F1539A67EAD}"/>
              </a:ext>
            </a:extLst>
          </p:cNvPr>
          <p:cNvSpPr>
            <a:spLocks noGrp="1"/>
          </p:cNvSpPr>
          <p:nvPr>
            <p:ph type="title"/>
          </p:nvPr>
        </p:nvSpPr>
        <p:spPr/>
        <p:txBody>
          <a:bodyPr/>
          <a:lstStyle/>
          <a:p>
            <a:r>
              <a:rPr lang="en-GB"/>
              <a:t>Development in my existing skills and abilities</a:t>
            </a:r>
          </a:p>
        </p:txBody>
      </p:sp>
      <p:graphicFrame>
        <p:nvGraphicFramePr>
          <p:cNvPr id="23" name="Content Placeholder 2">
            <a:extLst>
              <a:ext uri="{FF2B5EF4-FFF2-40B4-BE49-F238E27FC236}">
                <a16:creationId xmlns:a16="http://schemas.microsoft.com/office/drawing/2014/main" id="{CE2580DA-6E13-9BED-57A1-4A12ACDD839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5363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6F7820-A9F3-5A5A-2341-3650F2D94795}"/>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How I plan to develop my skills and abilities</a:t>
            </a:r>
          </a:p>
        </p:txBody>
      </p:sp>
      <p:sp>
        <p:nvSpPr>
          <p:cNvPr id="3" name="Content Placeholder 2">
            <a:extLst>
              <a:ext uri="{FF2B5EF4-FFF2-40B4-BE49-F238E27FC236}">
                <a16:creationId xmlns:a16="http://schemas.microsoft.com/office/drawing/2014/main" id="{0B15B9F8-A9BA-BB8E-7BFA-B4A193A23782}"/>
              </a:ext>
            </a:extLst>
          </p:cNvPr>
          <p:cNvSpPr>
            <a:spLocks noGrp="1"/>
          </p:cNvSpPr>
          <p:nvPr>
            <p:ph idx="1"/>
          </p:nvPr>
        </p:nvSpPr>
        <p:spPr>
          <a:xfrm>
            <a:off x="4810259" y="649480"/>
            <a:ext cx="6555347" cy="5546047"/>
          </a:xfrm>
        </p:spPr>
        <p:txBody>
          <a:bodyPr vert="horz" lIns="91440" tIns="45720" rIns="91440" bIns="45720" rtlCol="0" anchor="ctr">
            <a:normAutofit/>
          </a:bodyPr>
          <a:lstStyle/>
          <a:p>
            <a:pPr marL="0" indent="0">
              <a:buNone/>
            </a:pPr>
            <a:r>
              <a:rPr lang="en-GB" sz="2000"/>
              <a:t>As mentioned I do want to get involved with everything and as much as I am able to, I want to be able to communicate with individuals of all kinds and know how the best way to handle situations will be.</a:t>
            </a:r>
          </a:p>
          <a:p>
            <a:pPr marL="0" indent="0">
              <a:buNone/>
            </a:pPr>
            <a:r>
              <a:rPr lang="en-GB" sz="2000"/>
              <a:t>If I do not take all oppurtunities given to me then it will be very hard to develop those skills and abilities. I want to be confident in my skills and abilities and come away from this volunteer expierence and be proud of my development.</a:t>
            </a:r>
          </a:p>
          <a:p>
            <a:pPr marL="0" indent="0">
              <a:buNone/>
            </a:pPr>
            <a:r>
              <a:rPr lang="en-GB" sz="2000"/>
              <a:t>I want to be able to show my development and how the development process started and ended. It is best that in this expierence I do everything head on and get stuck in as I will learn more this way.</a:t>
            </a:r>
          </a:p>
          <a:p>
            <a:pPr marL="0" indent="0">
              <a:buNone/>
            </a:pPr>
            <a:r>
              <a:rPr lang="en-GB" sz="2000">
                <a:latin typeface="Calibri"/>
                <a:ea typeface="Calibri"/>
                <a:cs typeface="Calibri"/>
              </a:rPr>
              <a:t>Dixon, J.A. (2020)</a:t>
            </a:r>
            <a:endParaRPr lang="en-GB" sz="2000"/>
          </a:p>
        </p:txBody>
      </p:sp>
    </p:spTree>
    <p:extLst>
      <p:ext uri="{BB962C8B-B14F-4D97-AF65-F5344CB8AC3E}">
        <p14:creationId xmlns:p14="http://schemas.microsoft.com/office/powerpoint/2010/main" val="486151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Rectangle 2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EF31A4-501E-4C38-DD8E-E5A250E9A497}"/>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Expierence development</a:t>
            </a:r>
          </a:p>
        </p:txBody>
      </p:sp>
      <p:graphicFrame>
        <p:nvGraphicFramePr>
          <p:cNvPr id="27" name="Content Placeholder 2">
            <a:extLst>
              <a:ext uri="{FF2B5EF4-FFF2-40B4-BE49-F238E27FC236}">
                <a16:creationId xmlns:a16="http://schemas.microsoft.com/office/drawing/2014/main" id="{7C11E464-BC34-D8AE-903C-F4530A256875}"/>
              </a:ext>
            </a:extLst>
          </p:cNvPr>
          <p:cNvGraphicFramePr>
            <a:graphicFrameLocks noGrp="1"/>
          </p:cNvGraphicFramePr>
          <p:nvPr>
            <p:ph idx="1"/>
            <p:extLst>
              <p:ext uri="{D42A27DB-BD31-4B8C-83A1-F6EECF244321}">
                <p14:modId xmlns:p14="http://schemas.microsoft.com/office/powerpoint/2010/main" val="397469888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2022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6E8FA6-54C5-783D-AF5A-5BAC5BBE7AAE}"/>
              </a:ext>
            </a:extLst>
          </p:cNvPr>
          <p:cNvSpPr>
            <a:spLocks noGrp="1"/>
          </p:cNvSpPr>
          <p:nvPr>
            <p:ph type="title"/>
          </p:nvPr>
        </p:nvSpPr>
        <p:spPr>
          <a:xfrm>
            <a:off x="6094105" y="802955"/>
            <a:ext cx="4977976" cy="1454051"/>
          </a:xfrm>
        </p:spPr>
        <p:txBody>
          <a:bodyPr>
            <a:normAutofit/>
          </a:bodyPr>
          <a:lstStyle/>
          <a:p>
            <a:r>
              <a:rPr lang="en-GB" sz="3600">
                <a:solidFill>
                  <a:schemeClr val="tx2"/>
                </a:solidFill>
              </a:rPr>
              <a:t>Expierences to develop me </a:t>
            </a:r>
          </a:p>
        </p:txBody>
      </p:sp>
      <p:pic>
        <p:nvPicPr>
          <p:cNvPr id="7" name="Graphic 6" descr="Business Growth">
            <a:extLst>
              <a:ext uri="{FF2B5EF4-FFF2-40B4-BE49-F238E27FC236}">
                <a16:creationId xmlns:a16="http://schemas.microsoft.com/office/drawing/2014/main" id="{DBB9C51C-3C38-7B23-B0EF-CE9914727C7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389646E3-32AD-B9C2-802B-940DC3F4E9F5}"/>
              </a:ext>
            </a:extLst>
          </p:cNvPr>
          <p:cNvSpPr>
            <a:spLocks noGrp="1"/>
          </p:cNvSpPr>
          <p:nvPr>
            <p:ph idx="1"/>
          </p:nvPr>
        </p:nvSpPr>
        <p:spPr>
          <a:xfrm>
            <a:off x="6090574" y="1994962"/>
            <a:ext cx="5698938" cy="4066009"/>
          </a:xfrm>
        </p:spPr>
        <p:txBody>
          <a:bodyPr vert="horz" lIns="91440" tIns="45720" rIns="91440" bIns="45720" rtlCol="0" anchor="ctr">
            <a:normAutofit/>
          </a:bodyPr>
          <a:lstStyle/>
          <a:p>
            <a:pPr marL="0" indent="0">
              <a:buNone/>
            </a:pPr>
            <a:r>
              <a:rPr lang="en-GB" sz="1800">
                <a:solidFill>
                  <a:schemeClr val="tx2"/>
                </a:solidFill>
              </a:rPr>
              <a:t>I'm hoping that volunteering with women's aid will help me be a bit more firm and stand my ground a bit more, by this I mean that often or not I am quite sensitive and I would like to get better at handling this. I also want to be able to be confident and be able to maintain and keep that professional boundary.</a:t>
            </a:r>
          </a:p>
          <a:p>
            <a:pPr marL="0" indent="0">
              <a:buNone/>
            </a:pPr>
            <a:r>
              <a:rPr lang="en-GB" sz="1800">
                <a:solidFill>
                  <a:schemeClr val="tx2"/>
                </a:solidFill>
              </a:rPr>
              <a:t>As previously mentions women's aid will also help me pick up key indicators on more vulnerable women. Some key indicators aren't clear to day to day individuals. But the more </a:t>
            </a:r>
            <a:r>
              <a:rPr lang="en-GB" sz="1800" err="1">
                <a:solidFill>
                  <a:schemeClr val="tx2"/>
                </a:solidFill>
              </a:rPr>
              <a:t>expierenced</a:t>
            </a:r>
            <a:r>
              <a:rPr lang="en-GB" sz="1800">
                <a:solidFill>
                  <a:schemeClr val="tx2"/>
                </a:solidFill>
              </a:rPr>
              <a:t> individuals such as the women's aid team are well trained in knowing these key indicators and many more things that could indicate that the individual needs support.</a:t>
            </a:r>
          </a:p>
          <a:p>
            <a:pPr marL="0" indent="0">
              <a:buNone/>
            </a:pPr>
            <a:r>
              <a:rPr lang="en-GB" sz="1500">
                <a:solidFill>
                  <a:schemeClr val="tx2"/>
                </a:solidFill>
              </a:rPr>
              <a:t>(</a:t>
            </a:r>
            <a:r>
              <a:rPr lang="en-GB" sz="1500" err="1">
                <a:solidFill>
                  <a:schemeClr val="tx2"/>
                </a:solidFill>
              </a:rPr>
              <a:t>Womens</a:t>
            </a:r>
            <a:r>
              <a:rPr lang="en-GB" sz="1500">
                <a:solidFill>
                  <a:schemeClr val="tx2"/>
                </a:solidFill>
              </a:rPr>
              <a:t> aid,(B)2025)</a:t>
            </a:r>
          </a:p>
        </p:txBody>
      </p:sp>
      <p:grpSp>
        <p:nvGrpSpPr>
          <p:cNvPr id="14" name="Group 13">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23847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074CB4-362E-D880-E79B-326DEDB6BA05}"/>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How will I contribute towards aims and objectives?</a:t>
            </a:r>
          </a:p>
        </p:txBody>
      </p:sp>
      <p:sp>
        <p:nvSpPr>
          <p:cNvPr id="6" name="Content Placeholder 5">
            <a:extLst>
              <a:ext uri="{FF2B5EF4-FFF2-40B4-BE49-F238E27FC236}">
                <a16:creationId xmlns:a16="http://schemas.microsoft.com/office/drawing/2014/main" id="{9FD9A7F8-17A7-78BB-66ED-915B00588673}"/>
              </a:ext>
            </a:extLst>
          </p:cNvPr>
          <p:cNvSpPr>
            <a:spLocks noGrp="1"/>
          </p:cNvSpPr>
          <p:nvPr>
            <p:ph idx="1"/>
          </p:nvPr>
        </p:nvSpPr>
        <p:spPr>
          <a:xfrm>
            <a:off x="4810259" y="649480"/>
            <a:ext cx="6555347" cy="5546047"/>
          </a:xfrm>
        </p:spPr>
        <p:txBody>
          <a:bodyPr vert="horz" lIns="91440" tIns="45720" rIns="91440" bIns="45720" rtlCol="0" anchor="ctr">
            <a:normAutofit/>
          </a:bodyPr>
          <a:lstStyle/>
          <a:p>
            <a:pPr marL="0" indent="0">
              <a:buNone/>
            </a:pPr>
            <a:r>
              <a:rPr lang="en-GB" sz="2000"/>
              <a:t>Some of the aims for women's aid include feminism, </a:t>
            </a:r>
            <a:r>
              <a:rPr lang="en-GB" sz="2000" err="1"/>
              <a:t>survivour</a:t>
            </a:r>
            <a:r>
              <a:rPr lang="en-GB" sz="2000"/>
              <a:t> </a:t>
            </a:r>
            <a:r>
              <a:rPr lang="en-GB" sz="2000" err="1"/>
              <a:t>centered</a:t>
            </a:r>
            <a:r>
              <a:rPr lang="en-GB" sz="2000"/>
              <a:t>, inclusive, empowering and many more. These objectives can be upheld with ensuring that our best is given at all times, and if we are lacking in any of these fields to improve on them the best we can.</a:t>
            </a:r>
          </a:p>
          <a:p>
            <a:pPr marL="0" indent="0">
              <a:buNone/>
            </a:pPr>
            <a:r>
              <a:rPr lang="en-GB" sz="2000"/>
              <a:t>Going into </a:t>
            </a:r>
            <a:r>
              <a:rPr lang="en-GB" sz="2000" err="1"/>
              <a:t>womens</a:t>
            </a:r>
            <a:r>
              <a:rPr lang="en-GB" sz="2000"/>
              <a:t> aid will boost my communication within these individuals. In order to contribute to these aims and objects I need to be able to keep a strong mindset, and power through any difficult times or conversations that could be happening.</a:t>
            </a:r>
          </a:p>
          <a:p>
            <a:pPr marL="0" indent="0">
              <a:buNone/>
            </a:pPr>
            <a:r>
              <a:rPr lang="en-GB" sz="2000"/>
              <a:t>(</a:t>
            </a:r>
            <a:r>
              <a:rPr lang="en-GB" sz="2000" err="1"/>
              <a:t>Womens</a:t>
            </a:r>
            <a:r>
              <a:rPr lang="en-GB" sz="2000"/>
              <a:t> Aid,(A) 2024)</a:t>
            </a:r>
          </a:p>
          <a:p>
            <a:pPr marL="0" indent="0">
              <a:buNone/>
            </a:pPr>
            <a:endParaRPr lang="en-GB" sz="2000"/>
          </a:p>
          <a:p>
            <a:pPr marL="0" indent="0">
              <a:buNone/>
            </a:pPr>
            <a:endParaRPr lang="en-GB" sz="2000"/>
          </a:p>
        </p:txBody>
      </p:sp>
    </p:spTree>
    <p:extLst>
      <p:ext uri="{BB962C8B-B14F-4D97-AF65-F5344CB8AC3E}">
        <p14:creationId xmlns:p14="http://schemas.microsoft.com/office/powerpoint/2010/main" val="2479613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D65DF9-50B9-948B-9931-6F792570E8B0}"/>
              </a:ext>
            </a:extLst>
          </p:cNvPr>
          <p:cNvSpPr>
            <a:spLocks noGrp="1"/>
          </p:cNvSpPr>
          <p:nvPr>
            <p:ph type="title"/>
          </p:nvPr>
        </p:nvSpPr>
        <p:spPr>
          <a:xfrm>
            <a:off x="838200" y="620742"/>
            <a:ext cx="10515600" cy="1325563"/>
          </a:xfrm>
        </p:spPr>
        <p:txBody>
          <a:bodyPr>
            <a:normAutofit/>
          </a:bodyPr>
          <a:lstStyle/>
          <a:p>
            <a:r>
              <a:rPr lang="en-GB">
                <a:solidFill>
                  <a:srgbClr val="FFFFFF"/>
                </a:solidFill>
                <a:latin typeface="Aptos"/>
              </a:rPr>
              <a:t>How volunteering</a:t>
            </a:r>
            <a:r>
              <a:rPr lang="en-GB">
                <a:solidFill>
                  <a:srgbClr val="FFFFFF"/>
                </a:solidFill>
                <a:latin typeface="Aptos"/>
                <a:ea typeface="Calibri"/>
                <a:cs typeface="Calibri"/>
              </a:rPr>
              <a:t> </a:t>
            </a:r>
            <a:r>
              <a:rPr lang="en-GB">
                <a:solidFill>
                  <a:srgbClr val="FFFFFF"/>
                </a:solidFill>
                <a:latin typeface="Aptos"/>
                <a:ea typeface="Calibri"/>
                <a:cs typeface="Arial"/>
              </a:rPr>
              <a:t>enables candidates to become more knowledgeable</a:t>
            </a:r>
            <a:r>
              <a:rPr lang="en-GB">
                <a:solidFill>
                  <a:srgbClr val="FFFFFF"/>
                </a:solidFill>
                <a:latin typeface="Aptos"/>
              </a:rPr>
              <a:t> </a:t>
            </a:r>
          </a:p>
        </p:txBody>
      </p:sp>
      <p:cxnSp>
        <p:nvCxnSpPr>
          <p:cNvPr id="14" name="Straight Connector 13">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FC9FC4C-FBA3-6427-1452-6FC4EB001203}"/>
              </a:ext>
            </a:extLst>
          </p:cNvPr>
          <p:cNvSpPr>
            <a:spLocks noGrp="1"/>
          </p:cNvSpPr>
          <p:nvPr>
            <p:ph sz="half" idx="1"/>
          </p:nvPr>
        </p:nvSpPr>
        <p:spPr>
          <a:xfrm>
            <a:off x="838200" y="2266345"/>
            <a:ext cx="5097780" cy="3910617"/>
          </a:xfrm>
        </p:spPr>
        <p:txBody>
          <a:bodyPr vert="horz" lIns="91440" tIns="45720" rIns="91440" bIns="45720" rtlCol="0">
            <a:normAutofit/>
          </a:bodyPr>
          <a:lstStyle/>
          <a:p>
            <a:pPr marL="0" indent="0">
              <a:buNone/>
            </a:pPr>
            <a:r>
              <a:rPr lang="en-GB" sz="2400">
                <a:solidFill>
                  <a:srgbClr val="FFFFFF"/>
                </a:solidFill>
              </a:rPr>
              <a:t>Candidates that volunteer grow as an individual, they are able to see and do more. With the expierences given by volunteering, it helps with knowledge, it helps individuals know more. With womens aid, candidates will learn more on how situations should be dealt with, whats the best support to given and whats to be avoided.</a:t>
            </a:r>
            <a:endParaRPr lang="en-US" sz="2400">
              <a:solidFill>
                <a:srgbClr val="FFFFFF"/>
              </a:solidFill>
            </a:endParaRPr>
          </a:p>
        </p:txBody>
      </p:sp>
      <p:sp>
        <p:nvSpPr>
          <p:cNvPr id="4" name="Content Placeholder 3">
            <a:extLst>
              <a:ext uri="{FF2B5EF4-FFF2-40B4-BE49-F238E27FC236}">
                <a16:creationId xmlns:a16="http://schemas.microsoft.com/office/drawing/2014/main" id="{12173292-78EA-A664-CA60-A3582F29A322}"/>
              </a:ext>
            </a:extLst>
          </p:cNvPr>
          <p:cNvSpPr>
            <a:spLocks noGrp="1"/>
          </p:cNvSpPr>
          <p:nvPr>
            <p:ph sz="half" idx="2"/>
          </p:nvPr>
        </p:nvSpPr>
        <p:spPr>
          <a:xfrm>
            <a:off x="6256020" y="2266345"/>
            <a:ext cx="5097780" cy="3910618"/>
          </a:xfrm>
        </p:spPr>
        <p:txBody>
          <a:bodyPr vert="horz" lIns="91440" tIns="45720" rIns="91440" bIns="45720" rtlCol="0" anchor="t">
            <a:normAutofit/>
          </a:bodyPr>
          <a:lstStyle/>
          <a:p>
            <a:pPr marL="0" indent="0">
              <a:buNone/>
            </a:pPr>
            <a:r>
              <a:rPr lang="en-GB" sz="2400">
                <a:solidFill>
                  <a:srgbClr val="FFFFFF"/>
                </a:solidFill>
              </a:rPr>
              <a:t>Not only will they understand and learn more they will be able to grow as a individual. They will grow their skills, their abilities, they’ll grow as a person and this will be over time. But you will see candidates change for the better when joining volunteering.</a:t>
            </a:r>
          </a:p>
          <a:p>
            <a:pPr marL="0" indent="0">
              <a:buNone/>
            </a:pPr>
            <a:endParaRPr lang="en-GB" sz="2400">
              <a:solidFill>
                <a:srgbClr val="FFFFFF"/>
              </a:solidFill>
            </a:endParaRPr>
          </a:p>
          <a:p>
            <a:pPr marL="0" indent="0">
              <a:buNone/>
            </a:pPr>
            <a:endParaRPr lang="en-GB" sz="2400">
              <a:solidFill>
                <a:srgbClr val="FFFFFF"/>
              </a:solidFill>
            </a:endParaRPr>
          </a:p>
          <a:p>
            <a:pPr marL="0" indent="0">
              <a:buNone/>
            </a:pPr>
            <a:r>
              <a:rPr lang="en-GB" sz="2400">
                <a:solidFill>
                  <a:srgbClr val="FFFFFF"/>
                </a:solidFill>
              </a:rPr>
              <a:t>(</a:t>
            </a:r>
            <a:r>
              <a:rPr lang="en-GB" sz="2400" err="1">
                <a:solidFill>
                  <a:srgbClr val="FFFFFF"/>
                </a:solidFill>
              </a:rPr>
              <a:t>Nidirect</a:t>
            </a:r>
            <a:r>
              <a:rPr lang="en-GB" sz="2400">
                <a:solidFill>
                  <a:srgbClr val="FFFFFF"/>
                </a:solidFill>
              </a:rPr>
              <a:t>, 2015)</a:t>
            </a:r>
          </a:p>
        </p:txBody>
      </p:sp>
    </p:spTree>
    <p:extLst>
      <p:ext uri="{BB962C8B-B14F-4D97-AF65-F5344CB8AC3E}">
        <p14:creationId xmlns:p14="http://schemas.microsoft.com/office/powerpoint/2010/main" val="3198488788"/>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6E852-EF87-A7ED-BDDD-446899FFE7AB}"/>
              </a:ext>
            </a:extLst>
          </p:cNvPr>
          <p:cNvSpPr>
            <a:spLocks noGrp="1"/>
          </p:cNvSpPr>
          <p:nvPr>
            <p:ph type="title"/>
          </p:nvPr>
        </p:nvSpPr>
        <p:spPr>
          <a:xfrm>
            <a:off x="762000" y="1143486"/>
            <a:ext cx="4267200" cy="1437406"/>
          </a:xfrm>
        </p:spPr>
        <p:txBody>
          <a:bodyPr vert="horz" lIns="91440" tIns="45720" rIns="91440" bIns="45720" rtlCol="0" anchor="t">
            <a:normAutofit/>
          </a:bodyPr>
          <a:lstStyle/>
          <a:p>
            <a:r>
              <a:rPr lang="en-US"/>
              <a:t>Safety </a:t>
            </a:r>
          </a:p>
        </p:txBody>
      </p:sp>
      <p:cxnSp>
        <p:nvCxnSpPr>
          <p:cNvPr id="10" name="Straight Connector 9">
            <a:extLst>
              <a:ext uri="{FF2B5EF4-FFF2-40B4-BE49-F238E27FC236}">
                <a16:creationId xmlns:a16="http://schemas.microsoft.com/office/drawing/2014/main" id="{37C77032-C865-6057-7D7A-E2743CFA20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C16EAEA7-7A7A-65CB-8325-4DB4017B8137}"/>
              </a:ext>
            </a:extLst>
          </p:cNvPr>
          <p:cNvSpPr>
            <a:spLocks noGrp="1"/>
          </p:cNvSpPr>
          <p:nvPr>
            <p:ph type="body" sz="half" idx="2"/>
          </p:nvPr>
        </p:nvSpPr>
        <p:spPr>
          <a:xfrm>
            <a:off x="5825613" y="838200"/>
            <a:ext cx="5501247" cy="1866358"/>
          </a:xfrm>
        </p:spPr>
        <p:txBody>
          <a:bodyPr vert="horz" lIns="91440" tIns="45720" rIns="91440" bIns="45720" rtlCol="0" anchor="t">
            <a:normAutofit lnSpcReduction="10000"/>
          </a:bodyPr>
          <a:lstStyle/>
          <a:p>
            <a:r>
              <a:rPr lang="en-US" sz="2000" err="1"/>
              <a:t>Womens</a:t>
            </a:r>
            <a:r>
              <a:rPr lang="en-US" sz="2000"/>
              <a:t> aid provides care for all women and girls, no matter what problems they may be having. Whether it is a drug </a:t>
            </a:r>
            <a:r>
              <a:rPr lang="en-US" sz="2000" err="1"/>
              <a:t>addicition</a:t>
            </a:r>
            <a:r>
              <a:rPr lang="en-US" sz="2000"/>
              <a:t>, prostitution, physical abuse, </a:t>
            </a:r>
            <a:r>
              <a:rPr lang="en-US" sz="2000" err="1"/>
              <a:t>emoitional</a:t>
            </a:r>
            <a:r>
              <a:rPr lang="en-US" sz="2000"/>
              <a:t> abuse. They do not care what race, age, sexuality , religion that any body is, all they want is to provide a safe place for women and girls.</a:t>
            </a:r>
            <a:endParaRPr lang="en-US"/>
          </a:p>
        </p:txBody>
      </p:sp>
      <p:pic>
        <p:nvPicPr>
          <p:cNvPr id="5" name="Content Placeholder 4" descr="A person with grey hair and a blue scarf&#10;&#10;AI-generated content may be incorrect.">
            <a:extLst>
              <a:ext uri="{FF2B5EF4-FFF2-40B4-BE49-F238E27FC236}">
                <a16:creationId xmlns:a16="http://schemas.microsoft.com/office/drawing/2014/main" id="{5911DF2D-19D7-BBEF-14E5-D571D415F325}"/>
              </a:ext>
            </a:extLst>
          </p:cNvPr>
          <p:cNvPicPr>
            <a:picLocks noGrp="1" noChangeAspect="1"/>
          </p:cNvPicPr>
          <p:nvPr>
            <p:ph idx="1"/>
          </p:nvPr>
        </p:nvPicPr>
        <p:blipFill>
          <a:blip r:embed="rId2"/>
          <a:srcRect t="625" b="882"/>
          <a:stretch>
            <a:fillRect/>
          </a:stretch>
        </p:blipFill>
        <p:spPr>
          <a:xfrm>
            <a:off x="20" y="3195484"/>
            <a:ext cx="12191980" cy="3662515"/>
          </a:xfrm>
          <a:prstGeom prst="rect">
            <a:avLst/>
          </a:prstGeom>
        </p:spPr>
      </p:pic>
    </p:spTree>
    <p:extLst>
      <p:ext uri="{BB962C8B-B14F-4D97-AF65-F5344CB8AC3E}">
        <p14:creationId xmlns:p14="http://schemas.microsoft.com/office/powerpoint/2010/main" val="4094883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FC591-BCA6-00FC-BCD1-4CDD1EF73FFE}"/>
              </a:ext>
            </a:extLst>
          </p:cNvPr>
          <p:cNvSpPr>
            <a:spLocks noGrp="1"/>
          </p:cNvSpPr>
          <p:nvPr>
            <p:ph type="title"/>
          </p:nvPr>
        </p:nvSpPr>
        <p:spPr/>
        <p:txBody>
          <a:bodyPr/>
          <a:lstStyle/>
          <a:p>
            <a:r>
              <a:rPr lang="en-GB" err="1"/>
              <a:t>Womens</a:t>
            </a:r>
            <a:r>
              <a:rPr lang="en-GB"/>
              <a:t> aids achievements </a:t>
            </a:r>
          </a:p>
        </p:txBody>
      </p:sp>
      <p:pic>
        <p:nvPicPr>
          <p:cNvPr id="5" name="Content Placeholder 4" descr="A close-up of a logo&#10;&#10;AI-generated content may be incorrect.">
            <a:extLst>
              <a:ext uri="{FF2B5EF4-FFF2-40B4-BE49-F238E27FC236}">
                <a16:creationId xmlns:a16="http://schemas.microsoft.com/office/drawing/2014/main" id="{C4A03FB8-5F5D-65ED-422B-1D752B196A43}"/>
              </a:ext>
            </a:extLst>
          </p:cNvPr>
          <p:cNvPicPr>
            <a:picLocks noGrp="1" noChangeAspect="1"/>
          </p:cNvPicPr>
          <p:nvPr>
            <p:ph idx="1"/>
          </p:nvPr>
        </p:nvPicPr>
        <p:blipFill>
          <a:blip r:embed="rId2"/>
          <a:stretch>
            <a:fillRect/>
          </a:stretch>
        </p:blipFill>
        <p:spPr>
          <a:xfrm>
            <a:off x="5526088" y="1366837"/>
            <a:ext cx="5486400" cy="4114800"/>
          </a:xfrm>
          <a:prstGeom prst="rect">
            <a:avLst/>
          </a:prstGeom>
        </p:spPr>
      </p:pic>
      <p:sp>
        <p:nvSpPr>
          <p:cNvPr id="4" name="Text Placeholder 3">
            <a:extLst>
              <a:ext uri="{FF2B5EF4-FFF2-40B4-BE49-F238E27FC236}">
                <a16:creationId xmlns:a16="http://schemas.microsoft.com/office/drawing/2014/main" id="{A084B64D-C56C-0628-2732-A77FC4948189}"/>
              </a:ext>
            </a:extLst>
          </p:cNvPr>
          <p:cNvSpPr>
            <a:spLocks noGrp="1"/>
          </p:cNvSpPr>
          <p:nvPr>
            <p:ph type="body" sz="half" idx="2"/>
          </p:nvPr>
        </p:nvSpPr>
        <p:spPr>
          <a:xfrm>
            <a:off x="839788" y="2057400"/>
            <a:ext cx="3932237" cy="4118246"/>
          </a:xfrm>
        </p:spPr>
        <p:txBody>
          <a:bodyPr vert="horz" lIns="91440" tIns="45720" rIns="91440" bIns="45720" rtlCol="0" anchor="t">
            <a:normAutofit/>
          </a:bodyPr>
          <a:lstStyle/>
          <a:p>
            <a:r>
              <a:rPr lang="en-GB" err="1"/>
              <a:t>Womens</a:t>
            </a:r>
            <a:r>
              <a:rPr lang="en-GB"/>
              <a:t> aid have been able to achieve since starting up, victims to be able to vote safely, children to be put first in family courts and securing funding for life saving refuges. </a:t>
            </a:r>
            <a:endParaRPr lang="en-GB">
              <a:solidFill>
                <a:srgbClr val="2D7D9E"/>
              </a:solidFill>
              <a:highlight>
                <a:srgbClr val="FFFFFF"/>
              </a:highlight>
              <a:latin typeface="Open Sans"/>
              <a:ea typeface="Open Sans"/>
              <a:cs typeface="Open Sans"/>
            </a:endParaRPr>
          </a:p>
          <a:p>
            <a:r>
              <a:rPr lang="en-GB"/>
              <a:t>Seeing such achievements, feels as though I have made the correct choice moving forward with </a:t>
            </a:r>
            <a:r>
              <a:rPr lang="en-GB" err="1"/>
              <a:t>womens</a:t>
            </a:r>
            <a:r>
              <a:rPr lang="en-GB"/>
              <a:t> aid. </a:t>
            </a:r>
            <a:r>
              <a:rPr lang="en-GB" err="1"/>
              <a:t>Womens</a:t>
            </a:r>
            <a:r>
              <a:rPr lang="en-GB"/>
              <a:t> aid is going to be a </a:t>
            </a:r>
            <a:r>
              <a:rPr lang="en-GB" err="1"/>
              <a:t>a</a:t>
            </a:r>
            <a:r>
              <a:rPr lang="en-GB"/>
              <a:t> great </a:t>
            </a:r>
            <a:r>
              <a:rPr lang="en-GB" err="1"/>
              <a:t>achievment</a:t>
            </a:r>
            <a:r>
              <a:rPr lang="en-GB"/>
              <a:t> for myself, doing something that is completely out of my comfort zone. </a:t>
            </a:r>
            <a:endParaRPr lang="en-GB">
              <a:ea typeface="Calibri"/>
              <a:cs typeface="Calibri"/>
            </a:endParaRPr>
          </a:p>
          <a:p>
            <a:r>
              <a:rPr lang="en-GB">
                <a:solidFill>
                  <a:srgbClr val="2C3E50"/>
                </a:solidFill>
                <a:latin typeface="Calibri"/>
                <a:ea typeface="Calibri"/>
                <a:cs typeface="Calibri"/>
              </a:rPr>
              <a:t>(</a:t>
            </a:r>
            <a:r>
              <a:rPr lang="en-GB" err="1">
                <a:solidFill>
                  <a:srgbClr val="2C3E50"/>
                </a:solidFill>
                <a:latin typeface="Calibri"/>
                <a:ea typeface="Calibri"/>
                <a:cs typeface="Calibri"/>
              </a:rPr>
              <a:t>Womens</a:t>
            </a:r>
            <a:r>
              <a:rPr lang="en-GB">
                <a:solidFill>
                  <a:srgbClr val="2C3E50"/>
                </a:solidFill>
                <a:latin typeface="Calibri"/>
                <a:ea typeface="Calibri"/>
                <a:cs typeface="Calibri"/>
              </a:rPr>
              <a:t> aid,(B) 2024)</a:t>
            </a:r>
            <a:endParaRPr lang="en-GB">
              <a:solidFill>
                <a:srgbClr val="000000"/>
              </a:solidFill>
              <a:latin typeface="Aptos" panose="020B0004020202020204"/>
              <a:ea typeface="Calibri"/>
              <a:cs typeface="Calibri"/>
            </a:endParaRPr>
          </a:p>
        </p:txBody>
      </p:sp>
      <p:sp>
        <p:nvSpPr>
          <p:cNvPr id="6" name="TextBox 5">
            <a:extLst>
              <a:ext uri="{FF2B5EF4-FFF2-40B4-BE49-F238E27FC236}">
                <a16:creationId xmlns:a16="http://schemas.microsoft.com/office/drawing/2014/main" id="{27EDAF96-009A-D9C7-47C8-7D653471616E}"/>
              </a:ext>
            </a:extLst>
          </p:cNvPr>
          <p:cNvSpPr txBox="1"/>
          <p:nvPr/>
        </p:nvSpPr>
        <p:spPr>
          <a:xfrm>
            <a:off x="8135285" y="5485169"/>
            <a:ext cx="28655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(NAPAC, 2025)</a:t>
            </a:r>
          </a:p>
        </p:txBody>
      </p:sp>
    </p:spTree>
    <p:extLst>
      <p:ext uri="{BB962C8B-B14F-4D97-AF65-F5344CB8AC3E}">
        <p14:creationId xmlns:p14="http://schemas.microsoft.com/office/powerpoint/2010/main" val="363614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70EECE-8E18-67A1-88CF-5ED31328CAE0}"/>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conclusion</a:t>
            </a:r>
          </a:p>
        </p:txBody>
      </p:sp>
      <p:sp>
        <p:nvSpPr>
          <p:cNvPr id="3" name="Content Placeholder 2">
            <a:extLst>
              <a:ext uri="{FF2B5EF4-FFF2-40B4-BE49-F238E27FC236}">
                <a16:creationId xmlns:a16="http://schemas.microsoft.com/office/drawing/2014/main" id="{2A676BAD-AB64-D557-88CA-729429B5492E}"/>
              </a:ext>
            </a:extLst>
          </p:cNvPr>
          <p:cNvSpPr>
            <a:spLocks noGrp="1"/>
          </p:cNvSpPr>
          <p:nvPr>
            <p:ph idx="1"/>
          </p:nvPr>
        </p:nvSpPr>
        <p:spPr>
          <a:xfrm>
            <a:off x="6503158" y="649480"/>
            <a:ext cx="4862447" cy="5546047"/>
          </a:xfrm>
        </p:spPr>
        <p:txBody>
          <a:bodyPr vert="horz" lIns="91440" tIns="45720" rIns="91440" bIns="45720" rtlCol="0" anchor="ctr">
            <a:normAutofit/>
          </a:bodyPr>
          <a:lstStyle/>
          <a:p>
            <a:pPr marL="0" indent="0">
              <a:buNone/>
            </a:pPr>
            <a:r>
              <a:rPr lang="en-GB" sz="2000"/>
              <a:t>Overall I think womens aid will be a great oppurtunity for myself, and will push me in the right direction before joining the police. The police can sometime slack in areas for vulnerable women and I would like to be able to pick up some of that slack and be able to help future women and girls when im in womens aid and in the police force.</a:t>
            </a:r>
          </a:p>
        </p:txBody>
      </p:sp>
    </p:spTree>
    <p:extLst>
      <p:ext uri="{BB962C8B-B14F-4D97-AF65-F5344CB8AC3E}">
        <p14:creationId xmlns:p14="http://schemas.microsoft.com/office/powerpoint/2010/main" val="4035775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Yellow question mark">
            <a:extLst>
              <a:ext uri="{FF2B5EF4-FFF2-40B4-BE49-F238E27FC236}">
                <a16:creationId xmlns:a16="http://schemas.microsoft.com/office/drawing/2014/main" id="{D512A16C-C324-7312-EC3B-71028192EE63}"/>
              </a:ext>
            </a:extLst>
          </p:cNvPr>
          <p:cNvPicPr>
            <a:picLocks noChangeAspect="1"/>
          </p:cNvPicPr>
          <p:nvPr/>
        </p:nvPicPr>
        <p:blipFill>
          <a:blip r:embed="rId2">
            <a:alphaModFix/>
          </a:blip>
          <a:srcRect r="-2" b="6263"/>
          <a:stretch>
            <a:fillRect/>
          </a:stretch>
        </p:blipFill>
        <p:spPr>
          <a:xfrm>
            <a:off x="20" y="10"/>
            <a:ext cx="12191979" cy="6857990"/>
          </a:xfrm>
          <a:prstGeom prst="rect">
            <a:avLst/>
          </a:prstGeom>
        </p:spPr>
      </p:pic>
      <p:sp>
        <p:nvSpPr>
          <p:cNvPr id="8" name="Rectangle 7">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EAC63D-6D40-31B7-40EB-A93BC3DD0B18}"/>
              </a:ext>
            </a:extLst>
          </p:cNvPr>
          <p:cNvSpPr>
            <a:spLocks noGrp="1"/>
          </p:cNvSpPr>
          <p:nvPr>
            <p:ph type="title"/>
          </p:nvPr>
        </p:nvSpPr>
        <p:spPr>
          <a:xfrm>
            <a:off x="762000" y="1137434"/>
            <a:ext cx="7800660" cy="1520987"/>
          </a:xfrm>
        </p:spPr>
        <p:txBody>
          <a:bodyPr vert="horz" lIns="91440" tIns="45720" rIns="91440" bIns="45720" rtlCol="0" anchor="t">
            <a:normAutofit/>
          </a:bodyPr>
          <a:lstStyle/>
          <a:p>
            <a:r>
              <a:rPr lang="en-US" sz="4000">
                <a:solidFill>
                  <a:srgbClr val="FFFFFF"/>
                </a:solidFill>
              </a:rPr>
              <a:t>Any questions?</a:t>
            </a:r>
          </a:p>
        </p:txBody>
      </p:sp>
      <p:sp>
        <p:nvSpPr>
          <p:cNvPr id="10" name="Rectangle 9">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0100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9EF17-9059-800C-E043-03E6AE5F5E1A}"/>
              </a:ext>
            </a:extLst>
          </p:cNvPr>
          <p:cNvSpPr>
            <a:spLocks noGrp="1"/>
          </p:cNvSpPr>
          <p:nvPr>
            <p:ph type="title"/>
          </p:nvPr>
        </p:nvSpPr>
        <p:spPr/>
        <p:txBody>
          <a:bodyPr/>
          <a:lstStyle/>
          <a:p>
            <a:r>
              <a:rPr lang="en-GB"/>
              <a:t>The use of AI</a:t>
            </a:r>
          </a:p>
        </p:txBody>
      </p:sp>
      <p:sp>
        <p:nvSpPr>
          <p:cNvPr id="3" name="Content Placeholder 2">
            <a:extLst>
              <a:ext uri="{FF2B5EF4-FFF2-40B4-BE49-F238E27FC236}">
                <a16:creationId xmlns:a16="http://schemas.microsoft.com/office/drawing/2014/main" id="{6A40FF92-5618-B044-A372-7AD0E528CC8E}"/>
              </a:ext>
            </a:extLst>
          </p:cNvPr>
          <p:cNvSpPr>
            <a:spLocks noGrp="1"/>
          </p:cNvSpPr>
          <p:nvPr>
            <p:ph idx="1"/>
          </p:nvPr>
        </p:nvSpPr>
        <p:spPr/>
        <p:txBody>
          <a:bodyPr vert="horz" lIns="91440" tIns="45720" rIns="91440" bIns="45720" rtlCol="0" anchor="t">
            <a:normAutofit lnSpcReduction="10000"/>
          </a:bodyPr>
          <a:lstStyle/>
          <a:p>
            <a:pPr marL="0" indent="0">
              <a:buNone/>
            </a:pPr>
            <a:r>
              <a:rPr lang="en-GB" sz="2600">
                <a:latin typeface="Calibri"/>
                <a:ea typeface="Calibri"/>
                <a:cs typeface="Calibri"/>
              </a:rPr>
              <a:t>I did not use AI for </a:t>
            </a:r>
            <a:r>
              <a:rPr lang="en-GB" sz="2600" err="1">
                <a:latin typeface="Calibri"/>
                <a:ea typeface="Calibri"/>
                <a:cs typeface="Calibri"/>
              </a:rPr>
              <a:t>reasearch</a:t>
            </a:r>
            <a:r>
              <a:rPr lang="en-GB" sz="2600">
                <a:latin typeface="Calibri"/>
                <a:ea typeface="Calibri"/>
                <a:cs typeface="Calibri"/>
              </a:rPr>
              <a:t>.</a:t>
            </a:r>
            <a:endParaRPr lang="en-US" sz="2600">
              <a:latin typeface="Calibri"/>
              <a:ea typeface="Calibri"/>
              <a:cs typeface="Calibri"/>
            </a:endParaRPr>
          </a:p>
          <a:p>
            <a:pPr marL="0" indent="0">
              <a:buNone/>
            </a:pPr>
            <a:r>
              <a:rPr lang="en-GB" sz="2600">
                <a:latin typeface="Calibri"/>
                <a:ea typeface="Calibri"/>
                <a:cs typeface="Calibri"/>
              </a:rPr>
              <a:t>I did not use AI for my structure.</a:t>
            </a:r>
          </a:p>
          <a:p>
            <a:pPr marL="0" indent="0">
              <a:buNone/>
            </a:pPr>
            <a:r>
              <a:rPr lang="en-GB" sz="2600">
                <a:latin typeface="Calibri"/>
                <a:ea typeface="Calibri"/>
                <a:cs typeface="Calibri"/>
              </a:rPr>
              <a:t>I did not use AI for my proofreading.</a:t>
            </a:r>
            <a:endParaRPr lang="en-US" sz="2600">
              <a:latin typeface="Calibri"/>
              <a:ea typeface="Calibri"/>
              <a:cs typeface="Calibri"/>
            </a:endParaRPr>
          </a:p>
          <a:p>
            <a:pPr marL="0" indent="0">
              <a:buNone/>
            </a:pPr>
            <a:r>
              <a:rPr lang="en-GB" sz="2600">
                <a:latin typeface="Calibri"/>
                <a:ea typeface="Calibri"/>
                <a:cs typeface="Calibri"/>
              </a:rPr>
              <a:t>I did not use AI for my writing.</a:t>
            </a:r>
          </a:p>
          <a:p>
            <a:pPr marL="0" indent="0">
              <a:buNone/>
            </a:pPr>
            <a:r>
              <a:rPr lang="en-GB" sz="2600">
                <a:latin typeface="Calibri"/>
                <a:ea typeface="Calibri"/>
                <a:cs typeface="Calibri"/>
              </a:rPr>
              <a:t>I did not use AI for creative.</a:t>
            </a:r>
          </a:p>
          <a:p>
            <a:pPr marL="0" indent="0">
              <a:buNone/>
            </a:pPr>
            <a:r>
              <a:rPr lang="en-GB" sz="2600">
                <a:latin typeface="Calibri"/>
                <a:ea typeface="Calibri"/>
                <a:cs typeface="Calibri"/>
              </a:rPr>
              <a:t>I did not use AI for programming.</a:t>
            </a:r>
          </a:p>
          <a:p>
            <a:pPr marL="0" indent="0">
              <a:buNone/>
            </a:pPr>
            <a:r>
              <a:rPr lang="en-GB" sz="2600">
                <a:latin typeface="Calibri"/>
                <a:ea typeface="Calibri"/>
                <a:cs typeface="Calibri"/>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marL="0" indent="0">
              <a:buNone/>
            </a:pPr>
            <a:endParaRPr lang="en-GB"/>
          </a:p>
        </p:txBody>
      </p:sp>
    </p:spTree>
    <p:extLst>
      <p:ext uri="{BB962C8B-B14F-4D97-AF65-F5344CB8AC3E}">
        <p14:creationId xmlns:p14="http://schemas.microsoft.com/office/powerpoint/2010/main" val="1651336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6D0B9-C3AB-1225-B5D0-F7D17A0BB940}"/>
              </a:ext>
            </a:extLst>
          </p:cNvPr>
          <p:cNvSpPr>
            <a:spLocks noGrp="1"/>
          </p:cNvSpPr>
          <p:nvPr>
            <p:ph type="title"/>
          </p:nvPr>
        </p:nvSpPr>
        <p:spPr/>
        <p:txBody>
          <a:bodyPr/>
          <a:lstStyle/>
          <a:p>
            <a:r>
              <a:rPr lang="en-GB" err="1"/>
              <a:t>Refrences</a:t>
            </a:r>
          </a:p>
        </p:txBody>
      </p:sp>
      <p:sp>
        <p:nvSpPr>
          <p:cNvPr id="3" name="Content Placeholder 2">
            <a:extLst>
              <a:ext uri="{FF2B5EF4-FFF2-40B4-BE49-F238E27FC236}">
                <a16:creationId xmlns:a16="http://schemas.microsoft.com/office/drawing/2014/main" id="{BE674326-05A5-120C-F569-CEE7458FA2B3}"/>
              </a:ext>
            </a:extLst>
          </p:cNvPr>
          <p:cNvSpPr>
            <a:spLocks noGrp="1"/>
          </p:cNvSpPr>
          <p:nvPr>
            <p:ph idx="1"/>
          </p:nvPr>
        </p:nvSpPr>
        <p:spPr/>
        <p:txBody>
          <a:bodyPr vert="horz" lIns="91440" tIns="45720" rIns="91440" bIns="45720" rtlCol="0" anchor="t">
            <a:normAutofit/>
          </a:bodyPr>
          <a:lstStyle/>
          <a:p>
            <a:pPr marL="0" indent="0">
              <a:buNone/>
            </a:pPr>
            <a:r>
              <a:rPr lang="en-GB" sz="1400">
                <a:solidFill>
                  <a:srgbClr val="2C3E50"/>
                </a:solidFill>
                <a:latin typeface="Calibri"/>
                <a:ea typeface="Calibri"/>
                <a:cs typeface="Calibri"/>
              </a:rPr>
              <a:t>Author, G. (2015). </a:t>
            </a:r>
            <a:r>
              <a:rPr lang="en-GB" sz="1400" i="1">
                <a:solidFill>
                  <a:srgbClr val="2C3E50"/>
                </a:solidFill>
                <a:latin typeface="Calibri"/>
                <a:ea typeface="Calibri"/>
                <a:cs typeface="Calibri"/>
              </a:rPr>
              <a:t>Can Work Experience Determine Your Future Career? - What Career Live</a:t>
            </a:r>
            <a:r>
              <a:rPr lang="en-GB" sz="1400">
                <a:solidFill>
                  <a:srgbClr val="2C3E50"/>
                </a:solidFill>
                <a:latin typeface="Calibri"/>
                <a:ea typeface="Calibri"/>
                <a:cs typeface="Calibri"/>
              </a:rPr>
              <a:t>. What Career Live. Available at: </a:t>
            </a:r>
            <a:r>
              <a:rPr lang="en-GB" sz="1400">
                <a:solidFill>
                  <a:srgbClr val="2C3E50"/>
                </a:solidFill>
                <a:latin typeface="Calibri"/>
                <a:ea typeface="Calibri"/>
                <a:cs typeface="Calibri"/>
                <a:hlinkClick r:id="rId2"/>
              </a:rPr>
              <a:t>https://www.whatcareerlive.co.uk/can-work-experience-determine-your-future-career/</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US" err="1">
              <a:solidFill>
                <a:srgbClr val="000000"/>
              </a:solidFill>
              <a:latin typeface="Aptos" panose="020B0004020202020204"/>
              <a:ea typeface="Calibri"/>
              <a:cs typeface="Calibri"/>
            </a:endParaRPr>
          </a:p>
          <a:p>
            <a:pPr marL="0" indent="0">
              <a:buNone/>
            </a:pPr>
            <a:r>
              <a:rPr lang="en-GB" sz="1400">
                <a:solidFill>
                  <a:srgbClr val="000000"/>
                </a:solidFill>
                <a:latin typeface="Calibri"/>
                <a:ea typeface="Calibri"/>
                <a:cs typeface="Calibri"/>
              </a:rPr>
              <a:t>Citizens Advice. (2015). </a:t>
            </a:r>
            <a:r>
              <a:rPr lang="en-GB" sz="1400" i="1">
                <a:solidFill>
                  <a:srgbClr val="000000"/>
                </a:solidFill>
                <a:latin typeface="Calibri"/>
                <a:ea typeface="Calibri"/>
                <a:cs typeface="Calibri"/>
              </a:rPr>
              <a:t>Understanding the benefits of volunteering</a:t>
            </a:r>
            <a:r>
              <a:rPr lang="en-GB" sz="1400">
                <a:solidFill>
                  <a:srgbClr val="000000"/>
                </a:solidFill>
                <a:latin typeface="Calibri"/>
                <a:ea typeface="Calibri"/>
                <a:cs typeface="Calibri"/>
              </a:rPr>
              <a:t>. Available at:</a:t>
            </a:r>
            <a:r>
              <a:rPr lang="en-GB" sz="1400">
                <a:solidFill>
                  <a:schemeClr val="tx2">
                    <a:lumMod val="76000"/>
                    <a:lumOff val="24000"/>
                  </a:schemeClr>
                </a:solidFill>
                <a:latin typeface="Calibri"/>
                <a:ea typeface="Calibri"/>
                <a:cs typeface="Calibri"/>
              </a:rPr>
              <a:t> </a:t>
            </a:r>
            <a:r>
              <a:rPr lang="en-GB" sz="1400">
                <a:solidFill>
                  <a:schemeClr val="tx2">
                    <a:lumMod val="76000"/>
                    <a:lumOff val="24000"/>
                  </a:schemeClr>
                </a:solidFill>
                <a:latin typeface="Calibri"/>
                <a:ea typeface="Calibri"/>
                <a:cs typeface="Calibri"/>
                <a:hlinkClick r:id="rId3">
                  <a:extLst>
                    <a:ext uri="{A12FA001-AC4F-418D-AE19-62706E023703}">
                      <ahyp:hlinkClr xmlns:ahyp="http://schemas.microsoft.com/office/drawing/2018/hyperlinkcolor" val="tx"/>
                    </a:ext>
                  </a:extLst>
                </a:hlinkClick>
              </a:rPr>
              <a:t>https://www.citizensadvice.org.uk/about-us/information/understanding-the-benefits-of-volunteering/</a:t>
            </a:r>
            <a:r>
              <a:rPr lang="en-GB" sz="1400">
                <a:solidFill>
                  <a:schemeClr val="tx2">
                    <a:lumMod val="76000"/>
                    <a:lumOff val="24000"/>
                  </a:schemeClr>
                </a:solidFill>
                <a:latin typeface="Calibri"/>
                <a:ea typeface="Calibri"/>
                <a:cs typeface="Calibri"/>
              </a:rPr>
              <a:t>.</a:t>
            </a:r>
            <a:r>
              <a:rPr lang="en-GB" sz="1400">
                <a:solidFill>
                  <a:schemeClr val="accent1">
                    <a:lumMod val="60000"/>
                    <a:lumOff val="40000"/>
                  </a:schemeClr>
                </a:solidFill>
                <a:latin typeface="Calibri"/>
                <a:ea typeface="Calibri"/>
                <a:cs typeface="Calibri"/>
              </a:rPr>
              <a:t> </a:t>
            </a:r>
            <a:r>
              <a:rPr lang="en-GB" sz="1400">
                <a:solidFill>
                  <a:srgbClr val="000000"/>
                </a:solidFill>
                <a:latin typeface="Calibri"/>
                <a:ea typeface="Calibri"/>
                <a:cs typeface="Calibri"/>
              </a:rPr>
              <a:t>Assessed on 2 </a:t>
            </a:r>
            <a:r>
              <a:rPr lang="en-GB" sz="1400" err="1">
                <a:solidFill>
                  <a:srgbClr val="000000"/>
                </a:solidFill>
                <a:latin typeface="Calibri"/>
                <a:ea typeface="Calibri"/>
                <a:cs typeface="Calibri"/>
              </a:rPr>
              <a:t>jan</a:t>
            </a:r>
            <a:endParaRPr lang="en-GB" err="1">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College of Policing (2019). </a:t>
            </a:r>
            <a:r>
              <a:rPr lang="en-GB" sz="1400" i="1">
                <a:solidFill>
                  <a:srgbClr val="2C3E50"/>
                </a:solidFill>
                <a:latin typeface="Calibri"/>
                <a:ea typeface="Calibri"/>
                <a:cs typeface="Calibri"/>
              </a:rPr>
              <a:t>Core skills | College of Policing</a:t>
            </a:r>
            <a:r>
              <a:rPr lang="en-GB" sz="1400">
                <a:solidFill>
                  <a:srgbClr val="2C3E50"/>
                </a:solidFill>
                <a:latin typeface="Calibri"/>
                <a:ea typeface="Calibri"/>
                <a:cs typeface="Calibri"/>
              </a:rPr>
              <a:t>. [online] College of Policing. Available at: </a:t>
            </a:r>
            <a:r>
              <a:rPr lang="en-GB" sz="1400">
                <a:solidFill>
                  <a:srgbClr val="2C3E50"/>
                </a:solidFill>
                <a:latin typeface="Calibri"/>
                <a:ea typeface="Calibri"/>
                <a:cs typeface="Calibri"/>
                <a:hlinkClick r:id="rId4"/>
              </a:rPr>
              <a:t>https://www.college.police.uk/career-learning/support-for-career-development/core-skills</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err="1">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Dixon, J.A. (2020). </a:t>
            </a:r>
            <a:r>
              <a:rPr lang="en-GB" sz="1400" i="1">
                <a:solidFill>
                  <a:srgbClr val="2C3E50"/>
                </a:solidFill>
                <a:latin typeface="Calibri"/>
                <a:ea typeface="Calibri"/>
                <a:cs typeface="Calibri"/>
              </a:rPr>
              <a:t>Being Confident In Your Skills: How to Recognise What You Are Good At</a:t>
            </a:r>
            <a:r>
              <a:rPr lang="en-GB" sz="1400">
                <a:solidFill>
                  <a:srgbClr val="2C3E50"/>
                </a:solidFill>
                <a:latin typeface="Calibri"/>
                <a:ea typeface="Calibri"/>
                <a:cs typeface="Calibri"/>
              </a:rPr>
              <a:t>. Youth Employment UK. Available at: </a:t>
            </a:r>
            <a:r>
              <a:rPr lang="en-GB" sz="1400">
                <a:solidFill>
                  <a:srgbClr val="2C3E50"/>
                </a:solidFill>
                <a:latin typeface="Calibri"/>
                <a:ea typeface="Calibri"/>
                <a:cs typeface="Calibri"/>
                <a:hlinkClick r:id="rId5"/>
              </a:rPr>
              <a:t>https://www.youthemployment.org.uk/being-confident-in-your-skills-how-to-recognise-what-you-are-good-at/</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err="1">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Home-startbedfordshire.org.uk. (2025). Available at: </a:t>
            </a:r>
            <a:r>
              <a:rPr lang="en-GB" sz="1400">
                <a:solidFill>
                  <a:srgbClr val="2C3E50"/>
                </a:solidFill>
                <a:latin typeface="Calibri"/>
                <a:ea typeface="Calibri"/>
                <a:cs typeface="Calibri"/>
                <a:hlinkClick r:id="rId6"/>
              </a:rPr>
              <a:t>https://home-startbedfordshire.org.uk/skills-gained-from-volunteering/</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err="1">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Mosaic (2025). </a:t>
            </a:r>
            <a:r>
              <a:rPr lang="en-GB" sz="1400" i="1">
                <a:solidFill>
                  <a:srgbClr val="2C3E50"/>
                </a:solidFill>
                <a:latin typeface="Calibri"/>
                <a:ea typeface="Calibri"/>
                <a:cs typeface="Calibri"/>
              </a:rPr>
              <a:t>What is Skills Development?</a:t>
            </a:r>
            <a:r>
              <a:rPr lang="en-GB" sz="1400">
                <a:solidFill>
                  <a:srgbClr val="2C3E50"/>
                </a:solidFill>
                <a:latin typeface="Calibri"/>
                <a:ea typeface="Calibri"/>
                <a:cs typeface="Calibri"/>
              </a:rPr>
              <a:t> Available at: </a:t>
            </a:r>
            <a:r>
              <a:rPr lang="en-GB" sz="1400">
                <a:solidFill>
                  <a:srgbClr val="2C3E50"/>
                </a:solidFill>
                <a:latin typeface="Calibri"/>
                <a:ea typeface="Calibri"/>
                <a:cs typeface="Calibri"/>
                <a:hlinkClick r:id="rId7"/>
              </a:rPr>
              <a:t>https://www.mosaicapp.com/glossary/skills-development</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err="1">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nidirect.gov.uk. (2015). </a:t>
            </a:r>
            <a:r>
              <a:rPr lang="en-GB" sz="1400" i="1">
                <a:solidFill>
                  <a:srgbClr val="2C3E50"/>
                </a:solidFill>
                <a:latin typeface="Calibri"/>
                <a:ea typeface="Calibri"/>
                <a:cs typeface="Calibri"/>
              </a:rPr>
              <a:t>Learning through voluntary work | </a:t>
            </a:r>
            <a:r>
              <a:rPr lang="en-GB" sz="1400" i="1" err="1">
                <a:solidFill>
                  <a:srgbClr val="2C3E50"/>
                </a:solidFill>
                <a:latin typeface="Calibri"/>
                <a:ea typeface="Calibri"/>
                <a:cs typeface="Calibri"/>
              </a:rPr>
              <a:t>nidirect</a:t>
            </a:r>
            <a:r>
              <a:rPr lang="en-GB" sz="1400">
                <a:solidFill>
                  <a:srgbClr val="2C3E50"/>
                </a:solidFill>
                <a:latin typeface="Calibri"/>
                <a:ea typeface="Calibri"/>
                <a:cs typeface="Calibri"/>
              </a:rPr>
              <a:t>. Available at: </a:t>
            </a:r>
            <a:r>
              <a:rPr lang="en-GB" sz="1400">
                <a:solidFill>
                  <a:srgbClr val="2C3E50"/>
                </a:solidFill>
                <a:latin typeface="Calibri"/>
                <a:ea typeface="Calibri"/>
                <a:cs typeface="Calibri"/>
                <a:hlinkClick r:id="rId8"/>
              </a:rPr>
              <a:t>https://www.nidirect.gov.uk/articles/learning-through-voluntary-work</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err="1">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NAPAC. (2025). </a:t>
            </a:r>
            <a:r>
              <a:rPr lang="en-GB" sz="1400" i="1">
                <a:solidFill>
                  <a:srgbClr val="2C3E50"/>
                </a:solidFill>
                <a:latin typeface="Calibri"/>
                <a:ea typeface="Calibri"/>
                <a:cs typeface="Calibri"/>
              </a:rPr>
              <a:t>Women’s Aid Federation of England</a:t>
            </a:r>
            <a:r>
              <a:rPr lang="en-GB" sz="1400">
                <a:solidFill>
                  <a:srgbClr val="2C3E50"/>
                </a:solidFill>
                <a:latin typeface="Calibri"/>
                <a:ea typeface="Calibri"/>
                <a:cs typeface="Calibri"/>
              </a:rPr>
              <a:t>. Available at: </a:t>
            </a:r>
            <a:r>
              <a:rPr lang="en-GB" sz="1400">
                <a:solidFill>
                  <a:srgbClr val="2C3E50"/>
                </a:solidFill>
                <a:latin typeface="Calibri"/>
                <a:ea typeface="Calibri"/>
                <a:cs typeface="Calibri"/>
                <a:hlinkClick r:id="rId9"/>
              </a:rPr>
              <a:t>https://napac.org.uk/listing/womens-aid-federation-of-england/</a:t>
            </a:r>
            <a:r>
              <a:rPr lang="en-GB" sz="1400">
                <a:solidFill>
                  <a:srgbClr val="2C3E50"/>
                </a:solidFill>
                <a:latin typeface="Calibri"/>
                <a:ea typeface="Calibri"/>
                <a:cs typeface="Calibri"/>
              </a:rPr>
              <a:t> Assessed 2 Jan.</a:t>
            </a:r>
            <a:endParaRPr lang="en-GB"/>
          </a:p>
        </p:txBody>
      </p:sp>
    </p:spTree>
    <p:extLst>
      <p:ext uri="{BB962C8B-B14F-4D97-AF65-F5344CB8AC3E}">
        <p14:creationId xmlns:p14="http://schemas.microsoft.com/office/powerpoint/2010/main" val="1116508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E8F32-86D9-415D-ADE4-9B9070421104}"/>
              </a:ext>
            </a:extLst>
          </p:cNvPr>
          <p:cNvSpPr>
            <a:spLocks noGrp="1"/>
          </p:cNvSpPr>
          <p:nvPr>
            <p:ph type="title"/>
          </p:nvPr>
        </p:nvSpPr>
        <p:spPr/>
        <p:txBody>
          <a:bodyPr/>
          <a:lstStyle/>
          <a:p>
            <a:r>
              <a:rPr lang="en-GB" err="1"/>
              <a:t>Refrences</a:t>
            </a:r>
          </a:p>
        </p:txBody>
      </p:sp>
      <p:sp>
        <p:nvSpPr>
          <p:cNvPr id="3" name="Content Placeholder 2">
            <a:extLst>
              <a:ext uri="{FF2B5EF4-FFF2-40B4-BE49-F238E27FC236}">
                <a16:creationId xmlns:a16="http://schemas.microsoft.com/office/drawing/2014/main" id="{2151B27E-C86C-BBC0-7036-E513AD5D6E0C}"/>
              </a:ext>
            </a:extLst>
          </p:cNvPr>
          <p:cNvSpPr>
            <a:spLocks noGrp="1"/>
          </p:cNvSpPr>
          <p:nvPr>
            <p:ph idx="1"/>
          </p:nvPr>
        </p:nvSpPr>
        <p:spPr/>
        <p:txBody>
          <a:bodyPr vert="horz" lIns="91440" tIns="45720" rIns="91440" bIns="45720" rtlCol="0" anchor="t">
            <a:normAutofit/>
          </a:bodyPr>
          <a:lstStyle/>
          <a:p>
            <a:pPr marL="0" indent="0">
              <a:buNone/>
            </a:pPr>
            <a:r>
              <a:rPr lang="en-GB" sz="1400">
                <a:solidFill>
                  <a:srgbClr val="2C3E50"/>
                </a:solidFill>
                <a:latin typeface="Calibri"/>
                <a:ea typeface="Calibri"/>
                <a:cs typeface="Calibri"/>
              </a:rPr>
              <a:t>Police.uk. (2025). </a:t>
            </a:r>
            <a:r>
              <a:rPr lang="en-GB" sz="1400" i="1">
                <a:solidFill>
                  <a:srgbClr val="2C3E50"/>
                </a:solidFill>
                <a:latin typeface="Calibri"/>
                <a:ea typeface="Calibri"/>
                <a:cs typeface="Calibri"/>
              </a:rPr>
              <a:t>Go to </a:t>
            </a:r>
            <a:r>
              <a:rPr lang="en-GB" sz="1400" i="1" err="1">
                <a:solidFill>
                  <a:srgbClr val="2C3E50"/>
                </a:solidFill>
                <a:latin typeface="Calibri"/>
                <a:ea typeface="Calibri"/>
                <a:cs typeface="Calibri"/>
              </a:rPr>
              <a:t>GoGuardian</a:t>
            </a:r>
            <a:r>
              <a:rPr lang="en-GB" sz="1400" i="1">
                <a:solidFill>
                  <a:srgbClr val="2C3E50"/>
                </a:solidFill>
                <a:latin typeface="Calibri"/>
                <a:ea typeface="Calibri"/>
                <a:cs typeface="Calibri"/>
              </a:rPr>
              <a:t> App</a:t>
            </a:r>
            <a:r>
              <a:rPr lang="en-GB" sz="1400">
                <a:solidFill>
                  <a:srgbClr val="2C3E50"/>
                </a:solidFill>
                <a:latin typeface="Calibri"/>
                <a:ea typeface="Calibri"/>
                <a:cs typeface="Calibri"/>
              </a:rPr>
              <a:t>.  Available at: </a:t>
            </a:r>
            <a:r>
              <a:rPr lang="en-GB" sz="1400">
                <a:solidFill>
                  <a:srgbClr val="2C3E50"/>
                </a:solidFill>
                <a:latin typeface="Calibri"/>
                <a:ea typeface="Calibri"/>
                <a:cs typeface="Calibri"/>
                <a:hlinkClick r:id="rId2"/>
              </a:rPr>
              <a:t>https://www.westmercia.police.uk/police-forces/west-mercia-police/areas/west-mercia/ca/careers/police-officers/policerecruitment/key-qualities/</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US">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UCL (2023). </a:t>
            </a:r>
            <a:r>
              <a:rPr lang="en-GB" sz="1400" i="1">
                <a:solidFill>
                  <a:srgbClr val="2C3E50"/>
                </a:solidFill>
                <a:latin typeface="Calibri"/>
                <a:ea typeface="Calibri"/>
                <a:cs typeface="Calibri"/>
              </a:rPr>
              <a:t>Education about domestic abuse improves knowledge and motivation to respond to victims</a:t>
            </a:r>
            <a:r>
              <a:rPr lang="en-GB" sz="1400">
                <a:solidFill>
                  <a:srgbClr val="2C3E50"/>
                </a:solidFill>
                <a:latin typeface="Calibri"/>
                <a:ea typeface="Calibri"/>
                <a:cs typeface="Calibri"/>
              </a:rPr>
              <a:t>. UCL News. Available at: </a:t>
            </a:r>
            <a:r>
              <a:rPr lang="en-GB" sz="1400">
                <a:solidFill>
                  <a:srgbClr val="2C3E50"/>
                </a:solidFill>
                <a:latin typeface="Calibri"/>
                <a:ea typeface="Calibri"/>
                <a:cs typeface="Calibri"/>
                <a:hlinkClick r:id="rId3"/>
              </a:rPr>
              <a:t>https://www.ucl.ac.uk/news/2023/sep/education-about-domestic-abuse-improves-knowledge-and-motivation-respond-victims</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Women’s Aid. (B)(2024). </a:t>
            </a:r>
            <a:r>
              <a:rPr lang="en-GB" sz="1400" i="1">
                <a:solidFill>
                  <a:srgbClr val="2C3E50"/>
                </a:solidFill>
                <a:latin typeface="Calibri"/>
                <a:ea typeface="Calibri"/>
                <a:cs typeface="Calibri"/>
              </a:rPr>
              <a:t>History - Women’s Aid</a:t>
            </a:r>
            <a:r>
              <a:rPr lang="en-GB" sz="1400">
                <a:solidFill>
                  <a:srgbClr val="2C3E50"/>
                </a:solidFill>
                <a:latin typeface="Calibri"/>
                <a:ea typeface="Calibri"/>
                <a:cs typeface="Calibri"/>
              </a:rPr>
              <a:t>. Available at: </a:t>
            </a:r>
            <a:r>
              <a:rPr lang="en-GB" sz="1400">
                <a:solidFill>
                  <a:srgbClr val="2C3E50"/>
                </a:solidFill>
                <a:latin typeface="Calibri"/>
                <a:ea typeface="Calibri"/>
                <a:cs typeface="Calibri"/>
                <a:hlinkClick r:id="rId4"/>
              </a:rPr>
              <a:t>https://womensaid.org.uk/about-us/history/</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Women’s Aid.(A)(2025). </a:t>
            </a:r>
            <a:r>
              <a:rPr lang="en-GB" sz="1400" i="1">
                <a:solidFill>
                  <a:srgbClr val="2C3E50"/>
                </a:solidFill>
                <a:latin typeface="Calibri"/>
                <a:ea typeface="Calibri"/>
                <a:cs typeface="Calibri"/>
              </a:rPr>
              <a:t>Change That Lasts - Women’s Aid</a:t>
            </a:r>
            <a:r>
              <a:rPr lang="en-GB" sz="1400">
                <a:solidFill>
                  <a:srgbClr val="2C3E50"/>
                </a:solidFill>
                <a:latin typeface="Calibri"/>
                <a:ea typeface="Calibri"/>
                <a:cs typeface="Calibri"/>
              </a:rPr>
              <a:t>. Available at: </a:t>
            </a:r>
            <a:r>
              <a:rPr lang="en-GB" sz="1400">
                <a:solidFill>
                  <a:srgbClr val="2C3E50"/>
                </a:solidFill>
                <a:latin typeface="Calibri"/>
                <a:ea typeface="Calibri"/>
                <a:cs typeface="Calibri"/>
                <a:hlinkClick r:id="rId5"/>
              </a:rPr>
              <a:t>https://womensaid.org.uk/what-we-do/change-that-lasts/</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Women’s Aid.(B) (2025). </a:t>
            </a:r>
            <a:r>
              <a:rPr lang="en-GB" sz="1400" i="1">
                <a:solidFill>
                  <a:srgbClr val="2C3E50"/>
                </a:solidFill>
                <a:latin typeface="Calibri"/>
                <a:ea typeface="Calibri"/>
                <a:cs typeface="Calibri"/>
              </a:rPr>
              <a:t>Recognising domestic abuse - Women’s Aid</a:t>
            </a:r>
            <a:r>
              <a:rPr lang="en-GB" sz="1400">
                <a:solidFill>
                  <a:srgbClr val="2C3E50"/>
                </a:solidFill>
                <a:latin typeface="Calibri"/>
                <a:ea typeface="Calibri"/>
                <a:cs typeface="Calibri"/>
              </a:rPr>
              <a:t>. Available at: </a:t>
            </a:r>
            <a:r>
              <a:rPr lang="en-GB" sz="1400">
                <a:solidFill>
                  <a:srgbClr val="2C3E50"/>
                </a:solidFill>
                <a:latin typeface="Calibri"/>
                <a:ea typeface="Calibri"/>
                <a:cs typeface="Calibri"/>
                <a:hlinkClick r:id="rId6"/>
              </a:rPr>
              <a:t>https://womensaid.org.uk/information-support/what-is-domestic-abuse/recognising-domestic-abuse/</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a:solidFill>
                <a:srgbClr val="000000"/>
              </a:solidFill>
              <a:latin typeface="Aptos" panose="020B0004020202020204"/>
              <a:ea typeface="Calibri"/>
              <a:cs typeface="Calibri"/>
            </a:endParaRPr>
          </a:p>
          <a:p>
            <a:pPr marL="0" indent="0">
              <a:buNone/>
            </a:pPr>
            <a:r>
              <a:rPr lang="en-GB" sz="1400">
                <a:solidFill>
                  <a:srgbClr val="2C3E50"/>
                </a:solidFill>
                <a:latin typeface="Calibri"/>
                <a:ea typeface="Calibri"/>
                <a:cs typeface="Calibri"/>
              </a:rPr>
              <a:t>Women’s Aid. (2024). </a:t>
            </a:r>
            <a:r>
              <a:rPr lang="en-GB" sz="1400" i="1">
                <a:solidFill>
                  <a:srgbClr val="2C3E50"/>
                </a:solidFill>
                <a:latin typeface="Calibri"/>
                <a:ea typeface="Calibri"/>
                <a:cs typeface="Calibri"/>
              </a:rPr>
              <a:t>What we believe - Women’s Aid</a:t>
            </a:r>
            <a:r>
              <a:rPr lang="en-GB" sz="1400">
                <a:solidFill>
                  <a:srgbClr val="2C3E50"/>
                </a:solidFill>
                <a:latin typeface="Calibri"/>
                <a:ea typeface="Calibri"/>
                <a:cs typeface="Calibri"/>
              </a:rPr>
              <a:t>. Available at: </a:t>
            </a:r>
            <a:r>
              <a:rPr lang="en-GB" sz="1400">
                <a:solidFill>
                  <a:srgbClr val="2C3E50"/>
                </a:solidFill>
                <a:latin typeface="Calibri"/>
                <a:ea typeface="Calibri"/>
                <a:cs typeface="Calibri"/>
                <a:hlinkClick r:id="rId7"/>
              </a:rPr>
              <a:t>https://womensaid.org.uk/about-us/what-we-believe/</a:t>
            </a:r>
            <a:r>
              <a:rPr lang="en-GB" sz="1400">
                <a:solidFill>
                  <a:srgbClr val="2C3E50"/>
                </a:solidFill>
                <a:latin typeface="Calibri"/>
                <a:ea typeface="Calibri"/>
                <a:cs typeface="Calibri"/>
              </a:rPr>
              <a:t>. Assessed on 2 </a:t>
            </a:r>
            <a:r>
              <a:rPr lang="en-GB" sz="1400" err="1">
                <a:solidFill>
                  <a:srgbClr val="2C3E50"/>
                </a:solidFill>
                <a:latin typeface="Calibri"/>
                <a:ea typeface="Calibri"/>
                <a:cs typeface="Calibri"/>
              </a:rPr>
              <a:t>jan</a:t>
            </a:r>
            <a:endParaRPr lang="en-GB" err="1"/>
          </a:p>
        </p:txBody>
      </p:sp>
    </p:spTree>
    <p:extLst>
      <p:ext uri="{BB962C8B-B14F-4D97-AF65-F5344CB8AC3E}">
        <p14:creationId xmlns:p14="http://schemas.microsoft.com/office/powerpoint/2010/main" val="3767025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20</Slides>
  <Notes>0</Notes>
  <HiddenSlides>0</HiddenSlide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Why I chose womens aid as my volunteering opportunity to support my future study and work choices</vt:lpstr>
      <vt:lpstr>Introduction </vt:lpstr>
      <vt:lpstr>Womens aid </vt:lpstr>
      <vt:lpstr>Womens aid</vt:lpstr>
      <vt:lpstr>Skills and abilitiles required for my current study and future career </vt:lpstr>
      <vt:lpstr>Skills and abilities required for my current study and future career </vt:lpstr>
      <vt:lpstr>Skills and abilities</vt:lpstr>
      <vt:lpstr>Development in my existing skills and abilities</vt:lpstr>
      <vt:lpstr>How I plan to develop my skills and abilities</vt:lpstr>
      <vt:lpstr>Expierence development</vt:lpstr>
      <vt:lpstr>Expierences to develop me </vt:lpstr>
      <vt:lpstr>How will I contribute towards aims and objectives?</vt:lpstr>
      <vt:lpstr>How volunteering enables candidates to become more knowledgeable </vt:lpstr>
      <vt:lpstr>Safety </vt:lpstr>
      <vt:lpstr>Womens aids achievements </vt:lpstr>
      <vt:lpstr>conclusion</vt:lpstr>
      <vt:lpstr>Any questions?</vt:lpstr>
      <vt:lpstr>The use of AI</vt:lpstr>
      <vt:lpstr>Refrences</vt:lpstr>
      <vt:lpstr>Refrences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2025-11-26T10:07:10Z</dcterms:created>
  <dcterms:modified xsi:type="dcterms:W3CDTF">2026-01-19T20:47:05Z</dcterms:modified>
</cp:coreProperties>
</file>