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36" d="100"/>
          <a:sy n="36" d="100"/>
        </p:scale>
        <p:origin x="224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737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4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552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780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38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679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131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535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177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090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3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648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14BB50-DFF4-13F2-6C98-59A4BF406F4D}"/>
              </a:ext>
            </a:extLst>
          </p:cNvPr>
          <p:cNvSpPr txBox="1"/>
          <p:nvPr/>
        </p:nvSpPr>
        <p:spPr>
          <a:xfrm>
            <a:off x="1064881" y="4810846"/>
            <a:ext cx="472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1A1A1A"/>
                </a:solidFill>
                <a:latin typeface="Arial Nova"/>
                <a:ea typeface="游ゴシック"/>
              </a:rPr>
              <a:t>北京王府井文华东方酒店</a:t>
            </a:r>
            <a:endParaRPr lang="en-US" sz="3200" b="1">
              <a:solidFill>
                <a:srgbClr val="1A1A1A"/>
              </a:solidFill>
              <a:latin typeface="Arial Nova"/>
              <a:ea typeface="游ゴシック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B5A80-FB4A-C26D-520F-932CF4B293E7}"/>
              </a:ext>
            </a:extLst>
          </p:cNvPr>
          <p:cNvSpPr txBox="1"/>
          <p:nvPr/>
        </p:nvSpPr>
        <p:spPr>
          <a:xfrm>
            <a:off x="853569" y="8447955"/>
            <a:ext cx="531094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ea typeface="游ゴシック"/>
              </a:rPr>
              <a:t>早餐</a:t>
            </a:r>
            <a:r>
              <a:rPr lang="en-US" sz="2800" b="1" dirty="0"/>
              <a:t> -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早上</a:t>
            </a:r>
            <a:r>
              <a:rPr lang="en-US" sz="2800" b="1" dirty="0"/>
              <a:t> 6</a:t>
            </a:r>
            <a:r>
              <a:rPr lang="ja-JP" altLang="en-US" sz="2800" b="1">
                <a:ea typeface="游ゴシック"/>
              </a:rPr>
              <a:t>：</a:t>
            </a:r>
            <a:r>
              <a:rPr lang="en-US" sz="2800" b="1" dirty="0"/>
              <a:t>00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至上午</a:t>
            </a:r>
            <a:r>
              <a:rPr lang="en-US" sz="2800" b="1" dirty="0"/>
              <a:t> 10：00</a:t>
            </a:r>
            <a:endParaRPr lang="en-US" sz="2800" b="1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D14D94-31C9-3286-A96E-42D8AC9EFF34}"/>
              </a:ext>
            </a:extLst>
          </p:cNvPr>
          <p:cNvSpPr txBox="1"/>
          <p:nvPr/>
        </p:nvSpPr>
        <p:spPr>
          <a:xfrm>
            <a:off x="1308207" y="5796963"/>
            <a:ext cx="45361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sz="5400" b="1" i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无限量自助餐</a:t>
            </a:r>
            <a:endParaRPr lang="en-US" altLang="ja-JP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7" descr="Chart, sunburst chart&#10;&#10;Description automatically generated">
            <a:extLst>
              <a:ext uri="{FF2B5EF4-FFF2-40B4-BE49-F238E27FC236}">
                <a16:creationId xmlns:a16="http://schemas.microsoft.com/office/drawing/2014/main" id="{DBFE1292-19AE-5AA7-DC54-510E041D3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724" y="670751"/>
            <a:ext cx="2740637" cy="13094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812889-1A45-37DB-422B-BB1239729D74}"/>
              </a:ext>
            </a:extLst>
          </p:cNvPr>
          <p:cNvSpPr txBox="1"/>
          <p:nvPr/>
        </p:nvSpPr>
        <p:spPr>
          <a:xfrm>
            <a:off x="655064" y="321000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2285E7-FC3A-9608-2CDE-96D6ACE8D4A2}"/>
              </a:ext>
            </a:extLst>
          </p:cNvPr>
          <p:cNvSpPr txBox="1"/>
          <p:nvPr/>
        </p:nvSpPr>
        <p:spPr>
          <a:xfrm>
            <a:off x="2332745" y="1095166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FF0000"/>
                </a:solidFill>
                <a:ea typeface="游ゴシック"/>
              </a:rPr>
              <a:t>需提前预订</a:t>
            </a:r>
            <a:endParaRPr lang="en-GB" sz="3200" b="1">
              <a:solidFill>
                <a:srgbClr val="FF0000"/>
              </a:solidFill>
              <a:ea typeface="游ゴシック"/>
            </a:endParaRPr>
          </a:p>
        </p:txBody>
      </p:sp>
      <p:pic>
        <p:nvPicPr>
          <p:cNvPr id="9" name="Picture 9" descr="Breakfast Buffet Sweet Food · Free photo on Pixabay">
            <a:extLst>
              <a:ext uri="{FF2B5EF4-FFF2-40B4-BE49-F238E27FC236}">
                <a16:creationId xmlns:a16="http://schemas.microsoft.com/office/drawing/2014/main" id="{38FFF0D7-83F0-2EE0-AD9E-779FD0E7DB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0644" y="7231704"/>
            <a:ext cx="2743199" cy="9686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D24445C-1D8A-4607-76DA-670E38D4014D}"/>
              </a:ext>
            </a:extLst>
          </p:cNvPr>
          <p:cNvSpPr txBox="1"/>
          <p:nvPr/>
        </p:nvSpPr>
        <p:spPr>
          <a:xfrm>
            <a:off x="1487501" y="9174736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14" name="Picture 14" descr="免费照片: 食物, 特色, 中国, 少数民族, 藏族, 藏餐 - Pixabay上的免费图片 - 743690">
            <a:extLst>
              <a:ext uri="{FF2B5EF4-FFF2-40B4-BE49-F238E27FC236}">
                <a16:creationId xmlns:a16="http://schemas.microsoft.com/office/drawing/2014/main" id="{10F7C0D3-D69B-1672-AA78-316FA7E5AD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229" y="6859637"/>
            <a:ext cx="1776292" cy="1181346"/>
          </a:xfrm>
          <a:prstGeom prst="rect">
            <a:avLst/>
          </a:prstGeom>
        </p:spPr>
      </p:pic>
      <p:pic>
        <p:nvPicPr>
          <p:cNvPr id="16" name="Picture 16" descr="Free Images : meal, recipe, breakfast, fast food, squid, cuisine ...">
            <a:extLst>
              <a:ext uri="{FF2B5EF4-FFF2-40B4-BE49-F238E27FC236}">
                <a16:creationId xmlns:a16="http://schemas.microsoft.com/office/drawing/2014/main" id="{95B24816-D73D-4947-A1D2-87ED9FDCE4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962" y="3049391"/>
            <a:ext cx="1795502" cy="1143420"/>
          </a:xfrm>
          <a:prstGeom prst="rect">
            <a:avLst/>
          </a:prstGeom>
        </p:spPr>
      </p:pic>
      <p:pic>
        <p:nvPicPr>
          <p:cNvPr id="17" name="Picture 17" descr="Free Images : dish, meal, produce, vegetable, breakfast, meat, cuisine ...">
            <a:extLst>
              <a:ext uri="{FF2B5EF4-FFF2-40B4-BE49-F238E27FC236}">
                <a16:creationId xmlns:a16="http://schemas.microsoft.com/office/drawing/2014/main" id="{4C7F2BC0-78E7-0524-C735-8FD0A65279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06594" y="2628122"/>
            <a:ext cx="1302444" cy="162737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9731655-A4DA-70AA-DC0A-900F5D6313F6}"/>
              </a:ext>
            </a:extLst>
          </p:cNvPr>
          <p:cNvSpPr txBox="1"/>
          <p:nvPr/>
        </p:nvSpPr>
        <p:spPr>
          <a:xfrm>
            <a:off x="3939988" y="6408311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26" name="Picture 26" descr="Page 2 | Royalty free chinese photos | Pikist">
            <a:extLst>
              <a:ext uri="{FF2B5EF4-FFF2-40B4-BE49-F238E27FC236}">
                <a16:creationId xmlns:a16="http://schemas.microsoft.com/office/drawing/2014/main" id="{680557EF-80EA-FB89-149E-6741A175B7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8461" y="6917589"/>
            <a:ext cx="1599318" cy="104717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3C19DC4-9C52-4B95-C375-267CAB5C429B}"/>
              </a:ext>
            </a:extLst>
          </p:cNvPr>
          <p:cNvSpPr txBox="1"/>
          <p:nvPr/>
        </p:nvSpPr>
        <p:spPr>
          <a:xfrm>
            <a:off x="2089417" y="9421266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价格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：28.99</a:t>
            </a:r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元</a:t>
            </a:r>
            <a:endParaRPr lang="en-US" sz="2800" b="1">
              <a:solidFill>
                <a:schemeClr val="accent1">
                  <a:lumMod val="50000"/>
                </a:schemeClr>
              </a:solidFill>
              <a:ea typeface="游ゴシック"/>
              <a:cs typeface="Calibri"/>
            </a:endParaRPr>
          </a:p>
        </p:txBody>
      </p:sp>
      <p:pic>
        <p:nvPicPr>
          <p:cNvPr id="28" name="Picture 28" descr="Person Holding Chopsticks With Food on Plate · Free Stock Photo">
            <a:extLst>
              <a:ext uri="{FF2B5EF4-FFF2-40B4-BE49-F238E27FC236}">
                <a16:creationId xmlns:a16="http://schemas.microsoft.com/office/drawing/2014/main" id="{A46D03D6-8A50-A103-1AA1-53AA055782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6374" y="2985246"/>
            <a:ext cx="1795503" cy="1194868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7F9814C3-377A-C550-D1E6-C735CAE5493F}"/>
              </a:ext>
            </a:extLst>
          </p:cNvPr>
          <p:cNvSpPr txBox="1"/>
          <p:nvPr/>
        </p:nvSpPr>
        <p:spPr>
          <a:xfrm>
            <a:off x="2089417" y="10132038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5">
                    <a:lumMod val="60000"/>
                    <a:lumOff val="40000"/>
                  </a:schemeClr>
                </a:solidFill>
                <a:ea typeface="游ゴシック"/>
              </a:rPr>
              <a:t>儿童免费用餐</a:t>
            </a:r>
            <a:endParaRPr lang="en-US" sz="2800" b="1">
              <a:solidFill>
                <a:schemeClr val="accent5">
                  <a:lumMod val="60000"/>
                  <a:lumOff val="40000"/>
                </a:schemeClr>
              </a:solidFill>
              <a:ea typeface="游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178753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45</Words>
  <Application>Microsoft Office PowerPoint</Application>
  <PresentationFormat>Widescreen</PresentationFormat>
  <Paragraphs>6</Paragraphs>
  <Slides>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Nova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Fatema Uddin</cp:lastModifiedBy>
  <cp:revision>223</cp:revision>
  <dcterms:created xsi:type="dcterms:W3CDTF">2023-05-31T19:19:42Z</dcterms:created>
  <dcterms:modified xsi:type="dcterms:W3CDTF">2023-06-03T22:32:07Z</dcterms:modified>
</cp:coreProperties>
</file>