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3"/>
  </p:normalViewPr>
  <p:slideViewPr>
    <p:cSldViewPr snapToGrid="0">
      <p:cViewPr>
        <p:scale>
          <a:sx n="100" d="100"/>
          <a:sy n="100" d="100"/>
        </p:scale>
        <p:origin x="464" y="-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7" y="103203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/>
              <a:t>Fy</a:t>
            </a:r>
            <a:r>
              <a:rPr lang="en-GB" sz="1600" dirty="0"/>
              <a:t> </a:t>
            </a:r>
            <a:r>
              <a:rPr lang="en-GB" sz="1600" dirty="0" err="1"/>
              <a:t>enw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yw</a:t>
            </a:r>
            <a:r>
              <a:rPr lang="en-GB" sz="1600" dirty="0"/>
              <a:t> Ffion </a:t>
            </a:r>
            <a:r>
              <a:rPr lang="en-GB" sz="1600" dirty="0" err="1"/>
              <a:t>Mair</a:t>
            </a:r>
            <a:r>
              <a:rPr lang="en-GB" sz="1600" dirty="0"/>
              <a:t> Howells ac </a:t>
            </a:r>
            <a:r>
              <a:rPr lang="en-GB" sz="1600" dirty="0" err="1"/>
              <a:t>rwy’n</a:t>
            </a:r>
            <a:r>
              <a:rPr lang="en-GB" sz="1600" dirty="0"/>
              <a:t> </a:t>
            </a:r>
            <a:r>
              <a:rPr lang="en-GB" sz="1600" dirty="0" err="1"/>
              <a:t>byw</a:t>
            </a:r>
            <a:r>
              <a:rPr lang="en-GB" sz="1600" dirty="0"/>
              <a:t> </a:t>
            </a:r>
            <a:r>
              <a:rPr lang="en-GB" sz="1600" dirty="0" err="1"/>
              <a:t>yng</a:t>
            </a:r>
            <a:r>
              <a:rPr lang="en-GB" sz="1600" dirty="0"/>
              <a:t> </a:t>
            </a:r>
            <a:r>
              <a:rPr lang="en-GB" sz="1600" dirty="0" err="1"/>
              <a:t>Nghaerfyrddin</a:t>
            </a:r>
            <a:r>
              <a:rPr lang="en-GB" sz="1600" dirty="0"/>
              <a:t>. Fe </a:t>
            </a:r>
            <a:r>
              <a:rPr lang="en-GB" sz="1600" dirty="0" err="1"/>
              <a:t>wnes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raddio</a:t>
            </a:r>
            <a:r>
              <a:rPr lang="en-GB" sz="1600" dirty="0"/>
              <a:t> o </a:t>
            </a:r>
            <a:r>
              <a:rPr lang="en-GB" sz="1600" dirty="0" err="1"/>
              <a:t>Brifysgol</a:t>
            </a:r>
            <a:r>
              <a:rPr lang="en-GB" sz="1600" dirty="0"/>
              <a:t> Aberystwyth </a:t>
            </a:r>
            <a:r>
              <a:rPr lang="en-GB" sz="1600" dirty="0" err="1"/>
              <a:t>yn</a:t>
            </a:r>
            <a:r>
              <a:rPr lang="en-GB" sz="1600" dirty="0"/>
              <a:t> 2019. </a:t>
            </a:r>
            <a:r>
              <a:rPr lang="en-GB" sz="1600" dirty="0" err="1"/>
              <a:t>Fy</a:t>
            </a:r>
            <a:r>
              <a:rPr lang="en-GB" sz="1600" dirty="0"/>
              <a:t> </a:t>
            </a:r>
            <a:r>
              <a:rPr lang="en-GB" sz="1600" dirty="0" err="1"/>
              <a:t>niddordebau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ydi</a:t>
            </a:r>
            <a:r>
              <a:rPr lang="en-GB" sz="1600" dirty="0"/>
              <a:t> </a:t>
            </a:r>
            <a:r>
              <a:rPr lang="en-GB" sz="1600" dirty="0" err="1"/>
              <a:t>gwylio</a:t>
            </a:r>
            <a:r>
              <a:rPr lang="en-GB" sz="1600" dirty="0"/>
              <a:t> </a:t>
            </a:r>
            <a:r>
              <a:rPr lang="en-GB" sz="1600" dirty="0" err="1"/>
              <a:t>Cymru</a:t>
            </a:r>
            <a:r>
              <a:rPr lang="en-GB" sz="1600" dirty="0"/>
              <a:t> </a:t>
            </a:r>
            <a:r>
              <a:rPr lang="en-GB" sz="1600" dirty="0" err="1"/>
              <a:t>a’r</a:t>
            </a:r>
            <a:r>
              <a:rPr lang="en-GB" sz="1600" dirty="0"/>
              <a:t> Scarlets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chwarae</a:t>
            </a:r>
            <a:r>
              <a:rPr lang="en-GB" sz="1600" dirty="0"/>
              <a:t> </a:t>
            </a:r>
            <a:r>
              <a:rPr lang="en-GB" sz="1600" dirty="0" err="1"/>
              <a:t>rygbi</a:t>
            </a:r>
            <a:r>
              <a:rPr lang="en-GB" sz="1600" dirty="0"/>
              <a:t> a </a:t>
            </a:r>
            <a:r>
              <a:rPr lang="en-GB" sz="1600" dirty="0" err="1"/>
              <a:t>hefyd</a:t>
            </a:r>
            <a:r>
              <a:rPr lang="en-GB" sz="1600" dirty="0"/>
              <a:t> </a:t>
            </a:r>
            <a:r>
              <a:rPr lang="en-GB" sz="1600" dirty="0" err="1"/>
              <a:t>rwy’n</a:t>
            </a:r>
            <a:r>
              <a:rPr lang="en-GB" sz="1600" dirty="0"/>
              <a:t> </a:t>
            </a:r>
            <a:r>
              <a:rPr lang="en-GB" sz="1600" dirty="0" err="1"/>
              <a:t>aelod</a:t>
            </a:r>
            <a:r>
              <a:rPr lang="en-GB" sz="1600" dirty="0"/>
              <a:t> o </a:t>
            </a:r>
            <a:r>
              <a:rPr lang="en-GB" sz="1600" dirty="0" err="1"/>
              <a:t>Glwb</a:t>
            </a:r>
            <a:r>
              <a:rPr lang="en-GB" sz="1600" dirty="0"/>
              <a:t> </a:t>
            </a:r>
            <a:r>
              <a:rPr lang="en-GB" sz="1600" dirty="0" err="1"/>
              <a:t>Ffermwyr</a:t>
            </a:r>
            <a:r>
              <a:rPr lang="en-GB" sz="1600" dirty="0"/>
              <a:t> </a:t>
            </a:r>
            <a:r>
              <a:rPr lang="en-GB" sz="1600" dirty="0" err="1"/>
              <a:t>Ifanc</a:t>
            </a:r>
            <a:r>
              <a:rPr lang="en-GB" sz="1600" dirty="0"/>
              <a:t> </a:t>
            </a:r>
            <a:r>
              <a:rPr lang="en-GB" sz="1600" dirty="0" err="1"/>
              <a:t>Llanddarog</a:t>
            </a:r>
            <a:r>
              <a:rPr lang="en-GB" sz="1600" dirty="0"/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7" y="192144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err="1"/>
              <a:t>Amdana</a:t>
            </a:r>
            <a:r>
              <a:rPr lang="en-GB" sz="1400" b="1" u="sng"/>
              <a:t> </a:t>
            </a:r>
            <a:r>
              <a:rPr lang="en-GB" sz="1400" b="1" u="sng" err="1"/>
              <a:t>i</a:t>
            </a:r>
            <a:endParaRPr lang="en-GB" sz="1400" b="1" u="sng"/>
          </a:p>
          <a:p>
            <a:r>
              <a:rPr lang="en-GB" sz="1400" b="1" u="sng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326454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2381" y="453754"/>
            <a:ext cx="3488787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.</a:t>
            </a:r>
            <a:r>
              <a:rPr lang="en-GB" sz="1400" dirty="0"/>
              <a:t> </a:t>
            </a:r>
            <a:r>
              <a:rPr lang="en-GB" sz="1400" dirty="0" err="1"/>
              <a:t>Wythnos</a:t>
            </a:r>
            <a:r>
              <a:rPr lang="en-GB" sz="1400" dirty="0"/>
              <a:t> o </a:t>
            </a:r>
            <a:r>
              <a:rPr lang="en-GB" sz="1400" dirty="0" err="1"/>
              <a:t>brofiad</a:t>
            </a:r>
            <a:r>
              <a:rPr lang="en-GB" sz="1400" dirty="0"/>
              <a:t> </a:t>
            </a:r>
            <a:r>
              <a:rPr lang="en-GB" sz="1400" dirty="0" err="1"/>
              <a:t>gwaith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Adran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ac </a:t>
            </a:r>
            <a:r>
              <a:rPr lang="en-GB" sz="1400" dirty="0" err="1"/>
              <a:t>awtistiaeth</a:t>
            </a:r>
            <a:r>
              <a:rPr lang="en-GB" sz="1400" dirty="0"/>
              <a:t> Myrddin, </a:t>
            </a:r>
            <a:r>
              <a:rPr lang="en-GB" sz="1400" dirty="0" err="1"/>
              <a:t>Caerfyrddin</a:t>
            </a:r>
            <a:r>
              <a:rPr lang="en-GB" sz="14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Wythnos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arsylwi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 Gyfun </a:t>
            </a:r>
            <a:r>
              <a:rPr lang="en-GB" sz="1400" dirty="0" err="1"/>
              <a:t>Penglais</a:t>
            </a:r>
            <a:r>
              <a:rPr lang="en-GB" sz="1400" dirty="0"/>
              <a:t>, Aberystwyth.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Fe </a:t>
            </a:r>
            <a:r>
              <a:rPr lang="en-GB" sz="1400" dirty="0" err="1"/>
              <a:t>ges</a:t>
            </a:r>
            <a:r>
              <a:rPr lang="en-GB" sz="1400" dirty="0"/>
              <a:t> </a:t>
            </a:r>
            <a:r>
              <a:rPr lang="en-GB" sz="1400" dirty="0" err="1"/>
              <a:t>i'r</a:t>
            </a:r>
            <a:r>
              <a:rPr lang="en-GB" sz="1400" dirty="0"/>
              <a:t> </a:t>
            </a:r>
            <a:r>
              <a:rPr lang="en-GB" sz="1400" dirty="0" err="1"/>
              <a:t>ysbrydoliaeth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ddysgu</a:t>
            </a:r>
            <a:r>
              <a:rPr lang="en-GB" sz="1400" dirty="0"/>
              <a:t> pan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oeddwn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;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arbennig</a:t>
            </a:r>
            <a:r>
              <a:rPr lang="en-GB" sz="1400" dirty="0"/>
              <a:t> </a:t>
            </a:r>
            <a:r>
              <a:rPr lang="en-GB" sz="1400" dirty="0" err="1"/>
              <a:t>oherwydd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athro</a:t>
            </a:r>
            <a:r>
              <a:rPr lang="en-GB" sz="1400" dirty="0"/>
              <a:t> Hanes, a </a:t>
            </a:r>
            <a:r>
              <a:rPr lang="en-GB" sz="1400" dirty="0" err="1"/>
              <a:t>oedd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</a:t>
            </a:r>
            <a:r>
              <a:rPr lang="en-GB" sz="1400" dirty="0" err="1"/>
              <a:t>disgybl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unigolyn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ngwthio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gyrraedd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ngorau</a:t>
            </a:r>
            <a:r>
              <a:rPr lang="en-GB" sz="1400" dirty="0"/>
              <a:t>. </a:t>
            </a: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ganddo</a:t>
            </a:r>
            <a:r>
              <a:rPr lang="en-GB" sz="1400" dirty="0"/>
              <a:t> </a:t>
            </a:r>
            <a:r>
              <a:rPr lang="en-GB" sz="1400" dirty="0" err="1"/>
              <a:t>hiwmor</a:t>
            </a:r>
            <a:r>
              <a:rPr lang="en-GB" sz="1400" dirty="0"/>
              <a:t> </a:t>
            </a:r>
            <a:r>
              <a:rPr lang="en-GB" sz="1400" dirty="0" err="1"/>
              <a:t>unigryw</a:t>
            </a:r>
            <a:r>
              <a:rPr lang="en-GB" sz="1400" dirty="0"/>
              <a:t>,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ddefnyddio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wneud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ddiddorol</a:t>
            </a:r>
            <a:r>
              <a:rPr lang="en-GB" sz="1400" dirty="0"/>
              <a:t>. </a:t>
            </a: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onestrwydd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annog</a:t>
            </a:r>
            <a:r>
              <a:rPr lang="en-GB" sz="1400" dirty="0"/>
              <a:t> </a:t>
            </a:r>
            <a:r>
              <a:rPr lang="en-GB" sz="1400" dirty="0" err="1"/>
              <a:t>ymdeimlad</a:t>
            </a:r>
            <a:r>
              <a:rPr lang="en-GB" sz="1400" dirty="0"/>
              <a:t> o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agored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ystafell</a:t>
            </a:r>
            <a:r>
              <a:rPr lang="en-GB" sz="1400" dirty="0"/>
              <a:t> </a:t>
            </a:r>
            <a:r>
              <a:rPr lang="en-GB" sz="1400" dirty="0" err="1"/>
              <a:t>ddosbarth</a:t>
            </a:r>
            <a:r>
              <a:rPr lang="en-GB" sz="14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Rwy’n</a:t>
            </a:r>
            <a:r>
              <a:rPr lang="en-GB" sz="1400" dirty="0"/>
              <a:t> </a:t>
            </a:r>
            <a:r>
              <a:rPr lang="en-GB" sz="1400" dirty="0" err="1"/>
              <a:t>berson</a:t>
            </a:r>
            <a:r>
              <a:rPr lang="en-GB" sz="1400" dirty="0"/>
              <a:t> </a:t>
            </a:r>
            <a:r>
              <a:rPr lang="en-GB" sz="1400" dirty="0" err="1"/>
              <a:t>sy</a:t>
            </a:r>
            <a:r>
              <a:rPr lang="en-GB" sz="1400" dirty="0"/>
              <a:t>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modd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gweithio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</a:t>
            </a:r>
            <a:r>
              <a:rPr lang="en-GB" sz="1400" dirty="0" err="1"/>
              <a:t>phobl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a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gweld</a:t>
            </a:r>
            <a:r>
              <a:rPr lang="en-GB" sz="1400" dirty="0"/>
              <a:t> </a:t>
            </a:r>
            <a:r>
              <a:rPr lang="en-GB" sz="1400" dirty="0" err="1"/>
              <a:t>gwelliant</a:t>
            </a:r>
            <a:r>
              <a:rPr lang="en-GB" sz="1400" dirty="0"/>
              <a:t> </a:t>
            </a:r>
            <a:r>
              <a:rPr lang="en-GB" sz="1400" dirty="0" err="1"/>
              <a:t>ym</a:t>
            </a:r>
            <a:r>
              <a:rPr lang="en-GB" sz="1400" dirty="0"/>
              <a:t> </a:t>
            </a:r>
            <a:r>
              <a:rPr lang="en-GB" sz="1400" dirty="0" err="1"/>
              <a:t>mhobol</a:t>
            </a:r>
            <a:r>
              <a:rPr lang="en-GB" sz="1400" dirty="0"/>
              <a:t> </a:t>
            </a:r>
            <a:r>
              <a:rPr lang="en-GB" sz="1400" dirty="0" err="1"/>
              <a:t>eraill</a:t>
            </a:r>
            <a:r>
              <a:rPr lang="en-GB" sz="1400" dirty="0"/>
              <a:t> felly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proffesiwn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un </a:t>
            </a:r>
            <a:r>
              <a:rPr lang="en-GB" sz="1400" dirty="0" err="1"/>
              <a:t>ddelfrydol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mi.</a:t>
            </a:r>
          </a:p>
          <a:p>
            <a:endParaRPr lang="en-GB" sz="14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r>
              <a:rPr lang="en-GB" sz="1400" dirty="0"/>
              <a:t>Fe </a:t>
            </a:r>
            <a:r>
              <a:rPr lang="en-GB" sz="1400" dirty="0" err="1"/>
              <a:t>hoffai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athrawes</a:t>
            </a:r>
            <a:r>
              <a:rPr lang="en-GB" sz="1400" dirty="0"/>
              <a:t> </a:t>
            </a:r>
            <a:r>
              <a:rPr lang="en-GB" sz="1400" dirty="0" err="1"/>
              <a:t>sy’n</a:t>
            </a:r>
            <a:r>
              <a:rPr lang="en-GB" sz="1400" dirty="0"/>
              <a:t>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tanio</a:t>
            </a:r>
            <a:r>
              <a:rPr lang="en-GB" sz="1400" dirty="0"/>
              <a:t> </a:t>
            </a:r>
            <a:r>
              <a:rPr lang="en-GB" sz="1400" dirty="0" err="1"/>
              <a:t>diddordeb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nisgyblion</a:t>
            </a:r>
            <a:r>
              <a:rPr lang="en-GB" sz="1400" dirty="0"/>
              <a:t> </a:t>
            </a:r>
          </a:p>
          <a:p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err="1"/>
              <a:t>Meysydd</a:t>
            </a:r>
            <a:r>
              <a:rPr lang="en-GB" sz="1200" b="1" u="sng"/>
              <a:t> / </a:t>
            </a:r>
            <a:r>
              <a:rPr lang="en-GB" sz="1200" b="1" u="sng" err="1"/>
              <a:t>pynciau</a:t>
            </a:r>
            <a:r>
              <a:rPr lang="en-GB" sz="1200" b="1" u="sng"/>
              <a:t> </a:t>
            </a:r>
            <a:r>
              <a:rPr lang="en-GB" sz="1200" b="1" u="sng" err="1"/>
              <a:t>medraf</a:t>
            </a:r>
            <a:r>
              <a:rPr lang="en-GB" sz="1200" b="1" u="sng"/>
              <a:t> </a:t>
            </a:r>
            <a:r>
              <a:rPr lang="en-GB" sz="1200" b="1" u="sng" err="1"/>
              <a:t>eu</a:t>
            </a:r>
            <a:r>
              <a:rPr lang="en-GB" sz="1200" b="1" u="sng"/>
              <a:t> </a:t>
            </a:r>
            <a:r>
              <a:rPr lang="en-GB" sz="1200" b="1" u="sng" err="1"/>
              <a:t>haddysgu</a:t>
            </a:r>
            <a:endParaRPr lang="en-GB" sz="1200" b="1" u="sng"/>
          </a:p>
          <a:p>
            <a:r>
              <a:rPr lang="en-GB" sz="1200" b="1" u="sng"/>
              <a:t>Areas / subjects I could teach</a:t>
            </a:r>
          </a:p>
          <a:p>
            <a:endParaRPr lang="en-GB" sz="1200" b="1" u="sng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/>
              <a:t>Hanes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err="1"/>
              <a:t>Gwleidyddiaeth</a:t>
            </a:r>
            <a:endParaRPr lang="en-GB" sz="1400"/>
          </a:p>
          <a:p>
            <a:endParaRPr lang="en-GB" sz="120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815759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24887" y="4813912"/>
            <a:ext cx="348878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err="1"/>
              <a:t>Cefndir</a:t>
            </a:r>
            <a:r>
              <a:rPr lang="en-GB" sz="1200" b="1" u="sng"/>
              <a:t> </a:t>
            </a:r>
            <a:r>
              <a:rPr lang="en-GB" sz="1200" b="1" u="sng" err="1"/>
              <a:t>academaidd</a:t>
            </a:r>
            <a:endParaRPr lang="en-GB" sz="1200" b="1" u="sng"/>
          </a:p>
          <a:p>
            <a:r>
              <a:rPr lang="en-GB" sz="1200" b="1" u="sng"/>
              <a:t>Academic history</a:t>
            </a:r>
          </a:p>
          <a:p>
            <a:endParaRPr lang="en-GB" sz="120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.TGAU – 3 A, 7 B, 1C (</a:t>
            </a:r>
            <a:r>
              <a:rPr lang="en-GB" sz="1200" err="1"/>
              <a:t>Ysgol</a:t>
            </a:r>
            <a:r>
              <a:rPr lang="en-GB" sz="1200"/>
              <a:t> Gyfun </a:t>
            </a:r>
            <a:r>
              <a:rPr lang="en-GB" sz="1200" err="1"/>
              <a:t>Gymraeg</a:t>
            </a:r>
            <a:r>
              <a:rPr lang="en-GB" sz="1200"/>
              <a:t> Bro Myrddin)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err="1"/>
              <a:t>Lefelau</a:t>
            </a:r>
            <a:r>
              <a:rPr lang="en-GB" sz="1200"/>
              <a:t> A – BCC (</a:t>
            </a:r>
            <a:r>
              <a:rPr lang="en-GB" sz="1200" err="1"/>
              <a:t>Ysgol</a:t>
            </a:r>
            <a:r>
              <a:rPr lang="en-GB" sz="1200"/>
              <a:t> Gyfun </a:t>
            </a:r>
            <a:r>
              <a:rPr lang="en-GB" sz="1200" err="1"/>
              <a:t>Gymraeg</a:t>
            </a:r>
            <a:r>
              <a:rPr lang="en-GB" sz="1200"/>
              <a:t> Bro Myrddin)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err="1"/>
              <a:t>Gradd</a:t>
            </a:r>
            <a:r>
              <a:rPr lang="en-GB" sz="1200"/>
              <a:t> – BA Hanes a </a:t>
            </a:r>
            <a:r>
              <a:rPr lang="en-GB" sz="1200" err="1"/>
              <a:t>Gwleidyddiaeth</a:t>
            </a:r>
            <a:r>
              <a:rPr lang="en-GB" sz="1200"/>
              <a:t> 2:1 (</a:t>
            </a:r>
            <a:r>
              <a:rPr lang="en-GB" sz="1200" err="1"/>
              <a:t>Prifysgol</a:t>
            </a:r>
            <a:r>
              <a:rPr lang="en-GB" sz="1200"/>
              <a:t> Aberystwyth)</a:t>
            </a:r>
          </a:p>
          <a:p>
            <a:endParaRPr lang="en-GB" sz="1200"/>
          </a:p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9C00B7-BCE9-2C4F-9549-92EF53265E7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86" t="20088" r="27778" b="34445"/>
          <a:stretch/>
        </p:blipFill>
        <p:spPr>
          <a:xfrm>
            <a:off x="897410" y="2230285"/>
            <a:ext cx="2082800" cy="2569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158</TotalTime>
  <Words>269</Words>
  <Application>Microsoft Macintosh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Ffion Howells</cp:lastModifiedBy>
  <cp:revision>9</cp:revision>
  <dcterms:created xsi:type="dcterms:W3CDTF">2019-09-05T20:58:34Z</dcterms:created>
  <dcterms:modified xsi:type="dcterms:W3CDTF">2019-09-25T17:56:22Z</dcterms:modified>
</cp:coreProperties>
</file>