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3" r:id="rId2"/>
    <p:sldId id="257" r:id="rId3"/>
    <p:sldId id="258" r:id="rId4"/>
    <p:sldId id="259" r:id="rId5"/>
    <p:sldId id="260" r:id="rId6"/>
    <p:sldId id="261" r:id="rId7"/>
    <p:sldId id="262"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F9ED5"/>
    <a:srgbClr val="196B24"/>
    <a:srgbClr val="A02B93"/>
    <a:srgbClr val="E97132"/>
    <a:srgbClr val="FFFFFF"/>
    <a:srgbClr val="FAB11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13612B-7520-496F-839A-9DDEB4D3C6D9}" v="267" dt="2024-04-06T23:28:24.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29E521-9212-43BE-BDB1-CE78E05A148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DCE9830-3169-42B2-A6BE-DFB03B3BA128}">
      <dgm:prSet/>
      <dgm:spPr/>
      <dgm:t>
        <a:bodyPr/>
        <a:lstStyle/>
        <a:p>
          <a:pPr>
            <a:lnSpc>
              <a:spcPct val="100000"/>
            </a:lnSpc>
          </a:pPr>
          <a:r>
            <a:rPr lang="en-GB" dirty="0">
              <a:latin typeface="Times New Roman" panose="02020603050405020304" pitchFamily="18" charset="0"/>
              <a:cs typeface="Times New Roman" panose="02020603050405020304" pitchFamily="18" charset="0"/>
            </a:rPr>
            <a:t>E-Portfolio</a:t>
          </a:r>
          <a:endParaRPr lang="en-US" dirty="0">
            <a:latin typeface="Times New Roman" panose="02020603050405020304" pitchFamily="18" charset="0"/>
            <a:cs typeface="Times New Roman" panose="02020603050405020304" pitchFamily="18" charset="0"/>
          </a:endParaRPr>
        </a:p>
      </dgm:t>
    </dgm:pt>
    <dgm:pt modelId="{109DDF71-A85F-4B83-A3C2-7EB0A17686DB}" type="parTrans" cxnId="{60D112C2-6487-4AB6-8010-622495C6342D}">
      <dgm:prSet/>
      <dgm:spPr/>
      <dgm:t>
        <a:bodyPr/>
        <a:lstStyle/>
        <a:p>
          <a:endParaRPr lang="en-US"/>
        </a:p>
      </dgm:t>
    </dgm:pt>
    <dgm:pt modelId="{5450D504-5517-4765-824F-E9D42049FA9F}" type="sibTrans" cxnId="{60D112C2-6487-4AB6-8010-622495C6342D}">
      <dgm:prSet/>
      <dgm:spPr/>
      <dgm:t>
        <a:bodyPr/>
        <a:lstStyle/>
        <a:p>
          <a:pPr>
            <a:lnSpc>
              <a:spcPct val="100000"/>
            </a:lnSpc>
          </a:pPr>
          <a:endParaRPr lang="en-US"/>
        </a:p>
      </dgm:t>
    </dgm:pt>
    <dgm:pt modelId="{E0C06CE2-19EE-4BC1-AC0D-D258D04BB6C9}">
      <dgm:prSet/>
      <dgm:spPr/>
      <dgm:t>
        <a:bodyPr/>
        <a:lstStyle/>
        <a:p>
          <a:pPr>
            <a:lnSpc>
              <a:spcPct val="100000"/>
            </a:lnSpc>
          </a:pPr>
          <a:r>
            <a:rPr lang="en-GB" dirty="0">
              <a:latin typeface="Times New Roman" panose="02020603050405020304" pitchFamily="18" charset="0"/>
              <a:cs typeface="Times New Roman" panose="02020603050405020304" pitchFamily="18" charset="0"/>
            </a:rPr>
            <a:t>Module Code: BMSS4008</a:t>
          </a:r>
          <a:endParaRPr lang="en-US" dirty="0">
            <a:latin typeface="Times New Roman" panose="02020603050405020304" pitchFamily="18" charset="0"/>
            <a:cs typeface="Times New Roman" panose="02020603050405020304" pitchFamily="18" charset="0"/>
          </a:endParaRPr>
        </a:p>
      </dgm:t>
    </dgm:pt>
    <dgm:pt modelId="{F4BABF30-CA5B-4905-9383-01620A7A9B7B}" type="parTrans" cxnId="{9E262200-BE58-4E41-BF19-CDD95337D5D5}">
      <dgm:prSet/>
      <dgm:spPr/>
      <dgm:t>
        <a:bodyPr/>
        <a:lstStyle/>
        <a:p>
          <a:endParaRPr lang="en-US"/>
        </a:p>
      </dgm:t>
    </dgm:pt>
    <dgm:pt modelId="{1C6AFCF5-0BE7-430B-97B7-C318463FFAAB}" type="sibTrans" cxnId="{9E262200-BE58-4E41-BF19-CDD95337D5D5}">
      <dgm:prSet/>
      <dgm:spPr/>
      <dgm:t>
        <a:bodyPr/>
        <a:lstStyle/>
        <a:p>
          <a:pPr>
            <a:lnSpc>
              <a:spcPct val="100000"/>
            </a:lnSpc>
          </a:pPr>
          <a:endParaRPr lang="en-US"/>
        </a:p>
      </dgm:t>
    </dgm:pt>
    <dgm:pt modelId="{B835B05C-5871-4CBC-B161-1BBCFEC79FC8}">
      <dgm:prSet/>
      <dgm:spPr/>
      <dgm:t>
        <a:bodyPr/>
        <a:lstStyle/>
        <a:p>
          <a:pPr>
            <a:lnSpc>
              <a:spcPct val="100000"/>
            </a:lnSpc>
          </a:pPr>
          <a:r>
            <a:rPr lang="en-GB" dirty="0">
              <a:latin typeface="Times New Roman" panose="02020603050405020304" pitchFamily="18" charset="0"/>
              <a:cs typeface="Times New Roman" panose="02020603050405020304" pitchFamily="18" charset="0"/>
            </a:rPr>
            <a:t>Student Number: 2318096</a:t>
          </a:r>
          <a:endParaRPr lang="en-US" dirty="0">
            <a:latin typeface="Times New Roman" panose="02020603050405020304" pitchFamily="18" charset="0"/>
            <a:cs typeface="Times New Roman" panose="02020603050405020304" pitchFamily="18" charset="0"/>
          </a:endParaRPr>
        </a:p>
      </dgm:t>
    </dgm:pt>
    <dgm:pt modelId="{DB1E6579-C675-4634-BB8D-395C0255330A}" type="parTrans" cxnId="{CAA6E9FE-8173-4D3C-A9A6-F31942D81F53}">
      <dgm:prSet/>
      <dgm:spPr/>
      <dgm:t>
        <a:bodyPr/>
        <a:lstStyle/>
        <a:p>
          <a:endParaRPr lang="en-US"/>
        </a:p>
      </dgm:t>
    </dgm:pt>
    <dgm:pt modelId="{42A3F35D-D2B0-4ACA-A1FA-83067C81267F}" type="sibTrans" cxnId="{CAA6E9FE-8173-4D3C-A9A6-F31942D81F53}">
      <dgm:prSet/>
      <dgm:spPr/>
      <dgm:t>
        <a:bodyPr/>
        <a:lstStyle/>
        <a:p>
          <a:endParaRPr lang="en-US"/>
        </a:p>
      </dgm:t>
    </dgm:pt>
    <dgm:pt modelId="{C4884AC6-84F4-4CCE-ACDE-1B4FEE8506D1}" type="pres">
      <dgm:prSet presAssocID="{0229E521-9212-43BE-BDB1-CE78E05A1485}" presName="root" presStyleCnt="0">
        <dgm:presLayoutVars>
          <dgm:dir/>
          <dgm:resizeHandles val="exact"/>
        </dgm:presLayoutVars>
      </dgm:prSet>
      <dgm:spPr/>
    </dgm:pt>
    <dgm:pt modelId="{18B4BB25-A5E3-4776-A32D-7845D928C781}" type="pres">
      <dgm:prSet presAssocID="{0229E521-9212-43BE-BDB1-CE78E05A1485}" presName="container" presStyleCnt="0">
        <dgm:presLayoutVars>
          <dgm:dir/>
          <dgm:resizeHandles val="exact"/>
        </dgm:presLayoutVars>
      </dgm:prSet>
      <dgm:spPr/>
    </dgm:pt>
    <dgm:pt modelId="{0539C1D0-032A-4D1B-940E-88020F21F10F}" type="pres">
      <dgm:prSet presAssocID="{5DCE9830-3169-42B2-A6BE-DFB03B3BA128}" presName="compNode" presStyleCnt="0"/>
      <dgm:spPr/>
    </dgm:pt>
    <dgm:pt modelId="{BA643D8B-BE72-4F6A-B612-29567CE2693A}" type="pres">
      <dgm:prSet presAssocID="{5DCE9830-3169-42B2-A6BE-DFB03B3BA128}" presName="iconBgRect" presStyleLbl="bgShp" presStyleIdx="0" presStyleCnt="3"/>
      <dgm:spPr/>
    </dgm:pt>
    <dgm:pt modelId="{710C14C7-7348-4034-BF4C-D6018FFEBA13}" type="pres">
      <dgm:prSet presAssocID="{5DCE9830-3169-42B2-A6BE-DFB03B3BA12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d Book"/>
        </a:ext>
      </dgm:extLst>
    </dgm:pt>
    <dgm:pt modelId="{B374CEE1-9026-4DB6-8125-D22700425CE0}" type="pres">
      <dgm:prSet presAssocID="{5DCE9830-3169-42B2-A6BE-DFB03B3BA128}" presName="spaceRect" presStyleCnt="0"/>
      <dgm:spPr/>
    </dgm:pt>
    <dgm:pt modelId="{D305B38C-54D9-450C-8DD1-9C9248B307A9}" type="pres">
      <dgm:prSet presAssocID="{5DCE9830-3169-42B2-A6BE-DFB03B3BA128}" presName="textRect" presStyleLbl="revTx" presStyleIdx="0" presStyleCnt="3">
        <dgm:presLayoutVars>
          <dgm:chMax val="1"/>
          <dgm:chPref val="1"/>
        </dgm:presLayoutVars>
      </dgm:prSet>
      <dgm:spPr/>
    </dgm:pt>
    <dgm:pt modelId="{1E70C031-DC8D-4948-8E68-6BAFDB6FD8D7}" type="pres">
      <dgm:prSet presAssocID="{5450D504-5517-4765-824F-E9D42049FA9F}" presName="sibTrans" presStyleLbl="sibTrans2D1" presStyleIdx="0" presStyleCnt="0"/>
      <dgm:spPr/>
    </dgm:pt>
    <dgm:pt modelId="{1C33BE62-8A49-411B-8290-A418D44B170F}" type="pres">
      <dgm:prSet presAssocID="{E0C06CE2-19EE-4BC1-AC0D-D258D04BB6C9}" presName="compNode" presStyleCnt="0"/>
      <dgm:spPr/>
    </dgm:pt>
    <dgm:pt modelId="{5D068F69-8B5B-4F31-BE9A-C3426A594AD2}" type="pres">
      <dgm:prSet presAssocID="{E0C06CE2-19EE-4BC1-AC0D-D258D04BB6C9}" presName="iconBgRect" presStyleLbl="bgShp" presStyleIdx="1" presStyleCnt="3"/>
      <dgm:spPr/>
    </dgm:pt>
    <dgm:pt modelId="{408CE180-97F8-4EDE-A4FB-A9836B4DF8C8}" type="pres">
      <dgm:prSet presAssocID="{E0C06CE2-19EE-4BC1-AC0D-D258D04BB6C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4D2ABF2F-11AE-4C8E-AFE1-460529205CBD}" type="pres">
      <dgm:prSet presAssocID="{E0C06CE2-19EE-4BC1-AC0D-D258D04BB6C9}" presName="spaceRect" presStyleCnt="0"/>
      <dgm:spPr/>
    </dgm:pt>
    <dgm:pt modelId="{F08659A1-9AA3-4DF7-852C-CCCA8A85633D}" type="pres">
      <dgm:prSet presAssocID="{E0C06CE2-19EE-4BC1-AC0D-D258D04BB6C9}" presName="textRect" presStyleLbl="revTx" presStyleIdx="1" presStyleCnt="3">
        <dgm:presLayoutVars>
          <dgm:chMax val="1"/>
          <dgm:chPref val="1"/>
        </dgm:presLayoutVars>
      </dgm:prSet>
      <dgm:spPr/>
    </dgm:pt>
    <dgm:pt modelId="{C91C61D1-5F8A-4055-95DE-3F95C627AD8A}" type="pres">
      <dgm:prSet presAssocID="{1C6AFCF5-0BE7-430B-97B7-C318463FFAAB}" presName="sibTrans" presStyleLbl="sibTrans2D1" presStyleIdx="0" presStyleCnt="0"/>
      <dgm:spPr/>
    </dgm:pt>
    <dgm:pt modelId="{7253832F-E805-4B46-8831-BB99BC703337}" type="pres">
      <dgm:prSet presAssocID="{B835B05C-5871-4CBC-B161-1BBCFEC79FC8}" presName="compNode" presStyleCnt="0"/>
      <dgm:spPr/>
    </dgm:pt>
    <dgm:pt modelId="{90DE9F59-5E31-4BE3-A3F9-F0D2D78D2014}" type="pres">
      <dgm:prSet presAssocID="{B835B05C-5871-4CBC-B161-1BBCFEC79FC8}" presName="iconBgRect" presStyleLbl="bgShp" presStyleIdx="2" presStyleCnt="3"/>
      <dgm:spPr/>
    </dgm:pt>
    <dgm:pt modelId="{0E1B79A2-46BE-4C5F-A41C-6758970F7A19}" type="pres">
      <dgm:prSet presAssocID="{B835B05C-5871-4CBC-B161-1BBCFEC79FC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EC2A34ED-4CC2-48DE-AEF5-7FB9EDB7F6E2}" type="pres">
      <dgm:prSet presAssocID="{B835B05C-5871-4CBC-B161-1BBCFEC79FC8}" presName="spaceRect" presStyleCnt="0"/>
      <dgm:spPr/>
    </dgm:pt>
    <dgm:pt modelId="{3E436D76-B188-45EC-822F-2174F4FB417F}" type="pres">
      <dgm:prSet presAssocID="{B835B05C-5871-4CBC-B161-1BBCFEC79FC8}" presName="textRect" presStyleLbl="revTx" presStyleIdx="2" presStyleCnt="3">
        <dgm:presLayoutVars>
          <dgm:chMax val="1"/>
          <dgm:chPref val="1"/>
        </dgm:presLayoutVars>
      </dgm:prSet>
      <dgm:spPr/>
    </dgm:pt>
  </dgm:ptLst>
  <dgm:cxnLst>
    <dgm:cxn modelId="{9E262200-BE58-4E41-BF19-CDD95337D5D5}" srcId="{0229E521-9212-43BE-BDB1-CE78E05A1485}" destId="{E0C06CE2-19EE-4BC1-AC0D-D258D04BB6C9}" srcOrd="1" destOrd="0" parTransId="{F4BABF30-CA5B-4905-9383-01620A7A9B7B}" sibTransId="{1C6AFCF5-0BE7-430B-97B7-C318463FFAAB}"/>
    <dgm:cxn modelId="{F94A1D0A-E2DD-4A66-8A19-7CF7ACBA3467}" type="presOf" srcId="{5450D504-5517-4765-824F-E9D42049FA9F}" destId="{1E70C031-DC8D-4948-8E68-6BAFDB6FD8D7}" srcOrd="0" destOrd="0" presId="urn:microsoft.com/office/officeart/2018/2/layout/IconCircleList"/>
    <dgm:cxn modelId="{EA49BB39-2476-414E-9FFC-9332D835C992}" type="presOf" srcId="{5DCE9830-3169-42B2-A6BE-DFB03B3BA128}" destId="{D305B38C-54D9-450C-8DD1-9C9248B307A9}" srcOrd="0" destOrd="0" presId="urn:microsoft.com/office/officeart/2018/2/layout/IconCircleList"/>
    <dgm:cxn modelId="{E5DAEA60-4635-4ED9-84BF-C31E235A9C03}" type="presOf" srcId="{1C6AFCF5-0BE7-430B-97B7-C318463FFAAB}" destId="{C91C61D1-5F8A-4055-95DE-3F95C627AD8A}" srcOrd="0" destOrd="0" presId="urn:microsoft.com/office/officeart/2018/2/layout/IconCircleList"/>
    <dgm:cxn modelId="{CFFFDB53-64AC-4692-867B-9C5FDFA14491}" type="presOf" srcId="{B835B05C-5871-4CBC-B161-1BBCFEC79FC8}" destId="{3E436D76-B188-45EC-822F-2174F4FB417F}" srcOrd="0" destOrd="0" presId="urn:microsoft.com/office/officeart/2018/2/layout/IconCircleList"/>
    <dgm:cxn modelId="{9600BF55-CE69-4619-9CA7-B462FD22AAD7}" type="presOf" srcId="{0229E521-9212-43BE-BDB1-CE78E05A1485}" destId="{C4884AC6-84F4-4CCE-ACDE-1B4FEE8506D1}" srcOrd="0" destOrd="0" presId="urn:microsoft.com/office/officeart/2018/2/layout/IconCircleList"/>
    <dgm:cxn modelId="{60D112C2-6487-4AB6-8010-622495C6342D}" srcId="{0229E521-9212-43BE-BDB1-CE78E05A1485}" destId="{5DCE9830-3169-42B2-A6BE-DFB03B3BA128}" srcOrd="0" destOrd="0" parTransId="{109DDF71-A85F-4B83-A3C2-7EB0A17686DB}" sibTransId="{5450D504-5517-4765-824F-E9D42049FA9F}"/>
    <dgm:cxn modelId="{A0B86CD3-E3A2-49CD-AD4C-1AF554D2CA17}" type="presOf" srcId="{E0C06CE2-19EE-4BC1-AC0D-D258D04BB6C9}" destId="{F08659A1-9AA3-4DF7-852C-CCCA8A85633D}" srcOrd="0" destOrd="0" presId="urn:microsoft.com/office/officeart/2018/2/layout/IconCircleList"/>
    <dgm:cxn modelId="{CAA6E9FE-8173-4D3C-A9A6-F31942D81F53}" srcId="{0229E521-9212-43BE-BDB1-CE78E05A1485}" destId="{B835B05C-5871-4CBC-B161-1BBCFEC79FC8}" srcOrd="2" destOrd="0" parTransId="{DB1E6579-C675-4634-BB8D-395C0255330A}" sibTransId="{42A3F35D-D2B0-4ACA-A1FA-83067C81267F}"/>
    <dgm:cxn modelId="{E173C3CE-DDA2-458A-9B5A-0BCB9C4DFADA}" type="presParOf" srcId="{C4884AC6-84F4-4CCE-ACDE-1B4FEE8506D1}" destId="{18B4BB25-A5E3-4776-A32D-7845D928C781}" srcOrd="0" destOrd="0" presId="urn:microsoft.com/office/officeart/2018/2/layout/IconCircleList"/>
    <dgm:cxn modelId="{94764BDA-5F86-45DF-ADA2-0101D5AD9BF3}" type="presParOf" srcId="{18B4BB25-A5E3-4776-A32D-7845D928C781}" destId="{0539C1D0-032A-4D1B-940E-88020F21F10F}" srcOrd="0" destOrd="0" presId="urn:microsoft.com/office/officeart/2018/2/layout/IconCircleList"/>
    <dgm:cxn modelId="{0599214F-E63B-49F7-B3EC-570F661E41A3}" type="presParOf" srcId="{0539C1D0-032A-4D1B-940E-88020F21F10F}" destId="{BA643D8B-BE72-4F6A-B612-29567CE2693A}" srcOrd="0" destOrd="0" presId="urn:microsoft.com/office/officeart/2018/2/layout/IconCircleList"/>
    <dgm:cxn modelId="{E9ADE002-34AF-448A-92B2-EDDEC5E9B53D}" type="presParOf" srcId="{0539C1D0-032A-4D1B-940E-88020F21F10F}" destId="{710C14C7-7348-4034-BF4C-D6018FFEBA13}" srcOrd="1" destOrd="0" presId="urn:microsoft.com/office/officeart/2018/2/layout/IconCircleList"/>
    <dgm:cxn modelId="{587C92EC-FE92-4B59-9BC4-5F86A94A0E4B}" type="presParOf" srcId="{0539C1D0-032A-4D1B-940E-88020F21F10F}" destId="{B374CEE1-9026-4DB6-8125-D22700425CE0}" srcOrd="2" destOrd="0" presId="urn:microsoft.com/office/officeart/2018/2/layout/IconCircleList"/>
    <dgm:cxn modelId="{6FFDAC2E-F6BF-4141-8F34-AB2C3CB11DAF}" type="presParOf" srcId="{0539C1D0-032A-4D1B-940E-88020F21F10F}" destId="{D305B38C-54D9-450C-8DD1-9C9248B307A9}" srcOrd="3" destOrd="0" presId="urn:microsoft.com/office/officeart/2018/2/layout/IconCircleList"/>
    <dgm:cxn modelId="{C0A30685-AF53-458E-B401-FB571A2ABFB6}" type="presParOf" srcId="{18B4BB25-A5E3-4776-A32D-7845D928C781}" destId="{1E70C031-DC8D-4948-8E68-6BAFDB6FD8D7}" srcOrd="1" destOrd="0" presId="urn:microsoft.com/office/officeart/2018/2/layout/IconCircleList"/>
    <dgm:cxn modelId="{9C920EC5-E664-43E5-9C82-78F1E77A12AC}" type="presParOf" srcId="{18B4BB25-A5E3-4776-A32D-7845D928C781}" destId="{1C33BE62-8A49-411B-8290-A418D44B170F}" srcOrd="2" destOrd="0" presId="urn:microsoft.com/office/officeart/2018/2/layout/IconCircleList"/>
    <dgm:cxn modelId="{6522B648-F543-4BEB-B02B-12C211EBC92A}" type="presParOf" srcId="{1C33BE62-8A49-411B-8290-A418D44B170F}" destId="{5D068F69-8B5B-4F31-BE9A-C3426A594AD2}" srcOrd="0" destOrd="0" presId="urn:microsoft.com/office/officeart/2018/2/layout/IconCircleList"/>
    <dgm:cxn modelId="{C0013A5F-5655-4154-85EA-C18C9F434B9B}" type="presParOf" srcId="{1C33BE62-8A49-411B-8290-A418D44B170F}" destId="{408CE180-97F8-4EDE-A4FB-A9836B4DF8C8}" srcOrd="1" destOrd="0" presId="urn:microsoft.com/office/officeart/2018/2/layout/IconCircleList"/>
    <dgm:cxn modelId="{96BE3538-BE73-43CB-88FF-E348C695B540}" type="presParOf" srcId="{1C33BE62-8A49-411B-8290-A418D44B170F}" destId="{4D2ABF2F-11AE-4C8E-AFE1-460529205CBD}" srcOrd="2" destOrd="0" presId="urn:microsoft.com/office/officeart/2018/2/layout/IconCircleList"/>
    <dgm:cxn modelId="{AFB6F4E7-222C-4FFD-9E81-8349AE87BEC2}" type="presParOf" srcId="{1C33BE62-8A49-411B-8290-A418D44B170F}" destId="{F08659A1-9AA3-4DF7-852C-CCCA8A85633D}" srcOrd="3" destOrd="0" presId="urn:microsoft.com/office/officeart/2018/2/layout/IconCircleList"/>
    <dgm:cxn modelId="{FC6D1114-4B11-4CD6-A4BE-C4B8699172F4}" type="presParOf" srcId="{18B4BB25-A5E3-4776-A32D-7845D928C781}" destId="{C91C61D1-5F8A-4055-95DE-3F95C627AD8A}" srcOrd="3" destOrd="0" presId="urn:microsoft.com/office/officeart/2018/2/layout/IconCircleList"/>
    <dgm:cxn modelId="{9D9B2A09-9C89-40C3-9BFF-79F18A933D6D}" type="presParOf" srcId="{18B4BB25-A5E3-4776-A32D-7845D928C781}" destId="{7253832F-E805-4B46-8831-BB99BC703337}" srcOrd="4" destOrd="0" presId="urn:microsoft.com/office/officeart/2018/2/layout/IconCircleList"/>
    <dgm:cxn modelId="{E568A01D-A837-4E4C-81F5-420CB974457F}" type="presParOf" srcId="{7253832F-E805-4B46-8831-BB99BC703337}" destId="{90DE9F59-5E31-4BE3-A3F9-F0D2D78D2014}" srcOrd="0" destOrd="0" presId="urn:microsoft.com/office/officeart/2018/2/layout/IconCircleList"/>
    <dgm:cxn modelId="{57D18B93-1AC0-405F-9372-BC5570B90D89}" type="presParOf" srcId="{7253832F-E805-4B46-8831-BB99BC703337}" destId="{0E1B79A2-46BE-4C5F-A41C-6758970F7A19}" srcOrd="1" destOrd="0" presId="urn:microsoft.com/office/officeart/2018/2/layout/IconCircleList"/>
    <dgm:cxn modelId="{0F1BE977-77E1-44AF-9E49-3788AAB764A4}" type="presParOf" srcId="{7253832F-E805-4B46-8831-BB99BC703337}" destId="{EC2A34ED-4CC2-48DE-AEF5-7FB9EDB7F6E2}" srcOrd="2" destOrd="0" presId="urn:microsoft.com/office/officeart/2018/2/layout/IconCircleList"/>
    <dgm:cxn modelId="{260DCB35-5E22-410B-BA05-000C93962A8A}" type="presParOf" srcId="{7253832F-E805-4B46-8831-BB99BC703337}" destId="{3E436D76-B188-45EC-822F-2174F4FB417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43D8B-BE72-4F6A-B612-29567CE2693A}">
      <dsp:nvSpPr>
        <dsp:cNvPr id="0" name=""/>
        <dsp:cNvSpPr/>
      </dsp:nvSpPr>
      <dsp:spPr>
        <a:xfrm>
          <a:off x="82613" y="1727648"/>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0C14C7-7348-4034-BF4C-D6018FFEBA13}">
      <dsp:nvSpPr>
        <dsp:cNvPr id="0" name=""/>
        <dsp:cNvSpPr/>
      </dsp:nvSpPr>
      <dsp:spPr>
        <a:xfrm>
          <a:off x="271034" y="191607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05B38C-54D9-450C-8DD1-9C9248B307A9}">
      <dsp:nvSpPr>
        <dsp:cNvPr id="0" name=""/>
        <dsp:cNvSpPr/>
      </dsp:nvSpPr>
      <dsp:spPr>
        <a:xfrm>
          <a:off x="1172126" y="1727648"/>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E-Portfolio</a:t>
          </a:r>
          <a:endParaRPr lang="en-US" sz="2400" kern="1200" dirty="0">
            <a:latin typeface="Times New Roman" panose="02020603050405020304" pitchFamily="18" charset="0"/>
            <a:cs typeface="Times New Roman" panose="02020603050405020304" pitchFamily="18" charset="0"/>
          </a:endParaRPr>
        </a:p>
      </dsp:txBody>
      <dsp:txXfrm>
        <a:off x="1172126" y="1727648"/>
        <a:ext cx="2114937" cy="897246"/>
      </dsp:txXfrm>
    </dsp:sp>
    <dsp:sp modelId="{5D068F69-8B5B-4F31-BE9A-C3426A594AD2}">
      <dsp:nvSpPr>
        <dsp:cNvPr id="0" name=""/>
        <dsp:cNvSpPr/>
      </dsp:nvSpPr>
      <dsp:spPr>
        <a:xfrm>
          <a:off x="3655575" y="1727648"/>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8CE180-97F8-4EDE-A4FB-A9836B4DF8C8}">
      <dsp:nvSpPr>
        <dsp:cNvPr id="0" name=""/>
        <dsp:cNvSpPr/>
      </dsp:nvSpPr>
      <dsp:spPr>
        <a:xfrm>
          <a:off x="3843996" y="191607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8659A1-9AA3-4DF7-852C-CCCA8A85633D}">
      <dsp:nvSpPr>
        <dsp:cNvPr id="0" name=""/>
        <dsp:cNvSpPr/>
      </dsp:nvSpPr>
      <dsp:spPr>
        <a:xfrm>
          <a:off x="4745088" y="1727648"/>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Module Code: BMSS4008</a:t>
          </a:r>
          <a:endParaRPr lang="en-US" sz="2400" kern="1200" dirty="0">
            <a:latin typeface="Times New Roman" panose="02020603050405020304" pitchFamily="18" charset="0"/>
            <a:cs typeface="Times New Roman" panose="02020603050405020304" pitchFamily="18" charset="0"/>
          </a:endParaRPr>
        </a:p>
      </dsp:txBody>
      <dsp:txXfrm>
        <a:off x="4745088" y="1727648"/>
        <a:ext cx="2114937" cy="897246"/>
      </dsp:txXfrm>
    </dsp:sp>
    <dsp:sp modelId="{90DE9F59-5E31-4BE3-A3F9-F0D2D78D2014}">
      <dsp:nvSpPr>
        <dsp:cNvPr id="0" name=""/>
        <dsp:cNvSpPr/>
      </dsp:nvSpPr>
      <dsp:spPr>
        <a:xfrm>
          <a:off x="7228536" y="1727648"/>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1B79A2-46BE-4C5F-A41C-6758970F7A19}">
      <dsp:nvSpPr>
        <dsp:cNvPr id="0" name=""/>
        <dsp:cNvSpPr/>
      </dsp:nvSpPr>
      <dsp:spPr>
        <a:xfrm>
          <a:off x="7416958" y="191607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436D76-B188-45EC-822F-2174F4FB417F}">
      <dsp:nvSpPr>
        <dsp:cNvPr id="0" name=""/>
        <dsp:cNvSpPr/>
      </dsp:nvSpPr>
      <dsp:spPr>
        <a:xfrm>
          <a:off x="8318049" y="1727648"/>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Student Number: 2318096</a:t>
          </a:r>
          <a:endParaRPr lang="en-US" sz="2400" kern="1200" dirty="0">
            <a:latin typeface="Times New Roman" panose="02020603050405020304" pitchFamily="18" charset="0"/>
            <a:cs typeface="Times New Roman" panose="02020603050405020304" pitchFamily="18" charset="0"/>
          </a:endParaRPr>
        </a:p>
      </dsp:txBody>
      <dsp:txXfrm>
        <a:off x="8318049" y="1727648"/>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8E5516-C79B-4EC8-B00F-DE37A243B0F5}" type="datetimeFigureOut">
              <a:rPr lang="en-GB" smtClean="0"/>
              <a:t>06/04/2024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8AA0D7-DC46-48D8-B789-C7EFB9481155}" type="slidenum">
              <a:rPr lang="en-GB" smtClean="0"/>
              <a:t>‹#›</a:t>
            </a:fld>
            <a:endParaRPr lang="en-GB"/>
          </a:p>
        </p:txBody>
      </p:sp>
    </p:spTree>
    <p:extLst>
      <p:ext uri="{BB962C8B-B14F-4D97-AF65-F5344CB8AC3E}">
        <p14:creationId xmlns:p14="http://schemas.microsoft.com/office/powerpoint/2010/main" val="1289968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78AA0D7-DC46-48D8-B789-C7EFB9481155}" type="slidenum">
              <a:rPr lang="en-GB" smtClean="0"/>
              <a:t>1</a:t>
            </a:fld>
            <a:endParaRPr lang="en-GB"/>
          </a:p>
        </p:txBody>
      </p:sp>
    </p:spTree>
    <p:extLst>
      <p:ext uri="{BB962C8B-B14F-4D97-AF65-F5344CB8AC3E}">
        <p14:creationId xmlns:p14="http://schemas.microsoft.com/office/powerpoint/2010/main" val="29234543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78AA0D7-DC46-48D8-B789-C7EFB9481155}" type="slidenum">
              <a:rPr lang="en-GB" smtClean="0"/>
              <a:t>3</a:t>
            </a:fld>
            <a:endParaRPr lang="en-GB"/>
          </a:p>
        </p:txBody>
      </p:sp>
    </p:spTree>
    <p:extLst>
      <p:ext uri="{BB962C8B-B14F-4D97-AF65-F5344CB8AC3E}">
        <p14:creationId xmlns:p14="http://schemas.microsoft.com/office/powerpoint/2010/main" val="30302551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78AA0D7-DC46-48D8-B789-C7EFB9481155}" type="slidenum">
              <a:rPr lang="en-GB" smtClean="0"/>
              <a:t>7</a:t>
            </a:fld>
            <a:endParaRPr lang="en-GB"/>
          </a:p>
        </p:txBody>
      </p:sp>
    </p:spTree>
    <p:extLst>
      <p:ext uri="{BB962C8B-B14F-4D97-AF65-F5344CB8AC3E}">
        <p14:creationId xmlns:p14="http://schemas.microsoft.com/office/powerpoint/2010/main" val="942545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B83CC-8A43-08D8-1577-F9EFF2C9C79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9125A42-CD86-8C10-C7E4-4972015824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6EE8FF0-9743-A518-9F06-655E1A79781B}"/>
              </a:ext>
            </a:extLst>
          </p:cNvPr>
          <p:cNvSpPr>
            <a:spLocks noGrp="1"/>
          </p:cNvSpPr>
          <p:nvPr>
            <p:ph type="dt" sz="half" idx="10"/>
          </p:nvPr>
        </p:nvSpPr>
        <p:spPr/>
        <p:txBody>
          <a:bodyPr/>
          <a:lstStyle/>
          <a:p>
            <a:fld id="{4BE36F49-41F3-4BBB-8FEA-BF673E087918}" type="datetimeFigureOut">
              <a:rPr lang="en-GB" smtClean="0"/>
              <a:t>06/04/2024</a:t>
            </a:fld>
            <a:endParaRPr lang="en-GB"/>
          </a:p>
        </p:txBody>
      </p:sp>
      <p:sp>
        <p:nvSpPr>
          <p:cNvPr id="5" name="Footer Placeholder 4">
            <a:extLst>
              <a:ext uri="{FF2B5EF4-FFF2-40B4-BE49-F238E27FC236}">
                <a16:creationId xmlns:a16="http://schemas.microsoft.com/office/drawing/2014/main" id="{670A0ECA-9C1E-D6FC-71B2-2AC8FB5DBC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43EBA2-3948-0AA4-0E16-05864E943C8A}"/>
              </a:ext>
            </a:extLst>
          </p:cNvPr>
          <p:cNvSpPr>
            <a:spLocks noGrp="1"/>
          </p:cNvSpPr>
          <p:nvPr>
            <p:ph type="sldNum" sz="quarter" idx="12"/>
          </p:nvPr>
        </p:nvSpPr>
        <p:spPr/>
        <p:txBody>
          <a:bodyPr/>
          <a:lstStyle/>
          <a:p>
            <a:fld id="{AA7B4846-4A1C-4C6E-B988-63FE731AED89}" type="slidenum">
              <a:rPr lang="en-GB" smtClean="0"/>
              <a:t>‹#›</a:t>
            </a:fld>
            <a:endParaRPr lang="en-GB"/>
          </a:p>
        </p:txBody>
      </p:sp>
    </p:spTree>
    <p:extLst>
      <p:ext uri="{BB962C8B-B14F-4D97-AF65-F5344CB8AC3E}">
        <p14:creationId xmlns:p14="http://schemas.microsoft.com/office/powerpoint/2010/main" val="4021163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73825-E873-74E6-FE4B-9D51BEF3B18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2A5C18B-51DD-5EB2-A887-36E94684AC4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4475C78-4821-C94D-F0C1-39431929C22E}"/>
              </a:ext>
            </a:extLst>
          </p:cNvPr>
          <p:cNvSpPr>
            <a:spLocks noGrp="1"/>
          </p:cNvSpPr>
          <p:nvPr>
            <p:ph type="dt" sz="half" idx="10"/>
          </p:nvPr>
        </p:nvSpPr>
        <p:spPr/>
        <p:txBody>
          <a:bodyPr/>
          <a:lstStyle/>
          <a:p>
            <a:fld id="{4BE36F49-41F3-4BBB-8FEA-BF673E087918}" type="datetimeFigureOut">
              <a:rPr lang="en-GB" smtClean="0"/>
              <a:t>06/04/2024</a:t>
            </a:fld>
            <a:endParaRPr lang="en-GB"/>
          </a:p>
        </p:txBody>
      </p:sp>
      <p:sp>
        <p:nvSpPr>
          <p:cNvPr id="5" name="Footer Placeholder 4">
            <a:extLst>
              <a:ext uri="{FF2B5EF4-FFF2-40B4-BE49-F238E27FC236}">
                <a16:creationId xmlns:a16="http://schemas.microsoft.com/office/drawing/2014/main" id="{A4D6D284-CED2-C055-0F39-6940FA6429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3245DA-7307-A53F-75A6-5D0C9CA74D1C}"/>
              </a:ext>
            </a:extLst>
          </p:cNvPr>
          <p:cNvSpPr>
            <a:spLocks noGrp="1"/>
          </p:cNvSpPr>
          <p:nvPr>
            <p:ph type="sldNum" sz="quarter" idx="12"/>
          </p:nvPr>
        </p:nvSpPr>
        <p:spPr/>
        <p:txBody>
          <a:bodyPr/>
          <a:lstStyle/>
          <a:p>
            <a:fld id="{AA7B4846-4A1C-4C6E-B988-63FE731AED89}" type="slidenum">
              <a:rPr lang="en-GB" smtClean="0"/>
              <a:t>‹#›</a:t>
            </a:fld>
            <a:endParaRPr lang="en-GB"/>
          </a:p>
        </p:txBody>
      </p:sp>
    </p:spTree>
    <p:extLst>
      <p:ext uri="{BB962C8B-B14F-4D97-AF65-F5344CB8AC3E}">
        <p14:creationId xmlns:p14="http://schemas.microsoft.com/office/powerpoint/2010/main" val="4219577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09367-07C2-DEAA-F00C-21166CEE962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CC27178-A380-5937-B9A5-FBF8C6F1C56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5F66EAE-524B-E422-4E38-7FB17CC2E972}"/>
              </a:ext>
            </a:extLst>
          </p:cNvPr>
          <p:cNvSpPr>
            <a:spLocks noGrp="1"/>
          </p:cNvSpPr>
          <p:nvPr>
            <p:ph type="dt" sz="half" idx="10"/>
          </p:nvPr>
        </p:nvSpPr>
        <p:spPr/>
        <p:txBody>
          <a:bodyPr/>
          <a:lstStyle/>
          <a:p>
            <a:fld id="{4BE36F49-41F3-4BBB-8FEA-BF673E087918}" type="datetimeFigureOut">
              <a:rPr lang="en-GB" smtClean="0"/>
              <a:t>06/04/2024</a:t>
            </a:fld>
            <a:endParaRPr lang="en-GB"/>
          </a:p>
        </p:txBody>
      </p:sp>
      <p:sp>
        <p:nvSpPr>
          <p:cNvPr id="5" name="Footer Placeholder 4">
            <a:extLst>
              <a:ext uri="{FF2B5EF4-FFF2-40B4-BE49-F238E27FC236}">
                <a16:creationId xmlns:a16="http://schemas.microsoft.com/office/drawing/2014/main" id="{67551D62-79D0-219D-8692-130713F73E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8916C8-8A69-A726-64D4-CC8C5EF43325}"/>
              </a:ext>
            </a:extLst>
          </p:cNvPr>
          <p:cNvSpPr>
            <a:spLocks noGrp="1"/>
          </p:cNvSpPr>
          <p:nvPr>
            <p:ph type="sldNum" sz="quarter" idx="12"/>
          </p:nvPr>
        </p:nvSpPr>
        <p:spPr/>
        <p:txBody>
          <a:bodyPr/>
          <a:lstStyle/>
          <a:p>
            <a:fld id="{AA7B4846-4A1C-4C6E-B988-63FE731AED89}" type="slidenum">
              <a:rPr lang="en-GB" smtClean="0"/>
              <a:t>‹#›</a:t>
            </a:fld>
            <a:endParaRPr lang="en-GB"/>
          </a:p>
        </p:txBody>
      </p:sp>
    </p:spTree>
    <p:extLst>
      <p:ext uri="{BB962C8B-B14F-4D97-AF65-F5344CB8AC3E}">
        <p14:creationId xmlns:p14="http://schemas.microsoft.com/office/powerpoint/2010/main" val="443713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17EC7-8593-309C-DFDE-B73F3BE5117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5F1CF54-A01B-8E5E-7F69-A3CDD0DDB22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9CA9B59-53C7-3A27-396A-98DE011617A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118B642-0FC4-C5CA-E191-7B6B71CC01E2}"/>
              </a:ext>
            </a:extLst>
          </p:cNvPr>
          <p:cNvSpPr>
            <a:spLocks noGrp="1"/>
          </p:cNvSpPr>
          <p:nvPr>
            <p:ph type="dt" sz="half" idx="10"/>
          </p:nvPr>
        </p:nvSpPr>
        <p:spPr/>
        <p:txBody>
          <a:bodyPr/>
          <a:lstStyle/>
          <a:p>
            <a:fld id="{4BE36F49-41F3-4BBB-8FEA-BF673E087918}" type="datetimeFigureOut">
              <a:rPr lang="en-GB" smtClean="0"/>
              <a:t>06/04/2024</a:t>
            </a:fld>
            <a:endParaRPr lang="en-GB"/>
          </a:p>
        </p:txBody>
      </p:sp>
      <p:sp>
        <p:nvSpPr>
          <p:cNvPr id="6" name="Footer Placeholder 5">
            <a:extLst>
              <a:ext uri="{FF2B5EF4-FFF2-40B4-BE49-F238E27FC236}">
                <a16:creationId xmlns:a16="http://schemas.microsoft.com/office/drawing/2014/main" id="{5D381AE3-B995-AD39-85C9-F95CEC4A18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6A0B7D-8FD7-593C-7DFF-9F854610194A}"/>
              </a:ext>
            </a:extLst>
          </p:cNvPr>
          <p:cNvSpPr>
            <a:spLocks noGrp="1"/>
          </p:cNvSpPr>
          <p:nvPr>
            <p:ph type="sldNum" sz="quarter" idx="12"/>
          </p:nvPr>
        </p:nvSpPr>
        <p:spPr/>
        <p:txBody>
          <a:bodyPr/>
          <a:lstStyle/>
          <a:p>
            <a:fld id="{AA7B4846-4A1C-4C6E-B988-63FE731AED89}" type="slidenum">
              <a:rPr lang="en-GB" smtClean="0"/>
              <a:t>‹#›</a:t>
            </a:fld>
            <a:endParaRPr lang="en-GB"/>
          </a:p>
        </p:txBody>
      </p:sp>
    </p:spTree>
    <p:extLst>
      <p:ext uri="{BB962C8B-B14F-4D97-AF65-F5344CB8AC3E}">
        <p14:creationId xmlns:p14="http://schemas.microsoft.com/office/powerpoint/2010/main" val="1369799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04DA4-4918-E498-1967-9125DC26F62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9041880-B08A-AE40-BA03-6B43DFB0FD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3F70FD4-E4CF-426B-10CB-DF898D711C8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1167BBA-1604-CBD0-DCD4-70F93A13C3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933C0D0-4F15-F28C-85E4-4AD5DDE47F5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25C8EDF-9BBB-F566-E78E-E2C267E2EC40}"/>
              </a:ext>
            </a:extLst>
          </p:cNvPr>
          <p:cNvSpPr>
            <a:spLocks noGrp="1"/>
          </p:cNvSpPr>
          <p:nvPr>
            <p:ph type="dt" sz="half" idx="10"/>
          </p:nvPr>
        </p:nvSpPr>
        <p:spPr/>
        <p:txBody>
          <a:bodyPr/>
          <a:lstStyle/>
          <a:p>
            <a:fld id="{4BE36F49-41F3-4BBB-8FEA-BF673E087918}" type="datetimeFigureOut">
              <a:rPr lang="en-GB" smtClean="0"/>
              <a:t>06/04/2024</a:t>
            </a:fld>
            <a:endParaRPr lang="en-GB"/>
          </a:p>
        </p:txBody>
      </p:sp>
      <p:sp>
        <p:nvSpPr>
          <p:cNvPr id="8" name="Footer Placeholder 7">
            <a:extLst>
              <a:ext uri="{FF2B5EF4-FFF2-40B4-BE49-F238E27FC236}">
                <a16:creationId xmlns:a16="http://schemas.microsoft.com/office/drawing/2014/main" id="{5401419B-8671-C786-F4E8-9CE9174450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52D18A-3073-C6D2-3852-2D965EDD11D5}"/>
              </a:ext>
            </a:extLst>
          </p:cNvPr>
          <p:cNvSpPr>
            <a:spLocks noGrp="1"/>
          </p:cNvSpPr>
          <p:nvPr>
            <p:ph type="sldNum" sz="quarter" idx="12"/>
          </p:nvPr>
        </p:nvSpPr>
        <p:spPr/>
        <p:txBody>
          <a:bodyPr/>
          <a:lstStyle/>
          <a:p>
            <a:fld id="{AA7B4846-4A1C-4C6E-B988-63FE731AED89}" type="slidenum">
              <a:rPr lang="en-GB" smtClean="0"/>
              <a:t>‹#›</a:t>
            </a:fld>
            <a:endParaRPr lang="en-GB"/>
          </a:p>
        </p:txBody>
      </p:sp>
    </p:spTree>
    <p:extLst>
      <p:ext uri="{BB962C8B-B14F-4D97-AF65-F5344CB8AC3E}">
        <p14:creationId xmlns:p14="http://schemas.microsoft.com/office/powerpoint/2010/main" val="3358914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8639E-EA1E-D408-EE91-FD95D7462BF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2DB9D19-B013-B363-3F72-D348A96DE176}"/>
              </a:ext>
            </a:extLst>
          </p:cNvPr>
          <p:cNvSpPr>
            <a:spLocks noGrp="1"/>
          </p:cNvSpPr>
          <p:nvPr>
            <p:ph type="dt" sz="half" idx="10"/>
          </p:nvPr>
        </p:nvSpPr>
        <p:spPr/>
        <p:txBody>
          <a:bodyPr/>
          <a:lstStyle/>
          <a:p>
            <a:fld id="{4BE36F49-41F3-4BBB-8FEA-BF673E087918}" type="datetimeFigureOut">
              <a:rPr lang="en-GB" smtClean="0"/>
              <a:t>06/04/2024</a:t>
            </a:fld>
            <a:endParaRPr lang="en-GB"/>
          </a:p>
        </p:txBody>
      </p:sp>
      <p:sp>
        <p:nvSpPr>
          <p:cNvPr id="4" name="Footer Placeholder 3">
            <a:extLst>
              <a:ext uri="{FF2B5EF4-FFF2-40B4-BE49-F238E27FC236}">
                <a16:creationId xmlns:a16="http://schemas.microsoft.com/office/drawing/2014/main" id="{6781A7FB-511A-6ED0-76BD-EFF09191AC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01D1DDC-9C0A-5579-B299-FCCDD4103C8D}"/>
              </a:ext>
            </a:extLst>
          </p:cNvPr>
          <p:cNvSpPr>
            <a:spLocks noGrp="1"/>
          </p:cNvSpPr>
          <p:nvPr>
            <p:ph type="sldNum" sz="quarter" idx="12"/>
          </p:nvPr>
        </p:nvSpPr>
        <p:spPr/>
        <p:txBody>
          <a:bodyPr/>
          <a:lstStyle/>
          <a:p>
            <a:fld id="{AA7B4846-4A1C-4C6E-B988-63FE731AED89}" type="slidenum">
              <a:rPr lang="en-GB" smtClean="0"/>
              <a:t>‹#›</a:t>
            </a:fld>
            <a:endParaRPr lang="en-GB"/>
          </a:p>
        </p:txBody>
      </p:sp>
    </p:spTree>
    <p:extLst>
      <p:ext uri="{BB962C8B-B14F-4D97-AF65-F5344CB8AC3E}">
        <p14:creationId xmlns:p14="http://schemas.microsoft.com/office/powerpoint/2010/main" val="3804757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EC101D-76AB-F766-9E9F-EC15871557B4}"/>
              </a:ext>
            </a:extLst>
          </p:cNvPr>
          <p:cNvSpPr>
            <a:spLocks noGrp="1"/>
          </p:cNvSpPr>
          <p:nvPr>
            <p:ph type="dt" sz="half" idx="10"/>
          </p:nvPr>
        </p:nvSpPr>
        <p:spPr/>
        <p:txBody>
          <a:bodyPr/>
          <a:lstStyle/>
          <a:p>
            <a:fld id="{4BE36F49-41F3-4BBB-8FEA-BF673E087918}" type="datetimeFigureOut">
              <a:rPr lang="en-GB" smtClean="0"/>
              <a:t>06/04/2024</a:t>
            </a:fld>
            <a:endParaRPr lang="en-GB"/>
          </a:p>
        </p:txBody>
      </p:sp>
      <p:sp>
        <p:nvSpPr>
          <p:cNvPr id="3" name="Footer Placeholder 2">
            <a:extLst>
              <a:ext uri="{FF2B5EF4-FFF2-40B4-BE49-F238E27FC236}">
                <a16:creationId xmlns:a16="http://schemas.microsoft.com/office/drawing/2014/main" id="{F68C0BA7-C795-195D-6B2C-580E50EFE52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0616F5-E98D-CB61-8299-9DB7094397AB}"/>
              </a:ext>
            </a:extLst>
          </p:cNvPr>
          <p:cNvSpPr>
            <a:spLocks noGrp="1"/>
          </p:cNvSpPr>
          <p:nvPr>
            <p:ph type="sldNum" sz="quarter" idx="12"/>
          </p:nvPr>
        </p:nvSpPr>
        <p:spPr/>
        <p:txBody>
          <a:bodyPr/>
          <a:lstStyle/>
          <a:p>
            <a:fld id="{AA7B4846-4A1C-4C6E-B988-63FE731AED89}" type="slidenum">
              <a:rPr lang="en-GB" smtClean="0"/>
              <a:t>‹#›</a:t>
            </a:fld>
            <a:endParaRPr lang="en-GB"/>
          </a:p>
        </p:txBody>
      </p:sp>
    </p:spTree>
    <p:extLst>
      <p:ext uri="{BB962C8B-B14F-4D97-AF65-F5344CB8AC3E}">
        <p14:creationId xmlns:p14="http://schemas.microsoft.com/office/powerpoint/2010/main" val="2621266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2C719-C0FF-A23F-E39F-4B35B8B698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AA32E3E-FCE0-FD95-5927-FC4E1992B5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A76BA00-2C26-4036-21BC-AEB650ABB2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E4338B6-C6C1-E48C-92A2-D046F4CC7E4E}"/>
              </a:ext>
            </a:extLst>
          </p:cNvPr>
          <p:cNvSpPr>
            <a:spLocks noGrp="1"/>
          </p:cNvSpPr>
          <p:nvPr>
            <p:ph type="dt" sz="half" idx="10"/>
          </p:nvPr>
        </p:nvSpPr>
        <p:spPr/>
        <p:txBody>
          <a:bodyPr/>
          <a:lstStyle/>
          <a:p>
            <a:fld id="{4BE36F49-41F3-4BBB-8FEA-BF673E087918}" type="datetimeFigureOut">
              <a:rPr lang="en-GB" smtClean="0"/>
              <a:t>06/04/2024</a:t>
            </a:fld>
            <a:endParaRPr lang="en-GB"/>
          </a:p>
        </p:txBody>
      </p:sp>
      <p:sp>
        <p:nvSpPr>
          <p:cNvPr id="6" name="Footer Placeholder 5">
            <a:extLst>
              <a:ext uri="{FF2B5EF4-FFF2-40B4-BE49-F238E27FC236}">
                <a16:creationId xmlns:a16="http://schemas.microsoft.com/office/drawing/2014/main" id="{BEB06289-2453-730F-7CDB-6657657555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602A6B-D3C4-4059-0C35-8B34480AAF63}"/>
              </a:ext>
            </a:extLst>
          </p:cNvPr>
          <p:cNvSpPr>
            <a:spLocks noGrp="1"/>
          </p:cNvSpPr>
          <p:nvPr>
            <p:ph type="sldNum" sz="quarter" idx="12"/>
          </p:nvPr>
        </p:nvSpPr>
        <p:spPr/>
        <p:txBody>
          <a:bodyPr/>
          <a:lstStyle/>
          <a:p>
            <a:fld id="{AA7B4846-4A1C-4C6E-B988-63FE731AED89}" type="slidenum">
              <a:rPr lang="en-GB" smtClean="0"/>
              <a:t>‹#›</a:t>
            </a:fld>
            <a:endParaRPr lang="en-GB"/>
          </a:p>
        </p:txBody>
      </p:sp>
    </p:spTree>
    <p:extLst>
      <p:ext uri="{BB962C8B-B14F-4D97-AF65-F5344CB8AC3E}">
        <p14:creationId xmlns:p14="http://schemas.microsoft.com/office/powerpoint/2010/main" val="2189297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70EA6-D435-D516-E00B-5F71AB869B0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13D0D56-5B04-D22F-7346-721AC32C1C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C5D3287-74DE-7540-2113-D11884134C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2499C0-A5BA-3519-CF15-1F2A4103380D}"/>
              </a:ext>
            </a:extLst>
          </p:cNvPr>
          <p:cNvSpPr>
            <a:spLocks noGrp="1"/>
          </p:cNvSpPr>
          <p:nvPr>
            <p:ph type="dt" sz="half" idx="10"/>
          </p:nvPr>
        </p:nvSpPr>
        <p:spPr/>
        <p:txBody>
          <a:bodyPr/>
          <a:lstStyle/>
          <a:p>
            <a:fld id="{4BE36F49-41F3-4BBB-8FEA-BF673E087918}" type="datetimeFigureOut">
              <a:rPr lang="en-GB" smtClean="0"/>
              <a:t>06/04/2024</a:t>
            </a:fld>
            <a:endParaRPr lang="en-GB"/>
          </a:p>
        </p:txBody>
      </p:sp>
      <p:sp>
        <p:nvSpPr>
          <p:cNvPr id="6" name="Footer Placeholder 5">
            <a:extLst>
              <a:ext uri="{FF2B5EF4-FFF2-40B4-BE49-F238E27FC236}">
                <a16:creationId xmlns:a16="http://schemas.microsoft.com/office/drawing/2014/main" id="{A19AD128-611C-CD6D-396C-F6B764139A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DF6C5D-8025-327B-C1F3-93C0E31D4A48}"/>
              </a:ext>
            </a:extLst>
          </p:cNvPr>
          <p:cNvSpPr>
            <a:spLocks noGrp="1"/>
          </p:cNvSpPr>
          <p:nvPr>
            <p:ph type="sldNum" sz="quarter" idx="12"/>
          </p:nvPr>
        </p:nvSpPr>
        <p:spPr/>
        <p:txBody>
          <a:bodyPr/>
          <a:lstStyle/>
          <a:p>
            <a:fld id="{AA7B4846-4A1C-4C6E-B988-63FE731AED89}" type="slidenum">
              <a:rPr lang="en-GB" smtClean="0"/>
              <a:t>‹#›</a:t>
            </a:fld>
            <a:endParaRPr lang="en-GB"/>
          </a:p>
        </p:txBody>
      </p:sp>
    </p:spTree>
    <p:extLst>
      <p:ext uri="{BB962C8B-B14F-4D97-AF65-F5344CB8AC3E}">
        <p14:creationId xmlns:p14="http://schemas.microsoft.com/office/powerpoint/2010/main" val="16885808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AE94C-61E2-1A9C-F22A-A39A9DBC403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EFD961A-C84A-31C1-B053-B663678A7E3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952A6A4-8271-E683-BDA5-E3D131E0D443}"/>
              </a:ext>
            </a:extLst>
          </p:cNvPr>
          <p:cNvSpPr>
            <a:spLocks noGrp="1"/>
          </p:cNvSpPr>
          <p:nvPr>
            <p:ph type="dt" sz="half" idx="10"/>
          </p:nvPr>
        </p:nvSpPr>
        <p:spPr/>
        <p:txBody>
          <a:bodyPr/>
          <a:lstStyle/>
          <a:p>
            <a:fld id="{4BE36F49-41F3-4BBB-8FEA-BF673E087918}" type="datetimeFigureOut">
              <a:rPr lang="en-GB" smtClean="0"/>
              <a:t>06/04/2024</a:t>
            </a:fld>
            <a:endParaRPr lang="en-GB"/>
          </a:p>
        </p:txBody>
      </p:sp>
      <p:sp>
        <p:nvSpPr>
          <p:cNvPr id="5" name="Footer Placeholder 4">
            <a:extLst>
              <a:ext uri="{FF2B5EF4-FFF2-40B4-BE49-F238E27FC236}">
                <a16:creationId xmlns:a16="http://schemas.microsoft.com/office/drawing/2014/main" id="{ADA0A24B-5D51-8976-3F3A-1434880F64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829880-2920-FA77-CADE-685BCDBE63D9}"/>
              </a:ext>
            </a:extLst>
          </p:cNvPr>
          <p:cNvSpPr>
            <a:spLocks noGrp="1"/>
          </p:cNvSpPr>
          <p:nvPr>
            <p:ph type="sldNum" sz="quarter" idx="12"/>
          </p:nvPr>
        </p:nvSpPr>
        <p:spPr/>
        <p:txBody>
          <a:bodyPr/>
          <a:lstStyle/>
          <a:p>
            <a:fld id="{AA7B4846-4A1C-4C6E-B988-63FE731AED89}" type="slidenum">
              <a:rPr lang="en-GB" smtClean="0"/>
              <a:t>‹#›</a:t>
            </a:fld>
            <a:endParaRPr lang="en-GB"/>
          </a:p>
        </p:txBody>
      </p:sp>
    </p:spTree>
    <p:extLst>
      <p:ext uri="{BB962C8B-B14F-4D97-AF65-F5344CB8AC3E}">
        <p14:creationId xmlns:p14="http://schemas.microsoft.com/office/powerpoint/2010/main" val="838983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917649-68F2-0CCD-F13F-0BB0A56C5ED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13FCE2D-5A45-97B8-8BDE-494C6C286CE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C435731-F7EC-675A-E253-83D34362BBE4}"/>
              </a:ext>
            </a:extLst>
          </p:cNvPr>
          <p:cNvSpPr>
            <a:spLocks noGrp="1"/>
          </p:cNvSpPr>
          <p:nvPr>
            <p:ph type="dt" sz="half" idx="10"/>
          </p:nvPr>
        </p:nvSpPr>
        <p:spPr/>
        <p:txBody>
          <a:bodyPr/>
          <a:lstStyle/>
          <a:p>
            <a:fld id="{4BE36F49-41F3-4BBB-8FEA-BF673E087918}" type="datetimeFigureOut">
              <a:rPr lang="en-GB" smtClean="0"/>
              <a:t>06/04/2024</a:t>
            </a:fld>
            <a:endParaRPr lang="en-GB"/>
          </a:p>
        </p:txBody>
      </p:sp>
      <p:sp>
        <p:nvSpPr>
          <p:cNvPr id="5" name="Footer Placeholder 4">
            <a:extLst>
              <a:ext uri="{FF2B5EF4-FFF2-40B4-BE49-F238E27FC236}">
                <a16:creationId xmlns:a16="http://schemas.microsoft.com/office/drawing/2014/main" id="{2C4071BF-7065-8335-68E7-FDD9BF3621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08AB55-EBEC-1610-8C78-63ABB3DBD11B}"/>
              </a:ext>
            </a:extLst>
          </p:cNvPr>
          <p:cNvSpPr>
            <a:spLocks noGrp="1"/>
          </p:cNvSpPr>
          <p:nvPr>
            <p:ph type="sldNum" sz="quarter" idx="12"/>
          </p:nvPr>
        </p:nvSpPr>
        <p:spPr/>
        <p:txBody>
          <a:bodyPr/>
          <a:lstStyle/>
          <a:p>
            <a:fld id="{AA7B4846-4A1C-4C6E-B988-63FE731AED89}" type="slidenum">
              <a:rPr lang="en-GB" smtClean="0"/>
              <a:t>‹#›</a:t>
            </a:fld>
            <a:endParaRPr lang="en-GB"/>
          </a:p>
        </p:txBody>
      </p:sp>
    </p:spTree>
    <p:extLst>
      <p:ext uri="{BB962C8B-B14F-4D97-AF65-F5344CB8AC3E}">
        <p14:creationId xmlns:p14="http://schemas.microsoft.com/office/powerpoint/2010/main" val="471974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D2D135-C0B8-4DB7-0E11-A1B8BFB3EE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6480C65-7174-3A07-5164-8E5E180A3C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B3CA1B-DD2B-51E5-91FA-E5908387F8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BE36F49-41F3-4BBB-8FEA-BF673E087918}" type="datetimeFigureOut">
              <a:rPr lang="en-GB" smtClean="0"/>
              <a:t>06/04/2024</a:t>
            </a:fld>
            <a:endParaRPr lang="en-GB"/>
          </a:p>
        </p:txBody>
      </p:sp>
      <p:sp>
        <p:nvSpPr>
          <p:cNvPr id="5" name="Footer Placeholder 4">
            <a:extLst>
              <a:ext uri="{FF2B5EF4-FFF2-40B4-BE49-F238E27FC236}">
                <a16:creationId xmlns:a16="http://schemas.microsoft.com/office/drawing/2014/main" id="{71217523-58ED-49CA-1BDA-F27D3D680B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03ACC72-7675-EE11-FD8C-AC503B4195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A7B4846-4A1C-4C6E-B988-63FE731AED89}" type="slidenum">
              <a:rPr lang="en-GB" smtClean="0"/>
              <a:t>‹#›</a:t>
            </a:fld>
            <a:endParaRPr lang="en-GB"/>
          </a:p>
        </p:txBody>
      </p:sp>
    </p:spTree>
    <p:extLst>
      <p:ext uri="{BB962C8B-B14F-4D97-AF65-F5344CB8AC3E}">
        <p14:creationId xmlns:p14="http://schemas.microsoft.com/office/powerpoint/2010/main" val="17881268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6" Type="http://schemas.openxmlformats.org/officeDocument/2006/relationships/image" Target="../media/image29.png"/><Relationship Id="rId21" Type="http://schemas.openxmlformats.org/officeDocument/2006/relationships/image" Target="../media/image24.svg"/><Relationship Id="rId34" Type="http://schemas.openxmlformats.org/officeDocument/2006/relationships/image" Target="../media/image37.png"/><Relationship Id="rId42" Type="http://schemas.openxmlformats.org/officeDocument/2006/relationships/image" Target="../media/image45.png"/><Relationship Id="rId47" Type="http://schemas.openxmlformats.org/officeDocument/2006/relationships/image" Target="../media/image50.svg"/><Relationship Id="rId50" Type="http://schemas.openxmlformats.org/officeDocument/2006/relationships/image" Target="../media/image53.png"/><Relationship Id="rId55" Type="http://schemas.openxmlformats.org/officeDocument/2006/relationships/image" Target="../media/image58.svg"/><Relationship Id="rId63" Type="http://schemas.openxmlformats.org/officeDocument/2006/relationships/image" Target="../media/image66.svg"/><Relationship Id="rId7" Type="http://schemas.openxmlformats.org/officeDocument/2006/relationships/image" Target="../media/image10.svg"/><Relationship Id="rId2" Type="http://schemas.openxmlformats.org/officeDocument/2006/relationships/audio" Target="../media/media1.m4a"/><Relationship Id="rId16" Type="http://schemas.openxmlformats.org/officeDocument/2006/relationships/image" Target="../media/image19.png"/><Relationship Id="rId29" Type="http://schemas.openxmlformats.org/officeDocument/2006/relationships/image" Target="../media/image32.svg"/><Relationship Id="rId11" Type="http://schemas.openxmlformats.org/officeDocument/2006/relationships/image" Target="../media/image14.svg"/><Relationship Id="rId24" Type="http://schemas.openxmlformats.org/officeDocument/2006/relationships/image" Target="../media/image27.png"/><Relationship Id="rId32" Type="http://schemas.openxmlformats.org/officeDocument/2006/relationships/image" Target="../media/image35.png"/><Relationship Id="rId37" Type="http://schemas.openxmlformats.org/officeDocument/2006/relationships/image" Target="../media/image40.svg"/><Relationship Id="rId40" Type="http://schemas.openxmlformats.org/officeDocument/2006/relationships/image" Target="../media/image43.png"/><Relationship Id="rId45" Type="http://schemas.openxmlformats.org/officeDocument/2006/relationships/image" Target="../media/image48.svg"/><Relationship Id="rId53" Type="http://schemas.openxmlformats.org/officeDocument/2006/relationships/image" Target="../media/image56.svg"/><Relationship Id="rId58" Type="http://schemas.openxmlformats.org/officeDocument/2006/relationships/image" Target="../media/image61.png"/><Relationship Id="rId5" Type="http://schemas.openxmlformats.org/officeDocument/2006/relationships/image" Target="../media/image8.svg"/><Relationship Id="rId61" Type="http://schemas.openxmlformats.org/officeDocument/2006/relationships/image" Target="../media/image64.svg"/><Relationship Id="rId19" Type="http://schemas.openxmlformats.org/officeDocument/2006/relationships/image" Target="../media/image22.svg"/><Relationship Id="rId14" Type="http://schemas.openxmlformats.org/officeDocument/2006/relationships/image" Target="../media/image17.png"/><Relationship Id="rId22" Type="http://schemas.openxmlformats.org/officeDocument/2006/relationships/image" Target="../media/image25.png"/><Relationship Id="rId27" Type="http://schemas.openxmlformats.org/officeDocument/2006/relationships/image" Target="../media/image30.svg"/><Relationship Id="rId30" Type="http://schemas.openxmlformats.org/officeDocument/2006/relationships/image" Target="../media/image33.png"/><Relationship Id="rId35" Type="http://schemas.openxmlformats.org/officeDocument/2006/relationships/image" Target="../media/image38.svg"/><Relationship Id="rId43" Type="http://schemas.openxmlformats.org/officeDocument/2006/relationships/image" Target="../media/image46.svg"/><Relationship Id="rId48" Type="http://schemas.openxmlformats.org/officeDocument/2006/relationships/image" Target="../media/image51.png"/><Relationship Id="rId56" Type="http://schemas.openxmlformats.org/officeDocument/2006/relationships/image" Target="../media/image59.png"/><Relationship Id="rId64" Type="http://schemas.openxmlformats.org/officeDocument/2006/relationships/image" Target="../media/image67.png"/><Relationship Id="rId8" Type="http://schemas.openxmlformats.org/officeDocument/2006/relationships/image" Target="../media/image11.png"/><Relationship Id="rId51" Type="http://schemas.openxmlformats.org/officeDocument/2006/relationships/image" Target="../media/image54.svg"/><Relationship Id="rId3" Type="http://schemas.openxmlformats.org/officeDocument/2006/relationships/slideLayout" Target="../slideLayouts/slideLayout2.xml"/><Relationship Id="rId12" Type="http://schemas.openxmlformats.org/officeDocument/2006/relationships/image" Target="../media/image15.png"/><Relationship Id="rId17" Type="http://schemas.openxmlformats.org/officeDocument/2006/relationships/image" Target="../media/image20.svg"/><Relationship Id="rId25" Type="http://schemas.openxmlformats.org/officeDocument/2006/relationships/image" Target="../media/image28.svg"/><Relationship Id="rId33" Type="http://schemas.openxmlformats.org/officeDocument/2006/relationships/image" Target="../media/image36.svg"/><Relationship Id="rId38" Type="http://schemas.openxmlformats.org/officeDocument/2006/relationships/image" Target="../media/image41.png"/><Relationship Id="rId46" Type="http://schemas.openxmlformats.org/officeDocument/2006/relationships/image" Target="../media/image49.png"/><Relationship Id="rId59" Type="http://schemas.openxmlformats.org/officeDocument/2006/relationships/image" Target="../media/image62.svg"/><Relationship Id="rId20" Type="http://schemas.openxmlformats.org/officeDocument/2006/relationships/image" Target="../media/image23.png"/><Relationship Id="rId41" Type="http://schemas.openxmlformats.org/officeDocument/2006/relationships/image" Target="../media/image44.svg"/><Relationship Id="rId54" Type="http://schemas.openxmlformats.org/officeDocument/2006/relationships/image" Target="../media/image57.png"/><Relationship Id="rId62" Type="http://schemas.openxmlformats.org/officeDocument/2006/relationships/image" Target="../media/image65.png"/><Relationship Id="rId1" Type="http://schemas.microsoft.com/office/2007/relationships/media" Target="../media/media1.m4a"/><Relationship Id="rId6" Type="http://schemas.openxmlformats.org/officeDocument/2006/relationships/image" Target="../media/image9.png"/><Relationship Id="rId15" Type="http://schemas.openxmlformats.org/officeDocument/2006/relationships/image" Target="../media/image18.svg"/><Relationship Id="rId23" Type="http://schemas.openxmlformats.org/officeDocument/2006/relationships/image" Target="../media/image26.svg"/><Relationship Id="rId28" Type="http://schemas.openxmlformats.org/officeDocument/2006/relationships/image" Target="../media/image31.png"/><Relationship Id="rId36" Type="http://schemas.openxmlformats.org/officeDocument/2006/relationships/image" Target="../media/image39.png"/><Relationship Id="rId49" Type="http://schemas.openxmlformats.org/officeDocument/2006/relationships/image" Target="../media/image52.svg"/><Relationship Id="rId57" Type="http://schemas.openxmlformats.org/officeDocument/2006/relationships/image" Target="../media/image60.svg"/><Relationship Id="rId10" Type="http://schemas.openxmlformats.org/officeDocument/2006/relationships/image" Target="../media/image13.png"/><Relationship Id="rId31" Type="http://schemas.openxmlformats.org/officeDocument/2006/relationships/image" Target="../media/image34.svg"/><Relationship Id="rId44" Type="http://schemas.openxmlformats.org/officeDocument/2006/relationships/image" Target="../media/image47.png"/><Relationship Id="rId52" Type="http://schemas.openxmlformats.org/officeDocument/2006/relationships/image" Target="../media/image55.png"/><Relationship Id="rId60" Type="http://schemas.openxmlformats.org/officeDocument/2006/relationships/image" Target="../media/image63.png"/><Relationship Id="rId65" Type="http://schemas.openxmlformats.org/officeDocument/2006/relationships/image" Target="../media/image68.svg"/><Relationship Id="rId4" Type="http://schemas.openxmlformats.org/officeDocument/2006/relationships/image" Target="../media/image7.png"/><Relationship Id="rId9" Type="http://schemas.openxmlformats.org/officeDocument/2006/relationships/image" Target="../media/image12.svg"/><Relationship Id="rId13" Type="http://schemas.openxmlformats.org/officeDocument/2006/relationships/image" Target="../media/image16.svg"/><Relationship Id="rId18" Type="http://schemas.openxmlformats.org/officeDocument/2006/relationships/image" Target="../media/image21.png"/><Relationship Id="rId39" Type="http://schemas.openxmlformats.org/officeDocument/2006/relationships/image" Target="../media/image42.sv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0.svg"/><Relationship Id="rId5" Type="http://schemas.openxmlformats.org/officeDocument/2006/relationships/image" Target="../media/image69.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3" Type="http://schemas.openxmlformats.org/officeDocument/2006/relationships/image" Target="../media/image72.svg"/><Relationship Id="rId18" Type="http://schemas.openxmlformats.org/officeDocument/2006/relationships/image" Target="../media/image53.png"/><Relationship Id="rId26" Type="http://schemas.openxmlformats.org/officeDocument/2006/relationships/image" Target="../media/image47.png"/><Relationship Id="rId3" Type="http://schemas.microsoft.com/office/2007/relationships/media" Target="../media/media4.m4a"/><Relationship Id="rId21" Type="http://schemas.openxmlformats.org/officeDocument/2006/relationships/image" Target="../media/image78.svg"/><Relationship Id="rId34" Type="http://schemas.openxmlformats.org/officeDocument/2006/relationships/image" Target="../media/image85.png"/><Relationship Id="rId7" Type="http://schemas.microsoft.com/office/2007/relationships/media" Target="../media/media6.m4a"/><Relationship Id="rId12" Type="http://schemas.openxmlformats.org/officeDocument/2006/relationships/image" Target="../media/image71.png"/><Relationship Id="rId17" Type="http://schemas.openxmlformats.org/officeDocument/2006/relationships/image" Target="../media/image76.svg"/><Relationship Id="rId25" Type="http://schemas.openxmlformats.org/officeDocument/2006/relationships/image" Target="../media/image66.svg"/><Relationship Id="rId33" Type="http://schemas.openxmlformats.org/officeDocument/2006/relationships/image" Target="../media/image84.svg"/><Relationship Id="rId2" Type="http://schemas.openxmlformats.org/officeDocument/2006/relationships/audio" Target="../media/media3.m4a"/><Relationship Id="rId16" Type="http://schemas.openxmlformats.org/officeDocument/2006/relationships/image" Target="../media/image75.png"/><Relationship Id="rId20" Type="http://schemas.openxmlformats.org/officeDocument/2006/relationships/image" Target="../media/image77.png"/><Relationship Id="rId29" Type="http://schemas.openxmlformats.org/officeDocument/2006/relationships/image" Target="../media/image80.svg"/><Relationship Id="rId1" Type="http://schemas.microsoft.com/office/2007/relationships/media" Target="../media/media3.m4a"/><Relationship Id="rId6" Type="http://schemas.openxmlformats.org/officeDocument/2006/relationships/audio" Target="../media/media5.m4a"/><Relationship Id="rId11" Type="http://schemas.openxmlformats.org/officeDocument/2006/relationships/image" Target="../media/image10.svg"/><Relationship Id="rId24" Type="http://schemas.openxmlformats.org/officeDocument/2006/relationships/image" Target="../media/image65.png"/><Relationship Id="rId32" Type="http://schemas.openxmlformats.org/officeDocument/2006/relationships/image" Target="../media/image83.png"/><Relationship Id="rId5" Type="http://schemas.microsoft.com/office/2007/relationships/media" Target="../media/media5.m4a"/><Relationship Id="rId15" Type="http://schemas.openxmlformats.org/officeDocument/2006/relationships/image" Target="../media/image74.svg"/><Relationship Id="rId23" Type="http://schemas.openxmlformats.org/officeDocument/2006/relationships/image" Target="../media/image64.svg"/><Relationship Id="rId28" Type="http://schemas.openxmlformats.org/officeDocument/2006/relationships/image" Target="../media/image79.png"/><Relationship Id="rId10" Type="http://schemas.openxmlformats.org/officeDocument/2006/relationships/image" Target="../media/image9.png"/><Relationship Id="rId19" Type="http://schemas.openxmlformats.org/officeDocument/2006/relationships/image" Target="../media/image54.svg"/><Relationship Id="rId31" Type="http://schemas.openxmlformats.org/officeDocument/2006/relationships/image" Target="../media/image82.svg"/><Relationship Id="rId4" Type="http://schemas.openxmlformats.org/officeDocument/2006/relationships/audio" Target="../media/media4.m4a"/><Relationship Id="rId9" Type="http://schemas.openxmlformats.org/officeDocument/2006/relationships/slideLayout" Target="../slideLayouts/slideLayout2.xml"/><Relationship Id="rId14" Type="http://schemas.openxmlformats.org/officeDocument/2006/relationships/image" Target="../media/image73.png"/><Relationship Id="rId22" Type="http://schemas.openxmlformats.org/officeDocument/2006/relationships/image" Target="../media/image63.png"/><Relationship Id="rId27" Type="http://schemas.openxmlformats.org/officeDocument/2006/relationships/image" Target="../media/image48.svg"/><Relationship Id="rId30" Type="http://schemas.openxmlformats.org/officeDocument/2006/relationships/image" Target="../media/image81.png"/><Relationship Id="rId35" Type="http://schemas.openxmlformats.org/officeDocument/2006/relationships/image" Target="../media/image86.svg"/><Relationship Id="rId8" Type="http://schemas.openxmlformats.org/officeDocument/2006/relationships/audio" Target="../media/media6.m4a"/></Relationships>
</file>

<file path=ppt/slides/_rels/slide5.xml.rels><?xml version="1.0" encoding="UTF-8" standalone="yes"?>
<Relationships xmlns="http://schemas.openxmlformats.org/package/2006/relationships"><Relationship Id="rId13" Type="http://schemas.openxmlformats.org/officeDocument/2006/relationships/image" Target="../media/image90.svg"/><Relationship Id="rId18" Type="http://schemas.openxmlformats.org/officeDocument/2006/relationships/image" Target="../media/image95.png"/><Relationship Id="rId26" Type="http://schemas.openxmlformats.org/officeDocument/2006/relationships/image" Target="../media/image103.png"/><Relationship Id="rId39" Type="http://schemas.openxmlformats.org/officeDocument/2006/relationships/image" Target="../media/image52.svg"/><Relationship Id="rId21" Type="http://schemas.openxmlformats.org/officeDocument/2006/relationships/image" Target="../media/image98.svg"/><Relationship Id="rId34" Type="http://schemas.openxmlformats.org/officeDocument/2006/relationships/image" Target="../media/image111.png"/><Relationship Id="rId42" Type="http://schemas.openxmlformats.org/officeDocument/2006/relationships/image" Target="../media/image115.png"/><Relationship Id="rId47" Type="http://schemas.openxmlformats.org/officeDocument/2006/relationships/image" Target="../media/image120.svg"/><Relationship Id="rId7" Type="http://schemas.microsoft.com/office/2007/relationships/media" Target="../media/media10.m4a"/><Relationship Id="rId2" Type="http://schemas.openxmlformats.org/officeDocument/2006/relationships/audio" Target="../media/media7.m4a"/><Relationship Id="rId16" Type="http://schemas.openxmlformats.org/officeDocument/2006/relationships/image" Target="../media/image93.png"/><Relationship Id="rId29" Type="http://schemas.openxmlformats.org/officeDocument/2006/relationships/image" Target="../media/image106.svg"/><Relationship Id="rId1" Type="http://schemas.microsoft.com/office/2007/relationships/media" Target="../media/media7.m4a"/><Relationship Id="rId6" Type="http://schemas.openxmlformats.org/officeDocument/2006/relationships/audio" Target="../media/media9.m4a"/><Relationship Id="rId11" Type="http://schemas.openxmlformats.org/officeDocument/2006/relationships/image" Target="../media/image88.svg"/><Relationship Id="rId24" Type="http://schemas.openxmlformats.org/officeDocument/2006/relationships/image" Target="../media/image101.png"/><Relationship Id="rId32" Type="http://schemas.openxmlformats.org/officeDocument/2006/relationships/image" Target="../media/image109.png"/><Relationship Id="rId37" Type="http://schemas.openxmlformats.org/officeDocument/2006/relationships/image" Target="../media/image10.svg"/><Relationship Id="rId40" Type="http://schemas.openxmlformats.org/officeDocument/2006/relationships/image" Target="../media/image113.png"/><Relationship Id="rId45" Type="http://schemas.openxmlformats.org/officeDocument/2006/relationships/image" Target="../media/image118.svg"/><Relationship Id="rId5" Type="http://schemas.microsoft.com/office/2007/relationships/media" Target="../media/media9.m4a"/><Relationship Id="rId15" Type="http://schemas.openxmlformats.org/officeDocument/2006/relationships/image" Target="../media/image92.svg"/><Relationship Id="rId23" Type="http://schemas.openxmlformats.org/officeDocument/2006/relationships/image" Target="../media/image100.svg"/><Relationship Id="rId28" Type="http://schemas.openxmlformats.org/officeDocument/2006/relationships/image" Target="../media/image105.png"/><Relationship Id="rId36" Type="http://schemas.openxmlformats.org/officeDocument/2006/relationships/image" Target="../media/image9.png"/><Relationship Id="rId10" Type="http://schemas.openxmlformats.org/officeDocument/2006/relationships/image" Target="../media/image87.png"/><Relationship Id="rId19" Type="http://schemas.openxmlformats.org/officeDocument/2006/relationships/image" Target="../media/image96.svg"/><Relationship Id="rId31" Type="http://schemas.openxmlformats.org/officeDocument/2006/relationships/image" Target="../media/image108.svg"/><Relationship Id="rId44" Type="http://schemas.openxmlformats.org/officeDocument/2006/relationships/image" Target="../media/image117.png"/><Relationship Id="rId4" Type="http://schemas.openxmlformats.org/officeDocument/2006/relationships/audio" Target="../media/media8.m4a"/><Relationship Id="rId9" Type="http://schemas.openxmlformats.org/officeDocument/2006/relationships/slideLayout" Target="../slideLayouts/slideLayout2.xml"/><Relationship Id="rId14" Type="http://schemas.openxmlformats.org/officeDocument/2006/relationships/image" Target="../media/image91.png"/><Relationship Id="rId22" Type="http://schemas.openxmlformats.org/officeDocument/2006/relationships/image" Target="../media/image99.png"/><Relationship Id="rId27" Type="http://schemas.openxmlformats.org/officeDocument/2006/relationships/image" Target="../media/image104.svg"/><Relationship Id="rId30" Type="http://schemas.openxmlformats.org/officeDocument/2006/relationships/image" Target="../media/image107.png"/><Relationship Id="rId35" Type="http://schemas.openxmlformats.org/officeDocument/2006/relationships/image" Target="../media/image112.svg"/><Relationship Id="rId43" Type="http://schemas.openxmlformats.org/officeDocument/2006/relationships/image" Target="../media/image116.svg"/><Relationship Id="rId8" Type="http://schemas.openxmlformats.org/officeDocument/2006/relationships/audio" Target="../media/media10.m4a"/><Relationship Id="rId3" Type="http://schemas.microsoft.com/office/2007/relationships/media" Target="../media/media8.m4a"/><Relationship Id="rId12" Type="http://schemas.openxmlformats.org/officeDocument/2006/relationships/image" Target="../media/image89.png"/><Relationship Id="rId17" Type="http://schemas.openxmlformats.org/officeDocument/2006/relationships/image" Target="../media/image94.svg"/><Relationship Id="rId25" Type="http://schemas.openxmlformats.org/officeDocument/2006/relationships/image" Target="../media/image102.svg"/><Relationship Id="rId33" Type="http://schemas.openxmlformats.org/officeDocument/2006/relationships/image" Target="../media/image110.svg"/><Relationship Id="rId38" Type="http://schemas.openxmlformats.org/officeDocument/2006/relationships/image" Target="../media/image51.png"/><Relationship Id="rId46" Type="http://schemas.openxmlformats.org/officeDocument/2006/relationships/image" Target="../media/image119.png"/><Relationship Id="rId20" Type="http://schemas.openxmlformats.org/officeDocument/2006/relationships/image" Target="../media/image97.png"/><Relationship Id="rId41" Type="http://schemas.openxmlformats.org/officeDocument/2006/relationships/image" Target="../media/image114.svg"/></Relationships>
</file>

<file path=ppt/slides/_rels/slide6.xml.rels><?xml version="1.0" encoding="UTF-8" standalone="yes"?>
<Relationships xmlns="http://schemas.openxmlformats.org/package/2006/relationships"><Relationship Id="rId13" Type="http://schemas.openxmlformats.org/officeDocument/2006/relationships/image" Target="../media/image124.svg"/><Relationship Id="rId18" Type="http://schemas.openxmlformats.org/officeDocument/2006/relationships/image" Target="../media/image89.png"/><Relationship Id="rId26" Type="http://schemas.openxmlformats.org/officeDocument/2006/relationships/image" Target="../media/image65.png"/><Relationship Id="rId39" Type="http://schemas.openxmlformats.org/officeDocument/2006/relationships/image" Target="../media/image104.svg"/><Relationship Id="rId21" Type="http://schemas.openxmlformats.org/officeDocument/2006/relationships/image" Target="../media/image92.svg"/><Relationship Id="rId34" Type="http://schemas.openxmlformats.org/officeDocument/2006/relationships/image" Target="../media/image61.png"/><Relationship Id="rId42" Type="http://schemas.openxmlformats.org/officeDocument/2006/relationships/image" Target="../media/image137.png"/><Relationship Id="rId47" Type="http://schemas.openxmlformats.org/officeDocument/2006/relationships/image" Target="../media/image142.svg"/><Relationship Id="rId50" Type="http://schemas.openxmlformats.org/officeDocument/2006/relationships/image" Target="../media/image145.png"/><Relationship Id="rId7" Type="http://schemas.microsoft.com/office/2007/relationships/media" Target="../media/media14.m4a"/><Relationship Id="rId2" Type="http://schemas.openxmlformats.org/officeDocument/2006/relationships/audio" Target="../media/media11.m4a"/><Relationship Id="rId16" Type="http://schemas.openxmlformats.org/officeDocument/2006/relationships/image" Target="../media/image127.png"/><Relationship Id="rId29" Type="http://schemas.openxmlformats.org/officeDocument/2006/relationships/image" Target="../media/image132.svg"/><Relationship Id="rId11" Type="http://schemas.openxmlformats.org/officeDocument/2006/relationships/image" Target="../media/image122.svg"/><Relationship Id="rId24" Type="http://schemas.openxmlformats.org/officeDocument/2006/relationships/image" Target="../media/image129.png"/><Relationship Id="rId32" Type="http://schemas.openxmlformats.org/officeDocument/2006/relationships/image" Target="../media/image133.png"/><Relationship Id="rId37" Type="http://schemas.openxmlformats.org/officeDocument/2006/relationships/image" Target="../media/image136.svg"/><Relationship Id="rId40" Type="http://schemas.openxmlformats.org/officeDocument/2006/relationships/image" Target="../media/image105.png"/><Relationship Id="rId45" Type="http://schemas.openxmlformats.org/officeDocument/2006/relationships/image" Target="../media/image140.svg"/><Relationship Id="rId53" Type="http://schemas.openxmlformats.org/officeDocument/2006/relationships/image" Target="../media/image148.svg"/><Relationship Id="rId5" Type="http://schemas.microsoft.com/office/2007/relationships/media" Target="../media/media13.m4a"/><Relationship Id="rId10" Type="http://schemas.openxmlformats.org/officeDocument/2006/relationships/image" Target="../media/image121.png"/><Relationship Id="rId19" Type="http://schemas.openxmlformats.org/officeDocument/2006/relationships/image" Target="../media/image90.svg"/><Relationship Id="rId31" Type="http://schemas.openxmlformats.org/officeDocument/2006/relationships/image" Target="../media/image48.svg"/><Relationship Id="rId44" Type="http://schemas.openxmlformats.org/officeDocument/2006/relationships/image" Target="../media/image139.png"/><Relationship Id="rId52" Type="http://schemas.openxmlformats.org/officeDocument/2006/relationships/image" Target="../media/image147.png"/><Relationship Id="rId4" Type="http://schemas.openxmlformats.org/officeDocument/2006/relationships/audio" Target="../media/media12.m4a"/><Relationship Id="rId9" Type="http://schemas.openxmlformats.org/officeDocument/2006/relationships/slideLayout" Target="../slideLayouts/slideLayout2.xml"/><Relationship Id="rId14" Type="http://schemas.openxmlformats.org/officeDocument/2006/relationships/image" Target="../media/image125.png"/><Relationship Id="rId22" Type="http://schemas.openxmlformats.org/officeDocument/2006/relationships/image" Target="../media/image57.png"/><Relationship Id="rId27" Type="http://schemas.openxmlformats.org/officeDocument/2006/relationships/image" Target="../media/image66.svg"/><Relationship Id="rId30" Type="http://schemas.openxmlformats.org/officeDocument/2006/relationships/image" Target="../media/image47.png"/><Relationship Id="rId35" Type="http://schemas.openxmlformats.org/officeDocument/2006/relationships/image" Target="../media/image62.svg"/><Relationship Id="rId43" Type="http://schemas.openxmlformats.org/officeDocument/2006/relationships/image" Target="../media/image138.svg"/><Relationship Id="rId48" Type="http://schemas.openxmlformats.org/officeDocument/2006/relationships/image" Target="../media/image143.png"/><Relationship Id="rId8" Type="http://schemas.openxmlformats.org/officeDocument/2006/relationships/audio" Target="../media/media14.m4a"/><Relationship Id="rId51" Type="http://schemas.openxmlformats.org/officeDocument/2006/relationships/image" Target="../media/image146.svg"/><Relationship Id="rId3" Type="http://schemas.microsoft.com/office/2007/relationships/media" Target="../media/media12.m4a"/><Relationship Id="rId12" Type="http://schemas.openxmlformats.org/officeDocument/2006/relationships/image" Target="../media/image123.png"/><Relationship Id="rId17" Type="http://schemas.openxmlformats.org/officeDocument/2006/relationships/image" Target="../media/image128.svg"/><Relationship Id="rId25" Type="http://schemas.openxmlformats.org/officeDocument/2006/relationships/image" Target="../media/image130.svg"/><Relationship Id="rId33" Type="http://schemas.openxmlformats.org/officeDocument/2006/relationships/image" Target="../media/image134.svg"/><Relationship Id="rId38" Type="http://schemas.openxmlformats.org/officeDocument/2006/relationships/image" Target="../media/image103.png"/><Relationship Id="rId46" Type="http://schemas.openxmlformats.org/officeDocument/2006/relationships/image" Target="../media/image141.png"/><Relationship Id="rId20" Type="http://schemas.openxmlformats.org/officeDocument/2006/relationships/image" Target="../media/image91.png"/><Relationship Id="rId41" Type="http://schemas.openxmlformats.org/officeDocument/2006/relationships/image" Target="../media/image106.svg"/><Relationship Id="rId1" Type="http://schemas.microsoft.com/office/2007/relationships/media" Target="../media/media11.m4a"/><Relationship Id="rId6" Type="http://schemas.openxmlformats.org/officeDocument/2006/relationships/audio" Target="../media/media13.m4a"/><Relationship Id="rId15" Type="http://schemas.openxmlformats.org/officeDocument/2006/relationships/image" Target="../media/image126.svg"/><Relationship Id="rId23" Type="http://schemas.openxmlformats.org/officeDocument/2006/relationships/image" Target="../media/image58.svg"/><Relationship Id="rId28" Type="http://schemas.openxmlformats.org/officeDocument/2006/relationships/image" Target="../media/image131.png"/><Relationship Id="rId36" Type="http://schemas.openxmlformats.org/officeDocument/2006/relationships/image" Target="../media/image135.png"/><Relationship Id="rId49" Type="http://schemas.openxmlformats.org/officeDocument/2006/relationships/image" Target="../media/image144.svg"/></Relationships>
</file>

<file path=ppt/slides/_rels/slide7.xml.rels><?xml version="1.0" encoding="UTF-8" standalone="yes"?>
<Relationships xmlns="http://schemas.openxmlformats.org/package/2006/relationships"><Relationship Id="rId13" Type="http://schemas.openxmlformats.org/officeDocument/2006/relationships/image" Target="../media/image151.png"/><Relationship Id="rId18" Type="http://schemas.openxmlformats.org/officeDocument/2006/relationships/image" Target="../media/image52.svg"/><Relationship Id="rId26" Type="http://schemas.openxmlformats.org/officeDocument/2006/relationships/image" Target="../media/image60.svg"/><Relationship Id="rId39" Type="http://schemas.openxmlformats.org/officeDocument/2006/relationships/image" Target="../media/image155.png"/><Relationship Id="rId21" Type="http://schemas.openxmlformats.org/officeDocument/2006/relationships/image" Target="../media/image77.png"/><Relationship Id="rId34" Type="http://schemas.openxmlformats.org/officeDocument/2006/relationships/image" Target="../media/image48.svg"/><Relationship Id="rId42" Type="http://schemas.openxmlformats.org/officeDocument/2006/relationships/image" Target="../media/image92.svg"/><Relationship Id="rId7" Type="http://schemas.openxmlformats.org/officeDocument/2006/relationships/image" Target="../media/image107.png"/><Relationship Id="rId2" Type="http://schemas.openxmlformats.org/officeDocument/2006/relationships/audio" Target="../media/media15.m4a"/><Relationship Id="rId16" Type="http://schemas.openxmlformats.org/officeDocument/2006/relationships/image" Target="../media/image142.svg"/><Relationship Id="rId20" Type="http://schemas.openxmlformats.org/officeDocument/2006/relationships/image" Target="../media/image54.svg"/><Relationship Id="rId29" Type="http://schemas.openxmlformats.org/officeDocument/2006/relationships/image" Target="../media/image61.png"/><Relationship Id="rId41" Type="http://schemas.openxmlformats.org/officeDocument/2006/relationships/image" Target="../media/image91.png"/><Relationship Id="rId1" Type="http://schemas.microsoft.com/office/2007/relationships/media" Target="../media/media15.m4a"/><Relationship Id="rId6" Type="http://schemas.openxmlformats.org/officeDocument/2006/relationships/notesSlide" Target="../notesSlides/notesSlide3.xml"/><Relationship Id="rId11" Type="http://schemas.openxmlformats.org/officeDocument/2006/relationships/image" Target="../media/image11.png"/><Relationship Id="rId24" Type="http://schemas.openxmlformats.org/officeDocument/2006/relationships/image" Target="../media/image56.svg"/><Relationship Id="rId32" Type="http://schemas.openxmlformats.org/officeDocument/2006/relationships/image" Target="../media/image66.svg"/><Relationship Id="rId37" Type="http://schemas.openxmlformats.org/officeDocument/2006/relationships/image" Target="../media/image153.png"/><Relationship Id="rId40" Type="http://schemas.openxmlformats.org/officeDocument/2006/relationships/image" Target="../media/image156.svg"/><Relationship Id="rId5" Type="http://schemas.openxmlformats.org/officeDocument/2006/relationships/slideLayout" Target="../slideLayouts/slideLayout2.xml"/><Relationship Id="rId15" Type="http://schemas.openxmlformats.org/officeDocument/2006/relationships/image" Target="../media/image141.png"/><Relationship Id="rId23" Type="http://schemas.openxmlformats.org/officeDocument/2006/relationships/image" Target="../media/image55.png"/><Relationship Id="rId28" Type="http://schemas.openxmlformats.org/officeDocument/2006/relationships/image" Target="../media/image64.svg"/><Relationship Id="rId36" Type="http://schemas.openxmlformats.org/officeDocument/2006/relationships/image" Target="../media/image8.svg"/><Relationship Id="rId10" Type="http://schemas.openxmlformats.org/officeDocument/2006/relationships/image" Target="../media/image150.svg"/><Relationship Id="rId19" Type="http://schemas.openxmlformats.org/officeDocument/2006/relationships/image" Target="../media/image53.png"/><Relationship Id="rId31" Type="http://schemas.openxmlformats.org/officeDocument/2006/relationships/image" Target="../media/image65.png"/><Relationship Id="rId4" Type="http://schemas.openxmlformats.org/officeDocument/2006/relationships/audio" Target="../media/media16.m4a"/><Relationship Id="rId9" Type="http://schemas.openxmlformats.org/officeDocument/2006/relationships/image" Target="../media/image149.png"/><Relationship Id="rId14" Type="http://schemas.openxmlformats.org/officeDocument/2006/relationships/image" Target="../media/image152.svg"/><Relationship Id="rId22" Type="http://schemas.openxmlformats.org/officeDocument/2006/relationships/image" Target="../media/image78.svg"/><Relationship Id="rId27" Type="http://schemas.openxmlformats.org/officeDocument/2006/relationships/image" Target="../media/image63.png"/><Relationship Id="rId30" Type="http://schemas.openxmlformats.org/officeDocument/2006/relationships/image" Target="../media/image62.svg"/><Relationship Id="rId35" Type="http://schemas.openxmlformats.org/officeDocument/2006/relationships/image" Target="../media/image7.png"/><Relationship Id="rId8" Type="http://schemas.openxmlformats.org/officeDocument/2006/relationships/image" Target="../media/image108.svg"/><Relationship Id="rId3" Type="http://schemas.microsoft.com/office/2007/relationships/media" Target="../media/media16.m4a"/><Relationship Id="rId12" Type="http://schemas.openxmlformats.org/officeDocument/2006/relationships/image" Target="../media/image12.svg"/><Relationship Id="rId17" Type="http://schemas.openxmlformats.org/officeDocument/2006/relationships/image" Target="../media/image51.png"/><Relationship Id="rId25" Type="http://schemas.openxmlformats.org/officeDocument/2006/relationships/image" Target="../media/image59.png"/><Relationship Id="rId33" Type="http://schemas.openxmlformats.org/officeDocument/2006/relationships/image" Target="../media/image47.png"/><Relationship Id="rId38" Type="http://schemas.openxmlformats.org/officeDocument/2006/relationships/image" Target="../media/image154.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45000"/>
          </a:schemeClr>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0C838DF-B05B-321C-6277-E2477C9934B7}"/>
              </a:ext>
            </a:extLst>
          </p:cNvPr>
          <p:cNvSpPr txBox="1"/>
          <p:nvPr/>
        </p:nvSpPr>
        <p:spPr>
          <a:xfrm>
            <a:off x="838200" y="557188"/>
            <a:ext cx="10515600" cy="113349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200" kern="1200" dirty="0">
                <a:solidFill>
                  <a:schemeClr val="tx1"/>
                </a:solidFill>
                <a:latin typeface="Times New Roman" panose="02020603050405020304" pitchFamily="18" charset="0"/>
                <a:ea typeface="+mj-ea"/>
                <a:cs typeface="Times New Roman" panose="02020603050405020304" pitchFamily="18" charset="0"/>
              </a:rPr>
              <a:t>Learning in the Digital Era </a:t>
            </a:r>
          </a:p>
        </p:txBody>
      </p:sp>
      <p:graphicFrame>
        <p:nvGraphicFramePr>
          <p:cNvPr id="25" name="Content Placeholder 2">
            <a:extLst>
              <a:ext uri="{FF2B5EF4-FFF2-40B4-BE49-F238E27FC236}">
                <a16:creationId xmlns:a16="http://schemas.microsoft.com/office/drawing/2014/main" id="{4BC93DAC-E747-D83B-9954-BADEB8E40973}"/>
              </a:ext>
            </a:extLst>
          </p:cNvPr>
          <p:cNvGraphicFramePr>
            <a:graphicFrameLocks noGrp="1"/>
          </p:cNvGraphicFramePr>
          <p:nvPr>
            <p:ph idx="1"/>
            <p:extLst>
              <p:ext uri="{D42A27DB-BD31-4B8C-83A1-F6EECF244321}">
                <p14:modId xmlns:p14="http://schemas.microsoft.com/office/powerpoint/2010/main" val="3323910010"/>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42142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EF406-A121-8560-E0C3-94DF1590DE88}"/>
              </a:ext>
            </a:extLst>
          </p:cNvPr>
          <p:cNvSpPr>
            <a:spLocks noGrp="1"/>
          </p:cNvSpPr>
          <p:nvPr>
            <p:ph type="title"/>
          </p:nvPr>
        </p:nvSpPr>
        <p:spPr>
          <a:xfrm>
            <a:off x="5387582" y="1303813"/>
            <a:ext cx="1615751" cy="1659618"/>
          </a:xfrm>
        </p:spPr>
        <p:txBody>
          <a:bodyPr/>
          <a:lstStyle/>
          <a:p>
            <a:r>
              <a:rPr lang="en-GB" dirty="0">
                <a:latin typeface="Times New Roman" panose="02020603050405020304" pitchFamily="18" charset="0"/>
                <a:cs typeface="Times New Roman" panose="02020603050405020304" pitchFamily="18" charset="0"/>
              </a:rPr>
              <a:t>Intro: </a:t>
            </a:r>
          </a:p>
        </p:txBody>
      </p:sp>
      <p:pic>
        <p:nvPicPr>
          <p:cNvPr id="19" name="Graphic 18" descr="Climbing with solid fill">
            <a:extLst>
              <a:ext uri="{FF2B5EF4-FFF2-40B4-BE49-F238E27FC236}">
                <a16:creationId xmlns:a16="http://schemas.microsoft.com/office/drawing/2014/main" id="{0A048B34-E484-19C1-3D0E-19FEE5CD458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44065" y="-138436"/>
            <a:ext cx="1872343" cy="1872343"/>
          </a:xfrm>
          <a:prstGeom prst="rect">
            <a:avLst/>
          </a:prstGeom>
        </p:spPr>
      </p:pic>
      <p:pic>
        <p:nvPicPr>
          <p:cNvPr id="21" name="Graphic 20" descr="Mountains with solid fill">
            <a:extLst>
              <a:ext uri="{FF2B5EF4-FFF2-40B4-BE49-F238E27FC236}">
                <a16:creationId xmlns:a16="http://schemas.microsoft.com/office/drawing/2014/main" id="{D2EC3064-DF81-65AD-4CCA-B13EAACD6C8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0" y="4386962"/>
            <a:ext cx="3107094" cy="3107094"/>
          </a:xfrm>
          <a:prstGeom prst="rect">
            <a:avLst/>
          </a:prstGeom>
        </p:spPr>
      </p:pic>
      <p:pic>
        <p:nvPicPr>
          <p:cNvPr id="22" name="Graphic 21" descr="Mountains with solid fill">
            <a:extLst>
              <a:ext uri="{FF2B5EF4-FFF2-40B4-BE49-F238E27FC236}">
                <a16:creationId xmlns:a16="http://schemas.microsoft.com/office/drawing/2014/main" id="{F9EE84EB-C0F9-0D26-E878-2FD2DDE12C4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164115" y="5124094"/>
            <a:ext cx="2152293" cy="2152293"/>
          </a:xfrm>
          <a:prstGeom prst="rect">
            <a:avLst/>
          </a:prstGeom>
        </p:spPr>
      </p:pic>
      <p:pic>
        <p:nvPicPr>
          <p:cNvPr id="24" name="Graphic 23" descr="Canoe with solid fill">
            <a:extLst>
              <a:ext uri="{FF2B5EF4-FFF2-40B4-BE49-F238E27FC236}">
                <a16:creationId xmlns:a16="http://schemas.microsoft.com/office/drawing/2014/main" id="{919F25E8-1A55-3A1C-8C20-F641D5722ED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326325" y="6024245"/>
            <a:ext cx="858576" cy="858576"/>
          </a:xfrm>
          <a:prstGeom prst="rect">
            <a:avLst/>
          </a:prstGeom>
        </p:spPr>
      </p:pic>
      <p:pic>
        <p:nvPicPr>
          <p:cNvPr id="26" name="Graphic 25" descr="Golf with solid fill">
            <a:extLst>
              <a:ext uri="{FF2B5EF4-FFF2-40B4-BE49-F238E27FC236}">
                <a16:creationId xmlns:a16="http://schemas.microsoft.com/office/drawing/2014/main" id="{D466AAE9-8ECF-C702-028C-125C9889DF8C}"/>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570642" y="-16923"/>
            <a:ext cx="914400" cy="914400"/>
          </a:xfrm>
          <a:prstGeom prst="rect">
            <a:avLst/>
          </a:prstGeom>
        </p:spPr>
      </p:pic>
      <p:pic>
        <p:nvPicPr>
          <p:cNvPr id="28" name="Graphic 27" descr="Tennis with solid fill">
            <a:extLst>
              <a:ext uri="{FF2B5EF4-FFF2-40B4-BE49-F238E27FC236}">
                <a16:creationId xmlns:a16="http://schemas.microsoft.com/office/drawing/2014/main" id="{29BA202A-4A0F-5746-E2E7-B6A82FEDD098}"/>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29588" y="3703828"/>
            <a:ext cx="914400" cy="914400"/>
          </a:xfrm>
          <a:prstGeom prst="rect">
            <a:avLst/>
          </a:prstGeom>
        </p:spPr>
      </p:pic>
      <p:pic>
        <p:nvPicPr>
          <p:cNvPr id="30" name="Graphic 29" descr="Cricket with solid fill">
            <a:extLst>
              <a:ext uri="{FF2B5EF4-FFF2-40B4-BE49-F238E27FC236}">
                <a16:creationId xmlns:a16="http://schemas.microsoft.com/office/drawing/2014/main" id="{BD897B26-96A4-C853-6D5A-53C506119C43}"/>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31049" y="4636200"/>
            <a:ext cx="914400" cy="914400"/>
          </a:xfrm>
          <a:prstGeom prst="rect">
            <a:avLst/>
          </a:prstGeom>
        </p:spPr>
      </p:pic>
      <p:pic>
        <p:nvPicPr>
          <p:cNvPr id="32" name="Graphic 31" descr="Baseball with solid fill">
            <a:extLst>
              <a:ext uri="{FF2B5EF4-FFF2-40B4-BE49-F238E27FC236}">
                <a16:creationId xmlns:a16="http://schemas.microsoft.com/office/drawing/2014/main" id="{B580F9F1-7CFB-34DE-1B4F-09323B7788E1}"/>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2239457" y="10413"/>
            <a:ext cx="914400" cy="914400"/>
          </a:xfrm>
          <a:prstGeom prst="rect">
            <a:avLst/>
          </a:prstGeom>
        </p:spPr>
      </p:pic>
      <p:pic>
        <p:nvPicPr>
          <p:cNvPr id="34" name="Graphic 33" descr="Hurdle with solid fill">
            <a:extLst>
              <a:ext uri="{FF2B5EF4-FFF2-40B4-BE49-F238E27FC236}">
                <a16:creationId xmlns:a16="http://schemas.microsoft.com/office/drawing/2014/main" id="{9056B169-70E3-8AC3-7AD6-2021B6F0B4E2}"/>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10764" y="1872798"/>
            <a:ext cx="914400" cy="914400"/>
          </a:xfrm>
          <a:prstGeom prst="rect">
            <a:avLst/>
          </a:prstGeom>
        </p:spPr>
      </p:pic>
      <p:pic>
        <p:nvPicPr>
          <p:cNvPr id="38" name="Graphic 37" descr="Swimming with solid fill">
            <a:extLst>
              <a:ext uri="{FF2B5EF4-FFF2-40B4-BE49-F238E27FC236}">
                <a16:creationId xmlns:a16="http://schemas.microsoft.com/office/drawing/2014/main" id="{B9F22F90-C1F3-53B3-0E3F-7EBA51A59154}"/>
              </a:ext>
            </a:extLst>
          </p:cNvPr>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2936762" y="6043731"/>
            <a:ext cx="914400" cy="914400"/>
          </a:xfrm>
          <a:prstGeom prst="rect">
            <a:avLst/>
          </a:prstGeom>
        </p:spPr>
      </p:pic>
      <p:pic>
        <p:nvPicPr>
          <p:cNvPr id="40" name="Graphic 39" descr="Boomerang with solid fill">
            <a:extLst>
              <a:ext uri="{FF2B5EF4-FFF2-40B4-BE49-F238E27FC236}">
                <a16:creationId xmlns:a16="http://schemas.microsoft.com/office/drawing/2014/main" id="{40C3DDE0-FF64-586F-EE42-7BB3BCD015B4}"/>
              </a:ext>
            </a:extLst>
          </p:cNvPr>
          <p:cNvPicPr>
            <a:picLocks noChangeAspect="1"/>
          </p:cNvPicPr>
          <p:nvPr/>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blipFill>
        <p:spPr>
          <a:xfrm>
            <a:off x="8869125" y="40331"/>
            <a:ext cx="914400" cy="914400"/>
          </a:xfrm>
          <a:prstGeom prst="rect">
            <a:avLst/>
          </a:prstGeom>
        </p:spPr>
      </p:pic>
      <p:pic>
        <p:nvPicPr>
          <p:cNvPr id="42" name="Graphic 41" descr="Snowshoeing with solid fill">
            <a:extLst>
              <a:ext uri="{FF2B5EF4-FFF2-40B4-BE49-F238E27FC236}">
                <a16:creationId xmlns:a16="http://schemas.microsoft.com/office/drawing/2014/main" id="{90A9E761-F515-ABCA-43BF-C63F9E7A17F5}"/>
              </a:ext>
            </a:extLst>
          </p:cNvPr>
          <p:cNvPicPr>
            <a:picLocks noChangeAspect="1"/>
          </p:cNvPicPr>
          <p:nvPr/>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blipFill>
        <p:spPr>
          <a:xfrm>
            <a:off x="4695427" y="43130"/>
            <a:ext cx="914400" cy="914400"/>
          </a:xfrm>
          <a:prstGeom prst="rect">
            <a:avLst/>
          </a:prstGeom>
        </p:spPr>
      </p:pic>
      <p:pic>
        <p:nvPicPr>
          <p:cNvPr id="46" name="Graphic 45" descr="Cricket bat and ball with solid fill">
            <a:extLst>
              <a:ext uri="{FF2B5EF4-FFF2-40B4-BE49-F238E27FC236}">
                <a16:creationId xmlns:a16="http://schemas.microsoft.com/office/drawing/2014/main" id="{714AA364-E12C-D19B-8717-2297F674A88B}"/>
              </a:ext>
            </a:extLst>
          </p:cNvPr>
          <p:cNvPicPr>
            <a:picLocks noChangeAspect="1"/>
          </p:cNvPicPr>
          <p:nvPr/>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7294742" y="-16923"/>
            <a:ext cx="858577" cy="858577"/>
          </a:xfrm>
          <a:prstGeom prst="rect">
            <a:avLst/>
          </a:prstGeom>
        </p:spPr>
      </p:pic>
      <p:pic>
        <p:nvPicPr>
          <p:cNvPr id="48" name="Graphic 47" descr="Water polo with solid fill">
            <a:extLst>
              <a:ext uri="{FF2B5EF4-FFF2-40B4-BE49-F238E27FC236}">
                <a16:creationId xmlns:a16="http://schemas.microsoft.com/office/drawing/2014/main" id="{106ED9CB-400D-C591-C868-4F2B0E11AEB3}"/>
              </a:ext>
            </a:extLst>
          </p:cNvPr>
          <p:cNvPicPr>
            <a:picLocks noChangeAspect="1"/>
          </p:cNvPicPr>
          <p:nvPr/>
        </p:nvPicPr>
        <p: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tretch>
            <a:fillRect/>
          </a:stretch>
        </p:blipFill>
        <p:spPr>
          <a:xfrm>
            <a:off x="5554291" y="-49509"/>
            <a:ext cx="914400" cy="914400"/>
          </a:xfrm>
          <a:prstGeom prst="rect">
            <a:avLst/>
          </a:prstGeom>
        </p:spPr>
      </p:pic>
      <p:pic>
        <p:nvPicPr>
          <p:cNvPr id="50" name="Graphic 49" descr="Cycling with solid fill">
            <a:extLst>
              <a:ext uri="{FF2B5EF4-FFF2-40B4-BE49-F238E27FC236}">
                <a16:creationId xmlns:a16="http://schemas.microsoft.com/office/drawing/2014/main" id="{6792E34D-C4EE-45CF-FE33-37D0D7BBBFFD}"/>
              </a:ext>
            </a:extLst>
          </p:cNvPr>
          <p:cNvPicPr>
            <a:picLocks noChangeAspect="1"/>
          </p:cNvPicPr>
          <p:nvPr/>
        </p:nvPicPr>
        <p:blipFill>
          <a:blip r:embed="rId30">
            <a:extLst>
              <a:ext uri="{28A0092B-C50C-407E-A947-70E740481C1C}">
                <a14:useLocalDpi xmlns:a14="http://schemas.microsoft.com/office/drawing/2010/main" val="0"/>
              </a:ext>
              <a:ext uri="{96DAC541-7B7A-43D3-8B79-37D633B846F1}">
                <asvg:svgBlip xmlns:asvg="http://schemas.microsoft.com/office/drawing/2016/SVG/main" r:embed="rId31"/>
              </a:ext>
            </a:extLst>
          </a:blip>
          <a:stretch>
            <a:fillRect/>
          </a:stretch>
        </p:blipFill>
        <p:spPr>
          <a:xfrm>
            <a:off x="29588" y="2794306"/>
            <a:ext cx="914400" cy="914400"/>
          </a:xfrm>
          <a:prstGeom prst="rect">
            <a:avLst/>
          </a:prstGeom>
        </p:spPr>
      </p:pic>
      <p:pic>
        <p:nvPicPr>
          <p:cNvPr id="52" name="Graphic 51" descr="Surf with solid fill">
            <a:extLst>
              <a:ext uri="{FF2B5EF4-FFF2-40B4-BE49-F238E27FC236}">
                <a16:creationId xmlns:a16="http://schemas.microsoft.com/office/drawing/2014/main" id="{E420D4C1-C6AF-C6A0-6D14-572D85070D24}"/>
              </a:ext>
            </a:extLst>
          </p:cNvPr>
          <p:cNvPicPr>
            <a:picLocks noChangeAspect="1"/>
          </p:cNvPicPr>
          <p:nvPr/>
        </p:nvPicPr>
        <p:blipFill>
          <a:blip r:embed="rId32">
            <a:extLst>
              <a:ext uri="{28A0092B-C50C-407E-A947-70E740481C1C}">
                <a14:useLocalDpi xmlns:a14="http://schemas.microsoft.com/office/drawing/2010/main" val="0"/>
              </a:ext>
              <a:ext uri="{96DAC541-7B7A-43D3-8B79-37D633B846F1}">
                <asvg:svgBlip xmlns:asvg="http://schemas.microsoft.com/office/drawing/2016/SVG/main" r:embed="rId33"/>
              </a:ext>
            </a:extLst>
          </a:blip>
          <a:stretch>
            <a:fillRect/>
          </a:stretch>
        </p:blipFill>
        <p:spPr>
          <a:xfrm>
            <a:off x="6396605" y="-8941"/>
            <a:ext cx="914400" cy="914400"/>
          </a:xfrm>
          <a:prstGeom prst="rect">
            <a:avLst/>
          </a:prstGeom>
        </p:spPr>
      </p:pic>
      <p:pic>
        <p:nvPicPr>
          <p:cNvPr id="54" name="Graphic 53" descr="Downhill skiing with solid fill">
            <a:extLst>
              <a:ext uri="{FF2B5EF4-FFF2-40B4-BE49-F238E27FC236}">
                <a16:creationId xmlns:a16="http://schemas.microsoft.com/office/drawing/2014/main" id="{C4CBBCC5-0F4E-8D2B-0A4D-8A117378C2A3}"/>
              </a:ext>
            </a:extLst>
          </p:cNvPr>
          <p:cNvPicPr>
            <a:picLocks noChangeAspect="1"/>
          </p:cNvPicPr>
          <p:nvPr/>
        </p:nvPicPr>
        <p:blipFill>
          <a:blip r:embed="rId34">
            <a:extLst>
              <a:ext uri="{28A0092B-C50C-407E-A947-70E740481C1C}">
                <a14:useLocalDpi xmlns:a14="http://schemas.microsoft.com/office/drawing/2010/main" val="0"/>
              </a:ext>
              <a:ext uri="{96DAC541-7B7A-43D3-8B79-37D633B846F1}">
                <asvg:svgBlip xmlns:asvg="http://schemas.microsoft.com/office/drawing/2016/SVG/main" r:embed="rId35"/>
              </a:ext>
            </a:extLst>
          </a:blip>
          <a:stretch>
            <a:fillRect/>
          </a:stretch>
        </p:blipFill>
        <p:spPr>
          <a:xfrm>
            <a:off x="720053" y="-8941"/>
            <a:ext cx="914400" cy="914400"/>
          </a:xfrm>
          <a:prstGeom prst="rect">
            <a:avLst/>
          </a:prstGeom>
        </p:spPr>
      </p:pic>
      <p:pic>
        <p:nvPicPr>
          <p:cNvPr id="56" name="Graphic 55" descr="Kayak with solid fill">
            <a:extLst>
              <a:ext uri="{FF2B5EF4-FFF2-40B4-BE49-F238E27FC236}">
                <a16:creationId xmlns:a16="http://schemas.microsoft.com/office/drawing/2014/main" id="{57A2AE59-D138-EB5D-7E97-3EB809B89BDC}"/>
              </a:ext>
            </a:extLst>
          </p:cNvPr>
          <p:cNvPicPr>
            <a:picLocks noChangeAspect="1"/>
          </p:cNvPicPr>
          <p:nvPr/>
        </p:nvPicPr>
        <p:blipFill>
          <a:blip r:embed="rId36">
            <a:extLst>
              <a:ext uri="{28A0092B-C50C-407E-A947-70E740481C1C}">
                <a14:useLocalDpi xmlns:a14="http://schemas.microsoft.com/office/drawing/2010/main" val="0"/>
              </a:ext>
              <a:ext uri="{96DAC541-7B7A-43D3-8B79-37D633B846F1}">
                <asvg:svgBlip xmlns:asvg="http://schemas.microsoft.com/office/drawing/2016/SVG/main" r:embed="rId37"/>
              </a:ext>
            </a:extLst>
          </a:blip>
          <a:stretch>
            <a:fillRect/>
          </a:stretch>
        </p:blipFill>
        <p:spPr>
          <a:xfrm>
            <a:off x="3766369" y="5996333"/>
            <a:ext cx="914400" cy="914400"/>
          </a:xfrm>
          <a:prstGeom prst="rect">
            <a:avLst/>
          </a:prstGeom>
        </p:spPr>
      </p:pic>
      <p:pic>
        <p:nvPicPr>
          <p:cNvPr id="58" name="Graphic 57" descr="Aspiration with solid fill">
            <a:extLst>
              <a:ext uri="{FF2B5EF4-FFF2-40B4-BE49-F238E27FC236}">
                <a16:creationId xmlns:a16="http://schemas.microsoft.com/office/drawing/2014/main" id="{0871B9EE-2978-85C3-9B5C-3B3E3A4ADAA6}"/>
              </a:ext>
            </a:extLst>
          </p:cNvPr>
          <p:cNvPicPr>
            <a:picLocks noChangeAspect="1"/>
          </p:cNvPicPr>
          <p:nvPr/>
        </p:nvPicPr>
        <p:blipFill>
          <a:blip r:embed="rId38">
            <a:extLst>
              <a:ext uri="{28A0092B-C50C-407E-A947-70E740481C1C}">
                <a14:useLocalDpi xmlns:a14="http://schemas.microsoft.com/office/drawing/2010/main" val="0"/>
              </a:ext>
              <a:ext uri="{96DAC541-7B7A-43D3-8B79-37D633B846F1}">
                <asvg:svgBlip xmlns:asvg="http://schemas.microsoft.com/office/drawing/2016/SVG/main" r:embed="rId39"/>
              </a:ext>
            </a:extLst>
          </a:blip>
          <a:stretch>
            <a:fillRect/>
          </a:stretch>
        </p:blipFill>
        <p:spPr>
          <a:xfrm flipH="1">
            <a:off x="71588" y="-6876"/>
            <a:ext cx="914400" cy="914400"/>
          </a:xfrm>
          <a:prstGeom prst="rect">
            <a:avLst/>
          </a:prstGeom>
        </p:spPr>
      </p:pic>
      <p:pic>
        <p:nvPicPr>
          <p:cNvPr id="60" name="Graphic 59" descr="Sailboat with solid fill">
            <a:extLst>
              <a:ext uri="{FF2B5EF4-FFF2-40B4-BE49-F238E27FC236}">
                <a16:creationId xmlns:a16="http://schemas.microsoft.com/office/drawing/2014/main" id="{B2A7CC4F-FCEF-648D-C53B-30745A7D818B}"/>
              </a:ext>
            </a:extLst>
          </p:cNvPr>
          <p:cNvPicPr>
            <a:picLocks noChangeAspect="1"/>
          </p:cNvPicPr>
          <p:nvPr/>
        </p:nvPicPr>
        <p: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blipFill>
        <p:spPr>
          <a:xfrm>
            <a:off x="8284593" y="5996333"/>
            <a:ext cx="914400" cy="914400"/>
          </a:xfrm>
          <a:prstGeom prst="rect">
            <a:avLst/>
          </a:prstGeom>
        </p:spPr>
      </p:pic>
      <p:pic>
        <p:nvPicPr>
          <p:cNvPr id="62" name="Graphic 61" descr="Golf with solid fill">
            <a:extLst>
              <a:ext uri="{FF2B5EF4-FFF2-40B4-BE49-F238E27FC236}">
                <a16:creationId xmlns:a16="http://schemas.microsoft.com/office/drawing/2014/main" id="{B2A40A47-2F0D-A122-7891-EB7E9AEFAD33}"/>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963223" y="10413"/>
            <a:ext cx="914400" cy="914400"/>
          </a:xfrm>
          <a:prstGeom prst="rect">
            <a:avLst/>
          </a:prstGeom>
        </p:spPr>
      </p:pic>
      <p:pic>
        <p:nvPicPr>
          <p:cNvPr id="68" name="Graphic 67" descr="Badminton with solid fill">
            <a:extLst>
              <a:ext uri="{FF2B5EF4-FFF2-40B4-BE49-F238E27FC236}">
                <a16:creationId xmlns:a16="http://schemas.microsoft.com/office/drawing/2014/main" id="{BB57B12B-71E9-30E5-5F42-A5C9DD20DC6B}"/>
              </a:ext>
            </a:extLst>
          </p:cNvPr>
          <p:cNvPicPr>
            <a:picLocks noChangeAspect="1"/>
          </p:cNvPicPr>
          <p:nvPr/>
        </p:nvPicPr>
        <p:blipFill>
          <a:blip r:embed="rId42">
            <a:extLst>
              <a:ext uri="{28A0092B-C50C-407E-A947-70E740481C1C}">
                <a14:useLocalDpi xmlns:a14="http://schemas.microsoft.com/office/drawing/2010/main" val="0"/>
              </a:ext>
              <a:ext uri="{96DAC541-7B7A-43D3-8B79-37D633B846F1}">
                <asvg:svgBlip xmlns:asvg="http://schemas.microsoft.com/office/drawing/2016/SVG/main" r:embed="rId43"/>
              </a:ext>
            </a:extLst>
          </a:blip>
          <a:stretch>
            <a:fillRect/>
          </a:stretch>
        </p:blipFill>
        <p:spPr>
          <a:xfrm>
            <a:off x="9687178" y="-19541"/>
            <a:ext cx="914400" cy="914400"/>
          </a:xfrm>
          <a:prstGeom prst="rect">
            <a:avLst/>
          </a:prstGeom>
        </p:spPr>
      </p:pic>
      <p:pic>
        <p:nvPicPr>
          <p:cNvPr id="70" name="Graphic 69" descr="Bonfire with solid fill">
            <a:extLst>
              <a:ext uri="{FF2B5EF4-FFF2-40B4-BE49-F238E27FC236}">
                <a16:creationId xmlns:a16="http://schemas.microsoft.com/office/drawing/2014/main" id="{9CF246C8-64CC-2DCA-ED71-4038815D9F7D}"/>
              </a:ext>
            </a:extLst>
          </p:cNvPr>
          <p:cNvPicPr>
            <a:picLocks noChangeAspect="1"/>
          </p:cNvPicPr>
          <p:nvPr/>
        </p:nvPicPr>
        <p:blipFill>
          <a:blip r:embed="rId44">
            <a:extLst>
              <a:ext uri="{28A0092B-C50C-407E-A947-70E740481C1C}">
                <a14:useLocalDpi xmlns:a14="http://schemas.microsoft.com/office/drawing/2010/main" val="0"/>
              </a:ext>
              <a:ext uri="{96DAC541-7B7A-43D3-8B79-37D633B846F1}">
                <asvg:svgBlip xmlns:asvg="http://schemas.microsoft.com/office/drawing/2016/SVG/main" r:embed="rId45"/>
              </a:ext>
            </a:extLst>
          </a:blip>
          <a:stretch>
            <a:fillRect/>
          </a:stretch>
        </p:blipFill>
        <p:spPr>
          <a:xfrm>
            <a:off x="11315524" y="4087560"/>
            <a:ext cx="914400" cy="914400"/>
          </a:xfrm>
          <a:prstGeom prst="rect">
            <a:avLst/>
          </a:prstGeom>
        </p:spPr>
      </p:pic>
      <p:pic>
        <p:nvPicPr>
          <p:cNvPr id="72" name="Graphic 71" descr="Boot with solid fill">
            <a:extLst>
              <a:ext uri="{FF2B5EF4-FFF2-40B4-BE49-F238E27FC236}">
                <a16:creationId xmlns:a16="http://schemas.microsoft.com/office/drawing/2014/main" id="{DC5D28BF-D551-80CC-5276-6BCE199D91FB}"/>
              </a:ext>
            </a:extLst>
          </p:cNvPr>
          <p:cNvPicPr>
            <a:picLocks noChangeAspect="1"/>
          </p:cNvPicPr>
          <p:nvPr/>
        </p:nvPicPr>
        <p:blipFill>
          <a:blip r:embed="rId46">
            <a:extLst>
              <a:ext uri="{28A0092B-C50C-407E-A947-70E740481C1C}">
                <a14:useLocalDpi xmlns:a14="http://schemas.microsoft.com/office/drawing/2010/main" val="0"/>
              </a:ext>
              <a:ext uri="{96DAC541-7B7A-43D3-8B79-37D633B846F1}">
                <asvg:svgBlip xmlns:asvg="http://schemas.microsoft.com/office/drawing/2016/SVG/main" r:embed="rId47"/>
              </a:ext>
            </a:extLst>
          </a:blip>
          <a:stretch>
            <a:fillRect/>
          </a:stretch>
        </p:blipFill>
        <p:spPr>
          <a:xfrm>
            <a:off x="11331682" y="2376413"/>
            <a:ext cx="914400" cy="914400"/>
          </a:xfrm>
          <a:prstGeom prst="rect">
            <a:avLst/>
          </a:prstGeom>
        </p:spPr>
      </p:pic>
      <p:pic>
        <p:nvPicPr>
          <p:cNvPr id="74" name="Graphic 73" descr="Roasting Marshmallows with solid fill">
            <a:extLst>
              <a:ext uri="{FF2B5EF4-FFF2-40B4-BE49-F238E27FC236}">
                <a16:creationId xmlns:a16="http://schemas.microsoft.com/office/drawing/2014/main" id="{C3E4078A-82CE-FCDC-41E9-8518B70F9681}"/>
              </a:ext>
            </a:extLst>
          </p:cNvPr>
          <p:cNvPicPr>
            <a:picLocks noChangeAspect="1"/>
          </p:cNvPicPr>
          <p:nvPr/>
        </p:nvPicPr>
        <p:blipFill>
          <a:blip r:embed="rId48">
            <a:extLst>
              <a:ext uri="{28A0092B-C50C-407E-A947-70E740481C1C}">
                <a14:useLocalDpi xmlns:a14="http://schemas.microsoft.com/office/drawing/2010/main" val="0"/>
              </a:ext>
              <a:ext uri="{96DAC541-7B7A-43D3-8B79-37D633B846F1}">
                <asvg:svgBlip xmlns:asvg="http://schemas.microsoft.com/office/drawing/2016/SVG/main" r:embed="rId49"/>
              </a:ext>
            </a:extLst>
          </a:blip>
          <a:stretch>
            <a:fillRect/>
          </a:stretch>
        </p:blipFill>
        <p:spPr>
          <a:xfrm>
            <a:off x="11285171" y="3251506"/>
            <a:ext cx="914400" cy="914400"/>
          </a:xfrm>
          <a:prstGeom prst="rect">
            <a:avLst/>
          </a:prstGeom>
        </p:spPr>
      </p:pic>
      <p:pic>
        <p:nvPicPr>
          <p:cNvPr id="76" name="Graphic 75" descr="Backpack with solid fill">
            <a:extLst>
              <a:ext uri="{FF2B5EF4-FFF2-40B4-BE49-F238E27FC236}">
                <a16:creationId xmlns:a16="http://schemas.microsoft.com/office/drawing/2014/main" id="{7780C51B-B2CA-B825-597C-99D99AF61127}"/>
              </a:ext>
            </a:extLst>
          </p:cNvPr>
          <p:cNvPicPr>
            <a:picLocks noChangeAspect="1"/>
          </p:cNvPicPr>
          <p:nvPr/>
        </p:nvPicPr>
        <p:blipFill>
          <a:blip r:embed="rId50">
            <a:extLst>
              <a:ext uri="{28A0092B-C50C-407E-A947-70E740481C1C}">
                <a14:useLocalDpi xmlns:a14="http://schemas.microsoft.com/office/drawing/2010/main" val="0"/>
              </a:ext>
              <a:ext uri="{96DAC541-7B7A-43D3-8B79-37D633B846F1}">
                <asvg:svgBlip xmlns:asvg="http://schemas.microsoft.com/office/drawing/2016/SVG/main" r:embed="rId51"/>
              </a:ext>
            </a:extLst>
          </a:blip>
          <a:stretch>
            <a:fillRect/>
          </a:stretch>
        </p:blipFill>
        <p:spPr>
          <a:xfrm>
            <a:off x="11319090" y="5054021"/>
            <a:ext cx="914400" cy="914400"/>
          </a:xfrm>
          <a:prstGeom prst="rect">
            <a:avLst/>
          </a:prstGeom>
        </p:spPr>
      </p:pic>
      <p:pic>
        <p:nvPicPr>
          <p:cNvPr id="80" name="Graphic 79" descr="Lantern with solid fill">
            <a:extLst>
              <a:ext uri="{FF2B5EF4-FFF2-40B4-BE49-F238E27FC236}">
                <a16:creationId xmlns:a16="http://schemas.microsoft.com/office/drawing/2014/main" id="{2BC57308-4179-EE2E-DA84-BB457F6B0503}"/>
              </a:ext>
            </a:extLst>
          </p:cNvPr>
          <p:cNvPicPr>
            <a:picLocks noChangeAspect="1"/>
          </p:cNvPicPr>
          <p:nvPr/>
        </p:nvPicPr>
        <p:blipFill>
          <a:blip r:embed="rId52">
            <a:extLst>
              <a:ext uri="{28A0092B-C50C-407E-A947-70E740481C1C}">
                <a14:useLocalDpi xmlns:a14="http://schemas.microsoft.com/office/drawing/2010/main" val="0"/>
              </a:ext>
              <a:ext uri="{96DAC541-7B7A-43D3-8B79-37D633B846F1}">
                <asvg:svgBlip xmlns:asvg="http://schemas.microsoft.com/office/drawing/2016/SVG/main" r:embed="rId53"/>
              </a:ext>
            </a:extLst>
          </a:blip>
          <a:stretch>
            <a:fillRect/>
          </a:stretch>
        </p:blipFill>
        <p:spPr>
          <a:xfrm>
            <a:off x="3092854" y="81358"/>
            <a:ext cx="914400" cy="914400"/>
          </a:xfrm>
          <a:prstGeom prst="rect">
            <a:avLst/>
          </a:prstGeom>
        </p:spPr>
      </p:pic>
      <p:pic>
        <p:nvPicPr>
          <p:cNvPr id="82" name="Graphic 81" descr="Tent with solid fill">
            <a:extLst>
              <a:ext uri="{FF2B5EF4-FFF2-40B4-BE49-F238E27FC236}">
                <a16:creationId xmlns:a16="http://schemas.microsoft.com/office/drawing/2014/main" id="{0208561B-8A1E-0DA1-A99D-68E7A1F5100A}"/>
              </a:ext>
            </a:extLst>
          </p:cNvPr>
          <p:cNvPicPr>
            <a:picLocks noChangeAspect="1"/>
          </p:cNvPicPr>
          <p:nvPr/>
        </p:nvPicPr>
        <p:blipFill>
          <a:blip r:embed="rId54">
            <a:extLst>
              <a:ext uri="{28A0092B-C50C-407E-A947-70E740481C1C}">
                <a14:useLocalDpi xmlns:a14="http://schemas.microsoft.com/office/drawing/2010/main" val="0"/>
              </a:ext>
              <a:ext uri="{96DAC541-7B7A-43D3-8B79-37D633B846F1}">
                <asvg:svgBlip xmlns:asvg="http://schemas.microsoft.com/office/drawing/2016/SVG/main" r:embed="rId55"/>
              </a:ext>
            </a:extLst>
          </a:blip>
          <a:stretch>
            <a:fillRect/>
          </a:stretch>
        </p:blipFill>
        <p:spPr>
          <a:xfrm>
            <a:off x="6768378" y="1668154"/>
            <a:ext cx="914400" cy="914400"/>
          </a:xfrm>
          <a:prstGeom prst="rect">
            <a:avLst/>
          </a:prstGeom>
        </p:spPr>
      </p:pic>
      <p:pic>
        <p:nvPicPr>
          <p:cNvPr id="84" name="Graphic 83" descr="Forest scene with solid fill">
            <a:extLst>
              <a:ext uri="{FF2B5EF4-FFF2-40B4-BE49-F238E27FC236}">
                <a16:creationId xmlns:a16="http://schemas.microsoft.com/office/drawing/2014/main" id="{2BD5C39A-692D-EF99-A8F6-D7F837E397CB}"/>
              </a:ext>
            </a:extLst>
          </p:cNvPr>
          <p:cNvPicPr>
            <a:picLocks noChangeAspect="1"/>
          </p:cNvPicPr>
          <p:nvPr/>
        </p:nvPicPr>
        <p:blipFill>
          <a:blip r:embed="rId56">
            <a:extLst>
              <a:ext uri="{28A0092B-C50C-407E-A947-70E740481C1C}">
                <a14:useLocalDpi xmlns:a14="http://schemas.microsoft.com/office/drawing/2010/main" val="0"/>
              </a:ext>
              <a:ext uri="{96DAC541-7B7A-43D3-8B79-37D633B846F1}">
                <asvg:svgBlip xmlns:asvg="http://schemas.microsoft.com/office/drawing/2016/SVG/main" r:embed="rId57"/>
              </a:ext>
            </a:extLst>
          </a:blip>
          <a:stretch>
            <a:fillRect/>
          </a:stretch>
        </p:blipFill>
        <p:spPr>
          <a:xfrm>
            <a:off x="4496518" y="1607952"/>
            <a:ext cx="914400" cy="914400"/>
          </a:xfrm>
          <a:prstGeom prst="rect">
            <a:avLst/>
          </a:prstGeom>
        </p:spPr>
      </p:pic>
      <p:pic>
        <p:nvPicPr>
          <p:cNvPr id="86" name="Graphic 85" descr="Picnic table with solid fill">
            <a:extLst>
              <a:ext uri="{FF2B5EF4-FFF2-40B4-BE49-F238E27FC236}">
                <a16:creationId xmlns:a16="http://schemas.microsoft.com/office/drawing/2014/main" id="{06CC7317-82EA-6856-AA97-9F2CB213E6AA}"/>
              </a:ext>
            </a:extLst>
          </p:cNvPr>
          <p:cNvPicPr>
            <a:picLocks noChangeAspect="1"/>
          </p:cNvPicPr>
          <p:nvPr/>
        </p:nvPicPr>
        <p:blipFill>
          <a:blip r:embed="rId58">
            <a:extLst>
              <a:ext uri="{28A0092B-C50C-407E-A947-70E740481C1C}">
                <a14:useLocalDpi xmlns:a14="http://schemas.microsoft.com/office/drawing/2010/main" val="0"/>
              </a:ext>
              <a:ext uri="{96DAC541-7B7A-43D3-8B79-37D633B846F1}">
                <asvg:svgBlip xmlns:asvg="http://schemas.microsoft.com/office/drawing/2016/SVG/main" r:embed="rId59"/>
              </a:ext>
            </a:extLst>
          </a:blip>
          <a:stretch>
            <a:fillRect/>
          </a:stretch>
        </p:blipFill>
        <p:spPr>
          <a:xfrm>
            <a:off x="11271197" y="1653522"/>
            <a:ext cx="914400" cy="914400"/>
          </a:xfrm>
          <a:prstGeom prst="rect">
            <a:avLst/>
          </a:prstGeom>
        </p:spPr>
      </p:pic>
      <p:pic>
        <p:nvPicPr>
          <p:cNvPr id="88" name="Graphic 87" descr="Pocket knife with solid fill">
            <a:extLst>
              <a:ext uri="{FF2B5EF4-FFF2-40B4-BE49-F238E27FC236}">
                <a16:creationId xmlns:a16="http://schemas.microsoft.com/office/drawing/2014/main" id="{D871142B-7CC7-41FA-F1E1-66594E1EDBA0}"/>
              </a:ext>
            </a:extLst>
          </p:cNvPr>
          <p:cNvPicPr>
            <a:picLocks noChangeAspect="1"/>
          </p:cNvPicPr>
          <p:nvPr/>
        </p:nvPicPr>
        <p:blipFill>
          <a:blip r:embed="rId60">
            <a:extLst>
              <a:ext uri="{28A0092B-C50C-407E-A947-70E740481C1C}">
                <a14:useLocalDpi xmlns:a14="http://schemas.microsoft.com/office/drawing/2010/main" val="0"/>
              </a:ext>
              <a:ext uri="{96DAC541-7B7A-43D3-8B79-37D633B846F1}">
                <asvg:svgBlip xmlns:asvg="http://schemas.microsoft.com/office/drawing/2016/SVG/main" r:embed="rId61"/>
              </a:ext>
            </a:extLst>
          </a:blip>
          <a:stretch>
            <a:fillRect/>
          </a:stretch>
        </p:blipFill>
        <p:spPr>
          <a:xfrm>
            <a:off x="8149022" y="52354"/>
            <a:ext cx="914400" cy="914400"/>
          </a:xfrm>
          <a:prstGeom prst="rect">
            <a:avLst/>
          </a:prstGeom>
        </p:spPr>
      </p:pic>
      <p:pic>
        <p:nvPicPr>
          <p:cNvPr id="90" name="Graphic 89" descr="Hike with solid fill">
            <a:extLst>
              <a:ext uri="{FF2B5EF4-FFF2-40B4-BE49-F238E27FC236}">
                <a16:creationId xmlns:a16="http://schemas.microsoft.com/office/drawing/2014/main" id="{158C8AA0-7F6E-793B-DB85-57BCF73DDB0B}"/>
              </a:ext>
            </a:extLst>
          </p:cNvPr>
          <p:cNvPicPr>
            <a:picLocks noChangeAspect="1"/>
          </p:cNvPicPr>
          <p:nvPr/>
        </p:nvPicPr>
        <p:blipFill>
          <a:blip r:embed="rId62">
            <a:extLst>
              <a:ext uri="{28A0092B-C50C-407E-A947-70E740481C1C}">
                <a14:useLocalDpi xmlns:a14="http://schemas.microsoft.com/office/drawing/2010/main" val="0"/>
              </a:ext>
              <a:ext uri="{96DAC541-7B7A-43D3-8B79-37D633B846F1}">
                <asvg:svgBlip xmlns:asvg="http://schemas.microsoft.com/office/drawing/2016/SVG/main" r:embed="rId63"/>
              </a:ext>
            </a:extLst>
          </a:blip>
          <a:stretch>
            <a:fillRect/>
          </a:stretch>
        </p:blipFill>
        <p:spPr>
          <a:xfrm>
            <a:off x="18765" y="914739"/>
            <a:ext cx="914400" cy="914400"/>
          </a:xfrm>
          <a:prstGeom prst="rect">
            <a:avLst/>
          </a:prstGeom>
        </p:spPr>
      </p:pic>
      <p:pic>
        <p:nvPicPr>
          <p:cNvPr id="95" name="Recorded Sound" descr="Mountain scene outline">
            <a:hlinkClick r:id="" action="ppaction://media"/>
            <a:extLst>
              <a:ext uri="{FF2B5EF4-FFF2-40B4-BE49-F238E27FC236}">
                <a16:creationId xmlns:a16="http://schemas.microsoft.com/office/drawing/2014/main" id="{02BC64BA-7357-F484-C3CC-0C58788B3A80}"/>
              </a:ext>
            </a:extLst>
          </p:cNvPr>
          <p:cNvPicPr>
            <a:picLocks noChangeAspect="1"/>
          </p:cNvPicPr>
          <p:nvPr>
            <a:audioFile r:link="rId2"/>
            <p:extLst>
              <p:ext uri="{DAA4B4D4-6D71-4841-9C94-3DE7FCFB9230}">
                <p14:media xmlns:p14="http://schemas.microsoft.com/office/powerpoint/2010/main" r:embed="rId1"/>
              </p:ext>
            </p:extLst>
          </p:nvPr>
        </p:nvPicPr>
        <p:blipFill>
          <a:blip r:embed="rId64">
            <a:extLst>
              <a:ext uri="{28A0092B-C50C-407E-A947-70E740481C1C}">
                <a14:useLocalDpi xmlns:a14="http://schemas.microsoft.com/office/drawing/2010/main" val="0"/>
              </a:ext>
              <a:ext uri="{96DAC541-7B7A-43D3-8B79-37D633B846F1}">
                <asvg:svgBlip xmlns:asvg="http://schemas.microsoft.com/office/drawing/2016/SVG/main" r:embed="rId65"/>
              </a:ext>
            </a:extLst>
          </a:blip>
          <a:srcRect/>
          <a:stretch/>
        </p:blipFill>
        <p:spPr>
          <a:xfrm>
            <a:off x="3976397" y="2329998"/>
            <a:ext cx="4931033" cy="4931033"/>
          </a:xfrm>
          <a:prstGeom prst="rect">
            <a:avLst/>
          </a:prstGeom>
        </p:spPr>
      </p:pic>
      <p:sp>
        <p:nvSpPr>
          <p:cNvPr id="96" name="TextBox 95">
            <a:extLst>
              <a:ext uri="{FF2B5EF4-FFF2-40B4-BE49-F238E27FC236}">
                <a16:creationId xmlns:a16="http://schemas.microsoft.com/office/drawing/2014/main" id="{3CB93E84-10A2-F01E-4A6B-FBB828EAB4EE}"/>
              </a:ext>
            </a:extLst>
          </p:cNvPr>
          <p:cNvSpPr txBox="1"/>
          <p:nvPr/>
        </p:nvSpPr>
        <p:spPr>
          <a:xfrm>
            <a:off x="5677782" y="5724923"/>
            <a:ext cx="836435"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Play me!</a:t>
            </a:r>
          </a:p>
        </p:txBody>
      </p:sp>
    </p:spTree>
    <p:extLst>
      <p:ext uri="{BB962C8B-B14F-4D97-AF65-F5344CB8AC3E}">
        <p14:creationId xmlns:p14="http://schemas.microsoft.com/office/powerpoint/2010/main" val="2456197520"/>
      </p:ext>
    </p:extLst>
  </p:cSld>
  <p:clrMapOvr>
    <a:masterClrMapping/>
  </p:clrMapOvr>
  <mc:AlternateContent xmlns:mc="http://schemas.openxmlformats.org/markup-compatibility/2006" xmlns:p14="http://schemas.microsoft.com/office/powerpoint/2010/main">
    <mc:Choice Requires="p14">
      <p:transition spd="slow" p14:dur="2000" advTm="11136"/>
    </mc:Choice>
    <mc:Fallback xmlns="">
      <p:transition spd="slow" advTm="11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034" fill="hold"/>
                                        <p:tgtEl>
                                          <p:spTgt spid="9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BFC22B-5D85-EC7E-FDF2-5FA68584CBBB}"/>
              </a:ext>
            </a:extLst>
          </p:cNvPr>
          <p:cNvSpPr>
            <a:spLocks noGrp="1"/>
          </p:cNvSpPr>
          <p:nvPr>
            <p:ph type="title"/>
          </p:nvPr>
        </p:nvSpPr>
        <p:spPr>
          <a:xfrm>
            <a:off x="842772" y="109923"/>
            <a:ext cx="10506456" cy="1014984"/>
          </a:xfrm>
        </p:spPr>
        <p:txBody>
          <a:bodyPr anchor="b">
            <a:normAutofit fontScale="90000"/>
          </a:bodyPr>
          <a:lstStyle/>
          <a:p>
            <a:r>
              <a:rPr lang="en-GB" dirty="0">
                <a:latin typeface="Times New Roman" panose="02020603050405020304" pitchFamily="18" charset="0"/>
                <a:cs typeface="Times New Roman" panose="02020603050405020304" pitchFamily="18" charset="0"/>
              </a:rPr>
              <a:t>Kolb’s (2015, p. 44) experiential learning model:</a:t>
            </a:r>
          </a:p>
        </p:txBody>
      </p:sp>
      <p:sp>
        <p:nvSpPr>
          <p:cNvPr id="16" name="Rectangle 15">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 name="TextBox 5">
            <a:extLst>
              <a:ext uri="{FF2B5EF4-FFF2-40B4-BE49-F238E27FC236}">
                <a16:creationId xmlns:a16="http://schemas.microsoft.com/office/drawing/2014/main" id="{355F3113-67B2-5293-3AD9-6423D1C3A6FB}"/>
              </a:ext>
            </a:extLst>
          </p:cNvPr>
          <p:cNvSpPr txBox="1"/>
          <p:nvPr/>
        </p:nvSpPr>
        <p:spPr>
          <a:xfrm>
            <a:off x="4385622" y="1807668"/>
            <a:ext cx="2796770" cy="408343"/>
          </a:xfrm>
          <a:prstGeom prst="rect">
            <a:avLst/>
          </a:prstGeom>
          <a:noFill/>
          <a:ln w="38100">
            <a:solidFill>
              <a:srgbClr val="E97132"/>
            </a:solidFill>
          </a:ln>
        </p:spPr>
        <p:txBody>
          <a:bodyPr wrap="square" rtlCol="0">
            <a:spAutoFit/>
          </a:bodyPr>
          <a:lstStyle/>
          <a:p>
            <a:pPr algn="ctr" defTabSz="1005840">
              <a:spcAft>
                <a:spcPts val="600"/>
              </a:spcAft>
            </a:pPr>
            <a:r>
              <a:rPr lang="en-GB" sz="1980" kern="1200" dirty="0">
                <a:solidFill>
                  <a:schemeClr val="tx1"/>
                </a:solidFill>
                <a:latin typeface="Times New Roman" panose="02020603050405020304" pitchFamily="18" charset="0"/>
                <a:cs typeface="Times New Roman" panose="02020603050405020304" pitchFamily="18" charset="0"/>
              </a:rPr>
              <a:t>Concrete experience. </a:t>
            </a:r>
            <a:endParaRPr lang="en-GB"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01702EF-9B2C-A939-25C0-FAE222CAC1E5}"/>
              </a:ext>
            </a:extLst>
          </p:cNvPr>
          <p:cNvSpPr txBox="1"/>
          <p:nvPr/>
        </p:nvSpPr>
        <p:spPr>
          <a:xfrm>
            <a:off x="8117656" y="4034858"/>
            <a:ext cx="2723465" cy="408343"/>
          </a:xfrm>
          <a:prstGeom prst="rect">
            <a:avLst/>
          </a:prstGeom>
          <a:noFill/>
          <a:ln w="38100">
            <a:solidFill>
              <a:srgbClr val="E97132"/>
            </a:solidFill>
          </a:ln>
        </p:spPr>
        <p:txBody>
          <a:bodyPr wrap="square" rtlCol="0">
            <a:spAutoFit/>
          </a:bodyPr>
          <a:lstStyle/>
          <a:p>
            <a:pPr defTabSz="1005840">
              <a:spcAft>
                <a:spcPts val="600"/>
              </a:spcAft>
            </a:pPr>
            <a:r>
              <a:rPr lang="en-GB" sz="1980" kern="1200" dirty="0">
                <a:solidFill>
                  <a:schemeClr val="tx1"/>
                </a:solidFill>
                <a:latin typeface="Times New Roman" panose="02020603050405020304" pitchFamily="18" charset="0"/>
                <a:cs typeface="Times New Roman" panose="02020603050405020304" pitchFamily="18" charset="0"/>
              </a:rPr>
              <a:t>Reflective observation. </a:t>
            </a:r>
            <a:endParaRPr lang="en-GB"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13EA7B2E-D37E-5D10-0407-00C25E2CDFFF}"/>
              </a:ext>
            </a:extLst>
          </p:cNvPr>
          <p:cNvSpPr txBox="1"/>
          <p:nvPr/>
        </p:nvSpPr>
        <p:spPr>
          <a:xfrm>
            <a:off x="4385622" y="6087903"/>
            <a:ext cx="3170120" cy="397032"/>
          </a:xfrm>
          <a:prstGeom prst="rect">
            <a:avLst/>
          </a:prstGeom>
          <a:noFill/>
          <a:ln w="38100">
            <a:solidFill>
              <a:srgbClr val="E97132"/>
            </a:solidFill>
          </a:ln>
        </p:spPr>
        <p:txBody>
          <a:bodyPr wrap="square" rtlCol="0">
            <a:spAutoFit/>
          </a:bodyPr>
          <a:lstStyle/>
          <a:p>
            <a:pPr algn="ctr" defTabSz="1005840">
              <a:spcAft>
                <a:spcPts val="600"/>
              </a:spcAft>
            </a:pPr>
            <a:r>
              <a:rPr lang="en-GB" sz="1980" kern="1200" dirty="0">
                <a:solidFill>
                  <a:schemeClr val="tx1"/>
                </a:solidFill>
                <a:latin typeface="Times New Roman" panose="02020603050405020304" pitchFamily="18" charset="0"/>
                <a:cs typeface="Times New Roman" panose="02020603050405020304" pitchFamily="18" charset="0"/>
              </a:rPr>
              <a:t>Abstract conceptualisation. </a:t>
            </a:r>
            <a:endParaRPr lang="en-GB"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D2C34932-0252-DF1E-D4A8-DC616DD610D3}"/>
              </a:ext>
            </a:extLst>
          </p:cNvPr>
          <p:cNvSpPr txBox="1"/>
          <p:nvPr/>
        </p:nvSpPr>
        <p:spPr>
          <a:xfrm>
            <a:off x="918652" y="4052079"/>
            <a:ext cx="2905125" cy="397032"/>
          </a:xfrm>
          <a:prstGeom prst="rect">
            <a:avLst/>
          </a:prstGeom>
          <a:noFill/>
          <a:ln w="38100">
            <a:solidFill>
              <a:srgbClr val="E97132"/>
            </a:solidFill>
          </a:ln>
        </p:spPr>
        <p:txBody>
          <a:bodyPr wrap="square" rtlCol="0">
            <a:spAutoFit/>
          </a:bodyPr>
          <a:lstStyle/>
          <a:p>
            <a:pPr defTabSz="1005840">
              <a:spcAft>
                <a:spcPts val="600"/>
              </a:spcAft>
            </a:pPr>
            <a:r>
              <a:rPr lang="en-GB" sz="1980" kern="1200" dirty="0">
                <a:solidFill>
                  <a:schemeClr val="tx1"/>
                </a:solidFill>
                <a:latin typeface="Times New Roman" panose="02020603050405020304" pitchFamily="18" charset="0"/>
                <a:cs typeface="Times New Roman" panose="02020603050405020304" pitchFamily="18" charset="0"/>
              </a:rPr>
              <a:t>Active experimentation.</a:t>
            </a:r>
            <a:endParaRPr lang="en-GB" dirty="0">
              <a:latin typeface="Times New Roman" panose="02020603050405020304" pitchFamily="18" charset="0"/>
              <a:cs typeface="Times New Roman" panose="02020603050405020304" pitchFamily="18" charset="0"/>
            </a:endParaRPr>
          </a:p>
        </p:txBody>
      </p:sp>
      <p:cxnSp>
        <p:nvCxnSpPr>
          <p:cNvPr id="11" name="Connector: Curved 10">
            <a:extLst>
              <a:ext uri="{FF2B5EF4-FFF2-40B4-BE49-F238E27FC236}">
                <a16:creationId xmlns:a16="http://schemas.microsoft.com/office/drawing/2014/main" id="{93036C93-B3EB-7A9C-DAC3-0345E6192AA1}"/>
              </a:ext>
            </a:extLst>
          </p:cNvPr>
          <p:cNvCxnSpPr>
            <a:cxnSpLocks/>
            <a:stCxn id="6" idx="3"/>
            <a:endCxn id="7" idx="0"/>
          </p:cNvCxnSpPr>
          <p:nvPr/>
        </p:nvCxnSpPr>
        <p:spPr>
          <a:xfrm>
            <a:off x="7182392" y="2011840"/>
            <a:ext cx="2296997" cy="2023018"/>
          </a:xfrm>
          <a:prstGeom prst="curvedConnector2">
            <a:avLst/>
          </a:prstGeom>
          <a:ln w="76200">
            <a:solidFill>
              <a:srgbClr val="E97132"/>
            </a:solidFill>
            <a:tailEnd type="triangle"/>
          </a:ln>
        </p:spPr>
        <p:style>
          <a:lnRef idx="2">
            <a:schemeClr val="dk1"/>
          </a:lnRef>
          <a:fillRef idx="0">
            <a:schemeClr val="dk1"/>
          </a:fillRef>
          <a:effectRef idx="1">
            <a:schemeClr val="dk1"/>
          </a:effectRef>
          <a:fontRef idx="minor">
            <a:schemeClr val="tx1"/>
          </a:fontRef>
        </p:style>
      </p:cxnSp>
      <p:cxnSp>
        <p:nvCxnSpPr>
          <p:cNvPr id="13" name="Connector: Curved 12">
            <a:extLst>
              <a:ext uri="{FF2B5EF4-FFF2-40B4-BE49-F238E27FC236}">
                <a16:creationId xmlns:a16="http://schemas.microsoft.com/office/drawing/2014/main" id="{7523E6FA-3F6F-8FC4-3197-8E647DCD2D3B}"/>
              </a:ext>
            </a:extLst>
          </p:cNvPr>
          <p:cNvCxnSpPr>
            <a:cxnSpLocks/>
            <a:stCxn id="7" idx="2"/>
            <a:endCxn id="8" idx="3"/>
          </p:cNvCxnSpPr>
          <p:nvPr/>
        </p:nvCxnSpPr>
        <p:spPr>
          <a:xfrm rot="5400000">
            <a:off x="7595957" y="4402987"/>
            <a:ext cx="1843218" cy="1923647"/>
          </a:xfrm>
          <a:prstGeom prst="curvedConnector2">
            <a:avLst/>
          </a:prstGeom>
          <a:ln w="76200">
            <a:solidFill>
              <a:srgbClr val="E97132"/>
            </a:solidFill>
            <a:tailEnd type="triangle"/>
          </a:ln>
        </p:spPr>
        <p:style>
          <a:lnRef idx="2">
            <a:schemeClr val="dk1"/>
          </a:lnRef>
          <a:fillRef idx="0">
            <a:schemeClr val="dk1"/>
          </a:fillRef>
          <a:effectRef idx="1">
            <a:schemeClr val="dk1"/>
          </a:effectRef>
          <a:fontRef idx="minor">
            <a:schemeClr val="tx1"/>
          </a:fontRef>
        </p:style>
      </p:cxnSp>
      <p:cxnSp>
        <p:nvCxnSpPr>
          <p:cNvPr id="17" name="Connector: Curved 16">
            <a:extLst>
              <a:ext uri="{FF2B5EF4-FFF2-40B4-BE49-F238E27FC236}">
                <a16:creationId xmlns:a16="http://schemas.microsoft.com/office/drawing/2014/main" id="{757B5C10-4D14-E704-08F5-2E95545A58E9}"/>
              </a:ext>
            </a:extLst>
          </p:cNvPr>
          <p:cNvCxnSpPr>
            <a:cxnSpLocks/>
            <a:stCxn id="8" idx="1"/>
            <a:endCxn id="9" idx="2"/>
          </p:cNvCxnSpPr>
          <p:nvPr/>
        </p:nvCxnSpPr>
        <p:spPr>
          <a:xfrm rot="10800000">
            <a:off x="2371216" y="4449111"/>
            <a:ext cx="2014407" cy="1837308"/>
          </a:xfrm>
          <a:prstGeom prst="curvedConnector2">
            <a:avLst/>
          </a:prstGeom>
          <a:ln w="76200">
            <a:solidFill>
              <a:srgbClr val="E97132"/>
            </a:solidFill>
            <a:tailEnd type="triangle"/>
          </a:ln>
        </p:spPr>
        <p:style>
          <a:lnRef idx="2">
            <a:schemeClr val="dk1"/>
          </a:lnRef>
          <a:fillRef idx="0">
            <a:schemeClr val="dk1"/>
          </a:fillRef>
          <a:effectRef idx="1">
            <a:schemeClr val="dk1"/>
          </a:effectRef>
          <a:fontRef idx="minor">
            <a:schemeClr val="tx1"/>
          </a:fontRef>
        </p:style>
      </p:cxnSp>
      <p:cxnSp>
        <p:nvCxnSpPr>
          <p:cNvPr id="20" name="Connector: Curved 19">
            <a:extLst>
              <a:ext uri="{FF2B5EF4-FFF2-40B4-BE49-F238E27FC236}">
                <a16:creationId xmlns:a16="http://schemas.microsoft.com/office/drawing/2014/main" id="{D6D29B2F-6703-69E6-3B86-57F863E3919D}"/>
              </a:ext>
            </a:extLst>
          </p:cNvPr>
          <p:cNvCxnSpPr>
            <a:cxnSpLocks/>
            <a:stCxn id="9" idx="0"/>
            <a:endCxn id="6" idx="1"/>
          </p:cNvCxnSpPr>
          <p:nvPr/>
        </p:nvCxnSpPr>
        <p:spPr>
          <a:xfrm rot="5400000" flipH="1" flipV="1">
            <a:off x="2358299" y="2024757"/>
            <a:ext cx="2040239" cy="2014407"/>
          </a:xfrm>
          <a:prstGeom prst="curvedConnector2">
            <a:avLst/>
          </a:prstGeom>
          <a:ln w="76200">
            <a:solidFill>
              <a:srgbClr val="E97132"/>
            </a:solidFill>
            <a:tailEnd type="triangle"/>
          </a:ln>
        </p:spPr>
        <p:style>
          <a:lnRef idx="1">
            <a:schemeClr val="accent2"/>
          </a:lnRef>
          <a:fillRef idx="0">
            <a:schemeClr val="accent2"/>
          </a:fillRef>
          <a:effectRef idx="0">
            <a:schemeClr val="accent2"/>
          </a:effectRef>
          <a:fontRef idx="minor">
            <a:schemeClr val="tx1"/>
          </a:fontRef>
        </p:style>
      </p:cxnSp>
      <p:sp>
        <p:nvSpPr>
          <p:cNvPr id="52" name="Arrow: Curved Left 51">
            <a:extLst>
              <a:ext uri="{FF2B5EF4-FFF2-40B4-BE49-F238E27FC236}">
                <a16:creationId xmlns:a16="http://schemas.microsoft.com/office/drawing/2014/main" id="{328181CB-6BF1-CCCF-B121-0F2C1FE42008}"/>
              </a:ext>
            </a:extLst>
          </p:cNvPr>
          <p:cNvSpPr/>
          <p:nvPr/>
        </p:nvSpPr>
        <p:spPr>
          <a:xfrm>
            <a:off x="6179423" y="2776647"/>
            <a:ext cx="1659203" cy="3018944"/>
          </a:xfrm>
          <a:prstGeom prst="curvedLeftArrow">
            <a:avLst/>
          </a:prstGeom>
          <a:solidFill>
            <a:srgbClr val="E9713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5" name="Arrow: Curved Left 54">
            <a:extLst>
              <a:ext uri="{FF2B5EF4-FFF2-40B4-BE49-F238E27FC236}">
                <a16:creationId xmlns:a16="http://schemas.microsoft.com/office/drawing/2014/main" id="{F60791BD-D533-29D0-B9FA-4BD8B53BDA3A}"/>
              </a:ext>
            </a:extLst>
          </p:cNvPr>
          <p:cNvSpPr/>
          <p:nvPr/>
        </p:nvSpPr>
        <p:spPr>
          <a:xfrm rot="10800000">
            <a:off x="3908554" y="2575062"/>
            <a:ext cx="1673750" cy="3018944"/>
          </a:xfrm>
          <a:prstGeom prst="curvedLeftArrow">
            <a:avLst/>
          </a:pr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ysClr val="windowText" lastClr="000000"/>
                </a:solidFill>
              </a:ln>
              <a:solidFill>
                <a:schemeClr val="tx1"/>
              </a:solidFill>
            </a:endParaRPr>
          </a:p>
        </p:txBody>
      </p:sp>
      <p:sp>
        <p:nvSpPr>
          <p:cNvPr id="93" name="TextBox 92">
            <a:extLst>
              <a:ext uri="{FF2B5EF4-FFF2-40B4-BE49-F238E27FC236}">
                <a16:creationId xmlns:a16="http://schemas.microsoft.com/office/drawing/2014/main" id="{97E73EFC-F26F-78C5-1E5E-B8F1F61AEB3D}"/>
              </a:ext>
            </a:extLst>
          </p:cNvPr>
          <p:cNvSpPr txBox="1"/>
          <p:nvPr/>
        </p:nvSpPr>
        <p:spPr>
          <a:xfrm>
            <a:off x="5310946" y="4848207"/>
            <a:ext cx="1110343" cy="276999"/>
          </a:xfrm>
          <a:prstGeom prst="rect">
            <a:avLst/>
          </a:prstGeom>
          <a:noFill/>
        </p:spPr>
        <p:txBody>
          <a:bodyPr wrap="square" rtlCol="0">
            <a:spAutoFit/>
          </a:bodyPr>
          <a:lstStyle/>
          <a:p>
            <a:pPr algn="ctr"/>
            <a:r>
              <a:rPr lang="en-GB" sz="1200" dirty="0">
                <a:latin typeface="Times New Roman" panose="02020603050405020304" pitchFamily="18" charset="0"/>
                <a:cs typeface="Times New Roman" panose="02020603050405020304" pitchFamily="18" charset="0"/>
              </a:rPr>
              <a:t>Play me!</a:t>
            </a:r>
          </a:p>
        </p:txBody>
      </p:sp>
      <p:sp>
        <p:nvSpPr>
          <p:cNvPr id="100" name="TextBox 99">
            <a:extLst>
              <a:ext uri="{FF2B5EF4-FFF2-40B4-BE49-F238E27FC236}">
                <a16:creationId xmlns:a16="http://schemas.microsoft.com/office/drawing/2014/main" id="{BED58990-897E-0B91-BAB3-5EE6ABCA1713}"/>
              </a:ext>
            </a:extLst>
          </p:cNvPr>
          <p:cNvSpPr txBox="1"/>
          <p:nvPr/>
        </p:nvSpPr>
        <p:spPr>
          <a:xfrm>
            <a:off x="128898" y="4586548"/>
            <a:ext cx="2459665" cy="2308324"/>
          </a:xfrm>
          <a:prstGeom prst="rect">
            <a:avLst/>
          </a:prstGeom>
          <a:noFill/>
        </p:spPr>
        <p:txBody>
          <a:bodyPr wrap="square" rtlCol="0">
            <a:spAutoFit/>
          </a:bodyPr>
          <a:lstStyle/>
          <a:p>
            <a:r>
              <a:rPr lang="en-GB" sz="1800" dirty="0">
                <a:effectLst/>
                <a:latin typeface="Times New Roman" panose="02020603050405020304" pitchFamily="18" charset="0"/>
                <a:cs typeface="Times New Roman" panose="02020603050405020304" pitchFamily="18" charset="0"/>
              </a:rPr>
              <a:t>Abstract conceptualisation involves understanding observations and researching potential actions that can be taken to improve future situations (Kolb, 2015). </a:t>
            </a:r>
            <a:endParaRPr lang="en-GB" dirty="0">
              <a:latin typeface="Times New Roman" panose="02020603050405020304" pitchFamily="18" charset="0"/>
              <a:cs typeface="Times New Roman" panose="02020603050405020304" pitchFamily="18" charset="0"/>
            </a:endParaRPr>
          </a:p>
        </p:txBody>
      </p:sp>
      <p:sp>
        <p:nvSpPr>
          <p:cNvPr id="101" name="TextBox 100">
            <a:extLst>
              <a:ext uri="{FF2B5EF4-FFF2-40B4-BE49-F238E27FC236}">
                <a16:creationId xmlns:a16="http://schemas.microsoft.com/office/drawing/2014/main" id="{7CBF2790-0793-DD2B-87FC-11238CCFB5B1}"/>
              </a:ext>
            </a:extLst>
          </p:cNvPr>
          <p:cNvSpPr txBox="1"/>
          <p:nvPr/>
        </p:nvSpPr>
        <p:spPr>
          <a:xfrm>
            <a:off x="9823989" y="1593083"/>
            <a:ext cx="2115481" cy="2308324"/>
          </a:xfrm>
          <a:prstGeom prst="rect">
            <a:avLst/>
          </a:prstGeom>
          <a:noFill/>
        </p:spPr>
        <p:txBody>
          <a:bodyPr wrap="square" rtlCol="0">
            <a:spAutoFit/>
          </a:bodyPr>
          <a:lstStyle/>
          <a:p>
            <a:pPr algn="r"/>
            <a:r>
              <a:rPr lang="en-GB" sz="1800" dirty="0">
                <a:effectLst/>
                <a:latin typeface="Times New Roman" panose="02020603050405020304" pitchFamily="18" charset="0"/>
                <a:cs typeface="Times New Roman" panose="02020603050405020304" pitchFamily="18" charset="0"/>
              </a:rPr>
              <a:t>A concrete experience offers a basis for reflection in which emotions can be reviewed and observations can be realised (</a:t>
            </a:r>
            <a:r>
              <a:rPr lang="en-GB" dirty="0">
                <a:latin typeface="Times New Roman" panose="02020603050405020304" pitchFamily="18" charset="0"/>
                <a:cs typeface="Times New Roman" panose="02020603050405020304" pitchFamily="18" charset="0"/>
              </a:rPr>
              <a:t>K</a:t>
            </a:r>
            <a:r>
              <a:rPr lang="en-GB" sz="1800" dirty="0">
                <a:effectLst/>
                <a:latin typeface="Times New Roman" panose="02020603050405020304" pitchFamily="18" charset="0"/>
                <a:cs typeface="Times New Roman" panose="02020603050405020304" pitchFamily="18" charset="0"/>
              </a:rPr>
              <a:t>olb</a:t>
            </a:r>
            <a:r>
              <a:rPr lang="en-GB" dirty="0">
                <a:latin typeface="Times New Roman" panose="02020603050405020304" pitchFamily="18" charset="0"/>
                <a:cs typeface="Times New Roman" panose="02020603050405020304" pitchFamily="18" charset="0"/>
              </a:rPr>
              <a:t>, 2015).</a:t>
            </a:r>
          </a:p>
        </p:txBody>
      </p:sp>
      <p:sp>
        <p:nvSpPr>
          <p:cNvPr id="102" name="TextBox 101">
            <a:extLst>
              <a:ext uri="{FF2B5EF4-FFF2-40B4-BE49-F238E27FC236}">
                <a16:creationId xmlns:a16="http://schemas.microsoft.com/office/drawing/2014/main" id="{8663A000-2002-EA27-2FB5-8A4F715041CC}"/>
              </a:ext>
            </a:extLst>
          </p:cNvPr>
          <p:cNvSpPr txBox="1"/>
          <p:nvPr/>
        </p:nvSpPr>
        <p:spPr>
          <a:xfrm>
            <a:off x="371216" y="1649437"/>
            <a:ext cx="2459665" cy="2031325"/>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Researched</a:t>
            </a:r>
            <a:r>
              <a:rPr lang="en-GB" sz="1800" dirty="0">
                <a:effectLst/>
                <a:latin typeface="Times New Roman" panose="02020603050405020304" pitchFamily="18" charset="0"/>
                <a:cs typeface="Times New Roman" panose="02020603050405020304" pitchFamily="18" charset="0"/>
              </a:rPr>
              <a:t> actions can be integrated into new experiences that are either built upon previous memories or are altogether new (Kolb, 2015).</a:t>
            </a:r>
            <a:endParaRPr lang="en-GB" dirty="0">
              <a:latin typeface="Times New Roman" panose="02020603050405020304" pitchFamily="18" charset="0"/>
              <a:cs typeface="Times New Roman" panose="02020603050405020304" pitchFamily="18" charset="0"/>
            </a:endParaRPr>
          </a:p>
        </p:txBody>
      </p:sp>
      <p:sp>
        <p:nvSpPr>
          <p:cNvPr id="104" name="TextBox 103">
            <a:extLst>
              <a:ext uri="{FF2B5EF4-FFF2-40B4-BE49-F238E27FC236}">
                <a16:creationId xmlns:a16="http://schemas.microsoft.com/office/drawing/2014/main" id="{FEFB042C-CFCA-075A-1E57-F06AAC11253D}"/>
              </a:ext>
            </a:extLst>
          </p:cNvPr>
          <p:cNvSpPr txBox="1"/>
          <p:nvPr/>
        </p:nvSpPr>
        <p:spPr>
          <a:xfrm>
            <a:off x="9227902" y="4754764"/>
            <a:ext cx="2771882" cy="1754326"/>
          </a:xfrm>
          <a:prstGeom prst="rect">
            <a:avLst/>
          </a:prstGeom>
          <a:noFill/>
        </p:spPr>
        <p:txBody>
          <a:bodyPr wrap="square">
            <a:spAutoFit/>
          </a:bodyPr>
          <a:lstStyle/>
          <a:p>
            <a:pPr marL="0" indent="0" algn="r">
              <a:buNone/>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Through reflecting, a person's transfer of learning and their sense of self can grow exponentially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Leberman</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and Martin, 2004). </a:t>
            </a:r>
            <a:endParaRPr lang="en-GB" dirty="0">
              <a:latin typeface="Times New Roman" panose="02020603050405020304" pitchFamily="18" charset="0"/>
              <a:cs typeface="Times New Roman" panose="02020603050405020304" pitchFamily="18" charset="0"/>
            </a:endParaRPr>
          </a:p>
        </p:txBody>
      </p:sp>
      <p:pic>
        <p:nvPicPr>
          <p:cNvPr id="105" name="Recorded Sound" descr="Brain with solid fill">
            <a:hlinkClick r:id="" action="ppaction://media"/>
            <a:extLst>
              <a:ext uri="{FF2B5EF4-FFF2-40B4-BE49-F238E27FC236}">
                <a16:creationId xmlns:a16="http://schemas.microsoft.com/office/drawing/2014/main" id="{67E413E8-D4E6-5D05-56EF-935821BBE0EB}"/>
              </a:ext>
            </a:extLst>
          </p:cNvPr>
          <p:cNvPicPr>
            <a:picLocks noChangeAspect="1"/>
          </p:cNvPicPr>
          <p:nvPr>
            <a:audioFile r:link="rId2"/>
            <p:extLst>
              <p:ext uri="{DAA4B4D4-6D71-4841-9C94-3DE7FCFB9230}">
                <p14:media xmlns:p14="http://schemas.microsoft.com/office/powerpoint/2010/main" r:embed="rId1"/>
              </p:ext>
            </p:extLst>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a:off x="4911466" y="3201968"/>
            <a:ext cx="1853437" cy="1853437"/>
          </a:xfrm>
          <a:prstGeom prst="rect">
            <a:avLst/>
          </a:prstGeom>
        </p:spPr>
      </p:pic>
    </p:spTree>
    <p:extLst>
      <p:ext uri="{BB962C8B-B14F-4D97-AF65-F5344CB8AC3E}">
        <p14:creationId xmlns:p14="http://schemas.microsoft.com/office/powerpoint/2010/main" val="3650008378"/>
      </p:ext>
    </p:extLst>
  </p:cSld>
  <p:clrMapOvr>
    <a:masterClrMapping/>
  </p:clrMapOvr>
  <mc:AlternateContent xmlns:mc="http://schemas.openxmlformats.org/markup-compatibility/2006">
    <mc:Choice xmlns:p14="http://schemas.microsoft.com/office/powerpoint/2010/main" Requires="p14">
      <p:transition spd="slow" p14:dur="2000" advTm="29674"/>
    </mc:Choice>
    <mc:Fallback>
      <p:transition spd="slow" advTm="296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641" fill="hold"/>
                                        <p:tgtEl>
                                          <p:spTgt spid="10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6DB80-E33C-1FA5-9BDA-369621AB8AD0}"/>
              </a:ext>
            </a:extLst>
          </p:cNvPr>
          <p:cNvSpPr>
            <a:spLocks noGrp="1"/>
          </p:cNvSpPr>
          <p:nvPr>
            <p:ph type="title"/>
          </p:nvPr>
        </p:nvSpPr>
        <p:spPr>
          <a:xfrm>
            <a:off x="3429001" y="254574"/>
            <a:ext cx="10515600" cy="1325563"/>
          </a:xfrm>
        </p:spPr>
        <p:txBody>
          <a:bodyPr/>
          <a:lstStyle/>
          <a:p>
            <a:r>
              <a:rPr lang="en-GB" dirty="0">
                <a:latin typeface="Times New Roman" panose="02020603050405020304" pitchFamily="18" charset="0"/>
                <a:cs typeface="Times New Roman" panose="02020603050405020304" pitchFamily="18" charset="0"/>
              </a:rPr>
              <a:t>Imposter syndrome: </a:t>
            </a:r>
          </a:p>
        </p:txBody>
      </p:sp>
      <p:sp>
        <p:nvSpPr>
          <p:cNvPr id="20" name="TextBox 19">
            <a:extLst>
              <a:ext uri="{FF2B5EF4-FFF2-40B4-BE49-F238E27FC236}">
                <a16:creationId xmlns:a16="http://schemas.microsoft.com/office/drawing/2014/main" id="{6E9BE4BB-9D68-980A-62F0-85D0F18411AA}"/>
              </a:ext>
            </a:extLst>
          </p:cNvPr>
          <p:cNvSpPr txBox="1"/>
          <p:nvPr/>
        </p:nvSpPr>
        <p:spPr>
          <a:xfrm>
            <a:off x="8686801" y="365125"/>
            <a:ext cx="3405673" cy="2308324"/>
          </a:xfrm>
          <a:prstGeom prst="rect">
            <a:avLst/>
          </a:prstGeom>
          <a:noFill/>
          <a:ln w="38100">
            <a:solidFill>
              <a:srgbClr val="196B24"/>
            </a:solidFill>
          </a:ln>
        </p:spPr>
        <p:txBody>
          <a:bodyPr wrap="square" rtlCol="0">
            <a:spAutoFit/>
          </a:bodyPr>
          <a:lstStyle/>
          <a:p>
            <a:r>
              <a:rPr lang="en-GB" sz="1800" dirty="0">
                <a:latin typeface="Times New Roman" panose="02020603050405020304" pitchFamily="18" charset="0"/>
                <a:ea typeface="Times New Roman" panose="02020603050405020304" pitchFamily="18" charset="0"/>
                <a:cs typeface="Times New Roman" panose="02020603050405020304" pitchFamily="18" charset="0"/>
              </a:rPr>
              <a:t>U</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nderstanding what constitutes being good enough is important in overcoming imposter thoughts, if an individual constantly tries to excel at every task, all the time, this may lead to burnout (Azab, 2023). </a:t>
            </a:r>
          </a:p>
          <a:p>
            <a:endParaRPr lang="en-GB" dirty="0"/>
          </a:p>
        </p:txBody>
      </p:sp>
      <p:sp>
        <p:nvSpPr>
          <p:cNvPr id="23" name="TextBox 22">
            <a:extLst>
              <a:ext uri="{FF2B5EF4-FFF2-40B4-BE49-F238E27FC236}">
                <a16:creationId xmlns:a16="http://schemas.microsoft.com/office/drawing/2014/main" id="{7F63D0D3-2E6B-172D-2565-BC6287087A5D}"/>
              </a:ext>
            </a:extLst>
          </p:cNvPr>
          <p:cNvSpPr txBox="1"/>
          <p:nvPr/>
        </p:nvSpPr>
        <p:spPr>
          <a:xfrm>
            <a:off x="289249" y="4314405"/>
            <a:ext cx="3834882" cy="2308324"/>
          </a:xfrm>
          <a:prstGeom prst="rect">
            <a:avLst/>
          </a:prstGeom>
          <a:noFill/>
          <a:ln w="38100">
            <a:solidFill>
              <a:srgbClr val="196B24"/>
            </a:solidFill>
          </a:ln>
        </p:spPr>
        <p:txBody>
          <a:bodyPr wrap="square" rtlCol="0">
            <a:spAutoFit/>
          </a:bodyPr>
          <a:lstStyle/>
          <a:p>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By lowering the expectation of 'good enough' an individual can preserve their energy for the tasks that are contextually more important and therefore have less pressure on themselves to persistently perform to a high standard (Azab, 2023). </a:t>
            </a:r>
          </a:p>
          <a:p>
            <a:endParaRPr lang="en-GB" dirty="0"/>
          </a:p>
        </p:txBody>
      </p:sp>
      <p:sp>
        <p:nvSpPr>
          <p:cNvPr id="33" name="TextBox 32">
            <a:extLst>
              <a:ext uri="{FF2B5EF4-FFF2-40B4-BE49-F238E27FC236}">
                <a16:creationId xmlns:a16="http://schemas.microsoft.com/office/drawing/2014/main" id="{CA4181B4-EE4A-BB7A-6BC0-C60153BAECDC}"/>
              </a:ext>
            </a:extLst>
          </p:cNvPr>
          <p:cNvSpPr txBox="1"/>
          <p:nvPr/>
        </p:nvSpPr>
        <p:spPr>
          <a:xfrm>
            <a:off x="289249" y="2900817"/>
            <a:ext cx="2067510" cy="1200329"/>
          </a:xfrm>
          <a:prstGeom prst="rect">
            <a:avLst/>
          </a:prstGeom>
          <a:noFill/>
          <a:ln w="38100">
            <a:solidFill>
              <a:srgbClr val="196B24"/>
            </a:solidFill>
          </a:ln>
        </p:spPr>
        <p:txBody>
          <a:bodyPr wrap="square">
            <a:spAutoFit/>
          </a:bodyPr>
          <a:lstStyle/>
          <a:p>
            <a:r>
              <a:rPr lang="en-GB" sz="1800" dirty="0">
                <a:effectLst/>
                <a:latin typeface="Times New Roman" panose="02020603050405020304" pitchFamily="18" charset="0"/>
                <a:ea typeface="Aptos" panose="020B0004020202020204" pitchFamily="34" charset="0"/>
                <a:cs typeface="Times New Roman" panose="02020603050405020304" pitchFamily="18" charset="0"/>
              </a:rPr>
              <a:t>Imposter thoughts can cause isolation and self-doubt (</a:t>
            </a:r>
            <a:r>
              <a:rPr lang="en-GB" sz="1800" dirty="0" err="1">
                <a:effectLst/>
                <a:latin typeface="Times New Roman" panose="02020603050405020304" pitchFamily="18" charset="0"/>
                <a:ea typeface="Aptos" panose="020B0004020202020204" pitchFamily="34" charset="0"/>
                <a:cs typeface="Times New Roman" panose="02020603050405020304" pitchFamily="18" charset="0"/>
              </a:rPr>
              <a:t>Feigofsky</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2022). </a:t>
            </a:r>
            <a:endParaRPr lang="en-GB" dirty="0">
              <a:latin typeface="Times New Roman" panose="02020603050405020304" pitchFamily="18" charset="0"/>
              <a:cs typeface="Times New Roman" panose="02020603050405020304" pitchFamily="18" charset="0"/>
            </a:endParaRPr>
          </a:p>
        </p:txBody>
      </p:sp>
      <p:sp>
        <p:nvSpPr>
          <p:cNvPr id="39" name="TextBox 38">
            <a:extLst>
              <a:ext uri="{FF2B5EF4-FFF2-40B4-BE49-F238E27FC236}">
                <a16:creationId xmlns:a16="http://schemas.microsoft.com/office/drawing/2014/main" id="{B47A6C98-4964-307B-DB56-092DAE3CA75E}"/>
              </a:ext>
            </a:extLst>
          </p:cNvPr>
          <p:cNvSpPr txBox="1"/>
          <p:nvPr/>
        </p:nvSpPr>
        <p:spPr>
          <a:xfrm>
            <a:off x="1576874" y="543125"/>
            <a:ext cx="1476375" cy="646331"/>
          </a:xfrm>
          <a:prstGeom prst="rect">
            <a:avLst/>
          </a:prstGeom>
          <a:noFill/>
          <a:ln w="38100">
            <a:solidFill>
              <a:srgbClr val="196B24"/>
            </a:solidFill>
          </a:ln>
        </p:spPr>
        <p:txBody>
          <a:bodyPr wrap="square" rtlCol="0">
            <a:spAutoFit/>
          </a:bodyPr>
          <a:lstStyle/>
          <a:p>
            <a:r>
              <a:rPr lang="en-GB" dirty="0">
                <a:latin typeface="Times New Roman" panose="02020603050405020304" pitchFamily="18" charset="0"/>
                <a:cs typeface="Times New Roman" panose="02020603050405020304" pitchFamily="18" charset="0"/>
              </a:rPr>
              <a:t>Concrete experience.</a:t>
            </a:r>
          </a:p>
        </p:txBody>
      </p:sp>
      <p:sp>
        <p:nvSpPr>
          <p:cNvPr id="41" name="TextBox 40">
            <a:extLst>
              <a:ext uri="{FF2B5EF4-FFF2-40B4-BE49-F238E27FC236}">
                <a16:creationId xmlns:a16="http://schemas.microsoft.com/office/drawing/2014/main" id="{7182265D-A1D6-3E9C-9F6C-43580F88E235}"/>
              </a:ext>
            </a:extLst>
          </p:cNvPr>
          <p:cNvSpPr txBox="1"/>
          <p:nvPr/>
        </p:nvSpPr>
        <p:spPr>
          <a:xfrm>
            <a:off x="4696796" y="2144549"/>
            <a:ext cx="1389759" cy="646331"/>
          </a:xfrm>
          <a:prstGeom prst="rect">
            <a:avLst/>
          </a:prstGeom>
          <a:noFill/>
          <a:ln w="38100">
            <a:solidFill>
              <a:srgbClr val="196B24"/>
            </a:solidFill>
          </a:ln>
        </p:spPr>
        <p:txBody>
          <a:bodyPr wrap="square" rtlCol="0">
            <a:spAutoFit/>
          </a:bodyPr>
          <a:lstStyle/>
          <a:p>
            <a:r>
              <a:rPr lang="en-GB" dirty="0">
                <a:latin typeface="Times New Roman" panose="02020603050405020304" pitchFamily="18" charset="0"/>
                <a:cs typeface="Times New Roman" panose="02020603050405020304" pitchFamily="18" charset="0"/>
              </a:rPr>
              <a:t>Reflective observation. </a:t>
            </a:r>
          </a:p>
        </p:txBody>
      </p:sp>
      <p:sp>
        <p:nvSpPr>
          <p:cNvPr id="42" name="TextBox 41">
            <a:extLst>
              <a:ext uri="{FF2B5EF4-FFF2-40B4-BE49-F238E27FC236}">
                <a16:creationId xmlns:a16="http://schemas.microsoft.com/office/drawing/2014/main" id="{FDCC3808-5C92-BB05-FFDC-1AD4B9EBBC74}"/>
              </a:ext>
            </a:extLst>
          </p:cNvPr>
          <p:cNvSpPr txBox="1"/>
          <p:nvPr/>
        </p:nvSpPr>
        <p:spPr>
          <a:xfrm>
            <a:off x="7613001" y="3723173"/>
            <a:ext cx="2047875" cy="646331"/>
          </a:xfrm>
          <a:prstGeom prst="rect">
            <a:avLst/>
          </a:prstGeom>
          <a:noFill/>
          <a:ln w="38100">
            <a:solidFill>
              <a:srgbClr val="196B24"/>
            </a:solidFill>
          </a:ln>
        </p:spPr>
        <p:txBody>
          <a:bodyPr wrap="square" rtlCol="0">
            <a:spAutoFit/>
          </a:bodyPr>
          <a:lstStyle/>
          <a:p>
            <a:r>
              <a:rPr lang="en-GB" dirty="0">
                <a:latin typeface="Times New Roman" panose="02020603050405020304" pitchFamily="18" charset="0"/>
                <a:cs typeface="Times New Roman" panose="02020603050405020304" pitchFamily="18" charset="0"/>
              </a:rPr>
              <a:t>Abstract conceptualisation.</a:t>
            </a:r>
          </a:p>
        </p:txBody>
      </p:sp>
      <p:sp>
        <p:nvSpPr>
          <p:cNvPr id="43" name="TextBox 42">
            <a:extLst>
              <a:ext uri="{FF2B5EF4-FFF2-40B4-BE49-F238E27FC236}">
                <a16:creationId xmlns:a16="http://schemas.microsoft.com/office/drawing/2014/main" id="{8D74891C-B2C3-A4EB-0407-40F53E0E01D6}"/>
              </a:ext>
            </a:extLst>
          </p:cNvPr>
          <p:cNvSpPr txBox="1"/>
          <p:nvPr/>
        </p:nvSpPr>
        <p:spPr>
          <a:xfrm>
            <a:off x="10122549" y="5640889"/>
            <a:ext cx="2069451" cy="646331"/>
          </a:xfrm>
          <a:prstGeom prst="rect">
            <a:avLst/>
          </a:prstGeom>
          <a:noFill/>
          <a:ln w="38100">
            <a:solidFill>
              <a:srgbClr val="196B24"/>
            </a:solidFill>
          </a:ln>
        </p:spPr>
        <p:txBody>
          <a:bodyPr wrap="square" rtlCol="0">
            <a:spAutoFit/>
          </a:bodyPr>
          <a:lstStyle/>
          <a:p>
            <a:r>
              <a:rPr lang="en-GB" dirty="0">
                <a:latin typeface="Times New Roman" panose="02020603050405020304" pitchFamily="18" charset="0"/>
                <a:cs typeface="Times New Roman" panose="02020603050405020304" pitchFamily="18" charset="0"/>
              </a:rPr>
              <a:t>Active Experimentation. </a:t>
            </a:r>
          </a:p>
        </p:txBody>
      </p:sp>
      <p:sp>
        <p:nvSpPr>
          <p:cNvPr id="44" name="Arrow: Notched Right 43">
            <a:extLst>
              <a:ext uri="{FF2B5EF4-FFF2-40B4-BE49-F238E27FC236}">
                <a16:creationId xmlns:a16="http://schemas.microsoft.com/office/drawing/2014/main" id="{4292864C-EC08-5837-FC8B-DE89D650DB83}"/>
              </a:ext>
            </a:extLst>
          </p:cNvPr>
          <p:cNvSpPr/>
          <p:nvPr/>
        </p:nvSpPr>
        <p:spPr>
          <a:xfrm rot="1665761">
            <a:off x="1853237" y="1509790"/>
            <a:ext cx="1194318" cy="746708"/>
          </a:xfrm>
          <a:prstGeom prst="notchedRightArrow">
            <a:avLst/>
          </a:prstGeom>
          <a:solidFill>
            <a:srgbClr val="196B24"/>
          </a:solidFill>
          <a:ln>
            <a:solidFill>
              <a:srgbClr val="196B2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Arrow: Notched Right 44">
            <a:extLst>
              <a:ext uri="{FF2B5EF4-FFF2-40B4-BE49-F238E27FC236}">
                <a16:creationId xmlns:a16="http://schemas.microsoft.com/office/drawing/2014/main" id="{EDB8B862-CC7C-C3D4-8B16-B58D74C3A044}"/>
              </a:ext>
            </a:extLst>
          </p:cNvPr>
          <p:cNvSpPr/>
          <p:nvPr/>
        </p:nvSpPr>
        <p:spPr>
          <a:xfrm rot="1665761">
            <a:off x="4707291" y="3170285"/>
            <a:ext cx="1194318" cy="746708"/>
          </a:xfrm>
          <a:prstGeom prst="notchedRightArrow">
            <a:avLst/>
          </a:prstGeom>
          <a:solidFill>
            <a:srgbClr val="196B24"/>
          </a:solidFill>
          <a:ln>
            <a:solidFill>
              <a:srgbClr val="196B2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Arrow: Notched Right 46">
            <a:extLst>
              <a:ext uri="{FF2B5EF4-FFF2-40B4-BE49-F238E27FC236}">
                <a16:creationId xmlns:a16="http://schemas.microsoft.com/office/drawing/2014/main" id="{5F40E9B5-8BCB-2BD2-9D5E-D9EBC8FD6205}"/>
              </a:ext>
            </a:extLst>
          </p:cNvPr>
          <p:cNvSpPr/>
          <p:nvPr/>
        </p:nvSpPr>
        <p:spPr>
          <a:xfrm rot="1665761">
            <a:off x="7470714" y="4804734"/>
            <a:ext cx="1194318" cy="746708"/>
          </a:xfrm>
          <a:prstGeom prst="notchedRightArrow">
            <a:avLst/>
          </a:prstGeom>
          <a:solidFill>
            <a:srgbClr val="196B24"/>
          </a:solidFill>
          <a:ln>
            <a:solidFill>
              <a:srgbClr val="196B2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9" name="Graphic 48" descr="Mountains with solid fill">
            <a:extLst>
              <a:ext uri="{FF2B5EF4-FFF2-40B4-BE49-F238E27FC236}">
                <a16:creationId xmlns:a16="http://schemas.microsoft.com/office/drawing/2014/main" id="{4EA2E309-338B-B817-26B8-1C0E4A01F421}"/>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458315" y="6071906"/>
            <a:ext cx="914400" cy="914400"/>
          </a:xfrm>
          <a:prstGeom prst="rect">
            <a:avLst/>
          </a:prstGeom>
        </p:spPr>
      </p:pic>
      <p:pic>
        <p:nvPicPr>
          <p:cNvPr id="51" name="Graphic 50" descr="Highway scene with solid fill">
            <a:extLst>
              <a:ext uri="{FF2B5EF4-FFF2-40B4-BE49-F238E27FC236}">
                <a16:creationId xmlns:a16="http://schemas.microsoft.com/office/drawing/2014/main" id="{A3C34091-3AA3-8B1B-BE6F-63BD40DE8B6D}"/>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1280130" y="4577818"/>
            <a:ext cx="914400" cy="914400"/>
          </a:xfrm>
          <a:prstGeom prst="rect">
            <a:avLst/>
          </a:prstGeom>
        </p:spPr>
      </p:pic>
      <p:pic>
        <p:nvPicPr>
          <p:cNvPr id="53" name="Graphic 52" descr="Mountain scene with solid fill">
            <a:extLst>
              <a:ext uri="{FF2B5EF4-FFF2-40B4-BE49-F238E27FC236}">
                <a16:creationId xmlns:a16="http://schemas.microsoft.com/office/drawing/2014/main" id="{02A49032-C75E-EEA6-A86D-B642231BBB20}"/>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6530668" y="5964054"/>
            <a:ext cx="914400" cy="914400"/>
          </a:xfrm>
          <a:prstGeom prst="rect">
            <a:avLst/>
          </a:prstGeom>
        </p:spPr>
      </p:pic>
      <p:pic>
        <p:nvPicPr>
          <p:cNvPr id="57" name="Graphic 56" descr="Canyon scene with solid fill">
            <a:extLst>
              <a:ext uri="{FF2B5EF4-FFF2-40B4-BE49-F238E27FC236}">
                <a16:creationId xmlns:a16="http://schemas.microsoft.com/office/drawing/2014/main" id="{07E0A533-3DBD-DE90-ADCE-36A3A0FF0E4C}"/>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11277600" y="2690730"/>
            <a:ext cx="914400" cy="914400"/>
          </a:xfrm>
          <a:prstGeom prst="rect">
            <a:avLst/>
          </a:prstGeom>
        </p:spPr>
      </p:pic>
      <p:pic>
        <p:nvPicPr>
          <p:cNvPr id="61" name="Graphic 60" descr="Backpack with solid fill">
            <a:extLst>
              <a:ext uri="{FF2B5EF4-FFF2-40B4-BE49-F238E27FC236}">
                <a16:creationId xmlns:a16="http://schemas.microsoft.com/office/drawing/2014/main" id="{1C2D3175-D641-01A2-92D4-26BD5383CADC}"/>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11277600" y="3731992"/>
            <a:ext cx="914400" cy="914400"/>
          </a:xfrm>
          <a:prstGeom prst="rect">
            <a:avLst/>
          </a:prstGeom>
        </p:spPr>
      </p:pic>
      <p:pic>
        <p:nvPicPr>
          <p:cNvPr id="63" name="Graphic 62" descr="Teepee with solid fill">
            <a:extLst>
              <a:ext uri="{FF2B5EF4-FFF2-40B4-BE49-F238E27FC236}">
                <a16:creationId xmlns:a16="http://schemas.microsoft.com/office/drawing/2014/main" id="{DE6C97FD-5F83-263B-BB6F-E0E7B34D76E6}"/>
              </a:ext>
            </a:extLst>
          </p:cNvPr>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8313002" y="6085999"/>
            <a:ext cx="914400" cy="914400"/>
          </a:xfrm>
          <a:prstGeom prst="rect">
            <a:avLst/>
          </a:prstGeom>
        </p:spPr>
      </p:pic>
      <p:pic>
        <p:nvPicPr>
          <p:cNvPr id="67" name="Graphic 66" descr="Pocket knife with solid fill">
            <a:extLst>
              <a:ext uri="{FF2B5EF4-FFF2-40B4-BE49-F238E27FC236}">
                <a16:creationId xmlns:a16="http://schemas.microsoft.com/office/drawing/2014/main" id="{4136A18D-56A0-8F1E-B4E4-0B27F447186D}"/>
              </a:ext>
            </a:extLst>
          </p:cNvPr>
          <p:cNvPicPr>
            <a:picLocks noChangeAspect="1"/>
          </p:cNvPicPr>
          <p:nvPr/>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blipFill>
        <p:spPr>
          <a:xfrm>
            <a:off x="4919837" y="6071906"/>
            <a:ext cx="914400" cy="914400"/>
          </a:xfrm>
          <a:prstGeom prst="rect">
            <a:avLst/>
          </a:prstGeom>
        </p:spPr>
      </p:pic>
      <p:pic>
        <p:nvPicPr>
          <p:cNvPr id="69" name="Graphic 68" descr="Hike with solid fill">
            <a:extLst>
              <a:ext uri="{FF2B5EF4-FFF2-40B4-BE49-F238E27FC236}">
                <a16:creationId xmlns:a16="http://schemas.microsoft.com/office/drawing/2014/main" id="{337B4FFA-BB93-09B9-2DC6-937B520D2EC0}"/>
              </a:ext>
            </a:extLst>
          </p:cNvPr>
          <p:cNvPicPr>
            <a:picLocks noChangeAspect="1"/>
          </p:cNvPicPr>
          <p:nvPr/>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blipFill>
        <p:spPr>
          <a:xfrm>
            <a:off x="5747015" y="5903458"/>
            <a:ext cx="914400" cy="914400"/>
          </a:xfrm>
          <a:prstGeom prst="rect">
            <a:avLst/>
          </a:prstGeom>
        </p:spPr>
      </p:pic>
      <p:pic>
        <p:nvPicPr>
          <p:cNvPr id="71" name="Graphic 70" descr="Bonfire with solid fill">
            <a:extLst>
              <a:ext uri="{FF2B5EF4-FFF2-40B4-BE49-F238E27FC236}">
                <a16:creationId xmlns:a16="http://schemas.microsoft.com/office/drawing/2014/main" id="{6D780F88-E8A8-8C57-C2E3-24824D75472A}"/>
              </a:ext>
            </a:extLst>
          </p:cNvPr>
          <p:cNvPicPr>
            <a:picLocks noChangeAspect="1"/>
          </p:cNvPicPr>
          <p:nvPr/>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4136184" y="5920536"/>
            <a:ext cx="914400" cy="914400"/>
          </a:xfrm>
          <a:prstGeom prst="rect">
            <a:avLst/>
          </a:prstGeom>
        </p:spPr>
      </p:pic>
      <p:pic>
        <p:nvPicPr>
          <p:cNvPr id="72" name="Recorded Sound" descr="Books with solid fill">
            <a:hlinkClick r:id="" action="ppaction://media"/>
            <a:extLst>
              <a:ext uri="{FF2B5EF4-FFF2-40B4-BE49-F238E27FC236}">
                <a16:creationId xmlns:a16="http://schemas.microsoft.com/office/drawing/2014/main" id="{59B6CF6B-64B5-5006-6BC4-97979E03F278}"/>
              </a:ext>
            </a:extLst>
          </p:cNvPr>
          <p:cNvPicPr>
            <a:picLocks noChangeAspect="1"/>
          </p:cNvPicPr>
          <p:nvPr>
            <a:audioFile r:link="rId2"/>
            <p:extLst>
              <p:ext uri="{DAA4B4D4-6D71-4841-9C94-3DE7FCFB9230}">
                <p14:media xmlns:p14="http://schemas.microsoft.com/office/powerpoint/2010/main" r:embed="rId1"/>
              </p:ext>
            </p:extLst>
          </p:nvPr>
        </p:nvPicPr>
        <p: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rcRect/>
          <a:stretch/>
        </p:blipFill>
        <p:spPr>
          <a:xfrm>
            <a:off x="66809" y="502099"/>
            <a:ext cx="1374713" cy="1374713"/>
          </a:xfrm>
          <a:prstGeom prst="rect">
            <a:avLst/>
          </a:prstGeom>
        </p:spPr>
      </p:pic>
      <p:pic>
        <p:nvPicPr>
          <p:cNvPr id="74" name="Recorded Sound" descr="Brain in head with solid fill">
            <a:hlinkClick r:id="" action="ppaction://media"/>
            <a:extLst>
              <a:ext uri="{FF2B5EF4-FFF2-40B4-BE49-F238E27FC236}">
                <a16:creationId xmlns:a16="http://schemas.microsoft.com/office/drawing/2014/main" id="{98734962-A48C-0685-BBA3-2DC107614FE8}"/>
              </a:ext>
            </a:extLst>
          </p:cNvPr>
          <p:cNvPicPr>
            <a:picLocks noChangeAspect="1"/>
          </p:cNvPicPr>
          <p:nvPr>
            <a:audioFile r:link="rId4"/>
            <p:extLst>
              <p:ext uri="{DAA4B4D4-6D71-4841-9C94-3DE7FCFB9230}">
                <p14:media xmlns:p14="http://schemas.microsoft.com/office/powerpoint/2010/main" r:embed="rId3"/>
              </p:ext>
            </p:extLst>
          </p:nvPr>
        </p:nvPicPr>
        <p:blipFill>
          <a:blip r:embed="rId30">
            <a:extLst>
              <a:ext uri="{28A0092B-C50C-407E-A947-70E740481C1C}">
                <a14:useLocalDpi xmlns:a14="http://schemas.microsoft.com/office/drawing/2010/main" val="0"/>
              </a:ext>
              <a:ext uri="{96DAC541-7B7A-43D3-8B79-37D633B846F1}">
                <asvg:svgBlip xmlns:asvg="http://schemas.microsoft.com/office/drawing/2016/SVG/main" r:embed="rId31"/>
              </a:ext>
            </a:extLst>
          </a:blip>
          <a:srcRect/>
          <a:stretch/>
        </p:blipFill>
        <p:spPr>
          <a:xfrm>
            <a:off x="3262184" y="2017744"/>
            <a:ext cx="1153824" cy="1153824"/>
          </a:xfrm>
          <a:prstGeom prst="rect">
            <a:avLst/>
          </a:prstGeom>
        </p:spPr>
      </p:pic>
      <p:pic>
        <p:nvPicPr>
          <p:cNvPr id="75" name="Recorded Sound" descr="Head with gears with solid fill">
            <a:hlinkClick r:id="" action="ppaction://media"/>
            <a:extLst>
              <a:ext uri="{FF2B5EF4-FFF2-40B4-BE49-F238E27FC236}">
                <a16:creationId xmlns:a16="http://schemas.microsoft.com/office/drawing/2014/main" id="{B7CBA991-9715-4C18-3C69-248DBB09B6F3}"/>
              </a:ext>
            </a:extLst>
          </p:cNvPr>
          <p:cNvPicPr>
            <a:picLocks noChangeAspect="1"/>
          </p:cNvPicPr>
          <p:nvPr>
            <a:audioFile r:link="rId6"/>
            <p:extLst>
              <p:ext uri="{DAA4B4D4-6D71-4841-9C94-3DE7FCFB9230}">
                <p14:media xmlns:p14="http://schemas.microsoft.com/office/powerpoint/2010/main" r:embed="rId5"/>
              </p:ext>
            </p:extLst>
          </p:nvPr>
        </p:nvPicPr>
        <p:blipFill>
          <a:blip r:embed="rId32">
            <a:extLst>
              <a:ext uri="{28A0092B-C50C-407E-A947-70E740481C1C}">
                <a14:useLocalDpi xmlns:a14="http://schemas.microsoft.com/office/drawing/2010/main" val="0"/>
              </a:ext>
              <a:ext uri="{96DAC541-7B7A-43D3-8B79-37D633B846F1}">
                <asvg:svgBlip xmlns:asvg="http://schemas.microsoft.com/office/drawing/2016/SVG/main" r:embed="rId33"/>
              </a:ext>
            </a:extLst>
          </a:blip>
          <a:srcRect/>
          <a:stretch/>
        </p:blipFill>
        <p:spPr>
          <a:xfrm>
            <a:off x="6067084" y="3765070"/>
            <a:ext cx="1098670" cy="1098670"/>
          </a:xfrm>
          <a:prstGeom prst="rect">
            <a:avLst/>
          </a:prstGeom>
        </p:spPr>
      </p:pic>
      <p:pic>
        <p:nvPicPr>
          <p:cNvPr id="76" name="Recorded Sound" descr="Clock with solid fill">
            <a:hlinkClick r:id="" action="ppaction://media"/>
            <a:extLst>
              <a:ext uri="{FF2B5EF4-FFF2-40B4-BE49-F238E27FC236}">
                <a16:creationId xmlns:a16="http://schemas.microsoft.com/office/drawing/2014/main" id="{E918B488-9F48-EDC4-A8C8-EAAE6CAD204B}"/>
              </a:ext>
            </a:extLst>
          </p:cNvPr>
          <p:cNvPicPr>
            <a:picLocks noChangeAspect="1"/>
          </p:cNvPicPr>
          <p:nvPr>
            <a:audioFile r:link="rId8"/>
            <p:extLst>
              <p:ext uri="{DAA4B4D4-6D71-4841-9C94-3DE7FCFB9230}">
                <p14:media xmlns:p14="http://schemas.microsoft.com/office/powerpoint/2010/main" r:embed="rId7"/>
              </p:ext>
            </p:extLst>
          </p:nvPr>
        </p:nvPicPr>
        <p:blipFill>
          <a:blip r:embed="rId34">
            <a:extLst>
              <a:ext uri="{28A0092B-C50C-407E-A947-70E740481C1C}">
                <a14:useLocalDpi xmlns:a14="http://schemas.microsoft.com/office/drawing/2010/main" val="0"/>
              </a:ext>
              <a:ext uri="{96DAC541-7B7A-43D3-8B79-37D633B846F1}">
                <asvg:svgBlip xmlns:asvg="http://schemas.microsoft.com/office/drawing/2016/SVG/main" r:embed="rId35"/>
              </a:ext>
            </a:extLst>
          </a:blip>
          <a:srcRect/>
          <a:stretch/>
        </p:blipFill>
        <p:spPr>
          <a:xfrm>
            <a:off x="8770202" y="5269055"/>
            <a:ext cx="973057" cy="973057"/>
          </a:xfrm>
          <a:prstGeom prst="rect">
            <a:avLst/>
          </a:prstGeom>
        </p:spPr>
      </p:pic>
    </p:spTree>
    <p:extLst>
      <p:ext uri="{BB962C8B-B14F-4D97-AF65-F5344CB8AC3E}">
        <p14:creationId xmlns:p14="http://schemas.microsoft.com/office/powerpoint/2010/main" val="2782274269"/>
      </p:ext>
    </p:extLst>
  </p:cSld>
  <p:clrMapOvr>
    <a:masterClrMapping/>
  </p:clrMapOvr>
  <mc:AlternateContent xmlns:mc="http://schemas.openxmlformats.org/markup-compatibility/2006">
    <mc:Choice xmlns:p14="http://schemas.microsoft.com/office/powerpoint/2010/main" Requires="p14">
      <p:transition spd="slow" p14:dur="2000" advTm="20842"/>
    </mc:Choice>
    <mc:Fallback>
      <p:transition spd="slow" advTm="20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981" fill="hold"/>
                                        <p:tgtEl>
                                          <p:spTgt spid="72"/>
                                        </p:tgtEl>
                                      </p:cBhvr>
                                    </p:cmd>
                                  </p:childTnLst>
                                </p:cTn>
                              </p:par>
                            </p:childTnLst>
                          </p:cTn>
                        </p:par>
                        <p:par>
                          <p:cTn id="7" fill="hold">
                            <p:stCondLst>
                              <p:cond delay="21981"/>
                            </p:stCondLst>
                            <p:childTnLst>
                              <p:par>
                                <p:cTn id="8" presetID="1" presetClass="mediacall" presetSubtype="0" fill="hold" nodeType="afterEffect">
                                  <p:stCondLst>
                                    <p:cond delay="0"/>
                                  </p:stCondLst>
                                  <p:childTnLst>
                                    <p:cmd type="call" cmd="playFrom(0.0)">
                                      <p:cBhvr>
                                        <p:cTn id="9" dur="46468" fill="hold"/>
                                        <p:tgtEl>
                                          <p:spTgt spid="74"/>
                                        </p:tgtEl>
                                      </p:cBhvr>
                                    </p:cmd>
                                  </p:childTnLst>
                                </p:cTn>
                              </p:par>
                            </p:childTnLst>
                          </p:cTn>
                        </p:par>
                        <p:par>
                          <p:cTn id="10" fill="hold">
                            <p:stCondLst>
                              <p:cond delay="68449"/>
                            </p:stCondLst>
                            <p:childTnLst>
                              <p:par>
                                <p:cTn id="11" presetID="1" presetClass="mediacall" presetSubtype="0" fill="hold" nodeType="afterEffect">
                                  <p:stCondLst>
                                    <p:cond delay="0"/>
                                  </p:stCondLst>
                                  <p:childTnLst>
                                    <p:cmd type="call" cmd="playFrom(0.0)">
                                      <p:cBhvr>
                                        <p:cTn id="12" dur="53640" fill="hold"/>
                                        <p:tgtEl>
                                          <p:spTgt spid="75"/>
                                        </p:tgtEl>
                                      </p:cBhvr>
                                    </p:cmd>
                                  </p:childTnLst>
                                </p:cTn>
                              </p:par>
                            </p:childTnLst>
                          </p:cTn>
                        </p:par>
                        <p:par>
                          <p:cTn id="13" fill="hold">
                            <p:stCondLst>
                              <p:cond delay="122089"/>
                            </p:stCondLst>
                            <p:childTnLst>
                              <p:par>
                                <p:cTn id="14" presetID="1" presetClass="mediacall" presetSubtype="0" fill="hold" nodeType="afterEffect">
                                  <p:stCondLst>
                                    <p:cond delay="0"/>
                                  </p:stCondLst>
                                  <p:childTnLst>
                                    <p:cmd type="call" cmd="playFrom(0.0)">
                                      <p:cBhvr>
                                        <p:cTn id="15" dur="36526" fill="hold"/>
                                        <p:tgtEl>
                                          <p:spTgt spid="7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72"/>
                </p:tgtEl>
              </p:cMediaNode>
            </p:audio>
            <p:audio>
              <p:cMediaNode vol="80000">
                <p:cTn id="17" fill="hold" display="0">
                  <p:stCondLst>
                    <p:cond delay="indefinite"/>
                  </p:stCondLst>
                  <p:endCondLst>
                    <p:cond evt="onStopAudio" delay="0">
                      <p:tgtEl>
                        <p:sldTgt/>
                      </p:tgtEl>
                    </p:cond>
                  </p:endCondLst>
                </p:cTn>
                <p:tgtEl>
                  <p:spTgt spid="74"/>
                </p:tgtEl>
              </p:cMediaNode>
            </p:audio>
            <p:audio>
              <p:cMediaNode vol="80000">
                <p:cTn id="18" fill="hold" display="0">
                  <p:stCondLst>
                    <p:cond delay="indefinite"/>
                  </p:stCondLst>
                  <p:endCondLst>
                    <p:cond evt="onStopAudio" delay="0">
                      <p:tgtEl>
                        <p:sldTgt/>
                      </p:tgtEl>
                    </p:cond>
                  </p:endCondLst>
                </p:cTn>
                <p:tgtEl>
                  <p:spTgt spid="75"/>
                </p:tgtEl>
              </p:cMediaNode>
            </p:audio>
            <p:audio>
              <p:cMediaNode vol="80000">
                <p:cTn id="19" fill="hold" display="0">
                  <p:stCondLst>
                    <p:cond delay="indefinite"/>
                  </p:stCondLst>
                  <p:endCondLst>
                    <p:cond evt="onStopAudio" delay="0">
                      <p:tgtEl>
                        <p:sldTgt/>
                      </p:tgtEl>
                    </p:cond>
                  </p:endCondLst>
                </p:cTn>
                <p:tgtEl>
                  <p:spTgt spid="7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7BCDE-B462-3496-DD8B-0D3DF15F02A2}"/>
              </a:ext>
            </a:extLst>
          </p:cNvPr>
          <p:cNvSpPr>
            <a:spLocks noGrp="1"/>
          </p:cNvSpPr>
          <p:nvPr>
            <p:ph type="title"/>
          </p:nvPr>
        </p:nvSpPr>
        <p:spPr>
          <a:xfrm>
            <a:off x="4792858" y="169741"/>
            <a:ext cx="3833439" cy="1325563"/>
          </a:xfrm>
        </p:spPr>
        <p:txBody>
          <a:bodyPr/>
          <a:lstStyle/>
          <a:p>
            <a:r>
              <a:rPr lang="en-GB" dirty="0">
                <a:latin typeface="Times New Roman" panose="02020603050405020304" pitchFamily="18" charset="0"/>
                <a:cs typeface="Times New Roman" panose="02020603050405020304" pitchFamily="18" charset="0"/>
              </a:rPr>
              <a:t>Procrastination: </a:t>
            </a:r>
          </a:p>
        </p:txBody>
      </p:sp>
      <p:sp>
        <p:nvSpPr>
          <p:cNvPr id="3" name="Content Placeholder 2">
            <a:extLst>
              <a:ext uri="{FF2B5EF4-FFF2-40B4-BE49-F238E27FC236}">
                <a16:creationId xmlns:a16="http://schemas.microsoft.com/office/drawing/2014/main" id="{756E1677-13CB-27E2-10BD-4832A5A28EAF}"/>
              </a:ext>
            </a:extLst>
          </p:cNvPr>
          <p:cNvSpPr>
            <a:spLocks noGrp="1"/>
          </p:cNvSpPr>
          <p:nvPr>
            <p:ph idx="1"/>
          </p:nvPr>
        </p:nvSpPr>
        <p:spPr>
          <a:xfrm>
            <a:off x="8767667" y="238924"/>
            <a:ext cx="3127310" cy="1325562"/>
          </a:xfrm>
          <a:prstGeom prst="roundRect">
            <a:avLst/>
          </a:prstGeom>
          <a:ln w="38100">
            <a:solidFill>
              <a:srgbClr val="0F9ED5"/>
            </a:solidFill>
          </a:ln>
        </p:spPr>
        <p:txBody>
          <a:bodyPr>
            <a:normAutofit fontScale="92500" lnSpcReduction="10000"/>
          </a:bodyPr>
          <a:lstStyle/>
          <a:p>
            <a:pPr marL="0" indent="0">
              <a:buNone/>
            </a:pPr>
            <a:r>
              <a:rPr lang="en-GB" sz="1800" dirty="0">
                <a:effectLst/>
                <a:latin typeface="Times New Roman" panose="02020603050405020304" pitchFamily="18" charset="0"/>
                <a:ea typeface="Aptos" panose="020B0004020202020204" pitchFamily="34" charset="0"/>
                <a:cs typeface="Times New Roman" panose="02020603050405020304" pitchFamily="18" charset="0"/>
              </a:rPr>
              <a:t>Mobile devices can aggravate errors and procrastination, which may consequently lead to diminished well-being (Gupta, 2022). </a:t>
            </a:r>
          </a:p>
          <a:p>
            <a:pPr marL="0" indent="0">
              <a:buNone/>
            </a:pPr>
            <a:endParaRPr lang="en-GB" sz="1800" dirty="0">
              <a:latin typeface="Calibri" panose="020F0502020204030204" pitchFamily="34" charset="0"/>
            </a:endParaRPr>
          </a:p>
          <a:p>
            <a:pPr marL="0" indent="0">
              <a:buNone/>
            </a:pPr>
            <a:endParaRPr lang="en-GB" sz="1800" dirty="0">
              <a:latin typeface="Calibri" panose="020F0502020204030204" pitchFamily="34" charset="0"/>
            </a:endParaRPr>
          </a:p>
          <a:p>
            <a:pPr marL="0" indent="0">
              <a:buNone/>
            </a:pPr>
            <a:endParaRPr lang="en-GB" dirty="0"/>
          </a:p>
        </p:txBody>
      </p:sp>
      <p:pic>
        <p:nvPicPr>
          <p:cNvPr id="12" name="Recorded Sound" descr="Phone Vibration with solid fill">
            <a:hlinkClick r:id="" action="ppaction://media"/>
            <a:extLst>
              <a:ext uri="{FF2B5EF4-FFF2-40B4-BE49-F238E27FC236}">
                <a16:creationId xmlns:a16="http://schemas.microsoft.com/office/drawing/2014/main" id="{FEBE0C4F-AA2A-AD81-0A4B-CD4DDBCECBFB}"/>
              </a:ext>
            </a:extLst>
          </p:cNvPr>
          <p:cNvPicPr>
            <a:picLocks noChangeAspect="1"/>
          </p:cNvPicPr>
          <p:nvPr>
            <a:audioFile r:link="rId2"/>
            <p:extLst>
              <p:ext uri="{DAA4B4D4-6D71-4841-9C94-3DE7FCFB9230}">
                <p14:media xmlns:p14="http://schemas.microsoft.com/office/powerpoint/2010/main" r:embed="rId1"/>
              </p:ext>
            </p:extLst>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p:blipFill>
        <p:spPr>
          <a:xfrm>
            <a:off x="982593" y="2196070"/>
            <a:ext cx="1351205" cy="1351205"/>
          </a:xfrm>
          <a:prstGeom prst="rect">
            <a:avLst/>
          </a:prstGeom>
        </p:spPr>
      </p:pic>
      <p:sp>
        <p:nvSpPr>
          <p:cNvPr id="16" name="TextBox 15">
            <a:extLst>
              <a:ext uri="{FF2B5EF4-FFF2-40B4-BE49-F238E27FC236}">
                <a16:creationId xmlns:a16="http://schemas.microsoft.com/office/drawing/2014/main" id="{0D3CCCD2-8C09-6A2B-2A3F-42DC673E6813}"/>
              </a:ext>
            </a:extLst>
          </p:cNvPr>
          <p:cNvSpPr txBox="1"/>
          <p:nvPr/>
        </p:nvSpPr>
        <p:spPr>
          <a:xfrm>
            <a:off x="178794" y="236463"/>
            <a:ext cx="4472695" cy="1328023"/>
          </a:xfrm>
          <a:prstGeom prst="roundRect">
            <a:avLst/>
          </a:prstGeom>
          <a:noFill/>
          <a:ln w="38100">
            <a:solidFill>
              <a:srgbClr val="0F9ED5"/>
            </a:solidFill>
          </a:ln>
        </p:spPr>
        <p:txBody>
          <a:bodyPr wrap="square" rtlCol="0">
            <a:spAutoFit/>
          </a:bodyPr>
          <a:lstStyle/>
          <a:p>
            <a:r>
              <a:rPr lang="en-GB" sz="1800" dirty="0">
                <a:effectLst/>
                <a:latin typeface="Times New Roman" panose="02020603050405020304" pitchFamily="18" charset="0"/>
                <a:cs typeface="Times New Roman" panose="02020603050405020304" pitchFamily="18" charset="0"/>
              </a:rPr>
              <a:t>Flora disables distracting apps and allows the user to grow a digital tree as a reward for staying off their device (</a:t>
            </a:r>
            <a:r>
              <a:rPr lang="en-GB" sz="1800" dirty="0" err="1">
                <a:effectLst/>
                <a:latin typeface="Times New Roman" panose="02020603050405020304" pitchFamily="18" charset="0"/>
                <a:cs typeface="Times New Roman" panose="02020603050405020304" pitchFamily="18" charset="0"/>
              </a:rPr>
              <a:t>Appfinca</a:t>
            </a:r>
            <a:r>
              <a:rPr lang="en-GB" sz="1800" dirty="0">
                <a:effectLst/>
                <a:latin typeface="Times New Roman" panose="02020603050405020304" pitchFamily="18" charset="0"/>
                <a:cs typeface="Times New Roman" panose="02020603050405020304" pitchFamily="18" charset="0"/>
              </a:rPr>
              <a:t>, 2024). </a:t>
            </a:r>
          </a:p>
          <a:p>
            <a:endParaRPr lang="en-GB" dirty="0"/>
          </a:p>
        </p:txBody>
      </p:sp>
      <p:sp>
        <p:nvSpPr>
          <p:cNvPr id="18" name="TextBox 17">
            <a:extLst>
              <a:ext uri="{FF2B5EF4-FFF2-40B4-BE49-F238E27FC236}">
                <a16:creationId xmlns:a16="http://schemas.microsoft.com/office/drawing/2014/main" id="{9BC9F264-26E1-2924-A3B2-430650E049AF}"/>
              </a:ext>
            </a:extLst>
          </p:cNvPr>
          <p:cNvSpPr txBox="1"/>
          <p:nvPr/>
        </p:nvSpPr>
        <p:spPr>
          <a:xfrm>
            <a:off x="714638" y="3718174"/>
            <a:ext cx="1887116" cy="715089"/>
          </a:xfrm>
          <a:prstGeom prst="roundRect">
            <a:avLst/>
          </a:prstGeom>
          <a:noFill/>
          <a:ln w="38100">
            <a:solidFill>
              <a:srgbClr val="0F9ED5"/>
            </a:solidFill>
          </a:ln>
        </p:spPr>
        <p:txBody>
          <a:bodyPr wrap="square" rtlCol="0">
            <a:spAutoFit/>
          </a:bodyPr>
          <a:lstStyle/>
          <a:p>
            <a:r>
              <a:rPr lang="en-GB" dirty="0">
                <a:latin typeface="Times New Roman" panose="02020603050405020304" pitchFamily="18" charset="0"/>
                <a:cs typeface="Times New Roman" panose="02020603050405020304" pitchFamily="18" charset="0"/>
              </a:rPr>
              <a:t>Concrete experience.</a:t>
            </a:r>
          </a:p>
        </p:txBody>
      </p:sp>
      <p:sp>
        <p:nvSpPr>
          <p:cNvPr id="19" name="TextBox 18">
            <a:extLst>
              <a:ext uri="{FF2B5EF4-FFF2-40B4-BE49-F238E27FC236}">
                <a16:creationId xmlns:a16="http://schemas.microsoft.com/office/drawing/2014/main" id="{24F2EAA4-831B-44AF-82FF-C86CFA58BD02}"/>
              </a:ext>
            </a:extLst>
          </p:cNvPr>
          <p:cNvSpPr txBox="1"/>
          <p:nvPr/>
        </p:nvSpPr>
        <p:spPr>
          <a:xfrm>
            <a:off x="3512398" y="3705255"/>
            <a:ext cx="1968759" cy="715089"/>
          </a:xfrm>
          <a:prstGeom prst="roundRect">
            <a:avLst/>
          </a:prstGeom>
          <a:noFill/>
          <a:ln w="38100">
            <a:solidFill>
              <a:srgbClr val="0F9ED5"/>
            </a:solidFill>
          </a:ln>
        </p:spPr>
        <p:txBody>
          <a:bodyPr wrap="square" rtlCol="0">
            <a:spAutoFit/>
          </a:bodyPr>
          <a:lstStyle/>
          <a:p>
            <a:r>
              <a:rPr lang="en-GB" dirty="0">
                <a:latin typeface="Times New Roman" panose="02020603050405020304" pitchFamily="18" charset="0"/>
                <a:cs typeface="Times New Roman" panose="02020603050405020304" pitchFamily="18" charset="0"/>
              </a:rPr>
              <a:t>Reflective observation. </a:t>
            </a:r>
          </a:p>
        </p:txBody>
      </p:sp>
      <p:sp>
        <p:nvSpPr>
          <p:cNvPr id="20" name="TextBox 19">
            <a:extLst>
              <a:ext uri="{FF2B5EF4-FFF2-40B4-BE49-F238E27FC236}">
                <a16:creationId xmlns:a16="http://schemas.microsoft.com/office/drawing/2014/main" id="{585DCC51-4BD6-F2FE-AC32-65ED7945CC88}"/>
              </a:ext>
            </a:extLst>
          </p:cNvPr>
          <p:cNvSpPr txBox="1"/>
          <p:nvPr/>
        </p:nvSpPr>
        <p:spPr>
          <a:xfrm>
            <a:off x="6391801" y="3687122"/>
            <a:ext cx="2174032" cy="715089"/>
          </a:xfrm>
          <a:prstGeom prst="roundRect">
            <a:avLst/>
          </a:prstGeom>
          <a:noFill/>
          <a:ln w="38100">
            <a:solidFill>
              <a:srgbClr val="0F9ED5"/>
            </a:solidFill>
          </a:ln>
        </p:spPr>
        <p:txBody>
          <a:bodyPr wrap="square" rtlCol="0">
            <a:spAutoFit/>
          </a:bodyPr>
          <a:lstStyle/>
          <a:p>
            <a:r>
              <a:rPr lang="en-GB" dirty="0">
                <a:latin typeface="Times New Roman" panose="02020603050405020304" pitchFamily="18" charset="0"/>
                <a:cs typeface="Times New Roman" panose="02020603050405020304" pitchFamily="18" charset="0"/>
              </a:rPr>
              <a:t>Abstract conceptualisation. </a:t>
            </a:r>
          </a:p>
        </p:txBody>
      </p:sp>
      <p:sp>
        <p:nvSpPr>
          <p:cNvPr id="21" name="TextBox 20">
            <a:extLst>
              <a:ext uri="{FF2B5EF4-FFF2-40B4-BE49-F238E27FC236}">
                <a16:creationId xmlns:a16="http://schemas.microsoft.com/office/drawing/2014/main" id="{AED10674-5226-1F55-9F0E-15F74C2D7061}"/>
              </a:ext>
            </a:extLst>
          </p:cNvPr>
          <p:cNvSpPr txBox="1"/>
          <p:nvPr/>
        </p:nvSpPr>
        <p:spPr>
          <a:xfrm>
            <a:off x="9476477" y="3705254"/>
            <a:ext cx="2174031" cy="715089"/>
          </a:xfrm>
          <a:prstGeom prst="roundRect">
            <a:avLst/>
          </a:prstGeom>
          <a:noFill/>
          <a:ln w="38100">
            <a:solidFill>
              <a:srgbClr val="0F9ED5"/>
            </a:solidFill>
          </a:ln>
        </p:spPr>
        <p:txBody>
          <a:bodyPr wrap="square" rtlCol="0">
            <a:spAutoFit/>
          </a:bodyPr>
          <a:lstStyle/>
          <a:p>
            <a:r>
              <a:rPr lang="en-GB" dirty="0">
                <a:latin typeface="Times New Roman" panose="02020603050405020304" pitchFamily="18" charset="0"/>
                <a:cs typeface="Times New Roman" panose="02020603050405020304" pitchFamily="18" charset="0"/>
              </a:rPr>
              <a:t>Active experimentation. </a:t>
            </a:r>
          </a:p>
        </p:txBody>
      </p:sp>
      <p:sp>
        <p:nvSpPr>
          <p:cNvPr id="23" name="Arrow: Chevron 22">
            <a:extLst>
              <a:ext uri="{FF2B5EF4-FFF2-40B4-BE49-F238E27FC236}">
                <a16:creationId xmlns:a16="http://schemas.microsoft.com/office/drawing/2014/main" id="{F90F7F2D-4671-21E1-02A2-007B3645D32E}"/>
              </a:ext>
            </a:extLst>
          </p:cNvPr>
          <p:cNvSpPr/>
          <p:nvPr/>
        </p:nvSpPr>
        <p:spPr>
          <a:xfrm>
            <a:off x="2753101" y="2452883"/>
            <a:ext cx="662474" cy="1091901"/>
          </a:xfrm>
          <a:prstGeom prst="chevron">
            <a:avLst/>
          </a:prstGeom>
          <a:solidFill>
            <a:srgbClr val="0F9ED5"/>
          </a:solidFill>
          <a:ln>
            <a:solidFill>
              <a:srgbClr val="0F9ED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Arrow: Chevron 23">
            <a:extLst>
              <a:ext uri="{FF2B5EF4-FFF2-40B4-BE49-F238E27FC236}">
                <a16:creationId xmlns:a16="http://schemas.microsoft.com/office/drawing/2014/main" id="{B9B7B54E-96A2-F56C-ACB3-83E62894F31A}"/>
              </a:ext>
            </a:extLst>
          </p:cNvPr>
          <p:cNvSpPr/>
          <p:nvPr/>
        </p:nvSpPr>
        <p:spPr>
          <a:xfrm>
            <a:off x="5698593" y="2452884"/>
            <a:ext cx="662474" cy="1091901"/>
          </a:xfrm>
          <a:prstGeom prst="chevron">
            <a:avLst/>
          </a:prstGeom>
          <a:solidFill>
            <a:srgbClr val="0F9ED5"/>
          </a:solidFill>
          <a:ln>
            <a:solidFill>
              <a:srgbClr val="0F9ED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5" name="Arrow: Chevron 24">
            <a:extLst>
              <a:ext uri="{FF2B5EF4-FFF2-40B4-BE49-F238E27FC236}">
                <a16:creationId xmlns:a16="http://schemas.microsoft.com/office/drawing/2014/main" id="{FF5723AB-18CF-9D74-D4A6-744AD74FFB8D}"/>
              </a:ext>
            </a:extLst>
          </p:cNvPr>
          <p:cNvSpPr/>
          <p:nvPr/>
        </p:nvSpPr>
        <p:spPr>
          <a:xfrm>
            <a:off x="8814003" y="2452883"/>
            <a:ext cx="662474" cy="1091901"/>
          </a:xfrm>
          <a:prstGeom prst="chevron">
            <a:avLst/>
          </a:prstGeom>
          <a:solidFill>
            <a:srgbClr val="0F9ED5"/>
          </a:solidFill>
          <a:ln>
            <a:solidFill>
              <a:srgbClr val="0F9ED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27" name="Graphic 26" descr="Feather with solid fill">
            <a:extLst>
              <a:ext uri="{FF2B5EF4-FFF2-40B4-BE49-F238E27FC236}">
                <a16:creationId xmlns:a16="http://schemas.microsoft.com/office/drawing/2014/main" id="{66A2A1F5-69BB-1293-B5B1-2480CB69C543}"/>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0481444" y="5983598"/>
            <a:ext cx="914400" cy="914400"/>
          </a:xfrm>
          <a:prstGeom prst="rect">
            <a:avLst/>
          </a:prstGeom>
        </p:spPr>
      </p:pic>
      <p:pic>
        <p:nvPicPr>
          <p:cNvPr id="29" name="Graphic 28" descr="Road with solid fill">
            <a:extLst>
              <a:ext uri="{FF2B5EF4-FFF2-40B4-BE49-F238E27FC236}">
                <a16:creationId xmlns:a16="http://schemas.microsoft.com/office/drawing/2014/main" id="{0C6F1131-A499-7F06-C74C-20C60A0146F5}"/>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9757600" y="6006214"/>
            <a:ext cx="914400" cy="914400"/>
          </a:xfrm>
          <a:prstGeom prst="rect">
            <a:avLst/>
          </a:prstGeom>
        </p:spPr>
      </p:pic>
      <p:pic>
        <p:nvPicPr>
          <p:cNvPr id="31" name="Graphic 30" descr="Hammock with solid fill">
            <a:extLst>
              <a:ext uri="{FF2B5EF4-FFF2-40B4-BE49-F238E27FC236}">
                <a16:creationId xmlns:a16="http://schemas.microsoft.com/office/drawing/2014/main" id="{28FB670D-E238-FFBD-4335-2C0FD7449DF1}"/>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1687354" y="6032073"/>
            <a:ext cx="914400" cy="914400"/>
          </a:xfrm>
          <a:prstGeom prst="rect">
            <a:avLst/>
          </a:prstGeom>
        </p:spPr>
      </p:pic>
      <p:pic>
        <p:nvPicPr>
          <p:cNvPr id="37" name="Graphic 36" descr="Sunflower with solid fill">
            <a:extLst>
              <a:ext uri="{FF2B5EF4-FFF2-40B4-BE49-F238E27FC236}">
                <a16:creationId xmlns:a16="http://schemas.microsoft.com/office/drawing/2014/main" id="{679461D0-356B-9E08-C403-8FA02AF96990}"/>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865077" y="5942345"/>
            <a:ext cx="914400" cy="914400"/>
          </a:xfrm>
          <a:prstGeom prst="rect">
            <a:avLst/>
          </a:prstGeom>
        </p:spPr>
      </p:pic>
      <p:pic>
        <p:nvPicPr>
          <p:cNvPr id="47" name="Graphic 46" descr="Ripple with solid fill">
            <a:extLst>
              <a:ext uri="{FF2B5EF4-FFF2-40B4-BE49-F238E27FC236}">
                <a16:creationId xmlns:a16="http://schemas.microsoft.com/office/drawing/2014/main" id="{161FD444-D92C-FF48-0DB3-0BCD42ABD4DC}"/>
              </a:ext>
            </a:extLst>
          </p:cNvPr>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68193" y="6121800"/>
            <a:ext cx="914400" cy="914400"/>
          </a:xfrm>
          <a:prstGeom prst="rect">
            <a:avLst/>
          </a:prstGeom>
        </p:spPr>
      </p:pic>
      <p:pic>
        <p:nvPicPr>
          <p:cNvPr id="49" name="Graphic 48" descr="Honey Pot with solid fill">
            <a:extLst>
              <a:ext uri="{FF2B5EF4-FFF2-40B4-BE49-F238E27FC236}">
                <a16:creationId xmlns:a16="http://schemas.microsoft.com/office/drawing/2014/main" id="{7D1BDCEB-35BF-4482-B33E-D04BFB279208}"/>
              </a:ext>
            </a:extLst>
          </p:cNvPr>
          <p:cNvPicPr>
            <a:picLocks noChangeAspect="1"/>
          </p:cNvPicPr>
          <p:nvPr/>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blipFill>
        <p:spPr>
          <a:xfrm>
            <a:off x="11305285" y="5941426"/>
            <a:ext cx="914400" cy="914400"/>
          </a:xfrm>
          <a:prstGeom prst="rect">
            <a:avLst/>
          </a:prstGeom>
        </p:spPr>
      </p:pic>
      <p:pic>
        <p:nvPicPr>
          <p:cNvPr id="53" name="Graphic 52" descr="Tree Stump with solid fill">
            <a:extLst>
              <a:ext uri="{FF2B5EF4-FFF2-40B4-BE49-F238E27FC236}">
                <a16:creationId xmlns:a16="http://schemas.microsoft.com/office/drawing/2014/main" id="{4734B0CD-90B8-62D0-04EA-2B435A34D6A2}"/>
              </a:ext>
            </a:extLst>
          </p:cNvPr>
          <p:cNvPicPr>
            <a:picLocks noChangeAspect="1"/>
          </p:cNvPicPr>
          <p:nvPr/>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blipFill>
        <p:spPr>
          <a:xfrm>
            <a:off x="8854556" y="6028830"/>
            <a:ext cx="914400" cy="914400"/>
          </a:xfrm>
          <a:prstGeom prst="rect">
            <a:avLst/>
          </a:prstGeom>
        </p:spPr>
      </p:pic>
      <p:pic>
        <p:nvPicPr>
          <p:cNvPr id="55" name="Graphic 54" descr="Tree With Roots with solid fill">
            <a:extLst>
              <a:ext uri="{FF2B5EF4-FFF2-40B4-BE49-F238E27FC236}">
                <a16:creationId xmlns:a16="http://schemas.microsoft.com/office/drawing/2014/main" id="{281849E3-AD69-7DDC-EF05-C29A45E5EAEF}"/>
              </a:ext>
            </a:extLst>
          </p:cNvPr>
          <p:cNvPicPr>
            <a:picLocks noChangeAspect="1"/>
          </p:cNvPicPr>
          <p:nvPr/>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2604536" y="5989987"/>
            <a:ext cx="914400" cy="914400"/>
          </a:xfrm>
          <a:prstGeom prst="rect">
            <a:avLst/>
          </a:prstGeom>
        </p:spPr>
      </p:pic>
      <p:pic>
        <p:nvPicPr>
          <p:cNvPr id="57" name="Graphic 56" descr="Binoculars with solid fill">
            <a:extLst>
              <a:ext uri="{FF2B5EF4-FFF2-40B4-BE49-F238E27FC236}">
                <a16:creationId xmlns:a16="http://schemas.microsoft.com/office/drawing/2014/main" id="{D6499D36-F946-CFC0-37F0-8702C81A3AFE}"/>
              </a:ext>
            </a:extLst>
          </p:cNvPr>
          <p:cNvPicPr>
            <a:picLocks noChangeAspect="1"/>
          </p:cNvPicPr>
          <p:nvPr/>
        </p:nvPicPr>
        <p: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tretch>
            <a:fillRect/>
          </a:stretch>
        </p:blipFill>
        <p:spPr>
          <a:xfrm>
            <a:off x="7983151" y="5991910"/>
            <a:ext cx="914400" cy="914400"/>
          </a:xfrm>
          <a:prstGeom prst="rect">
            <a:avLst/>
          </a:prstGeom>
        </p:spPr>
      </p:pic>
      <p:pic>
        <p:nvPicPr>
          <p:cNvPr id="59" name="Graphic 58" descr="Fir tree with solid fill">
            <a:extLst>
              <a:ext uri="{FF2B5EF4-FFF2-40B4-BE49-F238E27FC236}">
                <a16:creationId xmlns:a16="http://schemas.microsoft.com/office/drawing/2014/main" id="{627A59A7-26D1-BBD5-B7FF-D3864A4B098A}"/>
              </a:ext>
            </a:extLst>
          </p:cNvPr>
          <p:cNvPicPr>
            <a:picLocks noChangeAspect="1"/>
          </p:cNvPicPr>
          <p:nvPr/>
        </p:nvPicPr>
        <p:blipFill>
          <a:blip r:embed="rId30">
            <a:extLst>
              <a:ext uri="{28A0092B-C50C-407E-A947-70E740481C1C}">
                <a14:useLocalDpi xmlns:a14="http://schemas.microsoft.com/office/drawing/2010/main" val="0"/>
              </a:ext>
              <a:ext uri="{96DAC541-7B7A-43D3-8B79-37D633B846F1}">
                <asvg:svgBlip xmlns:asvg="http://schemas.microsoft.com/office/drawing/2016/SVG/main" r:embed="rId31"/>
              </a:ext>
            </a:extLst>
          </a:blip>
          <a:stretch>
            <a:fillRect/>
          </a:stretch>
        </p:blipFill>
        <p:spPr>
          <a:xfrm>
            <a:off x="4146001" y="5941985"/>
            <a:ext cx="914400" cy="914400"/>
          </a:xfrm>
          <a:prstGeom prst="rect">
            <a:avLst/>
          </a:prstGeom>
        </p:spPr>
      </p:pic>
      <p:pic>
        <p:nvPicPr>
          <p:cNvPr id="61" name="Graphic 60" descr="Rope Knot with solid fill">
            <a:extLst>
              <a:ext uri="{FF2B5EF4-FFF2-40B4-BE49-F238E27FC236}">
                <a16:creationId xmlns:a16="http://schemas.microsoft.com/office/drawing/2014/main" id="{2B21B4E6-200F-AD3F-3A21-95C6188D4853}"/>
              </a:ext>
            </a:extLst>
          </p:cNvPr>
          <p:cNvPicPr>
            <a:picLocks noChangeAspect="1"/>
          </p:cNvPicPr>
          <p:nvPr/>
        </p:nvPicPr>
        <p:blipFill>
          <a:blip r:embed="rId32">
            <a:extLst>
              <a:ext uri="{28A0092B-C50C-407E-A947-70E740481C1C}">
                <a14:useLocalDpi xmlns:a14="http://schemas.microsoft.com/office/drawing/2010/main" val="0"/>
              </a:ext>
              <a:ext uri="{96DAC541-7B7A-43D3-8B79-37D633B846F1}">
                <asvg:svgBlip xmlns:asvg="http://schemas.microsoft.com/office/drawing/2016/SVG/main" r:embed="rId33"/>
              </a:ext>
            </a:extLst>
          </a:blip>
          <a:stretch>
            <a:fillRect/>
          </a:stretch>
        </p:blipFill>
        <p:spPr>
          <a:xfrm>
            <a:off x="4917510" y="5989987"/>
            <a:ext cx="914400" cy="914400"/>
          </a:xfrm>
          <a:prstGeom prst="rect">
            <a:avLst/>
          </a:prstGeom>
        </p:spPr>
      </p:pic>
      <p:pic>
        <p:nvPicPr>
          <p:cNvPr id="63" name="Graphic 62" descr="Footprints with solid fill">
            <a:extLst>
              <a:ext uri="{FF2B5EF4-FFF2-40B4-BE49-F238E27FC236}">
                <a16:creationId xmlns:a16="http://schemas.microsoft.com/office/drawing/2014/main" id="{584CD3E2-7BE6-F35D-FA63-0A95CC84CE25}"/>
              </a:ext>
            </a:extLst>
          </p:cNvPr>
          <p:cNvPicPr>
            <a:picLocks noChangeAspect="1"/>
          </p:cNvPicPr>
          <p:nvPr/>
        </p:nvPicPr>
        <p:blipFill>
          <a:blip r:embed="rId34">
            <a:extLst>
              <a:ext uri="{28A0092B-C50C-407E-A947-70E740481C1C}">
                <a14:useLocalDpi xmlns:a14="http://schemas.microsoft.com/office/drawing/2010/main" val="0"/>
              </a:ext>
              <a:ext uri="{96DAC541-7B7A-43D3-8B79-37D633B846F1}">
                <asvg:svgBlip xmlns:asvg="http://schemas.microsoft.com/office/drawing/2016/SVG/main" r:embed="rId35"/>
              </a:ext>
            </a:extLst>
          </a:blip>
          <a:stretch>
            <a:fillRect/>
          </a:stretch>
        </p:blipFill>
        <p:spPr>
          <a:xfrm>
            <a:off x="7211642" y="5954990"/>
            <a:ext cx="914400" cy="914400"/>
          </a:xfrm>
          <a:prstGeom prst="rect">
            <a:avLst/>
          </a:prstGeom>
        </p:spPr>
      </p:pic>
      <p:pic>
        <p:nvPicPr>
          <p:cNvPr id="65" name="Graphic 64" descr="Mountains with solid fill">
            <a:extLst>
              <a:ext uri="{FF2B5EF4-FFF2-40B4-BE49-F238E27FC236}">
                <a16:creationId xmlns:a16="http://schemas.microsoft.com/office/drawing/2014/main" id="{906A9911-0B28-4041-D166-4493411FE35C}"/>
              </a:ext>
            </a:extLst>
          </p:cNvPr>
          <p:cNvPicPr>
            <a:picLocks noChangeAspect="1"/>
          </p:cNvPicPr>
          <p:nvPr/>
        </p:nvPicPr>
        <p:blipFill>
          <a:blip r:embed="rId36">
            <a:extLst>
              <a:ext uri="{28A0092B-C50C-407E-A947-70E740481C1C}">
                <a14:useLocalDpi xmlns:a14="http://schemas.microsoft.com/office/drawing/2010/main" val="0"/>
              </a:ext>
              <a:ext uri="{96DAC541-7B7A-43D3-8B79-37D633B846F1}">
                <asvg:svgBlip xmlns:asvg="http://schemas.microsoft.com/office/drawing/2016/SVG/main" r:embed="rId37"/>
              </a:ext>
            </a:extLst>
          </a:blip>
          <a:stretch>
            <a:fillRect/>
          </a:stretch>
        </p:blipFill>
        <p:spPr>
          <a:xfrm>
            <a:off x="5624400" y="6088975"/>
            <a:ext cx="914400" cy="914400"/>
          </a:xfrm>
          <a:prstGeom prst="rect">
            <a:avLst/>
          </a:prstGeom>
        </p:spPr>
      </p:pic>
      <p:pic>
        <p:nvPicPr>
          <p:cNvPr id="67" name="Graphic 66" descr="Roasting Marshmallows with solid fill">
            <a:extLst>
              <a:ext uri="{FF2B5EF4-FFF2-40B4-BE49-F238E27FC236}">
                <a16:creationId xmlns:a16="http://schemas.microsoft.com/office/drawing/2014/main" id="{B6904070-4E3B-2D76-DD6C-3D8D0E9F01F1}"/>
              </a:ext>
            </a:extLst>
          </p:cNvPr>
          <p:cNvPicPr>
            <a:picLocks noChangeAspect="1"/>
          </p:cNvPicPr>
          <p:nvPr/>
        </p:nvPicPr>
        <p:blipFill>
          <a:blip r:embed="rId38">
            <a:extLst>
              <a:ext uri="{28A0092B-C50C-407E-A947-70E740481C1C}">
                <a14:useLocalDpi xmlns:a14="http://schemas.microsoft.com/office/drawing/2010/main" val="0"/>
              </a:ext>
              <a:ext uri="{96DAC541-7B7A-43D3-8B79-37D633B846F1}">
                <asvg:svgBlip xmlns:asvg="http://schemas.microsoft.com/office/drawing/2016/SVG/main" r:embed="rId39"/>
              </a:ext>
            </a:extLst>
          </a:blip>
          <a:stretch>
            <a:fillRect/>
          </a:stretch>
        </p:blipFill>
        <p:spPr>
          <a:xfrm>
            <a:off x="6458975" y="5971800"/>
            <a:ext cx="914400" cy="914400"/>
          </a:xfrm>
          <a:prstGeom prst="rect">
            <a:avLst/>
          </a:prstGeom>
        </p:spPr>
      </p:pic>
      <p:pic>
        <p:nvPicPr>
          <p:cNvPr id="69" name="Graphic 68" descr="Shoe footprints with solid fill">
            <a:extLst>
              <a:ext uri="{FF2B5EF4-FFF2-40B4-BE49-F238E27FC236}">
                <a16:creationId xmlns:a16="http://schemas.microsoft.com/office/drawing/2014/main" id="{54E81510-2026-14DD-8FA9-882785A84330}"/>
              </a:ext>
            </a:extLst>
          </p:cNvPr>
          <p:cNvPicPr>
            <a:picLocks noChangeAspect="1"/>
          </p:cNvPicPr>
          <p:nvPr/>
        </p:nvPicPr>
        <p: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blipFill>
        <p:spPr>
          <a:xfrm>
            <a:off x="3388801" y="5971800"/>
            <a:ext cx="914400" cy="914400"/>
          </a:xfrm>
          <a:prstGeom prst="rect">
            <a:avLst/>
          </a:prstGeom>
        </p:spPr>
      </p:pic>
      <p:pic>
        <p:nvPicPr>
          <p:cNvPr id="71" name="Recorded Sound" descr="Bar graph with downward trend with solid fill">
            <a:hlinkClick r:id="" action="ppaction://media"/>
            <a:extLst>
              <a:ext uri="{FF2B5EF4-FFF2-40B4-BE49-F238E27FC236}">
                <a16:creationId xmlns:a16="http://schemas.microsoft.com/office/drawing/2014/main" id="{C650E7D2-9F96-BDC8-B31D-A6CC0A673597}"/>
              </a:ext>
            </a:extLst>
          </p:cNvPr>
          <p:cNvPicPr>
            <a:picLocks noChangeAspect="1"/>
          </p:cNvPicPr>
          <p:nvPr>
            <a:audioFile r:link="rId4"/>
            <p:extLst>
              <p:ext uri="{DAA4B4D4-6D71-4841-9C94-3DE7FCFB9230}">
                <p14:media xmlns:p14="http://schemas.microsoft.com/office/powerpoint/2010/main" r:embed="rId3"/>
              </p:ext>
            </p:extLst>
          </p:nvPr>
        </p:nvPicPr>
        <p:blipFill>
          <a:blip r:embed="rId42">
            <a:extLst>
              <a:ext uri="{28A0092B-C50C-407E-A947-70E740481C1C}">
                <a14:useLocalDpi xmlns:a14="http://schemas.microsoft.com/office/drawing/2010/main" val="0"/>
              </a:ext>
              <a:ext uri="{96DAC541-7B7A-43D3-8B79-37D633B846F1}">
                <asvg:svgBlip xmlns:asvg="http://schemas.microsoft.com/office/drawing/2016/SVG/main" r:embed="rId43"/>
              </a:ext>
            </a:extLst>
          </a:blip>
          <a:srcRect/>
          <a:stretch/>
        </p:blipFill>
        <p:spPr>
          <a:xfrm>
            <a:off x="3709196" y="2212241"/>
            <a:ext cx="1351205" cy="1351205"/>
          </a:xfrm>
          <a:prstGeom prst="rect">
            <a:avLst/>
          </a:prstGeom>
        </p:spPr>
      </p:pic>
      <p:pic>
        <p:nvPicPr>
          <p:cNvPr id="72" name="Recorded Sound" descr="Hourglass 90% with solid fill">
            <a:hlinkClick r:id="" action="ppaction://media"/>
            <a:extLst>
              <a:ext uri="{FF2B5EF4-FFF2-40B4-BE49-F238E27FC236}">
                <a16:creationId xmlns:a16="http://schemas.microsoft.com/office/drawing/2014/main" id="{52A7BC2D-8C10-65C0-B98E-FFDF90F324AD}"/>
              </a:ext>
            </a:extLst>
          </p:cNvPr>
          <p:cNvPicPr>
            <a:picLocks noChangeAspect="1"/>
          </p:cNvPicPr>
          <p:nvPr>
            <a:audioFile r:link="rId6"/>
            <p:extLst>
              <p:ext uri="{DAA4B4D4-6D71-4841-9C94-3DE7FCFB9230}">
                <p14:media xmlns:p14="http://schemas.microsoft.com/office/powerpoint/2010/main" r:embed="rId5"/>
              </p:ext>
            </p:extLst>
          </p:nvPr>
        </p:nvPicPr>
        <p:blipFill>
          <a:blip r:embed="rId44">
            <a:extLst>
              <a:ext uri="{28A0092B-C50C-407E-A947-70E740481C1C}">
                <a14:useLocalDpi xmlns:a14="http://schemas.microsoft.com/office/drawing/2010/main" val="0"/>
              </a:ext>
              <a:ext uri="{96DAC541-7B7A-43D3-8B79-37D633B846F1}">
                <asvg:svgBlip xmlns:asvg="http://schemas.microsoft.com/office/drawing/2016/SVG/main" r:embed="rId45"/>
              </a:ext>
            </a:extLst>
          </a:blip>
          <a:srcRect/>
          <a:stretch/>
        </p:blipFill>
        <p:spPr>
          <a:xfrm>
            <a:off x="6884833" y="2356816"/>
            <a:ext cx="1187968" cy="1187968"/>
          </a:xfrm>
          <a:prstGeom prst="rect">
            <a:avLst/>
          </a:prstGeom>
        </p:spPr>
      </p:pic>
      <p:pic>
        <p:nvPicPr>
          <p:cNvPr id="73" name="Recorded Sound" descr="No Phones with solid fill">
            <a:hlinkClick r:id="" action="ppaction://media"/>
            <a:extLst>
              <a:ext uri="{FF2B5EF4-FFF2-40B4-BE49-F238E27FC236}">
                <a16:creationId xmlns:a16="http://schemas.microsoft.com/office/drawing/2014/main" id="{790BB094-060B-167C-6AC6-DD9119BCA134}"/>
              </a:ext>
            </a:extLst>
          </p:cNvPr>
          <p:cNvPicPr>
            <a:picLocks noChangeAspect="1"/>
          </p:cNvPicPr>
          <p:nvPr>
            <a:audioFile r:link="rId8"/>
            <p:extLst>
              <p:ext uri="{DAA4B4D4-6D71-4841-9C94-3DE7FCFB9230}">
                <p14:media xmlns:p14="http://schemas.microsoft.com/office/powerpoint/2010/main" r:embed="rId7"/>
              </p:ext>
            </p:extLst>
          </p:nvPr>
        </p:nvPicPr>
        <p:blipFill>
          <a:blip r:embed="rId46">
            <a:extLst>
              <a:ext uri="{28A0092B-C50C-407E-A947-70E740481C1C}">
                <a14:useLocalDpi xmlns:a14="http://schemas.microsoft.com/office/drawing/2010/main" val="0"/>
              </a:ext>
              <a:ext uri="{96DAC541-7B7A-43D3-8B79-37D633B846F1}">
                <asvg:svgBlip xmlns:asvg="http://schemas.microsoft.com/office/drawing/2016/SVG/main" r:embed="rId47"/>
              </a:ext>
            </a:extLst>
          </a:blip>
          <a:srcRect/>
          <a:stretch/>
        </p:blipFill>
        <p:spPr>
          <a:xfrm>
            <a:off x="10021439" y="2356816"/>
            <a:ext cx="1187968" cy="1187968"/>
          </a:xfrm>
          <a:prstGeom prst="rect">
            <a:avLst/>
          </a:prstGeom>
        </p:spPr>
      </p:pic>
    </p:spTree>
    <p:extLst>
      <p:ext uri="{BB962C8B-B14F-4D97-AF65-F5344CB8AC3E}">
        <p14:creationId xmlns:p14="http://schemas.microsoft.com/office/powerpoint/2010/main" val="3296263822"/>
      </p:ext>
    </p:extLst>
  </p:cSld>
  <p:clrMapOvr>
    <a:masterClrMapping/>
  </p:clrMapOvr>
  <mc:AlternateContent xmlns:mc="http://schemas.openxmlformats.org/markup-compatibility/2006">
    <mc:Choice xmlns:p14="http://schemas.microsoft.com/office/powerpoint/2010/main" Requires="p14">
      <p:transition spd="slow" p14:dur="2000" advTm="30809"/>
    </mc:Choice>
    <mc:Fallback>
      <p:transition spd="slow" advTm="30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809" fill="hold"/>
                                        <p:tgtEl>
                                          <p:spTgt spid="12"/>
                                        </p:tgtEl>
                                      </p:cBhvr>
                                    </p:cmd>
                                  </p:childTnLst>
                                </p:cTn>
                              </p:par>
                            </p:childTnLst>
                          </p:cTn>
                        </p:par>
                        <p:par>
                          <p:cTn id="7" fill="hold">
                            <p:stCondLst>
                              <p:cond delay="30809"/>
                            </p:stCondLst>
                            <p:childTnLst>
                              <p:par>
                                <p:cTn id="8" presetID="1" presetClass="mediacall" presetSubtype="0" fill="hold" nodeType="afterEffect">
                                  <p:stCondLst>
                                    <p:cond delay="0"/>
                                  </p:stCondLst>
                                  <p:childTnLst>
                                    <p:cmd type="call" cmd="playFrom(0.0)">
                                      <p:cBhvr>
                                        <p:cTn id="9" dur="22245" fill="hold"/>
                                        <p:tgtEl>
                                          <p:spTgt spid="71"/>
                                        </p:tgtEl>
                                      </p:cBhvr>
                                    </p:cmd>
                                  </p:childTnLst>
                                </p:cTn>
                              </p:par>
                            </p:childTnLst>
                          </p:cTn>
                        </p:par>
                        <p:par>
                          <p:cTn id="10" fill="hold">
                            <p:stCondLst>
                              <p:cond delay="53054"/>
                            </p:stCondLst>
                            <p:childTnLst>
                              <p:par>
                                <p:cTn id="11" presetID="1" presetClass="mediacall" presetSubtype="0" fill="hold" nodeType="afterEffect">
                                  <p:stCondLst>
                                    <p:cond delay="0"/>
                                  </p:stCondLst>
                                  <p:childTnLst>
                                    <p:cmd type="call" cmd="playFrom(0.0)">
                                      <p:cBhvr>
                                        <p:cTn id="12" dur="52909" fill="hold"/>
                                        <p:tgtEl>
                                          <p:spTgt spid="72"/>
                                        </p:tgtEl>
                                      </p:cBhvr>
                                    </p:cmd>
                                  </p:childTnLst>
                                </p:cTn>
                              </p:par>
                            </p:childTnLst>
                          </p:cTn>
                        </p:par>
                        <p:par>
                          <p:cTn id="13" fill="hold">
                            <p:stCondLst>
                              <p:cond delay="105963"/>
                            </p:stCondLst>
                            <p:childTnLst>
                              <p:par>
                                <p:cTn id="14" presetID="1" presetClass="mediacall" presetSubtype="0" fill="hold" nodeType="afterEffect">
                                  <p:stCondLst>
                                    <p:cond delay="0"/>
                                  </p:stCondLst>
                                  <p:childTnLst>
                                    <p:cmd type="call" cmd="playFrom(0.0)">
                                      <p:cBhvr>
                                        <p:cTn id="15" dur="25059" fill="hold"/>
                                        <p:tgtEl>
                                          <p:spTgt spid="7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12"/>
                </p:tgtEl>
              </p:cMediaNode>
            </p:audio>
            <p:audio>
              <p:cMediaNode vol="80000">
                <p:cTn id="17" fill="hold" display="0">
                  <p:stCondLst>
                    <p:cond delay="indefinite"/>
                  </p:stCondLst>
                  <p:endCondLst>
                    <p:cond evt="onStopAudio" delay="0">
                      <p:tgtEl>
                        <p:sldTgt/>
                      </p:tgtEl>
                    </p:cond>
                  </p:endCondLst>
                </p:cTn>
                <p:tgtEl>
                  <p:spTgt spid="71"/>
                </p:tgtEl>
              </p:cMediaNode>
            </p:audio>
            <p:audio>
              <p:cMediaNode vol="80000">
                <p:cTn id="18" fill="hold" display="0">
                  <p:stCondLst>
                    <p:cond delay="indefinite"/>
                  </p:stCondLst>
                  <p:endCondLst>
                    <p:cond evt="onStopAudio" delay="0">
                      <p:tgtEl>
                        <p:sldTgt/>
                      </p:tgtEl>
                    </p:cond>
                  </p:endCondLst>
                </p:cTn>
                <p:tgtEl>
                  <p:spTgt spid="72"/>
                </p:tgtEl>
              </p:cMediaNode>
            </p:audio>
            <p:audio>
              <p:cMediaNode vol="80000">
                <p:cTn id="19" fill="hold" display="0">
                  <p:stCondLst>
                    <p:cond delay="indefinite"/>
                  </p:stCondLst>
                  <p:endCondLst>
                    <p:cond evt="onStopAudio" delay="0">
                      <p:tgtEl>
                        <p:sldTgt/>
                      </p:tgtEl>
                    </p:cond>
                  </p:endCondLst>
                </p:cTn>
                <p:tgtEl>
                  <p:spTgt spid="7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8DD45-F7F1-E1F9-73FC-87C02B50F677}"/>
              </a:ext>
            </a:extLst>
          </p:cNvPr>
          <p:cNvSpPr>
            <a:spLocks noGrp="1"/>
          </p:cNvSpPr>
          <p:nvPr>
            <p:ph type="title"/>
          </p:nvPr>
        </p:nvSpPr>
        <p:spPr>
          <a:xfrm>
            <a:off x="3512196" y="2653500"/>
            <a:ext cx="4657531" cy="1325563"/>
          </a:xfrm>
        </p:spPr>
        <p:txBody>
          <a:bodyPr/>
          <a:lstStyle/>
          <a:p>
            <a:r>
              <a:rPr lang="en-GB" dirty="0">
                <a:latin typeface="Times New Roman" panose="02020603050405020304" pitchFamily="18" charset="0"/>
                <a:cs typeface="Times New Roman" panose="02020603050405020304" pitchFamily="18" charset="0"/>
              </a:rPr>
              <a:t>Stress and Anxiety: </a:t>
            </a:r>
          </a:p>
        </p:txBody>
      </p:sp>
      <p:pic>
        <p:nvPicPr>
          <p:cNvPr id="4" name="Recorded Sound" descr="Drama with solid fill">
            <a:hlinkClick r:id="" action="ppaction://media"/>
            <a:extLst>
              <a:ext uri="{FF2B5EF4-FFF2-40B4-BE49-F238E27FC236}">
                <a16:creationId xmlns:a16="http://schemas.microsoft.com/office/drawing/2014/main" id="{AB54781B-F853-5251-D7F4-5D708CE93F41}"/>
              </a:ext>
            </a:extLst>
          </p:cNvPr>
          <p:cNvPicPr>
            <a:picLocks noChangeAspect="1"/>
          </p:cNvPicPr>
          <p:nvPr>
            <a:audioFile r:link="rId2"/>
            <p:extLst>
              <p:ext uri="{DAA4B4D4-6D71-4841-9C94-3DE7FCFB9230}">
                <p14:media xmlns:p14="http://schemas.microsoft.com/office/powerpoint/2010/main" r:embed="rId1"/>
              </p:ext>
            </p:extLst>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p:blipFill>
        <p:spPr>
          <a:xfrm>
            <a:off x="1245988" y="289240"/>
            <a:ext cx="1409623" cy="1409623"/>
          </a:xfrm>
          <a:prstGeom prst="rect">
            <a:avLst/>
          </a:prstGeom>
        </p:spPr>
      </p:pic>
      <p:sp>
        <p:nvSpPr>
          <p:cNvPr id="7" name="TextBox 6">
            <a:extLst>
              <a:ext uri="{FF2B5EF4-FFF2-40B4-BE49-F238E27FC236}">
                <a16:creationId xmlns:a16="http://schemas.microsoft.com/office/drawing/2014/main" id="{C196AB9F-21B3-706B-BD10-9CB2DA335B3B}"/>
              </a:ext>
            </a:extLst>
          </p:cNvPr>
          <p:cNvSpPr txBox="1"/>
          <p:nvPr/>
        </p:nvSpPr>
        <p:spPr>
          <a:xfrm>
            <a:off x="1094643" y="1699544"/>
            <a:ext cx="1539551" cy="646331"/>
          </a:xfrm>
          <a:prstGeom prst="rect">
            <a:avLst/>
          </a:prstGeom>
          <a:noFill/>
          <a:ln w="38100">
            <a:solidFill>
              <a:srgbClr val="A02B93"/>
            </a:solidFill>
          </a:ln>
        </p:spPr>
        <p:txBody>
          <a:bodyPr wrap="square" rtlCol="0">
            <a:spAutoFit/>
          </a:bodyPr>
          <a:lstStyle/>
          <a:p>
            <a:r>
              <a:rPr lang="en-GB" dirty="0">
                <a:latin typeface="Times New Roman" panose="02020603050405020304" pitchFamily="18" charset="0"/>
                <a:cs typeface="Times New Roman" panose="02020603050405020304" pitchFamily="18" charset="0"/>
              </a:rPr>
              <a:t>Concrete experience.</a:t>
            </a:r>
          </a:p>
        </p:txBody>
      </p:sp>
      <p:sp>
        <p:nvSpPr>
          <p:cNvPr id="9" name="TextBox 8">
            <a:extLst>
              <a:ext uri="{FF2B5EF4-FFF2-40B4-BE49-F238E27FC236}">
                <a16:creationId xmlns:a16="http://schemas.microsoft.com/office/drawing/2014/main" id="{C34DC9C4-44AE-01A4-55D0-7CD41FD3774F}"/>
              </a:ext>
            </a:extLst>
          </p:cNvPr>
          <p:cNvSpPr txBox="1"/>
          <p:nvPr/>
        </p:nvSpPr>
        <p:spPr>
          <a:xfrm>
            <a:off x="8677464" y="4922558"/>
            <a:ext cx="2146041" cy="646331"/>
          </a:xfrm>
          <a:prstGeom prst="rect">
            <a:avLst/>
          </a:prstGeom>
          <a:noFill/>
          <a:ln w="38100">
            <a:solidFill>
              <a:srgbClr val="A02B93"/>
            </a:solidFill>
          </a:ln>
        </p:spPr>
        <p:txBody>
          <a:bodyPr wrap="square" rtlCol="0">
            <a:spAutoFit/>
          </a:bodyPr>
          <a:lstStyle/>
          <a:p>
            <a:r>
              <a:rPr lang="en-GB" dirty="0">
                <a:latin typeface="Times New Roman" panose="02020603050405020304" pitchFamily="18" charset="0"/>
                <a:cs typeface="Times New Roman" panose="02020603050405020304" pitchFamily="18" charset="0"/>
              </a:rPr>
              <a:t>Abstract conceptualisation.</a:t>
            </a:r>
          </a:p>
        </p:txBody>
      </p:sp>
      <p:sp>
        <p:nvSpPr>
          <p:cNvPr id="10" name="TextBox 9">
            <a:extLst>
              <a:ext uri="{FF2B5EF4-FFF2-40B4-BE49-F238E27FC236}">
                <a16:creationId xmlns:a16="http://schemas.microsoft.com/office/drawing/2014/main" id="{27BF4767-2428-1317-184E-879651C42CC6}"/>
              </a:ext>
            </a:extLst>
          </p:cNvPr>
          <p:cNvSpPr txBox="1"/>
          <p:nvPr/>
        </p:nvSpPr>
        <p:spPr>
          <a:xfrm>
            <a:off x="1046096" y="4905016"/>
            <a:ext cx="2071396" cy="646331"/>
          </a:xfrm>
          <a:prstGeom prst="rect">
            <a:avLst/>
          </a:prstGeom>
          <a:noFill/>
          <a:ln w="38100">
            <a:solidFill>
              <a:srgbClr val="A02B93"/>
            </a:solidFill>
          </a:ln>
        </p:spPr>
        <p:txBody>
          <a:bodyPr wrap="square" rtlCol="0">
            <a:spAutoFit/>
          </a:bodyPr>
          <a:lstStyle/>
          <a:p>
            <a:r>
              <a:rPr lang="en-GB" dirty="0">
                <a:latin typeface="Times New Roman" panose="02020603050405020304" pitchFamily="18" charset="0"/>
                <a:cs typeface="Times New Roman" panose="02020603050405020304" pitchFamily="18" charset="0"/>
              </a:rPr>
              <a:t>Active experimentation. </a:t>
            </a:r>
          </a:p>
        </p:txBody>
      </p:sp>
      <p:sp>
        <p:nvSpPr>
          <p:cNvPr id="11" name="TextBox 10">
            <a:extLst>
              <a:ext uri="{FF2B5EF4-FFF2-40B4-BE49-F238E27FC236}">
                <a16:creationId xmlns:a16="http://schemas.microsoft.com/office/drawing/2014/main" id="{B9AE2185-2F06-F2FA-6690-041FF7FDBBEA}"/>
              </a:ext>
            </a:extLst>
          </p:cNvPr>
          <p:cNvSpPr txBox="1"/>
          <p:nvPr/>
        </p:nvSpPr>
        <p:spPr>
          <a:xfrm>
            <a:off x="4474025" y="3887259"/>
            <a:ext cx="2733871" cy="2308323"/>
          </a:xfrm>
          <a:prstGeom prst="rect">
            <a:avLst/>
          </a:prstGeom>
          <a:noFill/>
          <a:ln w="38100">
            <a:solidFill>
              <a:srgbClr val="A02B93"/>
            </a:solidFill>
          </a:ln>
        </p:spPr>
        <p:txBody>
          <a:bodyPr wrap="square" rtlCol="0">
            <a:spAutoFit/>
          </a:bodyPr>
          <a:lstStyle/>
          <a:p>
            <a:r>
              <a:rPr lang="en-GB" sz="1800" dirty="0">
                <a:effectLst/>
                <a:latin typeface="Times New Roman" panose="02020603050405020304" pitchFamily="18" charset="0"/>
                <a:cs typeface="Times New Roman" panose="02020603050405020304" pitchFamily="18" charset="0"/>
              </a:rPr>
              <a:t>The National Health Service (NHS) suggests that a healthy diet, physical exercise and speaking with others are all effective strategies for coping with anxiety (NHS, 2023). </a:t>
            </a:r>
          </a:p>
          <a:p>
            <a:endParaRPr lang="en-GB" dirty="0"/>
          </a:p>
        </p:txBody>
      </p:sp>
      <p:sp>
        <p:nvSpPr>
          <p:cNvPr id="12" name="TextBox 11">
            <a:extLst>
              <a:ext uri="{FF2B5EF4-FFF2-40B4-BE49-F238E27FC236}">
                <a16:creationId xmlns:a16="http://schemas.microsoft.com/office/drawing/2014/main" id="{B38D9C95-0A4B-7115-6048-76318AEC8486}"/>
              </a:ext>
            </a:extLst>
          </p:cNvPr>
          <p:cNvSpPr txBox="1"/>
          <p:nvPr/>
        </p:nvSpPr>
        <p:spPr>
          <a:xfrm>
            <a:off x="4474026" y="544701"/>
            <a:ext cx="2733870" cy="2308324"/>
          </a:xfrm>
          <a:prstGeom prst="rect">
            <a:avLst/>
          </a:prstGeom>
          <a:noFill/>
          <a:ln w="38100">
            <a:solidFill>
              <a:srgbClr val="A02B93"/>
            </a:solidFill>
          </a:ln>
        </p:spPr>
        <p:txBody>
          <a:bodyPr wrap="square" rtlCol="0">
            <a:spAutoFit/>
          </a:bodyPr>
          <a:lstStyle/>
          <a:p>
            <a:r>
              <a:rPr lang="en-GB" sz="1800" dirty="0">
                <a:effectLst/>
                <a:latin typeface="Times New Roman" panose="02020603050405020304" pitchFamily="18" charset="0"/>
                <a:ea typeface="Aptos" panose="020B0004020202020204" pitchFamily="34" charset="0"/>
                <a:cs typeface="Times New Roman" panose="02020603050405020304" pitchFamily="18" charset="0"/>
              </a:rPr>
              <a:t>Stress is an inevitable component of life that challenges an individual's sense of self-efficacy as well as their autonomy and sense of belonging (Frydenberg, 2019). </a:t>
            </a:r>
            <a:endParaRPr lang="en-GB" dirty="0">
              <a:latin typeface="Times New Roman" panose="02020603050405020304" pitchFamily="18" charset="0"/>
              <a:cs typeface="Times New Roman" panose="02020603050405020304" pitchFamily="18" charset="0"/>
            </a:endParaRPr>
          </a:p>
          <a:p>
            <a:endParaRPr lang="en-GB" dirty="0"/>
          </a:p>
        </p:txBody>
      </p:sp>
      <p:sp>
        <p:nvSpPr>
          <p:cNvPr id="13" name="TextBox 12">
            <a:extLst>
              <a:ext uri="{FF2B5EF4-FFF2-40B4-BE49-F238E27FC236}">
                <a16:creationId xmlns:a16="http://schemas.microsoft.com/office/drawing/2014/main" id="{145F1AF5-A3C1-0B87-6F9A-C10CF49194DC}"/>
              </a:ext>
            </a:extLst>
          </p:cNvPr>
          <p:cNvSpPr txBox="1"/>
          <p:nvPr/>
        </p:nvSpPr>
        <p:spPr>
          <a:xfrm>
            <a:off x="8556172" y="1698863"/>
            <a:ext cx="1810138" cy="646331"/>
          </a:xfrm>
          <a:prstGeom prst="rect">
            <a:avLst/>
          </a:prstGeom>
          <a:noFill/>
          <a:ln w="38100">
            <a:solidFill>
              <a:srgbClr val="A02B93"/>
            </a:solidFill>
          </a:ln>
        </p:spPr>
        <p:txBody>
          <a:bodyPr wrap="square" rtlCol="0">
            <a:spAutoFit/>
          </a:bodyPr>
          <a:lstStyle/>
          <a:p>
            <a:r>
              <a:rPr lang="en-GB" dirty="0">
                <a:latin typeface="Times New Roman" panose="02020603050405020304" pitchFamily="18" charset="0"/>
                <a:cs typeface="Times New Roman" panose="02020603050405020304" pitchFamily="18" charset="0"/>
              </a:rPr>
              <a:t>Reflective observation.</a:t>
            </a:r>
          </a:p>
        </p:txBody>
      </p:sp>
      <p:pic>
        <p:nvPicPr>
          <p:cNvPr id="14" name="Recorded Sound" descr="Speedometer Low with solid fill">
            <a:hlinkClick r:id="" action="ppaction://media"/>
            <a:extLst>
              <a:ext uri="{FF2B5EF4-FFF2-40B4-BE49-F238E27FC236}">
                <a16:creationId xmlns:a16="http://schemas.microsoft.com/office/drawing/2014/main" id="{7DB3DD73-F339-6C1D-CE08-8502C3BD9D7C}"/>
              </a:ext>
            </a:extLst>
          </p:cNvPr>
          <p:cNvPicPr>
            <a:picLocks noChangeAspect="1"/>
          </p:cNvPicPr>
          <p:nvPr>
            <a:audioFile r:link="rId4"/>
            <p:extLst>
              <p:ext uri="{DAA4B4D4-6D71-4841-9C94-3DE7FCFB9230}">
                <p14:media xmlns:p14="http://schemas.microsoft.com/office/powerpoint/2010/main" r:embed="rId3"/>
              </p:ext>
            </p:extLst>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p:blipFill>
        <p:spPr>
          <a:xfrm>
            <a:off x="8556172" y="-12202"/>
            <a:ext cx="1711065" cy="1711065"/>
          </a:xfrm>
          <a:prstGeom prst="rect">
            <a:avLst/>
          </a:prstGeom>
        </p:spPr>
      </p:pic>
      <p:pic>
        <p:nvPicPr>
          <p:cNvPr id="16" name="Graphic 15" descr="Fishing with solid fill">
            <a:extLst>
              <a:ext uri="{FF2B5EF4-FFF2-40B4-BE49-F238E27FC236}">
                <a16:creationId xmlns:a16="http://schemas.microsoft.com/office/drawing/2014/main" id="{89DFA33A-2357-C4E2-4DC1-CC7E2159AC39}"/>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11293592" y="5438389"/>
            <a:ext cx="914400" cy="914400"/>
          </a:xfrm>
          <a:prstGeom prst="rect">
            <a:avLst/>
          </a:prstGeom>
        </p:spPr>
      </p:pic>
      <p:pic>
        <p:nvPicPr>
          <p:cNvPr id="18" name="Graphic 17" descr="Mushroom with solid fill">
            <a:extLst>
              <a:ext uri="{FF2B5EF4-FFF2-40B4-BE49-F238E27FC236}">
                <a16:creationId xmlns:a16="http://schemas.microsoft.com/office/drawing/2014/main" id="{E66489F6-2105-07A8-FF4A-7AE021B81258}"/>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11293592" y="0"/>
            <a:ext cx="914400" cy="914400"/>
          </a:xfrm>
          <a:prstGeom prst="rect">
            <a:avLst/>
          </a:prstGeom>
        </p:spPr>
      </p:pic>
      <p:pic>
        <p:nvPicPr>
          <p:cNvPr id="20" name="Graphic 19" descr="Feather with solid fill">
            <a:extLst>
              <a:ext uri="{FF2B5EF4-FFF2-40B4-BE49-F238E27FC236}">
                <a16:creationId xmlns:a16="http://schemas.microsoft.com/office/drawing/2014/main" id="{47EDA731-132C-88D8-26AA-C350915D3355}"/>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83793" y="4551679"/>
            <a:ext cx="914400" cy="914400"/>
          </a:xfrm>
          <a:prstGeom prst="rect">
            <a:avLst/>
          </a:prstGeom>
        </p:spPr>
      </p:pic>
      <p:pic>
        <p:nvPicPr>
          <p:cNvPr id="22" name="Graphic 21" descr="Road with solid fill">
            <a:extLst>
              <a:ext uri="{FF2B5EF4-FFF2-40B4-BE49-F238E27FC236}">
                <a16:creationId xmlns:a16="http://schemas.microsoft.com/office/drawing/2014/main" id="{16D004D6-5FE5-F2F3-3998-9654A6B5A1FA}"/>
              </a:ext>
            </a:extLst>
          </p:cNvPr>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tretch>
            <a:fillRect/>
          </a:stretch>
        </p:blipFill>
        <p:spPr>
          <a:xfrm>
            <a:off x="11258228" y="3921797"/>
            <a:ext cx="914400" cy="914400"/>
          </a:xfrm>
          <a:prstGeom prst="rect">
            <a:avLst/>
          </a:prstGeom>
        </p:spPr>
      </p:pic>
      <p:pic>
        <p:nvPicPr>
          <p:cNvPr id="24" name="Graphic 23" descr="Tent with solid fill">
            <a:extLst>
              <a:ext uri="{FF2B5EF4-FFF2-40B4-BE49-F238E27FC236}">
                <a16:creationId xmlns:a16="http://schemas.microsoft.com/office/drawing/2014/main" id="{096AA092-FB54-F7C0-9757-66F0A092D8B2}"/>
              </a:ext>
            </a:extLst>
          </p:cNvPr>
          <p:cNvPicPr>
            <a:picLocks noChangeAspect="1"/>
          </p:cNvPicPr>
          <p:nvPr/>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tretch>
            <a:fillRect/>
          </a:stretch>
        </p:blipFill>
        <p:spPr>
          <a:xfrm>
            <a:off x="11293592" y="651318"/>
            <a:ext cx="914400" cy="914400"/>
          </a:xfrm>
          <a:prstGeom prst="rect">
            <a:avLst/>
          </a:prstGeom>
        </p:spPr>
      </p:pic>
      <p:pic>
        <p:nvPicPr>
          <p:cNvPr id="26" name="Graphic 25" descr="Poles with solid fill">
            <a:extLst>
              <a:ext uri="{FF2B5EF4-FFF2-40B4-BE49-F238E27FC236}">
                <a16:creationId xmlns:a16="http://schemas.microsoft.com/office/drawing/2014/main" id="{D0302B1F-F04B-94CD-8EC2-C963DD651E7D}"/>
              </a:ext>
            </a:extLst>
          </p:cNvPr>
          <p:cNvPicPr>
            <a:picLocks noChangeAspect="1"/>
          </p:cNvPicPr>
          <p:nvPr/>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tretch>
            <a:fillRect/>
          </a:stretch>
        </p:blipFill>
        <p:spPr>
          <a:xfrm>
            <a:off x="-107880" y="3970749"/>
            <a:ext cx="914400" cy="914400"/>
          </a:xfrm>
          <a:prstGeom prst="rect">
            <a:avLst/>
          </a:prstGeom>
        </p:spPr>
      </p:pic>
      <p:pic>
        <p:nvPicPr>
          <p:cNvPr id="28" name="Graphic 27" descr="Hike with solid fill">
            <a:extLst>
              <a:ext uri="{FF2B5EF4-FFF2-40B4-BE49-F238E27FC236}">
                <a16:creationId xmlns:a16="http://schemas.microsoft.com/office/drawing/2014/main" id="{15A3E89A-0A1B-9B1D-1F42-6801AE1A4214}"/>
              </a:ext>
            </a:extLst>
          </p:cNvPr>
          <p:cNvPicPr>
            <a:picLocks noChangeAspect="1"/>
          </p:cNvPicPr>
          <p:nvPr/>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11293592" y="2344080"/>
            <a:ext cx="914400" cy="914400"/>
          </a:xfrm>
          <a:prstGeom prst="rect">
            <a:avLst/>
          </a:prstGeom>
        </p:spPr>
      </p:pic>
      <p:pic>
        <p:nvPicPr>
          <p:cNvPr id="36" name="Graphic 35" descr="Splash1 with solid fill">
            <a:extLst>
              <a:ext uri="{FF2B5EF4-FFF2-40B4-BE49-F238E27FC236}">
                <a16:creationId xmlns:a16="http://schemas.microsoft.com/office/drawing/2014/main" id="{1FAF9A69-BCD6-BF56-B214-EADC4390AC12}"/>
              </a:ext>
            </a:extLst>
          </p:cNvPr>
          <p:cNvPicPr>
            <a:picLocks noChangeAspect="1"/>
          </p:cNvPicPr>
          <p:nvPr/>
        </p:nvPicPr>
        <p: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tretch>
            <a:fillRect/>
          </a:stretch>
        </p:blipFill>
        <p:spPr>
          <a:xfrm>
            <a:off x="11293605" y="1430794"/>
            <a:ext cx="914400" cy="914400"/>
          </a:xfrm>
          <a:prstGeom prst="rect">
            <a:avLst/>
          </a:prstGeom>
        </p:spPr>
      </p:pic>
      <p:pic>
        <p:nvPicPr>
          <p:cNvPr id="38" name="Graphic 37" descr="Bonfire with solid fill">
            <a:extLst>
              <a:ext uri="{FF2B5EF4-FFF2-40B4-BE49-F238E27FC236}">
                <a16:creationId xmlns:a16="http://schemas.microsoft.com/office/drawing/2014/main" id="{968A4A76-F859-980E-E0F0-E698A551CD9A}"/>
              </a:ext>
            </a:extLst>
          </p:cNvPr>
          <p:cNvPicPr>
            <a:picLocks noChangeAspect="1"/>
          </p:cNvPicPr>
          <p:nvPr/>
        </p:nvPicPr>
        <p:blipFill>
          <a:blip r:embed="rId30">
            <a:extLst>
              <a:ext uri="{28A0092B-C50C-407E-A947-70E740481C1C}">
                <a14:useLocalDpi xmlns:a14="http://schemas.microsoft.com/office/drawing/2010/main" val="0"/>
              </a:ext>
              <a:ext uri="{96DAC541-7B7A-43D3-8B79-37D633B846F1}">
                <asvg:svgBlip xmlns:asvg="http://schemas.microsoft.com/office/drawing/2016/SVG/main" r:embed="rId31"/>
              </a:ext>
            </a:extLst>
          </a:blip>
          <a:stretch>
            <a:fillRect/>
          </a:stretch>
        </p:blipFill>
        <p:spPr>
          <a:xfrm>
            <a:off x="-80148" y="-46485"/>
            <a:ext cx="914400" cy="914400"/>
          </a:xfrm>
          <a:prstGeom prst="rect">
            <a:avLst/>
          </a:prstGeom>
        </p:spPr>
      </p:pic>
      <p:pic>
        <p:nvPicPr>
          <p:cNvPr id="40" name="Graphic 39" descr="Competition with solid fill">
            <a:extLst>
              <a:ext uri="{FF2B5EF4-FFF2-40B4-BE49-F238E27FC236}">
                <a16:creationId xmlns:a16="http://schemas.microsoft.com/office/drawing/2014/main" id="{3392CC25-30DD-696D-6EA7-C514ECCFACFA}"/>
              </a:ext>
            </a:extLst>
          </p:cNvPr>
          <p:cNvPicPr>
            <a:picLocks noChangeAspect="1"/>
          </p:cNvPicPr>
          <p:nvPr/>
        </p:nvPicPr>
        <p:blipFill>
          <a:blip r:embed="rId32">
            <a:extLst>
              <a:ext uri="{28A0092B-C50C-407E-A947-70E740481C1C}">
                <a14:useLocalDpi xmlns:a14="http://schemas.microsoft.com/office/drawing/2010/main" val="0"/>
              </a:ext>
              <a:ext uri="{96DAC541-7B7A-43D3-8B79-37D633B846F1}">
                <asvg:svgBlip xmlns:asvg="http://schemas.microsoft.com/office/drawing/2016/SVG/main" r:embed="rId33"/>
              </a:ext>
            </a:extLst>
          </a:blip>
          <a:stretch>
            <a:fillRect/>
          </a:stretch>
        </p:blipFill>
        <p:spPr>
          <a:xfrm>
            <a:off x="11277600" y="3142321"/>
            <a:ext cx="914400" cy="914400"/>
          </a:xfrm>
          <a:prstGeom prst="rect">
            <a:avLst/>
          </a:prstGeom>
        </p:spPr>
      </p:pic>
      <p:pic>
        <p:nvPicPr>
          <p:cNvPr id="46" name="Graphic 45" descr="Picnic table with solid fill">
            <a:extLst>
              <a:ext uri="{FF2B5EF4-FFF2-40B4-BE49-F238E27FC236}">
                <a16:creationId xmlns:a16="http://schemas.microsoft.com/office/drawing/2014/main" id="{74207023-E792-B83D-BA2E-915F8B2666BB}"/>
              </a:ext>
            </a:extLst>
          </p:cNvPr>
          <p:cNvPicPr>
            <a:picLocks noChangeAspect="1"/>
          </p:cNvPicPr>
          <p:nvPr/>
        </p:nvPicPr>
        <p:blipFill>
          <a:blip r:embed="rId34">
            <a:extLst>
              <a:ext uri="{28A0092B-C50C-407E-A947-70E740481C1C}">
                <a14:useLocalDpi xmlns:a14="http://schemas.microsoft.com/office/drawing/2010/main" val="0"/>
              </a:ext>
              <a:ext uri="{96DAC541-7B7A-43D3-8B79-37D633B846F1}">
                <asvg:svgBlip xmlns:asvg="http://schemas.microsoft.com/office/drawing/2016/SVG/main" r:embed="rId35"/>
              </a:ext>
            </a:extLst>
          </a:blip>
          <a:stretch>
            <a:fillRect/>
          </a:stretch>
        </p:blipFill>
        <p:spPr>
          <a:xfrm>
            <a:off x="-34094" y="5309205"/>
            <a:ext cx="914400" cy="914400"/>
          </a:xfrm>
          <a:prstGeom prst="rect">
            <a:avLst/>
          </a:prstGeom>
        </p:spPr>
      </p:pic>
      <p:pic>
        <p:nvPicPr>
          <p:cNvPr id="48" name="Graphic 47" descr="Iceberg with solid fill">
            <a:extLst>
              <a:ext uri="{FF2B5EF4-FFF2-40B4-BE49-F238E27FC236}">
                <a16:creationId xmlns:a16="http://schemas.microsoft.com/office/drawing/2014/main" id="{CF331EA0-AD18-CE19-0802-F5DEBBB27DC4}"/>
              </a:ext>
            </a:extLst>
          </p:cNvPr>
          <p:cNvPicPr>
            <a:picLocks noChangeAspect="1"/>
          </p:cNvPicPr>
          <p:nvPr/>
        </p:nvPicPr>
        <p:blipFill>
          <a:blip r:embed="rId36">
            <a:extLst>
              <a:ext uri="{28A0092B-C50C-407E-A947-70E740481C1C}">
                <a14:useLocalDpi xmlns:a14="http://schemas.microsoft.com/office/drawing/2010/main" val="0"/>
              </a:ext>
              <a:ext uri="{96DAC541-7B7A-43D3-8B79-37D633B846F1}">
                <asvg:svgBlip xmlns:asvg="http://schemas.microsoft.com/office/drawing/2016/SVG/main" r:embed="rId37"/>
              </a:ext>
            </a:extLst>
          </a:blip>
          <a:stretch>
            <a:fillRect/>
          </a:stretch>
        </p:blipFill>
        <p:spPr>
          <a:xfrm>
            <a:off x="-97539" y="1419912"/>
            <a:ext cx="914400" cy="914400"/>
          </a:xfrm>
          <a:prstGeom prst="rect">
            <a:avLst/>
          </a:prstGeom>
        </p:spPr>
      </p:pic>
      <p:pic>
        <p:nvPicPr>
          <p:cNvPr id="50" name="Graphic 49" descr="Tree With Roots with solid fill">
            <a:extLst>
              <a:ext uri="{FF2B5EF4-FFF2-40B4-BE49-F238E27FC236}">
                <a16:creationId xmlns:a16="http://schemas.microsoft.com/office/drawing/2014/main" id="{53A34264-F8DF-E762-2E2C-7198CAD6B4AD}"/>
              </a:ext>
            </a:extLst>
          </p:cNvPr>
          <p:cNvPicPr>
            <a:picLocks noChangeAspect="1"/>
          </p:cNvPicPr>
          <p:nvPr/>
        </p:nvPicPr>
        <p:blipFill>
          <a:blip r:embed="rId38">
            <a:extLst>
              <a:ext uri="{28A0092B-C50C-407E-A947-70E740481C1C}">
                <a14:useLocalDpi xmlns:a14="http://schemas.microsoft.com/office/drawing/2010/main" val="0"/>
              </a:ext>
              <a:ext uri="{96DAC541-7B7A-43D3-8B79-37D633B846F1}">
                <asvg:svgBlip xmlns:asvg="http://schemas.microsoft.com/office/drawing/2016/SVG/main" r:embed="rId39"/>
              </a:ext>
            </a:extLst>
          </a:blip>
          <a:stretch>
            <a:fillRect/>
          </a:stretch>
        </p:blipFill>
        <p:spPr>
          <a:xfrm>
            <a:off x="-84178" y="2294196"/>
            <a:ext cx="914400" cy="914400"/>
          </a:xfrm>
          <a:prstGeom prst="rect">
            <a:avLst/>
          </a:prstGeom>
        </p:spPr>
      </p:pic>
      <p:pic>
        <p:nvPicPr>
          <p:cNvPr id="52" name="Graphic 51" descr="Binoculars with solid fill">
            <a:extLst>
              <a:ext uri="{FF2B5EF4-FFF2-40B4-BE49-F238E27FC236}">
                <a16:creationId xmlns:a16="http://schemas.microsoft.com/office/drawing/2014/main" id="{7B6BAE28-EDC5-D2A8-E60B-F04583C74EB4}"/>
              </a:ext>
            </a:extLst>
          </p:cNvPr>
          <p:cNvPicPr>
            <a:picLocks noChangeAspect="1"/>
          </p:cNvPicPr>
          <p:nvPr/>
        </p:nvPicPr>
        <p: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tretch>
            <a:fillRect/>
          </a:stretch>
        </p:blipFill>
        <p:spPr>
          <a:xfrm>
            <a:off x="11293593" y="4741886"/>
            <a:ext cx="914400" cy="914400"/>
          </a:xfrm>
          <a:prstGeom prst="rect">
            <a:avLst/>
          </a:prstGeom>
        </p:spPr>
      </p:pic>
      <p:pic>
        <p:nvPicPr>
          <p:cNvPr id="56" name="Graphic 55" descr="Life jacket with solid fill">
            <a:extLst>
              <a:ext uri="{FF2B5EF4-FFF2-40B4-BE49-F238E27FC236}">
                <a16:creationId xmlns:a16="http://schemas.microsoft.com/office/drawing/2014/main" id="{2A08A7A5-0D38-B8CA-0AEA-5F6B58C05390}"/>
              </a:ext>
            </a:extLst>
          </p:cNvPr>
          <p:cNvPicPr>
            <a:picLocks noChangeAspect="1"/>
          </p:cNvPicPr>
          <p:nvPr/>
        </p:nvPicPr>
        <p:blipFill>
          <a:blip r:embed="rId42">
            <a:extLst>
              <a:ext uri="{28A0092B-C50C-407E-A947-70E740481C1C}">
                <a14:useLocalDpi xmlns:a14="http://schemas.microsoft.com/office/drawing/2010/main" val="0"/>
              </a:ext>
              <a:ext uri="{96DAC541-7B7A-43D3-8B79-37D633B846F1}">
                <asvg:svgBlip xmlns:asvg="http://schemas.microsoft.com/office/drawing/2016/SVG/main" r:embed="rId43"/>
              </a:ext>
            </a:extLst>
          </a:blip>
          <a:stretch>
            <a:fillRect/>
          </a:stretch>
        </p:blipFill>
        <p:spPr>
          <a:xfrm>
            <a:off x="-23649" y="5986200"/>
            <a:ext cx="914400" cy="914400"/>
          </a:xfrm>
          <a:prstGeom prst="rect">
            <a:avLst/>
          </a:prstGeom>
        </p:spPr>
      </p:pic>
      <p:pic>
        <p:nvPicPr>
          <p:cNvPr id="58" name="Graphic 57" descr="Life ring with solid fill">
            <a:extLst>
              <a:ext uri="{FF2B5EF4-FFF2-40B4-BE49-F238E27FC236}">
                <a16:creationId xmlns:a16="http://schemas.microsoft.com/office/drawing/2014/main" id="{31D9A983-333E-D28F-9E10-4B87F6336BC3}"/>
              </a:ext>
            </a:extLst>
          </p:cNvPr>
          <p:cNvPicPr>
            <a:picLocks noChangeAspect="1"/>
          </p:cNvPicPr>
          <p:nvPr/>
        </p:nvPicPr>
        <p:blipFill>
          <a:blip r:embed="rId44">
            <a:extLst>
              <a:ext uri="{28A0092B-C50C-407E-A947-70E740481C1C}">
                <a14:useLocalDpi xmlns:a14="http://schemas.microsoft.com/office/drawing/2010/main" val="0"/>
              </a:ext>
              <a:ext uri="{96DAC541-7B7A-43D3-8B79-37D633B846F1}">
                <asvg:svgBlip xmlns:asvg="http://schemas.microsoft.com/office/drawing/2016/SVG/main" r:embed="rId45"/>
              </a:ext>
            </a:extLst>
          </a:blip>
          <a:stretch>
            <a:fillRect/>
          </a:stretch>
        </p:blipFill>
        <p:spPr>
          <a:xfrm>
            <a:off x="-84165" y="3122322"/>
            <a:ext cx="914400" cy="914400"/>
          </a:xfrm>
          <a:prstGeom prst="rect">
            <a:avLst/>
          </a:prstGeom>
        </p:spPr>
      </p:pic>
      <p:pic>
        <p:nvPicPr>
          <p:cNvPr id="62" name="Graphic 61" descr="Wave with solid fill">
            <a:extLst>
              <a:ext uri="{FF2B5EF4-FFF2-40B4-BE49-F238E27FC236}">
                <a16:creationId xmlns:a16="http://schemas.microsoft.com/office/drawing/2014/main" id="{55AD5319-68F9-5D30-C710-0CAFDEFAD7AC}"/>
              </a:ext>
            </a:extLst>
          </p:cNvPr>
          <p:cNvPicPr>
            <a:picLocks noChangeAspect="1"/>
          </p:cNvPicPr>
          <p:nvPr/>
        </p:nvPicPr>
        <p:blipFill>
          <a:blip r:embed="rId46">
            <a:extLst>
              <a:ext uri="{28A0092B-C50C-407E-A947-70E740481C1C}">
                <a14:useLocalDpi xmlns:a14="http://schemas.microsoft.com/office/drawing/2010/main" val="0"/>
              </a:ext>
              <a:ext uri="{96DAC541-7B7A-43D3-8B79-37D633B846F1}">
                <asvg:svgBlip xmlns:asvg="http://schemas.microsoft.com/office/drawing/2016/SVG/main" r:embed="rId47"/>
              </a:ext>
            </a:extLst>
          </a:blip>
          <a:stretch>
            <a:fillRect/>
          </a:stretch>
        </p:blipFill>
        <p:spPr>
          <a:xfrm>
            <a:off x="11293592" y="6114600"/>
            <a:ext cx="914400" cy="914400"/>
          </a:xfrm>
          <a:prstGeom prst="rect">
            <a:avLst/>
          </a:prstGeom>
        </p:spPr>
      </p:pic>
      <p:pic>
        <p:nvPicPr>
          <p:cNvPr id="64" name="Graphic 63" descr="Bucket and shovel with solid fill">
            <a:extLst>
              <a:ext uri="{FF2B5EF4-FFF2-40B4-BE49-F238E27FC236}">
                <a16:creationId xmlns:a16="http://schemas.microsoft.com/office/drawing/2014/main" id="{062D8A3B-3F78-F836-714B-E053D4FB3072}"/>
              </a:ext>
            </a:extLst>
          </p:cNvPr>
          <p:cNvPicPr>
            <a:picLocks noChangeAspect="1"/>
          </p:cNvPicPr>
          <p:nvPr/>
        </p:nvPicPr>
        <p:blipFill>
          <a:blip r:embed="rId48">
            <a:extLst>
              <a:ext uri="{28A0092B-C50C-407E-A947-70E740481C1C}">
                <a14:useLocalDpi xmlns:a14="http://schemas.microsoft.com/office/drawing/2010/main" val="0"/>
              </a:ext>
              <a:ext uri="{96DAC541-7B7A-43D3-8B79-37D633B846F1}">
                <asvg:svgBlip xmlns:asvg="http://schemas.microsoft.com/office/drawing/2016/SVG/main" r:embed="rId49"/>
              </a:ext>
            </a:extLst>
          </a:blip>
          <a:stretch>
            <a:fillRect/>
          </a:stretch>
        </p:blipFill>
        <p:spPr>
          <a:xfrm>
            <a:off x="-120419" y="641505"/>
            <a:ext cx="914400" cy="914400"/>
          </a:xfrm>
          <a:prstGeom prst="rect">
            <a:avLst/>
          </a:prstGeom>
        </p:spPr>
      </p:pic>
      <p:sp>
        <p:nvSpPr>
          <p:cNvPr id="65" name="Arrow: U-Turn 64">
            <a:extLst>
              <a:ext uri="{FF2B5EF4-FFF2-40B4-BE49-F238E27FC236}">
                <a16:creationId xmlns:a16="http://schemas.microsoft.com/office/drawing/2014/main" id="{E3B2DE53-3681-0F1D-A3A3-DEE5702E8B11}"/>
              </a:ext>
            </a:extLst>
          </p:cNvPr>
          <p:cNvSpPr/>
          <p:nvPr/>
        </p:nvSpPr>
        <p:spPr>
          <a:xfrm>
            <a:off x="3004457" y="143600"/>
            <a:ext cx="5551715" cy="925453"/>
          </a:xfrm>
          <a:prstGeom prst="uturnArrow">
            <a:avLst/>
          </a:prstGeom>
          <a:solidFill>
            <a:srgbClr val="A02B93"/>
          </a:solidFill>
          <a:ln>
            <a:solidFill>
              <a:srgbClr val="A02B9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n>
                <a:solidFill>
                  <a:srgbClr val="A02B93"/>
                </a:solidFill>
              </a:ln>
              <a:solidFill>
                <a:srgbClr val="A02B93"/>
              </a:solidFill>
            </a:endParaRPr>
          </a:p>
        </p:txBody>
      </p:sp>
      <p:sp>
        <p:nvSpPr>
          <p:cNvPr id="66" name="Arrow: U-Turn 65">
            <a:extLst>
              <a:ext uri="{FF2B5EF4-FFF2-40B4-BE49-F238E27FC236}">
                <a16:creationId xmlns:a16="http://schemas.microsoft.com/office/drawing/2014/main" id="{D7308F74-6903-8DC6-90DC-00839C495318}"/>
              </a:ext>
            </a:extLst>
          </p:cNvPr>
          <p:cNvSpPr/>
          <p:nvPr/>
        </p:nvSpPr>
        <p:spPr>
          <a:xfrm rot="10800000">
            <a:off x="3004457" y="5857992"/>
            <a:ext cx="5551715" cy="925453"/>
          </a:xfrm>
          <a:prstGeom prst="uturnArrow">
            <a:avLst/>
          </a:prstGeom>
          <a:solidFill>
            <a:srgbClr val="A02B93"/>
          </a:solidFill>
          <a:ln>
            <a:solidFill>
              <a:srgbClr val="A02B9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rgbClr val="A02B93"/>
                </a:solidFill>
              </a:ln>
              <a:solidFill>
                <a:srgbClr val="A02B93"/>
              </a:solidFill>
            </a:endParaRPr>
          </a:p>
        </p:txBody>
      </p:sp>
      <p:pic>
        <p:nvPicPr>
          <p:cNvPr id="69" name="Recorded Sound" descr="Wilting Pot Plant with solid fill">
            <a:hlinkClick r:id="" action="ppaction://media"/>
            <a:extLst>
              <a:ext uri="{FF2B5EF4-FFF2-40B4-BE49-F238E27FC236}">
                <a16:creationId xmlns:a16="http://schemas.microsoft.com/office/drawing/2014/main" id="{90C2178D-7D7D-2A41-C172-72B834CA027B}"/>
              </a:ext>
            </a:extLst>
          </p:cNvPr>
          <p:cNvPicPr>
            <a:picLocks noChangeAspect="1"/>
          </p:cNvPicPr>
          <p:nvPr>
            <a:audioFile r:link="rId6"/>
            <p:extLst>
              <p:ext uri="{DAA4B4D4-6D71-4841-9C94-3DE7FCFB9230}">
                <p14:media xmlns:p14="http://schemas.microsoft.com/office/powerpoint/2010/main" r:embed="rId5"/>
              </p:ext>
            </p:extLst>
          </p:nvPr>
        </p:nvPicPr>
        <p:blipFill>
          <a:blip r:embed="rId50">
            <a:extLst>
              <a:ext uri="{28A0092B-C50C-407E-A947-70E740481C1C}">
                <a14:useLocalDpi xmlns:a14="http://schemas.microsoft.com/office/drawing/2010/main" val="0"/>
              </a:ext>
              <a:ext uri="{96DAC541-7B7A-43D3-8B79-37D633B846F1}">
                <asvg:svgBlip xmlns:asvg="http://schemas.microsoft.com/office/drawing/2016/SVG/main" r:embed="rId51"/>
              </a:ext>
            </a:extLst>
          </a:blip>
          <a:srcRect/>
          <a:stretch/>
        </p:blipFill>
        <p:spPr>
          <a:xfrm>
            <a:off x="8900654" y="3208596"/>
            <a:ext cx="1559928" cy="1559928"/>
          </a:xfrm>
          <a:prstGeom prst="rect">
            <a:avLst/>
          </a:prstGeom>
        </p:spPr>
      </p:pic>
      <p:pic>
        <p:nvPicPr>
          <p:cNvPr id="70" name="Recorded Sound" descr="Open hand with plant with solid fill">
            <a:hlinkClick r:id="" action="ppaction://media"/>
            <a:extLst>
              <a:ext uri="{FF2B5EF4-FFF2-40B4-BE49-F238E27FC236}">
                <a16:creationId xmlns:a16="http://schemas.microsoft.com/office/drawing/2014/main" id="{70262678-B4F8-5767-4ADC-F732F6E28A25}"/>
              </a:ext>
            </a:extLst>
          </p:cNvPr>
          <p:cNvPicPr>
            <a:picLocks noChangeAspect="1"/>
          </p:cNvPicPr>
          <p:nvPr>
            <a:audioFile r:link="rId8"/>
            <p:extLst>
              <p:ext uri="{DAA4B4D4-6D71-4841-9C94-3DE7FCFB9230}">
                <p14:media xmlns:p14="http://schemas.microsoft.com/office/powerpoint/2010/main" r:embed="rId7"/>
              </p:ext>
            </p:extLst>
          </p:nvPr>
        </p:nvPicPr>
        <p:blipFill>
          <a:blip r:embed="rId52">
            <a:extLst>
              <a:ext uri="{28A0092B-C50C-407E-A947-70E740481C1C}">
                <a14:useLocalDpi xmlns:a14="http://schemas.microsoft.com/office/drawing/2010/main" val="0"/>
              </a:ext>
              <a:ext uri="{96DAC541-7B7A-43D3-8B79-37D633B846F1}">
                <asvg:svgBlip xmlns:asvg="http://schemas.microsoft.com/office/drawing/2016/SVG/main" r:embed="rId53"/>
              </a:ext>
            </a:extLst>
          </a:blip>
          <a:srcRect/>
          <a:stretch/>
        </p:blipFill>
        <p:spPr>
          <a:xfrm>
            <a:off x="1242320" y="3332263"/>
            <a:ext cx="1409623" cy="1409623"/>
          </a:xfrm>
          <a:prstGeom prst="rect">
            <a:avLst/>
          </a:prstGeom>
        </p:spPr>
      </p:pic>
    </p:spTree>
    <p:extLst>
      <p:ext uri="{BB962C8B-B14F-4D97-AF65-F5344CB8AC3E}">
        <p14:creationId xmlns:p14="http://schemas.microsoft.com/office/powerpoint/2010/main" val="1542734401"/>
      </p:ext>
    </p:extLst>
  </p:cSld>
  <p:clrMapOvr>
    <a:masterClrMapping/>
  </p:clrMapOvr>
  <mc:AlternateContent xmlns:mc="http://schemas.openxmlformats.org/markup-compatibility/2006">
    <mc:Choice xmlns:p14="http://schemas.microsoft.com/office/powerpoint/2010/main" Requires="p14">
      <p:transition spd="slow" p14:dur="2000" advTm="19769"/>
    </mc:Choice>
    <mc:Fallback>
      <p:transition spd="slow" advTm="197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769" fill="hold"/>
                                        <p:tgtEl>
                                          <p:spTgt spid="4"/>
                                        </p:tgtEl>
                                      </p:cBhvr>
                                    </p:cmd>
                                  </p:childTnLst>
                                </p:cTn>
                              </p:par>
                            </p:childTnLst>
                          </p:cTn>
                        </p:par>
                        <p:par>
                          <p:cTn id="7" fill="hold">
                            <p:stCondLst>
                              <p:cond delay="19769"/>
                            </p:stCondLst>
                            <p:childTnLst>
                              <p:par>
                                <p:cTn id="8" presetID="1" presetClass="mediacall" presetSubtype="0" fill="hold" nodeType="afterEffect">
                                  <p:stCondLst>
                                    <p:cond delay="0"/>
                                  </p:stCondLst>
                                  <p:childTnLst>
                                    <p:cmd type="call" cmd="playFrom(0.0)">
                                      <p:cBhvr>
                                        <p:cTn id="9" dur="28261" fill="hold"/>
                                        <p:tgtEl>
                                          <p:spTgt spid="14"/>
                                        </p:tgtEl>
                                      </p:cBhvr>
                                    </p:cmd>
                                  </p:childTnLst>
                                </p:cTn>
                              </p:par>
                            </p:childTnLst>
                          </p:cTn>
                        </p:par>
                        <p:par>
                          <p:cTn id="10" fill="hold">
                            <p:stCondLst>
                              <p:cond delay="48030"/>
                            </p:stCondLst>
                            <p:childTnLst>
                              <p:par>
                                <p:cTn id="11" presetID="1" presetClass="mediacall" presetSubtype="0" fill="hold" nodeType="afterEffect">
                                  <p:stCondLst>
                                    <p:cond delay="0"/>
                                  </p:stCondLst>
                                  <p:childTnLst>
                                    <p:cmd type="call" cmd="playFrom(0.0)">
                                      <p:cBhvr>
                                        <p:cTn id="12" dur="49072" fill="hold"/>
                                        <p:tgtEl>
                                          <p:spTgt spid="69"/>
                                        </p:tgtEl>
                                      </p:cBhvr>
                                    </p:cmd>
                                  </p:childTnLst>
                                </p:cTn>
                              </p:par>
                            </p:childTnLst>
                          </p:cTn>
                        </p:par>
                        <p:par>
                          <p:cTn id="13" fill="hold">
                            <p:stCondLst>
                              <p:cond delay="97102"/>
                            </p:stCondLst>
                            <p:childTnLst>
                              <p:par>
                                <p:cTn id="14" presetID="1" presetClass="mediacall" presetSubtype="0" fill="hold" nodeType="afterEffect">
                                  <p:stCondLst>
                                    <p:cond delay="0"/>
                                  </p:stCondLst>
                                  <p:childTnLst>
                                    <p:cmd type="call" cmd="playFrom(0.0)">
                                      <p:cBhvr>
                                        <p:cTn id="15" dur="23066" fill="hold"/>
                                        <p:tgtEl>
                                          <p:spTgt spid="7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4"/>
                </p:tgtEl>
              </p:cMediaNode>
            </p:audio>
            <p:audio>
              <p:cMediaNode vol="80000">
                <p:cTn id="17" fill="hold" display="0">
                  <p:stCondLst>
                    <p:cond delay="indefinite"/>
                  </p:stCondLst>
                  <p:endCondLst>
                    <p:cond evt="onStopAudio" delay="0">
                      <p:tgtEl>
                        <p:sldTgt/>
                      </p:tgtEl>
                    </p:cond>
                  </p:endCondLst>
                </p:cTn>
                <p:tgtEl>
                  <p:spTgt spid="14"/>
                </p:tgtEl>
              </p:cMediaNode>
            </p:audio>
            <p:audio>
              <p:cMediaNode vol="80000">
                <p:cTn id="18" fill="hold" display="0">
                  <p:stCondLst>
                    <p:cond delay="indefinite"/>
                  </p:stCondLst>
                  <p:endCondLst>
                    <p:cond evt="onStopAudio" delay="0">
                      <p:tgtEl>
                        <p:sldTgt/>
                      </p:tgtEl>
                    </p:cond>
                  </p:endCondLst>
                </p:cTn>
                <p:tgtEl>
                  <p:spTgt spid="69"/>
                </p:tgtEl>
              </p:cMediaNode>
            </p:audio>
            <p:audio>
              <p:cMediaNode vol="80000">
                <p:cTn id="19" fill="hold" display="0">
                  <p:stCondLst>
                    <p:cond delay="indefinite"/>
                  </p:stCondLst>
                  <p:endCondLst>
                    <p:cond evt="onStopAudio" delay="0">
                      <p:tgtEl>
                        <p:sldTgt/>
                      </p:tgtEl>
                    </p:cond>
                  </p:endCondLst>
                </p:cTn>
                <p:tgtEl>
                  <p:spTgt spid="7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9D60F-178B-3AC2-D22F-F62E2F7F15B8}"/>
              </a:ext>
            </a:extLst>
          </p:cNvPr>
          <p:cNvSpPr>
            <a:spLocks noGrp="1"/>
          </p:cNvSpPr>
          <p:nvPr>
            <p:ph type="title"/>
          </p:nvPr>
        </p:nvSpPr>
        <p:spPr>
          <a:xfrm>
            <a:off x="4546647" y="2680850"/>
            <a:ext cx="3369906" cy="1325563"/>
          </a:xfrm>
        </p:spPr>
        <p:txBody>
          <a:bodyPr/>
          <a:lstStyle/>
          <a:p>
            <a:r>
              <a:rPr lang="en-GB" dirty="0">
                <a:latin typeface="Times New Roman" panose="02020603050405020304" pitchFamily="18" charset="0"/>
                <a:cs typeface="Times New Roman" panose="02020603050405020304" pitchFamily="18" charset="0"/>
              </a:rPr>
              <a:t>Conclusion:</a:t>
            </a:r>
            <a:r>
              <a:rPr lang="en-GB" dirty="0"/>
              <a:t> </a:t>
            </a:r>
          </a:p>
        </p:txBody>
      </p:sp>
      <p:pic>
        <p:nvPicPr>
          <p:cNvPr id="14" name="Graphic 13" descr="Fir tree with solid fill">
            <a:extLst>
              <a:ext uri="{FF2B5EF4-FFF2-40B4-BE49-F238E27FC236}">
                <a16:creationId xmlns:a16="http://schemas.microsoft.com/office/drawing/2014/main" id="{5F53042B-6BCF-BFAE-8218-4831AE1DAEC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87302" y="5980922"/>
            <a:ext cx="914400" cy="914400"/>
          </a:xfrm>
          <a:prstGeom prst="rect">
            <a:avLst/>
          </a:prstGeom>
        </p:spPr>
      </p:pic>
      <p:pic>
        <p:nvPicPr>
          <p:cNvPr id="16" name="Graphic 15" descr="Deciduous tree with solid fill">
            <a:extLst>
              <a:ext uri="{FF2B5EF4-FFF2-40B4-BE49-F238E27FC236}">
                <a16:creationId xmlns:a16="http://schemas.microsoft.com/office/drawing/2014/main" id="{EE39F08A-8774-C939-5AA7-09BF59BE52A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2963731" y="5999584"/>
            <a:ext cx="914400" cy="914400"/>
          </a:xfrm>
          <a:prstGeom prst="rect">
            <a:avLst/>
          </a:prstGeom>
        </p:spPr>
      </p:pic>
      <p:pic>
        <p:nvPicPr>
          <p:cNvPr id="17" name="Graphic 16" descr="Fir tree with solid fill">
            <a:extLst>
              <a:ext uri="{FF2B5EF4-FFF2-40B4-BE49-F238E27FC236}">
                <a16:creationId xmlns:a16="http://schemas.microsoft.com/office/drawing/2014/main" id="{0048C3C2-3896-FA0D-4A7E-BC5DCEB71B7E}"/>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37833" y="5980922"/>
            <a:ext cx="914400" cy="914400"/>
          </a:xfrm>
          <a:prstGeom prst="rect">
            <a:avLst/>
          </a:prstGeom>
        </p:spPr>
      </p:pic>
      <p:pic>
        <p:nvPicPr>
          <p:cNvPr id="18" name="Graphic 17" descr="Fir tree with solid fill">
            <a:extLst>
              <a:ext uri="{FF2B5EF4-FFF2-40B4-BE49-F238E27FC236}">
                <a16:creationId xmlns:a16="http://schemas.microsoft.com/office/drawing/2014/main" id="{3FBC93EA-D37F-F375-23A1-84A7A02FA81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727958" y="5980468"/>
            <a:ext cx="914400" cy="914400"/>
          </a:xfrm>
          <a:prstGeom prst="rect">
            <a:avLst/>
          </a:prstGeom>
        </p:spPr>
      </p:pic>
      <p:pic>
        <p:nvPicPr>
          <p:cNvPr id="19" name="Graphic 18" descr="Fir tree with solid fill">
            <a:extLst>
              <a:ext uri="{FF2B5EF4-FFF2-40B4-BE49-F238E27FC236}">
                <a16:creationId xmlns:a16="http://schemas.microsoft.com/office/drawing/2014/main" id="{FC2D2F44-3FDA-C996-31B4-B5BD87AA014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287199" y="5980922"/>
            <a:ext cx="914400" cy="914400"/>
          </a:xfrm>
          <a:prstGeom prst="rect">
            <a:avLst/>
          </a:prstGeom>
        </p:spPr>
      </p:pic>
      <p:pic>
        <p:nvPicPr>
          <p:cNvPr id="20" name="Graphic 19" descr="Deciduous tree with solid fill">
            <a:extLst>
              <a:ext uri="{FF2B5EF4-FFF2-40B4-BE49-F238E27FC236}">
                <a16:creationId xmlns:a16="http://schemas.microsoft.com/office/drawing/2014/main" id="{49E3E5AC-712A-A348-7E58-C7ACA364E5D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730803" y="5999584"/>
            <a:ext cx="914400" cy="914400"/>
          </a:xfrm>
          <a:prstGeom prst="rect">
            <a:avLst/>
          </a:prstGeom>
        </p:spPr>
      </p:pic>
      <p:pic>
        <p:nvPicPr>
          <p:cNvPr id="21" name="Graphic 20" descr="Deciduous tree with solid fill">
            <a:extLst>
              <a:ext uri="{FF2B5EF4-FFF2-40B4-BE49-F238E27FC236}">
                <a16:creationId xmlns:a16="http://schemas.microsoft.com/office/drawing/2014/main" id="{6C8C6DD3-E551-47E3-C2C4-C5AA078EEF4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838588" y="5989020"/>
            <a:ext cx="914400" cy="914400"/>
          </a:xfrm>
          <a:prstGeom prst="rect">
            <a:avLst/>
          </a:prstGeom>
        </p:spPr>
      </p:pic>
      <p:pic>
        <p:nvPicPr>
          <p:cNvPr id="22" name="Graphic 21" descr="Deciduous tree with solid fill">
            <a:extLst>
              <a:ext uri="{FF2B5EF4-FFF2-40B4-BE49-F238E27FC236}">
                <a16:creationId xmlns:a16="http://schemas.microsoft.com/office/drawing/2014/main" id="{C01D02E7-1FB8-B73F-FB47-F674314F95E0}"/>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927870" y="6007683"/>
            <a:ext cx="914400" cy="914400"/>
          </a:xfrm>
          <a:prstGeom prst="rect">
            <a:avLst/>
          </a:prstGeom>
        </p:spPr>
      </p:pic>
      <p:pic>
        <p:nvPicPr>
          <p:cNvPr id="23" name="Graphic 22" descr="Deciduous tree with solid fill">
            <a:extLst>
              <a:ext uri="{FF2B5EF4-FFF2-40B4-BE49-F238E27FC236}">
                <a16:creationId xmlns:a16="http://schemas.microsoft.com/office/drawing/2014/main" id="{1BFB5A58-2A55-65AE-9C10-256195C73897}"/>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447601" y="5989020"/>
            <a:ext cx="914400" cy="914400"/>
          </a:xfrm>
          <a:prstGeom prst="rect">
            <a:avLst/>
          </a:prstGeom>
        </p:spPr>
      </p:pic>
      <p:pic>
        <p:nvPicPr>
          <p:cNvPr id="24" name="Graphic 23" descr="Fir tree with solid fill">
            <a:extLst>
              <a:ext uri="{FF2B5EF4-FFF2-40B4-BE49-F238E27FC236}">
                <a16:creationId xmlns:a16="http://schemas.microsoft.com/office/drawing/2014/main" id="{82A746FA-7E44-6844-404C-9ED14B28E06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703836" y="5993688"/>
            <a:ext cx="914400" cy="914400"/>
          </a:xfrm>
          <a:prstGeom prst="rect">
            <a:avLst/>
          </a:prstGeom>
        </p:spPr>
      </p:pic>
      <p:pic>
        <p:nvPicPr>
          <p:cNvPr id="25" name="Graphic 24" descr="Fir tree with solid fill">
            <a:extLst>
              <a:ext uri="{FF2B5EF4-FFF2-40B4-BE49-F238E27FC236}">
                <a16:creationId xmlns:a16="http://schemas.microsoft.com/office/drawing/2014/main" id="{FB6BFE09-1DF2-7364-0694-1592C7FEB61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1478104" y="5980468"/>
            <a:ext cx="914400" cy="914400"/>
          </a:xfrm>
          <a:prstGeom prst="rect">
            <a:avLst/>
          </a:prstGeom>
        </p:spPr>
      </p:pic>
      <p:pic>
        <p:nvPicPr>
          <p:cNvPr id="26" name="Graphic 25" descr="Fir tree with solid fill">
            <a:extLst>
              <a:ext uri="{FF2B5EF4-FFF2-40B4-BE49-F238E27FC236}">
                <a16:creationId xmlns:a16="http://schemas.microsoft.com/office/drawing/2014/main" id="{39B27D83-46ED-9AFD-139C-51F8F7700C8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840062" y="5980468"/>
            <a:ext cx="914400" cy="914400"/>
          </a:xfrm>
          <a:prstGeom prst="rect">
            <a:avLst/>
          </a:prstGeom>
        </p:spPr>
      </p:pic>
      <p:sp>
        <p:nvSpPr>
          <p:cNvPr id="27" name="Cloud 26">
            <a:extLst>
              <a:ext uri="{FF2B5EF4-FFF2-40B4-BE49-F238E27FC236}">
                <a16:creationId xmlns:a16="http://schemas.microsoft.com/office/drawing/2014/main" id="{3AC7849E-517A-4A7F-B383-F64CC60FADE1}"/>
              </a:ext>
            </a:extLst>
          </p:cNvPr>
          <p:cNvSpPr/>
          <p:nvPr/>
        </p:nvSpPr>
        <p:spPr>
          <a:xfrm>
            <a:off x="1301702" y="2577387"/>
            <a:ext cx="2607282" cy="1679510"/>
          </a:xfrm>
          <a:prstGeom prst="cloud">
            <a:avLst/>
          </a:prstGeom>
          <a:solidFill>
            <a:srgbClr val="196B24"/>
          </a:solidFill>
          <a:ln>
            <a:solidFill>
              <a:srgbClr val="196B2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Imposter thoughts. </a:t>
            </a:r>
          </a:p>
        </p:txBody>
      </p:sp>
      <p:sp>
        <p:nvSpPr>
          <p:cNvPr id="28" name="Cloud 27">
            <a:extLst>
              <a:ext uri="{FF2B5EF4-FFF2-40B4-BE49-F238E27FC236}">
                <a16:creationId xmlns:a16="http://schemas.microsoft.com/office/drawing/2014/main" id="{99B64E64-BE7E-EDFD-40F9-FB77595B43E7}"/>
              </a:ext>
            </a:extLst>
          </p:cNvPr>
          <p:cNvSpPr/>
          <p:nvPr/>
        </p:nvSpPr>
        <p:spPr>
          <a:xfrm>
            <a:off x="4626828" y="1016884"/>
            <a:ext cx="2685031" cy="1667848"/>
          </a:xfrm>
          <a:prstGeom prst="cloud">
            <a:avLst/>
          </a:prstGeom>
          <a:solidFill>
            <a:srgbClr val="00B0F0"/>
          </a:solidFill>
          <a:ln>
            <a:solidFill>
              <a:srgbClr val="00B0F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Times New Roman" panose="02020603050405020304" pitchFamily="18" charset="0"/>
                <a:cs typeface="Times New Roman" panose="02020603050405020304" pitchFamily="18" charset="0"/>
              </a:rPr>
              <a:t>Procrastination.</a:t>
            </a:r>
          </a:p>
        </p:txBody>
      </p:sp>
      <p:sp>
        <p:nvSpPr>
          <p:cNvPr id="29" name="Cloud 28">
            <a:extLst>
              <a:ext uri="{FF2B5EF4-FFF2-40B4-BE49-F238E27FC236}">
                <a16:creationId xmlns:a16="http://schemas.microsoft.com/office/drawing/2014/main" id="{E1885EDA-3EBC-392E-B463-B0F88BA30B8F}"/>
              </a:ext>
            </a:extLst>
          </p:cNvPr>
          <p:cNvSpPr/>
          <p:nvPr/>
        </p:nvSpPr>
        <p:spPr>
          <a:xfrm>
            <a:off x="8295788" y="2577387"/>
            <a:ext cx="2996057" cy="1514394"/>
          </a:xfrm>
          <a:prstGeom prst="cloud">
            <a:avLst/>
          </a:prstGeom>
          <a:solidFill>
            <a:srgbClr val="A02B93"/>
          </a:solidFill>
          <a:ln>
            <a:solidFill>
              <a:srgbClr val="A02B9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Times New Roman" panose="02020603050405020304" pitchFamily="18" charset="0"/>
                <a:cs typeface="Times New Roman" panose="02020603050405020304" pitchFamily="18" charset="0"/>
              </a:rPr>
              <a:t>Stress and anxiety. </a:t>
            </a:r>
          </a:p>
        </p:txBody>
      </p:sp>
      <p:pic>
        <p:nvPicPr>
          <p:cNvPr id="31" name="Graphic 30" descr="Canoe with solid fill">
            <a:extLst>
              <a:ext uri="{FF2B5EF4-FFF2-40B4-BE49-F238E27FC236}">
                <a16:creationId xmlns:a16="http://schemas.microsoft.com/office/drawing/2014/main" id="{112A6631-441F-08F7-18E4-6CEADF649AE0}"/>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844502" y="-136016"/>
            <a:ext cx="914400" cy="914400"/>
          </a:xfrm>
          <a:prstGeom prst="rect">
            <a:avLst/>
          </a:prstGeom>
        </p:spPr>
      </p:pic>
      <p:pic>
        <p:nvPicPr>
          <p:cNvPr id="33" name="Graphic 32" descr="Scuba diving with solid fill">
            <a:extLst>
              <a:ext uri="{FF2B5EF4-FFF2-40B4-BE49-F238E27FC236}">
                <a16:creationId xmlns:a16="http://schemas.microsoft.com/office/drawing/2014/main" id="{C81ECE71-C146-59C9-E367-409C91B7A1FA}"/>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33233" y="-136016"/>
            <a:ext cx="914400" cy="914400"/>
          </a:xfrm>
          <a:prstGeom prst="rect">
            <a:avLst/>
          </a:prstGeom>
        </p:spPr>
      </p:pic>
      <p:pic>
        <p:nvPicPr>
          <p:cNvPr id="35" name="Graphic 34" descr="Wave with solid fill">
            <a:extLst>
              <a:ext uri="{FF2B5EF4-FFF2-40B4-BE49-F238E27FC236}">
                <a16:creationId xmlns:a16="http://schemas.microsoft.com/office/drawing/2014/main" id="{3B58376D-8BF7-D616-15A1-81FB4344A103}"/>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2570171" y="-91187"/>
            <a:ext cx="914400" cy="914400"/>
          </a:xfrm>
          <a:prstGeom prst="rect">
            <a:avLst/>
          </a:prstGeom>
        </p:spPr>
      </p:pic>
      <p:pic>
        <p:nvPicPr>
          <p:cNvPr id="37" name="Graphic 36" descr="Roasting Marshmallows with solid fill">
            <a:extLst>
              <a:ext uri="{FF2B5EF4-FFF2-40B4-BE49-F238E27FC236}">
                <a16:creationId xmlns:a16="http://schemas.microsoft.com/office/drawing/2014/main" id="{CD662297-6C89-ECDF-2747-43CCD2F31B34}"/>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4169628" y="-36306"/>
            <a:ext cx="914400" cy="914400"/>
          </a:xfrm>
          <a:prstGeom prst="rect">
            <a:avLst/>
          </a:prstGeom>
        </p:spPr>
      </p:pic>
      <p:pic>
        <p:nvPicPr>
          <p:cNvPr id="39" name="Graphic 38" descr="Backpack with solid fill">
            <a:extLst>
              <a:ext uri="{FF2B5EF4-FFF2-40B4-BE49-F238E27FC236}">
                <a16:creationId xmlns:a16="http://schemas.microsoft.com/office/drawing/2014/main" id="{A3C82BE3-A137-42A3-8A23-6E45319972C9}"/>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blipFill>
        <p:spPr>
          <a:xfrm>
            <a:off x="3382759" y="0"/>
            <a:ext cx="914400" cy="914400"/>
          </a:xfrm>
          <a:prstGeom prst="rect">
            <a:avLst/>
          </a:prstGeom>
        </p:spPr>
      </p:pic>
      <p:pic>
        <p:nvPicPr>
          <p:cNvPr id="41" name="Graphic 40" descr="Teepee with solid fill">
            <a:extLst>
              <a:ext uri="{FF2B5EF4-FFF2-40B4-BE49-F238E27FC236}">
                <a16:creationId xmlns:a16="http://schemas.microsoft.com/office/drawing/2014/main" id="{3DF020E7-9D20-807C-3155-F3A5B312F63D}"/>
              </a:ext>
            </a:extLst>
          </p:cNvPr>
          <p:cNvPicPr>
            <a:picLocks noChangeAspect="1"/>
          </p:cNvPicPr>
          <p:nvPr/>
        </p:nvPicPr>
        <p:blipFill>
          <a:blip r:embed="rId21">
            <a:extLst>
              <a:ext uri="{28A0092B-C50C-407E-A947-70E740481C1C}">
                <a14:useLocalDpi xmlns:a14="http://schemas.microsoft.com/office/drawing/2010/main" val="0"/>
              </a:ext>
              <a:ext uri="{96DAC541-7B7A-43D3-8B79-37D633B846F1}">
                <asvg:svgBlip xmlns:asvg="http://schemas.microsoft.com/office/drawing/2016/SVG/main" r:embed="rId22"/>
              </a:ext>
            </a:extLst>
          </a:blip>
          <a:stretch>
            <a:fillRect/>
          </a:stretch>
        </p:blipFill>
        <p:spPr>
          <a:xfrm>
            <a:off x="1703398" y="0"/>
            <a:ext cx="914400" cy="914400"/>
          </a:xfrm>
          <a:prstGeom prst="rect">
            <a:avLst/>
          </a:prstGeom>
        </p:spPr>
      </p:pic>
      <p:pic>
        <p:nvPicPr>
          <p:cNvPr id="43" name="Graphic 42" descr="Lantern with solid fill">
            <a:extLst>
              <a:ext uri="{FF2B5EF4-FFF2-40B4-BE49-F238E27FC236}">
                <a16:creationId xmlns:a16="http://schemas.microsoft.com/office/drawing/2014/main" id="{6F9086F2-2AEE-E0E3-56AB-9F9EEF34E5B0}"/>
              </a:ext>
            </a:extLst>
          </p:cNvPr>
          <p:cNvPicPr>
            <a:picLocks noChangeAspect="1"/>
          </p:cNvPicPr>
          <p:nvPr/>
        </p:nvPicPr>
        <p:blipFill>
          <a:blip r:embed="rId23">
            <a:extLst>
              <a:ext uri="{28A0092B-C50C-407E-A947-70E740481C1C}">
                <a14:useLocalDpi xmlns:a14="http://schemas.microsoft.com/office/drawing/2010/main" val="0"/>
              </a:ext>
              <a:ext uri="{96DAC541-7B7A-43D3-8B79-37D633B846F1}">
                <asvg:svgBlip xmlns:asvg="http://schemas.microsoft.com/office/drawing/2016/SVG/main" r:embed="rId24"/>
              </a:ext>
            </a:extLst>
          </a:blip>
          <a:stretch>
            <a:fillRect/>
          </a:stretch>
        </p:blipFill>
        <p:spPr>
          <a:xfrm>
            <a:off x="5017202" y="0"/>
            <a:ext cx="914400" cy="914400"/>
          </a:xfrm>
          <a:prstGeom prst="rect">
            <a:avLst/>
          </a:prstGeom>
        </p:spPr>
      </p:pic>
      <p:pic>
        <p:nvPicPr>
          <p:cNvPr id="45" name="Graphic 44" descr="Forest scene with solid fill">
            <a:extLst>
              <a:ext uri="{FF2B5EF4-FFF2-40B4-BE49-F238E27FC236}">
                <a16:creationId xmlns:a16="http://schemas.microsoft.com/office/drawing/2014/main" id="{DA3CFECF-44B3-4FFC-2921-77A9CD0E03FF}"/>
              </a:ext>
            </a:extLst>
          </p:cNvPr>
          <p:cNvPicPr>
            <a:picLocks noChangeAspect="1"/>
          </p:cNvPicPr>
          <p:nvPr/>
        </p:nvPicPr>
        <p:blipFill>
          <a:blip r:embed="rId25">
            <a:extLst>
              <a:ext uri="{28A0092B-C50C-407E-A947-70E740481C1C}">
                <a14:useLocalDpi xmlns:a14="http://schemas.microsoft.com/office/drawing/2010/main" val="0"/>
              </a:ext>
              <a:ext uri="{96DAC541-7B7A-43D3-8B79-37D633B846F1}">
                <asvg:svgBlip xmlns:asvg="http://schemas.microsoft.com/office/drawing/2016/SVG/main" r:embed="rId26"/>
              </a:ext>
            </a:extLst>
          </a:blip>
          <a:stretch>
            <a:fillRect/>
          </a:stretch>
        </p:blipFill>
        <p:spPr>
          <a:xfrm>
            <a:off x="6596905" y="-51751"/>
            <a:ext cx="914400" cy="914400"/>
          </a:xfrm>
          <a:prstGeom prst="rect">
            <a:avLst/>
          </a:prstGeom>
        </p:spPr>
      </p:pic>
      <p:pic>
        <p:nvPicPr>
          <p:cNvPr id="47" name="Graphic 46" descr="Pocket knife with solid fill">
            <a:extLst>
              <a:ext uri="{FF2B5EF4-FFF2-40B4-BE49-F238E27FC236}">
                <a16:creationId xmlns:a16="http://schemas.microsoft.com/office/drawing/2014/main" id="{9D20EF52-9A90-3441-DC71-824FE9D7839D}"/>
              </a:ext>
            </a:extLst>
          </p:cNvPr>
          <p:cNvPicPr>
            <a:picLocks noChangeAspect="1"/>
          </p:cNvPicPr>
          <p:nvPr/>
        </p:nvPicPr>
        <p:blipFill>
          <a:blip r:embed="rId27">
            <a:extLst>
              <a:ext uri="{28A0092B-C50C-407E-A947-70E740481C1C}">
                <a14:useLocalDpi xmlns:a14="http://schemas.microsoft.com/office/drawing/2010/main" val="0"/>
              </a:ext>
              <a:ext uri="{96DAC541-7B7A-43D3-8B79-37D633B846F1}">
                <asvg:svgBlip xmlns:asvg="http://schemas.microsoft.com/office/drawing/2016/SVG/main" r:embed="rId28"/>
              </a:ext>
            </a:extLst>
          </a:blip>
          <a:stretch>
            <a:fillRect/>
          </a:stretch>
        </p:blipFill>
        <p:spPr>
          <a:xfrm>
            <a:off x="7446000" y="-9729"/>
            <a:ext cx="914400" cy="914400"/>
          </a:xfrm>
          <a:prstGeom prst="rect">
            <a:avLst/>
          </a:prstGeom>
        </p:spPr>
      </p:pic>
      <p:pic>
        <p:nvPicPr>
          <p:cNvPr id="49" name="Graphic 48" descr="Picnic table with solid fill">
            <a:extLst>
              <a:ext uri="{FF2B5EF4-FFF2-40B4-BE49-F238E27FC236}">
                <a16:creationId xmlns:a16="http://schemas.microsoft.com/office/drawing/2014/main" id="{CE342553-6B06-850F-D047-1A7C3E43C867}"/>
              </a:ext>
            </a:extLst>
          </p:cNvPr>
          <p:cNvPicPr>
            <a:picLocks noChangeAspect="1"/>
          </p:cNvPicPr>
          <p:nvPr/>
        </p:nvPicPr>
        <p:blipFill>
          <a:blip r:embed="rId29">
            <a:extLst>
              <a:ext uri="{28A0092B-C50C-407E-A947-70E740481C1C}">
                <a14:useLocalDpi xmlns:a14="http://schemas.microsoft.com/office/drawing/2010/main" val="0"/>
              </a:ext>
              <a:ext uri="{96DAC541-7B7A-43D3-8B79-37D633B846F1}">
                <asvg:svgBlip xmlns:asvg="http://schemas.microsoft.com/office/drawing/2016/SVG/main" r:embed="rId30"/>
              </a:ext>
            </a:extLst>
          </a:blip>
          <a:stretch>
            <a:fillRect/>
          </a:stretch>
        </p:blipFill>
        <p:spPr>
          <a:xfrm>
            <a:off x="8929076" y="-107977"/>
            <a:ext cx="914400" cy="914400"/>
          </a:xfrm>
          <a:prstGeom prst="rect">
            <a:avLst/>
          </a:prstGeom>
        </p:spPr>
      </p:pic>
      <p:pic>
        <p:nvPicPr>
          <p:cNvPr id="51" name="Graphic 50" descr="Hike with solid fill">
            <a:extLst>
              <a:ext uri="{FF2B5EF4-FFF2-40B4-BE49-F238E27FC236}">
                <a16:creationId xmlns:a16="http://schemas.microsoft.com/office/drawing/2014/main" id="{F848E9CE-EC67-7A75-BC25-8E88BD3B2D16}"/>
              </a:ext>
            </a:extLst>
          </p:cNvPr>
          <p:cNvPicPr>
            <a:picLocks noChangeAspect="1"/>
          </p:cNvPicPr>
          <p:nvPr/>
        </p:nvPicPr>
        <p:blipFill>
          <a:blip r:embed="rId31">
            <a:extLst>
              <a:ext uri="{28A0092B-C50C-407E-A947-70E740481C1C}">
                <a14:useLocalDpi xmlns:a14="http://schemas.microsoft.com/office/drawing/2010/main" val="0"/>
              </a:ext>
              <a:ext uri="{96DAC541-7B7A-43D3-8B79-37D633B846F1}">
                <asvg:svgBlip xmlns:asvg="http://schemas.microsoft.com/office/drawing/2016/SVG/main" r:embed="rId32"/>
              </a:ext>
            </a:extLst>
          </a:blip>
          <a:stretch>
            <a:fillRect/>
          </a:stretch>
        </p:blipFill>
        <p:spPr>
          <a:xfrm>
            <a:off x="8203200" y="-9729"/>
            <a:ext cx="914400" cy="914400"/>
          </a:xfrm>
          <a:prstGeom prst="rect">
            <a:avLst/>
          </a:prstGeom>
        </p:spPr>
      </p:pic>
      <p:pic>
        <p:nvPicPr>
          <p:cNvPr id="53" name="Graphic 52" descr="Bonfire with solid fill">
            <a:extLst>
              <a:ext uri="{FF2B5EF4-FFF2-40B4-BE49-F238E27FC236}">
                <a16:creationId xmlns:a16="http://schemas.microsoft.com/office/drawing/2014/main" id="{D60CB6D8-2607-7651-CDAE-EFE5D9A9432D}"/>
              </a:ext>
            </a:extLst>
          </p:cNvPr>
          <p:cNvPicPr>
            <a:picLocks noChangeAspect="1"/>
          </p:cNvPicPr>
          <p:nvPr/>
        </p:nvPicPr>
        <p:blipFill>
          <a:blip r:embed="rId33">
            <a:extLst>
              <a:ext uri="{28A0092B-C50C-407E-A947-70E740481C1C}">
                <a14:useLocalDpi xmlns:a14="http://schemas.microsoft.com/office/drawing/2010/main" val="0"/>
              </a:ext>
              <a:ext uri="{96DAC541-7B7A-43D3-8B79-37D633B846F1}">
                <asvg:svgBlip xmlns:asvg="http://schemas.microsoft.com/office/drawing/2016/SVG/main" r:embed="rId34"/>
              </a:ext>
            </a:extLst>
          </a:blip>
          <a:stretch>
            <a:fillRect/>
          </a:stretch>
        </p:blipFill>
        <p:spPr>
          <a:xfrm>
            <a:off x="5774400" y="-51751"/>
            <a:ext cx="914400" cy="914400"/>
          </a:xfrm>
          <a:prstGeom prst="rect">
            <a:avLst/>
          </a:prstGeom>
        </p:spPr>
      </p:pic>
      <p:pic>
        <p:nvPicPr>
          <p:cNvPr id="55" name="Graphic 54" descr="Climbing with solid fill">
            <a:extLst>
              <a:ext uri="{FF2B5EF4-FFF2-40B4-BE49-F238E27FC236}">
                <a16:creationId xmlns:a16="http://schemas.microsoft.com/office/drawing/2014/main" id="{7F7743C0-E523-3D28-5F6D-52F2476EACB5}"/>
              </a:ext>
            </a:extLst>
          </p:cNvPr>
          <p:cNvPicPr>
            <a:picLocks noChangeAspect="1"/>
          </p:cNvPicPr>
          <p:nvPr/>
        </p:nvPicPr>
        <p:blipFill>
          <a:blip r:embed="rId35">
            <a:extLst>
              <a:ext uri="{28A0092B-C50C-407E-A947-70E740481C1C}">
                <a14:useLocalDpi xmlns:a14="http://schemas.microsoft.com/office/drawing/2010/main" val="0"/>
              </a:ext>
              <a:ext uri="{96DAC541-7B7A-43D3-8B79-37D633B846F1}">
                <asvg:svgBlip xmlns:asvg="http://schemas.microsoft.com/office/drawing/2016/SVG/main" r:embed="rId36"/>
              </a:ext>
            </a:extLst>
          </a:blip>
          <a:stretch>
            <a:fillRect/>
          </a:stretch>
        </p:blipFill>
        <p:spPr>
          <a:xfrm>
            <a:off x="11334433" y="-51751"/>
            <a:ext cx="914400" cy="914400"/>
          </a:xfrm>
          <a:prstGeom prst="rect">
            <a:avLst/>
          </a:prstGeom>
        </p:spPr>
      </p:pic>
      <p:pic>
        <p:nvPicPr>
          <p:cNvPr id="57" name="Graphic 56" descr="Cloud With Lightning And Rain with solid fill">
            <a:extLst>
              <a:ext uri="{FF2B5EF4-FFF2-40B4-BE49-F238E27FC236}">
                <a16:creationId xmlns:a16="http://schemas.microsoft.com/office/drawing/2014/main" id="{CD6FF315-0F32-03B0-F2E6-13F3F66D43B7}"/>
              </a:ext>
            </a:extLst>
          </p:cNvPr>
          <p:cNvPicPr>
            <a:picLocks noChangeAspect="1"/>
          </p:cNvPicPr>
          <p:nvPr/>
        </p:nvPicPr>
        <p:blipFill>
          <a:blip r:embed="rId37">
            <a:extLst>
              <a:ext uri="{28A0092B-C50C-407E-A947-70E740481C1C}">
                <a14:useLocalDpi xmlns:a14="http://schemas.microsoft.com/office/drawing/2010/main" val="0"/>
              </a:ext>
              <a:ext uri="{96DAC541-7B7A-43D3-8B79-37D633B846F1}">
                <asvg:svgBlip xmlns:asvg="http://schemas.microsoft.com/office/drawing/2016/SVG/main" r:embed="rId38"/>
              </a:ext>
            </a:extLst>
          </a:blip>
          <a:stretch>
            <a:fillRect/>
          </a:stretch>
        </p:blipFill>
        <p:spPr>
          <a:xfrm>
            <a:off x="9728611" y="-51751"/>
            <a:ext cx="914400" cy="914400"/>
          </a:xfrm>
          <a:prstGeom prst="rect">
            <a:avLst/>
          </a:prstGeom>
        </p:spPr>
      </p:pic>
      <p:pic>
        <p:nvPicPr>
          <p:cNvPr id="59" name="Graphic 58" descr="Dance steps with solid fill">
            <a:extLst>
              <a:ext uri="{FF2B5EF4-FFF2-40B4-BE49-F238E27FC236}">
                <a16:creationId xmlns:a16="http://schemas.microsoft.com/office/drawing/2014/main" id="{97363317-52EF-C3A7-C22A-69E0B293D93B}"/>
              </a:ext>
            </a:extLst>
          </p:cNvPr>
          <p:cNvPicPr>
            <a:picLocks noChangeAspect="1"/>
          </p:cNvPicPr>
          <p:nvPr/>
        </p:nvPicPr>
        <p:blipFill>
          <a:blip r:embed="rId39">
            <a:extLst>
              <a:ext uri="{28A0092B-C50C-407E-A947-70E740481C1C}">
                <a14:useLocalDpi xmlns:a14="http://schemas.microsoft.com/office/drawing/2010/main" val="0"/>
              </a:ext>
              <a:ext uri="{96DAC541-7B7A-43D3-8B79-37D633B846F1}">
                <asvg:svgBlip xmlns:asvg="http://schemas.microsoft.com/office/drawing/2016/SVG/main" r:embed="rId40"/>
              </a:ext>
            </a:extLst>
          </a:blip>
          <a:stretch>
            <a:fillRect/>
          </a:stretch>
        </p:blipFill>
        <p:spPr>
          <a:xfrm>
            <a:off x="10488602" y="0"/>
            <a:ext cx="914400" cy="914400"/>
          </a:xfrm>
          <a:prstGeom prst="rect">
            <a:avLst/>
          </a:prstGeom>
        </p:spPr>
      </p:pic>
      <p:pic>
        <p:nvPicPr>
          <p:cNvPr id="60" name="Recorded Sound" descr="Road with solid fill">
            <a:hlinkClick r:id="" action="ppaction://media"/>
            <a:extLst>
              <a:ext uri="{FF2B5EF4-FFF2-40B4-BE49-F238E27FC236}">
                <a16:creationId xmlns:a16="http://schemas.microsoft.com/office/drawing/2014/main" id="{2DBE37FF-9F1F-436C-589B-E8AD45670CE2}"/>
              </a:ext>
            </a:extLst>
          </p:cNvPr>
          <p:cNvPicPr>
            <a:picLocks noChangeAspect="1"/>
          </p:cNvPicPr>
          <p:nvPr>
            <a:audioFile r:link="rId2"/>
            <p:extLst>
              <p:ext uri="{DAA4B4D4-6D71-4841-9C94-3DE7FCFB9230}">
                <p14:media xmlns:p14="http://schemas.microsoft.com/office/powerpoint/2010/main" r:embed="rId1"/>
              </p:ext>
            </p:extLst>
          </p:nvPr>
        </p:nvPicPr>
        <p:blipFill>
          <a:blip r:embed="rId41">
            <a:extLst>
              <a:ext uri="{28A0092B-C50C-407E-A947-70E740481C1C}">
                <a14:useLocalDpi xmlns:a14="http://schemas.microsoft.com/office/drawing/2010/main" val="0"/>
              </a:ext>
              <a:ext uri="{96DAC541-7B7A-43D3-8B79-37D633B846F1}">
                <asvg:svgBlip xmlns:asvg="http://schemas.microsoft.com/office/drawing/2016/SVG/main" r:embed="rId42"/>
              </a:ext>
            </a:extLst>
          </a:blip>
          <a:srcRect/>
          <a:stretch/>
        </p:blipFill>
        <p:spPr>
          <a:xfrm>
            <a:off x="4210490" y="3620278"/>
            <a:ext cx="3742214" cy="3742214"/>
          </a:xfrm>
          <a:prstGeom prst="rect">
            <a:avLst/>
          </a:prstGeom>
        </p:spPr>
      </p:pic>
      <p:pic>
        <p:nvPicPr>
          <p:cNvPr id="61" name="Recorded Sound" descr="Fir tree with solid fill">
            <a:hlinkClick r:id="" action="ppaction://media"/>
            <a:extLst>
              <a:ext uri="{FF2B5EF4-FFF2-40B4-BE49-F238E27FC236}">
                <a16:creationId xmlns:a16="http://schemas.microsoft.com/office/drawing/2014/main" id="{3E93AA28-99A6-3E15-E90C-6A7D55CD4CA6}"/>
              </a:ext>
            </a:extLst>
          </p:cNvPr>
          <p:cNvPicPr>
            <a:picLocks noChangeAspect="1"/>
          </p:cNvPicPr>
          <p:nvPr>
            <a:audioFile r:link="rId4"/>
            <p:extLst>
              <p:ext uri="{DAA4B4D4-6D71-4841-9C94-3DE7FCFB9230}">
                <p14:media xmlns:p14="http://schemas.microsoft.com/office/powerpoint/2010/main" r:embed="rId3"/>
              </p:ext>
            </p:extLst>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p:blipFill>
        <p:spPr>
          <a:xfrm>
            <a:off x="3738702" y="5649395"/>
            <a:ext cx="1254025" cy="1254025"/>
          </a:xfrm>
          <a:prstGeom prst="rect">
            <a:avLst/>
          </a:prstGeom>
        </p:spPr>
      </p:pic>
      <p:sp>
        <p:nvSpPr>
          <p:cNvPr id="62" name="TextBox 61">
            <a:extLst>
              <a:ext uri="{FF2B5EF4-FFF2-40B4-BE49-F238E27FC236}">
                <a16:creationId xmlns:a16="http://schemas.microsoft.com/office/drawing/2014/main" id="{1539A1F8-1AD8-06B4-917B-BFDE7D35BB38}"/>
              </a:ext>
            </a:extLst>
          </p:cNvPr>
          <p:cNvSpPr txBox="1"/>
          <p:nvPr/>
        </p:nvSpPr>
        <p:spPr>
          <a:xfrm>
            <a:off x="6348723" y="4484165"/>
            <a:ext cx="836435"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Play me!</a:t>
            </a:r>
          </a:p>
        </p:txBody>
      </p:sp>
      <p:sp>
        <p:nvSpPr>
          <p:cNvPr id="63" name="TextBox 62">
            <a:extLst>
              <a:ext uri="{FF2B5EF4-FFF2-40B4-BE49-F238E27FC236}">
                <a16:creationId xmlns:a16="http://schemas.microsoft.com/office/drawing/2014/main" id="{652749D1-EEF0-6CEB-3F85-670E91E23900}"/>
              </a:ext>
            </a:extLst>
          </p:cNvPr>
          <p:cNvSpPr txBox="1"/>
          <p:nvPr/>
        </p:nvSpPr>
        <p:spPr>
          <a:xfrm>
            <a:off x="3947496" y="5474589"/>
            <a:ext cx="836435"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Play me!</a:t>
            </a:r>
          </a:p>
        </p:txBody>
      </p:sp>
    </p:spTree>
    <p:extLst>
      <p:ext uri="{BB962C8B-B14F-4D97-AF65-F5344CB8AC3E}">
        <p14:creationId xmlns:p14="http://schemas.microsoft.com/office/powerpoint/2010/main" val="1347286540"/>
      </p:ext>
    </p:extLst>
  </p:cSld>
  <p:clrMapOvr>
    <a:masterClrMapping/>
  </p:clrMapOvr>
  <mc:AlternateContent xmlns:mc="http://schemas.openxmlformats.org/markup-compatibility/2006">
    <mc:Choice xmlns:p14="http://schemas.microsoft.com/office/powerpoint/2010/main" Requires="p14">
      <p:transition spd="slow" p14:dur="2000" advTm="47765"/>
    </mc:Choice>
    <mc:Fallback>
      <p:transition spd="slow" advTm="47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075" fill="hold"/>
                                        <p:tgtEl>
                                          <p:spTgt spid="60"/>
                                        </p:tgtEl>
                                      </p:cBhvr>
                                    </p:cmd>
                                  </p:childTnLst>
                                </p:cTn>
                              </p:par>
                            </p:childTnLst>
                          </p:cTn>
                        </p:par>
                        <p:par>
                          <p:cTn id="7" fill="hold">
                            <p:stCondLst>
                              <p:cond delay="37075"/>
                            </p:stCondLst>
                            <p:childTnLst>
                              <p:par>
                                <p:cTn id="8" presetID="1" presetClass="mediacall" presetSubtype="0" fill="hold" nodeType="afterEffect">
                                  <p:stCondLst>
                                    <p:cond delay="0"/>
                                  </p:stCondLst>
                                  <p:childTnLst>
                                    <p:cmd type="call" cmd="playFrom(0.0)">
                                      <p:cBhvr>
                                        <p:cTn id="9" dur="16388" fill="hold"/>
                                        <p:tgtEl>
                                          <p:spTgt spid="6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60"/>
                </p:tgtEl>
              </p:cMediaNode>
            </p:audio>
            <p:audio>
              <p:cMediaNode vol="80000">
                <p:cTn id="11" fill="hold" display="0">
                  <p:stCondLst>
                    <p:cond delay="indefinite"/>
                  </p:stCondLst>
                  <p:endCondLst>
                    <p:cond evt="onStopAudio" delay="0">
                      <p:tgtEl>
                        <p:sldTgt/>
                      </p:tgtEl>
                    </p:cond>
                  </p:endCondLst>
                </p:cTn>
                <p:tgtEl>
                  <p:spTgt spid="6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58EF2F-99F3-0FDC-1EAE-329D30D7CBD7}"/>
              </a:ext>
            </a:extLst>
          </p:cNvPr>
          <p:cNvSpPr>
            <a:spLocks noGrp="1"/>
          </p:cNvSpPr>
          <p:nvPr>
            <p:ph type="title"/>
          </p:nvPr>
        </p:nvSpPr>
        <p:spPr>
          <a:xfrm>
            <a:off x="190687" y="112714"/>
            <a:ext cx="5558489" cy="1325563"/>
          </a:xfrm>
        </p:spPr>
        <p:txBody>
          <a:bodyPr vert="horz" lIns="91440" tIns="45720" rIns="91440" bIns="45720" rtlCol="0" anchor="ctr">
            <a:normAutofit/>
          </a:bodyPr>
          <a:lstStyle/>
          <a:p>
            <a:r>
              <a:rPr lang="en-US" kern="1200" dirty="0">
                <a:solidFill>
                  <a:schemeClr val="tx1"/>
                </a:solidFill>
                <a:latin typeface="Times New Roman" panose="02020603050405020304" pitchFamily="18" charset="0"/>
                <a:cs typeface="Times New Roman" panose="02020603050405020304" pitchFamily="18" charset="0"/>
              </a:rPr>
              <a:t>Reference List:</a:t>
            </a:r>
          </a:p>
        </p:txBody>
      </p:sp>
      <p:sp>
        <p:nvSpPr>
          <p:cNvPr id="11" name="Freeform: Shape 10">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39C05201-17C7-B319-EBAD-B3103F59F752}"/>
              </a:ext>
            </a:extLst>
          </p:cNvPr>
          <p:cNvSpPr txBox="1"/>
          <p:nvPr/>
        </p:nvSpPr>
        <p:spPr>
          <a:xfrm>
            <a:off x="204769" y="1177788"/>
            <a:ext cx="5558489" cy="5567497"/>
          </a:xfrm>
          <a:prstGeom prst="rect">
            <a:avLst/>
          </a:prstGeom>
        </p:spPr>
        <p:txBody>
          <a:bodyPr vert="horz" lIns="91440" tIns="45720" rIns="91440" bIns="45720" rtlCol="0">
            <a:normAutofit/>
          </a:bodyPr>
          <a:lstStyle/>
          <a:p>
            <a:pPr>
              <a:lnSpc>
                <a:spcPct val="90000"/>
              </a:lnSpc>
            </a:pPr>
            <a:r>
              <a:rPr lang="en-US" sz="1200" dirty="0" err="1">
                <a:effectLst/>
                <a:latin typeface="Times New Roman" panose="02020603050405020304" pitchFamily="18" charset="0"/>
                <a:cs typeface="Times New Roman" panose="02020603050405020304" pitchFamily="18" charset="0"/>
              </a:rPr>
              <a:t>Appfinca</a:t>
            </a:r>
            <a:r>
              <a:rPr lang="en-US" sz="1200" dirty="0">
                <a:effectLst/>
                <a:latin typeface="Times New Roman" panose="02020603050405020304" pitchFamily="18" charset="0"/>
                <a:cs typeface="Times New Roman" panose="02020603050405020304" pitchFamily="18" charset="0"/>
              </a:rPr>
              <a:t> </a:t>
            </a:r>
            <a:r>
              <a:rPr lang="en-US" sz="1200" dirty="0" err="1">
                <a:effectLst/>
                <a:latin typeface="Times New Roman" panose="02020603050405020304" pitchFamily="18" charset="0"/>
                <a:cs typeface="Times New Roman" panose="02020603050405020304" pitchFamily="18" charset="0"/>
              </a:rPr>
              <a:t>inc</a:t>
            </a:r>
            <a:r>
              <a:rPr lang="en-US" sz="1200" dirty="0">
                <a:effectLst/>
                <a:latin typeface="Times New Roman" panose="02020603050405020304" pitchFamily="18" charset="0"/>
                <a:cs typeface="Times New Roman" panose="02020603050405020304" pitchFamily="18" charset="0"/>
              </a:rPr>
              <a:t> (2024) </a:t>
            </a:r>
            <a:r>
              <a:rPr lang="en-US" sz="1200" i="1" dirty="0">
                <a:effectLst/>
                <a:latin typeface="Times New Roman" panose="02020603050405020304" pitchFamily="18" charset="0"/>
                <a:cs typeface="Times New Roman" panose="02020603050405020304" pitchFamily="18" charset="0"/>
              </a:rPr>
              <a:t>Flora: Green focus. </a:t>
            </a:r>
            <a:r>
              <a:rPr lang="en-US" sz="1200" dirty="0">
                <a:effectLst/>
                <a:latin typeface="Times New Roman" panose="02020603050405020304" pitchFamily="18" charset="0"/>
                <a:cs typeface="Times New Roman" panose="02020603050405020304" pitchFamily="18" charset="0"/>
              </a:rPr>
              <a:t>Available at: Flora - Green Focus (appfinca.com). (Accessed: 4 April 2024).</a:t>
            </a:r>
          </a:p>
          <a:p>
            <a:pPr>
              <a:lnSpc>
                <a:spcPct val="90000"/>
              </a:lnSpc>
            </a:pPr>
            <a:endParaRPr lang="en-US" sz="1200" dirty="0">
              <a:effectLst/>
              <a:latin typeface="Times New Roman" panose="02020603050405020304" pitchFamily="18" charset="0"/>
              <a:cs typeface="Times New Roman" panose="02020603050405020304" pitchFamily="18" charset="0"/>
            </a:endParaRPr>
          </a:p>
          <a:p>
            <a:pPr>
              <a:lnSpc>
                <a:spcPct val="90000"/>
              </a:lnSpc>
            </a:pPr>
            <a:r>
              <a:rPr lang="en-US" sz="1200" dirty="0">
                <a:effectLst/>
                <a:latin typeface="Times New Roman" panose="02020603050405020304" pitchFamily="18" charset="0"/>
                <a:cs typeface="Times New Roman" panose="02020603050405020304" pitchFamily="18" charset="0"/>
              </a:rPr>
              <a:t>Azab, M. (2023) </a:t>
            </a:r>
            <a:r>
              <a:rPr lang="en-US" sz="1200" i="1" dirty="0">
                <a:effectLst/>
                <a:latin typeface="Times New Roman" panose="02020603050405020304" pitchFamily="18" charset="0"/>
                <a:cs typeface="Times New Roman" panose="02020603050405020304" pitchFamily="18" charset="0"/>
              </a:rPr>
              <a:t>Overcoming imposter syndrome: 6 evidence-based strategies. </a:t>
            </a:r>
            <a:r>
              <a:rPr lang="en-US" sz="1200" dirty="0">
                <a:effectLst/>
                <a:latin typeface="Times New Roman" panose="02020603050405020304" pitchFamily="18" charset="0"/>
                <a:cs typeface="Times New Roman" panose="02020603050405020304" pitchFamily="18" charset="0"/>
              </a:rPr>
              <a:t>Available at: https://www.psychologytoday.com/us/blog/neuroscience-in-everyday-life/202308/overcoming-imposter-syndrome-6-evidence-based-strategies. (Accessed: 3 April 2024).</a:t>
            </a:r>
            <a:endParaRPr lang="en-US" sz="1200" dirty="0">
              <a:latin typeface="Times New Roman" panose="02020603050405020304" pitchFamily="18" charset="0"/>
              <a:cs typeface="Times New Roman" panose="02020603050405020304" pitchFamily="18" charset="0"/>
            </a:endParaRPr>
          </a:p>
          <a:p>
            <a:pPr>
              <a:lnSpc>
                <a:spcPct val="90000"/>
              </a:lnSpc>
            </a:pPr>
            <a:endParaRPr lang="en-US" sz="1200" dirty="0">
              <a:effectLst/>
              <a:latin typeface="Times New Roman" panose="02020603050405020304" pitchFamily="18" charset="0"/>
              <a:cs typeface="Times New Roman" panose="02020603050405020304" pitchFamily="18" charset="0"/>
            </a:endParaRPr>
          </a:p>
          <a:p>
            <a:pPr>
              <a:lnSpc>
                <a:spcPct val="90000"/>
              </a:lnSpc>
              <a:spcAft>
                <a:spcPts val="800"/>
              </a:spcAft>
            </a:pPr>
            <a:r>
              <a:rPr lang="en-US" sz="1200" dirty="0" err="1">
                <a:effectLst/>
                <a:latin typeface="Times New Roman" panose="02020603050405020304" pitchFamily="18" charset="0"/>
                <a:cs typeface="Times New Roman" panose="02020603050405020304" pitchFamily="18" charset="0"/>
              </a:rPr>
              <a:t>Clance</a:t>
            </a:r>
            <a:r>
              <a:rPr lang="en-US" sz="1200" dirty="0">
                <a:effectLst/>
                <a:latin typeface="Times New Roman" panose="02020603050405020304" pitchFamily="18" charset="0"/>
                <a:cs typeface="Times New Roman" panose="02020603050405020304" pitchFamily="18" charset="0"/>
              </a:rPr>
              <a:t>, P.R. and </a:t>
            </a:r>
            <a:r>
              <a:rPr lang="en-US" sz="1200" dirty="0" err="1">
                <a:effectLst/>
                <a:latin typeface="Times New Roman" panose="02020603050405020304" pitchFamily="18" charset="0"/>
                <a:cs typeface="Times New Roman" panose="02020603050405020304" pitchFamily="18" charset="0"/>
              </a:rPr>
              <a:t>Imes</a:t>
            </a:r>
            <a:r>
              <a:rPr lang="en-US" sz="1200" dirty="0">
                <a:effectLst/>
                <a:latin typeface="Times New Roman" panose="02020603050405020304" pitchFamily="18" charset="0"/>
                <a:cs typeface="Times New Roman" panose="02020603050405020304" pitchFamily="18" charset="0"/>
              </a:rPr>
              <a:t>, S.A. (1978) ‘The imposter phenomenon in high achieving women: Dynamics and therapeutic intervention</a:t>
            </a:r>
            <a:r>
              <a:rPr lang="en-US" sz="1200" dirty="0">
                <a:latin typeface="Times New Roman" panose="02020603050405020304" pitchFamily="18" charset="0"/>
                <a:cs typeface="Times New Roman" panose="02020603050405020304" pitchFamily="18" charset="0"/>
              </a:rPr>
              <a:t>’,</a:t>
            </a:r>
            <a:r>
              <a:rPr lang="en-US" sz="1200" dirty="0">
                <a:effectLst/>
                <a:latin typeface="Times New Roman" panose="02020603050405020304" pitchFamily="18" charset="0"/>
                <a:cs typeface="Times New Roman" panose="02020603050405020304" pitchFamily="18" charset="0"/>
              </a:rPr>
              <a:t> </a:t>
            </a:r>
            <a:r>
              <a:rPr lang="en-US" sz="1200" i="1" dirty="0">
                <a:effectLst/>
                <a:highlight>
                  <a:srgbClr val="FFFFFF"/>
                </a:highlight>
                <a:latin typeface="Times New Roman" panose="02020603050405020304" pitchFamily="18" charset="0"/>
                <a:cs typeface="Times New Roman" panose="02020603050405020304" pitchFamily="18" charset="0"/>
              </a:rPr>
              <a:t>Psychotherapy (Chicago, Ill.)</a:t>
            </a:r>
            <a:r>
              <a:rPr lang="en-US" sz="1200" dirty="0">
                <a:effectLst/>
                <a:latin typeface="Times New Roman" panose="02020603050405020304" pitchFamily="18" charset="0"/>
                <a:cs typeface="Times New Roman" panose="02020603050405020304" pitchFamily="18" charset="0"/>
              </a:rPr>
              <a:t>, 15(3), pp. 241–247. Available at: https://doi.org/10.1037/h0086006.</a:t>
            </a:r>
          </a:p>
          <a:p>
            <a:pPr marL="0" indent="0">
              <a:lnSpc>
                <a:spcPct val="107000"/>
              </a:lnSpc>
              <a:spcAft>
                <a:spcPts val="800"/>
              </a:spcAft>
              <a:buNone/>
            </a:pPr>
            <a:r>
              <a:rPr lang="en-GB" sz="1200" kern="100" dirty="0" err="1">
                <a:effectLst/>
                <a:latin typeface="Times New Roman" panose="02020603050405020304" pitchFamily="18" charset="0"/>
                <a:ea typeface="Aptos" panose="020B0004020202020204" pitchFamily="34" charset="0"/>
                <a:cs typeface="Times New Roman" panose="02020603050405020304" pitchFamily="18" charset="0"/>
              </a:rPr>
              <a:t>Feigofsky</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S. (2022) ‘Imposter Syndrome</a:t>
            </a:r>
            <a:r>
              <a:rPr lang="en-GB" sz="1200" kern="100" dirty="0">
                <a:latin typeface="Times New Roman" panose="02020603050405020304" pitchFamily="18" charset="0"/>
                <a:ea typeface="Aptos" panose="020B0004020202020204" pitchFamily="34" charset="0"/>
                <a:cs typeface="Times New Roman" panose="02020603050405020304" pitchFamily="18" charset="0"/>
              </a:rPr>
              <a:t>’,</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err="1">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HeartRhythm</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case reports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8(12), pp. 861–862. Available at: https://doi.org/10.1016/j.hrcr.2022.11.001.</a:t>
            </a:r>
          </a:p>
          <a:p>
            <a:pPr marL="0" indent="0">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Frydenberg, E. (2019)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Adolescent coping : promoting resilience and well-being</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3rd ed. Abingdon, Oxon: Routledge.</a:t>
            </a:r>
          </a:p>
          <a:p>
            <a:pPr marL="0" indent="0">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Gray, T. (2016) 'The ‘F’ word : Feminism in outdoor education', </a:t>
            </a:r>
            <a:r>
              <a:rPr lang="en-GB" sz="1200" i="1"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Journal of outdoor and environmental education</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19(2), pp. 25–41. Available at: https://doi.org/10.1007/BF03400992.</a:t>
            </a:r>
          </a:p>
          <a:p>
            <a:pPr marL="0" indent="0">
              <a:buNone/>
            </a:pP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Gray, T. and Mitten, D.S. (eds) (2018) </a:t>
            </a:r>
            <a:r>
              <a:rPr lang="en-GB" sz="1200" i="1"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The Palgrave international handbook of women and outdoor learning</a:t>
            </a: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 Cham, Switzerland: Palgrave Macmillan.</a:t>
            </a:r>
          </a:p>
          <a:p>
            <a:pPr marL="0" indent="0">
              <a:buNone/>
            </a:pPr>
            <a:endParaRPr lang="en-GB" sz="1200" dirty="0">
              <a:latin typeface="Times New Roman" panose="02020603050405020304" pitchFamily="18" charset="0"/>
              <a:ea typeface="Times New Roman" panose="02020603050405020304" pitchFamily="18" charset="0"/>
              <a:cs typeface="Times New Roman" panose="02020603050405020304" pitchFamily="18" charset="0"/>
            </a:endParaRPr>
          </a:p>
          <a:p>
            <a:r>
              <a:rPr lang="en-GB" sz="1200" dirty="0">
                <a:effectLst/>
                <a:latin typeface="Times New Roman" panose="02020603050405020304" pitchFamily="18" charset="0"/>
                <a:cs typeface="Times New Roman" panose="02020603050405020304" pitchFamily="18" charset="0"/>
              </a:rPr>
              <a:t>Gupta, N. (2022) ‘Pitfalls in the use of mobile wireless devices in healthcare: Distraction, errors, procrastination, and burnout’, </a:t>
            </a:r>
            <a:r>
              <a:rPr lang="en-GB" sz="1200" i="1" dirty="0">
                <a:effectLst/>
                <a:highlight>
                  <a:srgbClr val="FFFFFF"/>
                </a:highlight>
                <a:latin typeface="Times New Roman" panose="02020603050405020304" pitchFamily="18" charset="0"/>
                <a:cs typeface="Times New Roman" panose="02020603050405020304" pitchFamily="18" charset="0"/>
              </a:rPr>
              <a:t>American journal of medicine open</a:t>
            </a:r>
            <a:r>
              <a:rPr lang="en-GB" sz="1200" dirty="0">
                <a:effectLst/>
                <a:latin typeface="Times New Roman" panose="02020603050405020304" pitchFamily="18" charset="0"/>
                <a:cs typeface="Times New Roman" panose="02020603050405020304" pitchFamily="18" charset="0"/>
              </a:rPr>
              <a:t>, 7, pp. 100010-. Available at: https://doi.org/10.1016/j.ajmo.2022.100010.</a:t>
            </a:r>
          </a:p>
          <a:p>
            <a:pPr marL="0" indent="0">
              <a:buNone/>
            </a:pP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90000"/>
              </a:lnSpc>
              <a:spcAft>
                <a:spcPts val="800"/>
              </a:spcAft>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indent="-228600">
              <a:lnSpc>
                <a:spcPct val="90000"/>
              </a:lnSpc>
              <a:spcAft>
                <a:spcPts val="800"/>
              </a:spcAft>
              <a:buFont typeface="Arial" panose="020B0604020202020204" pitchFamily="34" charset="0"/>
              <a:buChar char="•"/>
            </a:pPr>
            <a:endParaRPr lang="en-US" sz="1200" dirty="0">
              <a:effectLst/>
              <a:latin typeface="Times New Roman" panose="02020603050405020304" pitchFamily="18" charset="0"/>
              <a:cs typeface="Times New Roman" panose="02020603050405020304" pitchFamily="18" charset="0"/>
            </a:endParaRPr>
          </a:p>
          <a:p>
            <a:pPr indent="-228600">
              <a:lnSpc>
                <a:spcPct val="90000"/>
              </a:lnSpc>
              <a:buFont typeface="Arial" panose="020B0604020202020204" pitchFamily="34" charset="0"/>
              <a:buChar char="•"/>
            </a:pPr>
            <a:endParaRPr lang="en-US" sz="1200" dirty="0">
              <a:latin typeface="Times New Roman" panose="02020603050405020304" pitchFamily="18" charset="0"/>
              <a:cs typeface="Times New Roman" panose="02020603050405020304" pitchFamily="18" charset="0"/>
            </a:endParaRPr>
          </a:p>
        </p:txBody>
      </p:sp>
      <p:sp>
        <p:nvSpPr>
          <p:cNvPr id="13" name="Oval 12">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Block Arc 14">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7" name="Freeform: Shape 16">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3" name="Arc 22">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95492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05DC73F-6355-E7FE-1A4A-18F1EBAF3A80}"/>
              </a:ext>
            </a:extLst>
          </p:cNvPr>
          <p:cNvSpPr>
            <a:spLocks noGrp="1"/>
          </p:cNvSpPr>
          <p:nvPr>
            <p:ph idx="1"/>
          </p:nvPr>
        </p:nvSpPr>
        <p:spPr>
          <a:xfrm>
            <a:off x="182220" y="238999"/>
            <a:ext cx="5558489" cy="6079137"/>
          </a:xfrm>
        </p:spPr>
        <p:txBody>
          <a:bodyPr>
            <a:noAutofit/>
          </a:bodyPr>
          <a:lstStyle/>
          <a:p>
            <a:pPr marL="0" indent="0">
              <a:lnSpc>
                <a:spcPct val="107000"/>
              </a:lnSpc>
              <a:spcAft>
                <a:spcPts val="800"/>
              </a:spcAft>
              <a:buNone/>
            </a:pPr>
            <a:r>
              <a:rPr lang="en-GB" sz="1200" dirty="0" err="1">
                <a:effectLst/>
                <a:latin typeface="Times New Roman" panose="02020603050405020304" pitchFamily="18" charset="0"/>
                <a:cs typeface="Times New Roman" panose="02020603050405020304" pitchFamily="18" charset="0"/>
              </a:rPr>
              <a:t>Hanton</a:t>
            </a:r>
            <a:r>
              <a:rPr lang="en-GB" sz="1200" dirty="0">
                <a:effectLst/>
                <a:latin typeface="Times New Roman" panose="02020603050405020304" pitchFamily="18" charset="0"/>
                <a:cs typeface="Times New Roman" panose="02020603050405020304" pitchFamily="18" charset="0"/>
              </a:rPr>
              <a:t>, S., </a:t>
            </a:r>
            <a:r>
              <a:rPr lang="en-GB" sz="1200" dirty="0" err="1">
                <a:effectLst/>
                <a:latin typeface="Times New Roman" panose="02020603050405020304" pitchFamily="18" charset="0"/>
                <a:cs typeface="Times New Roman" panose="02020603050405020304" pitchFamily="18" charset="0"/>
              </a:rPr>
              <a:t>Cropley</a:t>
            </a:r>
            <a:r>
              <a:rPr lang="en-GB" sz="1200" dirty="0">
                <a:effectLst/>
                <a:latin typeface="Times New Roman" panose="02020603050405020304" pitchFamily="18" charset="0"/>
                <a:cs typeface="Times New Roman" panose="02020603050405020304" pitchFamily="18" charset="0"/>
              </a:rPr>
              <a:t>, B. and Lee, S. (2009) 'Reflective practice, experience, and the interpretation of anxiety symptoms', </a:t>
            </a:r>
            <a:r>
              <a:rPr lang="en-GB" sz="1200" i="1" dirty="0">
                <a:solidFill>
                  <a:srgbClr val="3A3A3A"/>
                </a:solidFill>
                <a:effectLst/>
                <a:highlight>
                  <a:srgbClr val="FFFFFF"/>
                </a:highlight>
                <a:latin typeface="Times New Roman" panose="02020603050405020304" pitchFamily="18" charset="0"/>
                <a:cs typeface="Times New Roman" panose="02020603050405020304" pitchFamily="18" charset="0"/>
              </a:rPr>
              <a:t>Journal of sports sciences</a:t>
            </a:r>
            <a:r>
              <a:rPr lang="en-GB" sz="1200" dirty="0">
                <a:effectLst/>
                <a:latin typeface="Times New Roman" panose="02020603050405020304" pitchFamily="18" charset="0"/>
                <a:cs typeface="Times New Roman" panose="02020603050405020304" pitchFamily="18" charset="0"/>
              </a:rPr>
              <a:t>, 27(5), pp. 517–533. Available at: https://doi.org/10.1080/02640410802668668.</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200" kern="100" dirty="0" err="1">
                <a:effectLst/>
                <a:latin typeface="Times New Roman" panose="02020603050405020304" pitchFamily="18" charset="0"/>
                <a:ea typeface="Aptos" panose="020B0004020202020204" pitchFamily="34" charset="0"/>
                <a:cs typeface="Times New Roman" panose="02020603050405020304" pitchFamily="18" charset="0"/>
              </a:rPr>
              <a:t>Klingsieck</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K.B. (2013) ‘Procrastination: When Good Things Don’t Come to Those Who Wait’,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European psychologist</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18(1), pp. 24–34. Available at: https://doi.org/10.1027/1016-9040/a000138.</a:t>
            </a:r>
          </a:p>
          <a:p>
            <a:pPr marL="0" indent="0">
              <a:lnSpc>
                <a:spcPct val="107000"/>
              </a:lnSpc>
              <a:spcAft>
                <a:spcPts val="800"/>
              </a:spcAft>
              <a:buNone/>
            </a:pPr>
            <a:r>
              <a:rPr lang="en-GB" sz="1200" dirty="0">
                <a:effectLst/>
                <a:latin typeface="Times New Roman" panose="02020603050405020304" pitchFamily="18" charset="0"/>
                <a:cs typeface="Times New Roman" panose="02020603050405020304" pitchFamily="18" charset="0"/>
              </a:rPr>
              <a:t>Kolb, D. A. (2015) </a:t>
            </a:r>
            <a:r>
              <a:rPr lang="en-GB" sz="1200" i="1" dirty="0">
                <a:effectLst/>
                <a:highlight>
                  <a:srgbClr val="FFFFFF"/>
                </a:highlight>
                <a:latin typeface="Times New Roman" panose="02020603050405020304" pitchFamily="18" charset="0"/>
                <a:cs typeface="Times New Roman" panose="02020603050405020304" pitchFamily="18" charset="0"/>
              </a:rPr>
              <a:t>Experiential learning: experience as the source of learning and development</a:t>
            </a:r>
            <a:r>
              <a:rPr lang="en-GB" sz="1200" dirty="0">
                <a:effectLst/>
                <a:latin typeface="Times New Roman" panose="02020603050405020304" pitchFamily="18" charset="0"/>
                <a:cs typeface="Times New Roman" panose="02020603050405020304" pitchFamily="18" charset="0"/>
              </a:rPr>
              <a:t>. 2nd </a:t>
            </a:r>
            <a:r>
              <a:rPr lang="en-GB" sz="1200" dirty="0" err="1">
                <a:effectLst/>
                <a:latin typeface="Times New Roman" panose="02020603050405020304" pitchFamily="18" charset="0"/>
                <a:cs typeface="Times New Roman" panose="02020603050405020304" pitchFamily="18" charset="0"/>
              </a:rPr>
              <a:t>edn</a:t>
            </a:r>
            <a:r>
              <a:rPr lang="en-GB" sz="1200" dirty="0">
                <a:effectLst/>
                <a:latin typeface="Times New Roman" panose="02020603050405020304" pitchFamily="18" charset="0"/>
                <a:cs typeface="Times New Roman" panose="02020603050405020304" pitchFamily="18" charset="0"/>
              </a:rPr>
              <a:t>. New Jersey: Pearson Education Inc.</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200" kern="100" dirty="0" err="1">
                <a:effectLst/>
                <a:latin typeface="Times New Roman" panose="02020603050405020304" pitchFamily="18" charset="0"/>
                <a:ea typeface="Aptos" panose="020B0004020202020204" pitchFamily="34" charset="0"/>
                <a:cs typeface="Times New Roman" panose="02020603050405020304" pitchFamily="18" charset="0"/>
              </a:rPr>
              <a:t>Leberman</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S.I. and Martin, A.J. (2004) ‘Enhancing transfer of learning through post-course reflection</a:t>
            </a:r>
            <a:r>
              <a:rPr lang="en-GB" sz="1200" kern="100" dirty="0">
                <a:latin typeface="Times New Roman" panose="02020603050405020304" pitchFamily="18" charset="0"/>
                <a:ea typeface="Aptos" panose="020B0004020202020204" pitchFamily="34" charset="0"/>
                <a:cs typeface="Times New Roman" panose="02020603050405020304" pitchFamily="18" charset="0"/>
              </a:rPr>
              <a:t>’,</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Journal of adventure education and outdoor learning</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4(2), pp. 173–184. Available at: https://doi.org/10.1080/14729670485200521.</a:t>
            </a:r>
          </a:p>
          <a:p>
            <a:pPr marL="0" indent="0">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McGovern, G. (2022) ‘Outward Bound Instructors’ Experience of Stress: Storms, Students, and Role Strain’, </a:t>
            </a:r>
            <a:r>
              <a:rPr lang="en-GB" sz="1200" i="1"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Journal of experiential education</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45(2), pp. 209–228. Available at: https://doi.org/10.1177/10538259211012714.</a:t>
            </a:r>
          </a:p>
          <a:p>
            <a:pPr marL="0" indent="0">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NHS (2023)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Anxiety, fear and panic. </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Available at: Get help with anxiety, fear or panic - NHS (www.nhs.uk). (Accessed: 6 April 2024).</a:t>
            </a:r>
          </a:p>
          <a:p>
            <a:pPr marL="0" indent="0">
              <a:lnSpc>
                <a:spcPct val="107000"/>
              </a:lnSpc>
              <a:spcAft>
                <a:spcPts val="800"/>
              </a:spcAft>
              <a:buNone/>
            </a:pPr>
            <a:r>
              <a:rPr lang="en-GB" sz="1200" kern="0" dirty="0"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Ozen</a:t>
            </a:r>
            <a:r>
              <a:rPr lang="en-GB" sz="1200" kern="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N.S., Ercan, I., </a:t>
            </a:r>
            <a:r>
              <a:rPr lang="en-GB" sz="1200" kern="0" dirty="0"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Irgil</a:t>
            </a:r>
            <a:r>
              <a:rPr lang="en-GB" sz="1200" kern="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E., and </a:t>
            </a:r>
            <a:r>
              <a:rPr lang="en-GB" sz="1200" kern="0" dirty="0" err="1">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Sigirli</a:t>
            </a:r>
            <a:r>
              <a:rPr lang="en-GB" sz="1200" kern="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D</a:t>
            </a:r>
            <a:r>
              <a:rPr lang="en-GB" sz="1200" i="1" kern="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t>
            </a:r>
            <a:r>
              <a:rPr lang="en-GB" sz="1200" kern="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(2010) ‘Anxiety Prevalence and Affecting Factors Among University Students’, </a:t>
            </a:r>
            <a:r>
              <a:rPr lang="en-GB" sz="1200" i="1" kern="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Asia-Pacific journal of public health</a:t>
            </a:r>
            <a:r>
              <a:rPr lang="en-GB" sz="1200" kern="0" dirty="0">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22(1), pp. 127–133. Available at: https://doi.org/10.1177/1010539509352803.</a:t>
            </a:r>
          </a:p>
          <a:p>
            <a:pPr marL="0" indent="0">
              <a:lnSpc>
                <a:spcPct val="107000"/>
              </a:lnSpc>
              <a:spcAft>
                <a:spcPts val="800"/>
              </a:spcAft>
              <a:buNone/>
            </a:pPr>
            <a:r>
              <a:rPr lang="en-GB" sz="1200" dirty="0">
                <a:effectLst/>
                <a:latin typeface="Times New Roman" panose="02020603050405020304" pitchFamily="18" charset="0"/>
                <a:cs typeface="Times New Roman" panose="02020603050405020304" pitchFamily="18" charset="0"/>
              </a:rPr>
              <a:t>Potter, T.G., </a:t>
            </a:r>
            <a:r>
              <a:rPr lang="en-GB" sz="1200" dirty="0" err="1">
                <a:effectLst/>
                <a:latin typeface="Times New Roman" panose="02020603050405020304" pitchFamily="18" charset="0"/>
                <a:cs typeface="Times New Roman" panose="02020603050405020304" pitchFamily="18" charset="0"/>
              </a:rPr>
              <a:t>Socha</a:t>
            </a:r>
            <a:r>
              <a:rPr lang="en-GB" sz="1200" dirty="0">
                <a:effectLst/>
                <a:latin typeface="Times New Roman" panose="02020603050405020304" pitchFamily="18" charset="0"/>
                <a:cs typeface="Times New Roman" panose="02020603050405020304" pitchFamily="18" charset="0"/>
              </a:rPr>
              <a:t>, T.L. and O’Connell, T.S. (2012) ‘Outdoor adventure education (OAE) in higher education: characteristics of successful university degree programmes’, </a:t>
            </a:r>
            <a:r>
              <a:rPr lang="en-GB" sz="1200" i="1" dirty="0">
                <a:solidFill>
                  <a:srgbClr val="3A3A3A"/>
                </a:solidFill>
                <a:effectLst/>
                <a:highlight>
                  <a:srgbClr val="FFFFFF"/>
                </a:highlight>
                <a:latin typeface="Times New Roman" panose="02020603050405020304" pitchFamily="18" charset="0"/>
                <a:cs typeface="Times New Roman" panose="02020603050405020304" pitchFamily="18" charset="0"/>
              </a:rPr>
              <a:t>Journal of adventure education and outdoor learning</a:t>
            </a:r>
            <a:r>
              <a:rPr lang="en-GB" sz="1200" dirty="0">
                <a:effectLst/>
                <a:latin typeface="Times New Roman" panose="02020603050405020304" pitchFamily="18" charset="0"/>
                <a:cs typeface="Times New Roman" panose="02020603050405020304" pitchFamily="18" charset="0"/>
              </a:rPr>
              <a:t>, 12(2), pp. 99–119. Available at: https://doi.org/10.1080/14729679.2011.591912.</a:t>
            </a:r>
            <a:endParaRPr lang="en-GB" sz="1200" kern="100" dirty="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97387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1003</TotalTime>
  <Words>1107</Words>
  <Application>Microsoft Office PowerPoint</Application>
  <PresentationFormat>Widescreen</PresentationFormat>
  <Paragraphs>73</Paragraphs>
  <Slides>9</Slides>
  <Notes>3</Notes>
  <HiddenSlides>0</HiddenSlides>
  <MMClips>16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Arial</vt:lpstr>
      <vt:lpstr>Calibri</vt:lpstr>
      <vt:lpstr>Times New Roman</vt:lpstr>
      <vt:lpstr>Office Theme</vt:lpstr>
      <vt:lpstr>PowerPoint Presentation</vt:lpstr>
      <vt:lpstr>Intro: </vt:lpstr>
      <vt:lpstr>Kolb’s (2015, p. 44) experiential learning model:</vt:lpstr>
      <vt:lpstr>Imposter syndrome: </vt:lpstr>
      <vt:lpstr>Procrastination: </vt:lpstr>
      <vt:lpstr>Stress and Anxiety: </vt:lpstr>
      <vt:lpstr>Conclusion: </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the Digital Era </dc:title>
  <dc:creator>Eleanor Frost</dc:creator>
  <cp:lastModifiedBy>Eleanor Frost</cp:lastModifiedBy>
  <cp:revision>2</cp:revision>
  <dcterms:created xsi:type="dcterms:W3CDTF">2024-03-13T21:37:27Z</dcterms:created>
  <dcterms:modified xsi:type="dcterms:W3CDTF">2024-04-06T23:44:15Z</dcterms:modified>
</cp:coreProperties>
</file>