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 id="258" r:id="rId4"/>
    <p:sldId id="260" r:id="rId5"/>
    <p:sldId id="263" r:id="rId6"/>
    <p:sldId id="265" r:id="rId7"/>
    <p:sldId id="267" r:id="rId8"/>
    <p:sldId id="268" r:id="rId9"/>
    <p:sldId id="261"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34" d="100"/>
          <a:sy n="34" d="100"/>
        </p:scale>
        <p:origin x="10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on Isaac (2514289)" userId="db225895-20f3-4a4b-83d5-72294d2171f3" providerId="ADAL" clId="{228EACA3-CA52-4FB9-9F97-40ACFC74952F}"/>
    <pc:docChg chg="undo redo custSel mod addSld delSld modSld sldOrd modMainMaster setSldSz">
      <pc:chgData name="Deon Isaac (2514289)" userId="db225895-20f3-4a4b-83d5-72294d2171f3" providerId="ADAL" clId="{228EACA3-CA52-4FB9-9F97-40ACFC74952F}" dt="2026-04-14T13:36:09.973" v="8460" actId="20577"/>
      <pc:docMkLst>
        <pc:docMk/>
      </pc:docMkLst>
      <pc:sldChg chg="addSp delSp modSp mod setBg">
        <pc:chgData name="Deon Isaac (2514289)" userId="db225895-20f3-4a4b-83d5-72294d2171f3" providerId="ADAL" clId="{228EACA3-CA52-4FB9-9F97-40ACFC74952F}" dt="2026-04-14T13:36:09.973" v="8460" actId="20577"/>
        <pc:sldMkLst>
          <pc:docMk/>
          <pc:sldMk cId="3772741231" sldId="257"/>
        </pc:sldMkLst>
        <pc:spChg chg="mod">
          <ac:chgData name="Deon Isaac (2514289)" userId="db225895-20f3-4a4b-83d5-72294d2171f3" providerId="ADAL" clId="{228EACA3-CA52-4FB9-9F97-40ACFC74952F}" dt="2026-04-11T23:10:28.198" v="6603" actId="26743"/>
          <ac:spMkLst>
            <pc:docMk/>
            <pc:sldMk cId="3772741231" sldId="257"/>
            <ac:spMk id="2" creationId="{539584BA-2061-58AC-2E65-C3ED29D21493}"/>
          </ac:spMkLst>
        </pc:spChg>
        <pc:spChg chg="mod">
          <ac:chgData name="Deon Isaac (2514289)" userId="db225895-20f3-4a4b-83d5-72294d2171f3" providerId="ADAL" clId="{228EACA3-CA52-4FB9-9F97-40ACFC74952F}" dt="2026-04-14T13:36:09.973" v="8460" actId="20577"/>
          <ac:spMkLst>
            <pc:docMk/>
            <pc:sldMk cId="3772741231" sldId="257"/>
            <ac:spMk id="3" creationId="{071D03CD-7242-3EB9-6C43-809139857009}"/>
          </ac:spMkLst>
        </pc:spChg>
        <pc:spChg chg="mod">
          <ac:chgData name="Deon Isaac (2514289)" userId="db225895-20f3-4a4b-83d5-72294d2171f3" providerId="ADAL" clId="{228EACA3-CA52-4FB9-9F97-40ACFC74952F}" dt="2026-04-11T23:10:28.198" v="6603" actId="26743"/>
          <ac:spMkLst>
            <pc:docMk/>
            <pc:sldMk cId="3772741231" sldId="257"/>
            <ac:spMk id="11" creationId="{A7877B25-8C10-4C8D-BC88-BF3C557F8FF5}"/>
          </ac:spMkLst>
        </pc:spChg>
        <pc:spChg chg="mod">
          <ac:chgData name="Deon Isaac (2514289)" userId="db225895-20f3-4a4b-83d5-72294d2171f3" providerId="ADAL" clId="{228EACA3-CA52-4FB9-9F97-40ACFC74952F}" dt="2026-04-11T23:10:28.198" v="6603" actId="26743"/>
          <ac:spMkLst>
            <pc:docMk/>
            <pc:sldMk cId="3772741231" sldId="257"/>
            <ac:spMk id="12" creationId="{54F0DD86-96CD-4F5F-BA4D-FFC17F2D6C46}"/>
          </ac:spMkLst>
        </pc:spChg>
        <pc:spChg chg="add mod">
          <ac:chgData name="Deon Isaac (2514289)" userId="db225895-20f3-4a4b-83d5-72294d2171f3" providerId="ADAL" clId="{228EACA3-CA52-4FB9-9F97-40ACFC74952F}" dt="2026-04-11T23:10:28.198" v="6603" actId="26743"/>
          <ac:spMkLst>
            <pc:docMk/>
            <pc:sldMk cId="3772741231" sldId="257"/>
            <ac:spMk id="25" creationId="{5C8908E2-EE49-44D2-9428-A28D2312A8D5}"/>
          </ac:spMkLst>
        </pc:spChg>
        <pc:spChg chg="add mod">
          <ac:chgData name="Deon Isaac (2514289)" userId="db225895-20f3-4a4b-83d5-72294d2171f3" providerId="ADAL" clId="{228EACA3-CA52-4FB9-9F97-40ACFC74952F}" dt="2026-04-11T23:10:28.198" v="6603" actId="26743"/>
          <ac:spMkLst>
            <pc:docMk/>
            <pc:sldMk cId="3772741231" sldId="257"/>
            <ac:spMk id="27" creationId="{BD92035A-AA2F-4CD8-A556-1CE8BDEC75BD}"/>
          </ac:spMkLst>
        </pc:spChg>
        <pc:spChg chg="add mod">
          <ac:chgData name="Deon Isaac (2514289)" userId="db225895-20f3-4a4b-83d5-72294d2171f3" providerId="ADAL" clId="{228EACA3-CA52-4FB9-9F97-40ACFC74952F}" dt="2026-04-11T23:10:28.198" v="6603" actId="26743"/>
          <ac:spMkLst>
            <pc:docMk/>
            <pc:sldMk cId="3772741231" sldId="257"/>
            <ac:spMk id="28" creationId="{ED888B23-07FA-482A-96DF-47E31AF1A603}"/>
          </ac:spMkLst>
        </pc:spChg>
        <pc:grpChg chg="add mod">
          <ac:chgData name="Deon Isaac (2514289)" userId="db225895-20f3-4a4b-83d5-72294d2171f3" providerId="ADAL" clId="{228EACA3-CA52-4FB9-9F97-40ACFC74952F}" dt="2026-04-11T23:10:28.198" v="6603" actId="26743"/>
          <ac:grpSpMkLst>
            <pc:docMk/>
            <pc:sldMk cId="3772741231" sldId="257"/>
            <ac:grpSpMk id="26" creationId="{5D1A9D8B-3117-4D9D-BDA4-DD81895098B0}"/>
          </ac:grpSpMkLst>
        </pc:grpChg>
      </pc:sldChg>
      <pc:sldChg chg="addSp modSp mod ord setBg">
        <pc:chgData name="Deon Isaac (2514289)" userId="db225895-20f3-4a4b-83d5-72294d2171f3" providerId="ADAL" clId="{228EACA3-CA52-4FB9-9F97-40ACFC74952F}" dt="2026-04-11T23:10:28.198" v="6603" actId="26743"/>
        <pc:sldMkLst>
          <pc:docMk/>
          <pc:sldMk cId="2962117321" sldId="258"/>
        </pc:sldMkLst>
        <pc:spChg chg="mod">
          <ac:chgData name="Deon Isaac (2514289)" userId="db225895-20f3-4a4b-83d5-72294d2171f3" providerId="ADAL" clId="{228EACA3-CA52-4FB9-9F97-40ACFC74952F}" dt="2026-04-11T23:10:28.198" v="6603" actId="26743"/>
          <ac:spMkLst>
            <pc:docMk/>
            <pc:sldMk cId="2962117321" sldId="258"/>
            <ac:spMk id="2" creationId="{28AC0925-C80D-03B2-9CB2-80754DE5343E}"/>
          </ac:spMkLst>
        </pc:spChg>
        <pc:spChg chg="mod">
          <ac:chgData name="Deon Isaac (2514289)" userId="db225895-20f3-4a4b-83d5-72294d2171f3" providerId="ADAL" clId="{228EACA3-CA52-4FB9-9F97-40ACFC74952F}" dt="2026-04-11T23:10:28.198" v="6603" actId="26743"/>
          <ac:spMkLst>
            <pc:docMk/>
            <pc:sldMk cId="2962117321" sldId="258"/>
            <ac:spMk id="3" creationId="{C9472314-7F14-6FA9-891C-799657E55802}"/>
          </ac:spMkLst>
        </pc:spChg>
        <pc:spChg chg="add mod">
          <ac:chgData name="Deon Isaac (2514289)" userId="db225895-20f3-4a4b-83d5-72294d2171f3" providerId="ADAL" clId="{228EACA3-CA52-4FB9-9F97-40ACFC74952F}" dt="2026-04-11T23:10:28.198" v="6603" actId="26743"/>
          <ac:spMkLst>
            <pc:docMk/>
            <pc:sldMk cId="2962117321" sldId="258"/>
            <ac:spMk id="8" creationId="{5C8908E2-EE49-44D2-9428-A28D2312A8D5}"/>
          </ac:spMkLst>
        </pc:spChg>
        <pc:spChg chg="mod">
          <ac:chgData name="Deon Isaac (2514289)" userId="db225895-20f3-4a4b-83d5-72294d2171f3" providerId="ADAL" clId="{228EACA3-CA52-4FB9-9F97-40ACFC74952F}" dt="2026-04-11T23:10:28.198" v="6603" actId="26743"/>
          <ac:spMkLst>
            <pc:docMk/>
            <pc:sldMk cId="2962117321" sldId="258"/>
            <ac:spMk id="11" creationId="{A7877B25-8C10-4C8D-BC88-BF3C557F8FF5}"/>
          </ac:spMkLst>
        </pc:spChg>
        <pc:spChg chg="mod">
          <ac:chgData name="Deon Isaac (2514289)" userId="db225895-20f3-4a4b-83d5-72294d2171f3" providerId="ADAL" clId="{228EACA3-CA52-4FB9-9F97-40ACFC74952F}" dt="2026-04-11T23:10:28.198" v="6603" actId="26743"/>
          <ac:spMkLst>
            <pc:docMk/>
            <pc:sldMk cId="2962117321" sldId="258"/>
            <ac:spMk id="12" creationId="{54F0DD86-96CD-4F5F-BA4D-FFC17F2D6C46}"/>
          </ac:spMkLst>
        </pc:spChg>
        <pc:spChg chg="add mod">
          <ac:chgData name="Deon Isaac (2514289)" userId="db225895-20f3-4a4b-83d5-72294d2171f3" providerId="ADAL" clId="{228EACA3-CA52-4FB9-9F97-40ACFC74952F}" dt="2026-04-11T23:10:28.198" v="6603" actId="26743"/>
          <ac:spMkLst>
            <pc:docMk/>
            <pc:sldMk cId="2962117321" sldId="258"/>
            <ac:spMk id="14" creationId="{BD92035A-AA2F-4CD8-A556-1CE8BDEC75BD}"/>
          </ac:spMkLst>
        </pc:spChg>
        <pc:spChg chg="add mod">
          <ac:chgData name="Deon Isaac (2514289)" userId="db225895-20f3-4a4b-83d5-72294d2171f3" providerId="ADAL" clId="{228EACA3-CA52-4FB9-9F97-40ACFC74952F}" dt="2026-04-11T23:10:28.198" v="6603" actId="26743"/>
          <ac:spMkLst>
            <pc:docMk/>
            <pc:sldMk cId="2962117321" sldId="258"/>
            <ac:spMk id="16" creationId="{ED888B23-07FA-482A-96DF-47E31AF1A603}"/>
          </ac:spMkLst>
        </pc:spChg>
        <pc:grpChg chg="add mod">
          <ac:chgData name="Deon Isaac (2514289)" userId="db225895-20f3-4a4b-83d5-72294d2171f3" providerId="ADAL" clId="{228EACA3-CA52-4FB9-9F97-40ACFC74952F}" dt="2026-04-11T23:10:28.198" v="6603" actId="26743"/>
          <ac:grpSpMkLst>
            <pc:docMk/>
            <pc:sldMk cId="2962117321" sldId="258"/>
            <ac:grpSpMk id="10" creationId="{5D1A9D8B-3117-4D9D-BDA4-DD81895098B0}"/>
          </ac:grpSpMkLst>
        </pc:grpChg>
      </pc:sldChg>
      <pc:sldChg chg="addSp delSp modSp add del mod setBg modClrScheme delDesignElem chgLayout">
        <pc:chgData name="Deon Isaac (2514289)" userId="db225895-20f3-4a4b-83d5-72294d2171f3" providerId="ADAL" clId="{228EACA3-CA52-4FB9-9F97-40ACFC74952F}" dt="2026-04-11T23:10:28.198" v="6603" actId="26743"/>
        <pc:sldMkLst>
          <pc:docMk/>
          <pc:sldMk cId="1426741612" sldId="259"/>
        </pc:sldMkLst>
        <pc:spChg chg="add mod ord">
          <ac:chgData name="Deon Isaac (2514289)" userId="db225895-20f3-4a4b-83d5-72294d2171f3" providerId="ADAL" clId="{228EACA3-CA52-4FB9-9F97-40ACFC74952F}" dt="2026-04-11T23:10:28.198" v="6603" actId="26743"/>
          <ac:spMkLst>
            <pc:docMk/>
            <pc:sldMk cId="1426741612" sldId="259"/>
            <ac:spMk id="5" creationId="{2DA0941E-DA38-EF0F-F8C2-EA198C43FC4E}"/>
          </ac:spMkLst>
        </pc:spChg>
        <pc:spChg chg="add mod ord">
          <ac:chgData name="Deon Isaac (2514289)" userId="db225895-20f3-4a4b-83d5-72294d2171f3" providerId="ADAL" clId="{228EACA3-CA52-4FB9-9F97-40ACFC74952F}" dt="2026-04-11T23:10:28.198" v="6603" actId="26743"/>
          <ac:spMkLst>
            <pc:docMk/>
            <pc:sldMk cId="1426741612" sldId="259"/>
            <ac:spMk id="6" creationId="{358FB593-8F3B-990F-B61B-E0E46A66C568}"/>
          </ac:spMkLst>
        </pc:spChg>
        <pc:spChg chg="mod">
          <ac:chgData name="Deon Isaac (2514289)" userId="db225895-20f3-4a4b-83d5-72294d2171f3" providerId="ADAL" clId="{228EACA3-CA52-4FB9-9F97-40ACFC74952F}" dt="2026-04-11T23:10:28.198" v="6603" actId="26743"/>
          <ac:spMkLst>
            <pc:docMk/>
            <pc:sldMk cId="1426741612" sldId="259"/>
            <ac:spMk id="9" creationId="{A7877B25-8C10-4C8D-BC88-BF3C557F8FF5}"/>
          </ac:spMkLst>
        </pc:spChg>
        <pc:spChg chg="add mod">
          <ac:chgData name="Deon Isaac (2514289)" userId="db225895-20f3-4a4b-83d5-72294d2171f3" providerId="ADAL" clId="{228EACA3-CA52-4FB9-9F97-40ACFC74952F}" dt="2026-04-11T23:10:28.198" v="6603" actId="26743"/>
          <ac:spMkLst>
            <pc:docMk/>
            <pc:sldMk cId="1426741612" sldId="259"/>
            <ac:spMk id="11" creationId="{5C8908E2-EE49-44D2-9428-A28D2312A8D5}"/>
          </ac:spMkLst>
        </pc:spChg>
        <pc:spChg chg="mod">
          <ac:chgData name="Deon Isaac (2514289)" userId="db225895-20f3-4a4b-83d5-72294d2171f3" providerId="ADAL" clId="{228EACA3-CA52-4FB9-9F97-40ACFC74952F}" dt="2026-04-11T23:10:28.198" v="6603" actId="26743"/>
          <ac:spMkLst>
            <pc:docMk/>
            <pc:sldMk cId="1426741612" sldId="259"/>
            <ac:spMk id="15" creationId="{54F0DD86-96CD-4F5F-BA4D-FFC17F2D6C46}"/>
          </ac:spMkLst>
        </pc:spChg>
        <pc:spChg chg="add mod">
          <ac:chgData name="Deon Isaac (2514289)" userId="db225895-20f3-4a4b-83d5-72294d2171f3" providerId="ADAL" clId="{228EACA3-CA52-4FB9-9F97-40ACFC74952F}" dt="2026-04-11T23:10:28.198" v="6603" actId="26743"/>
          <ac:spMkLst>
            <pc:docMk/>
            <pc:sldMk cId="1426741612" sldId="259"/>
            <ac:spMk id="17" creationId="{BD92035A-AA2F-4CD8-A556-1CE8BDEC75BD}"/>
          </ac:spMkLst>
        </pc:spChg>
        <pc:spChg chg="add mod">
          <ac:chgData name="Deon Isaac (2514289)" userId="db225895-20f3-4a4b-83d5-72294d2171f3" providerId="ADAL" clId="{228EACA3-CA52-4FB9-9F97-40ACFC74952F}" dt="2026-04-11T23:10:28.198" v="6603" actId="26743"/>
          <ac:spMkLst>
            <pc:docMk/>
            <pc:sldMk cId="1426741612" sldId="259"/>
            <ac:spMk id="19" creationId="{ED888B23-07FA-482A-96DF-47E31AF1A603}"/>
          </ac:spMkLst>
        </pc:spChg>
        <pc:grpChg chg="add mod">
          <ac:chgData name="Deon Isaac (2514289)" userId="db225895-20f3-4a4b-83d5-72294d2171f3" providerId="ADAL" clId="{228EACA3-CA52-4FB9-9F97-40ACFC74952F}" dt="2026-04-11T23:10:28.198" v="6603" actId="26743"/>
          <ac:grpSpMkLst>
            <pc:docMk/>
            <pc:sldMk cId="1426741612" sldId="259"/>
            <ac:grpSpMk id="13" creationId="{5D1A9D8B-3117-4D9D-BDA4-DD81895098B0}"/>
          </ac:grpSpMkLst>
        </pc:grpChg>
      </pc:sldChg>
      <pc:sldChg chg="addSp delSp modSp mod setBg modClrScheme delDesignElem chgLayout">
        <pc:chgData name="Deon Isaac (2514289)" userId="db225895-20f3-4a4b-83d5-72294d2171f3" providerId="ADAL" clId="{228EACA3-CA52-4FB9-9F97-40ACFC74952F}" dt="2026-04-14T13:33:06.039" v="8404" actId="20577"/>
        <pc:sldMkLst>
          <pc:docMk/>
          <pc:sldMk cId="3579173285" sldId="260"/>
        </pc:sldMkLst>
        <pc:spChg chg="mod ord">
          <ac:chgData name="Deon Isaac (2514289)" userId="db225895-20f3-4a4b-83d5-72294d2171f3" providerId="ADAL" clId="{228EACA3-CA52-4FB9-9F97-40ACFC74952F}" dt="2026-04-11T23:10:28.198" v="6603" actId="26743"/>
          <ac:spMkLst>
            <pc:docMk/>
            <pc:sldMk cId="3579173285" sldId="260"/>
            <ac:spMk id="2" creationId="{1CA213C4-C906-11C6-1048-937434CAE9F6}"/>
          </ac:spMkLst>
        </pc:spChg>
        <pc:spChg chg="add mod ord">
          <ac:chgData name="Deon Isaac (2514289)" userId="db225895-20f3-4a4b-83d5-72294d2171f3" providerId="ADAL" clId="{228EACA3-CA52-4FB9-9F97-40ACFC74952F}" dt="2026-04-14T13:33:06.039" v="8404" actId="20577"/>
          <ac:spMkLst>
            <pc:docMk/>
            <pc:sldMk cId="3579173285" sldId="260"/>
            <ac:spMk id="4" creationId="{3D8B9692-06C3-69CE-404D-8C8FF87DC35D}"/>
          </ac:spMkLst>
        </pc:spChg>
        <pc:spChg chg="add mod">
          <ac:chgData name="Deon Isaac (2514289)" userId="db225895-20f3-4a4b-83d5-72294d2171f3" providerId="ADAL" clId="{228EACA3-CA52-4FB9-9F97-40ACFC74952F}" dt="2026-04-11T23:10:28.198" v="6603" actId="26743"/>
          <ac:spMkLst>
            <pc:docMk/>
            <pc:sldMk cId="3579173285" sldId="260"/>
            <ac:spMk id="22" creationId="{5C8908E2-EE49-44D2-9428-A28D2312A8D5}"/>
          </ac:spMkLst>
        </pc:spChg>
        <pc:spChg chg="mod">
          <ac:chgData name="Deon Isaac (2514289)" userId="db225895-20f3-4a4b-83d5-72294d2171f3" providerId="ADAL" clId="{228EACA3-CA52-4FB9-9F97-40ACFC74952F}" dt="2026-04-11T23:10:28.198" v="6603" actId="26743"/>
          <ac:spMkLst>
            <pc:docMk/>
            <pc:sldMk cId="3579173285" sldId="260"/>
            <ac:spMk id="25" creationId="{A7877B25-8C10-4C8D-BC88-BF3C557F8FF5}"/>
          </ac:spMkLst>
        </pc:spChg>
        <pc:spChg chg="mod">
          <ac:chgData name="Deon Isaac (2514289)" userId="db225895-20f3-4a4b-83d5-72294d2171f3" providerId="ADAL" clId="{228EACA3-CA52-4FB9-9F97-40ACFC74952F}" dt="2026-04-11T23:10:28.198" v="6603" actId="26743"/>
          <ac:spMkLst>
            <pc:docMk/>
            <pc:sldMk cId="3579173285" sldId="260"/>
            <ac:spMk id="26" creationId="{54F0DD86-96CD-4F5F-BA4D-FFC17F2D6C46}"/>
          </ac:spMkLst>
        </pc:spChg>
        <pc:spChg chg="add mod">
          <ac:chgData name="Deon Isaac (2514289)" userId="db225895-20f3-4a4b-83d5-72294d2171f3" providerId="ADAL" clId="{228EACA3-CA52-4FB9-9F97-40ACFC74952F}" dt="2026-04-11T23:10:28.198" v="6603" actId="26743"/>
          <ac:spMkLst>
            <pc:docMk/>
            <pc:sldMk cId="3579173285" sldId="260"/>
            <ac:spMk id="28" creationId="{BD92035A-AA2F-4CD8-A556-1CE8BDEC75BD}"/>
          </ac:spMkLst>
        </pc:spChg>
        <pc:spChg chg="add mod">
          <ac:chgData name="Deon Isaac (2514289)" userId="db225895-20f3-4a4b-83d5-72294d2171f3" providerId="ADAL" clId="{228EACA3-CA52-4FB9-9F97-40ACFC74952F}" dt="2026-04-11T23:10:28.198" v="6603" actId="26743"/>
          <ac:spMkLst>
            <pc:docMk/>
            <pc:sldMk cId="3579173285" sldId="260"/>
            <ac:spMk id="30" creationId="{ED888B23-07FA-482A-96DF-47E31AF1A603}"/>
          </ac:spMkLst>
        </pc:spChg>
        <pc:grpChg chg="add mod">
          <ac:chgData name="Deon Isaac (2514289)" userId="db225895-20f3-4a4b-83d5-72294d2171f3" providerId="ADAL" clId="{228EACA3-CA52-4FB9-9F97-40ACFC74952F}" dt="2026-04-11T23:10:28.198" v="6603" actId="26743"/>
          <ac:grpSpMkLst>
            <pc:docMk/>
            <pc:sldMk cId="3579173285" sldId="260"/>
            <ac:grpSpMk id="24" creationId="{5D1A9D8B-3117-4D9D-BDA4-DD81895098B0}"/>
          </ac:grpSpMkLst>
        </pc:grpChg>
        <pc:picChg chg="add del mod">
          <ac:chgData name="Deon Isaac (2514289)" userId="db225895-20f3-4a4b-83d5-72294d2171f3" providerId="ADAL" clId="{228EACA3-CA52-4FB9-9F97-40ACFC74952F}" dt="2026-04-14T13:20:31.443" v="8211" actId="931"/>
          <ac:picMkLst>
            <pc:docMk/>
            <pc:sldMk cId="3579173285" sldId="260"/>
            <ac:picMk id="3" creationId="{904D9BBC-92F1-40CC-C9BF-3D140DCCE066}"/>
          </ac:picMkLst>
        </pc:picChg>
        <pc:picChg chg="add del mod">
          <ac:chgData name="Deon Isaac (2514289)" userId="db225895-20f3-4a4b-83d5-72294d2171f3" providerId="ADAL" clId="{228EACA3-CA52-4FB9-9F97-40ACFC74952F}" dt="2026-04-14T13:20:31.443" v="8211" actId="931"/>
          <ac:picMkLst>
            <pc:docMk/>
            <pc:sldMk cId="3579173285" sldId="260"/>
            <ac:picMk id="5" creationId="{0AE3FEB4-9C27-D94D-5C2F-F3993F5BAB96}"/>
          </ac:picMkLst>
        </pc:picChg>
        <pc:picChg chg="add mod">
          <ac:chgData name="Deon Isaac (2514289)" userId="db225895-20f3-4a4b-83d5-72294d2171f3" providerId="ADAL" clId="{228EACA3-CA52-4FB9-9F97-40ACFC74952F}" dt="2026-04-14T13:21:22.495" v="8308" actId="1035"/>
          <ac:picMkLst>
            <pc:docMk/>
            <pc:sldMk cId="3579173285" sldId="260"/>
            <ac:picMk id="6" creationId="{EFE02187-D65C-ED16-8E25-21A149DCB85E}"/>
          </ac:picMkLst>
        </pc:picChg>
      </pc:sldChg>
      <pc:sldChg chg="addSp delSp modSp mod setBg">
        <pc:chgData name="Deon Isaac (2514289)" userId="db225895-20f3-4a4b-83d5-72294d2171f3" providerId="ADAL" clId="{228EACA3-CA52-4FB9-9F97-40ACFC74952F}" dt="2026-04-14T09:04:51.899" v="8107" actId="20577"/>
        <pc:sldMkLst>
          <pc:docMk/>
          <pc:sldMk cId="4222689145" sldId="261"/>
        </pc:sldMkLst>
        <pc:spChg chg="mod">
          <ac:chgData name="Deon Isaac (2514289)" userId="db225895-20f3-4a4b-83d5-72294d2171f3" providerId="ADAL" clId="{228EACA3-CA52-4FB9-9F97-40ACFC74952F}" dt="2026-04-14T09:04:51.899" v="8107" actId="20577"/>
          <ac:spMkLst>
            <pc:docMk/>
            <pc:sldMk cId="4222689145" sldId="261"/>
            <ac:spMk id="2" creationId="{E31897CE-CCC0-A9AC-6C6B-9F6F833CC52C}"/>
          </ac:spMkLst>
        </pc:spChg>
        <pc:spChg chg="add mod">
          <ac:chgData name="Deon Isaac (2514289)" userId="db225895-20f3-4a4b-83d5-72294d2171f3" providerId="ADAL" clId="{228EACA3-CA52-4FB9-9F97-40ACFC74952F}" dt="2026-04-11T23:10:28.198" v="6603" actId="26743"/>
          <ac:spMkLst>
            <pc:docMk/>
            <pc:sldMk cId="4222689145" sldId="261"/>
            <ac:spMk id="8" creationId="{27427488-068E-4B55-AC8D-CD070B8CD46D}"/>
          </ac:spMkLst>
        </pc:spChg>
        <pc:spChg chg="mod">
          <ac:chgData name="Deon Isaac (2514289)" userId="db225895-20f3-4a4b-83d5-72294d2171f3" providerId="ADAL" clId="{228EACA3-CA52-4FB9-9F97-40ACFC74952F}" dt="2026-04-11T23:10:28.198" v="6603" actId="26743"/>
          <ac:spMkLst>
            <pc:docMk/>
            <pc:sldMk cId="4222689145" sldId="261"/>
            <ac:spMk id="11" creationId="{0E7F342F-8F86-41FC-A9DE-865B16F5028C}"/>
          </ac:spMkLst>
        </pc:spChg>
        <pc:spChg chg="mod">
          <ac:chgData name="Deon Isaac (2514289)" userId="db225895-20f3-4a4b-83d5-72294d2171f3" providerId="ADAL" clId="{228EACA3-CA52-4FB9-9F97-40ACFC74952F}" dt="2026-04-11T23:10:28.198" v="6603" actId="26743"/>
          <ac:spMkLst>
            <pc:docMk/>
            <pc:sldMk cId="4222689145" sldId="261"/>
            <ac:spMk id="12" creationId="{9FA5174A-CE0B-42D0-8DA3-4E995C0926C7}"/>
          </ac:spMkLst>
        </pc:spChg>
        <pc:spChg chg="add mod">
          <ac:chgData name="Deon Isaac (2514289)" userId="db225895-20f3-4a4b-83d5-72294d2171f3" providerId="ADAL" clId="{228EACA3-CA52-4FB9-9F97-40ACFC74952F}" dt="2026-04-11T23:10:28.198" v="6603" actId="26743"/>
          <ac:spMkLst>
            <pc:docMk/>
            <pc:sldMk cId="4222689145" sldId="261"/>
            <ac:spMk id="14" creationId="{DE35DE37-E5F4-4D1E-8AE0-8A7D46F3B334}"/>
          </ac:spMkLst>
        </pc:spChg>
        <pc:spChg chg="add mod">
          <ac:chgData name="Deon Isaac (2514289)" userId="db225895-20f3-4a4b-83d5-72294d2171f3" providerId="ADAL" clId="{228EACA3-CA52-4FB9-9F97-40ACFC74952F}" dt="2026-04-11T23:10:28.198" v="6603" actId="26743"/>
          <ac:spMkLst>
            <pc:docMk/>
            <pc:sldMk cId="4222689145" sldId="261"/>
            <ac:spMk id="16" creationId="{A20AF199-99C2-4569-9CAF-24514AE5E82A}"/>
          </ac:spMkLst>
        </pc:spChg>
        <pc:grpChg chg="add mod">
          <ac:chgData name="Deon Isaac (2514289)" userId="db225895-20f3-4a4b-83d5-72294d2171f3" providerId="ADAL" clId="{228EACA3-CA52-4FB9-9F97-40ACFC74952F}" dt="2026-04-11T23:10:28.198" v="6603" actId="26743"/>
          <ac:grpSpMkLst>
            <pc:docMk/>
            <pc:sldMk cId="4222689145" sldId="261"/>
            <ac:grpSpMk id="10" creationId="{69007781-1AEE-4FE2-8527-FF7B46F123F7}"/>
          </ac:grpSpMkLst>
        </pc:grpChg>
      </pc:sldChg>
      <pc:sldChg chg="addSp delSp modSp mod setBg">
        <pc:chgData name="Deon Isaac (2514289)" userId="db225895-20f3-4a4b-83d5-72294d2171f3" providerId="ADAL" clId="{228EACA3-CA52-4FB9-9F97-40ACFC74952F}" dt="2026-04-14T13:23:01.338" v="8386" actId="1037"/>
        <pc:sldMkLst>
          <pc:docMk/>
          <pc:sldMk cId="2257127649" sldId="263"/>
        </pc:sldMkLst>
        <pc:spChg chg="mod">
          <ac:chgData name="Deon Isaac (2514289)" userId="db225895-20f3-4a4b-83d5-72294d2171f3" providerId="ADAL" clId="{228EACA3-CA52-4FB9-9F97-40ACFC74952F}" dt="2026-04-11T23:10:28.198" v="6603" actId="26743"/>
          <ac:spMkLst>
            <pc:docMk/>
            <pc:sldMk cId="2257127649" sldId="263"/>
            <ac:spMk id="2" creationId="{E5AABC7E-7127-1FEB-CAC2-A8D57A368CAE}"/>
          </ac:spMkLst>
        </pc:spChg>
        <pc:spChg chg="mod">
          <ac:chgData name="Deon Isaac (2514289)" userId="db225895-20f3-4a4b-83d5-72294d2171f3" providerId="ADAL" clId="{228EACA3-CA52-4FB9-9F97-40ACFC74952F}" dt="2026-04-11T23:10:28.198" v="6603" actId="26743"/>
          <ac:spMkLst>
            <pc:docMk/>
            <pc:sldMk cId="2257127649" sldId="263"/>
            <ac:spMk id="3" creationId="{9FAB9BB6-5A37-76F8-4317-A33209140E6C}"/>
          </ac:spMkLst>
        </pc:spChg>
        <pc:spChg chg="add mod">
          <ac:chgData name="Deon Isaac (2514289)" userId="db225895-20f3-4a4b-83d5-72294d2171f3" providerId="ADAL" clId="{228EACA3-CA52-4FB9-9F97-40ACFC74952F}" dt="2026-04-11T23:10:28.198" v="6603" actId="26743"/>
          <ac:spMkLst>
            <pc:docMk/>
            <pc:sldMk cId="2257127649" sldId="263"/>
            <ac:spMk id="21" creationId="{5C8908E2-EE49-44D2-9428-A28D2312A8D5}"/>
          </ac:spMkLst>
        </pc:spChg>
        <pc:spChg chg="mod">
          <ac:chgData name="Deon Isaac (2514289)" userId="db225895-20f3-4a4b-83d5-72294d2171f3" providerId="ADAL" clId="{228EACA3-CA52-4FB9-9F97-40ACFC74952F}" dt="2026-04-11T23:10:28.198" v="6603" actId="26743"/>
          <ac:spMkLst>
            <pc:docMk/>
            <pc:sldMk cId="2257127649" sldId="263"/>
            <ac:spMk id="24" creationId="{A7877B25-8C10-4C8D-BC88-BF3C557F8FF5}"/>
          </ac:spMkLst>
        </pc:spChg>
        <pc:spChg chg="mod">
          <ac:chgData name="Deon Isaac (2514289)" userId="db225895-20f3-4a4b-83d5-72294d2171f3" providerId="ADAL" clId="{228EACA3-CA52-4FB9-9F97-40ACFC74952F}" dt="2026-04-11T23:10:28.198" v="6603" actId="26743"/>
          <ac:spMkLst>
            <pc:docMk/>
            <pc:sldMk cId="2257127649" sldId="263"/>
            <ac:spMk id="25" creationId="{54F0DD86-96CD-4F5F-BA4D-FFC17F2D6C46}"/>
          </ac:spMkLst>
        </pc:spChg>
        <pc:spChg chg="add mod">
          <ac:chgData name="Deon Isaac (2514289)" userId="db225895-20f3-4a4b-83d5-72294d2171f3" providerId="ADAL" clId="{228EACA3-CA52-4FB9-9F97-40ACFC74952F}" dt="2026-04-11T23:10:28.198" v="6603" actId="26743"/>
          <ac:spMkLst>
            <pc:docMk/>
            <pc:sldMk cId="2257127649" sldId="263"/>
            <ac:spMk id="27" creationId="{BD92035A-AA2F-4CD8-A556-1CE8BDEC75BD}"/>
          </ac:spMkLst>
        </pc:spChg>
        <pc:spChg chg="add mod">
          <ac:chgData name="Deon Isaac (2514289)" userId="db225895-20f3-4a4b-83d5-72294d2171f3" providerId="ADAL" clId="{228EACA3-CA52-4FB9-9F97-40ACFC74952F}" dt="2026-04-11T23:10:28.198" v="6603" actId="26743"/>
          <ac:spMkLst>
            <pc:docMk/>
            <pc:sldMk cId="2257127649" sldId="263"/>
            <ac:spMk id="29" creationId="{ED888B23-07FA-482A-96DF-47E31AF1A603}"/>
          </ac:spMkLst>
        </pc:spChg>
        <pc:grpChg chg="add mod">
          <ac:chgData name="Deon Isaac (2514289)" userId="db225895-20f3-4a4b-83d5-72294d2171f3" providerId="ADAL" clId="{228EACA3-CA52-4FB9-9F97-40ACFC74952F}" dt="2026-04-11T23:10:28.198" v="6603" actId="26743"/>
          <ac:grpSpMkLst>
            <pc:docMk/>
            <pc:sldMk cId="2257127649" sldId="263"/>
            <ac:grpSpMk id="23" creationId="{5D1A9D8B-3117-4D9D-BDA4-DD81895098B0}"/>
          </ac:grpSpMkLst>
        </pc:grpChg>
        <pc:picChg chg="add mod">
          <ac:chgData name="Deon Isaac (2514289)" userId="db225895-20f3-4a4b-83d5-72294d2171f3" providerId="ADAL" clId="{228EACA3-CA52-4FB9-9F97-40ACFC74952F}" dt="2026-04-14T13:23:01.338" v="8386" actId="1037"/>
          <ac:picMkLst>
            <pc:docMk/>
            <pc:sldMk cId="2257127649" sldId="263"/>
            <ac:picMk id="4" creationId="{50A55D6A-E7A2-84D3-9857-8C3DF481E6B2}"/>
          </ac:picMkLst>
        </pc:picChg>
      </pc:sldChg>
      <pc:sldChg chg="addSp delSp modSp mod setBg modClrScheme delDesignElem chgLayout">
        <pc:chgData name="Deon Isaac (2514289)" userId="db225895-20f3-4a4b-83d5-72294d2171f3" providerId="ADAL" clId="{228EACA3-CA52-4FB9-9F97-40ACFC74952F}" dt="2026-04-14T08:53:02.380" v="7923" actId="26606"/>
        <pc:sldMkLst>
          <pc:docMk/>
          <pc:sldMk cId="3427848908" sldId="264"/>
        </pc:sldMkLst>
        <pc:spChg chg="mod ord">
          <ac:chgData name="Deon Isaac (2514289)" userId="db225895-20f3-4a4b-83d5-72294d2171f3" providerId="ADAL" clId="{228EACA3-CA52-4FB9-9F97-40ACFC74952F}" dt="2026-04-14T08:53:02.380" v="7923" actId="26606"/>
          <ac:spMkLst>
            <pc:docMk/>
            <pc:sldMk cId="3427848908" sldId="264"/>
            <ac:spMk id="2" creationId="{B63FED0C-FBA8-6118-722A-CEE065D70330}"/>
          </ac:spMkLst>
        </pc:spChg>
        <pc:spChg chg="add mod ord">
          <ac:chgData name="Deon Isaac (2514289)" userId="db225895-20f3-4a4b-83d5-72294d2171f3" providerId="ADAL" clId="{228EACA3-CA52-4FB9-9F97-40ACFC74952F}" dt="2026-04-14T08:53:02.380" v="7923" actId="26606"/>
          <ac:spMkLst>
            <pc:docMk/>
            <pc:sldMk cId="3427848908" sldId="264"/>
            <ac:spMk id="3" creationId="{F3372D1A-EDBE-4543-9D69-3DE6634B949E}"/>
          </ac:spMkLst>
        </pc:spChg>
        <pc:spChg chg="add">
          <ac:chgData name="Deon Isaac (2514289)" userId="db225895-20f3-4a4b-83d5-72294d2171f3" providerId="ADAL" clId="{228EACA3-CA52-4FB9-9F97-40ACFC74952F}" dt="2026-04-14T08:53:02.380" v="7923" actId="26606"/>
          <ac:spMkLst>
            <pc:docMk/>
            <pc:sldMk cId="3427848908" sldId="264"/>
            <ac:spMk id="5" creationId="{5C8908E2-EE49-44D2-9428-A28D2312A8D5}"/>
          </ac:spMkLst>
        </pc:spChg>
        <pc:spChg chg="add">
          <ac:chgData name="Deon Isaac (2514289)" userId="db225895-20f3-4a4b-83d5-72294d2171f3" providerId="ADAL" clId="{228EACA3-CA52-4FB9-9F97-40ACFC74952F}" dt="2026-04-14T08:53:02.380" v="7923" actId="26606"/>
          <ac:spMkLst>
            <pc:docMk/>
            <pc:sldMk cId="3427848908" sldId="264"/>
            <ac:spMk id="7" creationId="{BD92035A-AA2F-4CD8-A556-1CE8BDEC75BD}"/>
          </ac:spMkLst>
        </pc:spChg>
        <pc:spChg chg="add del mod">
          <ac:chgData name="Deon Isaac (2514289)" userId="db225895-20f3-4a4b-83d5-72294d2171f3" providerId="ADAL" clId="{228EACA3-CA52-4FB9-9F97-40ACFC74952F}" dt="2026-04-14T08:33:24.539" v="7417" actId="700"/>
          <ac:spMkLst>
            <pc:docMk/>
            <pc:sldMk cId="3427848908" sldId="264"/>
            <ac:spMk id="8" creationId="{27427488-068E-4B55-AC8D-CD070B8CD46D}"/>
          </ac:spMkLst>
        </pc:spChg>
        <pc:spChg chg="add">
          <ac:chgData name="Deon Isaac (2514289)" userId="db225895-20f3-4a4b-83d5-72294d2171f3" providerId="ADAL" clId="{228EACA3-CA52-4FB9-9F97-40ACFC74952F}" dt="2026-04-14T08:53:02.380" v="7923" actId="26606"/>
          <ac:spMkLst>
            <pc:docMk/>
            <pc:sldMk cId="3427848908" sldId="264"/>
            <ac:spMk id="9" creationId="{ED888B23-07FA-482A-96DF-47E31AF1A603}"/>
          </ac:spMkLst>
        </pc:spChg>
        <pc:spChg chg="add del mod">
          <ac:chgData name="Deon Isaac (2514289)" userId="db225895-20f3-4a4b-83d5-72294d2171f3" providerId="ADAL" clId="{228EACA3-CA52-4FB9-9F97-40ACFC74952F}" dt="2026-04-14T08:33:24.539" v="7417" actId="700"/>
          <ac:spMkLst>
            <pc:docMk/>
            <pc:sldMk cId="3427848908" sldId="264"/>
            <ac:spMk id="14" creationId="{DE35DE37-E5F4-4D1E-8AE0-8A7D46F3B334}"/>
          </ac:spMkLst>
        </pc:spChg>
        <pc:spChg chg="add del mod">
          <ac:chgData name="Deon Isaac (2514289)" userId="db225895-20f3-4a4b-83d5-72294d2171f3" providerId="ADAL" clId="{228EACA3-CA52-4FB9-9F97-40ACFC74952F}" dt="2026-04-14T08:33:24.539" v="7417" actId="700"/>
          <ac:spMkLst>
            <pc:docMk/>
            <pc:sldMk cId="3427848908" sldId="264"/>
            <ac:spMk id="16" creationId="{A20AF199-99C2-4569-9CAF-24514AE5E82A}"/>
          </ac:spMkLst>
        </pc:spChg>
        <pc:grpChg chg="add">
          <ac:chgData name="Deon Isaac (2514289)" userId="db225895-20f3-4a4b-83d5-72294d2171f3" providerId="ADAL" clId="{228EACA3-CA52-4FB9-9F97-40ACFC74952F}" dt="2026-04-14T08:53:02.380" v="7923" actId="26606"/>
          <ac:grpSpMkLst>
            <pc:docMk/>
            <pc:sldMk cId="3427848908" sldId="264"/>
            <ac:grpSpMk id="6" creationId="{5D1A9D8B-3117-4D9D-BDA4-DD81895098B0}"/>
          </ac:grpSpMkLst>
        </pc:grpChg>
        <pc:grpChg chg="add del mod">
          <ac:chgData name="Deon Isaac (2514289)" userId="db225895-20f3-4a4b-83d5-72294d2171f3" providerId="ADAL" clId="{228EACA3-CA52-4FB9-9F97-40ACFC74952F}" dt="2026-04-14T08:33:24.539" v="7417" actId="700"/>
          <ac:grpSpMkLst>
            <pc:docMk/>
            <pc:sldMk cId="3427848908" sldId="264"/>
            <ac:grpSpMk id="10" creationId="{69007781-1AEE-4FE2-8527-FF7B46F123F7}"/>
          </ac:grpSpMkLst>
        </pc:grpChg>
      </pc:sldChg>
      <pc:sldChg chg="addSp modSp new add del mod setBg">
        <pc:chgData name="Deon Isaac (2514289)" userId="db225895-20f3-4a4b-83d5-72294d2171f3" providerId="ADAL" clId="{228EACA3-CA52-4FB9-9F97-40ACFC74952F}" dt="2026-04-14T13:24:00.935" v="8388" actId="1076"/>
        <pc:sldMkLst>
          <pc:docMk/>
          <pc:sldMk cId="1813038857" sldId="265"/>
        </pc:sldMkLst>
        <pc:spChg chg="mod">
          <ac:chgData name="Deon Isaac (2514289)" userId="db225895-20f3-4a4b-83d5-72294d2171f3" providerId="ADAL" clId="{228EACA3-CA52-4FB9-9F97-40ACFC74952F}" dt="2026-04-11T23:10:28.198" v="6603" actId="26743"/>
          <ac:spMkLst>
            <pc:docMk/>
            <pc:sldMk cId="1813038857" sldId="265"/>
            <ac:spMk id="2" creationId="{1D4C74DF-E50A-B917-728F-AAC8709B83F4}"/>
          </ac:spMkLst>
        </pc:spChg>
        <pc:spChg chg="mod">
          <ac:chgData name="Deon Isaac (2514289)" userId="db225895-20f3-4a4b-83d5-72294d2171f3" providerId="ADAL" clId="{228EACA3-CA52-4FB9-9F97-40ACFC74952F}" dt="2026-04-11T23:10:28.198" v="6603" actId="26743"/>
          <ac:spMkLst>
            <pc:docMk/>
            <pc:sldMk cId="1813038857" sldId="265"/>
            <ac:spMk id="3" creationId="{2FB100B8-2012-CA00-5E2A-36AA0E69AEDB}"/>
          </ac:spMkLst>
        </pc:spChg>
        <pc:spChg chg="add mod">
          <ac:chgData name="Deon Isaac (2514289)" userId="db225895-20f3-4a4b-83d5-72294d2171f3" providerId="ADAL" clId="{228EACA3-CA52-4FB9-9F97-40ACFC74952F}" dt="2026-04-11T23:10:28.198" v="6603" actId="26743"/>
          <ac:spMkLst>
            <pc:docMk/>
            <pc:sldMk cId="1813038857" sldId="265"/>
            <ac:spMk id="8" creationId="{5C8908E2-EE49-44D2-9428-A28D2312A8D5}"/>
          </ac:spMkLst>
        </pc:spChg>
        <pc:spChg chg="mod">
          <ac:chgData name="Deon Isaac (2514289)" userId="db225895-20f3-4a4b-83d5-72294d2171f3" providerId="ADAL" clId="{228EACA3-CA52-4FB9-9F97-40ACFC74952F}" dt="2026-04-11T23:10:28.198" v="6603" actId="26743"/>
          <ac:spMkLst>
            <pc:docMk/>
            <pc:sldMk cId="1813038857" sldId="265"/>
            <ac:spMk id="11" creationId="{A7877B25-8C10-4C8D-BC88-BF3C557F8FF5}"/>
          </ac:spMkLst>
        </pc:spChg>
        <pc:spChg chg="mod">
          <ac:chgData name="Deon Isaac (2514289)" userId="db225895-20f3-4a4b-83d5-72294d2171f3" providerId="ADAL" clId="{228EACA3-CA52-4FB9-9F97-40ACFC74952F}" dt="2026-04-11T23:10:28.198" v="6603" actId="26743"/>
          <ac:spMkLst>
            <pc:docMk/>
            <pc:sldMk cId="1813038857" sldId="265"/>
            <ac:spMk id="12" creationId="{54F0DD86-96CD-4F5F-BA4D-FFC17F2D6C46}"/>
          </ac:spMkLst>
        </pc:spChg>
        <pc:spChg chg="add mod">
          <ac:chgData name="Deon Isaac (2514289)" userId="db225895-20f3-4a4b-83d5-72294d2171f3" providerId="ADAL" clId="{228EACA3-CA52-4FB9-9F97-40ACFC74952F}" dt="2026-04-11T23:10:28.198" v="6603" actId="26743"/>
          <ac:spMkLst>
            <pc:docMk/>
            <pc:sldMk cId="1813038857" sldId="265"/>
            <ac:spMk id="14" creationId="{BD92035A-AA2F-4CD8-A556-1CE8BDEC75BD}"/>
          </ac:spMkLst>
        </pc:spChg>
        <pc:spChg chg="add mod">
          <ac:chgData name="Deon Isaac (2514289)" userId="db225895-20f3-4a4b-83d5-72294d2171f3" providerId="ADAL" clId="{228EACA3-CA52-4FB9-9F97-40ACFC74952F}" dt="2026-04-11T23:10:28.198" v="6603" actId="26743"/>
          <ac:spMkLst>
            <pc:docMk/>
            <pc:sldMk cId="1813038857" sldId="265"/>
            <ac:spMk id="16" creationId="{ED888B23-07FA-482A-96DF-47E31AF1A603}"/>
          </ac:spMkLst>
        </pc:spChg>
        <pc:grpChg chg="add mod">
          <ac:chgData name="Deon Isaac (2514289)" userId="db225895-20f3-4a4b-83d5-72294d2171f3" providerId="ADAL" clId="{228EACA3-CA52-4FB9-9F97-40ACFC74952F}" dt="2026-04-11T23:10:28.198" v="6603" actId="26743"/>
          <ac:grpSpMkLst>
            <pc:docMk/>
            <pc:sldMk cId="1813038857" sldId="265"/>
            <ac:grpSpMk id="10" creationId="{5D1A9D8B-3117-4D9D-BDA4-DD81895098B0}"/>
          </ac:grpSpMkLst>
        </pc:grpChg>
        <pc:picChg chg="add mod">
          <ac:chgData name="Deon Isaac (2514289)" userId="db225895-20f3-4a4b-83d5-72294d2171f3" providerId="ADAL" clId="{228EACA3-CA52-4FB9-9F97-40ACFC74952F}" dt="2026-04-14T13:24:00.935" v="8388" actId="1076"/>
          <ac:picMkLst>
            <pc:docMk/>
            <pc:sldMk cId="1813038857" sldId="265"/>
            <ac:picMk id="4" creationId="{CF6F0323-3C61-EA27-B291-2D952488ED07}"/>
          </ac:picMkLst>
        </pc:picChg>
      </pc:sldChg>
      <pc:sldChg chg="addSp modSp new mod setBg">
        <pc:chgData name="Deon Isaac (2514289)" userId="db225895-20f3-4a4b-83d5-72294d2171f3" providerId="ADAL" clId="{228EACA3-CA52-4FB9-9F97-40ACFC74952F}" dt="2026-04-14T13:26:24.858" v="8391" actId="1076"/>
        <pc:sldMkLst>
          <pc:docMk/>
          <pc:sldMk cId="739424522" sldId="267"/>
        </pc:sldMkLst>
        <pc:spChg chg="mod">
          <ac:chgData name="Deon Isaac (2514289)" userId="db225895-20f3-4a4b-83d5-72294d2171f3" providerId="ADAL" clId="{228EACA3-CA52-4FB9-9F97-40ACFC74952F}" dt="2026-04-11T23:10:28.198" v="6603" actId="26743"/>
          <ac:spMkLst>
            <pc:docMk/>
            <pc:sldMk cId="739424522" sldId="267"/>
            <ac:spMk id="2" creationId="{0919A811-C387-4DF3-7998-B693940F7B77}"/>
          </ac:spMkLst>
        </pc:spChg>
        <pc:spChg chg="mod">
          <ac:chgData name="Deon Isaac (2514289)" userId="db225895-20f3-4a4b-83d5-72294d2171f3" providerId="ADAL" clId="{228EACA3-CA52-4FB9-9F97-40ACFC74952F}" dt="2026-04-14T09:01:52.461" v="8072" actId="20577"/>
          <ac:spMkLst>
            <pc:docMk/>
            <pc:sldMk cId="739424522" sldId="267"/>
            <ac:spMk id="3" creationId="{88F150B1-2AF2-E4E9-19B4-26C350A15F19}"/>
          </ac:spMkLst>
        </pc:spChg>
        <pc:spChg chg="add mod">
          <ac:chgData name="Deon Isaac (2514289)" userId="db225895-20f3-4a4b-83d5-72294d2171f3" providerId="ADAL" clId="{228EACA3-CA52-4FB9-9F97-40ACFC74952F}" dt="2026-04-11T23:10:28.198" v="6603" actId="26743"/>
          <ac:spMkLst>
            <pc:docMk/>
            <pc:sldMk cId="739424522" sldId="267"/>
            <ac:spMk id="8" creationId="{5C8908E2-EE49-44D2-9428-A28D2312A8D5}"/>
          </ac:spMkLst>
        </pc:spChg>
        <pc:spChg chg="mod">
          <ac:chgData name="Deon Isaac (2514289)" userId="db225895-20f3-4a4b-83d5-72294d2171f3" providerId="ADAL" clId="{228EACA3-CA52-4FB9-9F97-40ACFC74952F}" dt="2026-04-11T23:10:28.198" v="6603" actId="26743"/>
          <ac:spMkLst>
            <pc:docMk/>
            <pc:sldMk cId="739424522" sldId="267"/>
            <ac:spMk id="11" creationId="{A7877B25-8C10-4C8D-BC88-BF3C557F8FF5}"/>
          </ac:spMkLst>
        </pc:spChg>
        <pc:spChg chg="mod">
          <ac:chgData name="Deon Isaac (2514289)" userId="db225895-20f3-4a4b-83d5-72294d2171f3" providerId="ADAL" clId="{228EACA3-CA52-4FB9-9F97-40ACFC74952F}" dt="2026-04-11T23:10:28.198" v="6603" actId="26743"/>
          <ac:spMkLst>
            <pc:docMk/>
            <pc:sldMk cId="739424522" sldId="267"/>
            <ac:spMk id="12" creationId="{54F0DD86-96CD-4F5F-BA4D-FFC17F2D6C46}"/>
          </ac:spMkLst>
        </pc:spChg>
        <pc:spChg chg="add mod">
          <ac:chgData name="Deon Isaac (2514289)" userId="db225895-20f3-4a4b-83d5-72294d2171f3" providerId="ADAL" clId="{228EACA3-CA52-4FB9-9F97-40ACFC74952F}" dt="2026-04-11T23:10:28.198" v="6603" actId="26743"/>
          <ac:spMkLst>
            <pc:docMk/>
            <pc:sldMk cId="739424522" sldId="267"/>
            <ac:spMk id="14" creationId="{BD92035A-AA2F-4CD8-A556-1CE8BDEC75BD}"/>
          </ac:spMkLst>
        </pc:spChg>
        <pc:spChg chg="add mod">
          <ac:chgData name="Deon Isaac (2514289)" userId="db225895-20f3-4a4b-83d5-72294d2171f3" providerId="ADAL" clId="{228EACA3-CA52-4FB9-9F97-40ACFC74952F}" dt="2026-04-11T23:10:28.198" v="6603" actId="26743"/>
          <ac:spMkLst>
            <pc:docMk/>
            <pc:sldMk cId="739424522" sldId="267"/>
            <ac:spMk id="16" creationId="{ED888B23-07FA-482A-96DF-47E31AF1A603}"/>
          </ac:spMkLst>
        </pc:spChg>
        <pc:grpChg chg="add mod">
          <ac:chgData name="Deon Isaac (2514289)" userId="db225895-20f3-4a4b-83d5-72294d2171f3" providerId="ADAL" clId="{228EACA3-CA52-4FB9-9F97-40ACFC74952F}" dt="2026-04-11T23:10:28.198" v="6603" actId="26743"/>
          <ac:grpSpMkLst>
            <pc:docMk/>
            <pc:sldMk cId="739424522" sldId="267"/>
            <ac:grpSpMk id="10" creationId="{5D1A9D8B-3117-4D9D-BDA4-DD81895098B0}"/>
          </ac:grpSpMkLst>
        </pc:grpChg>
        <pc:picChg chg="add mod">
          <ac:chgData name="Deon Isaac (2514289)" userId="db225895-20f3-4a4b-83d5-72294d2171f3" providerId="ADAL" clId="{228EACA3-CA52-4FB9-9F97-40ACFC74952F}" dt="2026-04-14T13:26:24.858" v="8391" actId="1076"/>
          <ac:picMkLst>
            <pc:docMk/>
            <pc:sldMk cId="739424522" sldId="267"/>
            <ac:picMk id="4" creationId="{298FBDCE-150A-C496-C9A3-8B9C6E3E15E8}"/>
          </ac:picMkLst>
        </pc:picChg>
      </pc:sldChg>
      <pc:sldChg chg="addSp modSp new mod setBg">
        <pc:chgData name="Deon Isaac (2514289)" userId="db225895-20f3-4a4b-83d5-72294d2171f3" providerId="ADAL" clId="{228EACA3-CA52-4FB9-9F97-40ACFC74952F}" dt="2026-04-14T08:54:01.303" v="7924" actId="25668"/>
        <pc:sldMkLst>
          <pc:docMk/>
          <pc:sldMk cId="2176566674" sldId="268"/>
        </pc:sldMkLst>
        <pc:spChg chg="mod">
          <ac:chgData name="Deon Isaac (2514289)" userId="db225895-20f3-4a4b-83d5-72294d2171f3" providerId="ADAL" clId="{228EACA3-CA52-4FB9-9F97-40ACFC74952F}" dt="2026-04-11T23:10:28.198" v="6603" actId="26743"/>
          <ac:spMkLst>
            <pc:docMk/>
            <pc:sldMk cId="2176566674" sldId="268"/>
            <ac:spMk id="2" creationId="{B2B8C7B0-D914-DFC1-59E1-3E6A22EE85F4}"/>
          </ac:spMkLst>
        </pc:spChg>
        <pc:spChg chg="mod">
          <ac:chgData name="Deon Isaac (2514289)" userId="db225895-20f3-4a4b-83d5-72294d2171f3" providerId="ADAL" clId="{228EACA3-CA52-4FB9-9F97-40ACFC74952F}" dt="2026-04-14T08:54:01.303" v="7924" actId="25668"/>
          <ac:spMkLst>
            <pc:docMk/>
            <pc:sldMk cId="2176566674" sldId="268"/>
            <ac:spMk id="3" creationId="{209C2437-46F6-4E87-5300-A319E9588B93}"/>
          </ac:spMkLst>
        </pc:spChg>
        <pc:spChg chg="add mod">
          <ac:chgData name="Deon Isaac (2514289)" userId="db225895-20f3-4a4b-83d5-72294d2171f3" providerId="ADAL" clId="{228EACA3-CA52-4FB9-9F97-40ACFC74952F}" dt="2026-04-11T23:10:28.198" v="6603" actId="26743"/>
          <ac:spMkLst>
            <pc:docMk/>
            <pc:sldMk cId="2176566674" sldId="268"/>
            <ac:spMk id="8" creationId="{5C8908E2-EE49-44D2-9428-A28D2312A8D5}"/>
          </ac:spMkLst>
        </pc:spChg>
        <pc:spChg chg="mod">
          <ac:chgData name="Deon Isaac (2514289)" userId="db225895-20f3-4a4b-83d5-72294d2171f3" providerId="ADAL" clId="{228EACA3-CA52-4FB9-9F97-40ACFC74952F}" dt="2026-04-11T23:10:28.198" v="6603" actId="26743"/>
          <ac:spMkLst>
            <pc:docMk/>
            <pc:sldMk cId="2176566674" sldId="268"/>
            <ac:spMk id="11" creationId="{C1EF744A-E0CA-4659-9909-4B77BF70D349}"/>
          </ac:spMkLst>
        </pc:spChg>
        <pc:spChg chg="mod">
          <ac:chgData name="Deon Isaac (2514289)" userId="db225895-20f3-4a4b-83d5-72294d2171f3" providerId="ADAL" clId="{228EACA3-CA52-4FB9-9F97-40ACFC74952F}" dt="2026-04-11T23:10:28.198" v="6603" actId="26743"/>
          <ac:spMkLst>
            <pc:docMk/>
            <pc:sldMk cId="2176566674" sldId="268"/>
            <ac:spMk id="12" creationId="{A09C8437-171E-4687-AA5E-A46A56AEE0E8}"/>
          </ac:spMkLst>
        </pc:spChg>
        <pc:spChg chg="add mod">
          <ac:chgData name="Deon Isaac (2514289)" userId="db225895-20f3-4a4b-83d5-72294d2171f3" providerId="ADAL" clId="{228EACA3-CA52-4FB9-9F97-40ACFC74952F}" dt="2026-04-11T23:10:28.198" v="6603" actId="26743"/>
          <ac:spMkLst>
            <pc:docMk/>
            <pc:sldMk cId="2176566674" sldId="268"/>
            <ac:spMk id="14" creationId="{4FEFA667-DE58-4745-9E9D-C6E61CB06A03}"/>
          </ac:spMkLst>
        </pc:spChg>
        <pc:spChg chg="add mod">
          <ac:chgData name="Deon Isaac (2514289)" userId="db225895-20f3-4a4b-83d5-72294d2171f3" providerId="ADAL" clId="{228EACA3-CA52-4FB9-9F97-40ACFC74952F}" dt="2026-04-11T23:10:28.198" v="6603" actId="26743"/>
          <ac:spMkLst>
            <pc:docMk/>
            <pc:sldMk cId="2176566674" sldId="268"/>
            <ac:spMk id="16" creationId="{ED888B23-07FA-482A-96DF-47E31AF1A603}"/>
          </ac:spMkLst>
        </pc:spChg>
        <pc:grpChg chg="add mod">
          <ac:chgData name="Deon Isaac (2514289)" userId="db225895-20f3-4a4b-83d5-72294d2171f3" providerId="ADAL" clId="{228EACA3-CA52-4FB9-9F97-40ACFC74952F}" dt="2026-04-11T23:10:28.198" v="6603" actId="26743"/>
          <ac:grpSpMkLst>
            <pc:docMk/>
            <pc:sldMk cId="2176566674" sldId="268"/>
            <ac:grpSpMk id="10" creationId="{53CA3DAA-08BB-476F-9793-941CFAEA5E61}"/>
          </ac:grpSpMkLst>
        </pc:grpChg>
      </pc:sldChg>
      <pc:sldMasterChg chg="modSp mod setBg modSldLayout">
        <pc:chgData name="Deon Isaac (2514289)" userId="db225895-20f3-4a4b-83d5-72294d2171f3" providerId="ADAL" clId="{228EACA3-CA52-4FB9-9F97-40ACFC74952F}" dt="2026-04-11T23:10:28.198" v="6603" actId="26743"/>
        <pc:sldMasterMkLst>
          <pc:docMk/>
          <pc:sldMasterMk cId="101159634" sldId="2147483648"/>
        </pc:sldMasterMkLst>
        <pc:spChg chg="mod">
          <ac:chgData name="Deon Isaac (2514289)" userId="db225895-20f3-4a4b-83d5-72294d2171f3" providerId="ADAL" clId="{228EACA3-CA52-4FB9-9F97-40ACFC74952F}" dt="2026-04-11T23:10:28.198" v="6603" actId="26743"/>
          <ac:spMkLst>
            <pc:docMk/>
            <pc:sldMasterMk cId="101159634" sldId="2147483648"/>
            <ac:spMk id="2" creationId="{43DD6DC6-C980-4960-3664-D5CDAE7AB8E6}"/>
          </ac:spMkLst>
        </pc:spChg>
        <pc:spChg chg="mod">
          <ac:chgData name="Deon Isaac (2514289)" userId="db225895-20f3-4a4b-83d5-72294d2171f3" providerId="ADAL" clId="{228EACA3-CA52-4FB9-9F97-40ACFC74952F}" dt="2026-04-11T23:10:28.198" v="6603" actId="26743"/>
          <ac:spMkLst>
            <pc:docMk/>
            <pc:sldMasterMk cId="101159634" sldId="2147483648"/>
            <ac:spMk id="3" creationId="{1330F093-C2A2-CAB8-DA87-45B0BAD9491C}"/>
          </ac:spMkLst>
        </pc:spChg>
        <pc:spChg chg="mod">
          <ac:chgData name="Deon Isaac (2514289)" userId="db225895-20f3-4a4b-83d5-72294d2171f3" providerId="ADAL" clId="{228EACA3-CA52-4FB9-9F97-40ACFC74952F}" dt="2026-04-11T23:10:28.198" v="6603" actId="26743"/>
          <ac:spMkLst>
            <pc:docMk/>
            <pc:sldMasterMk cId="101159634" sldId="2147483648"/>
            <ac:spMk id="4" creationId="{14DD3BE0-C811-AA39-1C65-455F07B34D88}"/>
          </ac:spMkLst>
        </pc:spChg>
        <pc:spChg chg="mod">
          <ac:chgData name="Deon Isaac (2514289)" userId="db225895-20f3-4a4b-83d5-72294d2171f3" providerId="ADAL" clId="{228EACA3-CA52-4FB9-9F97-40ACFC74952F}" dt="2026-04-11T23:10:28.198" v="6603" actId="26743"/>
          <ac:spMkLst>
            <pc:docMk/>
            <pc:sldMasterMk cId="101159634" sldId="2147483648"/>
            <ac:spMk id="5" creationId="{AE22CA03-8CB8-4ACD-0643-131BC2BDADAD}"/>
          </ac:spMkLst>
        </pc:spChg>
        <pc:spChg chg="mod">
          <ac:chgData name="Deon Isaac (2514289)" userId="db225895-20f3-4a4b-83d5-72294d2171f3" providerId="ADAL" clId="{228EACA3-CA52-4FB9-9F97-40ACFC74952F}" dt="2026-04-11T23:10:28.198" v="6603" actId="26743"/>
          <ac:spMkLst>
            <pc:docMk/>
            <pc:sldMasterMk cId="101159634" sldId="2147483648"/>
            <ac:spMk id="6" creationId="{14C0FD6C-99AB-FD10-45BB-AEF1095506F8}"/>
          </ac:spMkLst>
        </pc:spChg>
        <pc:sldLayoutChg chg="modSp mod">
          <pc:chgData name="Deon Isaac (2514289)" userId="db225895-20f3-4a4b-83d5-72294d2171f3" providerId="ADAL" clId="{228EACA3-CA52-4FB9-9F97-40ACFC74952F}" dt="2026-04-11T23:10:28.198" v="6603" actId="26743"/>
          <pc:sldLayoutMkLst>
            <pc:docMk/>
            <pc:sldMasterMk cId="101159634" sldId="2147483648"/>
            <pc:sldLayoutMk cId="3537799869" sldId="2147483649"/>
          </pc:sldLayoutMkLst>
          <pc:spChg chg="mod">
            <ac:chgData name="Deon Isaac (2514289)" userId="db225895-20f3-4a4b-83d5-72294d2171f3" providerId="ADAL" clId="{228EACA3-CA52-4FB9-9F97-40ACFC74952F}" dt="2026-04-11T23:10:28.198" v="6603" actId="26743"/>
            <ac:spMkLst>
              <pc:docMk/>
              <pc:sldMasterMk cId="101159634" sldId="2147483648"/>
              <pc:sldLayoutMk cId="3537799869" sldId="2147483649"/>
              <ac:spMk id="2" creationId="{74C10B8E-2CD4-A381-5DBA-4EA56A04BF8E}"/>
            </ac:spMkLst>
          </pc:spChg>
          <pc:spChg chg="mod">
            <ac:chgData name="Deon Isaac (2514289)" userId="db225895-20f3-4a4b-83d5-72294d2171f3" providerId="ADAL" clId="{228EACA3-CA52-4FB9-9F97-40ACFC74952F}" dt="2026-04-11T23:10:28.198" v="6603" actId="26743"/>
            <ac:spMkLst>
              <pc:docMk/>
              <pc:sldMasterMk cId="101159634" sldId="2147483648"/>
              <pc:sldLayoutMk cId="3537799869" sldId="2147483649"/>
              <ac:spMk id="3" creationId="{29C5B1C0-6BC8-3958-B6F3-2C6E05445E20}"/>
            </ac:spMkLst>
          </pc:spChg>
        </pc:sldLayoutChg>
        <pc:sldLayoutChg chg="mod">
          <pc:chgData name="Deon Isaac (2514289)" userId="db225895-20f3-4a4b-83d5-72294d2171f3" providerId="ADAL" clId="{228EACA3-CA52-4FB9-9F97-40ACFC74952F}" dt="2026-04-11T01:12:30.161" v="2436" actId="13091"/>
          <pc:sldLayoutMkLst>
            <pc:docMk/>
            <pc:sldMasterMk cId="101159634" sldId="2147483648"/>
            <pc:sldLayoutMk cId="1703823062" sldId="2147483650"/>
          </pc:sldLayoutMkLst>
        </pc:sldLayoutChg>
        <pc:sldLayoutChg chg="modSp mod">
          <pc:chgData name="Deon Isaac (2514289)" userId="db225895-20f3-4a4b-83d5-72294d2171f3" providerId="ADAL" clId="{228EACA3-CA52-4FB9-9F97-40ACFC74952F}" dt="2026-04-11T23:10:28.198" v="6603" actId="26743"/>
          <pc:sldLayoutMkLst>
            <pc:docMk/>
            <pc:sldMasterMk cId="101159634" sldId="2147483648"/>
            <pc:sldLayoutMk cId="2685650816" sldId="2147483651"/>
          </pc:sldLayoutMkLst>
          <pc:spChg chg="mod">
            <ac:chgData name="Deon Isaac (2514289)" userId="db225895-20f3-4a4b-83d5-72294d2171f3" providerId="ADAL" clId="{228EACA3-CA52-4FB9-9F97-40ACFC74952F}" dt="2026-04-11T23:10:28.198" v="6603" actId="26743"/>
            <ac:spMkLst>
              <pc:docMk/>
              <pc:sldMasterMk cId="101159634" sldId="2147483648"/>
              <pc:sldLayoutMk cId="2685650816" sldId="2147483651"/>
              <ac:spMk id="2" creationId="{0850B4B2-6972-5FAB-1130-043C2945A814}"/>
            </ac:spMkLst>
          </pc:spChg>
          <pc:spChg chg="mod">
            <ac:chgData name="Deon Isaac (2514289)" userId="db225895-20f3-4a4b-83d5-72294d2171f3" providerId="ADAL" clId="{228EACA3-CA52-4FB9-9F97-40ACFC74952F}" dt="2026-04-11T23:10:28.198" v="6603" actId="26743"/>
            <ac:spMkLst>
              <pc:docMk/>
              <pc:sldMasterMk cId="101159634" sldId="2147483648"/>
              <pc:sldLayoutMk cId="2685650816" sldId="2147483651"/>
              <ac:spMk id="3" creationId="{E472A5CB-479E-5727-31BB-B9BE81B7E09D}"/>
            </ac:spMkLst>
          </pc:spChg>
        </pc:sldLayoutChg>
        <pc:sldLayoutChg chg="modSp mod">
          <pc:chgData name="Deon Isaac (2514289)" userId="db225895-20f3-4a4b-83d5-72294d2171f3" providerId="ADAL" clId="{228EACA3-CA52-4FB9-9F97-40ACFC74952F}" dt="2026-04-11T23:10:28.198" v="6603" actId="26743"/>
          <pc:sldLayoutMkLst>
            <pc:docMk/>
            <pc:sldMasterMk cId="101159634" sldId="2147483648"/>
            <pc:sldLayoutMk cId="2374055231" sldId="2147483652"/>
          </pc:sldLayoutMkLst>
          <pc:spChg chg="mod">
            <ac:chgData name="Deon Isaac (2514289)" userId="db225895-20f3-4a4b-83d5-72294d2171f3" providerId="ADAL" clId="{228EACA3-CA52-4FB9-9F97-40ACFC74952F}" dt="2026-04-11T23:10:28.198" v="6603" actId="26743"/>
            <ac:spMkLst>
              <pc:docMk/>
              <pc:sldMasterMk cId="101159634" sldId="2147483648"/>
              <pc:sldLayoutMk cId="2374055231" sldId="2147483652"/>
              <ac:spMk id="3" creationId="{53B5C726-06D7-1E3B-E166-12DB6001E6D4}"/>
            </ac:spMkLst>
          </pc:spChg>
          <pc:spChg chg="mod">
            <ac:chgData name="Deon Isaac (2514289)" userId="db225895-20f3-4a4b-83d5-72294d2171f3" providerId="ADAL" clId="{228EACA3-CA52-4FB9-9F97-40ACFC74952F}" dt="2026-04-11T23:10:28.198" v="6603" actId="26743"/>
            <ac:spMkLst>
              <pc:docMk/>
              <pc:sldMasterMk cId="101159634" sldId="2147483648"/>
              <pc:sldLayoutMk cId="2374055231" sldId="2147483652"/>
              <ac:spMk id="4" creationId="{04CC56F7-2AC3-2B9E-0FD2-C9B99DC8D4BB}"/>
            </ac:spMkLst>
          </pc:spChg>
        </pc:sldLayoutChg>
        <pc:sldLayoutChg chg="modSp mod">
          <pc:chgData name="Deon Isaac (2514289)" userId="db225895-20f3-4a4b-83d5-72294d2171f3" providerId="ADAL" clId="{228EACA3-CA52-4FB9-9F97-40ACFC74952F}" dt="2026-04-11T23:10:28.198" v="6603" actId="26743"/>
          <pc:sldLayoutMkLst>
            <pc:docMk/>
            <pc:sldMasterMk cId="101159634" sldId="2147483648"/>
            <pc:sldLayoutMk cId="2482079805" sldId="2147483653"/>
          </pc:sldLayoutMkLst>
          <pc:spChg chg="mod">
            <ac:chgData name="Deon Isaac (2514289)" userId="db225895-20f3-4a4b-83d5-72294d2171f3" providerId="ADAL" clId="{228EACA3-CA52-4FB9-9F97-40ACFC74952F}" dt="2026-04-11T23:10:28.198" v="6603" actId="26743"/>
            <ac:spMkLst>
              <pc:docMk/>
              <pc:sldMasterMk cId="101159634" sldId="2147483648"/>
              <pc:sldLayoutMk cId="2482079805" sldId="2147483653"/>
              <ac:spMk id="2" creationId="{2A3C2D57-3E26-8D4E-EE8D-58D5743F93C9}"/>
            </ac:spMkLst>
          </pc:spChg>
          <pc:spChg chg="mod">
            <ac:chgData name="Deon Isaac (2514289)" userId="db225895-20f3-4a4b-83d5-72294d2171f3" providerId="ADAL" clId="{228EACA3-CA52-4FB9-9F97-40ACFC74952F}" dt="2026-04-11T23:10:28.198" v="6603" actId="26743"/>
            <ac:spMkLst>
              <pc:docMk/>
              <pc:sldMasterMk cId="101159634" sldId="2147483648"/>
              <pc:sldLayoutMk cId="2482079805" sldId="2147483653"/>
              <ac:spMk id="3" creationId="{2C49C5EB-8B48-76D3-4533-E43070BB992F}"/>
            </ac:spMkLst>
          </pc:spChg>
          <pc:spChg chg="mod">
            <ac:chgData name="Deon Isaac (2514289)" userId="db225895-20f3-4a4b-83d5-72294d2171f3" providerId="ADAL" clId="{228EACA3-CA52-4FB9-9F97-40ACFC74952F}" dt="2026-04-11T23:10:28.198" v="6603" actId="26743"/>
            <ac:spMkLst>
              <pc:docMk/>
              <pc:sldMasterMk cId="101159634" sldId="2147483648"/>
              <pc:sldLayoutMk cId="2482079805" sldId="2147483653"/>
              <ac:spMk id="4" creationId="{7B88E185-044C-9342-4585-9DEEABE5C20F}"/>
            </ac:spMkLst>
          </pc:spChg>
          <pc:spChg chg="mod">
            <ac:chgData name="Deon Isaac (2514289)" userId="db225895-20f3-4a4b-83d5-72294d2171f3" providerId="ADAL" clId="{228EACA3-CA52-4FB9-9F97-40ACFC74952F}" dt="2026-04-11T23:10:28.198" v="6603" actId="26743"/>
            <ac:spMkLst>
              <pc:docMk/>
              <pc:sldMasterMk cId="101159634" sldId="2147483648"/>
              <pc:sldLayoutMk cId="2482079805" sldId="2147483653"/>
              <ac:spMk id="5" creationId="{BE434EE4-A1AE-5FC6-D526-9E200343DC21}"/>
            </ac:spMkLst>
          </pc:spChg>
          <pc:spChg chg="mod">
            <ac:chgData name="Deon Isaac (2514289)" userId="db225895-20f3-4a4b-83d5-72294d2171f3" providerId="ADAL" clId="{228EACA3-CA52-4FB9-9F97-40ACFC74952F}" dt="2026-04-11T23:10:28.198" v="6603" actId="26743"/>
            <ac:spMkLst>
              <pc:docMk/>
              <pc:sldMasterMk cId="101159634" sldId="2147483648"/>
              <pc:sldLayoutMk cId="2482079805" sldId="2147483653"/>
              <ac:spMk id="6" creationId="{3699C57B-1E3F-6BBE-5F1E-F7A83236096A}"/>
            </ac:spMkLst>
          </pc:spChg>
        </pc:sldLayoutChg>
        <pc:sldLayoutChg chg="mod">
          <pc:chgData name="Deon Isaac (2514289)" userId="db225895-20f3-4a4b-83d5-72294d2171f3" providerId="ADAL" clId="{228EACA3-CA52-4FB9-9F97-40ACFC74952F}" dt="2026-04-11T01:12:30.161" v="2436" actId="13091"/>
          <pc:sldLayoutMkLst>
            <pc:docMk/>
            <pc:sldMasterMk cId="101159634" sldId="2147483648"/>
            <pc:sldLayoutMk cId="2386153324" sldId="2147483654"/>
          </pc:sldLayoutMkLst>
        </pc:sldLayoutChg>
        <pc:sldLayoutChg chg="mod">
          <pc:chgData name="Deon Isaac (2514289)" userId="db225895-20f3-4a4b-83d5-72294d2171f3" providerId="ADAL" clId="{228EACA3-CA52-4FB9-9F97-40ACFC74952F}" dt="2026-04-11T01:12:30.161" v="2436" actId="13091"/>
          <pc:sldLayoutMkLst>
            <pc:docMk/>
            <pc:sldMasterMk cId="101159634" sldId="2147483648"/>
            <pc:sldLayoutMk cId="1052500648" sldId="2147483655"/>
          </pc:sldLayoutMkLst>
        </pc:sldLayoutChg>
        <pc:sldLayoutChg chg="modSp mod">
          <pc:chgData name="Deon Isaac (2514289)" userId="db225895-20f3-4a4b-83d5-72294d2171f3" providerId="ADAL" clId="{228EACA3-CA52-4FB9-9F97-40ACFC74952F}" dt="2026-04-11T23:10:28.198" v="6603" actId="26743"/>
          <pc:sldLayoutMkLst>
            <pc:docMk/>
            <pc:sldMasterMk cId="101159634" sldId="2147483648"/>
            <pc:sldLayoutMk cId="2948332298" sldId="2147483656"/>
          </pc:sldLayoutMkLst>
          <pc:spChg chg="mod">
            <ac:chgData name="Deon Isaac (2514289)" userId="db225895-20f3-4a4b-83d5-72294d2171f3" providerId="ADAL" clId="{228EACA3-CA52-4FB9-9F97-40ACFC74952F}" dt="2026-04-11T23:10:28.198" v="6603" actId="26743"/>
            <ac:spMkLst>
              <pc:docMk/>
              <pc:sldMasterMk cId="101159634" sldId="2147483648"/>
              <pc:sldLayoutMk cId="2948332298" sldId="2147483656"/>
              <ac:spMk id="2" creationId="{20E7D87D-18B4-0909-90E4-6224004E76F9}"/>
            </ac:spMkLst>
          </pc:spChg>
          <pc:spChg chg="mod">
            <ac:chgData name="Deon Isaac (2514289)" userId="db225895-20f3-4a4b-83d5-72294d2171f3" providerId="ADAL" clId="{228EACA3-CA52-4FB9-9F97-40ACFC74952F}" dt="2026-04-11T23:10:28.198" v="6603" actId="26743"/>
            <ac:spMkLst>
              <pc:docMk/>
              <pc:sldMasterMk cId="101159634" sldId="2147483648"/>
              <pc:sldLayoutMk cId="2948332298" sldId="2147483656"/>
              <ac:spMk id="3" creationId="{B61F9A35-FCF4-2AA7-382B-65A9FA41C5C6}"/>
            </ac:spMkLst>
          </pc:spChg>
          <pc:spChg chg="mod">
            <ac:chgData name="Deon Isaac (2514289)" userId="db225895-20f3-4a4b-83d5-72294d2171f3" providerId="ADAL" clId="{228EACA3-CA52-4FB9-9F97-40ACFC74952F}" dt="2026-04-11T23:10:28.198" v="6603" actId="26743"/>
            <ac:spMkLst>
              <pc:docMk/>
              <pc:sldMasterMk cId="101159634" sldId="2147483648"/>
              <pc:sldLayoutMk cId="2948332298" sldId="2147483656"/>
              <ac:spMk id="4" creationId="{42A2B91B-67EC-6C65-4B62-49E44D70BCE4}"/>
            </ac:spMkLst>
          </pc:spChg>
        </pc:sldLayoutChg>
        <pc:sldLayoutChg chg="modSp mod">
          <pc:chgData name="Deon Isaac (2514289)" userId="db225895-20f3-4a4b-83d5-72294d2171f3" providerId="ADAL" clId="{228EACA3-CA52-4FB9-9F97-40ACFC74952F}" dt="2026-04-11T23:10:28.198" v="6603" actId="26743"/>
          <pc:sldLayoutMkLst>
            <pc:docMk/>
            <pc:sldMasterMk cId="101159634" sldId="2147483648"/>
            <pc:sldLayoutMk cId="1589788593" sldId="2147483657"/>
          </pc:sldLayoutMkLst>
          <pc:spChg chg="mod">
            <ac:chgData name="Deon Isaac (2514289)" userId="db225895-20f3-4a4b-83d5-72294d2171f3" providerId="ADAL" clId="{228EACA3-CA52-4FB9-9F97-40ACFC74952F}" dt="2026-04-11T23:10:28.198" v="6603" actId="26743"/>
            <ac:spMkLst>
              <pc:docMk/>
              <pc:sldMasterMk cId="101159634" sldId="2147483648"/>
              <pc:sldLayoutMk cId="1589788593" sldId="2147483657"/>
              <ac:spMk id="2" creationId="{71B9E3E6-F2BA-8DCA-3DE2-9A5434ADBE02}"/>
            </ac:spMkLst>
          </pc:spChg>
          <pc:spChg chg="mod">
            <ac:chgData name="Deon Isaac (2514289)" userId="db225895-20f3-4a4b-83d5-72294d2171f3" providerId="ADAL" clId="{228EACA3-CA52-4FB9-9F97-40ACFC74952F}" dt="2026-04-11T23:10:28.198" v="6603" actId="26743"/>
            <ac:spMkLst>
              <pc:docMk/>
              <pc:sldMasterMk cId="101159634" sldId="2147483648"/>
              <pc:sldLayoutMk cId="1589788593" sldId="2147483657"/>
              <ac:spMk id="3" creationId="{38C62BBD-31BD-4DA5-7A2F-35CFD7A89533}"/>
            </ac:spMkLst>
          </pc:spChg>
          <pc:spChg chg="mod">
            <ac:chgData name="Deon Isaac (2514289)" userId="db225895-20f3-4a4b-83d5-72294d2171f3" providerId="ADAL" clId="{228EACA3-CA52-4FB9-9F97-40ACFC74952F}" dt="2026-04-11T23:10:28.198" v="6603" actId="26743"/>
            <ac:spMkLst>
              <pc:docMk/>
              <pc:sldMasterMk cId="101159634" sldId="2147483648"/>
              <pc:sldLayoutMk cId="1589788593" sldId="2147483657"/>
              <ac:spMk id="4" creationId="{2A776F34-0936-B6F2-E9CC-1D2B8E68F584}"/>
            </ac:spMkLst>
          </pc:spChg>
        </pc:sldLayoutChg>
        <pc:sldLayoutChg chg="mod">
          <pc:chgData name="Deon Isaac (2514289)" userId="db225895-20f3-4a4b-83d5-72294d2171f3" providerId="ADAL" clId="{228EACA3-CA52-4FB9-9F97-40ACFC74952F}" dt="2026-04-11T01:12:30.161" v="2436" actId="13091"/>
          <pc:sldLayoutMkLst>
            <pc:docMk/>
            <pc:sldMasterMk cId="101159634" sldId="2147483648"/>
            <pc:sldLayoutMk cId="1132466363" sldId="2147483658"/>
          </pc:sldLayoutMkLst>
        </pc:sldLayoutChg>
        <pc:sldLayoutChg chg="modSp mod">
          <pc:chgData name="Deon Isaac (2514289)" userId="db225895-20f3-4a4b-83d5-72294d2171f3" providerId="ADAL" clId="{228EACA3-CA52-4FB9-9F97-40ACFC74952F}" dt="2026-04-11T23:10:28.198" v="6603" actId="26743"/>
          <pc:sldLayoutMkLst>
            <pc:docMk/>
            <pc:sldMasterMk cId="101159634" sldId="2147483648"/>
            <pc:sldLayoutMk cId="3432211553" sldId="2147483659"/>
          </pc:sldLayoutMkLst>
          <pc:spChg chg="mod">
            <ac:chgData name="Deon Isaac (2514289)" userId="db225895-20f3-4a4b-83d5-72294d2171f3" providerId="ADAL" clId="{228EACA3-CA52-4FB9-9F97-40ACFC74952F}" dt="2026-04-11T23:10:28.198" v="6603" actId="26743"/>
            <ac:spMkLst>
              <pc:docMk/>
              <pc:sldMasterMk cId="101159634" sldId="2147483648"/>
              <pc:sldLayoutMk cId="3432211553" sldId="2147483659"/>
              <ac:spMk id="2" creationId="{3452446E-C41B-868D-F662-0336FDAC1778}"/>
            </ac:spMkLst>
          </pc:spChg>
          <pc:spChg chg="mod">
            <ac:chgData name="Deon Isaac (2514289)" userId="db225895-20f3-4a4b-83d5-72294d2171f3" providerId="ADAL" clId="{228EACA3-CA52-4FB9-9F97-40ACFC74952F}" dt="2026-04-11T23:10:28.198" v="6603" actId="26743"/>
            <ac:spMkLst>
              <pc:docMk/>
              <pc:sldMasterMk cId="101159634" sldId="2147483648"/>
              <pc:sldLayoutMk cId="3432211553" sldId="2147483659"/>
              <ac:spMk id="3" creationId="{F7BF9219-209F-9110-134E-1F4319903CE8}"/>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6CD6C34D-D6A3-4364-94BE-B972A086586D}" type="datetimeFigureOut">
              <a:rPr lang="en-GB" smtClean="0"/>
              <a:t>14/04/2026</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6CD6C34D-D6A3-4364-94BE-B972A086586D}" type="datetimeFigureOut">
              <a:rPr lang="en-GB" smtClean="0"/>
              <a:t>14/04/2026</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6CD6C34D-D6A3-4364-94BE-B972A086586D}" type="datetimeFigureOut">
              <a:rPr lang="en-GB" smtClean="0"/>
              <a:t>14/04/2026</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6CD6C34D-D6A3-4364-94BE-B972A086586D}" type="datetimeFigureOut">
              <a:rPr lang="en-GB" smtClean="0"/>
              <a:t>14/04/2026</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6CD6C34D-D6A3-4364-94BE-B972A086586D}" type="datetimeFigureOut">
              <a:rPr lang="en-GB" smtClean="0"/>
              <a:t>14/04/2026</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6CD6C34D-D6A3-4364-94BE-B972A086586D}" type="datetimeFigureOut">
              <a:rPr lang="en-GB" smtClean="0"/>
              <a:t>14/04/2026</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6CD6C34D-D6A3-4364-94BE-B972A086586D}" type="datetimeFigureOut">
              <a:rPr lang="en-GB" smtClean="0"/>
              <a:t>14/04/2026</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6CD6C34D-D6A3-4364-94BE-B972A086586D}" type="datetimeFigureOut">
              <a:rPr lang="en-GB" smtClean="0"/>
              <a:t>14/04/2026</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6CD6C34D-D6A3-4364-94BE-B972A086586D}" type="datetimeFigureOut">
              <a:rPr lang="en-GB" smtClean="0"/>
              <a:t>14/04/2026</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6CD6C34D-D6A3-4364-94BE-B972A086586D}" type="datetimeFigureOut">
              <a:rPr lang="en-GB" smtClean="0"/>
              <a:t>14/04/2026</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6CD6C34D-D6A3-4364-94BE-B972A086586D}" type="datetimeFigureOut">
              <a:rPr lang="en-GB" smtClean="0"/>
              <a:t>14/04/2026</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D6C34D-D6A3-4364-94BE-B972A086586D}" type="datetimeFigureOut">
              <a:rPr lang="en-GB" smtClean="0"/>
              <a:t>14/04/2026</a:t>
            </a:fld>
            <a:endParaRPr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6" name="Group 25">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solidFill>
                  <a:prstClr val="white"/>
                </a:solidFill>
                <a:latin typeface="Calibri" panose="020F0502020204030204"/>
              </a:endParaRPr>
            </a:p>
          </p:txBody>
        </p:sp>
      </p:grpSp>
      <p:sp>
        <p:nvSpPr>
          <p:cNvPr id="27" name="Freeform: Shape 2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8" name="Rectangle 27">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39584BA-2061-58AC-2E65-C3ED29D21493}"/>
              </a:ext>
            </a:extLst>
          </p:cNvPr>
          <p:cNvSpPr>
            <a:spLocks noGrp="1"/>
          </p:cNvSpPr>
          <p:nvPr>
            <p:ph type="title"/>
          </p:nvPr>
        </p:nvSpPr>
        <p:spPr>
          <a:xfrm>
            <a:off x="1143000" y="1676400"/>
            <a:ext cx="3810000" cy="3505200"/>
          </a:xfrm>
        </p:spPr>
        <p:txBody>
          <a:bodyPr anchor="t">
            <a:normAutofit/>
          </a:bodyPr>
          <a:lstStyle/>
          <a:p>
            <a:r>
              <a:rPr lang="en-GB" sz="4000">
                <a:latin typeface="Aptos Display" panose="02110004020202020204"/>
              </a:rPr>
              <a:t>LCLM4003 Effective Teamwork and Communication</a:t>
            </a:r>
            <a:br>
              <a:rPr lang="en-GB" sz="4000">
                <a:latin typeface="Aptos Display" panose="02110004020202020204"/>
              </a:rPr>
            </a:br>
            <a:br>
              <a:rPr lang="en-GB" sz="4000">
                <a:latin typeface="Aptos Display" panose="02110004020202020204"/>
              </a:rPr>
            </a:br>
            <a:endParaRPr lang="en-GB" sz="4000"/>
          </a:p>
        </p:txBody>
      </p:sp>
      <p:sp>
        <p:nvSpPr>
          <p:cNvPr id="3" name="Content Placeholder 2">
            <a:extLst>
              <a:ext uri="{FF2B5EF4-FFF2-40B4-BE49-F238E27FC236}">
                <a16:creationId xmlns:a16="http://schemas.microsoft.com/office/drawing/2014/main" id="{071D03CD-7242-3EB9-6C43-809139857009}"/>
              </a:ext>
            </a:extLst>
          </p:cNvPr>
          <p:cNvSpPr>
            <a:spLocks noGrp="1"/>
          </p:cNvSpPr>
          <p:nvPr>
            <p:ph idx="1"/>
          </p:nvPr>
        </p:nvSpPr>
        <p:spPr>
          <a:xfrm>
            <a:off x="5181604" y="2053620"/>
            <a:ext cx="5638796" cy="3505200"/>
          </a:xfrm>
        </p:spPr>
        <p:txBody>
          <a:bodyPr>
            <a:normAutofit/>
          </a:bodyPr>
          <a:lstStyle/>
          <a:p>
            <a:r>
              <a:rPr lang="en-GB" sz="2400" b="1" dirty="0">
                <a:solidFill>
                  <a:schemeClr val="tx1">
                    <a:alpha val="55000"/>
                  </a:schemeClr>
                </a:solidFill>
              </a:rPr>
              <a:t>ASSIGNMENT 2: Group Presentation</a:t>
            </a:r>
          </a:p>
          <a:p>
            <a:r>
              <a:rPr lang="en-GB" sz="2400" b="1" dirty="0">
                <a:solidFill>
                  <a:schemeClr val="tx1">
                    <a:alpha val="55000"/>
                  </a:schemeClr>
                </a:solidFill>
              </a:rPr>
              <a:t> Deon Isaac                               2514289</a:t>
            </a:r>
          </a:p>
          <a:p>
            <a:r>
              <a:rPr lang="en-GB" sz="2400" b="1" dirty="0">
                <a:solidFill>
                  <a:schemeClr val="tx1">
                    <a:alpha val="55000"/>
                  </a:schemeClr>
                </a:solidFill>
              </a:rPr>
              <a:t>Nana </a:t>
            </a:r>
            <a:r>
              <a:rPr lang="en-GB" sz="2400" b="1" dirty="0" err="1">
                <a:solidFill>
                  <a:schemeClr val="tx1">
                    <a:alpha val="55000"/>
                  </a:schemeClr>
                </a:solidFill>
              </a:rPr>
              <a:t>Apentang</a:t>
            </a:r>
            <a:r>
              <a:rPr lang="en-GB" sz="2400" b="1" dirty="0">
                <a:solidFill>
                  <a:schemeClr val="tx1">
                    <a:alpha val="55000"/>
                  </a:schemeClr>
                </a:solidFill>
              </a:rPr>
              <a:t>                       2515131</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400" b="1" dirty="0">
                <a:solidFill>
                  <a:schemeClr val="tx1">
                    <a:alpha val="55000"/>
                  </a:schemeClr>
                </a:solidFill>
                <a:latin typeface="Aptos" panose="02110004020202020204"/>
              </a:rPr>
              <a:t>Nazrul  </a:t>
            </a:r>
          </a:p>
          <a:p>
            <a:pPr marL="0" marR="0" lvl="0" indent="0" defTabSz="914400" rtl="0" eaLnBrk="1" fontAlgn="auto" latinLnBrk="0" hangingPunct="1">
              <a:spcBef>
                <a:spcPts val="1000"/>
              </a:spcBef>
              <a:spcAft>
                <a:spcPts val="0"/>
              </a:spcAft>
              <a:buClrTx/>
              <a:buSzTx/>
              <a:buNone/>
              <a:tabLst/>
              <a:defRPr/>
            </a:pPr>
            <a:r>
              <a:rPr lang="en-GB" sz="2400" b="1" dirty="0">
                <a:solidFill>
                  <a:schemeClr val="tx1">
                    <a:alpha val="55000"/>
                  </a:schemeClr>
                </a:solidFill>
                <a:latin typeface="Aptos" panose="02110004020202020204"/>
              </a:rPr>
              <a:t>Tutor’s Name: Barry </a:t>
            </a:r>
            <a:r>
              <a:rPr lang="en-GB" sz="2400" b="1" dirty="0" err="1">
                <a:solidFill>
                  <a:schemeClr val="tx1">
                    <a:alpha val="55000"/>
                  </a:schemeClr>
                </a:solidFill>
                <a:latin typeface="Aptos" panose="02110004020202020204"/>
              </a:rPr>
              <a:t>LLyod</a:t>
            </a:r>
            <a:endParaRPr lang="en-GB" sz="2400" b="1" dirty="0">
              <a:solidFill>
                <a:schemeClr val="tx1">
                  <a:alpha val="55000"/>
                </a:schemeClr>
              </a:solidFill>
              <a:latin typeface="Aptos" panose="02110004020202020204"/>
            </a:endParaRPr>
          </a:p>
          <a:p>
            <a:endParaRPr lang="en-GB" sz="2400" b="1" dirty="0">
              <a:solidFill>
                <a:schemeClr val="tx1">
                  <a:alpha val="55000"/>
                </a:schemeClr>
              </a:solidFill>
            </a:endParaRPr>
          </a:p>
        </p:txBody>
      </p:sp>
    </p:spTree>
    <p:extLst>
      <p:ext uri="{BB962C8B-B14F-4D97-AF65-F5344CB8AC3E}">
        <p14:creationId xmlns:p14="http://schemas.microsoft.com/office/powerpoint/2010/main" val="3772741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3" name="Group 1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9" name="Rectangle 8">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solidFill>
                  <a:prstClr val="white"/>
                </a:solidFill>
                <a:latin typeface="Calibri" panose="020F0502020204030204"/>
              </a:endParaRPr>
            </a:p>
          </p:txBody>
        </p:sp>
      </p:grpSp>
      <p:sp>
        <p:nvSpPr>
          <p:cNvPr id="17" name="Freeform: Shape 1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itle 4">
            <a:extLst>
              <a:ext uri="{FF2B5EF4-FFF2-40B4-BE49-F238E27FC236}">
                <a16:creationId xmlns:a16="http://schemas.microsoft.com/office/drawing/2014/main" id="{2DA0941E-DA38-EF0F-F8C2-EA198C43FC4E}"/>
              </a:ext>
            </a:extLst>
          </p:cNvPr>
          <p:cNvSpPr>
            <a:spLocks noGrp="1"/>
          </p:cNvSpPr>
          <p:nvPr>
            <p:ph type="title"/>
          </p:nvPr>
        </p:nvSpPr>
        <p:spPr>
          <a:xfrm>
            <a:off x="1143000" y="1676400"/>
            <a:ext cx="3810000" cy="3505200"/>
          </a:xfrm>
        </p:spPr>
        <p:txBody>
          <a:bodyPr anchor="t">
            <a:normAutofit/>
          </a:bodyPr>
          <a:lstStyle/>
          <a:p>
            <a:r>
              <a:rPr lang="en-GB" sz="4000" dirty="0"/>
              <a:t>INTRODUCTION</a:t>
            </a:r>
            <a:endParaRPr lang="en-US" sz="4000" dirty="0"/>
          </a:p>
        </p:txBody>
      </p:sp>
      <p:sp>
        <p:nvSpPr>
          <p:cNvPr id="6" name="Text Placeholder 5">
            <a:extLst>
              <a:ext uri="{FF2B5EF4-FFF2-40B4-BE49-F238E27FC236}">
                <a16:creationId xmlns:a16="http://schemas.microsoft.com/office/drawing/2014/main" id="{358FB593-8F3B-990F-B61B-E0E46A66C568}"/>
              </a:ext>
            </a:extLst>
          </p:cNvPr>
          <p:cNvSpPr>
            <a:spLocks noGrp="1"/>
          </p:cNvSpPr>
          <p:nvPr>
            <p:ph idx="1"/>
          </p:nvPr>
        </p:nvSpPr>
        <p:spPr>
          <a:xfrm>
            <a:off x="5181604" y="1676400"/>
            <a:ext cx="5638796" cy="3505200"/>
          </a:xfrm>
        </p:spPr>
        <p:txBody>
          <a:bodyPr>
            <a:normAutofit/>
          </a:bodyPr>
          <a:lstStyle/>
          <a:p>
            <a:pPr marL="0" indent="0">
              <a:buNone/>
            </a:pPr>
            <a:r>
              <a:rPr lang="en-GB" sz="2400" dirty="0">
                <a:solidFill>
                  <a:schemeClr val="tx1">
                    <a:alpha val="55000"/>
                  </a:schemeClr>
                </a:solidFill>
              </a:rPr>
              <a:t>In the presentation we are covering communication barriers and challenges facing Flight Food Ltd, a medium sized company specialising in airline cabin.</a:t>
            </a:r>
          </a:p>
          <a:p>
            <a:pPr marL="0" indent="0">
              <a:buNone/>
            </a:pPr>
            <a:endParaRPr lang="en-GB" sz="2400" dirty="0">
              <a:solidFill>
                <a:schemeClr val="tx1">
                  <a:alpha val="55000"/>
                </a:schemeClr>
              </a:solidFill>
            </a:endParaRPr>
          </a:p>
          <a:p>
            <a:pPr marL="0" indent="0">
              <a:buNone/>
            </a:pPr>
            <a:endParaRPr lang="en-US" sz="2400" dirty="0">
              <a:solidFill>
                <a:schemeClr val="tx1">
                  <a:alpha val="55000"/>
                </a:schemeClr>
              </a:solidFill>
            </a:endParaRPr>
          </a:p>
        </p:txBody>
      </p:sp>
    </p:spTree>
    <p:extLst>
      <p:ext uri="{BB962C8B-B14F-4D97-AF65-F5344CB8AC3E}">
        <p14:creationId xmlns:p14="http://schemas.microsoft.com/office/powerpoint/2010/main" val="1426741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solidFill>
                  <a:prstClr val="white"/>
                </a:solidFill>
                <a:latin typeface="Calibri" panose="020F0502020204030204"/>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8AC0925-C80D-03B2-9CB2-80754DE5343E}"/>
              </a:ext>
            </a:extLst>
          </p:cNvPr>
          <p:cNvSpPr>
            <a:spLocks noGrp="1"/>
          </p:cNvSpPr>
          <p:nvPr>
            <p:ph type="title"/>
          </p:nvPr>
        </p:nvSpPr>
        <p:spPr>
          <a:xfrm>
            <a:off x="1143000" y="1676400"/>
            <a:ext cx="3810000" cy="3505200"/>
          </a:xfrm>
        </p:spPr>
        <p:txBody>
          <a:bodyPr anchor="t">
            <a:normAutofit/>
          </a:bodyPr>
          <a:lstStyle/>
          <a:p>
            <a:r>
              <a:rPr lang="en-GB" sz="4000"/>
              <a:t>Overview</a:t>
            </a:r>
          </a:p>
        </p:txBody>
      </p:sp>
      <p:sp>
        <p:nvSpPr>
          <p:cNvPr id="3" name="Content Placeholder 2">
            <a:extLst>
              <a:ext uri="{FF2B5EF4-FFF2-40B4-BE49-F238E27FC236}">
                <a16:creationId xmlns:a16="http://schemas.microsoft.com/office/drawing/2014/main" id="{C9472314-7F14-6FA9-891C-799657E55802}"/>
              </a:ext>
            </a:extLst>
          </p:cNvPr>
          <p:cNvSpPr>
            <a:spLocks noGrp="1"/>
          </p:cNvSpPr>
          <p:nvPr>
            <p:ph idx="1"/>
          </p:nvPr>
        </p:nvSpPr>
        <p:spPr>
          <a:xfrm>
            <a:off x="5181604" y="1676400"/>
            <a:ext cx="5638796" cy="3505200"/>
          </a:xfrm>
        </p:spPr>
        <p:txBody>
          <a:bodyPr>
            <a:normAutofit fontScale="92500" lnSpcReduction="10000"/>
          </a:bodyPr>
          <a:lstStyle/>
          <a:p>
            <a:pPr marL="457200" indent="-457200">
              <a:buFont typeface="+mj-lt"/>
              <a:buAutoNum type="arabicPeriod"/>
            </a:pPr>
            <a:r>
              <a:rPr lang="en-GB" sz="2400" dirty="0">
                <a:solidFill>
                  <a:schemeClr val="tx1">
                    <a:alpha val="55000"/>
                  </a:schemeClr>
                </a:solidFill>
              </a:rPr>
              <a:t>A brief context of the crisis at flight foods.</a:t>
            </a:r>
          </a:p>
          <a:p>
            <a:pPr marL="457200" indent="-457200">
              <a:buFont typeface="+mj-lt"/>
              <a:buAutoNum type="arabicPeriod"/>
            </a:pPr>
            <a:r>
              <a:rPr lang="en-GB" sz="2400" dirty="0">
                <a:solidFill>
                  <a:schemeClr val="tx1">
                    <a:alpha val="55000"/>
                  </a:schemeClr>
                </a:solidFill>
              </a:rPr>
              <a:t>Each member of the team will identify and analyse a specific communication barrier found with in the factory</a:t>
            </a:r>
          </a:p>
          <a:p>
            <a:pPr marL="457200" indent="-457200">
              <a:buFont typeface="+mj-lt"/>
              <a:buAutoNum type="arabicPeriod"/>
            </a:pPr>
            <a:r>
              <a:rPr lang="en-GB" sz="2400" dirty="0">
                <a:solidFill>
                  <a:schemeClr val="tx1">
                    <a:alpha val="55000"/>
                  </a:schemeClr>
                </a:solidFill>
              </a:rPr>
              <a:t>Applying theoretical methods such as Shannon and weaver and </a:t>
            </a:r>
            <a:r>
              <a:rPr lang="en-GB" sz="2400" dirty="0" err="1">
                <a:solidFill>
                  <a:schemeClr val="tx1">
                    <a:alpha val="55000"/>
                  </a:schemeClr>
                </a:solidFill>
              </a:rPr>
              <a:t>berlo’s</a:t>
            </a:r>
            <a:r>
              <a:rPr lang="en-GB" sz="2400" dirty="0">
                <a:solidFill>
                  <a:schemeClr val="tx1">
                    <a:alpha val="55000"/>
                  </a:schemeClr>
                </a:solidFill>
              </a:rPr>
              <a:t> SMCR</a:t>
            </a:r>
          </a:p>
          <a:p>
            <a:pPr marL="457200" indent="-457200">
              <a:buFont typeface="+mj-lt"/>
              <a:buAutoNum type="arabicPeriod"/>
            </a:pPr>
            <a:r>
              <a:rPr lang="en-GB" sz="2400" dirty="0">
                <a:solidFill>
                  <a:schemeClr val="tx1">
                    <a:alpha val="55000"/>
                  </a:schemeClr>
                </a:solidFill>
              </a:rPr>
              <a:t>Applying strategic methods on how Gary can overcome these barriers</a:t>
            </a:r>
          </a:p>
          <a:p>
            <a:pPr marL="457200" indent="-457200">
              <a:buFont typeface="+mj-lt"/>
              <a:buAutoNum type="arabicPeriod"/>
            </a:pPr>
            <a:r>
              <a:rPr lang="en-GB" sz="2400" dirty="0">
                <a:solidFill>
                  <a:schemeClr val="tx1">
                    <a:alpha val="55000"/>
                  </a:schemeClr>
                </a:solidFill>
              </a:rPr>
              <a:t>Conclusion</a:t>
            </a:r>
          </a:p>
          <a:p>
            <a:pPr marL="457200" indent="-457200">
              <a:buFont typeface="+mj-lt"/>
              <a:buAutoNum type="arabicPeriod"/>
            </a:pPr>
            <a:r>
              <a:rPr lang="en-GB" sz="2400" dirty="0">
                <a:solidFill>
                  <a:schemeClr val="tx1">
                    <a:alpha val="55000"/>
                  </a:schemeClr>
                </a:solidFill>
              </a:rPr>
              <a:t>References</a:t>
            </a:r>
          </a:p>
        </p:txBody>
      </p:sp>
    </p:spTree>
    <p:extLst>
      <p:ext uri="{BB962C8B-B14F-4D97-AF65-F5344CB8AC3E}">
        <p14:creationId xmlns:p14="http://schemas.microsoft.com/office/powerpoint/2010/main" val="2962117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4" name="Group 23">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5" name="Rectangle 24">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solidFill>
                  <a:prstClr val="white"/>
                </a:solidFill>
                <a:latin typeface="Calibri" panose="020F0502020204030204"/>
              </a:endParaRPr>
            </a:p>
          </p:txBody>
        </p:sp>
        <p:sp>
          <p:nvSpPr>
            <p:cNvPr id="26" name="Rectangle 25">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solidFill>
                  <a:prstClr val="white"/>
                </a:solidFill>
                <a:latin typeface="Calibri" panose="020F0502020204030204"/>
              </a:endParaRPr>
            </a:p>
          </p:txBody>
        </p:sp>
      </p:grpSp>
      <p:sp>
        <p:nvSpPr>
          <p:cNvPr id="28" name="Freeform: Shape 27">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30" name="Rectangle 29">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a:xfrm>
            <a:off x="1143000" y="1676400"/>
            <a:ext cx="3810000" cy="3505200"/>
          </a:xfrm>
        </p:spPr>
        <p:txBody>
          <a:bodyPr vert="horz" lIns="91440" tIns="45720" rIns="91440" bIns="45720" rtlCol="0" anchor="t">
            <a:normAutofit/>
          </a:bodyPr>
          <a:lstStyle/>
          <a:p>
            <a:r>
              <a:rPr lang="en-US" sz="4000" dirty="0"/>
              <a:t>BARRIER 1</a:t>
            </a:r>
            <a:r>
              <a:rPr lang="en-GB" sz="4000" dirty="0"/>
              <a:t> THEORETICAL AND SOLUTION</a:t>
            </a:r>
            <a:endParaRPr lang="en-US" sz="4000" dirty="0"/>
          </a:p>
        </p:txBody>
      </p:sp>
      <p:sp>
        <p:nvSpPr>
          <p:cNvPr id="4" name="Subtitle 3">
            <a:extLst>
              <a:ext uri="{FF2B5EF4-FFF2-40B4-BE49-F238E27FC236}">
                <a16:creationId xmlns:a16="http://schemas.microsoft.com/office/drawing/2014/main" id="{3D8B9692-06C3-69CE-404D-8C8FF87DC35D}"/>
              </a:ext>
            </a:extLst>
          </p:cNvPr>
          <p:cNvSpPr>
            <a:spLocks noGrp="1"/>
          </p:cNvSpPr>
          <p:nvPr>
            <p:ph idx="1"/>
          </p:nvPr>
        </p:nvSpPr>
        <p:spPr>
          <a:xfrm>
            <a:off x="5181604" y="1676400"/>
            <a:ext cx="5638796" cy="3505200"/>
          </a:xfrm>
        </p:spPr>
        <p:txBody>
          <a:bodyPr>
            <a:normAutofit lnSpcReduction="10000"/>
          </a:bodyPr>
          <a:lstStyle/>
          <a:p>
            <a:pPr marL="0" indent="0">
              <a:buNone/>
            </a:pPr>
            <a:r>
              <a:rPr lang="en-GB" sz="2000" b="1" dirty="0">
                <a:solidFill>
                  <a:schemeClr val="tx1">
                    <a:alpha val="55000"/>
                  </a:schemeClr>
                </a:solidFill>
              </a:rPr>
              <a:t>ENVIRONMENTAL NOISE</a:t>
            </a:r>
          </a:p>
          <a:p>
            <a:r>
              <a:rPr lang="en-GB" sz="2000" b="1" dirty="0">
                <a:solidFill>
                  <a:schemeClr val="tx1">
                    <a:alpha val="55000"/>
                  </a:schemeClr>
                </a:solidFill>
              </a:rPr>
              <a:t>The Problem: </a:t>
            </a:r>
            <a:r>
              <a:rPr lang="en-GB" sz="2000" dirty="0">
                <a:solidFill>
                  <a:schemeClr val="tx1">
                    <a:alpha val="55000"/>
                  </a:schemeClr>
                </a:solidFill>
              </a:rPr>
              <a:t>The factory is a “mad house” with old machines clanking and banging, making it physically impossible for the staffs to hear Gary’s verbal instructions</a:t>
            </a:r>
          </a:p>
          <a:p>
            <a:r>
              <a:rPr lang="en-GB" sz="2000" b="1" dirty="0">
                <a:solidFill>
                  <a:schemeClr val="tx1">
                    <a:alpha val="55000"/>
                  </a:schemeClr>
                </a:solidFill>
              </a:rPr>
              <a:t>Theory (</a:t>
            </a:r>
            <a:r>
              <a:rPr lang="en-GB" sz="2000" b="1" dirty="0" err="1">
                <a:solidFill>
                  <a:schemeClr val="tx1">
                    <a:alpha val="55000"/>
                  </a:schemeClr>
                </a:solidFill>
              </a:rPr>
              <a:t>shannon</a:t>
            </a:r>
            <a:r>
              <a:rPr lang="en-GB" sz="2000" b="1" dirty="0">
                <a:solidFill>
                  <a:schemeClr val="tx1">
                    <a:alpha val="55000"/>
                  </a:schemeClr>
                </a:solidFill>
              </a:rPr>
              <a:t> and weaver) :</a:t>
            </a:r>
            <a:r>
              <a:rPr lang="en-GB" sz="2000" dirty="0">
                <a:solidFill>
                  <a:schemeClr val="tx1">
                    <a:alpha val="55000"/>
                  </a:schemeClr>
                </a:solidFill>
              </a:rPr>
              <a:t> According to Weaver (1949), noise is anything that’s interrupts the signal between the transmitter (Gary) and the receiver (Staff), causing the message to be lost.</a:t>
            </a:r>
          </a:p>
          <a:p>
            <a:r>
              <a:rPr lang="en-GB" sz="2000" b="1" dirty="0">
                <a:solidFill>
                  <a:schemeClr val="tx1">
                    <a:alpha val="55000"/>
                  </a:schemeClr>
                </a:solidFill>
              </a:rPr>
              <a:t>Solution : </a:t>
            </a:r>
            <a:r>
              <a:rPr lang="en-GB" sz="2000" dirty="0">
                <a:solidFill>
                  <a:schemeClr val="tx1">
                    <a:alpha val="55000"/>
                  </a:schemeClr>
                </a:solidFill>
              </a:rPr>
              <a:t>install sound dampening materials or upgrade to machines with lesser noise.</a:t>
            </a:r>
            <a:endParaRPr lang="en-GB" sz="2000" b="1" dirty="0">
              <a:solidFill>
                <a:schemeClr val="tx1">
                  <a:alpha val="55000"/>
                </a:schemeClr>
              </a:solidFill>
            </a:endParaRPr>
          </a:p>
          <a:p>
            <a:endParaRPr lang="en-GB" sz="2000" b="1" dirty="0">
              <a:solidFill>
                <a:schemeClr val="tx1">
                  <a:alpha val="55000"/>
                </a:schemeClr>
              </a:solidFill>
            </a:endParaRPr>
          </a:p>
          <a:p>
            <a:endParaRPr lang="en-GB" sz="2000" dirty="0">
              <a:solidFill>
                <a:schemeClr val="tx1">
                  <a:alpha val="55000"/>
                </a:schemeClr>
              </a:solidFill>
            </a:endParaRPr>
          </a:p>
          <a:p>
            <a:endParaRPr lang="en-US" sz="2000" b="1" dirty="0">
              <a:solidFill>
                <a:schemeClr val="tx1">
                  <a:alpha val="55000"/>
                </a:schemeClr>
              </a:solidFill>
            </a:endParaRPr>
          </a:p>
        </p:txBody>
      </p:sp>
      <p:pic>
        <p:nvPicPr>
          <p:cNvPr id="6" name="Picture 5" descr="Stop The Noise ! » drawings » SketchPort">
            <a:extLst>
              <a:ext uri="{FF2B5EF4-FFF2-40B4-BE49-F238E27FC236}">
                <a16:creationId xmlns:a16="http://schemas.microsoft.com/office/drawing/2014/main" id="{EFE02187-D65C-ED16-8E25-21A149DCB8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5402" y="3525674"/>
            <a:ext cx="4224353" cy="2009253"/>
          </a:xfrm>
          <a:prstGeom prst="rect">
            <a:avLst/>
          </a:prstGeom>
        </p:spPr>
      </p:pic>
    </p:spTree>
    <p:extLst>
      <p:ext uri="{BB962C8B-B14F-4D97-AF65-F5344CB8AC3E}">
        <p14:creationId xmlns:p14="http://schemas.microsoft.com/office/powerpoint/2010/main" val="357917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3" name="Group 22">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4" name="Rectangle 2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solidFill>
                  <a:prstClr val="white"/>
                </a:solidFill>
                <a:latin typeface="Calibri" panose="020F0502020204030204"/>
              </a:endParaRPr>
            </a:p>
          </p:txBody>
        </p:sp>
      </p:grpSp>
      <p:sp>
        <p:nvSpPr>
          <p:cNvPr id="27" name="Freeform: Shape 2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5AABC7E-7127-1FEB-CAC2-A8D57A368CAE}"/>
              </a:ext>
            </a:extLst>
          </p:cNvPr>
          <p:cNvSpPr>
            <a:spLocks noGrp="1"/>
          </p:cNvSpPr>
          <p:nvPr>
            <p:ph type="title"/>
          </p:nvPr>
        </p:nvSpPr>
        <p:spPr>
          <a:xfrm>
            <a:off x="1143000" y="1676400"/>
            <a:ext cx="3810000" cy="3505200"/>
          </a:xfrm>
        </p:spPr>
        <p:txBody>
          <a:bodyPr anchor="t">
            <a:normAutofit/>
          </a:bodyPr>
          <a:lstStyle/>
          <a:p>
            <a:r>
              <a:rPr lang="en-GB" sz="4000" dirty="0">
                <a:latin typeface="Aptos Display" panose="02110004020202020204"/>
              </a:rPr>
              <a:t>BARRIER 2 THEORETICAL AND SOLUTION</a:t>
            </a:r>
            <a:endParaRPr lang="en-GB" sz="4000" dirty="0"/>
          </a:p>
        </p:txBody>
      </p:sp>
      <p:sp>
        <p:nvSpPr>
          <p:cNvPr id="3" name="Content Placeholder 2">
            <a:extLst>
              <a:ext uri="{FF2B5EF4-FFF2-40B4-BE49-F238E27FC236}">
                <a16:creationId xmlns:a16="http://schemas.microsoft.com/office/drawing/2014/main" id="{9FAB9BB6-5A37-76F8-4317-A33209140E6C}"/>
              </a:ext>
            </a:extLst>
          </p:cNvPr>
          <p:cNvSpPr>
            <a:spLocks noGrp="1"/>
          </p:cNvSpPr>
          <p:nvPr>
            <p:ph idx="1"/>
          </p:nvPr>
        </p:nvSpPr>
        <p:spPr>
          <a:xfrm>
            <a:off x="5181604" y="1676400"/>
            <a:ext cx="5638796" cy="3505200"/>
          </a:xfrm>
        </p:spPr>
        <p:txBody>
          <a:bodyPr>
            <a:normAutofit fontScale="92500" lnSpcReduction="10000"/>
          </a:bodyPr>
          <a:lstStyle/>
          <a:p>
            <a:pPr marL="0" indent="0">
              <a:buNone/>
            </a:pPr>
            <a:r>
              <a:rPr lang="en-GB" sz="2400" b="1" dirty="0">
                <a:solidFill>
                  <a:schemeClr val="tx1">
                    <a:alpha val="55000"/>
                  </a:schemeClr>
                </a:solidFill>
              </a:rPr>
              <a:t>LANGUAGE AND COMMUNICATION</a:t>
            </a:r>
          </a:p>
          <a:p>
            <a:r>
              <a:rPr lang="en-GB" sz="2200" b="1" dirty="0">
                <a:solidFill>
                  <a:schemeClr val="tx1">
                    <a:alpha val="55000"/>
                  </a:schemeClr>
                </a:solidFill>
              </a:rPr>
              <a:t>The Problem: </a:t>
            </a:r>
            <a:r>
              <a:rPr lang="en-GB" sz="2200" dirty="0">
                <a:solidFill>
                  <a:schemeClr val="tx1">
                    <a:alpha val="55000"/>
                  </a:schemeClr>
                </a:solidFill>
              </a:rPr>
              <a:t>The work force is made up of Five distinct cultural groups who speak their languages. Gary only speaks English.</a:t>
            </a:r>
          </a:p>
          <a:p>
            <a:r>
              <a:rPr lang="en-GB" sz="2200" b="1" dirty="0">
                <a:solidFill>
                  <a:schemeClr val="tx1">
                    <a:alpha val="55000"/>
                  </a:schemeClr>
                </a:solidFill>
              </a:rPr>
              <a:t>Theory (</a:t>
            </a:r>
            <a:r>
              <a:rPr lang="en-GB" sz="2200" b="1" dirty="0" err="1">
                <a:solidFill>
                  <a:schemeClr val="tx1">
                    <a:alpha val="55000"/>
                  </a:schemeClr>
                </a:solidFill>
              </a:rPr>
              <a:t>schramm’s</a:t>
            </a:r>
            <a:r>
              <a:rPr lang="en-GB" sz="2200" b="1" dirty="0">
                <a:solidFill>
                  <a:schemeClr val="tx1">
                    <a:alpha val="55000"/>
                  </a:schemeClr>
                </a:solidFill>
              </a:rPr>
              <a:t> model): </a:t>
            </a:r>
            <a:r>
              <a:rPr lang="en-GB" sz="2200" dirty="0">
                <a:solidFill>
                  <a:schemeClr val="tx1">
                    <a:alpha val="55000"/>
                  </a:schemeClr>
                </a:solidFill>
              </a:rPr>
              <a:t>This is a failed field experience. </a:t>
            </a:r>
            <a:r>
              <a:rPr lang="en-GB" sz="2200" dirty="0" err="1">
                <a:solidFill>
                  <a:schemeClr val="tx1">
                    <a:alpha val="55000"/>
                  </a:schemeClr>
                </a:solidFill>
              </a:rPr>
              <a:t>Schramm</a:t>
            </a:r>
            <a:r>
              <a:rPr lang="en-GB" sz="2200" dirty="0">
                <a:solidFill>
                  <a:schemeClr val="tx1">
                    <a:alpha val="55000"/>
                  </a:schemeClr>
                </a:solidFill>
              </a:rPr>
              <a:t> argues that communication only happens where the fields of the sender and the receiver overlaps. Messages can’t be decoded.</a:t>
            </a:r>
          </a:p>
          <a:p>
            <a:r>
              <a:rPr lang="en-GB" sz="2200" b="1" dirty="0">
                <a:solidFill>
                  <a:schemeClr val="tx1">
                    <a:alpha val="55000"/>
                  </a:schemeClr>
                </a:solidFill>
              </a:rPr>
              <a:t>Solution: </a:t>
            </a:r>
            <a:r>
              <a:rPr lang="en-GB" sz="2200" dirty="0">
                <a:solidFill>
                  <a:schemeClr val="tx1">
                    <a:alpha val="55000"/>
                  </a:schemeClr>
                </a:solidFill>
              </a:rPr>
              <a:t>Provide basic English for speakers of other languages (ESOL) training for staff  basic phrase training for Gary</a:t>
            </a:r>
            <a:endParaRPr lang="en-GB" sz="2200" b="1" dirty="0">
              <a:solidFill>
                <a:schemeClr val="tx1">
                  <a:alpha val="55000"/>
                </a:schemeClr>
              </a:solidFill>
            </a:endParaRPr>
          </a:p>
          <a:p>
            <a:endParaRPr lang="en-GB" sz="2200" b="1" dirty="0">
              <a:solidFill>
                <a:schemeClr val="tx1">
                  <a:alpha val="55000"/>
                </a:schemeClr>
              </a:solidFill>
            </a:endParaRPr>
          </a:p>
        </p:txBody>
      </p:sp>
      <p:pic>
        <p:nvPicPr>
          <p:cNvPr id="4" name="Picture 3" descr="Trans-actional autopoiesis: A relational view of human language ...">
            <a:extLst>
              <a:ext uri="{FF2B5EF4-FFF2-40B4-BE49-F238E27FC236}">
                <a16:creationId xmlns:a16="http://schemas.microsoft.com/office/drawing/2014/main" id="{50A55D6A-E7A2-84D3-9857-8C3DF481E6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9685" y="3374026"/>
            <a:ext cx="3363075" cy="2256997"/>
          </a:xfrm>
          <a:prstGeom prst="rect">
            <a:avLst/>
          </a:prstGeom>
        </p:spPr>
      </p:pic>
    </p:spTree>
    <p:extLst>
      <p:ext uri="{BB962C8B-B14F-4D97-AF65-F5344CB8AC3E}">
        <p14:creationId xmlns:p14="http://schemas.microsoft.com/office/powerpoint/2010/main" val="2257127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solidFill>
                  <a:prstClr val="white"/>
                </a:solidFill>
                <a:latin typeface="Calibri" panose="020F0502020204030204"/>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1D4C74DF-E50A-B917-728F-AAC8709B83F4}"/>
              </a:ext>
            </a:extLst>
          </p:cNvPr>
          <p:cNvSpPr>
            <a:spLocks noGrp="1"/>
          </p:cNvSpPr>
          <p:nvPr>
            <p:ph type="title"/>
          </p:nvPr>
        </p:nvSpPr>
        <p:spPr>
          <a:xfrm>
            <a:off x="1143000" y="1676400"/>
            <a:ext cx="3810000" cy="3505200"/>
          </a:xfrm>
        </p:spPr>
        <p:txBody>
          <a:bodyPr anchor="t">
            <a:normAutofit/>
          </a:bodyPr>
          <a:lstStyle/>
          <a:p>
            <a:r>
              <a:rPr lang="en-GB" sz="4000" dirty="0"/>
              <a:t>BARRIER 3 THEORETICAL AND SOLUTION</a:t>
            </a:r>
            <a:endParaRPr lang="en-US" sz="4000" dirty="0"/>
          </a:p>
        </p:txBody>
      </p:sp>
      <p:sp>
        <p:nvSpPr>
          <p:cNvPr id="3" name="Content Placeholder 2">
            <a:extLst>
              <a:ext uri="{FF2B5EF4-FFF2-40B4-BE49-F238E27FC236}">
                <a16:creationId xmlns:a16="http://schemas.microsoft.com/office/drawing/2014/main" id="{2FB100B8-2012-CA00-5E2A-36AA0E69AEDB}"/>
              </a:ext>
            </a:extLst>
          </p:cNvPr>
          <p:cNvSpPr>
            <a:spLocks noGrp="1"/>
          </p:cNvSpPr>
          <p:nvPr>
            <p:ph idx="1"/>
          </p:nvPr>
        </p:nvSpPr>
        <p:spPr>
          <a:xfrm>
            <a:off x="5181604" y="1676400"/>
            <a:ext cx="5638796" cy="3505200"/>
          </a:xfrm>
        </p:spPr>
        <p:txBody>
          <a:bodyPr>
            <a:normAutofit fontScale="92500" lnSpcReduction="20000"/>
          </a:bodyPr>
          <a:lstStyle/>
          <a:p>
            <a:pPr marL="0" indent="0">
              <a:buNone/>
            </a:pPr>
            <a:r>
              <a:rPr lang="en-GB" sz="2400" b="1" dirty="0">
                <a:solidFill>
                  <a:schemeClr val="tx1">
                    <a:alpha val="55000"/>
                  </a:schemeClr>
                </a:solidFill>
              </a:rPr>
              <a:t>AGE AND GENERATIONAL </a:t>
            </a:r>
            <a:r>
              <a:rPr lang="en-GB" sz="2400" b="1" dirty="0" err="1">
                <a:solidFill>
                  <a:schemeClr val="tx1">
                    <a:alpha val="55000"/>
                  </a:schemeClr>
                </a:solidFill>
              </a:rPr>
              <a:t>DIFFRENCES</a:t>
            </a:r>
            <a:endParaRPr lang="en-GB" sz="2400" b="1" dirty="0">
              <a:solidFill>
                <a:schemeClr val="tx1">
                  <a:alpha val="55000"/>
                </a:schemeClr>
              </a:solidFill>
            </a:endParaRPr>
          </a:p>
          <a:p>
            <a:r>
              <a:rPr lang="en-GB" sz="2400" b="1" dirty="0">
                <a:solidFill>
                  <a:schemeClr val="tx1">
                    <a:alpha val="55000"/>
                  </a:schemeClr>
                </a:solidFill>
              </a:rPr>
              <a:t>The Problem: </a:t>
            </a:r>
            <a:r>
              <a:rPr lang="en-GB" sz="2400" dirty="0">
                <a:solidFill>
                  <a:schemeClr val="tx1">
                    <a:alpha val="55000"/>
                  </a:schemeClr>
                </a:solidFill>
              </a:rPr>
              <a:t>Gary notes that the older ones seem to understand but the younger ones seem to do something regardless of what he tells them</a:t>
            </a:r>
          </a:p>
          <a:p>
            <a:r>
              <a:rPr lang="en-GB" sz="2400" b="1" dirty="0">
                <a:solidFill>
                  <a:schemeClr val="tx1">
                    <a:alpha val="55000"/>
                  </a:schemeClr>
                </a:solidFill>
              </a:rPr>
              <a:t>Theory (</a:t>
            </a:r>
            <a:r>
              <a:rPr lang="en-GB" sz="2400" b="1" dirty="0" err="1">
                <a:solidFill>
                  <a:schemeClr val="tx1">
                    <a:alpha val="55000"/>
                  </a:schemeClr>
                </a:solidFill>
              </a:rPr>
              <a:t>berlo’s</a:t>
            </a:r>
            <a:r>
              <a:rPr lang="en-GB" sz="2400" b="1" dirty="0">
                <a:solidFill>
                  <a:schemeClr val="tx1">
                    <a:alpha val="55000"/>
                  </a:schemeClr>
                </a:solidFill>
              </a:rPr>
              <a:t> SMCR model): </a:t>
            </a:r>
            <a:r>
              <a:rPr lang="en-GB" sz="2400" dirty="0">
                <a:solidFill>
                  <a:schemeClr val="tx1">
                    <a:alpha val="55000"/>
                  </a:schemeClr>
                </a:solidFill>
              </a:rPr>
              <a:t>Focus on the receiver’s attitude. Different generations have different social systems and attitude toward authority.</a:t>
            </a:r>
          </a:p>
          <a:p>
            <a:r>
              <a:rPr lang="en-GB" sz="2400" b="1" dirty="0">
                <a:solidFill>
                  <a:schemeClr val="tx1">
                    <a:alpha val="55000"/>
                  </a:schemeClr>
                </a:solidFill>
              </a:rPr>
              <a:t>Solution: </a:t>
            </a:r>
            <a:r>
              <a:rPr lang="en-GB" sz="2400" dirty="0">
                <a:solidFill>
                  <a:schemeClr val="tx1">
                    <a:alpha val="55000"/>
                  </a:schemeClr>
                </a:solidFill>
              </a:rPr>
              <a:t>Adopt more interactive, digital training methods (short videos)  that may appeal more to the younger ones.</a:t>
            </a:r>
            <a:endParaRPr lang="en-GB" sz="2400" b="1" dirty="0">
              <a:solidFill>
                <a:schemeClr val="tx1">
                  <a:alpha val="55000"/>
                </a:schemeClr>
              </a:solidFill>
            </a:endParaRPr>
          </a:p>
          <a:p>
            <a:endParaRPr lang="en-US" sz="2400" b="1" dirty="0">
              <a:solidFill>
                <a:schemeClr val="tx1">
                  <a:alpha val="55000"/>
                </a:schemeClr>
              </a:solidFill>
            </a:endParaRPr>
          </a:p>
        </p:txBody>
      </p:sp>
      <p:pic>
        <p:nvPicPr>
          <p:cNvPr id="4" name="Picture 3" descr="Adina Amironesei - Universul meu : Un test de autocunoaștere inedit ...">
            <a:extLst>
              <a:ext uri="{FF2B5EF4-FFF2-40B4-BE49-F238E27FC236}">
                <a16:creationId xmlns:a16="http://schemas.microsoft.com/office/drawing/2014/main" id="{CF6F0323-3C61-EA27-B291-2D952488ED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7791" y="3493447"/>
            <a:ext cx="2540000" cy="2032000"/>
          </a:xfrm>
          <a:prstGeom prst="rect">
            <a:avLst/>
          </a:prstGeom>
        </p:spPr>
      </p:pic>
    </p:spTree>
    <p:extLst>
      <p:ext uri="{BB962C8B-B14F-4D97-AF65-F5344CB8AC3E}">
        <p14:creationId xmlns:p14="http://schemas.microsoft.com/office/powerpoint/2010/main" val="1813038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solidFill>
                  <a:prstClr val="white"/>
                </a:solidFill>
                <a:latin typeface="Calibri" panose="020F0502020204030204"/>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919A811-C387-4DF3-7998-B693940F7B77}"/>
              </a:ext>
            </a:extLst>
          </p:cNvPr>
          <p:cNvSpPr>
            <a:spLocks noGrp="1"/>
          </p:cNvSpPr>
          <p:nvPr>
            <p:ph type="title"/>
          </p:nvPr>
        </p:nvSpPr>
        <p:spPr>
          <a:xfrm>
            <a:off x="1143000" y="1676400"/>
            <a:ext cx="3810000" cy="3505200"/>
          </a:xfrm>
        </p:spPr>
        <p:txBody>
          <a:bodyPr anchor="t">
            <a:normAutofit/>
          </a:bodyPr>
          <a:lstStyle/>
          <a:p>
            <a:r>
              <a:rPr lang="en-GB" sz="4000" dirty="0"/>
              <a:t>BARRIER 4 THEORETICAL AND SOLUTION</a:t>
            </a:r>
            <a:endParaRPr lang="en-US" sz="4000" dirty="0"/>
          </a:p>
        </p:txBody>
      </p:sp>
      <p:sp>
        <p:nvSpPr>
          <p:cNvPr id="3" name="Content Placeholder 2">
            <a:extLst>
              <a:ext uri="{FF2B5EF4-FFF2-40B4-BE49-F238E27FC236}">
                <a16:creationId xmlns:a16="http://schemas.microsoft.com/office/drawing/2014/main" id="{88F150B1-2AF2-E4E9-19B4-26C350A15F19}"/>
              </a:ext>
            </a:extLst>
          </p:cNvPr>
          <p:cNvSpPr>
            <a:spLocks noGrp="1"/>
          </p:cNvSpPr>
          <p:nvPr>
            <p:ph idx="1"/>
          </p:nvPr>
        </p:nvSpPr>
        <p:spPr>
          <a:xfrm>
            <a:off x="5236101" y="1106537"/>
            <a:ext cx="6143601" cy="4760863"/>
          </a:xfrm>
        </p:spPr>
        <p:txBody>
          <a:bodyPr>
            <a:noAutofit/>
          </a:bodyPr>
          <a:lstStyle/>
          <a:p>
            <a:pPr marL="0" indent="0">
              <a:buNone/>
            </a:pPr>
            <a:r>
              <a:rPr lang="en-GB" sz="2000" b="1" dirty="0">
                <a:solidFill>
                  <a:schemeClr val="tx1">
                    <a:alpha val="55000"/>
                  </a:schemeClr>
                </a:solidFill>
              </a:rPr>
              <a:t>CULTURE STANDARDS AND PRACTICES</a:t>
            </a:r>
          </a:p>
          <a:p>
            <a:r>
              <a:rPr lang="en-GB" sz="2000" b="1" dirty="0">
                <a:solidFill>
                  <a:schemeClr val="tx1">
                    <a:alpha val="55000"/>
                  </a:schemeClr>
                </a:solidFill>
              </a:rPr>
              <a:t>The Problem: </a:t>
            </a:r>
            <a:r>
              <a:rPr lang="en-GB" sz="2000" dirty="0">
                <a:solidFill>
                  <a:schemeClr val="tx1">
                    <a:alpha val="55000"/>
                  </a:schemeClr>
                </a:solidFill>
              </a:rPr>
              <a:t>Issues like “meat being found in vegetarian meals” suggest that the staff has not incorporated the specific hygiene and dietary standards required by the UK airline</a:t>
            </a:r>
          </a:p>
          <a:p>
            <a:r>
              <a:rPr lang="en-GB" sz="2000" b="1" dirty="0">
                <a:solidFill>
                  <a:schemeClr val="tx1">
                    <a:alpha val="55000"/>
                  </a:schemeClr>
                </a:solidFill>
              </a:rPr>
              <a:t>Theory (</a:t>
            </a:r>
            <a:r>
              <a:rPr lang="en-GB" sz="2000" b="1" dirty="0" err="1">
                <a:solidFill>
                  <a:schemeClr val="tx1">
                    <a:alpha val="55000"/>
                  </a:schemeClr>
                </a:solidFill>
              </a:rPr>
              <a:t>Schramm</a:t>
            </a:r>
            <a:r>
              <a:rPr lang="en-GB" sz="2000" b="1" dirty="0">
                <a:solidFill>
                  <a:schemeClr val="tx1">
                    <a:alpha val="55000"/>
                  </a:schemeClr>
                </a:solidFill>
              </a:rPr>
              <a:t> Model): </a:t>
            </a:r>
            <a:r>
              <a:rPr lang="en-GB" sz="2000" dirty="0" err="1">
                <a:solidFill>
                  <a:schemeClr val="tx1">
                    <a:alpha val="55000"/>
                  </a:schemeClr>
                </a:solidFill>
              </a:rPr>
              <a:t>Schramm’s</a:t>
            </a:r>
            <a:r>
              <a:rPr lang="en-GB" sz="2000" dirty="0">
                <a:solidFill>
                  <a:schemeClr val="tx1">
                    <a:alpha val="55000"/>
                  </a:schemeClr>
                </a:solidFill>
              </a:rPr>
              <a:t> model focuses on the Field of Experience and the circular process ( encoding and decoding). Gary encodes his instructions based on western industrial hygiene standards while the 40 immigrants decodes the instructions through the lens of their own cultural background.</a:t>
            </a:r>
            <a:endParaRPr lang="en-GB" sz="2000" b="1" dirty="0">
              <a:solidFill>
                <a:schemeClr val="tx1">
                  <a:alpha val="55000"/>
                </a:schemeClr>
              </a:solidFill>
            </a:endParaRPr>
          </a:p>
          <a:p>
            <a:r>
              <a:rPr lang="en-GB" sz="2000" b="1" dirty="0">
                <a:solidFill>
                  <a:schemeClr val="tx1">
                    <a:alpha val="55000"/>
                  </a:schemeClr>
                </a:solidFill>
              </a:rPr>
              <a:t>Solution: </a:t>
            </a:r>
            <a:r>
              <a:rPr lang="en-GB" sz="2000" dirty="0">
                <a:solidFill>
                  <a:schemeClr val="tx1">
                    <a:alpha val="55000"/>
                  </a:schemeClr>
                </a:solidFill>
              </a:rPr>
              <a:t>Flight foods must create a shared field of experience. Cultural Induction (expanding and overlap) and standard training.</a:t>
            </a:r>
            <a:endParaRPr lang="en-GB" sz="2000" b="1" dirty="0">
              <a:solidFill>
                <a:schemeClr val="tx1">
                  <a:alpha val="55000"/>
                </a:schemeClr>
              </a:solidFill>
            </a:endParaRPr>
          </a:p>
          <a:p>
            <a:pPr marL="0" indent="0">
              <a:buNone/>
            </a:pPr>
            <a:endParaRPr lang="en-US" sz="2000" b="1" dirty="0">
              <a:solidFill>
                <a:schemeClr val="tx1">
                  <a:alpha val="55000"/>
                </a:schemeClr>
              </a:solidFill>
            </a:endParaRPr>
          </a:p>
        </p:txBody>
      </p:sp>
      <p:pic>
        <p:nvPicPr>
          <p:cNvPr id="4" name="Picture 3" descr="frontpage">
            <a:extLst>
              <a:ext uri="{FF2B5EF4-FFF2-40B4-BE49-F238E27FC236}">
                <a16:creationId xmlns:a16="http://schemas.microsoft.com/office/drawing/2014/main" id="{298FBDCE-150A-C496-C9A3-8B9C6E3E15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88954" y="3564862"/>
            <a:ext cx="3496765" cy="1964849"/>
          </a:xfrm>
          <a:prstGeom prst="rect">
            <a:avLst/>
          </a:prstGeom>
        </p:spPr>
      </p:pic>
    </p:spTree>
    <p:extLst>
      <p:ext uri="{BB962C8B-B14F-4D97-AF65-F5344CB8AC3E}">
        <p14:creationId xmlns:p14="http://schemas.microsoft.com/office/powerpoint/2010/main" val="739424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3CA3DAA-08BB-476F-9793-941CFAEA5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C1EF744A-E0CA-4659-9909-4B77BF70D3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A09C8437-171E-4687-AA5E-A46A56AEE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solidFill>
                  <a:prstClr val="white"/>
                </a:solidFill>
                <a:latin typeface="Calibri" panose="020F0502020204030204"/>
              </a:endParaRPr>
            </a:p>
          </p:txBody>
        </p:sp>
      </p:grpSp>
      <p:sp>
        <p:nvSpPr>
          <p:cNvPr id="14" name="Freeform: Shape 13">
            <a:extLst>
              <a:ext uri="{FF2B5EF4-FFF2-40B4-BE49-F238E27FC236}">
                <a16:creationId xmlns:a16="http://schemas.microsoft.com/office/drawing/2014/main" id="{4FEFA667-DE58-4745-9E9D-C6E61CB06A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2B8C7B0-D914-DFC1-59E1-3E6A22EE85F4}"/>
              </a:ext>
            </a:extLst>
          </p:cNvPr>
          <p:cNvSpPr>
            <a:spLocks noGrp="1"/>
          </p:cNvSpPr>
          <p:nvPr>
            <p:ph type="title"/>
          </p:nvPr>
        </p:nvSpPr>
        <p:spPr>
          <a:xfrm>
            <a:off x="685800" y="1676400"/>
            <a:ext cx="3810000" cy="3505200"/>
          </a:xfrm>
        </p:spPr>
        <p:txBody>
          <a:bodyPr anchor="t">
            <a:normAutofit/>
          </a:bodyPr>
          <a:lstStyle/>
          <a:p>
            <a:r>
              <a:rPr lang="en-GB" sz="4000" dirty="0"/>
              <a:t>BARRIER 5 THEORETICAL AND SOLUTION</a:t>
            </a:r>
            <a:endParaRPr lang="en-US" sz="4000" dirty="0"/>
          </a:p>
        </p:txBody>
      </p:sp>
      <p:sp>
        <p:nvSpPr>
          <p:cNvPr id="3" name="Content Placeholder 2">
            <a:extLst>
              <a:ext uri="{FF2B5EF4-FFF2-40B4-BE49-F238E27FC236}">
                <a16:creationId xmlns:a16="http://schemas.microsoft.com/office/drawing/2014/main" id="{209C2437-46F6-4E87-5300-A319E9588B93}"/>
              </a:ext>
            </a:extLst>
          </p:cNvPr>
          <p:cNvSpPr>
            <a:spLocks noGrp="1"/>
          </p:cNvSpPr>
          <p:nvPr>
            <p:ph idx="1"/>
          </p:nvPr>
        </p:nvSpPr>
        <p:spPr>
          <a:xfrm>
            <a:off x="4724403" y="1299179"/>
            <a:ext cx="6240349" cy="4568221"/>
          </a:xfrm>
        </p:spPr>
        <p:txBody>
          <a:bodyPr>
            <a:noAutofit/>
          </a:bodyPr>
          <a:lstStyle/>
          <a:p>
            <a:pPr marL="0" indent="0">
              <a:buNone/>
            </a:pPr>
            <a:r>
              <a:rPr lang="en-GB" sz="2000" b="1" dirty="0">
                <a:solidFill>
                  <a:schemeClr val="tx1">
                    <a:alpha val="55000"/>
                  </a:schemeClr>
                </a:solidFill>
              </a:rPr>
              <a:t>EMOTIONAL AND BEHAVIOURAL FACTORS</a:t>
            </a:r>
          </a:p>
          <a:p>
            <a:r>
              <a:rPr lang="en-GB" sz="2000" b="1" dirty="0">
                <a:solidFill>
                  <a:schemeClr val="tx1">
                    <a:alpha val="55000"/>
                  </a:schemeClr>
                </a:solidFill>
              </a:rPr>
              <a:t>The Problem: </a:t>
            </a:r>
            <a:r>
              <a:rPr lang="en-GB" sz="2000" dirty="0">
                <a:solidFill>
                  <a:schemeClr val="tx1">
                    <a:alpha val="55000"/>
                  </a:schemeClr>
                </a:solidFill>
              </a:rPr>
              <a:t>Gary is stressed, tired (staying up until 2am) and displays poor personal hygiene (dirty uniforms, grease under-nails). He screams idiots at his staffs.</a:t>
            </a:r>
          </a:p>
          <a:p>
            <a:r>
              <a:rPr lang="en-GB" sz="2000" b="1" dirty="0">
                <a:solidFill>
                  <a:schemeClr val="tx1">
                    <a:alpha val="55000"/>
                  </a:schemeClr>
                </a:solidFill>
              </a:rPr>
              <a:t>Theory (</a:t>
            </a:r>
            <a:r>
              <a:rPr lang="en-GB" sz="2000" b="1" dirty="0" err="1">
                <a:solidFill>
                  <a:schemeClr val="tx1">
                    <a:alpha val="55000"/>
                  </a:schemeClr>
                </a:solidFill>
              </a:rPr>
              <a:t>berlo’s</a:t>
            </a:r>
            <a:r>
              <a:rPr lang="en-GB" sz="2000" b="1" dirty="0">
                <a:solidFill>
                  <a:schemeClr val="tx1">
                    <a:alpha val="55000"/>
                  </a:schemeClr>
                </a:solidFill>
              </a:rPr>
              <a:t> SMCR Model : </a:t>
            </a:r>
            <a:r>
              <a:rPr lang="en-GB" sz="2000" dirty="0">
                <a:solidFill>
                  <a:schemeClr val="tx1">
                    <a:alpha val="55000"/>
                  </a:schemeClr>
                </a:solidFill>
              </a:rPr>
              <a:t>Gary is communicating from a “parent to child” ego state (shouting and belittling). This creates a defensive emotional barrier in the staff, who stopped listening to the content of the message of the aggressive delivery.</a:t>
            </a:r>
          </a:p>
          <a:p>
            <a:r>
              <a:rPr lang="en-GB" sz="2000" b="1" dirty="0">
                <a:solidFill>
                  <a:schemeClr val="tx1">
                    <a:alpha val="55000"/>
                  </a:schemeClr>
                </a:solidFill>
              </a:rPr>
              <a:t>Solutions: </a:t>
            </a:r>
            <a:r>
              <a:rPr lang="en-GB" sz="2000" dirty="0">
                <a:solidFill>
                  <a:schemeClr val="tx1">
                    <a:alpha val="55000"/>
                  </a:schemeClr>
                </a:solidFill>
              </a:rPr>
              <a:t>Gary needs management and emotional intelligence training to learn to communicate professionally under pressure. He must lead by example by wearing clean uniforms.</a:t>
            </a:r>
            <a:endParaRPr lang="en-US" sz="2000" b="1" dirty="0">
              <a:solidFill>
                <a:schemeClr val="tx1">
                  <a:alpha val="55000"/>
                </a:schemeClr>
              </a:solidFill>
            </a:endParaRPr>
          </a:p>
        </p:txBody>
      </p:sp>
    </p:spTree>
    <p:extLst>
      <p:ext uri="{BB962C8B-B14F-4D97-AF65-F5344CB8AC3E}">
        <p14:creationId xmlns:p14="http://schemas.microsoft.com/office/powerpoint/2010/main" val="2176566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69007781-1AEE-4FE2-8527-FF7B46F123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1" name="Rectangle 10">
              <a:extLst>
                <a:ext uri="{FF2B5EF4-FFF2-40B4-BE49-F238E27FC236}">
                  <a16:creationId xmlns:a16="http://schemas.microsoft.com/office/drawing/2014/main" id="{0E7F342F-8F86-41FC-A9DE-865B16F50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FA5174A-CE0B-42D0-8DA3-4E995C0926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dirty="0">
                <a:solidFill>
                  <a:prstClr val="white"/>
                </a:solidFill>
                <a:latin typeface="Calibri" panose="020F0502020204030204"/>
              </a:endParaRPr>
            </a:p>
          </p:txBody>
        </p:sp>
      </p:grpSp>
      <p:sp>
        <p:nvSpPr>
          <p:cNvPr id="14" name="Freeform: Shape 13">
            <a:extLst>
              <a:ext uri="{FF2B5EF4-FFF2-40B4-BE49-F238E27FC236}">
                <a16:creationId xmlns:a16="http://schemas.microsoft.com/office/drawing/2014/main" id="{DE35DE37-E5F4-4D1E-8AE0-8A7D46F3B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990600"/>
            <a:ext cx="99060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a:xfrm>
            <a:off x="1142999" y="1676400"/>
            <a:ext cx="9220202" cy="4616734"/>
          </a:xfrm>
        </p:spPr>
        <p:txBody>
          <a:bodyPr vert="horz" lIns="91440" tIns="45720" rIns="91440" bIns="45720" rtlCol="0" anchor="t">
            <a:normAutofit/>
          </a:bodyPr>
          <a:lstStyle/>
          <a:p>
            <a:r>
              <a:rPr lang="en-US" sz="6000" dirty="0"/>
              <a:t>6. CONCLUSION</a:t>
            </a:r>
            <a:br>
              <a:rPr lang="en-GB" sz="6000" dirty="0"/>
            </a:br>
            <a:r>
              <a:rPr lang="en-GB" sz="2000" dirty="0"/>
              <a:t>The communication failures at Flights Food Ltd are not the result of a single issue but a combination of environmental , linguistics and cultural barriers. Gary’s current approach on a one-way communication style that ignores the noise and diversity of his workforce.  </a:t>
            </a:r>
            <a:br>
              <a:rPr lang="en-GB" sz="2000" dirty="0"/>
            </a:br>
            <a:r>
              <a:rPr lang="en-GB" sz="2000" dirty="0"/>
              <a:t>By applying these theoretical models like Shannon and weaver or </a:t>
            </a:r>
            <a:r>
              <a:rPr lang="en-GB" sz="2000" dirty="0" err="1"/>
              <a:t>Schramm</a:t>
            </a:r>
            <a:r>
              <a:rPr lang="en-GB" sz="2000" dirty="0"/>
              <a:t>, it is evident the message is being lost due to poor encoding and lack of feedback. To restore food standards and market value, the company must move toward a Two–way interactive communication strategy, involving multilingual training, visual aids, and improved leadership role modelling. Effective teamwork can only be achieved when all employee regardless the age or culture, has the tools to decode and understand critical information .</a:t>
            </a:r>
            <a:endParaRPr lang="en-US" sz="2000" dirty="0"/>
          </a:p>
        </p:txBody>
      </p:sp>
    </p:spTree>
    <p:extLst>
      <p:ext uri="{BB962C8B-B14F-4D97-AF65-F5344CB8AC3E}">
        <p14:creationId xmlns:p14="http://schemas.microsoft.com/office/powerpoint/2010/main" val="4222689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6" name="Group 5">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7" name="Freeform: Shape 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9" name="Rectangle 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a:xfrm>
            <a:off x="1143000" y="1676400"/>
            <a:ext cx="3810000" cy="3505200"/>
          </a:xfrm>
        </p:spPr>
        <p:txBody>
          <a:bodyPr vert="horz" lIns="91440" tIns="45720" rIns="91440" bIns="45720" rtlCol="0" anchor="t">
            <a:normAutofit/>
          </a:bodyPr>
          <a:lstStyle/>
          <a:p>
            <a:r>
              <a:rPr lang="en-US" sz="4000"/>
              <a:t>7. REFERENCES</a:t>
            </a:r>
          </a:p>
        </p:txBody>
      </p:sp>
      <p:sp>
        <p:nvSpPr>
          <p:cNvPr id="3" name="Subtitle 2">
            <a:extLst>
              <a:ext uri="{FF2B5EF4-FFF2-40B4-BE49-F238E27FC236}">
                <a16:creationId xmlns:a16="http://schemas.microsoft.com/office/drawing/2014/main" id="{F3372D1A-EDBE-4543-9D69-3DE6634B949E}"/>
              </a:ext>
            </a:extLst>
          </p:cNvPr>
          <p:cNvSpPr>
            <a:spLocks noGrp="1"/>
          </p:cNvSpPr>
          <p:nvPr>
            <p:ph idx="1"/>
          </p:nvPr>
        </p:nvSpPr>
        <p:spPr>
          <a:xfrm>
            <a:off x="5181604" y="1676400"/>
            <a:ext cx="5638796" cy="3505200"/>
          </a:xfrm>
        </p:spPr>
        <p:txBody>
          <a:bodyPr>
            <a:normAutofit/>
          </a:bodyPr>
          <a:lstStyle/>
          <a:p>
            <a:r>
              <a:rPr lang="en-GB" sz="2000" b="1">
                <a:solidFill>
                  <a:schemeClr val="tx1">
                    <a:alpha val="55000"/>
                  </a:schemeClr>
                </a:solidFill>
              </a:rPr>
              <a:t>Shannon, C.E and Weaver, W. (1949)</a:t>
            </a:r>
            <a:r>
              <a:rPr lang="en-GB" sz="2000">
                <a:solidFill>
                  <a:schemeClr val="tx1">
                    <a:alpha val="55000"/>
                  </a:schemeClr>
                </a:solidFill>
              </a:rPr>
              <a:t> </a:t>
            </a:r>
            <a:r>
              <a:rPr lang="en-GB" sz="2000" i="1">
                <a:solidFill>
                  <a:schemeClr val="tx1">
                    <a:alpha val="55000"/>
                  </a:schemeClr>
                </a:solidFill>
              </a:rPr>
              <a:t>the mathematical theory of communication. Urbana, IL</a:t>
            </a:r>
            <a:r>
              <a:rPr lang="en-GB" sz="2000">
                <a:solidFill>
                  <a:schemeClr val="tx1">
                    <a:alpha val="55000"/>
                  </a:schemeClr>
                </a:solidFill>
              </a:rPr>
              <a:t>: University of Illinois press.</a:t>
            </a:r>
          </a:p>
          <a:p>
            <a:r>
              <a:rPr lang="en-GB" sz="2000">
                <a:solidFill>
                  <a:schemeClr val="tx1">
                    <a:alpha val="55000"/>
                  </a:schemeClr>
                </a:solidFill>
              </a:rPr>
              <a:t>Schramm, w. (1954) ‘How communication works’, in Schramm, w. (ed.) The process and effects of mass communication. Urbana, IL: Univerity of Illinois press, pp. 3-26.</a:t>
            </a:r>
          </a:p>
          <a:p>
            <a:r>
              <a:rPr lang="en-GB" sz="2000">
                <a:solidFill>
                  <a:schemeClr val="tx1">
                    <a:alpha val="55000"/>
                  </a:schemeClr>
                </a:solidFill>
              </a:rPr>
              <a:t>Berlo’s, D.K. (1960) The process of communication: An Introduction to theory and practice. New York: Holt, Rinehart and Winston</a:t>
            </a:r>
          </a:p>
          <a:p>
            <a:endParaRPr lang="en-GB" sz="2000">
              <a:solidFill>
                <a:schemeClr val="tx1">
                  <a:alpha val="55000"/>
                </a:schemeClr>
              </a:solidFill>
            </a:endParaRPr>
          </a:p>
        </p:txBody>
      </p:sp>
    </p:spTree>
    <p:extLst>
      <p:ext uri="{BB962C8B-B14F-4D97-AF65-F5344CB8AC3E}">
        <p14:creationId xmlns:p14="http://schemas.microsoft.com/office/powerpoint/2010/main" val="34278489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TotalTime>
  <Words>98</Words>
  <Application>Microsoft Office PowerPoint</Application>
  <PresentationFormat>Widescreen</PresentationFormat>
  <Paragraphs>20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LCLM4003 Effective Teamwork and Communication  </vt:lpstr>
      <vt:lpstr>INTRODUCTION</vt:lpstr>
      <vt:lpstr>Overview</vt:lpstr>
      <vt:lpstr>BARRIER 1 THEORETICAL AND SOLUTION</vt:lpstr>
      <vt:lpstr>BARRIER 2 THEORETICAL AND SOLUTION</vt:lpstr>
      <vt:lpstr>BARRIER 3 THEORETICAL AND SOLUTION</vt:lpstr>
      <vt:lpstr>BARRIER 4 THEORETICAL AND SOLUTION</vt:lpstr>
      <vt:lpstr>BARRIER 5 THEORETICAL AND SOLUTION</vt:lpstr>
      <vt:lpstr>6. CONCLUSION The communication failures at Flights Food Ltd are not the result of a single issue but a combination of environmental , linguistics and cultural barriers. Gary’s current approach on a one-way communication style that ignores the noise and diversity of his workforce.   By applying these theoretical models like Shannon and weaver or Schramm, it is evident the message is being lost due to poor encoding and lack of feedback. To restore food standards and market value, the company must move toward a Two–way interactive communication strategy, involving multilingual training, visual aids, and improved leadership role modelling. Effective teamwork can only be achieved when all employee regardless the age or culture, has the tools to decode and understand critical information .</vt:lpstr>
      <vt:lpstr>7.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LCLM4003 Effective Teamwork and Communication  </dc:title>
  <dc:creator>Lloyd Beharry</dc:creator>
  <cp:lastModifiedBy>Deon Isaac (2514289)</cp:lastModifiedBy>
  <cp:revision>9</cp:revision>
  <dcterms:created xsi:type="dcterms:W3CDTF">2025-03-30T08:53:31Z</dcterms:created>
  <dcterms:modified xsi:type="dcterms:W3CDTF">2026-04-14T13:36:16Z</dcterms:modified>
</cp:coreProperties>
</file>