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F400E-17BC-48C5-B175-601C76D3C6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260608-C9F6-479D-AFD9-E1A1ED5DF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CBF98-DD69-4F54-89C4-7B92468D2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FF768-F546-4F7A-BB12-07634D970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803F9-578F-4158-996E-7CFC5633D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783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1ADD1-3504-4D66-9893-1DBAD615A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0E9AC-F73A-420C-B9D0-7D9330CB0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C008F5-8260-40B5-8687-9EA5B1B52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693FF-8573-4DBA-B317-4B3DDA59E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47F3D-2463-4CA3-A32B-90F595909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35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E718C-3AFF-474E-9175-4D11D76B8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B46D9-2B61-494C-A30C-3554FF89B1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F2049-3D43-4BF8-9256-3D4DB34F6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09F51-189C-43BF-AD84-744D29677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3E090-7A91-421A-A555-5BC342E2F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341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19189-6EBD-44A5-82E2-43375D2ED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DC0F9-EBEB-475D-B228-D34AD871D5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B3F930-79F8-47F6-848C-B315B1C7D4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9AEDF6-3659-4E59-9D6D-810F82848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E92057-7DEE-4313-9D89-8BF08A4B4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E4A627-98C7-46AF-A401-7BBA05CE3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27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41ACF-9E1B-4593-BBEE-BD627EA4A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829EF-E3CA-47FF-B218-B8DD90465E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F8AF05-E12A-4513-97E7-A6BF340E72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36C63C-D2B1-4F7D-BEB3-C7461F71D9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2DE89E-8B1B-440A-92F5-087642897F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D7A86C-243B-4120-A2C9-B26F485E9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E625B3-44F1-4CCE-98FD-9F50A97EF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E5CD92-B7A1-4646-AB50-8981213B7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131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42C12-5988-43A4-AB70-85267F9AB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7E4CE8-4F15-4AFF-AC6B-682011321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844876-69FB-42F9-882A-F63E04D5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735672-3532-42F5-A7E0-E66CAB0D0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69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0EA68B-A7E9-4376-B68B-FCF2A88F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35FDE8-1ADD-4125-B2FA-78EDB9220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F877FF-EDBF-4357-9360-BA7D82DE3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11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9032A-DF5A-4411-AD80-CD28AC69C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12F2B-433F-4237-914E-84E365EE6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3F9FC-54D0-438E-85BF-FADFAABF3F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763A4-9AB6-4A94-9FA5-F6AF630EB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F0830-A2C9-42CE-BBFF-E6B1ABE63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0AB5F5-F40A-43AA-BD50-0F3BD72A6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366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F57FF-9EBA-4518-B2E7-44BC5F18F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6F1A63-BB02-4BEC-9548-527B31C88B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E3B848-49AB-4E3C-B1AB-96ED437043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DAFBEE-BB85-47A9-A24C-271E7C6E4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1A9520-22B2-4094-940B-B43D9F299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5DC65-BFF7-4799-892F-6A8A49E79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921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3F322-AB51-44A2-93F4-9CFDDB02E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558DFB-6BE4-486F-AF65-9FA271908E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EB381F-660E-4227-86A0-F547291F1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2D011-9894-4CEB-8D2C-D2BA30F7D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D171E-FD4A-4E6D-99F9-25494F296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28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DD1476-6195-45D4-BA2B-3140421151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93F673-D05E-4D50-A84F-E141E0D8B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D3E4C-FBAC-4742-8130-1D4DBB30E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3DEEE-EA9E-4D18-941F-42952804C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50D5D-ACB5-46D6-B2D5-08A7980A3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350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1A6FFB-F6B8-4DBB-9DE1-E68674229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27BF8A-24D4-4182-BB7C-991A57DB6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0F745-7678-49AE-8F7E-7B1A62F7EE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7D51E7-65D9-48E9-89AA-D8283B5759BA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8A175-9E90-4752-9750-3560BC0DFC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C3863-8EAE-4705-B865-B9B581A4DF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7E39D-149E-49F9-B940-22F8A7CE2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19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Pearson_correlation_coefficient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Correlation_and_dependen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34C1D-FFD1-443B-A20E-D150C0556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dirty="0"/>
              <a:t>Correlation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3AB665-B049-4797-AB6D-3B6DEB1C4EC8}"/>
              </a:ext>
            </a:extLst>
          </p:cNvPr>
          <p:cNvSpPr txBox="1"/>
          <p:nvPr/>
        </p:nvSpPr>
        <p:spPr>
          <a:xfrm>
            <a:off x="1139252" y="2328259"/>
            <a:ext cx="102145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Correlation does not imply causation.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E44902-DF92-473B-B0D3-E70F12653960}"/>
              </a:ext>
            </a:extLst>
          </p:cNvPr>
          <p:cNvSpPr txBox="1"/>
          <p:nvPr/>
        </p:nvSpPr>
        <p:spPr>
          <a:xfrm>
            <a:off x="1139252" y="6123543"/>
            <a:ext cx="6093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https://en.wikipedia.org/wiki/Pearson_correlation</a:t>
            </a:r>
            <a:r>
              <a:rPr lang="en-GB">
                <a:hlinkClick r:id="rId2"/>
              </a:rPr>
              <a:t>_coefficient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829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4FF099BD-ED79-406A-8CED-91358DDB82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300" y="455825"/>
            <a:ext cx="7764812" cy="523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ED788E-9C4D-456D-A34F-EB3FB347198E}"/>
              </a:ext>
            </a:extLst>
          </p:cNvPr>
          <p:cNvSpPr txBox="1"/>
          <p:nvPr/>
        </p:nvSpPr>
        <p:spPr>
          <a:xfrm>
            <a:off x="1214297" y="5695385"/>
            <a:ext cx="927881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Example scatterplots of various datasets with various correlation coefficients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263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29A68AC7-5D3A-4FF7-A037-D65934669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04875"/>
            <a:ext cx="9144000" cy="504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1711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A181B09-A034-4513-91DE-B2273AC5C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84" y="1008907"/>
            <a:ext cx="10579640" cy="484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310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416A4-DBC8-47B7-9009-559FF3533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Several sets of (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x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y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) points, with the Pearson correlation coefficient of 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x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y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for each set. The correlation reflects the noisiness and direction of a linear relationship (top row), but not the slope of that relationship (middle), nor many aspects of nonlinear relationships (bottom). N.B.: the figure in the </a:t>
            </a:r>
            <a:r>
              <a:rPr lang="en-GB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center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has a slope of 0 but in that case the correlation coefficient is undefined because the variance of </a:t>
            </a:r>
            <a:r>
              <a:rPr lang="en-GB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Y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is zero.</a:t>
            </a:r>
          </a:p>
          <a:p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dirty="0">
                <a:hlinkClick r:id="rId2"/>
              </a:rPr>
              <a:t>https://en.wikipedia.org/wiki/Correlation_and_dependence</a:t>
            </a:r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544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135</Words>
  <Application>Microsoft Office PowerPoint</Application>
  <PresentationFormat>Widescreen</PresentationFormat>
  <Paragraphs>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Correlation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Correlation</dc:title>
  <dc:creator>Gordon Dickers</dc:creator>
  <cp:lastModifiedBy>Gordon Dickers</cp:lastModifiedBy>
  <cp:revision>2</cp:revision>
  <dcterms:created xsi:type="dcterms:W3CDTF">2020-10-07T17:46:17Z</dcterms:created>
  <dcterms:modified xsi:type="dcterms:W3CDTF">2020-10-07T18:05:54Z</dcterms:modified>
</cp:coreProperties>
</file>