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498A9-D3E5-4C48-99C0-8510655E6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1101705                                ECSS6002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3D346-842F-404F-9805-94A8773DD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i="1" dirty="0"/>
              <a:t>Demonstrate your engagement with current political events, legislation and manifesto from a Wales, UK and World perspective. Students should draw upon a diverse range of information accessible sources.</a:t>
            </a:r>
            <a:r>
              <a:rPr lang="en-GB" sz="28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96768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F89F2-3EE2-43C3-997B-93CAAA12B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Current position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C5C7B-1004-4935-BD2C-CD383D203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Welsh Assembly Government</a:t>
            </a:r>
          </a:p>
          <a:p>
            <a:r>
              <a:rPr lang="en-GB" dirty="0"/>
              <a:t>In between 1998 and 1999 certain powers and responsibilities devolved to other elected bodies.</a:t>
            </a:r>
          </a:p>
          <a:p>
            <a:r>
              <a:rPr lang="en-GB" dirty="0"/>
              <a:t>National Assembly has certain law making powers.</a:t>
            </a:r>
          </a:p>
          <a:p>
            <a:r>
              <a:rPr lang="en-GB" dirty="0"/>
              <a:t>Policing, foreign and defence issues and social security are a few of the areas that the UK government retains control of.</a:t>
            </a:r>
          </a:p>
          <a:p>
            <a:r>
              <a:rPr lang="en-GB" dirty="0"/>
              <a:t>Wales is going through a period of transition due to Brexit</a:t>
            </a:r>
          </a:p>
          <a:p>
            <a:r>
              <a:rPr lang="en-GB" dirty="0"/>
              <a:t>Trying to avoid a power grab by Westminster</a:t>
            </a:r>
          </a:p>
        </p:txBody>
      </p:sp>
    </p:spTree>
    <p:extLst>
      <p:ext uri="{BB962C8B-B14F-4D97-AF65-F5344CB8AC3E}">
        <p14:creationId xmlns:p14="http://schemas.microsoft.com/office/powerpoint/2010/main" val="410141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02C9F-895C-48EB-BA3A-B50765B6F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Current UK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53D38-344A-4C99-B5A4-5AD473AF0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Theresa May currently trying to steer us through Brexit</a:t>
            </a:r>
          </a:p>
          <a:p>
            <a:r>
              <a:rPr lang="en-GB" dirty="0"/>
              <a:t>Article 50 has been triggered </a:t>
            </a:r>
          </a:p>
          <a:p>
            <a:r>
              <a:rPr lang="en-GB" dirty="0"/>
              <a:t>Period of intense negotiation</a:t>
            </a:r>
          </a:p>
          <a:p>
            <a:r>
              <a:rPr lang="en-GB" dirty="0"/>
              <a:t>A time to build and reaffirm certain relationships</a:t>
            </a:r>
          </a:p>
          <a:p>
            <a:r>
              <a:rPr lang="en-GB" dirty="0"/>
              <a:t>A time of economic uncertainty</a:t>
            </a:r>
          </a:p>
          <a:p>
            <a:r>
              <a:rPr lang="en-GB" dirty="0"/>
              <a:t>Trade deals</a:t>
            </a:r>
          </a:p>
          <a:p>
            <a:r>
              <a:rPr lang="en-GB" dirty="0"/>
              <a:t>Immigration</a:t>
            </a:r>
          </a:p>
          <a:p>
            <a:r>
              <a:rPr lang="en-GB" dirty="0"/>
              <a:t>Northern Ireland/republic of Ireland border controls up for negotiation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E71DEE-5DD1-4B62-AEED-D37E967F89A5}"/>
              </a:ext>
            </a:extLst>
          </p:cNvPr>
          <p:cNvSpPr txBox="1"/>
          <p:nvPr/>
        </p:nvSpPr>
        <p:spPr>
          <a:xfrm>
            <a:off x="9020175" y="6134100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Hughes, 2017.</a:t>
            </a:r>
          </a:p>
        </p:txBody>
      </p:sp>
    </p:spTree>
    <p:extLst>
      <p:ext uri="{BB962C8B-B14F-4D97-AF65-F5344CB8AC3E}">
        <p14:creationId xmlns:p14="http://schemas.microsoft.com/office/powerpoint/2010/main" val="2977594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F8CAF-98C5-452F-864E-A11ECC43C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The Brexit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935D3-8973-4CC9-96AC-E6C76CA13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previously stated a huge period of uncertainty and change</a:t>
            </a:r>
          </a:p>
          <a:p>
            <a:r>
              <a:rPr lang="en-GB" dirty="0"/>
              <a:t>Negotiating with the EU</a:t>
            </a:r>
          </a:p>
          <a:p>
            <a:r>
              <a:rPr lang="en-GB" dirty="0"/>
              <a:t>People feel they may have been mislead by false facts being used in referendum campaign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66901B-3885-4D25-B37E-1B14AA930E68}"/>
              </a:ext>
            </a:extLst>
          </p:cNvPr>
          <p:cNvSpPr txBox="1"/>
          <p:nvPr/>
        </p:nvSpPr>
        <p:spPr>
          <a:xfrm>
            <a:off x="4724400" y="3193211"/>
            <a:ext cx="2743200" cy="45720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Click to add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4EAAD7-4B8E-4CF7-8421-8073290A7DF2}"/>
              </a:ext>
            </a:extLst>
          </p:cNvPr>
          <p:cNvSpPr txBox="1"/>
          <p:nvPr/>
        </p:nvSpPr>
        <p:spPr>
          <a:xfrm>
            <a:off x="9220200" y="591502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BBC News, 2016</a:t>
            </a:r>
          </a:p>
        </p:txBody>
      </p:sp>
    </p:spTree>
    <p:extLst>
      <p:ext uri="{BB962C8B-B14F-4D97-AF65-F5344CB8AC3E}">
        <p14:creationId xmlns:p14="http://schemas.microsoft.com/office/powerpoint/2010/main" val="4130328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ABDEA-4DA1-4320-83E4-391584A50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The USA and Trump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8F8E6-05FD-40BA-A5C9-EC31BB487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Trump takes office </a:t>
            </a:r>
          </a:p>
          <a:p>
            <a:r>
              <a:rPr lang="en-GB" dirty="0"/>
              <a:t>Proceeds to use official twitter account to put out a series of damaging and infantile posts</a:t>
            </a:r>
          </a:p>
          <a:p>
            <a:r>
              <a:rPr lang="en-GB"/>
              <a:t>Possible collusion with Russia to swing the election in his favour</a:t>
            </a:r>
          </a:p>
          <a:p>
            <a:r>
              <a:rPr lang="en-GB" dirty="0"/>
              <a:t>Calls for him to be impeached</a:t>
            </a:r>
          </a:p>
          <a:p>
            <a:r>
              <a:rPr lang="en-GB" dirty="0"/>
              <a:t>Has been called dangerous due to undignified way conducts himself on social media</a:t>
            </a:r>
          </a:p>
          <a:p>
            <a:r>
              <a:rPr lang="en-GB"/>
              <a:t>Argues with North Korea over whose nuclear button  is the biggest</a:t>
            </a:r>
          </a:p>
          <a:p>
            <a:r>
              <a:rPr lang="en-GB"/>
              <a:t>Currently trying to avert a federal shutdown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B74DD5-B5D8-4D6F-9605-255E7CC15D99}"/>
              </a:ext>
            </a:extLst>
          </p:cNvPr>
          <p:cNvSpPr txBox="1"/>
          <p:nvPr/>
        </p:nvSpPr>
        <p:spPr>
          <a:xfrm>
            <a:off x="8160467" y="568515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BBC News, 2018</a:t>
            </a:r>
          </a:p>
        </p:txBody>
      </p:sp>
    </p:spTree>
    <p:extLst>
      <p:ext uri="{BB962C8B-B14F-4D97-AF65-F5344CB8AC3E}">
        <p14:creationId xmlns:p14="http://schemas.microsoft.com/office/powerpoint/2010/main" val="2189699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AF72A-CE49-4102-81AC-1368472F6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          The rest of the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F885C-E46A-4FDE-9A00-FDBE5482A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Syria</a:t>
            </a:r>
          </a:p>
          <a:p>
            <a:pPr marL="0" indent="0">
              <a:buNone/>
            </a:pPr>
            <a:r>
              <a:rPr lang="en-GB" dirty="0"/>
              <a:t>China</a:t>
            </a:r>
          </a:p>
          <a:p>
            <a:pPr marL="0" indent="0">
              <a:buNone/>
            </a:pPr>
            <a:r>
              <a:rPr lang="en-GB" dirty="0"/>
              <a:t>Myanmar</a:t>
            </a:r>
          </a:p>
          <a:p>
            <a:pPr marL="0" indent="0">
              <a:buNone/>
            </a:pPr>
            <a:r>
              <a:rPr lang="en-GB" dirty="0"/>
              <a:t>Human rights violations</a:t>
            </a:r>
          </a:p>
          <a:p>
            <a:pPr marL="0" indent="0">
              <a:buNone/>
            </a:pPr>
            <a:r>
              <a:rPr lang="en-GB" dirty="0"/>
              <a:t>democratic or not</a:t>
            </a:r>
          </a:p>
          <a:p>
            <a:pPr marL="0" indent="0">
              <a:buNone/>
            </a:pPr>
            <a:r>
              <a:rPr lang="en-GB" dirty="0"/>
              <a:t>corruption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65F9F2-7B9F-4EC5-8A9C-4FEE4844E973}"/>
              </a:ext>
            </a:extLst>
          </p:cNvPr>
          <p:cNvSpPr txBox="1"/>
          <p:nvPr/>
        </p:nvSpPr>
        <p:spPr>
          <a:xfrm>
            <a:off x="8503263" y="576262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Time, 2018.</a:t>
            </a:r>
          </a:p>
        </p:txBody>
      </p:sp>
    </p:spTree>
    <p:extLst>
      <p:ext uri="{BB962C8B-B14F-4D97-AF65-F5344CB8AC3E}">
        <p14:creationId xmlns:p14="http://schemas.microsoft.com/office/powerpoint/2010/main" val="507783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1F896-D2A9-46F1-8617-892A4D735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F26C3-80FA-42D8-955B-826AD2E0A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/>
              <a:t>BBC News. (BBC News). </a:t>
            </a:r>
            <a:r>
              <a:rPr lang="en-GB" i="1" dirty="0"/>
              <a:t>EU referendum campaigns 'misleading </a:t>
            </a:r>
            <a:r>
              <a:rPr lang="en-GB" i="1" dirty="0" err="1"/>
              <a:t>voters'.</a:t>
            </a:r>
            <a:r>
              <a:rPr lang="en-GB" dirty="0" err="1"/>
              <a:t>Available</a:t>
            </a:r>
            <a:r>
              <a:rPr lang="en-GB" dirty="0"/>
              <a:t>: http://www.bbc.co.uk/news/uk-politics-eu-referendum-36397732. Last accessed 13/01/2018.</a:t>
            </a:r>
          </a:p>
          <a:p>
            <a:r>
              <a:rPr lang="en-GB" dirty="0"/>
              <a:t>BBC News. (2018). </a:t>
            </a:r>
            <a:r>
              <a:rPr lang="en-GB" i="1" dirty="0"/>
              <a:t>Trump tracker: The story of his first year - in seven graphics.</a:t>
            </a:r>
            <a:r>
              <a:rPr lang="en-GB" dirty="0"/>
              <a:t> Available: http://www.bbc.co.uk/news/world-us-canada-38663043. Last accessed 17/01/2018.</a:t>
            </a:r>
          </a:p>
          <a:p>
            <a:r>
              <a:rPr lang="en-GB" dirty="0"/>
              <a:t>Hughes, L. (2017). </a:t>
            </a:r>
            <a:r>
              <a:rPr lang="en-GB" i="1" dirty="0"/>
              <a:t>Brexit timetable: What happens next in Britain's exit from the EU? .</a:t>
            </a:r>
            <a:r>
              <a:rPr lang="en-GB" dirty="0"/>
              <a:t> Available: http://www.telegraph.co.uk/news/2017/02/01/timeline-road-brexit/. Last accessed 13/01/2018.</a:t>
            </a:r>
          </a:p>
          <a:p>
            <a:r>
              <a:rPr lang="en-GB" dirty="0"/>
              <a:t>Kellog, T. (2018). </a:t>
            </a:r>
            <a:r>
              <a:rPr lang="en-GB" i="1" dirty="0"/>
              <a:t>Chinas grim Christmas </a:t>
            </a:r>
            <a:r>
              <a:rPr lang="en-GB" i="1" dirty="0" err="1"/>
              <a:t>ritual;imprisoning</a:t>
            </a:r>
            <a:r>
              <a:rPr lang="en-GB" i="1" dirty="0"/>
              <a:t> </a:t>
            </a:r>
            <a:r>
              <a:rPr lang="en-GB" i="1" dirty="0" err="1"/>
              <a:t>dissidents.</a:t>
            </a:r>
            <a:r>
              <a:rPr lang="en-GB" dirty="0" err="1"/>
              <a:t>Available</a:t>
            </a:r>
            <a:r>
              <a:rPr lang="en-GB" dirty="0"/>
              <a:t>: https;//thediplomat.com/2018/01/</a:t>
            </a:r>
            <a:r>
              <a:rPr lang="en-GB" dirty="0" err="1"/>
              <a:t>chinas</a:t>
            </a:r>
            <a:r>
              <a:rPr lang="en-GB" dirty="0"/>
              <a:t>-grim-</a:t>
            </a:r>
            <a:r>
              <a:rPr lang="en-GB" dirty="0" err="1"/>
              <a:t>christmas</a:t>
            </a:r>
            <a:r>
              <a:rPr lang="en-GB" dirty="0"/>
              <a:t>-ritual-imprisoning-dissidents/. Last accessed 24/01/2018</a:t>
            </a:r>
          </a:p>
          <a:p>
            <a:r>
              <a:rPr lang="en-GB" dirty="0"/>
              <a:t>Shear, M. (2017). </a:t>
            </a:r>
            <a:r>
              <a:rPr lang="en-GB" i="1" dirty="0"/>
              <a:t>New order indefinitely bars almost all travel from seven countries.</a:t>
            </a:r>
            <a:r>
              <a:rPr lang="en-GB" dirty="0"/>
              <a:t> Available: https;//www.nytimes.com/2017/09/24/us/politics/new-order-bars-almost-all-travel-from-seven-countries.html. Last accessed 24/01/2018.</a:t>
            </a:r>
          </a:p>
          <a:p>
            <a:r>
              <a:rPr lang="en-GB" dirty="0"/>
              <a:t>Solomon, F. (2018). </a:t>
            </a:r>
            <a:r>
              <a:rPr lang="en-GB" i="1" dirty="0"/>
              <a:t>Myanmar's case against two Reuters reporters is a war on truth.</a:t>
            </a:r>
            <a:r>
              <a:rPr lang="en-GB" dirty="0"/>
              <a:t> Available: https;//time.com/5113719/</a:t>
            </a:r>
            <a:r>
              <a:rPr lang="en-GB" dirty="0" err="1"/>
              <a:t>myanmar</a:t>
            </a:r>
            <a:r>
              <a:rPr lang="en-GB" dirty="0"/>
              <a:t>-</a:t>
            </a:r>
            <a:r>
              <a:rPr lang="en-GB" dirty="0" err="1"/>
              <a:t>reuters</a:t>
            </a:r>
            <a:r>
              <a:rPr lang="en-GB" dirty="0"/>
              <a:t>-official-secrets-</a:t>
            </a:r>
            <a:r>
              <a:rPr lang="en-GB" dirty="0" err="1"/>
              <a:t>rohingya</a:t>
            </a:r>
            <a:r>
              <a:rPr lang="en-GB" dirty="0"/>
              <a:t>/. Last accessed 24/01/2018</a:t>
            </a:r>
          </a:p>
          <a:p>
            <a:r>
              <a:rPr lang="en-GB" dirty="0"/>
              <a:t>Stolberg S, Kaplan T. (2018). </a:t>
            </a:r>
            <a:r>
              <a:rPr lang="en-GB" i="1" dirty="0"/>
              <a:t>GOVERNMENT SHUTDOWN ENDS AFTER 3 DAYS OF RECRIMINATIONS.</a:t>
            </a:r>
            <a:r>
              <a:rPr lang="en-GB" dirty="0"/>
              <a:t> Available: https;//www.nytimes.com/2018/01/22/us/politics/congress-votes-to-end-government-shutdown.html. Last accessed 24/01/2018.</a:t>
            </a:r>
          </a:p>
          <a:p>
            <a:pPr>
              <a:buFont typeface="Wingdings 3"/>
            </a:pPr>
            <a:br>
              <a:rPr lang="en-US" dirty="0">
                <a:latin typeface="+mj-ea"/>
                <a:cs typeface="+mj-ea"/>
              </a:rPr>
            </a:b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943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24</TotalTime>
  <Words>290</Words>
  <Application>Microsoft Office PowerPoint</Application>
  <PresentationFormat>Widescreen</PresentationFormat>
  <Paragraphs>54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1101705                                ECSS6002</vt:lpstr>
      <vt:lpstr>          Current position in Wales</vt:lpstr>
      <vt:lpstr>             Current UK position</vt:lpstr>
      <vt:lpstr>                The Brexit effect</vt:lpstr>
      <vt:lpstr>           The USA and Trump</vt:lpstr>
      <vt:lpstr>           The rest of the world</vt:lpstr>
      <vt:lpstr>              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1101705                                ECSS6002</dc:title>
  <dc:creator>Nicola Naylor (1101705)</dc:creator>
  <cp:lastModifiedBy>Nicola Naylor (1101705)</cp:lastModifiedBy>
  <cp:revision>31</cp:revision>
  <dcterms:created xsi:type="dcterms:W3CDTF">2018-01-22T15:17:00Z</dcterms:created>
  <dcterms:modified xsi:type="dcterms:W3CDTF">2018-01-24T12:11:13Z</dcterms:modified>
</cp:coreProperties>
</file>