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18"/>
  </p:notesMasterIdLst>
  <p:sldIdLst>
    <p:sldId id="256" r:id="rId2"/>
    <p:sldId id="511" r:id="rId3"/>
    <p:sldId id="515" r:id="rId4"/>
    <p:sldId id="512" r:id="rId5"/>
    <p:sldId id="523" r:id="rId6"/>
    <p:sldId id="522" r:id="rId7"/>
    <p:sldId id="514" r:id="rId8"/>
    <p:sldId id="516" r:id="rId9"/>
    <p:sldId id="517" r:id="rId10"/>
    <p:sldId id="518" r:id="rId11"/>
    <p:sldId id="519" r:id="rId12"/>
    <p:sldId id="520" r:id="rId13"/>
    <p:sldId id="521" r:id="rId14"/>
    <p:sldId id="368" r:id="rId15"/>
    <p:sldId id="478" r:id="rId16"/>
    <p:sldId id="513" r:id="rId17"/>
  </p:sldIdLst>
  <p:sldSz cx="9144000" cy="6858000" type="screen4x3"/>
  <p:notesSz cx="6858000" cy="9144000"/>
  <p:defaultTextStyle>
    <a:defPPr marL="0" marR="0" indent="0" algn="l" defTabSz="914400" rtl="0" fontAlgn="auto" latinLnBrk="1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</a:defRPr>
    </a:defPPr>
    <a:lvl1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Myriad Pro"/>
        <a:ea typeface="Myriad Pro"/>
        <a:cs typeface="Myriad Pro"/>
        <a:sym typeface="Myriad Pro"/>
      </a:defRPr>
    </a:lvl1pPr>
    <a:lvl2pPr marL="0" marR="0" indent="4572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Myriad Pro"/>
        <a:ea typeface="Myriad Pro"/>
        <a:cs typeface="Myriad Pro"/>
        <a:sym typeface="Myriad Pro"/>
      </a:defRPr>
    </a:lvl2pPr>
    <a:lvl3pPr marL="0" marR="0" indent="9144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Myriad Pro"/>
        <a:ea typeface="Myriad Pro"/>
        <a:cs typeface="Myriad Pro"/>
        <a:sym typeface="Myriad Pro"/>
      </a:defRPr>
    </a:lvl3pPr>
    <a:lvl4pPr marL="0" marR="0" indent="13716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Myriad Pro"/>
        <a:ea typeface="Myriad Pro"/>
        <a:cs typeface="Myriad Pro"/>
        <a:sym typeface="Myriad Pro"/>
      </a:defRPr>
    </a:lvl4pPr>
    <a:lvl5pPr marL="0" marR="0" indent="18288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Myriad Pro"/>
        <a:ea typeface="Myriad Pro"/>
        <a:cs typeface="Myriad Pro"/>
        <a:sym typeface="Myriad Pro"/>
      </a:defRPr>
    </a:lvl5pPr>
    <a:lvl6pPr marL="0" marR="0" indent="22860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Myriad Pro"/>
        <a:ea typeface="Myriad Pro"/>
        <a:cs typeface="Myriad Pro"/>
        <a:sym typeface="Myriad Pro"/>
      </a:defRPr>
    </a:lvl6pPr>
    <a:lvl7pPr marL="0" marR="0" indent="27432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Myriad Pro"/>
        <a:ea typeface="Myriad Pro"/>
        <a:cs typeface="Myriad Pro"/>
        <a:sym typeface="Myriad Pro"/>
      </a:defRPr>
    </a:lvl7pPr>
    <a:lvl8pPr marL="0" marR="0" indent="32004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Myriad Pro"/>
        <a:ea typeface="Myriad Pro"/>
        <a:cs typeface="Myriad Pro"/>
        <a:sym typeface="Myriad Pro"/>
      </a:defRPr>
    </a:lvl8pPr>
    <a:lvl9pPr marL="0" marR="0" indent="36576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Myriad Pro"/>
        <a:ea typeface="Myriad Pro"/>
        <a:cs typeface="Myriad Pro"/>
        <a:sym typeface="Myriad Pro"/>
      </a:defRPr>
    </a:lvl9pPr>
  </p:defaultTextStyle>
  <p:extLst>
    <p:ext uri="{521415D9-36F7-43E2-AB2F-B90AF26B5E84}">
      <p14:sectionLst xmlns:p14="http://schemas.microsoft.com/office/powerpoint/2010/main">
        <p14:section name="Default Section" id="{52668A9B-499E-40BF-A91D-B0647392A1E2}">
          <p14:sldIdLst>
            <p14:sldId id="256"/>
            <p14:sldId id="511"/>
            <p14:sldId id="515"/>
            <p14:sldId id="512"/>
            <p14:sldId id="523"/>
            <p14:sldId id="522"/>
            <p14:sldId id="514"/>
            <p14:sldId id="516"/>
            <p14:sldId id="517"/>
            <p14:sldId id="518"/>
            <p14:sldId id="519"/>
            <p14:sldId id="520"/>
            <p14:sldId id="521"/>
            <p14:sldId id="368"/>
            <p14:sldId id="478"/>
            <p14:sldId id="513"/>
          </p14:sldIdLst>
        </p14:section>
        <p14:section name="Untitled Section" id="{21855404-2395-4983-A9E2-33AAC8683C98}">
          <p14:sldIdLst/>
        </p14:section>
        <p14:section name="Untitled Section" id="{FBA9ED2F-54F1-4A74-B6C4-CF000303B1BB}">
          <p14:sldIdLst/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940675A-B579-460E-94D1-54222C63F5DA}">
  <a:tblStyle styleId="{4C3C2611-4C71-4FC5-86AE-919BDF0F9419}" styleName="">
    <a:tblBg/>
    <a:wholeTbl>
      <a:tcTxStyle b="off" i="off">
        <a:font>
          <a:latin typeface="Myriad Pro"/>
          <a:ea typeface="Myriad Pro"/>
          <a:cs typeface="Myriad Pro"/>
        </a:font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CAE3F9"/>
          </a:solidFill>
        </a:fill>
      </a:tcStyle>
    </a:wholeTbl>
    <a:band2H>
      <a:tcTxStyle/>
      <a:tcStyle>
        <a:tcBdr/>
        <a:fill>
          <a:solidFill>
            <a:srgbClr val="E6F2FC"/>
          </a:solidFill>
        </a:fill>
      </a:tcStyle>
    </a:band2H>
    <a:firstCol>
      <a:tcTxStyle b="on" i="off">
        <a:font>
          <a:latin typeface="Myriad Pro"/>
          <a:ea typeface="Myriad Pro"/>
          <a:cs typeface="Myriad Pro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firstCol>
    <a:lastRow>
      <a:tcTxStyle b="on" i="off">
        <a:font>
          <a:latin typeface="Myriad Pro"/>
          <a:ea typeface="Myriad Pro"/>
          <a:cs typeface="Myriad Pro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lastRow>
    <a:firstRow>
      <a:tcTxStyle b="on" i="off">
        <a:font>
          <a:latin typeface="Myriad Pro"/>
          <a:ea typeface="Myriad Pro"/>
          <a:cs typeface="Myriad Pro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firstRow>
  </a:tblStyle>
  <a:tblStyle styleId="{C7B018BB-80A7-4F77-B60F-C8B233D01FF8}" styleName="">
    <a:tblBg/>
    <a:wholeTbl>
      <a:tcTxStyle b="off" i="off">
        <a:font>
          <a:latin typeface="Myriad Pro"/>
          <a:ea typeface="Myriad Pro"/>
          <a:cs typeface="Myriad Pro"/>
        </a:font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DEE7D0"/>
          </a:solidFill>
        </a:fill>
      </a:tcStyle>
    </a:wholeTbl>
    <a:band2H>
      <a:tcTxStyle/>
      <a:tcStyle>
        <a:tcBdr/>
        <a:fill>
          <a:solidFill>
            <a:srgbClr val="EFF3E9"/>
          </a:solidFill>
        </a:fill>
      </a:tcStyle>
    </a:band2H>
    <a:firstCol>
      <a:tcTxStyle b="on" i="off">
        <a:font>
          <a:latin typeface="Myriad Pro"/>
          <a:ea typeface="Myriad Pro"/>
          <a:cs typeface="Myriad Pro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firstCol>
    <a:lastRow>
      <a:tcTxStyle b="on" i="off">
        <a:font>
          <a:latin typeface="Myriad Pro"/>
          <a:ea typeface="Myriad Pro"/>
          <a:cs typeface="Myriad Pro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lastRow>
    <a:firstRow>
      <a:tcTxStyle b="on" i="off">
        <a:font>
          <a:latin typeface="Myriad Pro"/>
          <a:ea typeface="Myriad Pro"/>
          <a:cs typeface="Myriad Pro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firstRow>
  </a:tblStyle>
  <a:tblStyle styleId="{EEE7283C-3CF3-47DC-8721-378D4A62B228}" styleName="">
    <a:tblBg/>
    <a:wholeTbl>
      <a:tcTxStyle b="off" i="off">
        <a:font>
          <a:latin typeface="Myriad Pro"/>
          <a:ea typeface="Myriad Pro"/>
          <a:cs typeface="Myriad Pro"/>
        </a:font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FCDCCE"/>
          </a:solidFill>
        </a:fill>
      </a:tcStyle>
    </a:wholeTbl>
    <a:band2H>
      <a:tcTxStyle/>
      <a:tcStyle>
        <a:tcBdr/>
        <a:fill>
          <a:solidFill>
            <a:srgbClr val="FDEEE8"/>
          </a:solidFill>
        </a:fill>
      </a:tcStyle>
    </a:band2H>
    <a:firstCol>
      <a:tcTxStyle b="on" i="off">
        <a:font>
          <a:latin typeface="Myriad Pro"/>
          <a:ea typeface="Myriad Pro"/>
          <a:cs typeface="Myriad Pro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firstCol>
    <a:lastRow>
      <a:tcTxStyle b="on" i="off">
        <a:font>
          <a:latin typeface="Myriad Pro"/>
          <a:ea typeface="Myriad Pro"/>
          <a:cs typeface="Myriad Pro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lastRow>
    <a:firstRow>
      <a:tcTxStyle b="on" i="off">
        <a:font>
          <a:latin typeface="Myriad Pro"/>
          <a:ea typeface="Myriad Pro"/>
          <a:cs typeface="Myriad Pro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firstRow>
  </a:tblStyle>
  <a:tblStyle styleId="{CF821DB8-F4EB-4A41-A1BA-3FCAFE7338EE}" styleName="">
    <a:tblBg/>
    <a:wholeTbl>
      <a:tcTxStyle b="off" i="off">
        <a:font>
          <a:latin typeface="Myriad Pro"/>
          <a:ea typeface="Myriad Pro"/>
          <a:cs typeface="Myriad Pro"/>
        </a:font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E6E6E6"/>
          </a:solidFill>
        </a:fill>
      </a:tcStyle>
    </a:wholeTbl>
    <a:band2H>
      <a:tcTxStyle/>
      <a:tcStyle>
        <a:tcBdr/>
        <a:fill>
          <a:solidFill>
            <a:srgbClr val="FFFFFF"/>
          </a:solidFill>
        </a:fill>
      </a:tcStyle>
    </a:band2H>
    <a:firstCol>
      <a:tcTxStyle b="on" i="off">
        <a:font>
          <a:latin typeface="Myriad Pro"/>
          <a:ea typeface="Myriad Pro"/>
          <a:cs typeface="Myriad Pro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1"/>
          </a:solidFill>
        </a:fill>
      </a:tcStyle>
    </a:firstCol>
    <a:lastRow>
      <a:tcTxStyle b="on" i="off">
        <a:font>
          <a:latin typeface="Myriad Pro"/>
          <a:ea typeface="Myriad Pro"/>
          <a:cs typeface="Myriad Pro"/>
        </a:font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50800" cap="flat">
              <a:solidFill>
                <a:srgbClr val="000000"/>
              </a:solidFill>
              <a:prstDash val="solid"/>
              <a:round/>
            </a:ln>
          </a:top>
          <a:bottom>
            <a:ln w="254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FFFFFF"/>
          </a:solidFill>
        </a:fill>
      </a:tcStyle>
    </a:lastRow>
    <a:firstRow>
      <a:tcTxStyle b="on" i="off">
        <a:font>
          <a:latin typeface="Myriad Pro"/>
          <a:ea typeface="Myriad Pro"/>
          <a:cs typeface="Myriad Pro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25400" cap="flat">
              <a:solidFill>
                <a:srgbClr val="000000"/>
              </a:solidFill>
              <a:prstDash val="solid"/>
              <a:round/>
            </a:ln>
          </a:top>
          <a:bottom>
            <a:ln w="254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1"/>
          </a:solidFill>
        </a:fill>
      </a:tcStyle>
    </a:firstRow>
  </a:tblStyle>
  <a:tblStyle styleId="{33BA23B1-9221-436E-865A-0063620EA4FD}" styleName="">
    <a:tblBg/>
    <a:wholeTbl>
      <a:tcTxStyle b="off" i="off">
        <a:font>
          <a:latin typeface="Myriad Pro"/>
          <a:ea typeface="Myriad Pro"/>
          <a:cs typeface="Myriad Pro"/>
        </a:font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CACACA"/>
          </a:solidFill>
        </a:fill>
      </a:tcStyle>
    </a:wholeTbl>
    <a:band2H>
      <a:tcTxStyle/>
      <a:tcStyle>
        <a:tcBdr/>
        <a:fill>
          <a:solidFill>
            <a:srgbClr val="E6E6E6"/>
          </a:solidFill>
        </a:fill>
      </a:tcStyle>
    </a:band2H>
    <a:firstCol>
      <a:tcTxStyle b="on" i="off">
        <a:font>
          <a:latin typeface="Myriad Pro"/>
          <a:ea typeface="Myriad Pro"/>
          <a:cs typeface="Myriad Pro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000000"/>
          </a:solidFill>
        </a:fill>
      </a:tcStyle>
    </a:firstCol>
    <a:lastRow>
      <a:tcTxStyle b="on" i="off">
        <a:font>
          <a:latin typeface="Myriad Pro"/>
          <a:ea typeface="Myriad Pro"/>
          <a:cs typeface="Myriad Pro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000000"/>
          </a:solidFill>
        </a:fill>
      </a:tcStyle>
    </a:lastRow>
    <a:firstRow>
      <a:tcTxStyle b="on" i="off">
        <a:font>
          <a:latin typeface="Myriad Pro"/>
          <a:ea typeface="Myriad Pro"/>
          <a:cs typeface="Myriad Pro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000000"/>
          </a:solidFill>
        </a:fill>
      </a:tcStyle>
    </a:firstRow>
  </a:tblStyle>
  <a:tblStyle styleId="{2708684C-4D16-4618-839F-0558EEFCDFE6}" styleName="">
    <a:tblBg/>
    <a:wholeTbl>
      <a:tcTxStyle b="off" i="off">
        <a:font>
          <a:latin typeface="Myriad Pro"/>
          <a:ea typeface="Myriad Pro"/>
          <a:cs typeface="Myriad Pro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round/>
            </a:ln>
          </a:left>
          <a:right>
            <a:ln w="12700" cap="flat">
              <a:solidFill>
                <a:srgbClr val="000000"/>
              </a:solidFill>
              <a:prstDash val="solid"/>
              <a:round/>
            </a:ln>
          </a:right>
          <a:top>
            <a:ln w="12700" cap="flat">
              <a:solidFill>
                <a:srgbClr val="000000"/>
              </a:solidFill>
              <a:prstDash val="solid"/>
              <a:round/>
            </a:ln>
          </a:top>
          <a:bottom>
            <a:ln w="127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solidFill>
                <a:srgbClr val="000000"/>
              </a:solidFill>
              <a:prstDash val="solid"/>
              <a:round/>
            </a:ln>
          </a:insideH>
          <a:insideV>
            <a:ln w="12700" cap="flat">
              <a:solidFill>
                <a:srgbClr val="000000"/>
              </a:solidFill>
              <a:prstDash val="solid"/>
              <a:round/>
            </a:ln>
          </a:insideV>
        </a:tcBdr>
        <a:fill>
          <a:solidFill>
            <a:srgbClr val="000000">
              <a:alpha val="20000"/>
            </a:srgbClr>
          </a:solidFill>
        </a:fill>
      </a:tcStyle>
    </a:wholeTbl>
    <a:band2H>
      <a:tcTxStyle/>
      <a:tcStyle>
        <a:tcBdr/>
        <a:fill>
          <a:solidFill>
            <a:srgbClr val="FFFFFF"/>
          </a:solidFill>
        </a:fill>
      </a:tcStyle>
    </a:band2H>
    <a:firstCol>
      <a:tcTxStyle b="on" i="off">
        <a:font>
          <a:latin typeface="Myriad Pro"/>
          <a:ea typeface="Myriad Pro"/>
          <a:cs typeface="Myriad Pro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round/>
            </a:ln>
          </a:left>
          <a:right>
            <a:ln w="12700" cap="flat">
              <a:solidFill>
                <a:srgbClr val="000000"/>
              </a:solidFill>
              <a:prstDash val="solid"/>
              <a:round/>
            </a:ln>
          </a:right>
          <a:top>
            <a:ln w="12700" cap="flat">
              <a:solidFill>
                <a:srgbClr val="000000"/>
              </a:solidFill>
              <a:prstDash val="solid"/>
              <a:round/>
            </a:ln>
          </a:top>
          <a:bottom>
            <a:ln w="127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solidFill>
                <a:srgbClr val="000000"/>
              </a:solidFill>
              <a:prstDash val="solid"/>
              <a:round/>
            </a:ln>
          </a:insideH>
          <a:insideV>
            <a:ln w="12700" cap="flat">
              <a:solidFill>
                <a:srgbClr val="000000"/>
              </a:solidFill>
              <a:prstDash val="solid"/>
              <a:round/>
            </a:ln>
          </a:insideV>
        </a:tcBdr>
        <a:fill>
          <a:solidFill>
            <a:srgbClr val="000000">
              <a:alpha val="20000"/>
            </a:srgbClr>
          </a:solidFill>
        </a:fill>
      </a:tcStyle>
    </a:firstCol>
    <a:lastRow>
      <a:tcTxStyle b="on" i="off">
        <a:font>
          <a:latin typeface="Myriad Pro"/>
          <a:ea typeface="Myriad Pro"/>
          <a:cs typeface="Myriad Pro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round/>
            </a:ln>
          </a:left>
          <a:right>
            <a:ln w="12700" cap="flat">
              <a:solidFill>
                <a:srgbClr val="000000"/>
              </a:solidFill>
              <a:prstDash val="solid"/>
              <a:round/>
            </a:ln>
          </a:right>
          <a:top>
            <a:ln w="50800" cap="flat">
              <a:solidFill>
                <a:srgbClr val="000000"/>
              </a:solidFill>
              <a:prstDash val="solid"/>
              <a:round/>
            </a:ln>
          </a:top>
          <a:bottom>
            <a:ln w="127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solidFill>
                <a:srgbClr val="000000"/>
              </a:solidFill>
              <a:prstDash val="solid"/>
              <a:round/>
            </a:ln>
          </a:insideH>
          <a:insideV>
            <a:ln w="12700" cap="flat">
              <a:solidFill>
                <a:srgbClr val="000000"/>
              </a:solidFill>
              <a:prstDash val="solid"/>
              <a:round/>
            </a:ln>
          </a:insideV>
        </a:tcBdr>
        <a:fill>
          <a:noFill/>
        </a:fill>
      </a:tcStyle>
    </a:lastRow>
    <a:firstRow>
      <a:tcTxStyle b="on" i="off">
        <a:font>
          <a:latin typeface="Myriad Pro"/>
          <a:ea typeface="Myriad Pro"/>
          <a:cs typeface="Myriad Pro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round/>
            </a:ln>
          </a:left>
          <a:right>
            <a:ln w="12700" cap="flat">
              <a:solidFill>
                <a:srgbClr val="000000"/>
              </a:solidFill>
              <a:prstDash val="solid"/>
              <a:round/>
            </a:ln>
          </a:right>
          <a:top>
            <a:ln w="12700" cap="flat">
              <a:solidFill>
                <a:srgbClr val="000000"/>
              </a:solidFill>
              <a:prstDash val="solid"/>
              <a:round/>
            </a:ln>
          </a:top>
          <a:bottom>
            <a:ln w="254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solidFill>
                <a:srgbClr val="000000"/>
              </a:solidFill>
              <a:prstDash val="solid"/>
              <a:round/>
            </a:ln>
          </a:insideH>
          <a:insideV>
            <a:ln w="12700" cap="flat">
              <a:solidFill>
                <a:srgbClr val="000000"/>
              </a:solidFill>
              <a:prstDash val="solid"/>
              <a:round/>
            </a:ln>
          </a:insideV>
        </a:tcBdr>
        <a:fill>
          <a:noFill/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08FB837D-C827-4EFA-A057-4D05807E0F7C}" styleName="Themed Style 1 - Accent 6">
    <a:tblBg>
      <a:fillRef idx="2">
        <a:schemeClr val="accent6"/>
      </a:fillRef>
      <a:effectRef idx="1">
        <a:schemeClr val="accent6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Ref idx="1">
              <a:schemeClr val="accent6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  <a:fill>
          <a:solidFill>
            <a:schemeClr val="accent6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6"/>
            </a:lnRef>
          </a:left>
          <a:right>
            <a:lnRef idx="2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2">
              <a:schemeClr val="accent6"/>
            </a:lnRef>
          </a:top>
          <a:bottom>
            <a:lnRef idx="2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firstRow>
  </a:tblStyle>
  <a:tblStyle styleId="{35758FB7-9AC5-4552-8A53-C91805E547FA}" styleName="Themed Style 1 - Accent 5">
    <a:tblBg>
      <a:fillRef idx="2">
        <a:schemeClr val="accent5"/>
      </a:fillRef>
      <a:effectRef idx="1">
        <a:schemeClr val="accent5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Ref idx="1">
              <a:schemeClr val="accent5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  <a:fill>
          <a:solidFill>
            <a:schemeClr val="accent5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5"/>
            </a:lnRef>
          </a:left>
          <a:right>
            <a:lnRef idx="2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2">
              <a:schemeClr val="accent5"/>
            </a:lnRef>
          </a:top>
          <a:bottom>
            <a:lnRef idx="2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firstRow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0" d="100"/>
          <a:sy n="60" d="100"/>
        </p:scale>
        <p:origin x="1460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" name="Shape 109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110" name="Shape 110"/>
          <p:cNvSpPr>
            <a:spLocks noGrp="1"/>
          </p:cNvSpPr>
          <p:nvPr>
            <p:ph type="body" sz="quarter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latinLnBrk="0">
      <a:defRPr sz="1200">
        <a:latin typeface="+mn-lt"/>
        <a:ea typeface="+mn-ea"/>
        <a:cs typeface="+mn-cs"/>
        <a:sym typeface="Calibri"/>
      </a:defRPr>
    </a:lvl1pPr>
    <a:lvl2pPr indent="228600" latinLnBrk="0">
      <a:defRPr sz="1200">
        <a:latin typeface="+mn-lt"/>
        <a:ea typeface="+mn-ea"/>
        <a:cs typeface="+mn-cs"/>
        <a:sym typeface="Calibri"/>
      </a:defRPr>
    </a:lvl2pPr>
    <a:lvl3pPr indent="457200" latinLnBrk="0">
      <a:defRPr sz="1200">
        <a:latin typeface="+mn-lt"/>
        <a:ea typeface="+mn-ea"/>
        <a:cs typeface="+mn-cs"/>
        <a:sym typeface="Calibri"/>
      </a:defRPr>
    </a:lvl3pPr>
    <a:lvl4pPr indent="685800" latinLnBrk="0">
      <a:defRPr sz="1200">
        <a:latin typeface="+mn-lt"/>
        <a:ea typeface="+mn-ea"/>
        <a:cs typeface="+mn-cs"/>
        <a:sym typeface="Calibri"/>
      </a:defRPr>
    </a:lvl4pPr>
    <a:lvl5pPr indent="914400" latinLnBrk="0">
      <a:defRPr sz="1200">
        <a:latin typeface="+mn-lt"/>
        <a:ea typeface="+mn-ea"/>
        <a:cs typeface="+mn-cs"/>
        <a:sym typeface="Calibri"/>
      </a:defRPr>
    </a:lvl5pPr>
    <a:lvl6pPr indent="1143000" latinLnBrk="0">
      <a:defRPr sz="1200">
        <a:latin typeface="+mn-lt"/>
        <a:ea typeface="+mn-ea"/>
        <a:cs typeface="+mn-cs"/>
        <a:sym typeface="Calibri"/>
      </a:defRPr>
    </a:lvl6pPr>
    <a:lvl7pPr indent="1371600" latinLnBrk="0">
      <a:defRPr sz="1200">
        <a:latin typeface="+mn-lt"/>
        <a:ea typeface="+mn-ea"/>
        <a:cs typeface="+mn-cs"/>
        <a:sym typeface="Calibri"/>
      </a:defRPr>
    </a:lvl7pPr>
    <a:lvl8pPr indent="1600200" latinLnBrk="0">
      <a:defRPr sz="1200">
        <a:latin typeface="+mn-lt"/>
        <a:ea typeface="+mn-ea"/>
        <a:cs typeface="+mn-cs"/>
        <a:sym typeface="Calibri"/>
      </a:defRPr>
    </a:lvl8pPr>
    <a:lvl9pPr indent="1828800" latinLnBrk="0">
      <a:defRPr sz="1200">
        <a:latin typeface="+mn-lt"/>
        <a:ea typeface="+mn-ea"/>
        <a:cs typeface="+mn-cs"/>
        <a:sym typeface="Calibri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rotWithShape="1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Text"/>
          <p:cNvSpPr txBox="1">
            <a:spLocks noGrp="1"/>
          </p:cNvSpPr>
          <p:nvPr>
            <p:ph type="title"/>
          </p:nvPr>
        </p:nvSpPr>
        <p:spPr>
          <a:xfrm>
            <a:off x="683568" y="1988843"/>
            <a:ext cx="7772401" cy="1470026"/>
          </a:xfrm>
          <a:prstGeom prst="rect">
            <a:avLst/>
          </a:prstGeom>
        </p:spPr>
        <p:txBody>
          <a:bodyPr/>
          <a:lstStyle/>
          <a:p>
            <a:r>
              <a:t>Title Text</a:t>
            </a:r>
          </a:p>
        </p:txBody>
      </p:sp>
      <p:sp>
        <p:nvSpPr>
          <p:cNvPr id="12" name="Body Level One…"/>
          <p:cNvSpPr txBox="1">
            <a:spLocks noGrp="1"/>
          </p:cNvSpPr>
          <p:nvPr>
            <p:ph type="body" sz="quarter" idx="1"/>
          </p:nvPr>
        </p:nvSpPr>
        <p:spPr>
          <a:xfrm>
            <a:off x="1369367" y="3744614"/>
            <a:ext cx="6400801" cy="1752601"/>
          </a:xfrm>
          <a:prstGeom prst="rect">
            <a:avLst/>
          </a:prstGeom>
        </p:spPr>
        <p:txBody>
          <a:bodyPr/>
          <a:lstStyle>
            <a:lvl1pPr marL="0" indent="0" algn="ctr">
              <a:buSzTx/>
              <a:buFontTx/>
              <a:buNone/>
              <a:defRPr>
                <a:solidFill>
                  <a:srgbClr val="888888"/>
                </a:solidFill>
              </a:defRPr>
            </a:lvl1pPr>
            <a:lvl2pPr marL="0" indent="342900" algn="ctr">
              <a:buSzTx/>
              <a:buFontTx/>
              <a:buNone/>
              <a:defRPr>
                <a:solidFill>
                  <a:srgbClr val="888888"/>
                </a:solidFill>
              </a:defRPr>
            </a:lvl2pPr>
            <a:lvl3pPr marL="0" indent="685800" algn="ctr">
              <a:buSzTx/>
              <a:buFontTx/>
              <a:buNone/>
              <a:defRPr>
                <a:solidFill>
                  <a:srgbClr val="888888"/>
                </a:solidFill>
              </a:defRPr>
            </a:lvl3pPr>
            <a:lvl4pPr marL="0" indent="1028700" algn="ctr">
              <a:buSzTx/>
              <a:buFontTx/>
              <a:buNone/>
              <a:defRPr>
                <a:solidFill>
                  <a:srgbClr val="888888"/>
                </a:solidFill>
              </a:defRPr>
            </a:lvl4pPr>
            <a:lvl5pPr marL="0" indent="1371600" algn="ctr">
              <a:buSzTx/>
              <a:buFontTx/>
              <a:buNone/>
              <a:defRPr>
                <a:solidFill>
                  <a:srgbClr val="888888"/>
                </a:solidFill>
              </a:defRPr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3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Title Text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Title Text</a:t>
            </a:r>
          </a:p>
        </p:txBody>
      </p:sp>
      <p:sp>
        <p:nvSpPr>
          <p:cNvPr id="21" name="Body Level One…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3917033"/>
          </a:xfrm>
          <a:prstGeom prst="rect">
            <a:avLst/>
          </a:prstGeom>
        </p:spPr>
        <p:txBody>
          <a:bodyPr/>
          <a:lstStyle/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22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Title Text"/>
          <p:cNvSpPr txBox="1">
            <a:spLocks noGrp="1"/>
          </p:cNvSpPr>
          <p:nvPr>
            <p:ph type="title"/>
          </p:nvPr>
        </p:nvSpPr>
        <p:spPr>
          <a:xfrm>
            <a:off x="683568" y="3993086"/>
            <a:ext cx="7772401" cy="1362076"/>
          </a:xfrm>
          <a:prstGeom prst="rect">
            <a:avLst/>
          </a:prstGeom>
        </p:spPr>
        <p:txBody>
          <a:bodyPr anchor="t"/>
          <a:lstStyle>
            <a:lvl1pPr algn="l">
              <a:defRPr sz="3000" b="1" cap="all"/>
            </a:lvl1pPr>
          </a:lstStyle>
          <a:p>
            <a:r>
              <a:t>Title Text</a:t>
            </a:r>
          </a:p>
        </p:txBody>
      </p:sp>
      <p:sp>
        <p:nvSpPr>
          <p:cNvPr id="30" name="Body Level One…"/>
          <p:cNvSpPr txBox="1">
            <a:spLocks noGrp="1"/>
          </p:cNvSpPr>
          <p:nvPr>
            <p:ph type="body" sz="quarter" idx="1"/>
          </p:nvPr>
        </p:nvSpPr>
        <p:spPr>
          <a:xfrm>
            <a:off x="683568" y="2492899"/>
            <a:ext cx="7772401" cy="1500188"/>
          </a:xfrm>
          <a:prstGeom prst="rect">
            <a:avLst/>
          </a:prstGeom>
        </p:spPr>
        <p:txBody>
          <a:bodyPr anchor="b"/>
          <a:lstStyle>
            <a:lvl1pPr marL="0" indent="0">
              <a:spcBef>
                <a:spcPts val="300"/>
              </a:spcBef>
              <a:buSzTx/>
              <a:buFontTx/>
              <a:buNone/>
              <a:defRPr sz="1500">
                <a:solidFill>
                  <a:srgbClr val="888888"/>
                </a:solidFill>
              </a:defRPr>
            </a:lvl1pPr>
            <a:lvl2pPr marL="0" indent="342900">
              <a:spcBef>
                <a:spcPts val="300"/>
              </a:spcBef>
              <a:buSzTx/>
              <a:buFontTx/>
              <a:buNone/>
              <a:defRPr sz="1500">
                <a:solidFill>
                  <a:srgbClr val="888888"/>
                </a:solidFill>
              </a:defRPr>
            </a:lvl2pPr>
            <a:lvl3pPr marL="0" indent="685800">
              <a:spcBef>
                <a:spcPts val="300"/>
              </a:spcBef>
              <a:buSzTx/>
              <a:buFontTx/>
              <a:buNone/>
              <a:defRPr sz="1500">
                <a:solidFill>
                  <a:srgbClr val="888888"/>
                </a:solidFill>
              </a:defRPr>
            </a:lvl3pPr>
            <a:lvl4pPr marL="0" indent="1028700">
              <a:spcBef>
                <a:spcPts val="300"/>
              </a:spcBef>
              <a:buSzTx/>
              <a:buFontTx/>
              <a:buNone/>
              <a:defRPr sz="1500">
                <a:solidFill>
                  <a:srgbClr val="888888"/>
                </a:solidFill>
              </a:defRPr>
            </a:lvl4pPr>
            <a:lvl5pPr marL="0" indent="1371600">
              <a:spcBef>
                <a:spcPts val="300"/>
              </a:spcBef>
              <a:buSzTx/>
              <a:buFontTx/>
              <a:buNone/>
              <a:defRPr sz="1500">
                <a:solidFill>
                  <a:srgbClr val="888888"/>
                </a:solidFill>
              </a:defRPr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31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Title Text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Title Text</a:t>
            </a:r>
          </a:p>
        </p:txBody>
      </p:sp>
      <p:sp>
        <p:nvSpPr>
          <p:cNvPr id="39" name="Body Level One…"/>
          <p:cNvSpPr txBox="1"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3989041"/>
          </a:xfrm>
          <a:prstGeom prst="rect">
            <a:avLst/>
          </a:prstGeom>
        </p:spPr>
        <p:txBody>
          <a:bodyPr/>
          <a:lstStyle>
            <a:lvl1pPr>
              <a:defRPr sz="2100"/>
            </a:lvl1pPr>
            <a:lvl2pPr marL="592931" indent="-250031">
              <a:defRPr sz="2100"/>
            </a:lvl2pPr>
            <a:lvl3pPr marL="925830" indent="-240030">
              <a:defRPr sz="2100"/>
            </a:lvl3pPr>
            <a:lvl4pPr marL="1305657" indent="-276957">
              <a:defRPr sz="2100"/>
            </a:lvl4pPr>
            <a:lvl5pPr marL="1648557" indent="-276957">
              <a:defRPr sz="2100"/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40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Title Text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Title Text</a:t>
            </a:r>
          </a:p>
        </p:txBody>
      </p:sp>
      <p:sp>
        <p:nvSpPr>
          <p:cNvPr id="48" name="Body Level One…"/>
          <p:cNvSpPr txBox="1">
            <a:spLocks noGrp="1"/>
          </p:cNvSpPr>
          <p:nvPr>
            <p:ph type="body" sz="quarter" idx="1"/>
          </p:nvPr>
        </p:nvSpPr>
        <p:spPr>
          <a:xfrm>
            <a:off x="457200" y="1535112"/>
            <a:ext cx="4040188" cy="639763"/>
          </a:xfrm>
          <a:prstGeom prst="rect">
            <a:avLst/>
          </a:prstGeom>
        </p:spPr>
        <p:txBody>
          <a:bodyPr anchor="b"/>
          <a:lstStyle>
            <a:lvl1pPr marL="0" indent="0">
              <a:spcBef>
                <a:spcPts val="400"/>
              </a:spcBef>
              <a:buSzTx/>
              <a:buFontTx/>
              <a:buNone/>
              <a:defRPr sz="1800" b="1"/>
            </a:lvl1pPr>
            <a:lvl2pPr marL="0" indent="342900">
              <a:spcBef>
                <a:spcPts val="400"/>
              </a:spcBef>
              <a:buSzTx/>
              <a:buFontTx/>
              <a:buNone/>
              <a:defRPr sz="1800" b="1"/>
            </a:lvl2pPr>
            <a:lvl3pPr marL="0" indent="685800">
              <a:spcBef>
                <a:spcPts val="400"/>
              </a:spcBef>
              <a:buSzTx/>
              <a:buFontTx/>
              <a:buNone/>
              <a:defRPr sz="1800" b="1"/>
            </a:lvl3pPr>
            <a:lvl4pPr marL="0" indent="1028700">
              <a:spcBef>
                <a:spcPts val="400"/>
              </a:spcBef>
              <a:buSzTx/>
              <a:buFontTx/>
              <a:buNone/>
              <a:defRPr sz="1800" b="1"/>
            </a:lvl4pPr>
            <a:lvl5pPr marL="0" indent="1371600">
              <a:spcBef>
                <a:spcPts val="400"/>
              </a:spcBef>
              <a:buSzTx/>
              <a:buFontTx/>
              <a:buNone/>
              <a:defRPr sz="1800" b="1"/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49" name="Text Placeholder 4"/>
          <p:cNvSpPr>
            <a:spLocks noGrp="1"/>
          </p:cNvSpPr>
          <p:nvPr>
            <p:ph type="body" sz="quarter" idx="21"/>
          </p:nvPr>
        </p:nvSpPr>
        <p:spPr>
          <a:xfrm>
            <a:off x="4645026" y="1535112"/>
            <a:ext cx="4041776" cy="639763"/>
          </a:xfrm>
          <a:prstGeom prst="rect">
            <a:avLst/>
          </a:prstGeom>
        </p:spPr>
        <p:txBody>
          <a:bodyPr anchor="b"/>
          <a:lstStyle/>
          <a:p>
            <a:pPr marL="0" indent="0">
              <a:spcBef>
                <a:spcPts val="400"/>
              </a:spcBef>
              <a:buSzTx/>
              <a:buFontTx/>
              <a:buNone/>
              <a:defRPr sz="1800" b="1"/>
            </a:pPr>
            <a:endParaRPr/>
          </a:p>
        </p:txBody>
      </p:sp>
      <p:sp>
        <p:nvSpPr>
          <p:cNvPr id="50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Title Text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Title Text</a:t>
            </a:r>
          </a:p>
        </p:txBody>
      </p:sp>
      <p:sp>
        <p:nvSpPr>
          <p:cNvPr id="58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Title Text"/>
          <p:cNvSpPr txBox="1">
            <a:spLocks noGrp="1"/>
          </p:cNvSpPr>
          <p:nvPr>
            <p:ph type="title"/>
          </p:nvPr>
        </p:nvSpPr>
        <p:spPr>
          <a:xfrm>
            <a:off x="457201" y="273050"/>
            <a:ext cx="3008315" cy="1162050"/>
          </a:xfrm>
          <a:prstGeom prst="rect">
            <a:avLst/>
          </a:prstGeom>
        </p:spPr>
        <p:txBody>
          <a:bodyPr anchor="b"/>
          <a:lstStyle>
            <a:lvl1pPr algn="l">
              <a:defRPr sz="1500" b="1"/>
            </a:lvl1pPr>
          </a:lstStyle>
          <a:p>
            <a:r>
              <a:t>Title Text</a:t>
            </a:r>
          </a:p>
        </p:txBody>
      </p:sp>
      <p:sp>
        <p:nvSpPr>
          <p:cNvPr id="73" name="Body Level One…"/>
          <p:cNvSpPr txBox="1">
            <a:spLocks noGrp="1"/>
          </p:cNvSpPr>
          <p:nvPr>
            <p:ph type="body" idx="1"/>
          </p:nvPr>
        </p:nvSpPr>
        <p:spPr>
          <a:xfrm>
            <a:off x="3575050" y="273053"/>
            <a:ext cx="5111750" cy="5172175"/>
          </a:xfrm>
          <a:prstGeom prst="rect">
            <a:avLst/>
          </a:prstGeom>
        </p:spPr>
        <p:txBody>
          <a:bodyPr/>
          <a:lstStyle/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74" name="Text Placeholder 3"/>
          <p:cNvSpPr>
            <a:spLocks noGrp="1"/>
          </p:cNvSpPr>
          <p:nvPr>
            <p:ph type="body" sz="quarter" idx="21"/>
          </p:nvPr>
        </p:nvSpPr>
        <p:spPr>
          <a:xfrm>
            <a:off x="457201" y="1435103"/>
            <a:ext cx="3008315" cy="4029892"/>
          </a:xfrm>
          <a:prstGeom prst="rect">
            <a:avLst/>
          </a:prstGeom>
        </p:spPr>
        <p:txBody>
          <a:bodyPr/>
          <a:lstStyle/>
          <a:p>
            <a:pPr marL="0" indent="0">
              <a:spcBef>
                <a:spcPts val="200"/>
              </a:spcBef>
              <a:buSzTx/>
              <a:buFontTx/>
              <a:buNone/>
              <a:defRPr sz="1000"/>
            </a:pPr>
            <a:endParaRPr/>
          </a:p>
        </p:txBody>
      </p:sp>
      <p:sp>
        <p:nvSpPr>
          <p:cNvPr id="75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" name="Title Text"/>
          <p:cNvSpPr txBox="1">
            <a:spLocks noGrp="1"/>
          </p:cNvSpPr>
          <p:nvPr>
            <p:ph type="title"/>
          </p:nvPr>
        </p:nvSpPr>
        <p:spPr>
          <a:xfrm>
            <a:off x="1792288" y="4509120"/>
            <a:ext cx="5486401" cy="566739"/>
          </a:xfrm>
          <a:prstGeom prst="rect">
            <a:avLst/>
          </a:prstGeom>
        </p:spPr>
        <p:txBody>
          <a:bodyPr anchor="b"/>
          <a:lstStyle>
            <a:lvl1pPr algn="l">
              <a:defRPr sz="1500" b="1"/>
            </a:lvl1pPr>
          </a:lstStyle>
          <a:p>
            <a:r>
              <a:t>Title Text</a:t>
            </a:r>
          </a:p>
        </p:txBody>
      </p:sp>
      <p:sp>
        <p:nvSpPr>
          <p:cNvPr id="83" name="Picture Placeholder 2"/>
          <p:cNvSpPr>
            <a:spLocks noGrp="1"/>
          </p:cNvSpPr>
          <p:nvPr>
            <p:ph type="pic" sz="half" idx="21"/>
          </p:nvPr>
        </p:nvSpPr>
        <p:spPr>
          <a:xfrm>
            <a:off x="1792288" y="612779"/>
            <a:ext cx="5486401" cy="3824338"/>
          </a:xfrm>
          <a:prstGeom prst="rect">
            <a:avLst/>
          </a:prstGeom>
        </p:spPr>
        <p:txBody>
          <a:bodyPr lIns="91439" rIns="91439">
            <a:noAutofit/>
          </a:bodyPr>
          <a:lstStyle/>
          <a:p>
            <a:endParaRPr/>
          </a:p>
        </p:txBody>
      </p:sp>
      <p:sp>
        <p:nvSpPr>
          <p:cNvPr id="84" name="Body Level One…"/>
          <p:cNvSpPr txBox="1">
            <a:spLocks noGrp="1"/>
          </p:cNvSpPr>
          <p:nvPr>
            <p:ph type="body" sz="quarter" idx="1"/>
          </p:nvPr>
        </p:nvSpPr>
        <p:spPr>
          <a:xfrm>
            <a:off x="1792288" y="5157192"/>
            <a:ext cx="5486401" cy="432049"/>
          </a:xfrm>
          <a:prstGeom prst="rect">
            <a:avLst/>
          </a:prstGeom>
        </p:spPr>
        <p:txBody>
          <a:bodyPr/>
          <a:lstStyle>
            <a:lvl1pPr marL="0" indent="0">
              <a:spcBef>
                <a:spcPts val="200"/>
              </a:spcBef>
              <a:buSzTx/>
              <a:buFontTx/>
              <a:buNone/>
              <a:defRPr sz="1000"/>
            </a:lvl1pPr>
            <a:lvl2pPr marL="0" indent="342900">
              <a:spcBef>
                <a:spcPts val="200"/>
              </a:spcBef>
              <a:buSzTx/>
              <a:buFontTx/>
              <a:buNone/>
              <a:defRPr sz="1000"/>
            </a:lvl2pPr>
            <a:lvl3pPr marL="0" indent="685800">
              <a:spcBef>
                <a:spcPts val="200"/>
              </a:spcBef>
              <a:buSzTx/>
              <a:buFontTx/>
              <a:buNone/>
              <a:defRPr sz="1000"/>
            </a:lvl3pPr>
            <a:lvl4pPr marL="0" indent="1028700">
              <a:spcBef>
                <a:spcPts val="200"/>
              </a:spcBef>
              <a:buSzTx/>
              <a:buFontTx/>
              <a:buNone/>
              <a:defRPr sz="1000"/>
            </a:lvl4pPr>
            <a:lvl5pPr marL="0" indent="1371600">
              <a:spcBef>
                <a:spcPts val="200"/>
              </a:spcBef>
              <a:buSzTx/>
              <a:buFontTx/>
              <a:buNone/>
              <a:defRPr sz="1000"/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85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11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Text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45719" rIns="45719" anchor="ctr">
            <a:normAutofit/>
          </a:bodyPr>
          <a:lstStyle/>
          <a:p>
            <a:r>
              <a:t>Title Text</a:t>
            </a:r>
          </a:p>
        </p:txBody>
      </p:sp>
      <p:sp>
        <p:nvSpPr>
          <p:cNvPr id="3" name="Body Level One…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52578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45719" rIns="45719">
            <a:normAutofit/>
          </a:bodyPr>
          <a:lstStyle/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4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8455523" y="6435657"/>
            <a:ext cx="231278" cy="231141"/>
          </a:xfrm>
          <a:prstGeom prst="rect">
            <a:avLst/>
          </a:prstGeom>
          <a:ln w="12700">
            <a:miter lim="400000"/>
          </a:ln>
        </p:spPr>
        <p:txBody>
          <a:bodyPr wrap="none" lIns="45719" rIns="45719" anchor="ctr">
            <a:spAutoFit/>
          </a:bodyPr>
          <a:lstStyle>
            <a:lvl1pPr algn="r">
              <a:defRPr sz="900">
                <a:solidFill>
                  <a:srgbClr val="888888"/>
                </a:solidFill>
              </a:defRPr>
            </a:lvl1pPr>
          </a:lstStyle>
          <a:p>
            <a:fld id="{86CB4B4D-7CA3-9044-876B-883B54F8677D}" type="slidenum"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p:transition spd="med"/>
  <p:txStyles>
    <p:titleStyle>
      <a:lvl1pPr marL="0" marR="0" indent="0" algn="ctr" defTabSz="6858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3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1pPr>
      <a:lvl2pPr marL="0" marR="0" indent="0" algn="ctr" defTabSz="6858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3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2pPr>
      <a:lvl3pPr marL="0" marR="0" indent="0" algn="ctr" defTabSz="6858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3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3pPr>
      <a:lvl4pPr marL="0" marR="0" indent="0" algn="ctr" defTabSz="6858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3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4pPr>
      <a:lvl5pPr marL="0" marR="0" indent="0" algn="ctr" defTabSz="6858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3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5pPr>
      <a:lvl6pPr marL="0" marR="0" indent="0" algn="ctr" defTabSz="6858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3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6pPr>
      <a:lvl7pPr marL="0" marR="0" indent="0" algn="ctr" defTabSz="6858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3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7pPr>
      <a:lvl8pPr marL="0" marR="0" indent="0" algn="ctr" defTabSz="6858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3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8pPr>
      <a:lvl9pPr marL="0" marR="0" indent="0" algn="ctr" defTabSz="6858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3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9pPr>
    </p:titleStyle>
    <p:bodyStyle>
      <a:lvl1pPr marL="257175" marR="0" indent="-257175" algn="l" defTabSz="685800" rtl="0" latinLnBrk="0">
        <a:lnSpc>
          <a:spcPct val="100000"/>
        </a:lnSpc>
        <a:spcBef>
          <a:spcPts val="500"/>
        </a:spcBef>
        <a:spcAft>
          <a:spcPts val="0"/>
        </a:spcAft>
        <a:buClrTx/>
        <a:buSzPct val="100000"/>
        <a:buFont typeface="Arial"/>
        <a:buChar char="•"/>
        <a:tabLst/>
        <a:defRPr sz="24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1pPr>
      <a:lvl2pPr marL="587829" marR="0" indent="-244929" algn="l" defTabSz="685800" rtl="0" latinLnBrk="0">
        <a:lnSpc>
          <a:spcPct val="100000"/>
        </a:lnSpc>
        <a:spcBef>
          <a:spcPts val="500"/>
        </a:spcBef>
        <a:spcAft>
          <a:spcPts val="0"/>
        </a:spcAft>
        <a:buClrTx/>
        <a:buSzPct val="100000"/>
        <a:buFont typeface="Arial"/>
        <a:buChar char="–"/>
        <a:tabLst/>
        <a:defRPr sz="24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2pPr>
      <a:lvl3pPr marL="914400" marR="0" indent="-228600" algn="l" defTabSz="685800" rtl="0" latinLnBrk="0">
        <a:lnSpc>
          <a:spcPct val="100000"/>
        </a:lnSpc>
        <a:spcBef>
          <a:spcPts val="500"/>
        </a:spcBef>
        <a:spcAft>
          <a:spcPts val="0"/>
        </a:spcAft>
        <a:buClrTx/>
        <a:buSzPct val="100000"/>
        <a:buFont typeface="Arial"/>
        <a:buChar char="•"/>
        <a:tabLst/>
        <a:defRPr sz="24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3pPr>
      <a:lvl4pPr marL="1303019" marR="0" indent="-274319" algn="l" defTabSz="685800" rtl="0" latinLnBrk="0">
        <a:lnSpc>
          <a:spcPct val="100000"/>
        </a:lnSpc>
        <a:spcBef>
          <a:spcPts val="500"/>
        </a:spcBef>
        <a:spcAft>
          <a:spcPts val="0"/>
        </a:spcAft>
        <a:buClrTx/>
        <a:buSzPct val="100000"/>
        <a:buFont typeface="Arial"/>
        <a:buChar char="–"/>
        <a:tabLst/>
        <a:defRPr sz="24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4pPr>
      <a:lvl5pPr marL="1645920" marR="0" indent="-274320" algn="l" defTabSz="685800" rtl="0" latinLnBrk="0">
        <a:lnSpc>
          <a:spcPct val="100000"/>
        </a:lnSpc>
        <a:spcBef>
          <a:spcPts val="500"/>
        </a:spcBef>
        <a:spcAft>
          <a:spcPts val="0"/>
        </a:spcAft>
        <a:buClrTx/>
        <a:buSzPct val="100000"/>
        <a:buFont typeface="Arial"/>
        <a:buChar char="»"/>
        <a:tabLst/>
        <a:defRPr sz="24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5pPr>
      <a:lvl6pPr marL="1988820" marR="0" indent="-274320" algn="l" defTabSz="685800" rtl="0" latinLnBrk="0">
        <a:lnSpc>
          <a:spcPct val="100000"/>
        </a:lnSpc>
        <a:spcBef>
          <a:spcPts val="500"/>
        </a:spcBef>
        <a:spcAft>
          <a:spcPts val="0"/>
        </a:spcAft>
        <a:buClrTx/>
        <a:buSzPct val="100000"/>
        <a:buFont typeface="Arial"/>
        <a:buChar char="•"/>
        <a:tabLst/>
        <a:defRPr sz="24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6pPr>
      <a:lvl7pPr marL="2331720" marR="0" indent="-274320" algn="l" defTabSz="685800" rtl="0" latinLnBrk="0">
        <a:lnSpc>
          <a:spcPct val="100000"/>
        </a:lnSpc>
        <a:spcBef>
          <a:spcPts val="500"/>
        </a:spcBef>
        <a:spcAft>
          <a:spcPts val="0"/>
        </a:spcAft>
        <a:buClrTx/>
        <a:buSzPct val="100000"/>
        <a:buFont typeface="Arial"/>
        <a:buChar char="•"/>
        <a:tabLst/>
        <a:defRPr sz="24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7pPr>
      <a:lvl8pPr marL="2674620" marR="0" indent="-274320" algn="l" defTabSz="685800" rtl="0" latinLnBrk="0">
        <a:lnSpc>
          <a:spcPct val="100000"/>
        </a:lnSpc>
        <a:spcBef>
          <a:spcPts val="500"/>
        </a:spcBef>
        <a:spcAft>
          <a:spcPts val="0"/>
        </a:spcAft>
        <a:buClrTx/>
        <a:buSzPct val="100000"/>
        <a:buFont typeface="Arial"/>
        <a:buChar char="•"/>
        <a:tabLst/>
        <a:defRPr sz="24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8pPr>
      <a:lvl9pPr marL="3017520" marR="0" indent="-274320" algn="l" defTabSz="685800" rtl="0" latinLnBrk="0">
        <a:lnSpc>
          <a:spcPct val="100000"/>
        </a:lnSpc>
        <a:spcBef>
          <a:spcPts val="500"/>
        </a:spcBef>
        <a:spcAft>
          <a:spcPts val="0"/>
        </a:spcAft>
        <a:buClrTx/>
        <a:buSzPct val="100000"/>
        <a:buFont typeface="Arial"/>
        <a:buChar char="•"/>
        <a:tabLst/>
        <a:defRPr sz="24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9pPr>
    </p:bodyStyle>
    <p:otherStyle>
      <a:lvl1pPr marL="0" marR="0" indent="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9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Myriad Pro"/>
        </a:defRPr>
      </a:lvl1pPr>
      <a:lvl2pPr marL="0" marR="0" indent="4572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9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Myriad Pro"/>
        </a:defRPr>
      </a:lvl2pPr>
      <a:lvl3pPr marL="0" marR="0" indent="9144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9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Myriad Pro"/>
        </a:defRPr>
      </a:lvl3pPr>
      <a:lvl4pPr marL="0" marR="0" indent="13716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9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Myriad Pro"/>
        </a:defRPr>
      </a:lvl4pPr>
      <a:lvl5pPr marL="0" marR="0" indent="18288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9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Myriad Pro"/>
        </a:defRPr>
      </a:lvl5pPr>
      <a:lvl6pPr marL="0" marR="0" indent="22860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9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Myriad Pro"/>
        </a:defRPr>
      </a:lvl6pPr>
      <a:lvl7pPr marL="0" marR="0" indent="27432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9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Myriad Pro"/>
        </a:defRPr>
      </a:lvl7pPr>
      <a:lvl8pPr marL="0" marR="0" indent="32004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9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Myriad Pro"/>
        </a:defRPr>
      </a:lvl8pPr>
      <a:lvl9pPr marL="0" marR="0" indent="36576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9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Myriad Pro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" name="Title 1"/>
          <p:cNvSpPr txBox="1">
            <a:spLocks noGrp="1"/>
          </p:cNvSpPr>
          <p:nvPr>
            <p:ph type="ctrTitle"/>
          </p:nvPr>
        </p:nvSpPr>
        <p:spPr>
          <a:xfrm>
            <a:off x="195210" y="3123344"/>
            <a:ext cx="8635708" cy="3020602"/>
          </a:xfrm>
          <a:prstGeom prst="rect">
            <a:avLst/>
          </a:prstGeom>
        </p:spPr>
        <p:txBody>
          <a:bodyPr>
            <a:normAutofit fontScale="90000"/>
          </a:bodyPr>
          <a:lstStyle/>
          <a:p>
            <a:pPr defTabSz="562355">
              <a:defRPr sz="3034" b="1">
                <a:solidFill>
                  <a:schemeClr val="accent2"/>
                </a:solidFill>
                <a:effectLst>
                  <a:outerShdw blurRad="31242" dist="31242" dir="2700000" rotWithShape="0">
                    <a:srgbClr val="000000">
                      <a:alpha val="43137"/>
                    </a:srgbClr>
                  </a:outerShdw>
                </a:effectLst>
              </a:defRPr>
            </a:pPr>
            <a:br>
              <a:rPr lang="en-GB" dirty="0"/>
            </a:br>
            <a:br>
              <a:rPr lang="en-GB" dirty="0"/>
            </a:br>
            <a:r>
              <a:rPr lang="en-GB" dirty="0"/>
              <a:t>BALM 5001</a:t>
            </a:r>
            <a:br>
              <a:rPr dirty="0"/>
            </a:br>
            <a:r>
              <a:rPr dirty="0">
                <a:solidFill>
                  <a:srgbClr val="000000"/>
                </a:solidFill>
              </a:rPr>
              <a:t> </a:t>
            </a:r>
            <a:r>
              <a:rPr lang="en-GB" dirty="0"/>
              <a:t>Understanding and Engaging Stakeholders</a:t>
            </a:r>
            <a:r>
              <a:rPr lang="en-GB" sz="1800" b="1" dirty="0">
                <a:solidFill>
                  <a:srgbClr val="000000"/>
                </a:solidFill>
                <a:effectLst/>
                <a:ea typeface="Arial" panose="020B0604020202020204" pitchFamily="34" charset="0"/>
              </a:rPr>
              <a:t> </a:t>
            </a:r>
            <a:endParaRPr dirty="0"/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sz="3034" b="1" dirty="0"/>
              <a:t>Week </a:t>
            </a:r>
            <a:r>
              <a:rPr lang="en-GB" sz="3034" b="1" dirty="0"/>
              <a:t>9: </a:t>
            </a:r>
            <a:br>
              <a:rPr lang="en-GB" sz="3034" b="1" dirty="0"/>
            </a:br>
            <a:r>
              <a:rPr lang="en-GB" sz="3100" b="1" dirty="0">
                <a:solidFill>
                  <a:srgbClr val="FFFF00"/>
                </a:solidFill>
                <a:cs typeface="Times New Roman" panose="02020603050405020304" pitchFamily="18" charset="0"/>
              </a:rPr>
              <a:t>Assignment Workshop.</a:t>
            </a:r>
            <a:br>
              <a:rPr lang="en-GB" sz="3100" b="1" dirty="0">
                <a:solidFill>
                  <a:srgbClr val="FFFF00"/>
                </a:solidFill>
                <a:cs typeface="Times New Roman" panose="02020603050405020304" pitchFamily="18" charset="0"/>
              </a:rPr>
            </a:br>
            <a:r>
              <a:rPr lang="en-GB" sz="3034" b="1" dirty="0"/>
              <a:t>Prepared by:</a:t>
            </a:r>
            <a:br>
              <a:rPr lang="en-GB" sz="3034" b="1" dirty="0"/>
            </a:br>
            <a:r>
              <a:rPr lang="en-GB" sz="3034" b="1" dirty="0"/>
              <a:t>Oluwaseun (Olu) Adegbite, PhD.</a:t>
            </a:r>
            <a:br>
              <a:rPr sz="3034" b="1" dirty="0"/>
            </a:br>
            <a:br>
              <a:rPr sz="3034" dirty="0"/>
            </a:br>
            <a:br>
              <a:rPr sz="2952" dirty="0">
                <a:solidFill>
                  <a:srgbClr val="FF0000"/>
                </a:solidFill>
              </a:rPr>
            </a:br>
            <a:br>
              <a:rPr sz="2952" dirty="0">
                <a:solidFill>
                  <a:srgbClr val="FF0000"/>
                </a:solidFill>
              </a:rPr>
            </a:br>
            <a:endParaRPr sz="2952" dirty="0">
              <a:solidFill>
                <a:srgbClr val="FF0000"/>
              </a:solidFill>
            </a:endParaRPr>
          </a:p>
        </p:txBody>
      </p:sp>
      <p:sp>
        <p:nvSpPr>
          <p:cNvPr id="113" name="TextBox 1"/>
          <p:cNvSpPr txBox="1"/>
          <p:nvPr/>
        </p:nvSpPr>
        <p:spPr>
          <a:xfrm>
            <a:off x="313084" y="1068513"/>
            <a:ext cx="8317208" cy="120032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square" lIns="45719" rIns="45719">
            <a:spAutoFit/>
          </a:bodyPr>
          <a:lstStyle>
            <a:lvl1pPr>
              <a:defRPr sz="4000" b="1">
                <a:effectLst>
                  <a:outerShdw blurRad="38100" dist="38100" dir="2700000" rotWithShape="0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pPr algn="ctr"/>
            <a:r>
              <a:rPr lang="en-US" sz="3600" dirty="0">
                <a:effectLst/>
                <a:ea typeface="Arial" panose="020B0604020202020204" pitchFamily="34" charset="0"/>
              </a:rPr>
              <a:t>BA</a:t>
            </a:r>
            <a:r>
              <a:rPr lang="en-US" sz="3600" spc="-35" dirty="0">
                <a:effectLst/>
                <a:ea typeface="Arial" panose="020B0604020202020204" pitchFamily="34" charset="0"/>
              </a:rPr>
              <a:t> </a:t>
            </a:r>
            <a:r>
              <a:rPr lang="en-US" sz="3600" dirty="0">
                <a:effectLst/>
                <a:ea typeface="Arial" panose="020B0604020202020204" pitchFamily="34" charset="0"/>
              </a:rPr>
              <a:t>(Hons)</a:t>
            </a:r>
            <a:r>
              <a:rPr lang="en-US" sz="3600" spc="-35" dirty="0">
                <a:effectLst/>
                <a:ea typeface="Arial" panose="020B0604020202020204" pitchFamily="34" charset="0"/>
              </a:rPr>
              <a:t> </a:t>
            </a:r>
            <a:r>
              <a:rPr lang="en-US" sz="3600" dirty="0">
                <a:effectLst/>
                <a:ea typeface="Arial" panose="020B0604020202020204" pitchFamily="34" charset="0"/>
              </a:rPr>
              <a:t>Leadership</a:t>
            </a:r>
            <a:r>
              <a:rPr lang="en-US" sz="3600" spc="-30" dirty="0">
                <a:effectLst/>
                <a:ea typeface="Arial" panose="020B0604020202020204" pitchFamily="34" charset="0"/>
              </a:rPr>
              <a:t> </a:t>
            </a:r>
            <a:r>
              <a:rPr lang="en-US" sz="3600" dirty="0">
                <a:effectLst/>
                <a:ea typeface="Arial" panose="020B0604020202020204" pitchFamily="34" charset="0"/>
              </a:rPr>
              <a:t>and</a:t>
            </a:r>
            <a:r>
              <a:rPr lang="en-US" sz="3600" spc="-25" dirty="0">
                <a:effectLst/>
                <a:ea typeface="Arial" panose="020B0604020202020204" pitchFamily="34" charset="0"/>
              </a:rPr>
              <a:t> </a:t>
            </a:r>
            <a:r>
              <a:rPr lang="en-US" sz="3600" dirty="0">
                <a:effectLst/>
                <a:ea typeface="Arial" panose="020B0604020202020204" pitchFamily="34" charset="0"/>
              </a:rPr>
              <a:t>Management</a:t>
            </a:r>
            <a:r>
              <a:rPr lang="en-US" sz="3600" spc="-35" dirty="0">
                <a:effectLst/>
                <a:ea typeface="Arial" panose="020B0604020202020204" pitchFamily="34" charset="0"/>
              </a:rPr>
              <a:t> </a:t>
            </a:r>
            <a:r>
              <a:rPr lang="en-US" sz="3600" dirty="0">
                <a:effectLst/>
                <a:ea typeface="Arial" panose="020B0604020202020204" pitchFamily="34" charset="0"/>
              </a:rPr>
              <a:t>Skills</a:t>
            </a:r>
            <a:r>
              <a:rPr lang="en-US" sz="3600" spc="-30" dirty="0">
                <a:effectLst/>
                <a:ea typeface="Arial" panose="020B0604020202020204" pitchFamily="34" charset="0"/>
              </a:rPr>
              <a:t> </a:t>
            </a:r>
            <a:r>
              <a:rPr lang="en-US" sz="3600" dirty="0">
                <a:effectLst/>
                <a:ea typeface="Arial" panose="020B0604020202020204" pitchFamily="34" charset="0"/>
              </a:rPr>
              <a:t>for</a:t>
            </a:r>
            <a:r>
              <a:rPr lang="en-US" sz="3600" spc="-30" dirty="0">
                <a:effectLst/>
                <a:ea typeface="Arial" panose="020B0604020202020204" pitchFamily="34" charset="0"/>
              </a:rPr>
              <a:t> </a:t>
            </a:r>
            <a:r>
              <a:rPr lang="en-US" sz="3600" dirty="0">
                <a:effectLst/>
                <a:ea typeface="Arial" panose="020B0604020202020204" pitchFamily="34" charset="0"/>
              </a:rPr>
              <a:t>the</a:t>
            </a:r>
            <a:r>
              <a:rPr lang="en-US" sz="3600" spc="-25" dirty="0">
                <a:effectLst/>
                <a:ea typeface="Arial" panose="020B0604020202020204" pitchFamily="34" charset="0"/>
              </a:rPr>
              <a:t> </a:t>
            </a:r>
            <a:r>
              <a:rPr lang="en-US" sz="3600" spc="-10" dirty="0">
                <a:effectLst/>
                <a:ea typeface="Arial" panose="020B0604020202020204" pitchFamily="34" charset="0"/>
              </a:rPr>
              <a:t>Workplace</a:t>
            </a:r>
            <a:endParaRPr sz="3600" dirty="0"/>
          </a:p>
        </p:txBody>
      </p:sp>
    </p:spTree>
  </p:cSld>
  <p:clrMapOvr>
    <a:masterClrMapping/>
  </p:clrMapOvr>
  <p:transition spd="med"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" name="Content Placeholder 2"/>
          <p:cNvSpPr txBox="1">
            <a:spLocks noGrp="1"/>
          </p:cNvSpPr>
          <p:nvPr>
            <p:ph type="body" idx="1"/>
          </p:nvPr>
        </p:nvSpPr>
        <p:spPr>
          <a:xfrm>
            <a:off x="92467" y="1582220"/>
            <a:ext cx="8876872" cy="3939576"/>
          </a:xfrm>
          <a:prstGeom prst="rect">
            <a:avLst/>
          </a:prstGeom>
        </p:spPr>
        <p:txBody>
          <a:bodyPr>
            <a:normAutofit/>
          </a:bodyPr>
          <a:lstStyle/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3200" dirty="0">
                <a:ea typeface="Calibri" panose="020F0502020204030204" pitchFamily="34" charset="0"/>
                <a:cs typeface="Times New Roman" panose="02020603050405020304" pitchFamily="18" charset="0"/>
              </a:rPr>
              <a:t>LG Electronics case study.</a:t>
            </a: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3200" kern="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Assignment Workshop.</a:t>
            </a: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3200" dirty="0">
                <a:ea typeface="Calibri" panose="020F0502020204030204" pitchFamily="34" charset="0"/>
                <a:cs typeface="Times New Roman" panose="02020603050405020304" pitchFamily="18" charset="0"/>
              </a:rPr>
              <a:t>In-class f</a:t>
            </a:r>
            <a:r>
              <a:rPr lang="en-GB" sz="3200" kern="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eedback on student’s draft.</a:t>
            </a:r>
            <a:endParaRPr lang="en-GB" sz="3200" kern="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3200" dirty="0"/>
              <a:t>General Q &amp; A session.</a:t>
            </a:r>
          </a:p>
        </p:txBody>
      </p:sp>
      <p:sp>
        <p:nvSpPr>
          <p:cNvPr id="116" name="Slide Number Placeholder 3"/>
          <p:cNvSpPr txBox="1">
            <a:spLocks noGrp="1"/>
          </p:cNvSpPr>
          <p:nvPr>
            <p:ph type="sldNum" sz="quarter" idx="4294967295"/>
          </p:nvPr>
        </p:nvSpPr>
        <p:spPr>
          <a:xfrm>
            <a:off x="8524728" y="6448270"/>
            <a:ext cx="162072" cy="205915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/>
          <a:lstStyle>
            <a:lvl1pPr>
              <a:defRPr>
                <a:latin typeface="+mn-lt"/>
                <a:ea typeface="+mn-ea"/>
                <a:cs typeface="+mn-cs"/>
                <a:sym typeface="Calibri"/>
              </a:defRPr>
            </a:lvl1pPr>
          </a:lstStyle>
          <a:p>
            <a:fld id="{86CB4B4D-7CA3-9044-876B-883B54F8677D}" type="slidenum">
              <a:rPr/>
              <a:t>2</a:t>
            </a:fld>
            <a:endParaRPr/>
          </a:p>
        </p:txBody>
      </p:sp>
      <p:sp>
        <p:nvSpPr>
          <p:cNvPr id="117" name="Title 1"/>
          <p:cNvSpPr txBox="1">
            <a:spLocks noGrp="1"/>
          </p:cNvSpPr>
          <p:nvPr>
            <p:ph type="title"/>
          </p:nvPr>
        </p:nvSpPr>
        <p:spPr>
          <a:xfrm>
            <a:off x="719191" y="250298"/>
            <a:ext cx="7346021" cy="857251"/>
          </a:xfrm>
          <a:prstGeom prst="rect">
            <a:avLst/>
          </a:prstGeom>
        </p:spPr>
        <p:txBody>
          <a:bodyPr>
            <a:noAutofit/>
          </a:bodyPr>
          <a:lstStyle>
            <a:lvl1pPr defTabSz="630936">
              <a:defRPr sz="3312" b="1">
                <a:solidFill>
                  <a:srgbClr val="0070C0"/>
                </a:solidFill>
                <a:effectLst>
                  <a:outerShdw blurRad="35052" dist="35052" dir="2700000" rotWithShape="0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lang="en-GB" sz="3600" dirty="0"/>
              <a:t>Last W</a:t>
            </a:r>
            <a:r>
              <a:rPr sz="3600" dirty="0"/>
              <a:t>eek</a:t>
            </a:r>
            <a:r>
              <a:rPr lang="en-GB" sz="3600" dirty="0"/>
              <a:t> (i.e., Week</a:t>
            </a:r>
            <a:r>
              <a:rPr sz="3600" dirty="0"/>
              <a:t> </a:t>
            </a:r>
            <a:r>
              <a:rPr lang="en-GB" sz="3600" dirty="0"/>
              <a:t>9), ……</a:t>
            </a:r>
            <a:endParaRPr sz="3600" dirty="0"/>
          </a:p>
        </p:txBody>
      </p:sp>
      <p:sp>
        <p:nvSpPr>
          <p:cNvPr id="118" name="TextBox 7"/>
          <p:cNvSpPr txBox="1"/>
          <p:nvPr/>
        </p:nvSpPr>
        <p:spPr>
          <a:xfrm>
            <a:off x="174661" y="953698"/>
            <a:ext cx="8512139" cy="70788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square" lIns="45719" rIns="45719">
            <a:spAutoFit/>
          </a:bodyPr>
          <a:lstStyle>
            <a:lvl1pPr>
              <a:defRPr sz="2400" b="1"/>
            </a:lvl1pPr>
          </a:lstStyle>
          <a:p>
            <a:r>
              <a:rPr lang="en-GB" sz="4000" dirty="0"/>
              <a:t>We examined the followings:</a:t>
            </a:r>
            <a:endParaRPr sz="4000" dirty="0"/>
          </a:p>
        </p:txBody>
      </p:sp>
    </p:spTree>
    <p:extLst>
      <p:ext uri="{BB962C8B-B14F-4D97-AF65-F5344CB8AC3E}">
        <p14:creationId xmlns:p14="http://schemas.microsoft.com/office/powerpoint/2010/main" val="515625603"/>
      </p:ext>
    </p:extLst>
  </p:cSld>
  <p:clrMapOvr>
    <a:masterClrMapping/>
  </p:clrMapOvr>
  <p:transition spd="med"/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8" grpId="0" animBg="1" advAuto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" name="Content Placeholder 2"/>
          <p:cNvSpPr txBox="1">
            <a:spLocks noGrp="1"/>
          </p:cNvSpPr>
          <p:nvPr>
            <p:ph type="body" idx="1"/>
          </p:nvPr>
        </p:nvSpPr>
        <p:spPr>
          <a:xfrm>
            <a:off x="92467" y="1582220"/>
            <a:ext cx="8876872" cy="3939576"/>
          </a:xfrm>
          <a:prstGeom prst="rect">
            <a:avLst/>
          </a:prstGeom>
        </p:spPr>
        <p:txBody>
          <a:bodyPr>
            <a:normAutofit/>
          </a:bodyPr>
          <a:lstStyle/>
          <a:p>
            <a:pPr algn="just">
              <a:lnSpc>
                <a:spcPct val="107000"/>
              </a:lnSpc>
              <a:spcAft>
                <a:spcPts val="800"/>
              </a:spcAft>
            </a:pPr>
            <a:endParaRPr lang="en-GB" sz="3200" kern="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3200" dirty="0">
                <a:ea typeface="Calibri" panose="020F0502020204030204" pitchFamily="34" charset="0"/>
                <a:cs typeface="Times New Roman" panose="02020603050405020304" pitchFamily="18" charset="0"/>
              </a:rPr>
              <a:t>Examine another case study.</a:t>
            </a: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3200" kern="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Assignment Workshop (continued).</a:t>
            </a: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3200" dirty="0">
                <a:ea typeface="Calibri" panose="020F0502020204030204" pitchFamily="34" charset="0"/>
                <a:cs typeface="Times New Roman" panose="02020603050405020304" pitchFamily="18" charset="0"/>
              </a:rPr>
              <a:t>In-class f</a:t>
            </a:r>
            <a:r>
              <a:rPr lang="en-GB" sz="3200" kern="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eedback on student’s draft.</a:t>
            </a:r>
            <a:endParaRPr lang="en-GB" sz="3200" kern="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3200" dirty="0"/>
              <a:t>General Q &amp; A session.</a:t>
            </a:r>
          </a:p>
        </p:txBody>
      </p:sp>
      <p:sp>
        <p:nvSpPr>
          <p:cNvPr id="116" name="Slide Number Placeholder 3"/>
          <p:cNvSpPr txBox="1">
            <a:spLocks noGrp="1"/>
          </p:cNvSpPr>
          <p:nvPr>
            <p:ph type="sldNum" sz="quarter" idx="4294967295"/>
          </p:nvPr>
        </p:nvSpPr>
        <p:spPr>
          <a:xfrm>
            <a:off x="8524728" y="6448270"/>
            <a:ext cx="162072" cy="205915"/>
          </a:xfrm>
          <a:prstGeom prst="rect">
            <a:avLst/>
          </a:prstGeom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/>
          <a:lstStyle>
            <a:lvl1pPr>
              <a:defRPr>
                <a:latin typeface="+mn-lt"/>
                <a:ea typeface="+mn-ea"/>
                <a:cs typeface="+mn-cs"/>
                <a:sym typeface="Calibri"/>
              </a:defRPr>
            </a:lvl1pPr>
          </a:lstStyle>
          <a:p>
            <a:fld id="{86CB4B4D-7CA3-9044-876B-883B54F8677D}" type="slidenum">
              <a:rPr/>
              <a:t>3</a:t>
            </a:fld>
            <a:endParaRPr/>
          </a:p>
        </p:txBody>
      </p:sp>
      <p:sp>
        <p:nvSpPr>
          <p:cNvPr id="117" name="Title 1"/>
          <p:cNvSpPr txBox="1">
            <a:spLocks noGrp="1"/>
          </p:cNvSpPr>
          <p:nvPr>
            <p:ph type="title"/>
          </p:nvPr>
        </p:nvSpPr>
        <p:spPr>
          <a:xfrm>
            <a:off x="719191" y="250298"/>
            <a:ext cx="7346021" cy="857251"/>
          </a:xfrm>
          <a:prstGeom prst="rect">
            <a:avLst/>
          </a:prstGeom>
        </p:spPr>
        <p:txBody>
          <a:bodyPr>
            <a:noAutofit/>
          </a:bodyPr>
          <a:lstStyle>
            <a:lvl1pPr defTabSz="630936">
              <a:defRPr sz="3312" b="1">
                <a:solidFill>
                  <a:srgbClr val="0070C0"/>
                </a:solidFill>
                <a:effectLst>
                  <a:outerShdw blurRad="35052" dist="35052" dir="2700000" rotWithShape="0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lang="en-GB" sz="3600" dirty="0"/>
              <a:t>This W</a:t>
            </a:r>
            <a:r>
              <a:rPr sz="3600" dirty="0"/>
              <a:t>eek</a:t>
            </a:r>
            <a:r>
              <a:rPr lang="en-GB" sz="3600" dirty="0"/>
              <a:t> (i.e., Week</a:t>
            </a:r>
            <a:r>
              <a:rPr sz="3600" dirty="0"/>
              <a:t> </a:t>
            </a:r>
            <a:r>
              <a:rPr lang="en-GB" sz="3600" dirty="0"/>
              <a:t>10), ……</a:t>
            </a:r>
            <a:endParaRPr sz="3600" dirty="0"/>
          </a:p>
        </p:txBody>
      </p:sp>
      <p:sp>
        <p:nvSpPr>
          <p:cNvPr id="118" name="TextBox 7"/>
          <p:cNvSpPr txBox="1"/>
          <p:nvPr/>
        </p:nvSpPr>
        <p:spPr>
          <a:xfrm>
            <a:off x="174661" y="953698"/>
            <a:ext cx="8512139" cy="70788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square" lIns="45719" rIns="45719">
            <a:spAutoFit/>
          </a:bodyPr>
          <a:lstStyle>
            <a:lvl1pPr>
              <a:defRPr sz="2400" b="1"/>
            </a:lvl1pPr>
          </a:lstStyle>
          <a:p>
            <a:r>
              <a:rPr lang="en-GB" sz="4000" dirty="0"/>
              <a:t>We will examine the followings:</a:t>
            </a:r>
            <a:endParaRPr sz="4000" dirty="0"/>
          </a:p>
        </p:txBody>
      </p:sp>
    </p:spTree>
    <p:extLst>
      <p:ext uri="{BB962C8B-B14F-4D97-AF65-F5344CB8AC3E}">
        <p14:creationId xmlns:p14="http://schemas.microsoft.com/office/powerpoint/2010/main" val="3419517078"/>
      </p:ext>
    </p:extLst>
  </p:cSld>
  <p:clrMapOvr>
    <a:masterClrMapping/>
  </p:clrMapOvr>
  <p:transition spd="med"/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8" grpId="0" animBg="1" advAuto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Business problem?"/>
          <p:cNvSpPr txBox="1">
            <a:spLocks noGrp="1"/>
          </p:cNvSpPr>
          <p:nvPr>
            <p:ph type="title"/>
          </p:nvPr>
        </p:nvSpPr>
        <p:spPr>
          <a:xfrm>
            <a:off x="102741" y="102743"/>
            <a:ext cx="8856323" cy="780836"/>
          </a:xfrm>
          <a:prstGeom prst="rect">
            <a:avLst/>
          </a:prstGeom>
        </p:spPr>
        <p:txBody>
          <a:bodyPr>
            <a:normAutofit/>
          </a:bodyPr>
          <a:lstStyle>
            <a:lvl1pPr>
              <a:defRPr b="1"/>
            </a:lvl1pPr>
          </a:lstStyle>
          <a:p>
            <a:r>
              <a:rPr lang="en-GB" sz="3600" dirty="0">
                <a:ea typeface="Calibri" panose="020F0502020204030204" pitchFamily="34" charset="0"/>
                <a:cs typeface="Times New Roman" panose="02020603050405020304" pitchFamily="18" charset="0"/>
              </a:rPr>
              <a:t>Case Study/Class Discussion</a:t>
            </a:r>
            <a:endParaRPr sz="3600" dirty="0"/>
          </a:p>
        </p:txBody>
      </p:sp>
      <p:sp>
        <p:nvSpPr>
          <p:cNvPr id="131" name="= current or medium to long-term challenges a business faces…"/>
          <p:cNvSpPr txBox="1">
            <a:spLocks noGrp="1"/>
          </p:cNvSpPr>
          <p:nvPr>
            <p:ph type="body" idx="1"/>
          </p:nvPr>
        </p:nvSpPr>
        <p:spPr>
          <a:xfrm>
            <a:off x="102741" y="883578"/>
            <a:ext cx="8856323" cy="4798031"/>
          </a:xfrm>
          <a:prstGeom prst="rect">
            <a:avLst/>
          </a:prstGeom>
        </p:spPr>
        <p:txBody>
          <a:bodyPr>
            <a:noAutofit/>
          </a:bodyPr>
          <a:lstStyle/>
          <a:p>
            <a:pPr marL="0" indent="0" algn="ctr">
              <a:spcBef>
                <a:spcPts val="0"/>
              </a:spcBef>
              <a:buNone/>
            </a:pPr>
            <a:r>
              <a:rPr lang="en-GB" sz="3600" b="1" kern="100" dirty="0">
                <a:solidFill>
                  <a:srgbClr val="FF0000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Read the Case Study on Week 9 Folder:</a:t>
            </a:r>
          </a:p>
          <a:p>
            <a:pPr marL="0" marR="84455" indent="0" algn="ctr">
              <a:spcBef>
                <a:spcPts val="470"/>
              </a:spcBef>
              <a:spcAft>
                <a:spcPts val="0"/>
              </a:spcAft>
              <a:buNone/>
            </a:pPr>
            <a:r>
              <a:rPr lang="en-GB" sz="3600" b="1" kern="0" dirty="0">
                <a:solidFill>
                  <a:srgbClr val="FF0000"/>
                </a:solidFill>
                <a:effectLst/>
                <a:ea typeface="Arial" panose="020B0604020202020204" pitchFamily="34" charset="0"/>
              </a:rPr>
              <a:t>BAE System: Building a Relationship with organised Labour.</a:t>
            </a:r>
          </a:p>
          <a:p>
            <a:pPr marL="514350" marR="84455" indent="-514350" algn="just">
              <a:spcBef>
                <a:spcPts val="470"/>
              </a:spcBef>
              <a:spcAft>
                <a:spcPts val="0"/>
              </a:spcAft>
              <a:buFont typeface="+mj-lt"/>
              <a:buAutoNum type="arabicPeriod"/>
            </a:pPr>
            <a:r>
              <a:rPr lang="en-GB" sz="2800" b="1" dirty="0">
                <a:solidFill>
                  <a:srgbClr val="FF0000"/>
                </a:solidFill>
                <a:ea typeface="Arial" panose="020B0604020202020204" pitchFamily="34" charset="0"/>
              </a:rPr>
              <a:t>Identify the key stakeholders.</a:t>
            </a:r>
          </a:p>
          <a:p>
            <a:pPr marL="514350" marR="84455" indent="-514350" algn="just">
              <a:spcBef>
                <a:spcPts val="470"/>
              </a:spcBef>
              <a:spcAft>
                <a:spcPts val="0"/>
              </a:spcAft>
              <a:buFont typeface="+mj-lt"/>
              <a:buAutoNum type="arabicPeriod"/>
            </a:pPr>
            <a:r>
              <a:rPr lang="en-GB" sz="2800" b="1" kern="0" dirty="0">
                <a:solidFill>
                  <a:srgbClr val="FF0000"/>
                </a:solidFill>
                <a:effectLst/>
                <a:ea typeface="Arial" panose="020B0604020202020204" pitchFamily="34" charset="0"/>
              </a:rPr>
              <a:t>What was the identified area(s) of interest to be resolved. </a:t>
            </a:r>
          </a:p>
          <a:p>
            <a:pPr marL="514350" indent="-51435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</a:pPr>
            <a:r>
              <a:rPr lang="en-GB" sz="2800" b="1" kern="100" dirty="0">
                <a:solidFill>
                  <a:srgbClr val="FF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How was it resolved.</a:t>
            </a:r>
          </a:p>
          <a:p>
            <a:pPr marL="514350" indent="-51435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</a:pPr>
            <a:r>
              <a:rPr lang="en-GB" sz="2800" b="1" kern="100" dirty="0">
                <a:solidFill>
                  <a:srgbClr val="FF0000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Do you think this is a win-win for all the stakeholders involved? If, yes why? If no, why?</a:t>
            </a:r>
            <a:endParaRPr lang="en-GB" sz="2800" b="1" kern="100" dirty="0">
              <a:solidFill>
                <a:srgbClr val="FF0000"/>
              </a:solidFill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74621316"/>
      </p:ext>
    </p:extLst>
  </p:cSld>
  <p:clrMapOvr>
    <a:masterClrMapping/>
  </p:clrMapOvr>
  <p:transition spd="med"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Business problem?"/>
          <p:cNvSpPr txBox="1">
            <a:spLocks noGrp="1"/>
          </p:cNvSpPr>
          <p:nvPr>
            <p:ph type="title"/>
          </p:nvPr>
        </p:nvSpPr>
        <p:spPr>
          <a:xfrm>
            <a:off x="102741" y="102742"/>
            <a:ext cx="8856323" cy="684067"/>
          </a:xfrm>
          <a:prstGeom prst="rect">
            <a:avLst/>
          </a:prstGeom>
        </p:spPr>
        <p:txBody>
          <a:bodyPr>
            <a:normAutofit/>
          </a:bodyPr>
          <a:lstStyle>
            <a:lvl1pPr>
              <a:defRPr b="1"/>
            </a:lvl1pPr>
          </a:lstStyle>
          <a:p>
            <a:r>
              <a:rPr lang="en-GB" sz="3600" dirty="0">
                <a:ea typeface="Calibri" panose="020F0502020204030204" pitchFamily="34" charset="0"/>
                <a:cs typeface="Times New Roman" panose="02020603050405020304" pitchFamily="18" charset="0"/>
              </a:rPr>
              <a:t>Case Study/Class Discussion</a:t>
            </a:r>
            <a:endParaRPr sz="3600" dirty="0"/>
          </a:p>
        </p:txBody>
      </p:sp>
      <p:sp>
        <p:nvSpPr>
          <p:cNvPr id="131" name="= current or medium to long-term challenges a business faces…"/>
          <p:cNvSpPr txBox="1">
            <a:spLocks noGrp="1"/>
          </p:cNvSpPr>
          <p:nvPr>
            <p:ph type="body" idx="1"/>
          </p:nvPr>
        </p:nvSpPr>
        <p:spPr>
          <a:xfrm>
            <a:off x="102741" y="883578"/>
            <a:ext cx="8856323" cy="4798031"/>
          </a:xfrm>
          <a:prstGeom prst="rect">
            <a:avLst/>
          </a:prstGeom>
        </p:spPr>
        <p:txBody>
          <a:bodyPr>
            <a:noAutofit/>
          </a:bodyPr>
          <a:lstStyle/>
          <a:p>
            <a:pPr marL="0" indent="0" algn="ctr">
              <a:spcBef>
                <a:spcPts val="0"/>
              </a:spcBef>
              <a:buNone/>
            </a:pPr>
            <a:r>
              <a:rPr lang="en-GB" sz="3400" b="1" kern="100" dirty="0">
                <a:solidFill>
                  <a:srgbClr val="FF0000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Read the Case Study on Week 9 Folder:</a:t>
            </a:r>
          </a:p>
          <a:p>
            <a:pPr marL="0" marR="84455" indent="0" algn="ctr">
              <a:spcBef>
                <a:spcPts val="470"/>
              </a:spcBef>
              <a:spcAft>
                <a:spcPts val="0"/>
              </a:spcAft>
              <a:buNone/>
            </a:pPr>
            <a:r>
              <a:rPr lang="en-GB" sz="3400" b="1" kern="0" dirty="0">
                <a:solidFill>
                  <a:srgbClr val="FF0000"/>
                </a:solidFill>
                <a:effectLst/>
                <a:ea typeface="Arial" panose="020B0604020202020204" pitchFamily="34" charset="0"/>
              </a:rPr>
              <a:t>Mark &amp; Spencer: Supply Chain in Context of Comprehensive Sustainability Plan.</a:t>
            </a:r>
          </a:p>
          <a:p>
            <a:pPr marL="514350" marR="84455" indent="-514350" algn="just">
              <a:spcBef>
                <a:spcPts val="470"/>
              </a:spcBef>
              <a:spcAft>
                <a:spcPts val="0"/>
              </a:spcAft>
              <a:buFont typeface="+mj-lt"/>
              <a:buAutoNum type="arabicPeriod"/>
            </a:pPr>
            <a:r>
              <a:rPr lang="en-GB" sz="2800" b="1" kern="0" dirty="0">
                <a:solidFill>
                  <a:srgbClr val="FF0000"/>
                </a:solidFill>
                <a:effectLst/>
                <a:ea typeface="Arial" panose="020B0604020202020204" pitchFamily="34" charset="0"/>
              </a:rPr>
              <a:t>What is the main issue of concern to M &amp; S?</a:t>
            </a:r>
          </a:p>
          <a:p>
            <a:pPr marL="514350" indent="-51435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</a:pPr>
            <a:r>
              <a:rPr lang="en-GB" sz="2800" b="1" kern="100" dirty="0">
                <a:solidFill>
                  <a:srgbClr val="FF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How did the company plan to resolve the issue?</a:t>
            </a:r>
          </a:p>
          <a:p>
            <a:pPr marL="514350" indent="-51435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</a:pPr>
            <a:r>
              <a:rPr lang="en-GB" sz="2800" b="1" kern="100" dirty="0">
                <a:solidFill>
                  <a:srgbClr val="FF0000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On what major principle does M &amp; S based its dealings with its suppliers and farmers?</a:t>
            </a:r>
          </a:p>
          <a:p>
            <a:pPr marL="514350" indent="-51435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</a:pPr>
            <a:r>
              <a:rPr lang="en-GB" sz="2800" b="1" kern="100" dirty="0">
                <a:solidFill>
                  <a:srgbClr val="FF0000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Do you think this is a win-win for all the stakeholders involved? If, yes why? If no, why?</a:t>
            </a:r>
            <a:endParaRPr lang="en-GB" sz="2800" b="1" kern="100" dirty="0">
              <a:solidFill>
                <a:srgbClr val="FF0000"/>
              </a:solidFill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87626359"/>
      </p:ext>
    </p:extLst>
  </p:cSld>
  <p:clrMapOvr>
    <a:masterClrMapping/>
  </p:clrMapOvr>
  <p:transition spd="med"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Business problem?"/>
          <p:cNvSpPr txBox="1">
            <a:spLocks noGrp="1"/>
          </p:cNvSpPr>
          <p:nvPr>
            <p:ph type="title"/>
          </p:nvPr>
        </p:nvSpPr>
        <p:spPr>
          <a:xfrm>
            <a:off x="102741" y="102742"/>
            <a:ext cx="8856323" cy="873303"/>
          </a:xfrm>
          <a:prstGeom prst="rect">
            <a:avLst/>
          </a:prstGeom>
        </p:spPr>
        <p:txBody>
          <a:bodyPr>
            <a:normAutofit/>
          </a:bodyPr>
          <a:lstStyle>
            <a:lvl1pPr>
              <a:defRPr b="1"/>
            </a:lvl1pPr>
          </a:lstStyle>
          <a:p>
            <a:r>
              <a:rPr lang="en-GB" sz="3600" dirty="0">
                <a:ea typeface="Calibri" panose="020F0502020204030204" pitchFamily="34" charset="0"/>
                <a:cs typeface="Times New Roman" panose="02020603050405020304" pitchFamily="18" charset="0"/>
              </a:rPr>
              <a:t>Assignment Workshop</a:t>
            </a:r>
            <a:endParaRPr sz="3600" dirty="0"/>
          </a:p>
        </p:txBody>
      </p:sp>
      <p:sp>
        <p:nvSpPr>
          <p:cNvPr id="131" name="= current or medium to long-term challenges a business faces…"/>
          <p:cNvSpPr txBox="1">
            <a:spLocks noGrp="1"/>
          </p:cNvSpPr>
          <p:nvPr>
            <p:ph type="body" idx="1"/>
          </p:nvPr>
        </p:nvSpPr>
        <p:spPr>
          <a:xfrm>
            <a:off x="102741" y="883578"/>
            <a:ext cx="8856323" cy="4798031"/>
          </a:xfrm>
          <a:prstGeom prst="rect">
            <a:avLst/>
          </a:prstGeom>
        </p:spPr>
        <p:txBody>
          <a:bodyPr>
            <a:noAutofit/>
          </a:bodyPr>
          <a:lstStyle/>
          <a:p>
            <a:pPr marL="0" indent="0" algn="ctr">
              <a:spcBef>
                <a:spcPts val="0"/>
              </a:spcBef>
              <a:buNone/>
            </a:pPr>
            <a:r>
              <a:rPr lang="en-GB" sz="2800" b="1" kern="100" dirty="0">
                <a:solidFill>
                  <a:srgbClr val="FF0000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Assignment Question:</a:t>
            </a:r>
          </a:p>
          <a:p>
            <a:pPr marL="0" marR="84455" indent="0" algn="just">
              <a:spcBef>
                <a:spcPts val="470"/>
              </a:spcBef>
              <a:buNone/>
            </a:pPr>
            <a:r>
              <a:rPr lang="en-US" sz="1800" b="1" kern="0" dirty="0">
                <a:solidFill>
                  <a:srgbClr val="FF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Using some of concepts, frameworks/models/theories taught in this module, select an </a:t>
            </a:r>
            <a:r>
              <a:rPr lang="en-US" sz="1800" b="1" kern="0" dirty="0" err="1">
                <a:solidFill>
                  <a:srgbClr val="FF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organisation</a:t>
            </a:r>
            <a:r>
              <a:rPr lang="en-US" sz="1800" b="1" kern="0" dirty="0">
                <a:solidFill>
                  <a:srgbClr val="FF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 from the provided list of </a:t>
            </a:r>
            <a:r>
              <a:rPr lang="en-US" sz="1800" b="1" kern="0" dirty="0" err="1">
                <a:solidFill>
                  <a:srgbClr val="FF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organisations</a:t>
            </a:r>
            <a:r>
              <a:rPr lang="en-US" sz="1800" b="1" kern="0" dirty="0">
                <a:solidFill>
                  <a:srgbClr val="FF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 – Adidas, Inditex, Marriott Hotel, Transport for London, Royal Borough of Kensington and Chelsea, Sandwell Metropolitan Borough Council and Gatwick Airport:</a:t>
            </a:r>
            <a:endParaRPr lang="en-GB" sz="1800" b="1" kern="0" dirty="0">
              <a:solidFill>
                <a:srgbClr val="FF0000"/>
              </a:solidFill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342900" lvl="0" indent="-342900" algn="l">
              <a:lnSpc>
                <a:spcPct val="107000"/>
              </a:lnSpc>
              <a:spcAft>
                <a:spcPts val="130"/>
              </a:spcAft>
              <a:buFont typeface="Symbol" panose="05050102010706020507" pitchFamily="18" charset="2"/>
              <a:buChar char=""/>
            </a:pPr>
            <a:r>
              <a:rPr lang="en-US" sz="18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Identify key stakeholders in your selected </a:t>
            </a:r>
            <a:r>
              <a:rPr lang="en-US" sz="1800" dirty="0" err="1">
                <a:effectLst/>
                <a:latin typeface="Arial" panose="020B0604020202020204" pitchFamily="34" charset="0"/>
                <a:ea typeface="Arial" panose="020B0604020202020204" pitchFamily="34" charset="0"/>
              </a:rPr>
              <a:t>organisation</a:t>
            </a:r>
            <a:r>
              <a:rPr lang="en-US" sz="18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.</a:t>
            </a:r>
            <a:endParaRPr lang="en-GB" sz="18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342900" lvl="0" indent="-342900" algn="l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US" sz="18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Imagine yourself as a stakeholder relationships manager in your selected </a:t>
            </a:r>
            <a:r>
              <a:rPr lang="en-US" sz="1800" dirty="0" err="1">
                <a:effectLst/>
                <a:latin typeface="Arial" panose="020B0604020202020204" pitchFamily="34" charset="0"/>
                <a:ea typeface="Arial" panose="020B0604020202020204" pitchFamily="34" charset="0"/>
              </a:rPr>
              <a:t>organisation</a:t>
            </a:r>
            <a:r>
              <a:rPr lang="en-US" sz="18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, discuss: </a:t>
            </a:r>
            <a:endParaRPr lang="en-GB" sz="18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342900" lvl="0" indent="-342900" algn="l">
              <a:lnSpc>
                <a:spcPct val="107000"/>
              </a:lnSpc>
              <a:buFont typeface="+mj-lt"/>
              <a:buAutoNum type="romanLcParenBoth"/>
            </a:pPr>
            <a:r>
              <a:rPr lang="en-US" sz="18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various roles of the manager in stakeholder engagement.</a:t>
            </a:r>
            <a:endParaRPr lang="en-GB" sz="18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342900" lvl="0" indent="-342900" algn="l">
              <a:lnSpc>
                <a:spcPct val="107000"/>
              </a:lnSpc>
              <a:buFont typeface="+mj-lt"/>
              <a:buAutoNum type="romanLcParenBoth"/>
            </a:pPr>
            <a:r>
              <a:rPr lang="en-US" sz="18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various benefits and challenges in stakeholder engagement</a:t>
            </a:r>
            <a:endParaRPr lang="en-GB" sz="18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342900" lvl="0" indent="-342900" algn="l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US" sz="18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Using relevant frameworks/models/theories, explain mechanisms to engage various stakeholders for sustainable stakeholder relationship. </a:t>
            </a:r>
            <a:endParaRPr lang="en-GB" sz="18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342900" lvl="0" indent="-342900" algn="l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US" sz="18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Evaluate the impact of sustainable stakeholder engagement on </a:t>
            </a:r>
            <a:r>
              <a:rPr lang="en-US" sz="1800" dirty="0" err="1">
                <a:effectLst/>
                <a:latin typeface="Arial" panose="020B0604020202020204" pitchFamily="34" charset="0"/>
                <a:ea typeface="Arial" panose="020B0604020202020204" pitchFamily="34" charset="0"/>
              </a:rPr>
              <a:t>organisational</a:t>
            </a:r>
            <a:r>
              <a:rPr lang="en-US" sz="18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 performance.</a:t>
            </a:r>
            <a:endParaRPr lang="en-GB" sz="18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endParaRPr lang="en-GB" sz="1800" b="1" kern="100" dirty="0">
              <a:solidFill>
                <a:srgbClr val="FF0000"/>
              </a:solidFill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00259598"/>
      </p:ext>
    </p:extLst>
  </p:cSld>
  <p:clrMapOvr>
    <a:masterClrMapping/>
  </p:clrMapOvr>
  <p:transition spd="med"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Business problem?"/>
          <p:cNvSpPr txBox="1">
            <a:spLocks noGrp="1"/>
          </p:cNvSpPr>
          <p:nvPr>
            <p:ph type="title"/>
          </p:nvPr>
        </p:nvSpPr>
        <p:spPr>
          <a:xfrm>
            <a:off x="102741" y="102742"/>
            <a:ext cx="8856323" cy="873303"/>
          </a:xfrm>
          <a:prstGeom prst="rect">
            <a:avLst/>
          </a:prstGeom>
        </p:spPr>
        <p:txBody>
          <a:bodyPr>
            <a:normAutofit/>
          </a:bodyPr>
          <a:lstStyle>
            <a:lvl1pPr>
              <a:defRPr b="1"/>
            </a:lvl1pPr>
          </a:lstStyle>
          <a:p>
            <a:r>
              <a:rPr lang="en-GB" sz="3600" dirty="0">
                <a:ea typeface="Calibri" panose="020F0502020204030204" pitchFamily="34" charset="0"/>
                <a:cs typeface="Times New Roman" panose="02020603050405020304" pitchFamily="18" charset="0"/>
              </a:rPr>
              <a:t>Assignment Workshop</a:t>
            </a:r>
            <a:endParaRPr sz="3600" dirty="0"/>
          </a:p>
        </p:txBody>
      </p:sp>
      <p:sp>
        <p:nvSpPr>
          <p:cNvPr id="131" name="= current or medium to long-term challenges a business faces…"/>
          <p:cNvSpPr txBox="1">
            <a:spLocks noGrp="1"/>
          </p:cNvSpPr>
          <p:nvPr>
            <p:ph type="body" idx="1"/>
          </p:nvPr>
        </p:nvSpPr>
        <p:spPr>
          <a:xfrm>
            <a:off x="102741" y="883578"/>
            <a:ext cx="8856323" cy="4798031"/>
          </a:xfrm>
          <a:prstGeom prst="rect">
            <a:avLst/>
          </a:prstGeom>
        </p:spPr>
        <p:txBody>
          <a:bodyPr>
            <a:noAutofit/>
          </a:bodyPr>
          <a:lstStyle/>
          <a:p>
            <a:pPr marL="0" indent="0" algn="ctr">
              <a:spcBef>
                <a:spcPts val="0"/>
              </a:spcBef>
              <a:buNone/>
            </a:pPr>
            <a:r>
              <a:rPr lang="en-GB" sz="3200" b="1" kern="100" dirty="0">
                <a:solidFill>
                  <a:srgbClr val="FF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Suggested Structure</a:t>
            </a:r>
            <a:endParaRPr lang="en-GB" sz="3200" kern="100" dirty="0">
              <a:solidFill>
                <a:srgbClr val="FF0000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 algn="ctr">
              <a:spcBef>
                <a:spcPts val="0"/>
              </a:spcBef>
              <a:buNone/>
            </a:pPr>
            <a:endParaRPr lang="en-GB" sz="4000" b="1" kern="100" dirty="0">
              <a:solidFill>
                <a:srgbClr val="FF0000"/>
              </a:solidFill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 algn="just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1. Brief introduction about importance of stakeholder engagement to businesses and institutions </a:t>
            </a:r>
            <a:r>
              <a:rPr lang="en-GB" b="1" kern="100" dirty="0">
                <a:solidFill>
                  <a:srgbClr val="FF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(use relevant citations to support your work).</a:t>
            </a:r>
            <a:r>
              <a:rPr lang="en-GB" kern="100" dirty="0">
                <a:solidFill>
                  <a:srgbClr val="FF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Link this to your selected institution, state the type of functions the organisation is performing, its importance in area(s) of business/work etc. Tell us what you intend to us in your report - (Approx. 200 words).</a:t>
            </a: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14482412"/>
      </p:ext>
    </p:extLst>
  </p:cSld>
  <p:clrMapOvr>
    <a:masterClrMapping/>
  </p:clrMapOvr>
  <p:transition spd="med"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Business problem?"/>
          <p:cNvSpPr txBox="1">
            <a:spLocks noGrp="1"/>
          </p:cNvSpPr>
          <p:nvPr>
            <p:ph type="title"/>
          </p:nvPr>
        </p:nvSpPr>
        <p:spPr>
          <a:xfrm>
            <a:off x="102741" y="102742"/>
            <a:ext cx="8856323" cy="873303"/>
          </a:xfrm>
          <a:prstGeom prst="rect">
            <a:avLst/>
          </a:prstGeom>
        </p:spPr>
        <p:txBody>
          <a:bodyPr>
            <a:normAutofit/>
          </a:bodyPr>
          <a:lstStyle>
            <a:lvl1pPr>
              <a:defRPr b="1"/>
            </a:lvl1pPr>
          </a:lstStyle>
          <a:p>
            <a:r>
              <a:rPr lang="en-GB" sz="3600" dirty="0">
                <a:ea typeface="Calibri" panose="020F0502020204030204" pitchFamily="34" charset="0"/>
                <a:cs typeface="Times New Roman" panose="02020603050405020304" pitchFamily="18" charset="0"/>
              </a:rPr>
              <a:t>Assignment Workshop</a:t>
            </a:r>
            <a:endParaRPr sz="3600" dirty="0"/>
          </a:p>
        </p:txBody>
      </p:sp>
      <p:sp>
        <p:nvSpPr>
          <p:cNvPr id="131" name="= current or medium to long-term challenges a business faces…"/>
          <p:cNvSpPr txBox="1">
            <a:spLocks noGrp="1"/>
          </p:cNvSpPr>
          <p:nvPr>
            <p:ph type="body" idx="1"/>
          </p:nvPr>
        </p:nvSpPr>
        <p:spPr>
          <a:xfrm>
            <a:off x="102741" y="883578"/>
            <a:ext cx="8856323" cy="4798031"/>
          </a:xfrm>
          <a:prstGeom prst="rect">
            <a:avLst/>
          </a:prstGeom>
        </p:spPr>
        <p:txBody>
          <a:bodyPr>
            <a:noAutofit/>
          </a:bodyPr>
          <a:lstStyle/>
          <a:p>
            <a:pPr marL="0" indent="0" algn="ctr">
              <a:spcBef>
                <a:spcPts val="0"/>
              </a:spcBef>
              <a:buNone/>
            </a:pPr>
            <a:r>
              <a:rPr lang="en-GB" sz="3200" b="1" kern="100" dirty="0">
                <a:solidFill>
                  <a:srgbClr val="FF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Suggested Structure</a:t>
            </a:r>
            <a:endParaRPr lang="en-GB" sz="3200" kern="100" dirty="0">
              <a:solidFill>
                <a:srgbClr val="FF0000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 algn="ctr">
              <a:spcBef>
                <a:spcPts val="0"/>
              </a:spcBef>
              <a:buNone/>
            </a:pPr>
            <a:endParaRPr lang="en-GB" sz="4000" b="1" kern="100" dirty="0">
              <a:solidFill>
                <a:srgbClr val="FF0000"/>
              </a:solidFill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 algn="just">
              <a:lnSpc>
                <a:spcPct val="107000"/>
              </a:lnSpc>
              <a:spcAft>
                <a:spcPts val="130"/>
              </a:spcAft>
              <a:buNone/>
            </a:pPr>
            <a:r>
              <a:rPr lang="en-GB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2. Identify key stakeholders in your selected organisation. It will be great if you can list all key stakeholders and brief state their influences or impacts on the institution </a:t>
            </a:r>
            <a:r>
              <a:rPr lang="en-GB" b="1" kern="100" dirty="0">
                <a:solidFill>
                  <a:srgbClr val="FF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(use relevant citations to support your work including company’s websites/Annual report)</a:t>
            </a:r>
            <a:r>
              <a:rPr lang="en-GB" kern="100" dirty="0">
                <a:solidFill>
                  <a:srgbClr val="FF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- </a:t>
            </a:r>
            <a:r>
              <a:rPr lang="en-GB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(Approx. 500 words). </a:t>
            </a:r>
          </a:p>
          <a:p>
            <a:pPr marL="0" indent="0" algn="just">
              <a:lnSpc>
                <a:spcPct val="107000"/>
              </a:lnSpc>
              <a:spcAft>
                <a:spcPts val="800"/>
              </a:spcAft>
              <a:buNone/>
            </a:pP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33387595"/>
      </p:ext>
    </p:extLst>
  </p:cSld>
  <p:clrMapOvr>
    <a:masterClrMapping/>
  </p:clrMapOvr>
  <p:transition spd="med"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Business problem?"/>
          <p:cNvSpPr txBox="1">
            <a:spLocks noGrp="1"/>
          </p:cNvSpPr>
          <p:nvPr>
            <p:ph type="title"/>
          </p:nvPr>
        </p:nvSpPr>
        <p:spPr>
          <a:xfrm>
            <a:off x="102741" y="102742"/>
            <a:ext cx="8856323" cy="873303"/>
          </a:xfrm>
          <a:prstGeom prst="rect">
            <a:avLst/>
          </a:prstGeom>
        </p:spPr>
        <p:txBody>
          <a:bodyPr>
            <a:normAutofit/>
          </a:bodyPr>
          <a:lstStyle>
            <a:lvl1pPr>
              <a:defRPr b="1"/>
            </a:lvl1pPr>
          </a:lstStyle>
          <a:p>
            <a:r>
              <a:rPr lang="en-GB" sz="3600" dirty="0">
                <a:ea typeface="Calibri" panose="020F0502020204030204" pitchFamily="34" charset="0"/>
                <a:cs typeface="Times New Roman" panose="02020603050405020304" pitchFamily="18" charset="0"/>
              </a:rPr>
              <a:t>Assignment Workshop</a:t>
            </a:r>
            <a:endParaRPr sz="3600" dirty="0"/>
          </a:p>
        </p:txBody>
      </p:sp>
      <p:sp>
        <p:nvSpPr>
          <p:cNvPr id="131" name="= current or medium to long-term challenges a business faces…"/>
          <p:cNvSpPr txBox="1">
            <a:spLocks noGrp="1"/>
          </p:cNvSpPr>
          <p:nvPr>
            <p:ph type="body" idx="1"/>
          </p:nvPr>
        </p:nvSpPr>
        <p:spPr>
          <a:xfrm>
            <a:off x="102741" y="883578"/>
            <a:ext cx="8856323" cy="4798031"/>
          </a:xfrm>
          <a:prstGeom prst="rect">
            <a:avLst/>
          </a:prstGeom>
        </p:spPr>
        <p:txBody>
          <a:bodyPr>
            <a:noAutofit/>
          </a:bodyPr>
          <a:lstStyle/>
          <a:p>
            <a:pPr marL="0" indent="0" algn="ctr">
              <a:spcBef>
                <a:spcPts val="0"/>
              </a:spcBef>
              <a:buNone/>
            </a:pPr>
            <a:r>
              <a:rPr lang="en-GB" sz="3200" b="1" kern="100" dirty="0">
                <a:solidFill>
                  <a:srgbClr val="FF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Suggested Structure</a:t>
            </a:r>
            <a:endParaRPr lang="en-GB" sz="3200" kern="100" dirty="0">
              <a:solidFill>
                <a:srgbClr val="FF0000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 algn="ctr">
              <a:spcBef>
                <a:spcPts val="0"/>
              </a:spcBef>
              <a:buNone/>
            </a:pPr>
            <a:endParaRPr lang="en-GB" sz="4000" b="1" kern="100" dirty="0">
              <a:solidFill>
                <a:srgbClr val="FF0000"/>
              </a:solidFill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 algn="just">
              <a:lnSpc>
                <a:spcPct val="107000"/>
              </a:lnSpc>
              <a:spcAft>
                <a:spcPts val="130"/>
              </a:spcAft>
              <a:buNone/>
            </a:pPr>
            <a:r>
              <a:rPr lang="en-GB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3. Stakeholder relationships manager in your selected organisation, discuss various roles of the manager in stakeholder engagement </a:t>
            </a:r>
            <a:r>
              <a:rPr lang="en-GB" b="1" kern="100" dirty="0">
                <a:solidFill>
                  <a:srgbClr val="FF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(use relevant citations to support your work) -</a:t>
            </a:r>
            <a:r>
              <a:rPr lang="en-GB" kern="100" dirty="0">
                <a:solidFill>
                  <a:srgbClr val="FF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(Approx. 500 words).</a:t>
            </a:r>
          </a:p>
          <a:p>
            <a:pPr marL="0" indent="0" algn="just">
              <a:lnSpc>
                <a:spcPct val="107000"/>
              </a:lnSpc>
              <a:spcAft>
                <a:spcPts val="800"/>
              </a:spcAft>
              <a:buNone/>
            </a:pP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2619944"/>
      </p:ext>
    </p:extLst>
  </p:cSld>
  <p:clrMapOvr>
    <a:masterClrMapping/>
  </p:clrMapOvr>
  <p:transition spd="med"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Business problem?"/>
          <p:cNvSpPr txBox="1">
            <a:spLocks noGrp="1"/>
          </p:cNvSpPr>
          <p:nvPr>
            <p:ph type="title"/>
          </p:nvPr>
        </p:nvSpPr>
        <p:spPr>
          <a:xfrm>
            <a:off x="102741" y="102742"/>
            <a:ext cx="8856323" cy="873303"/>
          </a:xfrm>
          <a:prstGeom prst="rect">
            <a:avLst/>
          </a:prstGeom>
        </p:spPr>
        <p:txBody>
          <a:bodyPr>
            <a:normAutofit/>
          </a:bodyPr>
          <a:lstStyle>
            <a:lvl1pPr>
              <a:defRPr b="1"/>
            </a:lvl1pPr>
          </a:lstStyle>
          <a:p>
            <a:r>
              <a:rPr lang="en-GB" sz="3600" dirty="0">
                <a:ea typeface="Calibri" panose="020F0502020204030204" pitchFamily="34" charset="0"/>
                <a:cs typeface="Times New Roman" panose="02020603050405020304" pitchFamily="18" charset="0"/>
              </a:rPr>
              <a:t>Assignment Workshop</a:t>
            </a:r>
            <a:endParaRPr sz="3600" dirty="0"/>
          </a:p>
        </p:txBody>
      </p:sp>
      <p:sp>
        <p:nvSpPr>
          <p:cNvPr id="131" name="= current or medium to long-term challenges a business faces…"/>
          <p:cNvSpPr txBox="1">
            <a:spLocks noGrp="1"/>
          </p:cNvSpPr>
          <p:nvPr>
            <p:ph type="body" idx="1"/>
          </p:nvPr>
        </p:nvSpPr>
        <p:spPr>
          <a:xfrm>
            <a:off x="102741" y="883578"/>
            <a:ext cx="8856323" cy="4798031"/>
          </a:xfrm>
          <a:prstGeom prst="rect">
            <a:avLst/>
          </a:prstGeom>
        </p:spPr>
        <p:txBody>
          <a:bodyPr>
            <a:noAutofit/>
          </a:bodyPr>
          <a:lstStyle/>
          <a:p>
            <a:pPr marL="0" indent="0" algn="ctr">
              <a:spcBef>
                <a:spcPts val="0"/>
              </a:spcBef>
              <a:buNone/>
            </a:pPr>
            <a:r>
              <a:rPr lang="en-GB" sz="3200" b="1" kern="100" dirty="0">
                <a:solidFill>
                  <a:srgbClr val="FF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Suggested Structure</a:t>
            </a:r>
            <a:endParaRPr lang="en-GB" sz="3200" kern="100" dirty="0">
              <a:solidFill>
                <a:srgbClr val="FF0000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 algn="ctr">
              <a:spcBef>
                <a:spcPts val="0"/>
              </a:spcBef>
              <a:buNone/>
            </a:pPr>
            <a:endParaRPr lang="en-GB" sz="4000" b="1" kern="100" dirty="0">
              <a:solidFill>
                <a:srgbClr val="FF0000"/>
              </a:solidFill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 algn="just">
              <a:lnSpc>
                <a:spcPct val="107000"/>
              </a:lnSpc>
              <a:spcAft>
                <a:spcPts val="130"/>
              </a:spcAft>
              <a:buNone/>
            </a:pPr>
            <a:r>
              <a:rPr lang="en-GB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4. Discuss various benefits and challenges in stakeholder engagement </a:t>
            </a:r>
            <a:r>
              <a:rPr lang="en-GB" b="1" kern="100" dirty="0">
                <a:solidFill>
                  <a:srgbClr val="FF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(use relevant citations to support your work)</a:t>
            </a:r>
            <a:r>
              <a:rPr lang="en-GB" kern="100" dirty="0">
                <a:solidFill>
                  <a:srgbClr val="FF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- </a:t>
            </a:r>
            <a:r>
              <a:rPr lang="en-GB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(Approx. 500 words).</a:t>
            </a:r>
          </a:p>
          <a:p>
            <a:pPr marL="0" indent="0" algn="just">
              <a:lnSpc>
                <a:spcPct val="107000"/>
              </a:lnSpc>
              <a:spcAft>
                <a:spcPts val="800"/>
              </a:spcAft>
              <a:buNone/>
            </a:pP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3769443"/>
      </p:ext>
    </p:extLst>
  </p:cSld>
  <p:clrMapOvr>
    <a:masterClrMapping/>
  </p:clrMapOvr>
  <p:transition spd="med"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Business problem?"/>
          <p:cNvSpPr txBox="1">
            <a:spLocks noGrp="1"/>
          </p:cNvSpPr>
          <p:nvPr>
            <p:ph type="title"/>
          </p:nvPr>
        </p:nvSpPr>
        <p:spPr>
          <a:xfrm>
            <a:off x="102741" y="102742"/>
            <a:ext cx="8856323" cy="873303"/>
          </a:xfrm>
          <a:prstGeom prst="rect">
            <a:avLst/>
          </a:prstGeom>
        </p:spPr>
        <p:txBody>
          <a:bodyPr>
            <a:normAutofit/>
          </a:bodyPr>
          <a:lstStyle>
            <a:lvl1pPr>
              <a:defRPr b="1"/>
            </a:lvl1pPr>
          </a:lstStyle>
          <a:p>
            <a:r>
              <a:rPr lang="en-GB" sz="3600" dirty="0">
                <a:ea typeface="Calibri" panose="020F0502020204030204" pitchFamily="34" charset="0"/>
                <a:cs typeface="Times New Roman" panose="02020603050405020304" pitchFamily="18" charset="0"/>
              </a:rPr>
              <a:t>Assignment Workshop</a:t>
            </a:r>
            <a:endParaRPr sz="3600" dirty="0"/>
          </a:p>
        </p:txBody>
      </p:sp>
      <p:sp>
        <p:nvSpPr>
          <p:cNvPr id="131" name="= current or medium to long-term challenges a business faces…"/>
          <p:cNvSpPr txBox="1">
            <a:spLocks noGrp="1"/>
          </p:cNvSpPr>
          <p:nvPr>
            <p:ph type="body" idx="1"/>
          </p:nvPr>
        </p:nvSpPr>
        <p:spPr>
          <a:xfrm>
            <a:off x="184935" y="801384"/>
            <a:ext cx="8774129" cy="4900773"/>
          </a:xfrm>
          <a:prstGeom prst="rect">
            <a:avLst/>
          </a:prstGeom>
        </p:spPr>
        <p:txBody>
          <a:bodyPr>
            <a:noAutofit/>
          </a:bodyPr>
          <a:lstStyle/>
          <a:p>
            <a:pPr marL="0" indent="0" algn="ctr">
              <a:spcBef>
                <a:spcPts val="0"/>
              </a:spcBef>
              <a:buNone/>
            </a:pPr>
            <a:r>
              <a:rPr lang="en-GB" sz="3200" b="1" kern="100" dirty="0">
                <a:solidFill>
                  <a:srgbClr val="FF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Suggested Structure</a:t>
            </a:r>
            <a:endParaRPr lang="en-GB" sz="3200" kern="100" dirty="0">
              <a:solidFill>
                <a:srgbClr val="FF0000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 algn="ctr">
              <a:spcBef>
                <a:spcPts val="0"/>
              </a:spcBef>
              <a:buNone/>
            </a:pPr>
            <a:endParaRPr lang="en-GB" sz="4000" b="1" kern="100" dirty="0">
              <a:solidFill>
                <a:srgbClr val="FF0000"/>
              </a:solidFill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 algn="just">
              <a:lnSpc>
                <a:spcPct val="107000"/>
              </a:lnSpc>
              <a:spcAft>
                <a:spcPts val="130"/>
              </a:spcAft>
              <a:buNone/>
            </a:pPr>
            <a:r>
              <a:rPr lang="en-GB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5. Use of relevant models/theories to explain mechanisms to engage various stakeholders for sustainable stakeholder relationship </a:t>
            </a:r>
            <a:r>
              <a:rPr lang="en-GB" b="1" kern="100" dirty="0">
                <a:solidFill>
                  <a:srgbClr val="FF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(use relevant citations to support your work) -</a:t>
            </a:r>
            <a:r>
              <a:rPr lang="en-GB" kern="100" dirty="0">
                <a:solidFill>
                  <a:srgbClr val="FF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(Approx. 800 words). </a:t>
            </a:r>
          </a:p>
          <a:p>
            <a:pPr marL="0" indent="0" algn="just">
              <a:lnSpc>
                <a:spcPct val="107000"/>
              </a:lnSpc>
              <a:spcAft>
                <a:spcPts val="800"/>
              </a:spcAft>
              <a:buNone/>
            </a:pP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61287068"/>
      </p:ext>
    </p:extLst>
  </p:cSld>
  <p:clrMapOvr>
    <a:masterClrMapping/>
  </p:clrMapOvr>
  <p:transition spd="med"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Business problem?"/>
          <p:cNvSpPr txBox="1">
            <a:spLocks noGrp="1"/>
          </p:cNvSpPr>
          <p:nvPr>
            <p:ph type="title"/>
          </p:nvPr>
        </p:nvSpPr>
        <p:spPr>
          <a:xfrm>
            <a:off x="102741" y="102742"/>
            <a:ext cx="8856323" cy="873303"/>
          </a:xfrm>
          <a:prstGeom prst="rect">
            <a:avLst/>
          </a:prstGeom>
        </p:spPr>
        <p:txBody>
          <a:bodyPr>
            <a:normAutofit/>
          </a:bodyPr>
          <a:lstStyle>
            <a:lvl1pPr>
              <a:defRPr b="1"/>
            </a:lvl1pPr>
          </a:lstStyle>
          <a:p>
            <a:r>
              <a:rPr lang="en-GB" sz="3600" dirty="0">
                <a:ea typeface="Calibri" panose="020F0502020204030204" pitchFamily="34" charset="0"/>
                <a:cs typeface="Times New Roman" panose="02020603050405020304" pitchFamily="18" charset="0"/>
              </a:rPr>
              <a:t>Assignment Workshop</a:t>
            </a:r>
            <a:endParaRPr sz="3600" dirty="0"/>
          </a:p>
        </p:txBody>
      </p:sp>
      <p:sp>
        <p:nvSpPr>
          <p:cNvPr id="131" name="= current or medium to long-term challenges a business faces…"/>
          <p:cNvSpPr txBox="1">
            <a:spLocks noGrp="1"/>
          </p:cNvSpPr>
          <p:nvPr>
            <p:ph type="body" idx="1"/>
          </p:nvPr>
        </p:nvSpPr>
        <p:spPr>
          <a:xfrm>
            <a:off x="184935" y="801384"/>
            <a:ext cx="8774129" cy="4900773"/>
          </a:xfrm>
          <a:prstGeom prst="rect">
            <a:avLst/>
          </a:prstGeom>
        </p:spPr>
        <p:txBody>
          <a:bodyPr>
            <a:noAutofit/>
          </a:bodyPr>
          <a:lstStyle/>
          <a:p>
            <a:pPr marL="0" indent="0" algn="ctr">
              <a:spcBef>
                <a:spcPts val="0"/>
              </a:spcBef>
              <a:buNone/>
            </a:pPr>
            <a:r>
              <a:rPr lang="en-GB" sz="3200" b="1" kern="100" dirty="0">
                <a:solidFill>
                  <a:srgbClr val="FF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Suggested Structure</a:t>
            </a:r>
            <a:endParaRPr lang="en-GB" sz="3200" kern="100" dirty="0">
              <a:solidFill>
                <a:srgbClr val="FF0000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 algn="ctr">
              <a:spcBef>
                <a:spcPts val="0"/>
              </a:spcBef>
              <a:buNone/>
            </a:pPr>
            <a:endParaRPr lang="en-GB" sz="4000" b="1" kern="100" dirty="0">
              <a:solidFill>
                <a:srgbClr val="FF0000"/>
              </a:solidFill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 algn="just">
              <a:lnSpc>
                <a:spcPct val="107000"/>
              </a:lnSpc>
              <a:spcAft>
                <a:spcPts val="130"/>
              </a:spcAft>
              <a:buNone/>
            </a:pPr>
            <a:r>
              <a:rPr lang="en-GB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6. Evaluation of the impact of sustainable stakeholder engagement on organisational performance.</a:t>
            </a:r>
          </a:p>
          <a:p>
            <a:pPr marL="0" indent="0" algn="just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- Assess/evaluate the impact of stakeholder engagement on the organisation performance of your selected organisation/institution </a:t>
            </a:r>
            <a:r>
              <a:rPr lang="en-GB" b="1" kern="100" dirty="0">
                <a:solidFill>
                  <a:srgbClr val="FF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(use relevant citations to support your work) -</a:t>
            </a:r>
            <a:r>
              <a:rPr lang="en-GB" kern="100" dirty="0">
                <a:solidFill>
                  <a:srgbClr val="FF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(Approx.1000 words).</a:t>
            </a:r>
          </a:p>
          <a:p>
            <a:pPr marL="0" indent="0" algn="just">
              <a:lnSpc>
                <a:spcPct val="107000"/>
              </a:lnSpc>
              <a:spcAft>
                <a:spcPts val="800"/>
              </a:spcAft>
              <a:buNone/>
            </a:pP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49688729"/>
      </p:ext>
    </p:extLst>
  </p:cSld>
  <p:clrMapOvr>
    <a:masterClrMapping/>
  </p:clrMapOvr>
  <p:transition spd="med"/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Business problem?"/>
          <p:cNvSpPr txBox="1">
            <a:spLocks noGrp="1"/>
          </p:cNvSpPr>
          <p:nvPr>
            <p:ph type="title"/>
          </p:nvPr>
        </p:nvSpPr>
        <p:spPr>
          <a:xfrm>
            <a:off x="102741" y="102742"/>
            <a:ext cx="8856323" cy="873303"/>
          </a:xfrm>
          <a:prstGeom prst="rect">
            <a:avLst/>
          </a:prstGeom>
        </p:spPr>
        <p:txBody>
          <a:bodyPr>
            <a:normAutofit/>
          </a:bodyPr>
          <a:lstStyle>
            <a:lvl1pPr>
              <a:defRPr b="1"/>
            </a:lvl1pPr>
          </a:lstStyle>
          <a:p>
            <a:r>
              <a:rPr lang="en-GB" sz="3600" dirty="0">
                <a:ea typeface="Calibri" panose="020F0502020204030204" pitchFamily="34" charset="0"/>
                <a:cs typeface="Times New Roman" panose="02020603050405020304" pitchFamily="18" charset="0"/>
              </a:rPr>
              <a:t>Assignment Workshop</a:t>
            </a:r>
            <a:endParaRPr sz="3600" dirty="0"/>
          </a:p>
        </p:txBody>
      </p:sp>
      <p:sp>
        <p:nvSpPr>
          <p:cNvPr id="131" name="= current or medium to long-term challenges a business faces…"/>
          <p:cNvSpPr txBox="1">
            <a:spLocks noGrp="1"/>
          </p:cNvSpPr>
          <p:nvPr>
            <p:ph type="body" idx="1"/>
          </p:nvPr>
        </p:nvSpPr>
        <p:spPr>
          <a:xfrm>
            <a:off x="184935" y="801384"/>
            <a:ext cx="8774129" cy="4900773"/>
          </a:xfrm>
          <a:prstGeom prst="rect">
            <a:avLst/>
          </a:prstGeom>
        </p:spPr>
        <p:txBody>
          <a:bodyPr>
            <a:noAutofit/>
          </a:bodyPr>
          <a:lstStyle/>
          <a:p>
            <a:pPr marL="0" indent="0" algn="ctr">
              <a:spcBef>
                <a:spcPts val="0"/>
              </a:spcBef>
              <a:buNone/>
            </a:pPr>
            <a:r>
              <a:rPr lang="en-GB" sz="3200" b="1" kern="100" dirty="0">
                <a:solidFill>
                  <a:srgbClr val="FF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Suggested Structure</a:t>
            </a:r>
            <a:endParaRPr lang="en-GB" sz="3200" kern="100" dirty="0">
              <a:solidFill>
                <a:srgbClr val="FF0000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 algn="ctr">
              <a:spcBef>
                <a:spcPts val="0"/>
              </a:spcBef>
              <a:buNone/>
            </a:pPr>
            <a:endParaRPr lang="en-GB" sz="4000" b="1" kern="100" dirty="0">
              <a:solidFill>
                <a:srgbClr val="FF0000"/>
              </a:solidFill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 algn="just">
              <a:lnSpc>
                <a:spcPct val="107000"/>
              </a:lnSpc>
              <a:spcAft>
                <a:spcPts val="130"/>
              </a:spcAft>
              <a:buNone/>
            </a:pPr>
            <a:r>
              <a:rPr lang="en-GB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7. Recommendation on how the organisation can involve in and impact through stakeholder engagement on the organisation performance of your selected organisation/institution - (Approx. 300 words).</a:t>
            </a:r>
          </a:p>
          <a:p>
            <a:pPr marL="0" indent="0" algn="just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  <a:p>
            <a:pPr marL="0" indent="0" algn="just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8. Conclusion (Approx. 200 words).</a:t>
            </a:r>
          </a:p>
          <a:p>
            <a:pPr marL="0" indent="0" algn="just">
              <a:lnSpc>
                <a:spcPct val="107000"/>
              </a:lnSpc>
              <a:spcAft>
                <a:spcPts val="800"/>
              </a:spcAft>
              <a:buNone/>
            </a:pP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43072724"/>
      </p:ext>
    </p:extLst>
  </p:cSld>
  <p:clrMapOvr>
    <a:masterClrMapping/>
  </p:clrMapOvr>
  <p:transition spd="med"/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6" name="What are common usual business problems?"/>
          <p:cNvSpPr txBox="1">
            <a:spLocks noGrp="1"/>
          </p:cNvSpPr>
          <p:nvPr>
            <p:ph type="title"/>
          </p:nvPr>
        </p:nvSpPr>
        <p:spPr>
          <a:xfrm>
            <a:off x="246580" y="274638"/>
            <a:ext cx="8558373" cy="1143001"/>
          </a:xfrm>
          <a:prstGeom prst="rect">
            <a:avLst/>
          </a:prstGeom>
        </p:spPr>
        <p:txBody>
          <a:bodyPr>
            <a:normAutofit/>
          </a:bodyPr>
          <a:lstStyle>
            <a:lvl1pPr>
              <a:defRPr b="1"/>
            </a:lvl1pPr>
          </a:lstStyle>
          <a:p>
            <a:r>
              <a:rPr lang="en-GB" sz="4800" b="1" u="none" strike="noStrike" baseline="0" dirty="0"/>
              <a:t>Break!</a:t>
            </a:r>
            <a:endParaRPr sz="4800" dirty="0">
              <a:solidFill>
                <a:srgbClr val="FF0000"/>
              </a:solidFill>
            </a:endParaRPr>
          </a:p>
        </p:txBody>
      </p:sp>
      <p:sp>
        <p:nvSpPr>
          <p:cNvPr id="197" name="Double-click to edit"/>
          <p:cNvSpPr txBox="1">
            <a:spLocks noGrp="1"/>
          </p:cNvSpPr>
          <p:nvPr>
            <p:ph type="body" idx="1"/>
          </p:nvPr>
        </p:nvSpPr>
        <p:spPr>
          <a:xfrm>
            <a:off x="879764" y="1417639"/>
            <a:ext cx="7339562" cy="4041356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en-GB" sz="4400" b="1" dirty="0"/>
          </a:p>
          <a:p>
            <a:pPr marL="0" indent="0" algn="ctr">
              <a:buNone/>
            </a:pPr>
            <a:r>
              <a:rPr lang="en-GB" sz="4400" b="1" dirty="0">
                <a:solidFill>
                  <a:srgbClr val="FF0000"/>
                </a:solidFill>
              </a:rPr>
              <a:t>Break Time!</a:t>
            </a:r>
          </a:p>
          <a:p>
            <a:pPr marL="0" indent="0" algn="ctr">
              <a:buNone/>
            </a:pPr>
            <a:endParaRPr lang="en-GB" sz="4400" b="1" dirty="0">
              <a:solidFill>
                <a:srgbClr val="FF0000"/>
              </a:solidFill>
            </a:endParaRPr>
          </a:p>
        </p:txBody>
      </p:sp>
      <p:pic>
        <p:nvPicPr>
          <p:cNvPr id="1026" name="Picture 2" descr="It's OK to Take a Break from Social Media and How to Detox">
            <a:extLst>
              <a:ext uri="{FF2B5EF4-FFF2-40B4-BE49-F238E27FC236}">
                <a16:creationId xmlns:a16="http://schemas.microsoft.com/office/drawing/2014/main" id="{F5299995-3F9B-D014-3622-57B3DD6A7C8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57573" y="2965178"/>
            <a:ext cx="4746661" cy="21410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9282061"/>
      </p:ext>
    </p:extLst>
  </p:cSld>
  <p:clrMapOvr>
    <a:masterClrMapping/>
  </p:clrMapOvr>
  <p:transition spd="med"/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Business problem?"/>
          <p:cNvSpPr txBox="1">
            <a:spLocks noGrp="1"/>
          </p:cNvSpPr>
          <p:nvPr>
            <p:ph type="title"/>
          </p:nvPr>
        </p:nvSpPr>
        <p:spPr>
          <a:xfrm>
            <a:off x="102741" y="102742"/>
            <a:ext cx="8856323" cy="873303"/>
          </a:xfrm>
          <a:prstGeom prst="rect">
            <a:avLst/>
          </a:prstGeom>
        </p:spPr>
        <p:txBody>
          <a:bodyPr>
            <a:normAutofit/>
          </a:bodyPr>
          <a:lstStyle>
            <a:lvl1pPr>
              <a:defRPr b="1"/>
            </a:lvl1pPr>
          </a:lstStyle>
          <a:p>
            <a:r>
              <a:rPr lang="en-GB" sz="4000" b="1" kern="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Assignment Workshop</a:t>
            </a:r>
            <a:endParaRPr sz="4000" dirty="0"/>
          </a:p>
        </p:txBody>
      </p:sp>
      <p:sp>
        <p:nvSpPr>
          <p:cNvPr id="131" name="= current or medium to long-term challenges a business faces…"/>
          <p:cNvSpPr txBox="1">
            <a:spLocks noGrp="1"/>
          </p:cNvSpPr>
          <p:nvPr>
            <p:ph type="body" idx="1"/>
          </p:nvPr>
        </p:nvSpPr>
        <p:spPr>
          <a:xfrm>
            <a:off x="102741" y="1068512"/>
            <a:ext cx="8856323" cy="4654194"/>
          </a:xfrm>
          <a:prstGeom prst="rect">
            <a:avLst/>
          </a:prstGeom>
        </p:spPr>
        <p:txBody>
          <a:bodyPr>
            <a:noAutofit/>
          </a:bodyPr>
          <a:lstStyle/>
          <a:p>
            <a:pPr algn="just">
              <a:lnSpc>
                <a:spcPct val="107000"/>
              </a:lnSpc>
              <a:spcAft>
                <a:spcPts val="800"/>
              </a:spcAft>
            </a:pPr>
            <a:endParaRPr lang="en-GB" kern="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3200" b="1" dirty="0">
                <a:solidFill>
                  <a:srgbClr val="FF0000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It is time to have 1-2-1 feedback on your assignment from your lecturer.</a:t>
            </a: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endParaRPr lang="en-GB" sz="3200" b="1" dirty="0">
              <a:solidFill>
                <a:srgbClr val="FF0000"/>
              </a:solidFill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3200" b="1" dirty="0">
                <a:solidFill>
                  <a:srgbClr val="FF0000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Use the remainder of the session to complete part of your assignment.</a:t>
            </a:r>
            <a:endParaRPr lang="en-GB" sz="3200" b="1" kern="100" dirty="0">
              <a:solidFill>
                <a:srgbClr val="FF0000"/>
              </a:solidFill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79509735"/>
      </p:ext>
    </p:extLst>
  </p:cSld>
  <p:clrMapOvr>
    <a:masterClrMapping/>
  </p:clrMapOvr>
  <p:transition spd="med"/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Business problem?"/>
          <p:cNvSpPr txBox="1">
            <a:spLocks noGrp="1"/>
          </p:cNvSpPr>
          <p:nvPr>
            <p:ph type="title"/>
          </p:nvPr>
        </p:nvSpPr>
        <p:spPr>
          <a:xfrm>
            <a:off x="102741" y="102742"/>
            <a:ext cx="8856323" cy="873303"/>
          </a:xfrm>
          <a:prstGeom prst="rect">
            <a:avLst/>
          </a:prstGeom>
        </p:spPr>
        <p:txBody>
          <a:bodyPr>
            <a:normAutofit/>
          </a:bodyPr>
          <a:lstStyle>
            <a:lvl1pPr>
              <a:defRPr b="1"/>
            </a:lvl1pPr>
          </a:lstStyle>
          <a:p>
            <a:r>
              <a:rPr lang="en-GB" sz="3600" b="1" kern="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Assignment Workshop</a:t>
            </a:r>
            <a:endParaRPr sz="3600" dirty="0"/>
          </a:p>
        </p:txBody>
      </p:sp>
      <p:sp>
        <p:nvSpPr>
          <p:cNvPr id="131" name="= current or medium to long-term challenges a business faces…"/>
          <p:cNvSpPr txBox="1">
            <a:spLocks noGrp="1"/>
          </p:cNvSpPr>
          <p:nvPr>
            <p:ph type="body" idx="1"/>
          </p:nvPr>
        </p:nvSpPr>
        <p:spPr>
          <a:xfrm>
            <a:off x="102740" y="1171254"/>
            <a:ext cx="8856323" cy="4407613"/>
          </a:xfrm>
          <a:prstGeom prst="rect">
            <a:avLst/>
          </a:prstGeom>
        </p:spPr>
        <p:txBody>
          <a:bodyPr>
            <a:noAutofit/>
          </a:bodyPr>
          <a:lstStyle/>
          <a:p>
            <a:pPr algn="just">
              <a:lnSpc>
                <a:spcPct val="107000"/>
              </a:lnSpc>
              <a:spcAft>
                <a:spcPts val="800"/>
              </a:spcAft>
            </a:pP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 algn="ctr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4000" b="1" kern="0" dirty="0">
                <a:solidFill>
                  <a:srgbClr val="FF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General Q &amp; A session.</a:t>
            </a:r>
          </a:p>
          <a:p>
            <a:pPr marL="0" indent="0" algn="ctr">
              <a:lnSpc>
                <a:spcPct val="107000"/>
              </a:lnSpc>
              <a:spcAft>
                <a:spcPts val="800"/>
              </a:spcAft>
              <a:buNone/>
            </a:pPr>
            <a:endParaRPr lang="en-GB" sz="4000" b="1" dirty="0">
              <a:solidFill>
                <a:srgbClr val="FF0000"/>
              </a:solidFill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 algn="ctr">
              <a:lnSpc>
                <a:spcPct val="107000"/>
              </a:lnSpc>
              <a:spcAft>
                <a:spcPts val="800"/>
              </a:spcAft>
              <a:buNone/>
            </a:pPr>
            <a:endParaRPr lang="en-GB" sz="4000" b="1" kern="100" dirty="0">
              <a:solidFill>
                <a:srgbClr val="FF0000"/>
              </a:solidFill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1026" name="Picture 2" descr="Monthly Q&amp;A - Gold Coast Fresh Meat Centre">
            <a:extLst>
              <a:ext uri="{FF2B5EF4-FFF2-40B4-BE49-F238E27FC236}">
                <a16:creationId xmlns:a16="http://schemas.microsoft.com/office/drawing/2014/main" id="{60F50066-4EEC-4809-E626-96AA75F145E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08253" y="3584181"/>
            <a:ext cx="5455576" cy="17084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30945129"/>
      </p:ext>
    </p:extLst>
  </p:cSld>
  <p:clrMapOvr>
    <a:masterClrMapping/>
  </p:clrMapOvr>
  <p:transition spd="med"/>
</p:sld>
</file>

<file path=ppt/theme/theme1.xml><?xml version="1.0" encoding="utf-8"?>
<a:theme xmlns:a="http://schemas.openxmlformats.org/drawingml/2006/main" name="20140311PresentationUWTSDTemplate">
  <a:themeElements>
    <a:clrScheme name="20140311PresentationUWTSDTemplate">
      <a:dk1>
        <a:srgbClr val="000000"/>
      </a:dk1>
      <a:lt1>
        <a:srgbClr val="FFFFFF"/>
      </a:lt1>
      <a:dk2>
        <a:srgbClr val="A7A7A7"/>
      </a:dk2>
      <a:lt2>
        <a:srgbClr val="535353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FF00FF"/>
      </a:folHlink>
    </a:clrScheme>
    <a:fontScheme name="20140311PresentationUWTSDTemplate">
      <a:majorFont>
        <a:latin typeface="Helvetica"/>
        <a:ea typeface="Helvetica"/>
        <a:cs typeface="Helvetica"/>
      </a:majorFont>
      <a:minorFont>
        <a:latin typeface="Calibri"/>
        <a:ea typeface="Calibri"/>
        <a:cs typeface="Calibri"/>
      </a:minorFont>
    </a:fontScheme>
    <a:fmtScheme name="20140311PresentationUWTSDTemplat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381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38100" dist="20000" dir="5400000" rotWithShape="0">
              <a:srgbClr val="000000">
                <a:alpha val="38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FFFFFF"/>
        </a:solidFill>
        <a:ln w="25400" cap="flat">
          <a:solidFill>
            <a:schemeClr val="accent1"/>
          </a:solidFill>
          <a:prstDash val="solid"/>
          <a:round/>
        </a:ln>
        <a:effectLst>
          <a:outerShdw blurRad="38100" dist="23000" dir="5400000" rotWithShape="0">
            <a:srgbClr val="000000">
              <a:alpha val="35000"/>
            </a:srgbClr>
          </a:outerShdw>
        </a:effectLst>
        <a:sp3d/>
      </a:spPr>
      <a:bodyPr rot="0" spcFirstLastPara="1" vertOverflow="overflow" horzOverflow="overflow" vert="horz" wrap="square" lIns="45719" tIns="45719" rIns="45719" bIns="45719" numCol="1" spcCol="38100" rtlCol="0" anchor="ctr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Myriad Pro"/>
            <a:ea typeface="Myriad Pro"/>
            <a:cs typeface="Myriad Pro"/>
            <a:sym typeface="Myriad Pro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spDef>
    <a:lnDef>
      <a:spPr>
        <a:noFill/>
        <a:ln w="25400" cap="flat">
          <a:solidFill>
            <a:schemeClr val="accent1"/>
          </a:solidFill>
          <a:prstDash val="solid"/>
          <a:round/>
        </a:ln>
        <a:effectLst>
          <a:outerShdw blurRad="38100" dist="20000" dir="5400000" rotWithShape="0">
            <a:srgbClr val="000000">
              <a:alpha val="38000"/>
            </a:srgbClr>
          </a:outerShdw>
        </a:effectLst>
        <a:sp3d/>
      </a:spPr>
      <a:bodyPr rot="0" spcFirstLastPara="1" vertOverflow="overflow" horzOverflow="overflow" vert="horz" wrap="square" lIns="91439" tIns="45719" rIns="91439" bIns="45719" numCol="1" spcCol="38100" rtlCol="0" anchor="t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45719" tIns="45719" rIns="45719" bIns="45719" numCol="1" spcCol="38100" rtlCol="0" anchor="t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Myriad Pro"/>
            <a:ea typeface="Myriad Pro"/>
            <a:cs typeface="Myriad Pro"/>
            <a:sym typeface="Myriad Pro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txDef>
  </a:objectDefaults>
  <a:extraClrSchemeLst/>
</a:theme>
</file>

<file path=ppt/theme/theme2.xml><?xml version="1.0" encoding="utf-8"?>
<a:theme xmlns:a="http://schemas.openxmlformats.org/drawingml/2006/main" name="20140311PresentationUWTSDTemplate">
  <a:themeElements>
    <a:clrScheme name="20140311PresentationUWTSDTemplate">
      <a:dk1>
        <a:srgbClr val="000000"/>
      </a:dk1>
      <a:lt1>
        <a:srgbClr val="FFFFFF"/>
      </a:lt1>
      <a:dk2>
        <a:srgbClr val="A7A7A7"/>
      </a:dk2>
      <a:lt2>
        <a:srgbClr val="535353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FF00FF"/>
      </a:folHlink>
    </a:clrScheme>
    <a:fontScheme name="20140311PresentationUWTSDTemplate">
      <a:majorFont>
        <a:latin typeface="Helvetica"/>
        <a:ea typeface="Helvetica"/>
        <a:cs typeface="Helvetica"/>
      </a:majorFont>
      <a:minorFont>
        <a:latin typeface="Calibri"/>
        <a:ea typeface="Calibri"/>
        <a:cs typeface="Calibri"/>
      </a:minorFont>
    </a:fontScheme>
    <a:fmtScheme name="20140311PresentationUWTSDTemplat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381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38100" dist="20000" dir="5400000" rotWithShape="0">
              <a:srgbClr val="000000">
                <a:alpha val="38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FFFFFF"/>
        </a:solidFill>
        <a:ln w="25400" cap="flat">
          <a:solidFill>
            <a:schemeClr val="accent1"/>
          </a:solidFill>
          <a:prstDash val="solid"/>
          <a:round/>
        </a:ln>
        <a:effectLst>
          <a:outerShdw blurRad="38100" dist="23000" dir="5400000" rotWithShape="0">
            <a:srgbClr val="000000">
              <a:alpha val="35000"/>
            </a:srgbClr>
          </a:outerShdw>
        </a:effectLst>
        <a:sp3d/>
      </a:spPr>
      <a:bodyPr rot="0" spcFirstLastPara="1" vertOverflow="overflow" horzOverflow="overflow" vert="horz" wrap="square" lIns="45719" tIns="45719" rIns="45719" bIns="45719" numCol="1" spcCol="38100" rtlCol="0" anchor="ctr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Myriad Pro"/>
            <a:ea typeface="Myriad Pro"/>
            <a:cs typeface="Myriad Pro"/>
            <a:sym typeface="Myriad Pro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spDef>
    <a:lnDef>
      <a:spPr>
        <a:noFill/>
        <a:ln w="25400" cap="flat">
          <a:solidFill>
            <a:schemeClr val="accent1"/>
          </a:solidFill>
          <a:prstDash val="solid"/>
          <a:round/>
        </a:ln>
        <a:effectLst>
          <a:outerShdw blurRad="38100" dist="20000" dir="5400000" rotWithShape="0">
            <a:srgbClr val="000000">
              <a:alpha val="38000"/>
            </a:srgbClr>
          </a:outerShdw>
        </a:effectLst>
        <a:sp3d/>
      </a:spPr>
      <a:bodyPr rot="0" spcFirstLastPara="1" vertOverflow="overflow" horzOverflow="overflow" vert="horz" wrap="square" lIns="91439" tIns="45719" rIns="91439" bIns="45719" numCol="1" spcCol="38100" rtlCol="0" anchor="t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45719" tIns="45719" rIns="45719" bIns="45719" numCol="1" spcCol="38100" rtlCol="0" anchor="t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Myriad Pro"/>
            <a:ea typeface="Myriad Pro"/>
            <a:cs typeface="Myriad Pro"/>
            <a:sym typeface="Myriad Pro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tx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10528</TotalTime>
  <Words>787</Words>
  <Application>Microsoft Office PowerPoint</Application>
  <PresentationFormat>On-screen Show (4:3)</PresentationFormat>
  <Paragraphs>83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2" baseType="lpstr">
      <vt:lpstr>Arial</vt:lpstr>
      <vt:lpstr>Calibri</vt:lpstr>
      <vt:lpstr>Myriad Pro</vt:lpstr>
      <vt:lpstr>Symbol</vt:lpstr>
      <vt:lpstr>Times New Roman</vt:lpstr>
      <vt:lpstr>20140311PresentationUWTSDTemplate</vt:lpstr>
      <vt:lpstr>  BALM 5001  Understanding and Engaging Stakeholders  Week 9:  Assignment Workshop. Prepared by: Oluwaseun (Olu) Adegbite, PhD.    </vt:lpstr>
      <vt:lpstr>Last Week (i.e., Week 9), ……</vt:lpstr>
      <vt:lpstr>This Week (i.e., Week 10), ……</vt:lpstr>
      <vt:lpstr>Case Study/Class Discussion</vt:lpstr>
      <vt:lpstr>Case Study/Class Discussion</vt:lpstr>
      <vt:lpstr>Assignment Workshop</vt:lpstr>
      <vt:lpstr>Assignment Workshop</vt:lpstr>
      <vt:lpstr>Assignment Workshop</vt:lpstr>
      <vt:lpstr>Assignment Workshop</vt:lpstr>
      <vt:lpstr>Assignment Workshop</vt:lpstr>
      <vt:lpstr>Assignment Workshop</vt:lpstr>
      <vt:lpstr>Assignment Workshop</vt:lpstr>
      <vt:lpstr>Assignment Workshop</vt:lpstr>
      <vt:lpstr>Break!</vt:lpstr>
      <vt:lpstr>Assignment Workshop</vt:lpstr>
      <vt:lpstr>Assignment Workshop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LCLM4004  Problem Solving and Decision Making  Week 1</dc:title>
  <dc:creator>Adegbite, Oluwaseun</dc:creator>
  <cp:lastModifiedBy>Adegbite, Oluwaseun</cp:lastModifiedBy>
  <cp:revision>436</cp:revision>
  <dcterms:modified xsi:type="dcterms:W3CDTF">2024-07-09T22:09:00Z</dcterms:modified>
</cp:coreProperties>
</file>