
<file path=[Content_Types].xml><?xml version="1.0" encoding="utf-8"?>
<Types xmlns="http://schemas.openxmlformats.org/package/2006/content-types">
  <Default Extension="1" ContentType="image/jpeg"/>
  <Default Extension="jpeg" ContentType="image/jpeg"/>
  <Default Extension="png" ContentType="image/png"/>
  <Default Extension="rels" ContentType="application/vnd.openxmlformats-package.relationships+xml"/>
  <Default Extension="svg" ContentType="image/svg+xml"/>
  <Default Extension="tmp" ContentType="image/png"/>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ink/ink1.xml" ContentType="application/inkml+xml"/>
  <Override PartName="/ppt/ink/ink2.xml" ContentType="application/inkml+xml"/>
  <Override PartName="/ppt/ink/ink3.xml" ContentType="application/inkml+xml"/>
  <Override PartName="/ppt/notesSlides/notesSlide4.xml" ContentType="application/vnd.openxmlformats-officedocument.presentationml.notesSlide+xml"/>
  <Override PartName="/ppt/ink/ink4.xml" ContentType="application/inkml+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5.xml" ContentType="application/vnd.openxmlformats-officedocument.presentationml.notesSlide+xml"/>
  <Override PartName="/ppt/notesSlides/notesSlide6.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39" r:id="rId4"/>
  </p:sldMasterIdLst>
  <p:notesMasterIdLst>
    <p:notesMasterId r:id="rId67"/>
  </p:notesMasterIdLst>
  <p:sldIdLst>
    <p:sldId id="279" r:id="rId5"/>
    <p:sldId id="280" r:id="rId6"/>
    <p:sldId id="265" r:id="rId7"/>
    <p:sldId id="258" r:id="rId8"/>
    <p:sldId id="260" r:id="rId9"/>
    <p:sldId id="261" r:id="rId10"/>
    <p:sldId id="275" r:id="rId11"/>
    <p:sldId id="451" r:id="rId12"/>
    <p:sldId id="454" r:id="rId13"/>
    <p:sldId id="455" r:id="rId14"/>
    <p:sldId id="452" r:id="rId15"/>
    <p:sldId id="453" r:id="rId16"/>
    <p:sldId id="276" r:id="rId17"/>
    <p:sldId id="289" r:id="rId18"/>
    <p:sldId id="270" r:id="rId19"/>
    <p:sldId id="271" r:id="rId20"/>
    <p:sldId id="282" r:id="rId21"/>
    <p:sldId id="283" r:id="rId22"/>
    <p:sldId id="272" r:id="rId23"/>
    <p:sldId id="291" r:id="rId24"/>
    <p:sldId id="284" r:id="rId25"/>
    <p:sldId id="285" r:id="rId26"/>
    <p:sldId id="286" r:id="rId27"/>
    <p:sldId id="290" r:id="rId28"/>
    <p:sldId id="277" r:id="rId29"/>
    <p:sldId id="281" r:id="rId30"/>
    <p:sldId id="274" r:id="rId31"/>
    <p:sldId id="418" r:id="rId32"/>
    <p:sldId id="417" r:id="rId33"/>
    <p:sldId id="419" r:id="rId34"/>
    <p:sldId id="462" r:id="rId35"/>
    <p:sldId id="421" r:id="rId36"/>
    <p:sldId id="460" r:id="rId37"/>
    <p:sldId id="433" r:id="rId38"/>
    <p:sldId id="461" r:id="rId39"/>
    <p:sldId id="429" r:id="rId40"/>
    <p:sldId id="430" r:id="rId41"/>
    <p:sldId id="431" r:id="rId42"/>
    <p:sldId id="432" r:id="rId43"/>
    <p:sldId id="456" r:id="rId44"/>
    <p:sldId id="422" r:id="rId45"/>
    <p:sldId id="428" r:id="rId46"/>
    <p:sldId id="423" r:id="rId47"/>
    <p:sldId id="457" r:id="rId48"/>
    <p:sldId id="424" r:id="rId49"/>
    <p:sldId id="459" r:id="rId50"/>
    <p:sldId id="425" r:id="rId51"/>
    <p:sldId id="427" r:id="rId52"/>
    <p:sldId id="458" r:id="rId53"/>
    <p:sldId id="436" r:id="rId54"/>
    <p:sldId id="441" r:id="rId55"/>
    <p:sldId id="439" r:id="rId56"/>
    <p:sldId id="443" r:id="rId57"/>
    <p:sldId id="444" r:id="rId58"/>
    <p:sldId id="440" r:id="rId59"/>
    <p:sldId id="438" r:id="rId60"/>
    <p:sldId id="442" r:id="rId61"/>
    <p:sldId id="434" r:id="rId62"/>
    <p:sldId id="435" r:id="rId63"/>
    <p:sldId id="445" r:id="rId64"/>
    <p:sldId id="446" r:id="rId65"/>
    <p:sldId id="450" r:id="rId66"/>
  </p:sldIdLst>
  <p:sldSz cx="12192000" cy="6858000"/>
  <p:notesSz cx="6858000" cy="9144000"/>
  <p:defaultText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900"/>
    <a:srgbClr val="6A22DE"/>
    <a:srgbClr val="FF00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DE28173-AC08-4C60-A6E6-CB220EF1DA8E}" v="11" dt="2026-03-18T14:03:05.280"/>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7106" autoAdjust="0"/>
    <p:restoredTop sz="94660"/>
  </p:normalViewPr>
  <p:slideViewPr>
    <p:cSldViewPr snapToGrid="0">
      <p:cViewPr>
        <p:scale>
          <a:sx n="87" d="100"/>
          <a:sy n="87" d="100"/>
        </p:scale>
        <p:origin x="3" y="30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21" Type="http://schemas.openxmlformats.org/officeDocument/2006/relationships/slide" Target="slides/slide17.xml"/><Relationship Id="rId42" Type="http://schemas.openxmlformats.org/officeDocument/2006/relationships/slide" Target="slides/slide38.xml"/><Relationship Id="rId47" Type="http://schemas.openxmlformats.org/officeDocument/2006/relationships/slide" Target="slides/slide43.xml"/><Relationship Id="rId63" Type="http://schemas.openxmlformats.org/officeDocument/2006/relationships/slide" Target="slides/slide59.xml"/><Relationship Id="rId68" Type="http://schemas.openxmlformats.org/officeDocument/2006/relationships/presProps" Target="presProps.xml"/><Relationship Id="rId7" Type="http://schemas.openxmlformats.org/officeDocument/2006/relationships/slide" Target="slides/slide3.xml"/><Relationship Id="rId71"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slide" Target="slides/slide54.xml"/><Relationship Id="rId66" Type="http://schemas.openxmlformats.org/officeDocument/2006/relationships/slide" Target="slides/slide62.xml"/><Relationship Id="rId5" Type="http://schemas.openxmlformats.org/officeDocument/2006/relationships/slide" Target="slides/slide1.xml"/><Relationship Id="rId61" Type="http://schemas.openxmlformats.org/officeDocument/2006/relationships/slide" Target="slides/slide57.xml"/><Relationship Id="rId19" Type="http://schemas.openxmlformats.org/officeDocument/2006/relationships/slide" Target="slides/slide1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64" Type="http://schemas.openxmlformats.org/officeDocument/2006/relationships/slide" Target="slides/slide60.xml"/><Relationship Id="rId69" Type="http://schemas.openxmlformats.org/officeDocument/2006/relationships/viewProps" Target="viewProps.xml"/><Relationship Id="rId8" Type="http://schemas.openxmlformats.org/officeDocument/2006/relationships/slide" Target="slides/slide4.xml"/><Relationship Id="rId51" Type="http://schemas.openxmlformats.org/officeDocument/2006/relationships/slide" Target="slides/slide47.xml"/><Relationship Id="rId72" Type="http://schemas.microsoft.com/office/2015/10/relationships/revisionInfo" Target="revisionInfo.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slide" Target="slides/slide55.xml"/><Relationship Id="rId67" Type="http://schemas.openxmlformats.org/officeDocument/2006/relationships/notesMaster" Target="notesMasters/notesMaster1.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slide" Target="slides/slide58.xml"/><Relationship Id="rId70"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slide" Target="slides/slide56.xml"/><Relationship Id="rId65" Type="http://schemas.openxmlformats.org/officeDocument/2006/relationships/slide" Target="slides/slide61.xml"/><Relationship Id="rId4" Type="http://schemas.openxmlformats.org/officeDocument/2006/relationships/slideMaster" Target="slideMasters/slideMaster1.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 Id="rId34" Type="http://schemas.openxmlformats.org/officeDocument/2006/relationships/slide" Target="slides/slide30.xml"/><Relationship Id="rId50" Type="http://schemas.openxmlformats.org/officeDocument/2006/relationships/slide" Target="slides/slide46.xml"/><Relationship Id="rId55" Type="http://schemas.openxmlformats.org/officeDocument/2006/relationships/slide" Target="slides/slide51.xml"/></Relationships>
</file>

<file path=ppt/diagrams/_rels/data2.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svg"/><Relationship Id="rId1" Type="http://schemas.openxmlformats.org/officeDocument/2006/relationships/image" Target="../media/image15.png"/><Relationship Id="rId6" Type="http://schemas.openxmlformats.org/officeDocument/2006/relationships/image" Target="../media/image20.svg"/><Relationship Id="rId5" Type="http://schemas.openxmlformats.org/officeDocument/2006/relationships/image" Target="../media/image19.png"/><Relationship Id="rId4" Type="http://schemas.openxmlformats.org/officeDocument/2006/relationships/image" Target="../media/image18.svg"/></Relationships>
</file>

<file path=ppt/diagrams/_rels/drawing2.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svg"/><Relationship Id="rId1" Type="http://schemas.openxmlformats.org/officeDocument/2006/relationships/image" Target="../media/image15.png"/><Relationship Id="rId6" Type="http://schemas.openxmlformats.org/officeDocument/2006/relationships/image" Target="../media/image20.svg"/><Relationship Id="rId5" Type="http://schemas.openxmlformats.org/officeDocument/2006/relationships/image" Target="../media/image19.png"/><Relationship Id="rId4" Type="http://schemas.openxmlformats.org/officeDocument/2006/relationships/image" Target="../media/image18.svg"/></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18/5/colors/Iconchunking_neutralbg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4BEC744C-F43C-4F1F-8279-53A6E8C4E4AC}" type="doc">
      <dgm:prSet loTypeId="urn:microsoft.com/office/officeart/2005/8/layout/hierarchy1" loCatId="hierarchy" qsTypeId="urn:microsoft.com/office/officeart/2005/8/quickstyle/simple1" qsCatId="simple" csTypeId="urn:microsoft.com/office/officeart/2005/8/colors/accent1_2" csCatId="accent1" phldr="1"/>
      <dgm:spPr/>
      <dgm:t>
        <a:bodyPr/>
        <a:lstStyle/>
        <a:p>
          <a:endParaRPr lang="en-US"/>
        </a:p>
      </dgm:t>
    </dgm:pt>
    <dgm:pt modelId="{376DDEEE-C967-4082-AC9B-044B329AF9C3}">
      <dgm:prSet/>
      <dgm:spPr/>
      <dgm:t>
        <a:bodyPr/>
        <a:lstStyle/>
        <a:p>
          <a:r>
            <a:rPr lang="en-GB" dirty="0"/>
            <a:t>Naturalism</a:t>
          </a:r>
        </a:p>
        <a:p>
          <a:r>
            <a:rPr lang="en-GB" b="0" i="0" dirty="0"/>
            <a:t>capturing speech as accurately and completely as possible, including stutters, pauses and non-verbal cues; aiming for a realistic representation of the interview</a:t>
          </a:r>
          <a:endParaRPr lang="en-US" dirty="0"/>
        </a:p>
      </dgm:t>
    </dgm:pt>
    <dgm:pt modelId="{BBC8B617-CAAB-4014-B41F-E625F127409A}" type="parTrans" cxnId="{13F2DE0C-08A8-4284-A5E8-139E8B2F33B7}">
      <dgm:prSet/>
      <dgm:spPr/>
      <dgm:t>
        <a:bodyPr/>
        <a:lstStyle/>
        <a:p>
          <a:endParaRPr lang="en-US"/>
        </a:p>
      </dgm:t>
    </dgm:pt>
    <dgm:pt modelId="{975CAA57-95EA-4687-A6EB-9E06035221A5}" type="sibTrans" cxnId="{13F2DE0C-08A8-4284-A5E8-139E8B2F33B7}">
      <dgm:prSet/>
      <dgm:spPr/>
      <dgm:t>
        <a:bodyPr/>
        <a:lstStyle/>
        <a:p>
          <a:endParaRPr lang="en-US"/>
        </a:p>
      </dgm:t>
    </dgm:pt>
    <dgm:pt modelId="{DCD0F251-1D56-497F-BF5C-30170FA23F30}">
      <dgm:prSet/>
      <dgm:spPr/>
      <dgm:t>
        <a:bodyPr/>
        <a:lstStyle/>
        <a:p>
          <a:r>
            <a:rPr lang="en-GB" dirty="0" err="1"/>
            <a:t>Denaturalism</a:t>
          </a:r>
          <a:endParaRPr lang="en-GB" dirty="0"/>
        </a:p>
        <a:p>
          <a:r>
            <a:rPr lang="en-GB" dirty="0"/>
            <a:t>grammar is corrected; interview noise (e.g. stutters, pauses) is removed; non-standard accents are standardised</a:t>
          </a:r>
          <a:endParaRPr lang="en-US" dirty="0"/>
        </a:p>
      </dgm:t>
    </dgm:pt>
    <dgm:pt modelId="{1B8B6474-FCB2-4B68-A23A-B49E166AEA98}" type="parTrans" cxnId="{5B012524-E143-4B60-B2C0-2237738B2E2C}">
      <dgm:prSet/>
      <dgm:spPr/>
      <dgm:t>
        <a:bodyPr/>
        <a:lstStyle/>
        <a:p>
          <a:endParaRPr lang="en-US"/>
        </a:p>
      </dgm:t>
    </dgm:pt>
    <dgm:pt modelId="{48F90CBE-4A13-47F1-B476-AECA7768E7C2}" type="sibTrans" cxnId="{5B012524-E143-4B60-B2C0-2237738B2E2C}">
      <dgm:prSet/>
      <dgm:spPr/>
      <dgm:t>
        <a:bodyPr/>
        <a:lstStyle/>
        <a:p>
          <a:endParaRPr lang="en-US"/>
        </a:p>
      </dgm:t>
    </dgm:pt>
    <dgm:pt modelId="{E1992BFA-883C-4B09-9781-B49FA7610DAA}" type="pres">
      <dgm:prSet presAssocID="{4BEC744C-F43C-4F1F-8279-53A6E8C4E4AC}" presName="hierChild1" presStyleCnt="0">
        <dgm:presLayoutVars>
          <dgm:chPref val="1"/>
          <dgm:dir/>
          <dgm:animOne val="branch"/>
          <dgm:animLvl val="lvl"/>
          <dgm:resizeHandles/>
        </dgm:presLayoutVars>
      </dgm:prSet>
      <dgm:spPr/>
    </dgm:pt>
    <dgm:pt modelId="{C51E4E0F-750C-407E-A7B3-5947824E10DE}" type="pres">
      <dgm:prSet presAssocID="{376DDEEE-C967-4082-AC9B-044B329AF9C3}" presName="hierRoot1" presStyleCnt="0"/>
      <dgm:spPr/>
    </dgm:pt>
    <dgm:pt modelId="{91C44510-FE27-4E9B-B0D7-9A37A97D68EA}" type="pres">
      <dgm:prSet presAssocID="{376DDEEE-C967-4082-AC9B-044B329AF9C3}" presName="composite" presStyleCnt="0"/>
      <dgm:spPr/>
    </dgm:pt>
    <dgm:pt modelId="{A1412D3B-5DEC-4B48-8A25-1D8DBFDE3ECA}" type="pres">
      <dgm:prSet presAssocID="{376DDEEE-C967-4082-AC9B-044B329AF9C3}" presName="background" presStyleLbl="node0" presStyleIdx="0" presStyleCnt="2"/>
      <dgm:spPr/>
    </dgm:pt>
    <dgm:pt modelId="{985FB3D0-035B-49A6-8BCB-ED7C1802272B}" type="pres">
      <dgm:prSet presAssocID="{376DDEEE-C967-4082-AC9B-044B329AF9C3}" presName="text" presStyleLbl="fgAcc0" presStyleIdx="0" presStyleCnt="2">
        <dgm:presLayoutVars>
          <dgm:chPref val="3"/>
        </dgm:presLayoutVars>
      </dgm:prSet>
      <dgm:spPr/>
    </dgm:pt>
    <dgm:pt modelId="{B6F78BF0-AAF7-43A4-884E-C59FD3E1A7BB}" type="pres">
      <dgm:prSet presAssocID="{376DDEEE-C967-4082-AC9B-044B329AF9C3}" presName="hierChild2" presStyleCnt="0"/>
      <dgm:spPr/>
    </dgm:pt>
    <dgm:pt modelId="{B9308F2D-2E36-4E6F-B129-C1337E3AEA50}" type="pres">
      <dgm:prSet presAssocID="{DCD0F251-1D56-497F-BF5C-30170FA23F30}" presName="hierRoot1" presStyleCnt="0"/>
      <dgm:spPr/>
    </dgm:pt>
    <dgm:pt modelId="{68BBAEAB-DF63-4796-ACB2-EF84489FBEF7}" type="pres">
      <dgm:prSet presAssocID="{DCD0F251-1D56-497F-BF5C-30170FA23F30}" presName="composite" presStyleCnt="0"/>
      <dgm:spPr/>
    </dgm:pt>
    <dgm:pt modelId="{0B725F0B-2BE2-475A-9025-2351D483F418}" type="pres">
      <dgm:prSet presAssocID="{DCD0F251-1D56-497F-BF5C-30170FA23F30}" presName="background" presStyleLbl="node0" presStyleIdx="1" presStyleCnt="2"/>
      <dgm:spPr/>
    </dgm:pt>
    <dgm:pt modelId="{BB062A29-1DD2-4E38-A16D-754A5DD53582}" type="pres">
      <dgm:prSet presAssocID="{DCD0F251-1D56-497F-BF5C-30170FA23F30}" presName="text" presStyleLbl="fgAcc0" presStyleIdx="1" presStyleCnt="2">
        <dgm:presLayoutVars>
          <dgm:chPref val="3"/>
        </dgm:presLayoutVars>
      </dgm:prSet>
      <dgm:spPr/>
    </dgm:pt>
    <dgm:pt modelId="{72EEAC1E-A36D-4F16-9761-68532D576366}" type="pres">
      <dgm:prSet presAssocID="{DCD0F251-1D56-497F-BF5C-30170FA23F30}" presName="hierChild2" presStyleCnt="0"/>
      <dgm:spPr/>
    </dgm:pt>
  </dgm:ptLst>
  <dgm:cxnLst>
    <dgm:cxn modelId="{13F2DE0C-08A8-4284-A5E8-139E8B2F33B7}" srcId="{4BEC744C-F43C-4F1F-8279-53A6E8C4E4AC}" destId="{376DDEEE-C967-4082-AC9B-044B329AF9C3}" srcOrd="0" destOrd="0" parTransId="{BBC8B617-CAAB-4014-B41F-E625F127409A}" sibTransId="{975CAA57-95EA-4687-A6EB-9E06035221A5}"/>
    <dgm:cxn modelId="{5B012524-E143-4B60-B2C0-2237738B2E2C}" srcId="{4BEC744C-F43C-4F1F-8279-53A6E8C4E4AC}" destId="{DCD0F251-1D56-497F-BF5C-30170FA23F30}" srcOrd="1" destOrd="0" parTransId="{1B8B6474-FCB2-4B68-A23A-B49E166AEA98}" sibTransId="{48F90CBE-4A13-47F1-B476-AECA7768E7C2}"/>
    <dgm:cxn modelId="{E50F3831-9B55-42FD-9B0B-22BFEB77D4EF}" type="presOf" srcId="{DCD0F251-1D56-497F-BF5C-30170FA23F30}" destId="{BB062A29-1DD2-4E38-A16D-754A5DD53582}" srcOrd="0" destOrd="0" presId="urn:microsoft.com/office/officeart/2005/8/layout/hierarchy1"/>
    <dgm:cxn modelId="{8616B286-808C-4395-BE34-C3AFF2C47B60}" type="presOf" srcId="{376DDEEE-C967-4082-AC9B-044B329AF9C3}" destId="{985FB3D0-035B-49A6-8BCB-ED7C1802272B}" srcOrd="0" destOrd="0" presId="urn:microsoft.com/office/officeart/2005/8/layout/hierarchy1"/>
    <dgm:cxn modelId="{30564AAB-81C5-4526-A35F-8A31D06B8189}" type="presOf" srcId="{4BEC744C-F43C-4F1F-8279-53A6E8C4E4AC}" destId="{E1992BFA-883C-4B09-9781-B49FA7610DAA}" srcOrd="0" destOrd="0" presId="urn:microsoft.com/office/officeart/2005/8/layout/hierarchy1"/>
    <dgm:cxn modelId="{C46EA5CB-7B55-4CC6-A1B0-A3A30E105057}" type="presParOf" srcId="{E1992BFA-883C-4B09-9781-B49FA7610DAA}" destId="{C51E4E0F-750C-407E-A7B3-5947824E10DE}" srcOrd="0" destOrd="0" presId="urn:microsoft.com/office/officeart/2005/8/layout/hierarchy1"/>
    <dgm:cxn modelId="{0E750189-3334-415D-9C35-A5F7146EB77F}" type="presParOf" srcId="{C51E4E0F-750C-407E-A7B3-5947824E10DE}" destId="{91C44510-FE27-4E9B-B0D7-9A37A97D68EA}" srcOrd="0" destOrd="0" presId="urn:microsoft.com/office/officeart/2005/8/layout/hierarchy1"/>
    <dgm:cxn modelId="{CA12134A-ADDE-43EE-9AF2-A27E8EB59F59}" type="presParOf" srcId="{91C44510-FE27-4E9B-B0D7-9A37A97D68EA}" destId="{A1412D3B-5DEC-4B48-8A25-1D8DBFDE3ECA}" srcOrd="0" destOrd="0" presId="urn:microsoft.com/office/officeart/2005/8/layout/hierarchy1"/>
    <dgm:cxn modelId="{8153B65A-5C9B-4EAA-9E58-729942C0245A}" type="presParOf" srcId="{91C44510-FE27-4E9B-B0D7-9A37A97D68EA}" destId="{985FB3D0-035B-49A6-8BCB-ED7C1802272B}" srcOrd="1" destOrd="0" presId="urn:microsoft.com/office/officeart/2005/8/layout/hierarchy1"/>
    <dgm:cxn modelId="{C09BD0BB-DECD-4E90-ADBF-02AB9D1A18A1}" type="presParOf" srcId="{C51E4E0F-750C-407E-A7B3-5947824E10DE}" destId="{B6F78BF0-AAF7-43A4-884E-C59FD3E1A7BB}" srcOrd="1" destOrd="0" presId="urn:microsoft.com/office/officeart/2005/8/layout/hierarchy1"/>
    <dgm:cxn modelId="{DBB63F02-3D93-4894-9360-A67F85E098C7}" type="presParOf" srcId="{E1992BFA-883C-4B09-9781-B49FA7610DAA}" destId="{B9308F2D-2E36-4E6F-B129-C1337E3AEA50}" srcOrd="1" destOrd="0" presId="urn:microsoft.com/office/officeart/2005/8/layout/hierarchy1"/>
    <dgm:cxn modelId="{B49DE94D-4941-434C-BF25-D356B1E19C46}" type="presParOf" srcId="{B9308F2D-2E36-4E6F-B129-C1337E3AEA50}" destId="{68BBAEAB-DF63-4796-ACB2-EF84489FBEF7}" srcOrd="0" destOrd="0" presId="urn:microsoft.com/office/officeart/2005/8/layout/hierarchy1"/>
    <dgm:cxn modelId="{0E38A9A9-3A32-42E6-94C2-0CE4C7F45DF8}" type="presParOf" srcId="{68BBAEAB-DF63-4796-ACB2-EF84489FBEF7}" destId="{0B725F0B-2BE2-475A-9025-2351D483F418}" srcOrd="0" destOrd="0" presId="urn:microsoft.com/office/officeart/2005/8/layout/hierarchy1"/>
    <dgm:cxn modelId="{D2870588-17F0-476D-A913-F08F8AF32AAB}" type="presParOf" srcId="{68BBAEAB-DF63-4796-ACB2-EF84489FBEF7}" destId="{BB062A29-1DD2-4E38-A16D-754A5DD53582}" srcOrd="1" destOrd="0" presId="urn:microsoft.com/office/officeart/2005/8/layout/hierarchy1"/>
    <dgm:cxn modelId="{B0ADC19C-128B-4C0C-B136-EAB3C6286685}" type="presParOf" srcId="{B9308F2D-2E36-4E6F-B129-C1337E3AEA50}" destId="{72EEAC1E-A36D-4F16-9761-68532D576366}" srcOrd="1" destOrd="0" presId="urn:microsoft.com/office/officeart/2005/8/layout/hierarchy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3AC6D857-1057-4E38-ADF6-BC462731823B}" type="doc">
      <dgm:prSet loTypeId="urn:microsoft.com/office/officeart/2018/2/layout/IconVerticalSolidList" loCatId="icon" qsTypeId="urn:microsoft.com/office/officeart/2005/8/quickstyle/simple1" qsCatId="simple" csTypeId="urn:microsoft.com/office/officeart/2018/5/colors/Iconchunking_neutralbg_colorful1" csCatId="colorful" phldr="1"/>
      <dgm:spPr/>
      <dgm:t>
        <a:bodyPr/>
        <a:lstStyle/>
        <a:p>
          <a:endParaRPr lang="en-US"/>
        </a:p>
      </dgm:t>
    </dgm:pt>
    <dgm:pt modelId="{F53C9251-134C-4D69-B96D-0699BC19F8E7}">
      <dgm:prSet custT="1"/>
      <dgm:spPr/>
      <dgm:t>
        <a:bodyPr/>
        <a:lstStyle/>
        <a:p>
          <a:r>
            <a:rPr lang="en-GB" sz="3000" dirty="0"/>
            <a:t>1. R</a:t>
          </a:r>
          <a:r>
            <a:rPr lang="en-GB" sz="3000" i="0" dirty="0"/>
            <a:t>eview </a:t>
          </a:r>
          <a:r>
            <a:rPr lang="en-GB" sz="3000" b="0" i="0" dirty="0"/>
            <a:t>initial findings. </a:t>
          </a:r>
          <a:endParaRPr lang="en-US" sz="3000" dirty="0"/>
        </a:p>
      </dgm:t>
    </dgm:pt>
    <dgm:pt modelId="{15C154D1-3E07-4B78-AF85-8A3F952D496D}" type="parTrans" cxnId="{2B5E0895-2790-45DA-A5F5-DB068C778330}">
      <dgm:prSet/>
      <dgm:spPr/>
      <dgm:t>
        <a:bodyPr/>
        <a:lstStyle/>
        <a:p>
          <a:endParaRPr lang="en-US"/>
        </a:p>
      </dgm:t>
    </dgm:pt>
    <dgm:pt modelId="{C6DB6682-442E-4870-886F-22D14012144A}" type="sibTrans" cxnId="{2B5E0895-2790-45DA-A5F5-DB068C778330}">
      <dgm:prSet/>
      <dgm:spPr/>
      <dgm:t>
        <a:bodyPr/>
        <a:lstStyle/>
        <a:p>
          <a:endParaRPr lang="en-US"/>
        </a:p>
      </dgm:t>
    </dgm:pt>
    <dgm:pt modelId="{B6B77921-2104-43FF-ABEF-8D4E768AF15D}">
      <dgm:prSet custT="1"/>
      <dgm:spPr/>
      <dgm:t>
        <a:bodyPr/>
        <a:lstStyle/>
        <a:p>
          <a:r>
            <a:rPr lang="en-GB" sz="3000" b="0" i="0" dirty="0"/>
            <a:t>2. Check the prose within written transcripts for familiarity and errors.</a:t>
          </a:r>
          <a:endParaRPr lang="en-US" sz="3000" dirty="0"/>
        </a:p>
      </dgm:t>
    </dgm:pt>
    <dgm:pt modelId="{5F80C99D-690A-4802-AEDC-ACC69EE3348F}" type="parTrans" cxnId="{7E1560AF-2B6F-4307-A612-708E7B4FD7CE}">
      <dgm:prSet/>
      <dgm:spPr/>
      <dgm:t>
        <a:bodyPr/>
        <a:lstStyle/>
        <a:p>
          <a:endParaRPr lang="en-US"/>
        </a:p>
      </dgm:t>
    </dgm:pt>
    <dgm:pt modelId="{B3F19716-647E-43E4-A065-ED32D47AB7F7}" type="sibTrans" cxnId="{7E1560AF-2B6F-4307-A612-708E7B4FD7CE}">
      <dgm:prSet/>
      <dgm:spPr/>
      <dgm:t>
        <a:bodyPr/>
        <a:lstStyle/>
        <a:p>
          <a:endParaRPr lang="en-US"/>
        </a:p>
      </dgm:t>
    </dgm:pt>
    <dgm:pt modelId="{7BDB3C6B-A565-4AE9-8DCD-65458B99B1BF}">
      <dgm:prSet custT="1"/>
      <dgm:spPr/>
      <dgm:t>
        <a:bodyPr/>
        <a:lstStyle/>
        <a:p>
          <a:r>
            <a:rPr lang="en-GB" sz="3000" b="0" i="0" dirty="0"/>
            <a:t>3. Transcribe any audio recordings into analysable text.</a:t>
          </a:r>
          <a:endParaRPr lang="en-US" sz="3000" dirty="0"/>
        </a:p>
      </dgm:t>
    </dgm:pt>
    <dgm:pt modelId="{F12CE9D8-296C-4B1E-A7C8-7B547A5C973A}" type="parTrans" cxnId="{F903BC99-1FED-40BE-BD59-EF88F98ED511}">
      <dgm:prSet/>
      <dgm:spPr/>
      <dgm:t>
        <a:bodyPr/>
        <a:lstStyle/>
        <a:p>
          <a:endParaRPr lang="en-US"/>
        </a:p>
      </dgm:t>
    </dgm:pt>
    <dgm:pt modelId="{F306A113-ED8B-4C39-95A5-FDE076B619A9}" type="sibTrans" cxnId="{F903BC99-1FED-40BE-BD59-EF88F98ED511}">
      <dgm:prSet/>
      <dgm:spPr/>
      <dgm:t>
        <a:bodyPr/>
        <a:lstStyle/>
        <a:p>
          <a:endParaRPr lang="en-US"/>
        </a:p>
      </dgm:t>
    </dgm:pt>
    <dgm:pt modelId="{92D3A46B-A7A2-42FF-9DE1-781C6916E4E7}" type="pres">
      <dgm:prSet presAssocID="{3AC6D857-1057-4E38-ADF6-BC462731823B}" presName="root" presStyleCnt="0">
        <dgm:presLayoutVars>
          <dgm:dir/>
          <dgm:resizeHandles val="exact"/>
        </dgm:presLayoutVars>
      </dgm:prSet>
      <dgm:spPr/>
    </dgm:pt>
    <dgm:pt modelId="{A6A0034E-9511-4DC3-AA34-38795205AEF6}" type="pres">
      <dgm:prSet presAssocID="{F53C9251-134C-4D69-B96D-0699BC19F8E7}" presName="compNode" presStyleCnt="0"/>
      <dgm:spPr/>
    </dgm:pt>
    <dgm:pt modelId="{FE27A31C-25DD-421A-8AB0-264DFE6B4800}" type="pres">
      <dgm:prSet presAssocID="{F53C9251-134C-4D69-B96D-0699BC19F8E7}" presName="bgRect" presStyleLbl="bgShp" presStyleIdx="0" presStyleCnt="3"/>
      <dgm:spPr/>
    </dgm:pt>
    <dgm:pt modelId="{9BA67E81-50A7-4F58-9778-F75DBB9C4AD0}" type="pres">
      <dgm:prSet presAssocID="{F53C9251-134C-4D69-B96D-0699BC19F8E7}" presName="iconRect" presStyleLbl="node1" presStyleIdx="0" presStyleCnt="3"/>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Magnifying glass"/>
        </a:ext>
      </dgm:extLst>
    </dgm:pt>
    <dgm:pt modelId="{E81438C5-C7C4-4AA7-88A0-D41C1BDFB84A}" type="pres">
      <dgm:prSet presAssocID="{F53C9251-134C-4D69-B96D-0699BC19F8E7}" presName="spaceRect" presStyleCnt="0"/>
      <dgm:spPr/>
    </dgm:pt>
    <dgm:pt modelId="{E751BEAF-181A-45D0-82F2-C01B81EFD28B}" type="pres">
      <dgm:prSet presAssocID="{F53C9251-134C-4D69-B96D-0699BC19F8E7}" presName="parTx" presStyleLbl="revTx" presStyleIdx="0" presStyleCnt="3">
        <dgm:presLayoutVars>
          <dgm:chMax val="0"/>
          <dgm:chPref val="0"/>
        </dgm:presLayoutVars>
      </dgm:prSet>
      <dgm:spPr/>
    </dgm:pt>
    <dgm:pt modelId="{86C9DF2E-6C96-4D7A-A345-115E93F5DB99}" type="pres">
      <dgm:prSet presAssocID="{C6DB6682-442E-4870-886F-22D14012144A}" presName="sibTrans" presStyleCnt="0"/>
      <dgm:spPr/>
    </dgm:pt>
    <dgm:pt modelId="{F07B8C96-F0C2-4CCC-8785-A9857EA35E72}" type="pres">
      <dgm:prSet presAssocID="{B6B77921-2104-43FF-ABEF-8D4E768AF15D}" presName="compNode" presStyleCnt="0"/>
      <dgm:spPr/>
    </dgm:pt>
    <dgm:pt modelId="{A3EAFD79-98CB-48A1-A28E-73BFDF3F039E}" type="pres">
      <dgm:prSet presAssocID="{B6B77921-2104-43FF-ABEF-8D4E768AF15D}" presName="bgRect" presStyleLbl="bgShp" presStyleIdx="1" presStyleCnt="3"/>
      <dgm:spPr/>
    </dgm:pt>
    <dgm:pt modelId="{914E1D74-2C3E-4B84-AADE-0F6FD5F6574C}" type="pres">
      <dgm:prSet presAssocID="{B6B77921-2104-43FF-ABEF-8D4E768AF15D}" presName="iconRect" presStyleLbl="node1" presStyleIdx="1" presStyleCnt="3"/>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Closed Quotation Mark"/>
        </a:ext>
      </dgm:extLst>
    </dgm:pt>
    <dgm:pt modelId="{069E6E01-282A-4E7B-9767-CD0C357225D3}" type="pres">
      <dgm:prSet presAssocID="{B6B77921-2104-43FF-ABEF-8D4E768AF15D}" presName="spaceRect" presStyleCnt="0"/>
      <dgm:spPr/>
    </dgm:pt>
    <dgm:pt modelId="{9361EC90-DD99-49CB-AC32-59D5719C7331}" type="pres">
      <dgm:prSet presAssocID="{B6B77921-2104-43FF-ABEF-8D4E768AF15D}" presName="parTx" presStyleLbl="revTx" presStyleIdx="1" presStyleCnt="3">
        <dgm:presLayoutVars>
          <dgm:chMax val="0"/>
          <dgm:chPref val="0"/>
        </dgm:presLayoutVars>
      </dgm:prSet>
      <dgm:spPr/>
    </dgm:pt>
    <dgm:pt modelId="{E20FCCA9-9A9F-46F9-B6AB-2FE60CACCC02}" type="pres">
      <dgm:prSet presAssocID="{B3F19716-647E-43E4-A065-ED32D47AB7F7}" presName="sibTrans" presStyleCnt="0"/>
      <dgm:spPr/>
    </dgm:pt>
    <dgm:pt modelId="{31DE8F56-ECA8-4823-985C-17F53D9999DB}" type="pres">
      <dgm:prSet presAssocID="{7BDB3C6B-A565-4AE9-8DCD-65458B99B1BF}" presName="compNode" presStyleCnt="0"/>
      <dgm:spPr/>
    </dgm:pt>
    <dgm:pt modelId="{496B34F5-2691-4EC4-9AE6-36D47749542F}" type="pres">
      <dgm:prSet presAssocID="{7BDB3C6B-A565-4AE9-8DCD-65458B99B1BF}" presName="bgRect" presStyleLbl="bgShp" presStyleIdx="2" presStyleCnt="3"/>
      <dgm:spPr/>
    </dgm:pt>
    <dgm:pt modelId="{2AF5FD7C-49DF-43CF-ABDB-6932CADF25BE}" type="pres">
      <dgm:prSet presAssocID="{7BDB3C6B-A565-4AE9-8DCD-65458B99B1BF}" presName="iconRect" presStyleLbl="node1" presStyleIdx="2" presStyleCnt="3"/>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Podcast"/>
        </a:ext>
      </dgm:extLst>
    </dgm:pt>
    <dgm:pt modelId="{79C15199-89A1-48B7-AAAD-9D9C9D85A8B1}" type="pres">
      <dgm:prSet presAssocID="{7BDB3C6B-A565-4AE9-8DCD-65458B99B1BF}" presName="spaceRect" presStyleCnt="0"/>
      <dgm:spPr/>
    </dgm:pt>
    <dgm:pt modelId="{6545E783-293E-4BF6-8974-E2FDA28CF71B}" type="pres">
      <dgm:prSet presAssocID="{7BDB3C6B-A565-4AE9-8DCD-65458B99B1BF}" presName="parTx" presStyleLbl="revTx" presStyleIdx="2" presStyleCnt="3">
        <dgm:presLayoutVars>
          <dgm:chMax val="0"/>
          <dgm:chPref val="0"/>
        </dgm:presLayoutVars>
      </dgm:prSet>
      <dgm:spPr/>
    </dgm:pt>
  </dgm:ptLst>
  <dgm:cxnLst>
    <dgm:cxn modelId="{EFB69507-8CE0-43B9-B476-1D66F914FDB3}" type="presOf" srcId="{3AC6D857-1057-4E38-ADF6-BC462731823B}" destId="{92D3A46B-A7A2-42FF-9DE1-781C6916E4E7}" srcOrd="0" destOrd="0" presId="urn:microsoft.com/office/officeart/2018/2/layout/IconVerticalSolidList"/>
    <dgm:cxn modelId="{A25AEC07-F0CB-44DE-96CE-3306247F0349}" type="presOf" srcId="{7BDB3C6B-A565-4AE9-8DCD-65458B99B1BF}" destId="{6545E783-293E-4BF6-8974-E2FDA28CF71B}" srcOrd="0" destOrd="0" presId="urn:microsoft.com/office/officeart/2018/2/layout/IconVerticalSolidList"/>
    <dgm:cxn modelId="{7D7EC46A-FC2B-4B0D-B10E-0ED7C785A7CD}" type="presOf" srcId="{F53C9251-134C-4D69-B96D-0699BC19F8E7}" destId="{E751BEAF-181A-45D0-82F2-C01B81EFD28B}" srcOrd="0" destOrd="0" presId="urn:microsoft.com/office/officeart/2018/2/layout/IconVerticalSolidList"/>
    <dgm:cxn modelId="{2B5E0895-2790-45DA-A5F5-DB068C778330}" srcId="{3AC6D857-1057-4E38-ADF6-BC462731823B}" destId="{F53C9251-134C-4D69-B96D-0699BC19F8E7}" srcOrd="0" destOrd="0" parTransId="{15C154D1-3E07-4B78-AF85-8A3F952D496D}" sibTransId="{C6DB6682-442E-4870-886F-22D14012144A}"/>
    <dgm:cxn modelId="{F903BC99-1FED-40BE-BD59-EF88F98ED511}" srcId="{3AC6D857-1057-4E38-ADF6-BC462731823B}" destId="{7BDB3C6B-A565-4AE9-8DCD-65458B99B1BF}" srcOrd="2" destOrd="0" parTransId="{F12CE9D8-296C-4B1E-A7C8-7B547A5C973A}" sibTransId="{F306A113-ED8B-4C39-95A5-FDE076B619A9}"/>
    <dgm:cxn modelId="{7E1560AF-2B6F-4307-A612-708E7B4FD7CE}" srcId="{3AC6D857-1057-4E38-ADF6-BC462731823B}" destId="{B6B77921-2104-43FF-ABEF-8D4E768AF15D}" srcOrd="1" destOrd="0" parTransId="{5F80C99D-690A-4802-AEDC-ACC69EE3348F}" sibTransId="{B3F19716-647E-43E4-A065-ED32D47AB7F7}"/>
    <dgm:cxn modelId="{F1DC12E8-0691-416F-951B-8884A91D5FE2}" type="presOf" srcId="{B6B77921-2104-43FF-ABEF-8D4E768AF15D}" destId="{9361EC90-DD99-49CB-AC32-59D5719C7331}" srcOrd="0" destOrd="0" presId="urn:microsoft.com/office/officeart/2018/2/layout/IconVerticalSolidList"/>
    <dgm:cxn modelId="{EB0958FB-2D77-4F96-82EE-8534FA639197}" type="presParOf" srcId="{92D3A46B-A7A2-42FF-9DE1-781C6916E4E7}" destId="{A6A0034E-9511-4DC3-AA34-38795205AEF6}" srcOrd="0" destOrd="0" presId="urn:microsoft.com/office/officeart/2018/2/layout/IconVerticalSolidList"/>
    <dgm:cxn modelId="{C58924CB-552A-4855-B166-EA462765F46B}" type="presParOf" srcId="{A6A0034E-9511-4DC3-AA34-38795205AEF6}" destId="{FE27A31C-25DD-421A-8AB0-264DFE6B4800}" srcOrd="0" destOrd="0" presId="urn:microsoft.com/office/officeart/2018/2/layout/IconVerticalSolidList"/>
    <dgm:cxn modelId="{6752D3DD-F2DE-4B3D-87B8-A5F3E872165D}" type="presParOf" srcId="{A6A0034E-9511-4DC3-AA34-38795205AEF6}" destId="{9BA67E81-50A7-4F58-9778-F75DBB9C4AD0}" srcOrd="1" destOrd="0" presId="urn:microsoft.com/office/officeart/2018/2/layout/IconVerticalSolidList"/>
    <dgm:cxn modelId="{E7A13C96-0B81-4FB1-B3FA-ADD6CEF858C1}" type="presParOf" srcId="{A6A0034E-9511-4DC3-AA34-38795205AEF6}" destId="{E81438C5-C7C4-4AA7-88A0-D41C1BDFB84A}" srcOrd="2" destOrd="0" presId="urn:microsoft.com/office/officeart/2018/2/layout/IconVerticalSolidList"/>
    <dgm:cxn modelId="{1287CBFD-C239-4463-80F7-39D351D53ACA}" type="presParOf" srcId="{A6A0034E-9511-4DC3-AA34-38795205AEF6}" destId="{E751BEAF-181A-45D0-82F2-C01B81EFD28B}" srcOrd="3" destOrd="0" presId="urn:microsoft.com/office/officeart/2018/2/layout/IconVerticalSolidList"/>
    <dgm:cxn modelId="{DFD383D5-B2B2-4F84-88EA-66592A5A40C7}" type="presParOf" srcId="{92D3A46B-A7A2-42FF-9DE1-781C6916E4E7}" destId="{86C9DF2E-6C96-4D7A-A345-115E93F5DB99}" srcOrd="1" destOrd="0" presId="urn:microsoft.com/office/officeart/2018/2/layout/IconVerticalSolidList"/>
    <dgm:cxn modelId="{08A888DA-83EE-4C77-9437-295BA0347DFA}" type="presParOf" srcId="{92D3A46B-A7A2-42FF-9DE1-781C6916E4E7}" destId="{F07B8C96-F0C2-4CCC-8785-A9857EA35E72}" srcOrd="2" destOrd="0" presId="urn:microsoft.com/office/officeart/2018/2/layout/IconVerticalSolidList"/>
    <dgm:cxn modelId="{2650E47F-C5F8-4CA7-ACC8-0D3D369FD05B}" type="presParOf" srcId="{F07B8C96-F0C2-4CCC-8785-A9857EA35E72}" destId="{A3EAFD79-98CB-48A1-A28E-73BFDF3F039E}" srcOrd="0" destOrd="0" presId="urn:microsoft.com/office/officeart/2018/2/layout/IconVerticalSolidList"/>
    <dgm:cxn modelId="{5C605EFA-0BDD-4ED3-B1C0-C8C91EC6CE66}" type="presParOf" srcId="{F07B8C96-F0C2-4CCC-8785-A9857EA35E72}" destId="{914E1D74-2C3E-4B84-AADE-0F6FD5F6574C}" srcOrd="1" destOrd="0" presId="urn:microsoft.com/office/officeart/2018/2/layout/IconVerticalSolidList"/>
    <dgm:cxn modelId="{7663DC78-EB77-4F95-B51E-6C7A34735B8F}" type="presParOf" srcId="{F07B8C96-F0C2-4CCC-8785-A9857EA35E72}" destId="{069E6E01-282A-4E7B-9767-CD0C357225D3}" srcOrd="2" destOrd="0" presId="urn:microsoft.com/office/officeart/2018/2/layout/IconVerticalSolidList"/>
    <dgm:cxn modelId="{4F415144-DA5F-4B6A-ACBF-06EE53DFEA58}" type="presParOf" srcId="{F07B8C96-F0C2-4CCC-8785-A9857EA35E72}" destId="{9361EC90-DD99-49CB-AC32-59D5719C7331}" srcOrd="3" destOrd="0" presId="urn:microsoft.com/office/officeart/2018/2/layout/IconVerticalSolidList"/>
    <dgm:cxn modelId="{749D5247-3460-4A50-8707-67582B2EE71E}" type="presParOf" srcId="{92D3A46B-A7A2-42FF-9DE1-781C6916E4E7}" destId="{E20FCCA9-9A9F-46F9-B6AB-2FE60CACCC02}" srcOrd="3" destOrd="0" presId="urn:microsoft.com/office/officeart/2018/2/layout/IconVerticalSolidList"/>
    <dgm:cxn modelId="{A78D867B-DE4B-48CB-AD6D-0C42DEB2B158}" type="presParOf" srcId="{92D3A46B-A7A2-42FF-9DE1-781C6916E4E7}" destId="{31DE8F56-ECA8-4823-985C-17F53D9999DB}" srcOrd="4" destOrd="0" presId="urn:microsoft.com/office/officeart/2018/2/layout/IconVerticalSolidList"/>
    <dgm:cxn modelId="{9AB4F82A-2177-460D-B2E5-F5942A96DBD0}" type="presParOf" srcId="{31DE8F56-ECA8-4823-985C-17F53D9999DB}" destId="{496B34F5-2691-4EC4-9AE6-36D47749542F}" srcOrd="0" destOrd="0" presId="urn:microsoft.com/office/officeart/2018/2/layout/IconVerticalSolidList"/>
    <dgm:cxn modelId="{CA584241-32FE-435B-A135-EFD70DB1D023}" type="presParOf" srcId="{31DE8F56-ECA8-4823-985C-17F53D9999DB}" destId="{2AF5FD7C-49DF-43CF-ABDB-6932CADF25BE}" srcOrd="1" destOrd="0" presId="urn:microsoft.com/office/officeart/2018/2/layout/IconVerticalSolidList"/>
    <dgm:cxn modelId="{D09EB194-D243-463F-AD42-4B58FE274FA5}" type="presParOf" srcId="{31DE8F56-ECA8-4823-985C-17F53D9999DB}" destId="{79C15199-89A1-48B7-AAAD-9D9C9D85A8B1}" srcOrd="2" destOrd="0" presId="urn:microsoft.com/office/officeart/2018/2/layout/IconVerticalSolidList"/>
    <dgm:cxn modelId="{BD031B4C-E09C-418B-A7E3-FA5C9CF916A8}" type="presParOf" srcId="{31DE8F56-ECA8-4823-985C-17F53D9999DB}" destId="{6545E783-293E-4BF6-8974-E2FDA28CF71B}" srcOrd="3" destOrd="0" presId="urn:microsoft.com/office/officeart/2018/2/layout/IconVerticalSolidList"/>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D4FFFC02-AFC8-46F9-8B34-AFBF69B4E558}" type="doc">
      <dgm:prSet loTypeId="urn:microsoft.com/office/officeart/2005/8/layout/list1" loCatId="list" qsTypeId="urn:microsoft.com/office/officeart/2005/8/quickstyle/simple1" qsCatId="simple" csTypeId="urn:microsoft.com/office/officeart/2005/8/colors/colorful1" csCatId="colorful" phldr="1"/>
      <dgm:spPr/>
      <dgm:t>
        <a:bodyPr/>
        <a:lstStyle/>
        <a:p>
          <a:endParaRPr lang="en-US"/>
        </a:p>
      </dgm:t>
    </dgm:pt>
    <dgm:pt modelId="{FE7F078D-3499-4668-BC8E-3712AABC77C5}">
      <dgm:prSet/>
      <dgm:spPr/>
      <dgm:t>
        <a:bodyPr/>
        <a:lstStyle/>
        <a:p>
          <a:r>
            <a:rPr lang="en-GB" dirty="0"/>
            <a:t>Location (of participants)</a:t>
          </a:r>
          <a:endParaRPr lang="en-US" dirty="0"/>
        </a:p>
      </dgm:t>
    </dgm:pt>
    <dgm:pt modelId="{604E3906-4BE7-4FB5-9EB7-9E2DC1D04EB0}" type="parTrans" cxnId="{0D9C3C2E-AAA2-4677-8874-B5AE86F563A4}">
      <dgm:prSet/>
      <dgm:spPr/>
      <dgm:t>
        <a:bodyPr/>
        <a:lstStyle/>
        <a:p>
          <a:endParaRPr lang="en-US"/>
        </a:p>
      </dgm:t>
    </dgm:pt>
    <dgm:pt modelId="{E496F465-B30B-4757-AC90-9555C36F8A54}" type="sibTrans" cxnId="{0D9C3C2E-AAA2-4677-8874-B5AE86F563A4}">
      <dgm:prSet/>
      <dgm:spPr/>
      <dgm:t>
        <a:bodyPr/>
        <a:lstStyle/>
        <a:p>
          <a:endParaRPr lang="en-US"/>
        </a:p>
      </dgm:t>
    </dgm:pt>
    <dgm:pt modelId="{83206074-EC9F-4C94-AC37-EF52DF9E693E}">
      <dgm:prSet/>
      <dgm:spPr/>
      <dgm:t>
        <a:bodyPr/>
        <a:lstStyle/>
        <a:p>
          <a:r>
            <a:rPr lang="en-GB" dirty="0"/>
            <a:t>Categories (age-groups taught)</a:t>
          </a:r>
          <a:endParaRPr lang="en-US" dirty="0"/>
        </a:p>
      </dgm:t>
    </dgm:pt>
    <dgm:pt modelId="{F25694AA-0A7F-4E66-BC25-42378A562A9E}" type="parTrans" cxnId="{5A41438D-E773-4211-8E38-3163AA8BF0AF}">
      <dgm:prSet/>
      <dgm:spPr/>
      <dgm:t>
        <a:bodyPr/>
        <a:lstStyle/>
        <a:p>
          <a:endParaRPr lang="en-US"/>
        </a:p>
      </dgm:t>
    </dgm:pt>
    <dgm:pt modelId="{754F0F81-D75B-4727-8F7E-D9BE773DFAFC}" type="sibTrans" cxnId="{5A41438D-E773-4211-8E38-3163AA8BF0AF}">
      <dgm:prSet/>
      <dgm:spPr/>
      <dgm:t>
        <a:bodyPr/>
        <a:lstStyle/>
        <a:p>
          <a:endParaRPr lang="en-US"/>
        </a:p>
      </dgm:t>
    </dgm:pt>
    <dgm:pt modelId="{4E4D77D3-57F9-4A22-8671-4EF2C98C6FC2}">
      <dgm:prSet/>
      <dgm:spPr/>
      <dgm:t>
        <a:bodyPr/>
        <a:lstStyle/>
        <a:p>
          <a:r>
            <a:rPr lang="en-GB" dirty="0"/>
            <a:t>Recommendations (Estyn)</a:t>
          </a:r>
          <a:endParaRPr lang="en-US" dirty="0"/>
        </a:p>
      </dgm:t>
    </dgm:pt>
    <dgm:pt modelId="{76D282BA-6D6A-4DAB-8E87-853E32B03B74}" type="parTrans" cxnId="{BB302591-9FF1-4FBE-8B5C-5C0BAE2AE1B3}">
      <dgm:prSet/>
      <dgm:spPr/>
      <dgm:t>
        <a:bodyPr/>
        <a:lstStyle/>
        <a:p>
          <a:endParaRPr lang="en-US"/>
        </a:p>
      </dgm:t>
    </dgm:pt>
    <dgm:pt modelId="{120ED73B-D246-4711-8A70-C6FD9EE13F1D}" type="sibTrans" cxnId="{BB302591-9FF1-4FBE-8B5C-5C0BAE2AE1B3}">
      <dgm:prSet/>
      <dgm:spPr/>
      <dgm:t>
        <a:bodyPr/>
        <a:lstStyle/>
        <a:p>
          <a:endParaRPr lang="en-US"/>
        </a:p>
      </dgm:t>
    </dgm:pt>
    <dgm:pt modelId="{9D06CF7E-9AAE-48D4-9AB8-1CBC9802A3B1}">
      <dgm:prSet/>
      <dgm:spPr/>
      <dgm:t>
        <a:bodyPr/>
        <a:lstStyle/>
        <a:p>
          <a:r>
            <a:rPr lang="en-GB" dirty="0"/>
            <a:t>Prior experience of…</a:t>
          </a:r>
        </a:p>
      </dgm:t>
    </dgm:pt>
    <dgm:pt modelId="{B673508C-D3B6-4FD3-BA81-E5C8F6F459AF}" type="parTrans" cxnId="{9BE9FC88-EA4A-4F3E-817C-652EDE34A168}">
      <dgm:prSet/>
      <dgm:spPr/>
      <dgm:t>
        <a:bodyPr/>
        <a:lstStyle/>
        <a:p>
          <a:endParaRPr lang="en-GB"/>
        </a:p>
      </dgm:t>
    </dgm:pt>
    <dgm:pt modelId="{616EA23C-F4B8-4BD7-812D-BCF537B94BEF}" type="sibTrans" cxnId="{9BE9FC88-EA4A-4F3E-817C-652EDE34A168}">
      <dgm:prSet/>
      <dgm:spPr/>
      <dgm:t>
        <a:bodyPr/>
        <a:lstStyle/>
        <a:p>
          <a:endParaRPr lang="en-GB"/>
        </a:p>
      </dgm:t>
    </dgm:pt>
    <dgm:pt modelId="{06DF487E-F480-40A2-84C6-015D367DF1BF}">
      <dgm:prSet/>
      <dgm:spPr/>
      <dgm:t>
        <a:bodyPr/>
        <a:lstStyle/>
        <a:p>
          <a:r>
            <a:rPr lang="en-GB" dirty="0"/>
            <a:t>Frequency of…</a:t>
          </a:r>
        </a:p>
      </dgm:t>
    </dgm:pt>
    <dgm:pt modelId="{955AD366-A00E-46BC-ABF7-A7828242D02A}" type="parTrans" cxnId="{A6FA527C-EC7D-47B9-8FD7-AA4E5B19C125}">
      <dgm:prSet/>
      <dgm:spPr/>
    </dgm:pt>
    <dgm:pt modelId="{5B0F7B4B-8875-45F7-AD01-2ED7E14195DE}" type="sibTrans" cxnId="{A6FA527C-EC7D-47B9-8FD7-AA4E5B19C125}">
      <dgm:prSet/>
      <dgm:spPr/>
    </dgm:pt>
    <dgm:pt modelId="{C15DF2B4-6E0F-4110-AEAC-A0BCAE1115C7}" type="pres">
      <dgm:prSet presAssocID="{D4FFFC02-AFC8-46F9-8B34-AFBF69B4E558}" presName="linear" presStyleCnt="0">
        <dgm:presLayoutVars>
          <dgm:dir/>
          <dgm:animLvl val="lvl"/>
          <dgm:resizeHandles val="exact"/>
        </dgm:presLayoutVars>
      </dgm:prSet>
      <dgm:spPr/>
    </dgm:pt>
    <dgm:pt modelId="{FBA94499-038A-4EAD-8031-61EE4F3BBF15}" type="pres">
      <dgm:prSet presAssocID="{FE7F078D-3499-4668-BC8E-3712AABC77C5}" presName="parentLin" presStyleCnt="0"/>
      <dgm:spPr/>
    </dgm:pt>
    <dgm:pt modelId="{BA3A9220-9CF8-491C-8EA8-BF26D91F70B8}" type="pres">
      <dgm:prSet presAssocID="{FE7F078D-3499-4668-BC8E-3712AABC77C5}" presName="parentLeftMargin" presStyleLbl="node1" presStyleIdx="0" presStyleCnt="5"/>
      <dgm:spPr/>
    </dgm:pt>
    <dgm:pt modelId="{B9AD8C3B-EE2A-4318-AF74-8CC7A8234E13}" type="pres">
      <dgm:prSet presAssocID="{FE7F078D-3499-4668-BC8E-3712AABC77C5}" presName="parentText" presStyleLbl="node1" presStyleIdx="0" presStyleCnt="5">
        <dgm:presLayoutVars>
          <dgm:chMax val="0"/>
          <dgm:bulletEnabled val="1"/>
        </dgm:presLayoutVars>
      </dgm:prSet>
      <dgm:spPr/>
    </dgm:pt>
    <dgm:pt modelId="{BC538C2A-99E4-4D5D-AABF-4164B36B431C}" type="pres">
      <dgm:prSet presAssocID="{FE7F078D-3499-4668-BC8E-3712AABC77C5}" presName="negativeSpace" presStyleCnt="0"/>
      <dgm:spPr/>
    </dgm:pt>
    <dgm:pt modelId="{6C39AABB-F417-4EB8-AB9C-17947B484148}" type="pres">
      <dgm:prSet presAssocID="{FE7F078D-3499-4668-BC8E-3712AABC77C5}" presName="childText" presStyleLbl="conFgAcc1" presStyleIdx="0" presStyleCnt="5">
        <dgm:presLayoutVars>
          <dgm:bulletEnabled val="1"/>
        </dgm:presLayoutVars>
      </dgm:prSet>
      <dgm:spPr/>
    </dgm:pt>
    <dgm:pt modelId="{6DCBA2B5-13C0-4B71-8763-CA8935A560B2}" type="pres">
      <dgm:prSet presAssocID="{E496F465-B30B-4757-AC90-9555C36F8A54}" presName="spaceBetweenRectangles" presStyleCnt="0"/>
      <dgm:spPr/>
    </dgm:pt>
    <dgm:pt modelId="{D132909B-6CE4-4836-8E90-80BD67BBA1E1}" type="pres">
      <dgm:prSet presAssocID="{9D06CF7E-9AAE-48D4-9AB8-1CBC9802A3B1}" presName="parentLin" presStyleCnt="0"/>
      <dgm:spPr/>
    </dgm:pt>
    <dgm:pt modelId="{77C3EEF4-1D12-493D-B71F-620DCDFEE657}" type="pres">
      <dgm:prSet presAssocID="{9D06CF7E-9AAE-48D4-9AB8-1CBC9802A3B1}" presName="parentLeftMargin" presStyleLbl="node1" presStyleIdx="0" presStyleCnt="5"/>
      <dgm:spPr/>
    </dgm:pt>
    <dgm:pt modelId="{E0F92C1D-501A-4E3C-BE73-0E2E74EC87D1}" type="pres">
      <dgm:prSet presAssocID="{9D06CF7E-9AAE-48D4-9AB8-1CBC9802A3B1}" presName="parentText" presStyleLbl="node1" presStyleIdx="1" presStyleCnt="5">
        <dgm:presLayoutVars>
          <dgm:chMax val="0"/>
          <dgm:bulletEnabled val="1"/>
        </dgm:presLayoutVars>
      </dgm:prSet>
      <dgm:spPr/>
    </dgm:pt>
    <dgm:pt modelId="{553DB853-37DB-4B7B-ACB5-8426C182926E}" type="pres">
      <dgm:prSet presAssocID="{9D06CF7E-9AAE-48D4-9AB8-1CBC9802A3B1}" presName="negativeSpace" presStyleCnt="0"/>
      <dgm:spPr/>
    </dgm:pt>
    <dgm:pt modelId="{6FC656A0-5B58-40D0-BF80-8E8E2918C43F}" type="pres">
      <dgm:prSet presAssocID="{9D06CF7E-9AAE-48D4-9AB8-1CBC9802A3B1}" presName="childText" presStyleLbl="conFgAcc1" presStyleIdx="1" presStyleCnt="5">
        <dgm:presLayoutVars>
          <dgm:bulletEnabled val="1"/>
        </dgm:presLayoutVars>
      </dgm:prSet>
      <dgm:spPr/>
    </dgm:pt>
    <dgm:pt modelId="{1583EE59-E951-4778-853F-EC2F7714E345}" type="pres">
      <dgm:prSet presAssocID="{616EA23C-F4B8-4BD7-812D-BCF537B94BEF}" presName="spaceBetweenRectangles" presStyleCnt="0"/>
      <dgm:spPr/>
    </dgm:pt>
    <dgm:pt modelId="{4D19ECE4-53BE-4692-9D9C-8AA92909C04B}" type="pres">
      <dgm:prSet presAssocID="{83206074-EC9F-4C94-AC37-EF52DF9E693E}" presName="parentLin" presStyleCnt="0"/>
      <dgm:spPr/>
    </dgm:pt>
    <dgm:pt modelId="{142A04F8-551D-4A10-AF2D-5BCC442001ED}" type="pres">
      <dgm:prSet presAssocID="{83206074-EC9F-4C94-AC37-EF52DF9E693E}" presName="parentLeftMargin" presStyleLbl="node1" presStyleIdx="1" presStyleCnt="5"/>
      <dgm:spPr/>
    </dgm:pt>
    <dgm:pt modelId="{EBB15708-2125-41AB-AE94-3C3322CCCA88}" type="pres">
      <dgm:prSet presAssocID="{83206074-EC9F-4C94-AC37-EF52DF9E693E}" presName="parentText" presStyleLbl="node1" presStyleIdx="2" presStyleCnt="5">
        <dgm:presLayoutVars>
          <dgm:chMax val="0"/>
          <dgm:bulletEnabled val="1"/>
        </dgm:presLayoutVars>
      </dgm:prSet>
      <dgm:spPr/>
    </dgm:pt>
    <dgm:pt modelId="{F93B577F-674E-4933-B8E6-F8EF7341173C}" type="pres">
      <dgm:prSet presAssocID="{83206074-EC9F-4C94-AC37-EF52DF9E693E}" presName="negativeSpace" presStyleCnt="0"/>
      <dgm:spPr/>
    </dgm:pt>
    <dgm:pt modelId="{0ACC7B2B-873D-4EE3-BC9C-01753BEEF1F3}" type="pres">
      <dgm:prSet presAssocID="{83206074-EC9F-4C94-AC37-EF52DF9E693E}" presName="childText" presStyleLbl="conFgAcc1" presStyleIdx="2" presStyleCnt="5">
        <dgm:presLayoutVars>
          <dgm:bulletEnabled val="1"/>
        </dgm:presLayoutVars>
      </dgm:prSet>
      <dgm:spPr/>
    </dgm:pt>
    <dgm:pt modelId="{8DDD88C7-88E9-4684-AC93-45ED81019A2F}" type="pres">
      <dgm:prSet presAssocID="{754F0F81-D75B-4727-8F7E-D9BE773DFAFC}" presName="spaceBetweenRectangles" presStyleCnt="0"/>
      <dgm:spPr/>
    </dgm:pt>
    <dgm:pt modelId="{90DF7F9C-C08F-45A3-9A37-F8A94BE3E836}" type="pres">
      <dgm:prSet presAssocID="{06DF487E-F480-40A2-84C6-015D367DF1BF}" presName="parentLin" presStyleCnt="0"/>
      <dgm:spPr/>
    </dgm:pt>
    <dgm:pt modelId="{C73ECE3C-21DC-4B0C-BF78-F2186D6549D1}" type="pres">
      <dgm:prSet presAssocID="{06DF487E-F480-40A2-84C6-015D367DF1BF}" presName="parentLeftMargin" presStyleLbl="node1" presStyleIdx="2" presStyleCnt="5"/>
      <dgm:spPr/>
    </dgm:pt>
    <dgm:pt modelId="{90C06F24-2FD9-4F16-9CF5-34C5676116F5}" type="pres">
      <dgm:prSet presAssocID="{06DF487E-F480-40A2-84C6-015D367DF1BF}" presName="parentText" presStyleLbl="node1" presStyleIdx="3" presStyleCnt="5">
        <dgm:presLayoutVars>
          <dgm:chMax val="0"/>
          <dgm:bulletEnabled val="1"/>
        </dgm:presLayoutVars>
      </dgm:prSet>
      <dgm:spPr/>
    </dgm:pt>
    <dgm:pt modelId="{D63441E4-8708-467C-A642-372B6E2FEE19}" type="pres">
      <dgm:prSet presAssocID="{06DF487E-F480-40A2-84C6-015D367DF1BF}" presName="negativeSpace" presStyleCnt="0"/>
      <dgm:spPr/>
    </dgm:pt>
    <dgm:pt modelId="{C2F6611B-208F-4608-A885-AC6C5C799832}" type="pres">
      <dgm:prSet presAssocID="{06DF487E-F480-40A2-84C6-015D367DF1BF}" presName="childText" presStyleLbl="conFgAcc1" presStyleIdx="3" presStyleCnt="5">
        <dgm:presLayoutVars>
          <dgm:bulletEnabled val="1"/>
        </dgm:presLayoutVars>
      </dgm:prSet>
      <dgm:spPr/>
    </dgm:pt>
    <dgm:pt modelId="{715958AD-E891-44EE-B5E8-6F3DE0F5C41C}" type="pres">
      <dgm:prSet presAssocID="{5B0F7B4B-8875-45F7-AD01-2ED7E14195DE}" presName="spaceBetweenRectangles" presStyleCnt="0"/>
      <dgm:spPr/>
    </dgm:pt>
    <dgm:pt modelId="{9095C7E4-C6AE-4A06-BCAF-B8C64EC0A820}" type="pres">
      <dgm:prSet presAssocID="{4E4D77D3-57F9-4A22-8671-4EF2C98C6FC2}" presName="parentLin" presStyleCnt="0"/>
      <dgm:spPr/>
    </dgm:pt>
    <dgm:pt modelId="{2A5DE816-8B5B-45FA-8928-6754E3F920EE}" type="pres">
      <dgm:prSet presAssocID="{4E4D77D3-57F9-4A22-8671-4EF2C98C6FC2}" presName="parentLeftMargin" presStyleLbl="node1" presStyleIdx="3" presStyleCnt="5"/>
      <dgm:spPr/>
    </dgm:pt>
    <dgm:pt modelId="{BA7EF091-8BD8-4334-B618-092E698C631B}" type="pres">
      <dgm:prSet presAssocID="{4E4D77D3-57F9-4A22-8671-4EF2C98C6FC2}" presName="parentText" presStyleLbl="node1" presStyleIdx="4" presStyleCnt="5">
        <dgm:presLayoutVars>
          <dgm:chMax val="0"/>
          <dgm:bulletEnabled val="1"/>
        </dgm:presLayoutVars>
      </dgm:prSet>
      <dgm:spPr/>
    </dgm:pt>
    <dgm:pt modelId="{26A82A6F-8D05-42DF-8F56-D46C9E9CAAC9}" type="pres">
      <dgm:prSet presAssocID="{4E4D77D3-57F9-4A22-8671-4EF2C98C6FC2}" presName="negativeSpace" presStyleCnt="0"/>
      <dgm:spPr/>
    </dgm:pt>
    <dgm:pt modelId="{9E40EA94-024B-4A58-AEE3-E76485FEFA89}" type="pres">
      <dgm:prSet presAssocID="{4E4D77D3-57F9-4A22-8671-4EF2C98C6FC2}" presName="childText" presStyleLbl="conFgAcc1" presStyleIdx="4" presStyleCnt="5">
        <dgm:presLayoutVars>
          <dgm:bulletEnabled val="1"/>
        </dgm:presLayoutVars>
      </dgm:prSet>
      <dgm:spPr/>
    </dgm:pt>
  </dgm:ptLst>
  <dgm:cxnLst>
    <dgm:cxn modelId="{6AB5EC0C-E6A9-4FDE-9F7D-D2AEA334D602}" type="presOf" srcId="{06DF487E-F480-40A2-84C6-015D367DF1BF}" destId="{C73ECE3C-21DC-4B0C-BF78-F2186D6549D1}" srcOrd="0" destOrd="0" presId="urn:microsoft.com/office/officeart/2005/8/layout/list1"/>
    <dgm:cxn modelId="{44ED0B1A-95DE-4138-8A21-C1960D73A851}" type="presOf" srcId="{9D06CF7E-9AAE-48D4-9AB8-1CBC9802A3B1}" destId="{77C3EEF4-1D12-493D-B71F-620DCDFEE657}" srcOrd="0" destOrd="0" presId="urn:microsoft.com/office/officeart/2005/8/layout/list1"/>
    <dgm:cxn modelId="{F1FB392B-9084-40BF-9E20-2249838F0E5A}" type="presOf" srcId="{FE7F078D-3499-4668-BC8E-3712AABC77C5}" destId="{B9AD8C3B-EE2A-4318-AF74-8CC7A8234E13}" srcOrd="1" destOrd="0" presId="urn:microsoft.com/office/officeart/2005/8/layout/list1"/>
    <dgm:cxn modelId="{0D9C3C2E-AAA2-4677-8874-B5AE86F563A4}" srcId="{D4FFFC02-AFC8-46F9-8B34-AFBF69B4E558}" destId="{FE7F078D-3499-4668-BC8E-3712AABC77C5}" srcOrd="0" destOrd="0" parTransId="{604E3906-4BE7-4FB5-9EB7-9E2DC1D04EB0}" sibTransId="{E496F465-B30B-4757-AC90-9555C36F8A54}"/>
    <dgm:cxn modelId="{0C08195D-2F54-4591-9529-1995C7979DF2}" type="presOf" srcId="{83206074-EC9F-4C94-AC37-EF52DF9E693E}" destId="{142A04F8-551D-4A10-AF2D-5BCC442001ED}" srcOrd="0" destOrd="0" presId="urn:microsoft.com/office/officeart/2005/8/layout/list1"/>
    <dgm:cxn modelId="{FF40A65D-1DDC-44F2-9759-47A5A6BDA64A}" type="presOf" srcId="{9D06CF7E-9AAE-48D4-9AB8-1CBC9802A3B1}" destId="{E0F92C1D-501A-4E3C-BE73-0E2E74EC87D1}" srcOrd="1" destOrd="0" presId="urn:microsoft.com/office/officeart/2005/8/layout/list1"/>
    <dgm:cxn modelId="{1E84994D-DE38-4ECB-9687-81E40A1D7861}" type="presOf" srcId="{FE7F078D-3499-4668-BC8E-3712AABC77C5}" destId="{BA3A9220-9CF8-491C-8EA8-BF26D91F70B8}" srcOrd="0" destOrd="0" presId="urn:microsoft.com/office/officeart/2005/8/layout/list1"/>
    <dgm:cxn modelId="{A6FA527C-EC7D-47B9-8FD7-AA4E5B19C125}" srcId="{D4FFFC02-AFC8-46F9-8B34-AFBF69B4E558}" destId="{06DF487E-F480-40A2-84C6-015D367DF1BF}" srcOrd="3" destOrd="0" parTransId="{955AD366-A00E-46BC-ABF7-A7828242D02A}" sibTransId="{5B0F7B4B-8875-45F7-AD01-2ED7E14195DE}"/>
    <dgm:cxn modelId="{42AC4F86-8228-41C4-87BD-4BE257158368}" type="presOf" srcId="{4E4D77D3-57F9-4A22-8671-4EF2C98C6FC2}" destId="{BA7EF091-8BD8-4334-B618-092E698C631B}" srcOrd="1" destOrd="0" presId="urn:microsoft.com/office/officeart/2005/8/layout/list1"/>
    <dgm:cxn modelId="{9BE9FC88-EA4A-4F3E-817C-652EDE34A168}" srcId="{D4FFFC02-AFC8-46F9-8B34-AFBF69B4E558}" destId="{9D06CF7E-9AAE-48D4-9AB8-1CBC9802A3B1}" srcOrd="1" destOrd="0" parTransId="{B673508C-D3B6-4FD3-BA81-E5C8F6F459AF}" sibTransId="{616EA23C-F4B8-4BD7-812D-BCF537B94BEF}"/>
    <dgm:cxn modelId="{5A41438D-E773-4211-8E38-3163AA8BF0AF}" srcId="{D4FFFC02-AFC8-46F9-8B34-AFBF69B4E558}" destId="{83206074-EC9F-4C94-AC37-EF52DF9E693E}" srcOrd="2" destOrd="0" parTransId="{F25694AA-0A7F-4E66-BC25-42378A562A9E}" sibTransId="{754F0F81-D75B-4727-8F7E-D9BE773DFAFC}"/>
    <dgm:cxn modelId="{BB302591-9FF1-4FBE-8B5C-5C0BAE2AE1B3}" srcId="{D4FFFC02-AFC8-46F9-8B34-AFBF69B4E558}" destId="{4E4D77D3-57F9-4A22-8671-4EF2C98C6FC2}" srcOrd="4" destOrd="0" parTransId="{76D282BA-6D6A-4DAB-8E87-853E32B03B74}" sibTransId="{120ED73B-D246-4711-8A70-C6FD9EE13F1D}"/>
    <dgm:cxn modelId="{C068E8A5-B9D3-4AC5-9BB9-49E1843DF7A0}" type="presOf" srcId="{D4FFFC02-AFC8-46F9-8B34-AFBF69B4E558}" destId="{C15DF2B4-6E0F-4110-AEAC-A0BCAE1115C7}" srcOrd="0" destOrd="0" presId="urn:microsoft.com/office/officeart/2005/8/layout/list1"/>
    <dgm:cxn modelId="{20BED4BE-95B6-406E-83C5-E393DEB270BD}" type="presOf" srcId="{83206074-EC9F-4C94-AC37-EF52DF9E693E}" destId="{EBB15708-2125-41AB-AE94-3C3322CCCA88}" srcOrd="1" destOrd="0" presId="urn:microsoft.com/office/officeart/2005/8/layout/list1"/>
    <dgm:cxn modelId="{E613F1C3-B01F-43C9-888D-6CE753B533E5}" type="presOf" srcId="{06DF487E-F480-40A2-84C6-015D367DF1BF}" destId="{90C06F24-2FD9-4F16-9CF5-34C5676116F5}" srcOrd="1" destOrd="0" presId="urn:microsoft.com/office/officeart/2005/8/layout/list1"/>
    <dgm:cxn modelId="{4C4227D2-3F7A-4477-B871-4799C11D1E50}" type="presOf" srcId="{4E4D77D3-57F9-4A22-8671-4EF2C98C6FC2}" destId="{2A5DE816-8B5B-45FA-8928-6754E3F920EE}" srcOrd="0" destOrd="0" presId="urn:microsoft.com/office/officeart/2005/8/layout/list1"/>
    <dgm:cxn modelId="{F28983D1-5B93-4A97-A4AB-1E96AFBD5D2D}" type="presParOf" srcId="{C15DF2B4-6E0F-4110-AEAC-A0BCAE1115C7}" destId="{FBA94499-038A-4EAD-8031-61EE4F3BBF15}" srcOrd="0" destOrd="0" presId="urn:microsoft.com/office/officeart/2005/8/layout/list1"/>
    <dgm:cxn modelId="{DB460B2E-9789-400A-8D62-7F28E39BA770}" type="presParOf" srcId="{FBA94499-038A-4EAD-8031-61EE4F3BBF15}" destId="{BA3A9220-9CF8-491C-8EA8-BF26D91F70B8}" srcOrd="0" destOrd="0" presId="urn:microsoft.com/office/officeart/2005/8/layout/list1"/>
    <dgm:cxn modelId="{32FE0891-7C12-4327-88AF-03CAA1A09968}" type="presParOf" srcId="{FBA94499-038A-4EAD-8031-61EE4F3BBF15}" destId="{B9AD8C3B-EE2A-4318-AF74-8CC7A8234E13}" srcOrd="1" destOrd="0" presId="urn:microsoft.com/office/officeart/2005/8/layout/list1"/>
    <dgm:cxn modelId="{A735E928-E1AA-4C2E-928B-7222EAADCC7D}" type="presParOf" srcId="{C15DF2B4-6E0F-4110-AEAC-A0BCAE1115C7}" destId="{BC538C2A-99E4-4D5D-AABF-4164B36B431C}" srcOrd="1" destOrd="0" presId="urn:microsoft.com/office/officeart/2005/8/layout/list1"/>
    <dgm:cxn modelId="{CD04892A-F963-423D-8104-432B62FD38D8}" type="presParOf" srcId="{C15DF2B4-6E0F-4110-AEAC-A0BCAE1115C7}" destId="{6C39AABB-F417-4EB8-AB9C-17947B484148}" srcOrd="2" destOrd="0" presId="urn:microsoft.com/office/officeart/2005/8/layout/list1"/>
    <dgm:cxn modelId="{51F2414D-B9FE-4A67-8A7A-647155A312D0}" type="presParOf" srcId="{C15DF2B4-6E0F-4110-AEAC-A0BCAE1115C7}" destId="{6DCBA2B5-13C0-4B71-8763-CA8935A560B2}" srcOrd="3" destOrd="0" presId="urn:microsoft.com/office/officeart/2005/8/layout/list1"/>
    <dgm:cxn modelId="{D27D9743-75DF-412A-BAE4-3FB122677D00}" type="presParOf" srcId="{C15DF2B4-6E0F-4110-AEAC-A0BCAE1115C7}" destId="{D132909B-6CE4-4836-8E90-80BD67BBA1E1}" srcOrd="4" destOrd="0" presId="urn:microsoft.com/office/officeart/2005/8/layout/list1"/>
    <dgm:cxn modelId="{86D8F8DE-E373-4718-A056-555301C25636}" type="presParOf" srcId="{D132909B-6CE4-4836-8E90-80BD67BBA1E1}" destId="{77C3EEF4-1D12-493D-B71F-620DCDFEE657}" srcOrd="0" destOrd="0" presId="urn:microsoft.com/office/officeart/2005/8/layout/list1"/>
    <dgm:cxn modelId="{C5F33B91-CABB-4F8D-9823-E46F6C6D7922}" type="presParOf" srcId="{D132909B-6CE4-4836-8E90-80BD67BBA1E1}" destId="{E0F92C1D-501A-4E3C-BE73-0E2E74EC87D1}" srcOrd="1" destOrd="0" presId="urn:microsoft.com/office/officeart/2005/8/layout/list1"/>
    <dgm:cxn modelId="{4094E2FC-CFEB-4D94-B2A4-7BFF83EE68EF}" type="presParOf" srcId="{C15DF2B4-6E0F-4110-AEAC-A0BCAE1115C7}" destId="{553DB853-37DB-4B7B-ACB5-8426C182926E}" srcOrd="5" destOrd="0" presId="urn:microsoft.com/office/officeart/2005/8/layout/list1"/>
    <dgm:cxn modelId="{0671C2B8-4AD6-4023-98EA-7C6C3EA5DB36}" type="presParOf" srcId="{C15DF2B4-6E0F-4110-AEAC-A0BCAE1115C7}" destId="{6FC656A0-5B58-40D0-BF80-8E8E2918C43F}" srcOrd="6" destOrd="0" presId="urn:microsoft.com/office/officeart/2005/8/layout/list1"/>
    <dgm:cxn modelId="{6319A143-53B2-43DB-AE95-2E2DDC256764}" type="presParOf" srcId="{C15DF2B4-6E0F-4110-AEAC-A0BCAE1115C7}" destId="{1583EE59-E951-4778-853F-EC2F7714E345}" srcOrd="7" destOrd="0" presId="urn:microsoft.com/office/officeart/2005/8/layout/list1"/>
    <dgm:cxn modelId="{BB8D1028-B341-4273-87EB-4651FE24D0C8}" type="presParOf" srcId="{C15DF2B4-6E0F-4110-AEAC-A0BCAE1115C7}" destId="{4D19ECE4-53BE-4692-9D9C-8AA92909C04B}" srcOrd="8" destOrd="0" presId="urn:microsoft.com/office/officeart/2005/8/layout/list1"/>
    <dgm:cxn modelId="{1ED7701C-4FBA-45B2-83DC-B85D63FD0D1C}" type="presParOf" srcId="{4D19ECE4-53BE-4692-9D9C-8AA92909C04B}" destId="{142A04F8-551D-4A10-AF2D-5BCC442001ED}" srcOrd="0" destOrd="0" presId="urn:microsoft.com/office/officeart/2005/8/layout/list1"/>
    <dgm:cxn modelId="{C68CE4A8-85AF-429B-B5C3-39BC18924BB4}" type="presParOf" srcId="{4D19ECE4-53BE-4692-9D9C-8AA92909C04B}" destId="{EBB15708-2125-41AB-AE94-3C3322CCCA88}" srcOrd="1" destOrd="0" presId="urn:microsoft.com/office/officeart/2005/8/layout/list1"/>
    <dgm:cxn modelId="{7C4F51F6-B8C9-45EA-8D0E-89D2ED4D0D0D}" type="presParOf" srcId="{C15DF2B4-6E0F-4110-AEAC-A0BCAE1115C7}" destId="{F93B577F-674E-4933-B8E6-F8EF7341173C}" srcOrd="9" destOrd="0" presId="urn:microsoft.com/office/officeart/2005/8/layout/list1"/>
    <dgm:cxn modelId="{52AC0426-7C1F-4704-884F-6DE5AB016F32}" type="presParOf" srcId="{C15DF2B4-6E0F-4110-AEAC-A0BCAE1115C7}" destId="{0ACC7B2B-873D-4EE3-BC9C-01753BEEF1F3}" srcOrd="10" destOrd="0" presId="urn:microsoft.com/office/officeart/2005/8/layout/list1"/>
    <dgm:cxn modelId="{C1F71666-F8C6-4453-87CF-1F99BDDF342A}" type="presParOf" srcId="{C15DF2B4-6E0F-4110-AEAC-A0BCAE1115C7}" destId="{8DDD88C7-88E9-4684-AC93-45ED81019A2F}" srcOrd="11" destOrd="0" presId="urn:microsoft.com/office/officeart/2005/8/layout/list1"/>
    <dgm:cxn modelId="{324D855F-A178-44EA-B5AA-66162C2494C8}" type="presParOf" srcId="{C15DF2B4-6E0F-4110-AEAC-A0BCAE1115C7}" destId="{90DF7F9C-C08F-45A3-9A37-F8A94BE3E836}" srcOrd="12" destOrd="0" presId="urn:microsoft.com/office/officeart/2005/8/layout/list1"/>
    <dgm:cxn modelId="{5C026FE8-A6FD-46CF-AE4A-32DE6591B8BF}" type="presParOf" srcId="{90DF7F9C-C08F-45A3-9A37-F8A94BE3E836}" destId="{C73ECE3C-21DC-4B0C-BF78-F2186D6549D1}" srcOrd="0" destOrd="0" presId="urn:microsoft.com/office/officeart/2005/8/layout/list1"/>
    <dgm:cxn modelId="{183AF60A-57ED-465B-8A0D-776231CBCEF8}" type="presParOf" srcId="{90DF7F9C-C08F-45A3-9A37-F8A94BE3E836}" destId="{90C06F24-2FD9-4F16-9CF5-34C5676116F5}" srcOrd="1" destOrd="0" presId="urn:microsoft.com/office/officeart/2005/8/layout/list1"/>
    <dgm:cxn modelId="{894DBD91-1147-4023-8419-F8C11602CE5E}" type="presParOf" srcId="{C15DF2B4-6E0F-4110-AEAC-A0BCAE1115C7}" destId="{D63441E4-8708-467C-A642-372B6E2FEE19}" srcOrd="13" destOrd="0" presId="urn:microsoft.com/office/officeart/2005/8/layout/list1"/>
    <dgm:cxn modelId="{9D8B6180-86E8-48E4-BA84-FA6029125640}" type="presParOf" srcId="{C15DF2B4-6E0F-4110-AEAC-A0BCAE1115C7}" destId="{C2F6611B-208F-4608-A885-AC6C5C799832}" srcOrd="14" destOrd="0" presId="urn:microsoft.com/office/officeart/2005/8/layout/list1"/>
    <dgm:cxn modelId="{B217DC61-C8F5-4CAC-AD5A-AA5A2483CA3E}" type="presParOf" srcId="{C15DF2B4-6E0F-4110-AEAC-A0BCAE1115C7}" destId="{715958AD-E891-44EE-B5E8-6F3DE0F5C41C}" srcOrd="15" destOrd="0" presId="urn:microsoft.com/office/officeart/2005/8/layout/list1"/>
    <dgm:cxn modelId="{14008ED8-6045-4535-AD61-CCC947470DF1}" type="presParOf" srcId="{C15DF2B4-6E0F-4110-AEAC-A0BCAE1115C7}" destId="{9095C7E4-C6AE-4A06-BCAF-B8C64EC0A820}" srcOrd="16" destOrd="0" presId="urn:microsoft.com/office/officeart/2005/8/layout/list1"/>
    <dgm:cxn modelId="{8F6611EA-5C6F-4BF0-8A59-85283A78013B}" type="presParOf" srcId="{9095C7E4-C6AE-4A06-BCAF-B8C64EC0A820}" destId="{2A5DE816-8B5B-45FA-8928-6754E3F920EE}" srcOrd="0" destOrd="0" presId="urn:microsoft.com/office/officeart/2005/8/layout/list1"/>
    <dgm:cxn modelId="{B1E32E2E-C2A9-4D53-96C8-25D888F6D289}" type="presParOf" srcId="{9095C7E4-C6AE-4A06-BCAF-B8C64EC0A820}" destId="{BA7EF091-8BD8-4334-B618-092E698C631B}" srcOrd="1" destOrd="0" presId="urn:microsoft.com/office/officeart/2005/8/layout/list1"/>
    <dgm:cxn modelId="{81947A21-CF62-4256-823D-34E5C307647F}" type="presParOf" srcId="{C15DF2B4-6E0F-4110-AEAC-A0BCAE1115C7}" destId="{26A82A6F-8D05-42DF-8F56-D46C9E9CAAC9}" srcOrd="17" destOrd="0" presId="urn:microsoft.com/office/officeart/2005/8/layout/list1"/>
    <dgm:cxn modelId="{C41679E7-CF7C-4F5A-9041-B562756FF3B9}" type="presParOf" srcId="{C15DF2B4-6E0F-4110-AEAC-A0BCAE1115C7}" destId="{9E40EA94-024B-4A58-AEE3-E76485FEFA89}" srcOrd="18" destOrd="0" presId="urn:microsoft.com/office/officeart/2005/8/layout/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1412D3B-5DEC-4B48-8A25-1D8DBFDE3ECA}">
      <dsp:nvSpPr>
        <dsp:cNvPr id="0" name=""/>
        <dsp:cNvSpPr/>
      </dsp:nvSpPr>
      <dsp:spPr>
        <a:xfrm>
          <a:off x="1186" y="469573"/>
          <a:ext cx="4164728" cy="2644602"/>
        </a:xfrm>
        <a:prstGeom prst="roundRect">
          <a:avLst>
            <a:gd name="adj" fmla="val 1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985FB3D0-035B-49A6-8BCB-ED7C1802272B}">
      <dsp:nvSpPr>
        <dsp:cNvPr id="0" name=""/>
        <dsp:cNvSpPr/>
      </dsp:nvSpPr>
      <dsp:spPr>
        <a:xfrm>
          <a:off x="463934" y="909183"/>
          <a:ext cx="4164728" cy="2644602"/>
        </a:xfrm>
        <a:prstGeom prst="roundRect">
          <a:avLst>
            <a:gd name="adj" fmla="val 10000"/>
          </a:avLst>
        </a:prstGeom>
        <a:solidFill>
          <a:schemeClr val="lt1">
            <a:alpha val="9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GB" sz="2400" kern="1200" dirty="0"/>
            <a:t>Naturalism</a:t>
          </a:r>
        </a:p>
        <a:p>
          <a:pPr marL="0" lvl="0" indent="0" algn="ctr" defTabSz="1066800">
            <a:lnSpc>
              <a:spcPct val="90000"/>
            </a:lnSpc>
            <a:spcBef>
              <a:spcPct val="0"/>
            </a:spcBef>
            <a:spcAft>
              <a:spcPct val="35000"/>
            </a:spcAft>
            <a:buNone/>
          </a:pPr>
          <a:r>
            <a:rPr lang="en-GB" sz="2400" b="0" i="0" kern="1200" dirty="0"/>
            <a:t>capturing speech as accurately and completely as possible, including stutters, pauses and non-verbal cues; aiming for a realistic representation of the interview</a:t>
          </a:r>
          <a:endParaRPr lang="en-US" sz="2400" kern="1200" dirty="0"/>
        </a:p>
      </dsp:txBody>
      <dsp:txXfrm>
        <a:off x="541392" y="986641"/>
        <a:ext cx="4009812" cy="2489686"/>
      </dsp:txXfrm>
    </dsp:sp>
    <dsp:sp modelId="{0B725F0B-2BE2-475A-9025-2351D483F418}">
      <dsp:nvSpPr>
        <dsp:cNvPr id="0" name=""/>
        <dsp:cNvSpPr/>
      </dsp:nvSpPr>
      <dsp:spPr>
        <a:xfrm>
          <a:off x="5091410" y="469573"/>
          <a:ext cx="4164728" cy="2644602"/>
        </a:xfrm>
        <a:prstGeom prst="roundRect">
          <a:avLst>
            <a:gd name="adj" fmla="val 1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BB062A29-1DD2-4E38-A16D-754A5DD53582}">
      <dsp:nvSpPr>
        <dsp:cNvPr id="0" name=""/>
        <dsp:cNvSpPr/>
      </dsp:nvSpPr>
      <dsp:spPr>
        <a:xfrm>
          <a:off x="5554157" y="909183"/>
          <a:ext cx="4164728" cy="2644602"/>
        </a:xfrm>
        <a:prstGeom prst="roundRect">
          <a:avLst>
            <a:gd name="adj" fmla="val 10000"/>
          </a:avLst>
        </a:prstGeom>
        <a:solidFill>
          <a:schemeClr val="lt1">
            <a:alpha val="9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GB" sz="2400" kern="1200" dirty="0" err="1"/>
            <a:t>Denaturalism</a:t>
          </a:r>
          <a:endParaRPr lang="en-GB" sz="2400" kern="1200" dirty="0"/>
        </a:p>
        <a:p>
          <a:pPr marL="0" lvl="0" indent="0" algn="ctr" defTabSz="1066800">
            <a:lnSpc>
              <a:spcPct val="90000"/>
            </a:lnSpc>
            <a:spcBef>
              <a:spcPct val="0"/>
            </a:spcBef>
            <a:spcAft>
              <a:spcPct val="35000"/>
            </a:spcAft>
            <a:buNone/>
          </a:pPr>
          <a:r>
            <a:rPr lang="en-GB" sz="2400" kern="1200" dirty="0"/>
            <a:t>grammar is corrected; interview noise (e.g. stutters, pauses) is removed; non-standard accents are standardised</a:t>
          </a:r>
          <a:endParaRPr lang="en-US" sz="2400" kern="1200" dirty="0"/>
        </a:p>
      </dsp:txBody>
      <dsp:txXfrm>
        <a:off x="5631615" y="986641"/>
        <a:ext cx="4009812" cy="2489686"/>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E27A31C-25DD-421A-8AB0-264DFE6B4800}">
      <dsp:nvSpPr>
        <dsp:cNvPr id="0" name=""/>
        <dsp:cNvSpPr/>
      </dsp:nvSpPr>
      <dsp:spPr>
        <a:xfrm>
          <a:off x="0" y="491"/>
          <a:ext cx="10457681" cy="1149069"/>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9BA67E81-50A7-4F58-9778-F75DBB9C4AD0}">
      <dsp:nvSpPr>
        <dsp:cNvPr id="0" name=""/>
        <dsp:cNvSpPr/>
      </dsp:nvSpPr>
      <dsp:spPr>
        <a:xfrm>
          <a:off x="347593" y="259031"/>
          <a:ext cx="631988" cy="631988"/>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587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E751BEAF-181A-45D0-82F2-C01B81EFD28B}">
      <dsp:nvSpPr>
        <dsp:cNvPr id="0" name=""/>
        <dsp:cNvSpPr/>
      </dsp:nvSpPr>
      <dsp:spPr>
        <a:xfrm>
          <a:off x="1327175" y="491"/>
          <a:ext cx="9130505" cy="114906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1610" tIns="121610" rIns="121610" bIns="121610" numCol="1" spcCol="1270" anchor="ctr" anchorCtr="0">
          <a:noAutofit/>
        </a:bodyPr>
        <a:lstStyle/>
        <a:p>
          <a:pPr marL="0" lvl="0" indent="0" algn="l" defTabSz="1333500">
            <a:lnSpc>
              <a:spcPct val="90000"/>
            </a:lnSpc>
            <a:spcBef>
              <a:spcPct val="0"/>
            </a:spcBef>
            <a:spcAft>
              <a:spcPct val="35000"/>
            </a:spcAft>
            <a:buNone/>
          </a:pPr>
          <a:r>
            <a:rPr lang="en-GB" sz="3000" kern="1200" dirty="0"/>
            <a:t>1. R</a:t>
          </a:r>
          <a:r>
            <a:rPr lang="en-GB" sz="3000" i="0" kern="1200" dirty="0"/>
            <a:t>eview </a:t>
          </a:r>
          <a:r>
            <a:rPr lang="en-GB" sz="3000" b="0" i="0" kern="1200" dirty="0"/>
            <a:t>initial findings. </a:t>
          </a:r>
          <a:endParaRPr lang="en-US" sz="3000" kern="1200" dirty="0"/>
        </a:p>
      </dsp:txBody>
      <dsp:txXfrm>
        <a:off x="1327175" y="491"/>
        <a:ext cx="9130505" cy="1149069"/>
      </dsp:txXfrm>
    </dsp:sp>
    <dsp:sp modelId="{A3EAFD79-98CB-48A1-A28E-73BFDF3F039E}">
      <dsp:nvSpPr>
        <dsp:cNvPr id="0" name=""/>
        <dsp:cNvSpPr/>
      </dsp:nvSpPr>
      <dsp:spPr>
        <a:xfrm>
          <a:off x="0" y="1436827"/>
          <a:ext cx="10457681" cy="1149069"/>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914E1D74-2C3E-4B84-AADE-0F6FD5F6574C}">
      <dsp:nvSpPr>
        <dsp:cNvPr id="0" name=""/>
        <dsp:cNvSpPr/>
      </dsp:nvSpPr>
      <dsp:spPr>
        <a:xfrm>
          <a:off x="347593" y="1695368"/>
          <a:ext cx="631988" cy="631988"/>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587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9361EC90-DD99-49CB-AC32-59D5719C7331}">
      <dsp:nvSpPr>
        <dsp:cNvPr id="0" name=""/>
        <dsp:cNvSpPr/>
      </dsp:nvSpPr>
      <dsp:spPr>
        <a:xfrm>
          <a:off x="1327175" y="1436827"/>
          <a:ext cx="9130505" cy="114906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1610" tIns="121610" rIns="121610" bIns="121610" numCol="1" spcCol="1270" anchor="ctr" anchorCtr="0">
          <a:noAutofit/>
        </a:bodyPr>
        <a:lstStyle/>
        <a:p>
          <a:pPr marL="0" lvl="0" indent="0" algn="l" defTabSz="1333500">
            <a:lnSpc>
              <a:spcPct val="90000"/>
            </a:lnSpc>
            <a:spcBef>
              <a:spcPct val="0"/>
            </a:spcBef>
            <a:spcAft>
              <a:spcPct val="35000"/>
            </a:spcAft>
            <a:buNone/>
          </a:pPr>
          <a:r>
            <a:rPr lang="en-GB" sz="3000" b="0" i="0" kern="1200" dirty="0"/>
            <a:t>2. Check the prose within written transcripts for familiarity and errors.</a:t>
          </a:r>
          <a:endParaRPr lang="en-US" sz="3000" kern="1200" dirty="0"/>
        </a:p>
      </dsp:txBody>
      <dsp:txXfrm>
        <a:off x="1327175" y="1436827"/>
        <a:ext cx="9130505" cy="1149069"/>
      </dsp:txXfrm>
    </dsp:sp>
    <dsp:sp modelId="{496B34F5-2691-4EC4-9AE6-36D47749542F}">
      <dsp:nvSpPr>
        <dsp:cNvPr id="0" name=""/>
        <dsp:cNvSpPr/>
      </dsp:nvSpPr>
      <dsp:spPr>
        <a:xfrm>
          <a:off x="0" y="2873164"/>
          <a:ext cx="10457681" cy="1149069"/>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2AF5FD7C-49DF-43CF-ABDB-6932CADF25BE}">
      <dsp:nvSpPr>
        <dsp:cNvPr id="0" name=""/>
        <dsp:cNvSpPr/>
      </dsp:nvSpPr>
      <dsp:spPr>
        <a:xfrm>
          <a:off x="347593" y="3131705"/>
          <a:ext cx="631988" cy="631988"/>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587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6545E783-293E-4BF6-8974-E2FDA28CF71B}">
      <dsp:nvSpPr>
        <dsp:cNvPr id="0" name=""/>
        <dsp:cNvSpPr/>
      </dsp:nvSpPr>
      <dsp:spPr>
        <a:xfrm>
          <a:off x="1327175" y="2873164"/>
          <a:ext cx="9130505" cy="114906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1610" tIns="121610" rIns="121610" bIns="121610" numCol="1" spcCol="1270" anchor="ctr" anchorCtr="0">
          <a:noAutofit/>
        </a:bodyPr>
        <a:lstStyle/>
        <a:p>
          <a:pPr marL="0" lvl="0" indent="0" algn="l" defTabSz="1333500">
            <a:lnSpc>
              <a:spcPct val="90000"/>
            </a:lnSpc>
            <a:spcBef>
              <a:spcPct val="0"/>
            </a:spcBef>
            <a:spcAft>
              <a:spcPct val="35000"/>
            </a:spcAft>
            <a:buNone/>
          </a:pPr>
          <a:r>
            <a:rPr lang="en-GB" sz="3000" b="0" i="0" kern="1200" dirty="0"/>
            <a:t>3. Transcribe any audio recordings into analysable text.</a:t>
          </a:r>
          <a:endParaRPr lang="en-US" sz="3000" kern="1200" dirty="0"/>
        </a:p>
      </dsp:txBody>
      <dsp:txXfrm>
        <a:off x="1327175" y="2873164"/>
        <a:ext cx="9130505" cy="1149069"/>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C39AABB-F417-4EB8-AB9C-17947B484148}">
      <dsp:nvSpPr>
        <dsp:cNvPr id="0" name=""/>
        <dsp:cNvSpPr/>
      </dsp:nvSpPr>
      <dsp:spPr>
        <a:xfrm>
          <a:off x="0" y="349944"/>
          <a:ext cx="5641974" cy="554400"/>
        </a:xfrm>
        <a:prstGeom prst="rect">
          <a:avLst/>
        </a:prstGeom>
        <a:solidFill>
          <a:schemeClr val="lt1">
            <a:alpha val="90000"/>
            <a:hueOff val="0"/>
            <a:satOff val="0"/>
            <a:lumOff val="0"/>
            <a:alphaOff val="0"/>
          </a:schemeClr>
        </a:solidFill>
        <a:ln w="15875"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B9AD8C3B-EE2A-4318-AF74-8CC7A8234E13}">
      <dsp:nvSpPr>
        <dsp:cNvPr id="0" name=""/>
        <dsp:cNvSpPr/>
      </dsp:nvSpPr>
      <dsp:spPr>
        <a:xfrm>
          <a:off x="282098" y="25224"/>
          <a:ext cx="3949382" cy="649440"/>
        </a:xfrm>
        <a:prstGeom prst="roundRect">
          <a:avLst/>
        </a:prstGeom>
        <a:solidFill>
          <a:schemeClr val="accent2">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49277" tIns="0" rIns="149277" bIns="0" numCol="1" spcCol="1270" anchor="ctr" anchorCtr="0">
          <a:noAutofit/>
        </a:bodyPr>
        <a:lstStyle/>
        <a:p>
          <a:pPr marL="0" lvl="0" indent="0" algn="l" defTabSz="977900">
            <a:lnSpc>
              <a:spcPct val="90000"/>
            </a:lnSpc>
            <a:spcBef>
              <a:spcPct val="0"/>
            </a:spcBef>
            <a:spcAft>
              <a:spcPct val="35000"/>
            </a:spcAft>
            <a:buNone/>
          </a:pPr>
          <a:r>
            <a:rPr lang="en-GB" sz="2200" kern="1200" dirty="0"/>
            <a:t>Location (of participants)</a:t>
          </a:r>
          <a:endParaRPr lang="en-US" sz="2200" kern="1200" dirty="0"/>
        </a:p>
      </dsp:txBody>
      <dsp:txXfrm>
        <a:off x="313801" y="56927"/>
        <a:ext cx="3885976" cy="586034"/>
      </dsp:txXfrm>
    </dsp:sp>
    <dsp:sp modelId="{6FC656A0-5B58-40D0-BF80-8E8E2918C43F}">
      <dsp:nvSpPr>
        <dsp:cNvPr id="0" name=""/>
        <dsp:cNvSpPr/>
      </dsp:nvSpPr>
      <dsp:spPr>
        <a:xfrm>
          <a:off x="0" y="1347864"/>
          <a:ext cx="5641974" cy="554400"/>
        </a:xfrm>
        <a:prstGeom prst="rect">
          <a:avLst/>
        </a:prstGeom>
        <a:solidFill>
          <a:schemeClr val="lt1">
            <a:alpha val="90000"/>
            <a:hueOff val="0"/>
            <a:satOff val="0"/>
            <a:lumOff val="0"/>
            <a:alphaOff val="0"/>
          </a:schemeClr>
        </a:solidFill>
        <a:ln w="15875" cap="flat" cmpd="sng" algn="ctr">
          <a:solidFill>
            <a:schemeClr val="accent3">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E0F92C1D-501A-4E3C-BE73-0E2E74EC87D1}">
      <dsp:nvSpPr>
        <dsp:cNvPr id="0" name=""/>
        <dsp:cNvSpPr/>
      </dsp:nvSpPr>
      <dsp:spPr>
        <a:xfrm>
          <a:off x="282098" y="1023145"/>
          <a:ext cx="3949382" cy="649440"/>
        </a:xfrm>
        <a:prstGeom prst="roundRect">
          <a:avLst/>
        </a:prstGeom>
        <a:solidFill>
          <a:schemeClr val="accent3">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49277" tIns="0" rIns="149277" bIns="0" numCol="1" spcCol="1270" anchor="ctr" anchorCtr="0">
          <a:noAutofit/>
        </a:bodyPr>
        <a:lstStyle/>
        <a:p>
          <a:pPr marL="0" lvl="0" indent="0" algn="l" defTabSz="977900">
            <a:lnSpc>
              <a:spcPct val="90000"/>
            </a:lnSpc>
            <a:spcBef>
              <a:spcPct val="0"/>
            </a:spcBef>
            <a:spcAft>
              <a:spcPct val="35000"/>
            </a:spcAft>
            <a:buNone/>
          </a:pPr>
          <a:r>
            <a:rPr lang="en-GB" sz="2200" kern="1200" dirty="0"/>
            <a:t>Prior experience of…</a:t>
          </a:r>
        </a:p>
      </dsp:txBody>
      <dsp:txXfrm>
        <a:off x="313801" y="1054848"/>
        <a:ext cx="3885976" cy="586034"/>
      </dsp:txXfrm>
    </dsp:sp>
    <dsp:sp modelId="{0ACC7B2B-873D-4EE3-BC9C-01753BEEF1F3}">
      <dsp:nvSpPr>
        <dsp:cNvPr id="0" name=""/>
        <dsp:cNvSpPr/>
      </dsp:nvSpPr>
      <dsp:spPr>
        <a:xfrm>
          <a:off x="0" y="2345785"/>
          <a:ext cx="5641974" cy="554400"/>
        </a:xfrm>
        <a:prstGeom prst="rect">
          <a:avLst/>
        </a:prstGeom>
        <a:solidFill>
          <a:schemeClr val="lt1">
            <a:alpha val="90000"/>
            <a:hueOff val="0"/>
            <a:satOff val="0"/>
            <a:lumOff val="0"/>
            <a:alphaOff val="0"/>
          </a:schemeClr>
        </a:solidFill>
        <a:ln w="15875" cap="flat" cmpd="sng" algn="ctr">
          <a:solidFill>
            <a:schemeClr val="accent4">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EBB15708-2125-41AB-AE94-3C3322CCCA88}">
      <dsp:nvSpPr>
        <dsp:cNvPr id="0" name=""/>
        <dsp:cNvSpPr/>
      </dsp:nvSpPr>
      <dsp:spPr>
        <a:xfrm>
          <a:off x="282098" y="2021064"/>
          <a:ext cx="3949382" cy="649440"/>
        </a:xfrm>
        <a:prstGeom prst="roundRect">
          <a:avLst/>
        </a:prstGeom>
        <a:solidFill>
          <a:schemeClr val="accent4">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49277" tIns="0" rIns="149277" bIns="0" numCol="1" spcCol="1270" anchor="ctr" anchorCtr="0">
          <a:noAutofit/>
        </a:bodyPr>
        <a:lstStyle/>
        <a:p>
          <a:pPr marL="0" lvl="0" indent="0" algn="l" defTabSz="977900">
            <a:lnSpc>
              <a:spcPct val="90000"/>
            </a:lnSpc>
            <a:spcBef>
              <a:spcPct val="0"/>
            </a:spcBef>
            <a:spcAft>
              <a:spcPct val="35000"/>
            </a:spcAft>
            <a:buNone/>
          </a:pPr>
          <a:r>
            <a:rPr lang="en-GB" sz="2200" kern="1200" dirty="0"/>
            <a:t>Categories (age-groups taught)</a:t>
          </a:r>
          <a:endParaRPr lang="en-US" sz="2200" kern="1200" dirty="0"/>
        </a:p>
      </dsp:txBody>
      <dsp:txXfrm>
        <a:off x="313801" y="2052767"/>
        <a:ext cx="3885976" cy="586034"/>
      </dsp:txXfrm>
    </dsp:sp>
    <dsp:sp modelId="{C2F6611B-208F-4608-A885-AC6C5C799832}">
      <dsp:nvSpPr>
        <dsp:cNvPr id="0" name=""/>
        <dsp:cNvSpPr/>
      </dsp:nvSpPr>
      <dsp:spPr>
        <a:xfrm>
          <a:off x="0" y="3343705"/>
          <a:ext cx="5641974" cy="554400"/>
        </a:xfrm>
        <a:prstGeom prst="rect">
          <a:avLst/>
        </a:prstGeom>
        <a:solidFill>
          <a:schemeClr val="lt1">
            <a:alpha val="90000"/>
            <a:hueOff val="0"/>
            <a:satOff val="0"/>
            <a:lumOff val="0"/>
            <a:alphaOff val="0"/>
          </a:schemeClr>
        </a:solidFill>
        <a:ln w="15875" cap="flat" cmpd="sng" algn="ctr">
          <a:solidFill>
            <a:schemeClr val="accent5">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90C06F24-2FD9-4F16-9CF5-34C5676116F5}">
      <dsp:nvSpPr>
        <dsp:cNvPr id="0" name=""/>
        <dsp:cNvSpPr/>
      </dsp:nvSpPr>
      <dsp:spPr>
        <a:xfrm>
          <a:off x="282098" y="3018985"/>
          <a:ext cx="3949382" cy="649440"/>
        </a:xfrm>
        <a:prstGeom prst="roundRect">
          <a:avLst/>
        </a:prstGeom>
        <a:solidFill>
          <a:schemeClr val="accent5">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49277" tIns="0" rIns="149277" bIns="0" numCol="1" spcCol="1270" anchor="ctr" anchorCtr="0">
          <a:noAutofit/>
        </a:bodyPr>
        <a:lstStyle/>
        <a:p>
          <a:pPr marL="0" lvl="0" indent="0" algn="l" defTabSz="977900">
            <a:lnSpc>
              <a:spcPct val="90000"/>
            </a:lnSpc>
            <a:spcBef>
              <a:spcPct val="0"/>
            </a:spcBef>
            <a:spcAft>
              <a:spcPct val="35000"/>
            </a:spcAft>
            <a:buNone/>
          </a:pPr>
          <a:r>
            <a:rPr lang="en-GB" sz="2200" kern="1200" dirty="0"/>
            <a:t>Frequency of…</a:t>
          </a:r>
        </a:p>
      </dsp:txBody>
      <dsp:txXfrm>
        <a:off x="313801" y="3050688"/>
        <a:ext cx="3885976" cy="586034"/>
      </dsp:txXfrm>
    </dsp:sp>
    <dsp:sp modelId="{9E40EA94-024B-4A58-AEE3-E76485FEFA89}">
      <dsp:nvSpPr>
        <dsp:cNvPr id="0" name=""/>
        <dsp:cNvSpPr/>
      </dsp:nvSpPr>
      <dsp:spPr>
        <a:xfrm>
          <a:off x="0" y="4341625"/>
          <a:ext cx="5641974" cy="554400"/>
        </a:xfrm>
        <a:prstGeom prst="rect">
          <a:avLst/>
        </a:prstGeom>
        <a:solidFill>
          <a:schemeClr val="lt1">
            <a:alpha val="90000"/>
            <a:hueOff val="0"/>
            <a:satOff val="0"/>
            <a:lumOff val="0"/>
            <a:alphaOff val="0"/>
          </a:schemeClr>
        </a:solidFill>
        <a:ln w="15875" cap="flat" cmpd="sng" algn="ctr">
          <a:solidFill>
            <a:schemeClr val="accent6">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BA7EF091-8BD8-4334-B618-092E698C631B}">
      <dsp:nvSpPr>
        <dsp:cNvPr id="0" name=""/>
        <dsp:cNvSpPr/>
      </dsp:nvSpPr>
      <dsp:spPr>
        <a:xfrm>
          <a:off x="282098" y="4016905"/>
          <a:ext cx="3949382" cy="649440"/>
        </a:xfrm>
        <a:prstGeom prst="roundRect">
          <a:avLst/>
        </a:prstGeom>
        <a:solidFill>
          <a:schemeClr val="accent6">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49277" tIns="0" rIns="149277" bIns="0" numCol="1" spcCol="1270" anchor="ctr" anchorCtr="0">
          <a:noAutofit/>
        </a:bodyPr>
        <a:lstStyle/>
        <a:p>
          <a:pPr marL="0" lvl="0" indent="0" algn="l" defTabSz="977900">
            <a:lnSpc>
              <a:spcPct val="90000"/>
            </a:lnSpc>
            <a:spcBef>
              <a:spcPct val="0"/>
            </a:spcBef>
            <a:spcAft>
              <a:spcPct val="35000"/>
            </a:spcAft>
            <a:buNone/>
          </a:pPr>
          <a:r>
            <a:rPr lang="en-GB" sz="2200" kern="1200" dirty="0"/>
            <a:t>Recommendations (Estyn)</a:t>
          </a:r>
          <a:endParaRPr lang="en-US" sz="2200" kern="1200" dirty="0"/>
        </a:p>
      </dsp:txBody>
      <dsp:txXfrm>
        <a:off x="313801" y="4048608"/>
        <a:ext cx="3885976" cy="586034"/>
      </dsp:txXfrm>
    </dsp:sp>
  </dsp:spTree>
</dsp:drawing>
</file>

<file path=ppt/diagrams/layout1.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3.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ink/ink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03-23T15:57:36.609"/>
    </inkml:context>
    <inkml:brush xml:id="br0">
      <inkml:brushProperty name="width" value="0.1" units="cm"/>
      <inkml:brushProperty name="height" value="0.1" units="cm"/>
      <inkml:brushProperty name="color" value="#FFFFFF"/>
    </inkml:brush>
  </inkml:definitions>
  <inkml:trace contextRef="#ctx0" brushRef="#br0">0 1 24575</inkml:trace>
</inkml:ink>
</file>

<file path=ppt/ink/ink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03-23T15:57:37.065"/>
    </inkml:context>
    <inkml:brush xml:id="br0">
      <inkml:brushProperty name="width" value="0.1" units="cm"/>
      <inkml:brushProperty name="height" value="0.1" units="cm"/>
      <inkml:brushProperty name="color" value="#FFFFFF"/>
    </inkml:brush>
  </inkml:definitions>
  <inkml:trace contextRef="#ctx0" brushRef="#br0">0 0 24575,'0'0'-8191</inkml:trace>
</inkml:ink>
</file>

<file path=ppt/ink/ink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03-23T15:57:37.910"/>
    </inkml:context>
    <inkml:brush xml:id="br0">
      <inkml:brushProperty name="width" value="0.1" units="cm"/>
      <inkml:brushProperty name="height" value="0.1" units="cm"/>
      <inkml:brushProperty name="color" value="#FFFFFF"/>
    </inkml:brush>
  </inkml:definitions>
  <inkml:trace contextRef="#ctx0" brushRef="#br0">1 1 24575,'0'0'-8191</inkml:trace>
</inkml:ink>
</file>

<file path=ppt/ink/ink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03-23T15:56:49.692"/>
    </inkml:context>
    <inkml:brush xml:id="br0">
      <inkml:brushProperty name="width" value="0.1" units="cm"/>
      <inkml:brushProperty name="height" value="0.1" units="cm"/>
      <inkml:brushProperty name="color" value="#FFFFFF"/>
    </inkml:brush>
  </inkml:definitions>
  <inkml:trace contextRef="#ctx0" brushRef="#br0">0 0 24575,'0'0'-8191</inkml:trace>
</inkml:ink>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03CB317-0827-4613-B859-1157C17B4213}" type="datetimeFigureOut">
              <a:t>3/18/2026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7B605BE-52DD-4D4A-8483-2BEB034EB06D}" type="slidenum">
              <a:t>‹#›</a:t>
            </a:fld>
            <a:endParaRPr lang="en-GB"/>
          </a:p>
        </p:txBody>
      </p:sp>
    </p:spTree>
    <p:extLst>
      <p:ext uri="{BB962C8B-B14F-4D97-AF65-F5344CB8AC3E}">
        <p14:creationId xmlns:p14="http://schemas.microsoft.com/office/powerpoint/2010/main" val="133389479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endParaRPr lang="en-GB" dirty="0">
              <a:cs typeface="Calibri"/>
            </a:endParaRPr>
          </a:p>
        </p:txBody>
      </p:sp>
      <p:sp>
        <p:nvSpPr>
          <p:cNvPr id="4" name="Slide Number Placeholder 3"/>
          <p:cNvSpPr>
            <a:spLocks noGrp="1"/>
          </p:cNvSpPr>
          <p:nvPr>
            <p:ph type="sldNum" sz="quarter" idx="10"/>
          </p:nvPr>
        </p:nvSpPr>
        <p:spPr/>
        <p:txBody>
          <a:bodyPr/>
          <a:lstStyle/>
          <a:p>
            <a:fld id="{B68C8073-CAD2-48BF-B8DB-FCAF7D6ED014}" type="slidenum">
              <a:rPr lang="en-US" smtClean="0"/>
              <a:t>4</a:t>
            </a:fld>
            <a:endParaRPr lang="en-US"/>
          </a:p>
        </p:txBody>
      </p:sp>
    </p:spTree>
    <p:extLst>
      <p:ext uri="{BB962C8B-B14F-4D97-AF65-F5344CB8AC3E}">
        <p14:creationId xmlns:p14="http://schemas.microsoft.com/office/powerpoint/2010/main" val="269155635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endParaRPr lang="en-US" dirty="0">
              <a:cs typeface="Calibri"/>
            </a:endParaRPr>
          </a:p>
        </p:txBody>
      </p:sp>
      <p:sp>
        <p:nvSpPr>
          <p:cNvPr id="4" name="Slide Number Placeholder 3"/>
          <p:cNvSpPr>
            <a:spLocks noGrp="1"/>
          </p:cNvSpPr>
          <p:nvPr>
            <p:ph type="sldNum" sz="quarter" idx="5"/>
          </p:nvPr>
        </p:nvSpPr>
        <p:spPr/>
        <p:txBody>
          <a:bodyPr/>
          <a:lstStyle/>
          <a:p>
            <a:fld id="{B68C8073-CAD2-48BF-B8DB-FCAF7D6ED014}" type="slidenum">
              <a:rPr lang="en-US" smtClean="0"/>
              <a:t>5</a:t>
            </a:fld>
            <a:endParaRPr lang="en-US"/>
          </a:p>
        </p:txBody>
      </p:sp>
    </p:spTree>
    <p:extLst>
      <p:ext uri="{BB962C8B-B14F-4D97-AF65-F5344CB8AC3E}">
        <p14:creationId xmlns:p14="http://schemas.microsoft.com/office/powerpoint/2010/main" val="54101105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endParaRPr lang="en-US" dirty="0">
              <a:cs typeface="Calibri"/>
            </a:endParaRPr>
          </a:p>
        </p:txBody>
      </p:sp>
      <p:sp>
        <p:nvSpPr>
          <p:cNvPr id="4" name="Slide Number Placeholder 3"/>
          <p:cNvSpPr>
            <a:spLocks noGrp="1"/>
          </p:cNvSpPr>
          <p:nvPr>
            <p:ph type="sldNum" sz="quarter" idx="5"/>
          </p:nvPr>
        </p:nvSpPr>
        <p:spPr/>
        <p:txBody>
          <a:bodyPr/>
          <a:lstStyle/>
          <a:p>
            <a:fld id="{B68C8073-CAD2-48BF-B8DB-FCAF7D6ED014}" type="slidenum">
              <a:rPr lang="en-US" smtClean="0"/>
              <a:t>6</a:t>
            </a:fld>
            <a:endParaRPr lang="en-US"/>
          </a:p>
        </p:txBody>
      </p:sp>
    </p:spTree>
    <p:extLst>
      <p:ext uri="{BB962C8B-B14F-4D97-AF65-F5344CB8AC3E}">
        <p14:creationId xmlns:p14="http://schemas.microsoft.com/office/powerpoint/2010/main" val="273816643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endParaRPr lang="en-US">
              <a:cs typeface="Calibri"/>
            </a:endParaRPr>
          </a:p>
        </p:txBody>
      </p:sp>
      <p:sp>
        <p:nvSpPr>
          <p:cNvPr id="4" name="Slide Number Placeholder 3"/>
          <p:cNvSpPr>
            <a:spLocks noGrp="1"/>
          </p:cNvSpPr>
          <p:nvPr>
            <p:ph type="sldNum" sz="quarter" idx="5"/>
          </p:nvPr>
        </p:nvSpPr>
        <p:spPr/>
        <p:txBody>
          <a:bodyPr/>
          <a:lstStyle/>
          <a:p>
            <a:fld id="{B68C8073-CAD2-48BF-B8DB-FCAF7D6ED014}" type="slidenum">
              <a:rPr lang="en-US" smtClean="0"/>
              <a:t>16</a:t>
            </a:fld>
            <a:endParaRPr lang="en-US"/>
          </a:p>
        </p:txBody>
      </p:sp>
    </p:spTree>
    <p:extLst>
      <p:ext uri="{BB962C8B-B14F-4D97-AF65-F5344CB8AC3E}">
        <p14:creationId xmlns:p14="http://schemas.microsoft.com/office/powerpoint/2010/main" val="301733128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r>
              <a:rPr lang="en-US" dirty="0">
                <a:cs typeface="Calibri"/>
              </a:rPr>
              <a:t>Thematic coding – coding into themes</a:t>
            </a:r>
          </a:p>
          <a:p>
            <a:r>
              <a:rPr lang="en-US" dirty="0">
                <a:cs typeface="Calibri"/>
              </a:rPr>
              <a:t>Descriptive coding – literal coding, by word</a:t>
            </a:r>
          </a:p>
          <a:p>
            <a:r>
              <a:rPr lang="en-US" dirty="0">
                <a:cs typeface="Calibri"/>
              </a:rPr>
              <a:t>Analytical coding – coding by analysis</a:t>
            </a:r>
          </a:p>
        </p:txBody>
      </p:sp>
      <p:sp>
        <p:nvSpPr>
          <p:cNvPr id="4" name="Slide Number Placeholder 3"/>
          <p:cNvSpPr>
            <a:spLocks noGrp="1"/>
          </p:cNvSpPr>
          <p:nvPr>
            <p:ph type="sldNum" sz="quarter" idx="5"/>
          </p:nvPr>
        </p:nvSpPr>
        <p:spPr/>
        <p:txBody>
          <a:bodyPr/>
          <a:lstStyle/>
          <a:p>
            <a:fld id="{B68C8073-CAD2-48BF-B8DB-FCAF7D6ED014}" type="slidenum">
              <a:rPr lang="en-US" smtClean="0"/>
              <a:t>19</a:t>
            </a:fld>
            <a:endParaRPr lang="en-US"/>
          </a:p>
        </p:txBody>
      </p:sp>
    </p:spTree>
    <p:extLst>
      <p:ext uri="{BB962C8B-B14F-4D97-AF65-F5344CB8AC3E}">
        <p14:creationId xmlns:p14="http://schemas.microsoft.com/office/powerpoint/2010/main" val="48364738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cs typeface="Calibri"/>
            </a:endParaRPr>
          </a:p>
        </p:txBody>
      </p:sp>
      <p:sp>
        <p:nvSpPr>
          <p:cNvPr id="4" name="Slide Number Placeholder 3"/>
          <p:cNvSpPr>
            <a:spLocks noGrp="1"/>
          </p:cNvSpPr>
          <p:nvPr>
            <p:ph type="sldNum" sz="quarter" idx="5"/>
          </p:nvPr>
        </p:nvSpPr>
        <p:spPr/>
        <p:txBody>
          <a:bodyPr/>
          <a:lstStyle/>
          <a:p>
            <a:fld id="{57B605BE-52DD-4D4A-8483-2BEB034EB06D}" type="slidenum">
              <a:t>27</a:t>
            </a:fld>
            <a:endParaRPr lang="en-GB"/>
          </a:p>
        </p:txBody>
      </p:sp>
    </p:spTree>
    <p:extLst>
      <p:ext uri="{BB962C8B-B14F-4D97-AF65-F5344CB8AC3E}">
        <p14:creationId xmlns:p14="http://schemas.microsoft.com/office/powerpoint/2010/main" val="124801659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10" name="Rectangle 9"/>
          <p:cNvSpPr/>
          <p:nvPr/>
        </p:nvSpPr>
        <p:spPr>
          <a:xfrm>
            <a:off x="0" y="0"/>
            <a:ext cx="12192000" cy="4572001"/>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11" name="Oval 5"/>
          <p:cNvSpPr/>
          <p:nvPr/>
        </p:nvSpPr>
        <p:spPr>
          <a:xfrm>
            <a:off x="-1" y="0"/>
            <a:ext cx="12192000" cy="4572001"/>
          </a:xfrm>
          <a:custGeom>
            <a:avLst/>
            <a:gdLst/>
            <a:ahLst/>
            <a:cxnLst/>
            <a:rect l="l" t="t" r="r" b="b"/>
            <a:pathLst>
              <a:path w="12192000" h="4572001">
                <a:moveTo>
                  <a:pt x="12192000" y="4387986"/>
                </a:moveTo>
                <a:lnTo>
                  <a:pt x="12192000" y="4572001"/>
                </a:lnTo>
                <a:lnTo>
                  <a:pt x="12013927" y="4572001"/>
                </a:lnTo>
                <a:cubicBezTo>
                  <a:pt x="12084901" y="4522707"/>
                  <a:pt x="12145198" y="4460004"/>
                  <a:pt x="12192000" y="4387986"/>
                </a:cubicBezTo>
                <a:close/>
                <a:moveTo>
                  <a:pt x="12192000" y="4041440"/>
                </a:moveTo>
                <a:lnTo>
                  <a:pt x="12192000" y="4174488"/>
                </a:lnTo>
                <a:cubicBezTo>
                  <a:pt x="12005469" y="4244657"/>
                  <a:pt x="11857227" y="4389538"/>
                  <a:pt x="11786673" y="4572001"/>
                </a:cubicBezTo>
                <a:lnTo>
                  <a:pt x="11649784" y="4572001"/>
                </a:lnTo>
                <a:cubicBezTo>
                  <a:pt x="11730542" y="4320085"/>
                  <a:pt x="11933879" y="4121396"/>
                  <a:pt x="12192000" y="4041440"/>
                </a:cubicBezTo>
                <a:close/>
                <a:moveTo>
                  <a:pt x="10767111" y="3999419"/>
                </a:moveTo>
                <a:lnTo>
                  <a:pt x="10784198" y="4001042"/>
                </a:lnTo>
                <a:cubicBezTo>
                  <a:pt x="10816584" y="4001569"/>
                  <a:pt x="10848477" y="4004550"/>
                  <a:pt x="10879660" y="4010107"/>
                </a:cubicBezTo>
                <a:cubicBezTo>
                  <a:pt x="10885236" y="4009688"/>
                  <a:pt x="10890564" y="4010636"/>
                  <a:pt x="10895873" y="4011646"/>
                </a:cubicBezTo>
                <a:lnTo>
                  <a:pt x="10895990" y="4012794"/>
                </a:lnTo>
                <a:cubicBezTo>
                  <a:pt x="11208069" y="4064450"/>
                  <a:pt x="11461298" y="4283539"/>
                  <a:pt x="11554662" y="4572001"/>
                </a:cubicBezTo>
                <a:lnTo>
                  <a:pt x="11417114" y="4572001"/>
                </a:lnTo>
                <a:cubicBezTo>
                  <a:pt x="11333731" y="4357380"/>
                  <a:pt x="11143362" y="4194541"/>
                  <a:pt x="10909360" y="4144250"/>
                </a:cubicBezTo>
                <a:cubicBezTo>
                  <a:pt x="10943854" y="4319651"/>
                  <a:pt x="11046077" y="4471530"/>
                  <a:pt x="11189175" y="4572001"/>
                </a:cubicBezTo>
                <a:lnTo>
                  <a:pt x="10994934" y="4572001"/>
                </a:lnTo>
                <a:cubicBezTo>
                  <a:pt x="10878802" y="4452596"/>
                  <a:pt x="10800240" y="4298519"/>
                  <a:pt x="10775875" y="4127511"/>
                </a:cubicBezTo>
                <a:cubicBezTo>
                  <a:pt x="10775707" y="4127458"/>
                  <a:pt x="10775539" y="4127453"/>
                  <a:pt x="10775369" y="4127448"/>
                </a:cubicBezTo>
                <a:lnTo>
                  <a:pt x="10774831" y="4120772"/>
                </a:lnTo>
                <a:cubicBezTo>
                  <a:pt x="10769772" y="4090522"/>
                  <a:pt x="10767321" y="4059631"/>
                  <a:pt x="10767364" y="4028296"/>
                </a:cubicBezTo>
                <a:cubicBezTo>
                  <a:pt x="10766052" y="4022668"/>
                  <a:pt x="10765993" y="4017001"/>
                  <a:pt x="10765993" y="4011320"/>
                </a:cubicBezTo>
                <a:lnTo>
                  <a:pt x="10766587" y="3999880"/>
                </a:lnTo>
                <a:lnTo>
                  <a:pt x="10767085" y="3999913"/>
                </a:lnTo>
                <a:close/>
                <a:moveTo>
                  <a:pt x="10744358" y="3999419"/>
                </a:moveTo>
                <a:lnTo>
                  <a:pt x="10744384" y="3999913"/>
                </a:lnTo>
                <a:lnTo>
                  <a:pt x="10744882" y="3999880"/>
                </a:lnTo>
                <a:lnTo>
                  <a:pt x="10745476" y="4011320"/>
                </a:lnTo>
                <a:cubicBezTo>
                  <a:pt x="10745476" y="4017001"/>
                  <a:pt x="10745417" y="4022668"/>
                  <a:pt x="10744105" y="4028296"/>
                </a:cubicBezTo>
                <a:cubicBezTo>
                  <a:pt x="10744148" y="4059631"/>
                  <a:pt x="10741697" y="4090522"/>
                  <a:pt x="10736638" y="4120772"/>
                </a:cubicBezTo>
                <a:lnTo>
                  <a:pt x="10736100" y="4127448"/>
                </a:lnTo>
                <a:cubicBezTo>
                  <a:pt x="10735930" y="4127453"/>
                  <a:pt x="10735762" y="4127458"/>
                  <a:pt x="10735594" y="4127511"/>
                </a:cubicBezTo>
                <a:cubicBezTo>
                  <a:pt x="10711229" y="4298519"/>
                  <a:pt x="10632667" y="4452596"/>
                  <a:pt x="10516535" y="4572001"/>
                </a:cubicBezTo>
                <a:lnTo>
                  <a:pt x="10322294" y="4572001"/>
                </a:lnTo>
                <a:cubicBezTo>
                  <a:pt x="10465392" y="4471530"/>
                  <a:pt x="10567615" y="4319650"/>
                  <a:pt x="10602109" y="4144250"/>
                </a:cubicBezTo>
                <a:cubicBezTo>
                  <a:pt x="10368107" y="4194541"/>
                  <a:pt x="10177738" y="4357380"/>
                  <a:pt x="10094355" y="4572001"/>
                </a:cubicBezTo>
                <a:lnTo>
                  <a:pt x="9956808" y="4572001"/>
                </a:lnTo>
                <a:cubicBezTo>
                  <a:pt x="10050171" y="4283539"/>
                  <a:pt x="10303400" y="4064450"/>
                  <a:pt x="10615479" y="4012794"/>
                </a:cubicBezTo>
                <a:lnTo>
                  <a:pt x="10615596" y="4011646"/>
                </a:lnTo>
                <a:cubicBezTo>
                  <a:pt x="10620905" y="4010636"/>
                  <a:pt x="10626233" y="4009688"/>
                  <a:pt x="10631809" y="4010107"/>
                </a:cubicBezTo>
                <a:cubicBezTo>
                  <a:pt x="10662992" y="4004550"/>
                  <a:pt x="10694885" y="4001569"/>
                  <a:pt x="10727271" y="4001042"/>
                </a:cubicBezTo>
                <a:close/>
                <a:moveTo>
                  <a:pt x="9074958" y="3999419"/>
                </a:moveTo>
                <a:lnTo>
                  <a:pt x="9092045" y="4001042"/>
                </a:lnTo>
                <a:cubicBezTo>
                  <a:pt x="9124431" y="4001569"/>
                  <a:pt x="9156324" y="4004550"/>
                  <a:pt x="9187507" y="4010107"/>
                </a:cubicBezTo>
                <a:cubicBezTo>
                  <a:pt x="9193083" y="4009688"/>
                  <a:pt x="9198411" y="4010636"/>
                  <a:pt x="9203720" y="4011646"/>
                </a:cubicBezTo>
                <a:lnTo>
                  <a:pt x="9203837" y="4012794"/>
                </a:lnTo>
                <a:cubicBezTo>
                  <a:pt x="9515916" y="4064450"/>
                  <a:pt x="9769145" y="4283539"/>
                  <a:pt x="9862508" y="4572001"/>
                </a:cubicBezTo>
                <a:lnTo>
                  <a:pt x="9724961" y="4572001"/>
                </a:lnTo>
                <a:cubicBezTo>
                  <a:pt x="9641578" y="4357380"/>
                  <a:pt x="9451209" y="4194541"/>
                  <a:pt x="9217207" y="4144250"/>
                </a:cubicBezTo>
                <a:cubicBezTo>
                  <a:pt x="9251701" y="4319651"/>
                  <a:pt x="9353924" y="4471530"/>
                  <a:pt x="9497022" y="4572001"/>
                </a:cubicBezTo>
                <a:lnTo>
                  <a:pt x="9302781" y="4572001"/>
                </a:lnTo>
                <a:cubicBezTo>
                  <a:pt x="9186649" y="4452596"/>
                  <a:pt x="9108087" y="4298519"/>
                  <a:pt x="9083722" y="4127511"/>
                </a:cubicBezTo>
                <a:cubicBezTo>
                  <a:pt x="9083554" y="4127458"/>
                  <a:pt x="9083386" y="4127453"/>
                  <a:pt x="9083216" y="4127448"/>
                </a:cubicBezTo>
                <a:lnTo>
                  <a:pt x="9082678" y="4120772"/>
                </a:lnTo>
                <a:cubicBezTo>
                  <a:pt x="9077619" y="4090522"/>
                  <a:pt x="9075168" y="4059631"/>
                  <a:pt x="9075211" y="4028296"/>
                </a:cubicBezTo>
                <a:cubicBezTo>
                  <a:pt x="9073899" y="4022668"/>
                  <a:pt x="9073840" y="4017001"/>
                  <a:pt x="9073840" y="4011320"/>
                </a:cubicBezTo>
                <a:lnTo>
                  <a:pt x="9074434" y="3999880"/>
                </a:lnTo>
                <a:lnTo>
                  <a:pt x="9074932" y="3999913"/>
                </a:lnTo>
                <a:close/>
                <a:moveTo>
                  <a:pt x="9052207" y="3999419"/>
                </a:moveTo>
                <a:lnTo>
                  <a:pt x="9052233" y="3999913"/>
                </a:lnTo>
                <a:lnTo>
                  <a:pt x="9052731" y="3999880"/>
                </a:lnTo>
                <a:lnTo>
                  <a:pt x="9053325" y="4011320"/>
                </a:lnTo>
                <a:cubicBezTo>
                  <a:pt x="9053325" y="4017001"/>
                  <a:pt x="9053266" y="4022668"/>
                  <a:pt x="9051954" y="4028296"/>
                </a:cubicBezTo>
                <a:cubicBezTo>
                  <a:pt x="9051997" y="4059631"/>
                  <a:pt x="9049546" y="4090522"/>
                  <a:pt x="9044487" y="4120772"/>
                </a:cubicBezTo>
                <a:lnTo>
                  <a:pt x="9043949" y="4127448"/>
                </a:lnTo>
                <a:cubicBezTo>
                  <a:pt x="9043779" y="4127453"/>
                  <a:pt x="9043611" y="4127458"/>
                  <a:pt x="9043443" y="4127511"/>
                </a:cubicBezTo>
                <a:cubicBezTo>
                  <a:pt x="9019078" y="4298519"/>
                  <a:pt x="8940516" y="4452596"/>
                  <a:pt x="8824384" y="4572001"/>
                </a:cubicBezTo>
                <a:lnTo>
                  <a:pt x="8630143" y="4572001"/>
                </a:lnTo>
                <a:cubicBezTo>
                  <a:pt x="8773241" y="4471530"/>
                  <a:pt x="8875464" y="4319651"/>
                  <a:pt x="8909958" y="4144250"/>
                </a:cubicBezTo>
                <a:cubicBezTo>
                  <a:pt x="8675956" y="4194541"/>
                  <a:pt x="8485587" y="4357380"/>
                  <a:pt x="8402204" y="4572001"/>
                </a:cubicBezTo>
                <a:lnTo>
                  <a:pt x="8264656" y="4572001"/>
                </a:lnTo>
                <a:cubicBezTo>
                  <a:pt x="8358019" y="4283539"/>
                  <a:pt x="8611249" y="4064450"/>
                  <a:pt x="8923328" y="4012794"/>
                </a:cubicBezTo>
                <a:lnTo>
                  <a:pt x="8923445" y="4011646"/>
                </a:lnTo>
                <a:cubicBezTo>
                  <a:pt x="8928754" y="4010636"/>
                  <a:pt x="8934082" y="4009688"/>
                  <a:pt x="8939658" y="4010107"/>
                </a:cubicBezTo>
                <a:cubicBezTo>
                  <a:pt x="8970841" y="4004550"/>
                  <a:pt x="9002734" y="4001569"/>
                  <a:pt x="9035120" y="4001042"/>
                </a:cubicBezTo>
                <a:close/>
                <a:moveTo>
                  <a:pt x="7382807" y="3999419"/>
                </a:moveTo>
                <a:lnTo>
                  <a:pt x="7399895" y="4001042"/>
                </a:lnTo>
                <a:cubicBezTo>
                  <a:pt x="7432280" y="4001569"/>
                  <a:pt x="7464173" y="4004550"/>
                  <a:pt x="7495356" y="4010107"/>
                </a:cubicBezTo>
                <a:cubicBezTo>
                  <a:pt x="7500932" y="4009688"/>
                  <a:pt x="7506260" y="4010636"/>
                  <a:pt x="7511569" y="4011646"/>
                </a:cubicBezTo>
                <a:lnTo>
                  <a:pt x="7511686" y="4012794"/>
                </a:lnTo>
                <a:cubicBezTo>
                  <a:pt x="7823765" y="4064450"/>
                  <a:pt x="8076994" y="4283539"/>
                  <a:pt x="8170358" y="4572001"/>
                </a:cubicBezTo>
                <a:lnTo>
                  <a:pt x="8032809" y="4572001"/>
                </a:lnTo>
                <a:cubicBezTo>
                  <a:pt x="7949426" y="4357380"/>
                  <a:pt x="7759058" y="4194541"/>
                  <a:pt x="7525056" y="4144250"/>
                </a:cubicBezTo>
                <a:cubicBezTo>
                  <a:pt x="7559550" y="4319650"/>
                  <a:pt x="7661773" y="4471530"/>
                  <a:pt x="7804870" y="4572001"/>
                </a:cubicBezTo>
                <a:lnTo>
                  <a:pt x="7610630" y="4572001"/>
                </a:lnTo>
                <a:cubicBezTo>
                  <a:pt x="7494498" y="4452596"/>
                  <a:pt x="7415935" y="4298519"/>
                  <a:pt x="7391571" y="4127511"/>
                </a:cubicBezTo>
                <a:cubicBezTo>
                  <a:pt x="7391403" y="4127458"/>
                  <a:pt x="7391235" y="4127453"/>
                  <a:pt x="7391065" y="4127448"/>
                </a:cubicBezTo>
                <a:lnTo>
                  <a:pt x="7390527" y="4120772"/>
                </a:lnTo>
                <a:cubicBezTo>
                  <a:pt x="7385468" y="4090522"/>
                  <a:pt x="7383018" y="4059631"/>
                  <a:pt x="7383060" y="4028296"/>
                </a:cubicBezTo>
                <a:cubicBezTo>
                  <a:pt x="7381748" y="4022668"/>
                  <a:pt x="7381689" y="4017001"/>
                  <a:pt x="7381689" y="4011320"/>
                </a:cubicBezTo>
                <a:lnTo>
                  <a:pt x="7382283" y="3999880"/>
                </a:lnTo>
                <a:lnTo>
                  <a:pt x="7382781" y="3999913"/>
                </a:lnTo>
                <a:close/>
                <a:moveTo>
                  <a:pt x="7360056" y="3999419"/>
                </a:moveTo>
                <a:lnTo>
                  <a:pt x="7360082" y="3999913"/>
                </a:lnTo>
                <a:lnTo>
                  <a:pt x="7360580" y="3999880"/>
                </a:lnTo>
                <a:lnTo>
                  <a:pt x="7361174" y="4011320"/>
                </a:lnTo>
                <a:cubicBezTo>
                  <a:pt x="7361174" y="4017001"/>
                  <a:pt x="7361115" y="4022668"/>
                  <a:pt x="7359803" y="4028296"/>
                </a:cubicBezTo>
                <a:cubicBezTo>
                  <a:pt x="7359845" y="4059631"/>
                  <a:pt x="7357395" y="4090522"/>
                  <a:pt x="7352336" y="4120772"/>
                </a:cubicBezTo>
                <a:lnTo>
                  <a:pt x="7351798" y="4127448"/>
                </a:lnTo>
                <a:cubicBezTo>
                  <a:pt x="7351628" y="4127453"/>
                  <a:pt x="7351460" y="4127458"/>
                  <a:pt x="7351292" y="4127511"/>
                </a:cubicBezTo>
                <a:cubicBezTo>
                  <a:pt x="7326927" y="4298519"/>
                  <a:pt x="7248364" y="4452596"/>
                  <a:pt x="7132233" y="4572001"/>
                </a:cubicBezTo>
                <a:lnTo>
                  <a:pt x="6937992" y="4572001"/>
                </a:lnTo>
                <a:cubicBezTo>
                  <a:pt x="7081090" y="4471530"/>
                  <a:pt x="7183313" y="4319650"/>
                  <a:pt x="7217807" y="4144250"/>
                </a:cubicBezTo>
                <a:cubicBezTo>
                  <a:pt x="6983804" y="4194541"/>
                  <a:pt x="6793436" y="4357380"/>
                  <a:pt x="6710053" y="4572001"/>
                </a:cubicBezTo>
                <a:lnTo>
                  <a:pt x="6572505" y="4572001"/>
                </a:lnTo>
                <a:cubicBezTo>
                  <a:pt x="6665868" y="4283539"/>
                  <a:pt x="6919098" y="4064450"/>
                  <a:pt x="7231177" y="4012794"/>
                </a:cubicBezTo>
                <a:lnTo>
                  <a:pt x="7231294" y="4011646"/>
                </a:lnTo>
                <a:cubicBezTo>
                  <a:pt x="7236603" y="4010636"/>
                  <a:pt x="7241931" y="4009688"/>
                  <a:pt x="7247507" y="4010107"/>
                </a:cubicBezTo>
                <a:cubicBezTo>
                  <a:pt x="7278690" y="4004550"/>
                  <a:pt x="7310583" y="4001569"/>
                  <a:pt x="7342968" y="4001042"/>
                </a:cubicBezTo>
                <a:close/>
                <a:moveTo>
                  <a:pt x="5690656" y="3999419"/>
                </a:moveTo>
                <a:lnTo>
                  <a:pt x="5707743" y="4001042"/>
                </a:lnTo>
                <a:cubicBezTo>
                  <a:pt x="5740129" y="4001569"/>
                  <a:pt x="5772021" y="4004550"/>
                  <a:pt x="5803205" y="4010107"/>
                </a:cubicBezTo>
                <a:cubicBezTo>
                  <a:pt x="5808781" y="4009688"/>
                  <a:pt x="5814109" y="4010636"/>
                  <a:pt x="5819417" y="4011646"/>
                </a:cubicBezTo>
                <a:lnTo>
                  <a:pt x="5819534" y="4012794"/>
                </a:lnTo>
                <a:cubicBezTo>
                  <a:pt x="6131614" y="4064450"/>
                  <a:pt x="6384843" y="4283539"/>
                  <a:pt x="6478206" y="4572001"/>
                </a:cubicBezTo>
                <a:lnTo>
                  <a:pt x="6340658" y="4572001"/>
                </a:lnTo>
                <a:cubicBezTo>
                  <a:pt x="6257275" y="4357380"/>
                  <a:pt x="6066907" y="4194541"/>
                  <a:pt x="5832905" y="4144250"/>
                </a:cubicBezTo>
                <a:cubicBezTo>
                  <a:pt x="5867399" y="4319651"/>
                  <a:pt x="5969622" y="4471530"/>
                  <a:pt x="6112719" y="4572001"/>
                </a:cubicBezTo>
                <a:lnTo>
                  <a:pt x="5918478" y="4572001"/>
                </a:lnTo>
                <a:cubicBezTo>
                  <a:pt x="5802347" y="4452596"/>
                  <a:pt x="5723784" y="4298519"/>
                  <a:pt x="5699419" y="4127511"/>
                </a:cubicBezTo>
                <a:cubicBezTo>
                  <a:pt x="5699252" y="4127458"/>
                  <a:pt x="5699083" y="4127453"/>
                  <a:pt x="5698914" y="4127448"/>
                </a:cubicBezTo>
                <a:lnTo>
                  <a:pt x="5698375" y="4120772"/>
                </a:lnTo>
                <a:cubicBezTo>
                  <a:pt x="5693317" y="4090522"/>
                  <a:pt x="5690866" y="4059631"/>
                  <a:pt x="5690908" y="4028296"/>
                </a:cubicBezTo>
                <a:cubicBezTo>
                  <a:pt x="5689596" y="4022668"/>
                  <a:pt x="5689538" y="4017001"/>
                  <a:pt x="5689538" y="4011320"/>
                </a:cubicBezTo>
                <a:lnTo>
                  <a:pt x="5690132" y="3999880"/>
                </a:lnTo>
                <a:lnTo>
                  <a:pt x="5690630" y="3999913"/>
                </a:lnTo>
                <a:close/>
                <a:moveTo>
                  <a:pt x="5667905" y="3999419"/>
                </a:moveTo>
                <a:lnTo>
                  <a:pt x="5667931" y="3999913"/>
                </a:lnTo>
                <a:lnTo>
                  <a:pt x="5668429" y="3999880"/>
                </a:lnTo>
                <a:lnTo>
                  <a:pt x="5669023" y="4011320"/>
                </a:lnTo>
                <a:cubicBezTo>
                  <a:pt x="5669023" y="4017001"/>
                  <a:pt x="5668964" y="4022668"/>
                  <a:pt x="5667652" y="4028296"/>
                </a:cubicBezTo>
                <a:cubicBezTo>
                  <a:pt x="5667694" y="4059631"/>
                  <a:pt x="5665244" y="4090522"/>
                  <a:pt x="5660185" y="4120772"/>
                </a:cubicBezTo>
                <a:lnTo>
                  <a:pt x="5659647" y="4127448"/>
                </a:lnTo>
                <a:cubicBezTo>
                  <a:pt x="5659477" y="4127453"/>
                  <a:pt x="5659309" y="4127458"/>
                  <a:pt x="5659141" y="4127511"/>
                </a:cubicBezTo>
                <a:cubicBezTo>
                  <a:pt x="5634776" y="4298519"/>
                  <a:pt x="5556213" y="4452596"/>
                  <a:pt x="5440082" y="4572001"/>
                </a:cubicBezTo>
                <a:lnTo>
                  <a:pt x="5245841" y="4572001"/>
                </a:lnTo>
                <a:cubicBezTo>
                  <a:pt x="5388939" y="4471530"/>
                  <a:pt x="5491162" y="4319651"/>
                  <a:pt x="5525656" y="4144250"/>
                </a:cubicBezTo>
                <a:cubicBezTo>
                  <a:pt x="5291653" y="4194541"/>
                  <a:pt x="5101285" y="4357380"/>
                  <a:pt x="5017902" y="4572001"/>
                </a:cubicBezTo>
                <a:lnTo>
                  <a:pt x="4880354" y="4572001"/>
                </a:lnTo>
                <a:cubicBezTo>
                  <a:pt x="4973717" y="4283539"/>
                  <a:pt x="5226947" y="4064450"/>
                  <a:pt x="5539026" y="4012794"/>
                </a:cubicBezTo>
                <a:lnTo>
                  <a:pt x="5539143" y="4011646"/>
                </a:lnTo>
                <a:cubicBezTo>
                  <a:pt x="5544452" y="4010636"/>
                  <a:pt x="5549780" y="4009688"/>
                  <a:pt x="5555356" y="4010107"/>
                </a:cubicBezTo>
                <a:cubicBezTo>
                  <a:pt x="5586539" y="4004550"/>
                  <a:pt x="5618432" y="4001569"/>
                  <a:pt x="5650817" y="4001042"/>
                </a:cubicBezTo>
                <a:close/>
                <a:moveTo>
                  <a:pt x="3998505" y="3999419"/>
                </a:moveTo>
                <a:lnTo>
                  <a:pt x="4015592" y="4001042"/>
                </a:lnTo>
                <a:cubicBezTo>
                  <a:pt x="4047978" y="4001569"/>
                  <a:pt x="4079870" y="4004550"/>
                  <a:pt x="4111054" y="4010107"/>
                </a:cubicBezTo>
                <a:cubicBezTo>
                  <a:pt x="4116630" y="4009688"/>
                  <a:pt x="4121958" y="4010636"/>
                  <a:pt x="4127266" y="4011646"/>
                </a:cubicBezTo>
                <a:lnTo>
                  <a:pt x="4127384" y="4012794"/>
                </a:lnTo>
                <a:cubicBezTo>
                  <a:pt x="4439463" y="4064450"/>
                  <a:pt x="4692692" y="4283539"/>
                  <a:pt x="4786055" y="4572001"/>
                </a:cubicBezTo>
                <a:lnTo>
                  <a:pt x="4648508" y="4572001"/>
                </a:lnTo>
                <a:cubicBezTo>
                  <a:pt x="4565124" y="4357380"/>
                  <a:pt x="4374756" y="4194541"/>
                  <a:pt x="4140754" y="4144250"/>
                </a:cubicBezTo>
                <a:cubicBezTo>
                  <a:pt x="4175248" y="4319650"/>
                  <a:pt x="4277471" y="4471530"/>
                  <a:pt x="4420568" y="4572001"/>
                </a:cubicBezTo>
                <a:lnTo>
                  <a:pt x="4226327" y="4572001"/>
                </a:lnTo>
                <a:cubicBezTo>
                  <a:pt x="4110196" y="4452596"/>
                  <a:pt x="4031633" y="4298519"/>
                  <a:pt x="4007268" y="4127511"/>
                </a:cubicBezTo>
                <a:cubicBezTo>
                  <a:pt x="4007101" y="4127458"/>
                  <a:pt x="4006932" y="4127453"/>
                  <a:pt x="4006763" y="4127448"/>
                </a:cubicBezTo>
                <a:lnTo>
                  <a:pt x="4006225" y="4120772"/>
                </a:lnTo>
                <a:cubicBezTo>
                  <a:pt x="4001166" y="4090522"/>
                  <a:pt x="3998715" y="4059631"/>
                  <a:pt x="3998757" y="4028296"/>
                </a:cubicBezTo>
                <a:cubicBezTo>
                  <a:pt x="3997445" y="4022668"/>
                  <a:pt x="3997387" y="4017001"/>
                  <a:pt x="3997387" y="4011320"/>
                </a:cubicBezTo>
                <a:lnTo>
                  <a:pt x="3997981" y="3999880"/>
                </a:lnTo>
                <a:lnTo>
                  <a:pt x="3998479" y="3999913"/>
                </a:lnTo>
                <a:close/>
                <a:moveTo>
                  <a:pt x="3975754" y="3999419"/>
                </a:moveTo>
                <a:lnTo>
                  <a:pt x="3975780" y="3999913"/>
                </a:lnTo>
                <a:lnTo>
                  <a:pt x="3976278" y="3999880"/>
                </a:lnTo>
                <a:lnTo>
                  <a:pt x="3976872" y="4011320"/>
                </a:lnTo>
                <a:cubicBezTo>
                  <a:pt x="3976872" y="4017001"/>
                  <a:pt x="3976813" y="4022668"/>
                  <a:pt x="3975501" y="4028296"/>
                </a:cubicBezTo>
                <a:cubicBezTo>
                  <a:pt x="3975543" y="4059631"/>
                  <a:pt x="3973093" y="4090522"/>
                  <a:pt x="3968034" y="4120772"/>
                </a:cubicBezTo>
                <a:lnTo>
                  <a:pt x="3967496" y="4127448"/>
                </a:lnTo>
                <a:cubicBezTo>
                  <a:pt x="3967326" y="4127453"/>
                  <a:pt x="3967158" y="4127458"/>
                  <a:pt x="3966990" y="4127511"/>
                </a:cubicBezTo>
                <a:cubicBezTo>
                  <a:pt x="3942625" y="4298519"/>
                  <a:pt x="3864063" y="4452596"/>
                  <a:pt x="3747931" y="4572001"/>
                </a:cubicBezTo>
                <a:lnTo>
                  <a:pt x="3553690" y="4572001"/>
                </a:lnTo>
                <a:cubicBezTo>
                  <a:pt x="3696788" y="4471530"/>
                  <a:pt x="3799011" y="4319651"/>
                  <a:pt x="3833505" y="4144250"/>
                </a:cubicBezTo>
                <a:cubicBezTo>
                  <a:pt x="3599503" y="4194541"/>
                  <a:pt x="3409134" y="4357380"/>
                  <a:pt x="3325751" y="4572001"/>
                </a:cubicBezTo>
                <a:lnTo>
                  <a:pt x="3188203" y="4572001"/>
                </a:lnTo>
                <a:cubicBezTo>
                  <a:pt x="3281566" y="4283539"/>
                  <a:pt x="3534796" y="4064450"/>
                  <a:pt x="3846875" y="4012794"/>
                </a:cubicBezTo>
                <a:lnTo>
                  <a:pt x="3846992" y="4011646"/>
                </a:lnTo>
                <a:cubicBezTo>
                  <a:pt x="3852301" y="4010636"/>
                  <a:pt x="3857629" y="4009688"/>
                  <a:pt x="3863205" y="4010107"/>
                </a:cubicBezTo>
                <a:cubicBezTo>
                  <a:pt x="3894388" y="4004550"/>
                  <a:pt x="3926281" y="4001569"/>
                  <a:pt x="3958666" y="4001042"/>
                </a:cubicBezTo>
                <a:close/>
                <a:moveTo>
                  <a:pt x="2306354" y="3999419"/>
                </a:moveTo>
                <a:lnTo>
                  <a:pt x="2323441" y="4001042"/>
                </a:lnTo>
                <a:cubicBezTo>
                  <a:pt x="2355827" y="4001569"/>
                  <a:pt x="2387719" y="4004550"/>
                  <a:pt x="2418903" y="4010107"/>
                </a:cubicBezTo>
                <a:cubicBezTo>
                  <a:pt x="2424479" y="4009688"/>
                  <a:pt x="2429807" y="4010636"/>
                  <a:pt x="2435115" y="4011646"/>
                </a:cubicBezTo>
                <a:lnTo>
                  <a:pt x="2435233" y="4012794"/>
                </a:lnTo>
                <a:cubicBezTo>
                  <a:pt x="2747312" y="4064450"/>
                  <a:pt x="3000542" y="4283539"/>
                  <a:pt x="3093904" y="4572001"/>
                </a:cubicBezTo>
                <a:lnTo>
                  <a:pt x="2956357" y="4572001"/>
                </a:lnTo>
                <a:cubicBezTo>
                  <a:pt x="2872974" y="4357380"/>
                  <a:pt x="2682605" y="4194541"/>
                  <a:pt x="2448603" y="4144250"/>
                </a:cubicBezTo>
                <a:cubicBezTo>
                  <a:pt x="2483097" y="4319651"/>
                  <a:pt x="2585320" y="4471530"/>
                  <a:pt x="2728418" y="4572001"/>
                </a:cubicBezTo>
                <a:lnTo>
                  <a:pt x="2534177" y="4572001"/>
                </a:lnTo>
                <a:cubicBezTo>
                  <a:pt x="2418045" y="4452596"/>
                  <a:pt x="2339482" y="4298519"/>
                  <a:pt x="2315117" y="4127511"/>
                </a:cubicBezTo>
                <a:cubicBezTo>
                  <a:pt x="2314950" y="4127458"/>
                  <a:pt x="2314781" y="4127453"/>
                  <a:pt x="2314612" y="4127448"/>
                </a:cubicBezTo>
                <a:lnTo>
                  <a:pt x="2314074" y="4120772"/>
                </a:lnTo>
                <a:cubicBezTo>
                  <a:pt x="2309015" y="4090522"/>
                  <a:pt x="2306564" y="4059631"/>
                  <a:pt x="2306606" y="4028296"/>
                </a:cubicBezTo>
                <a:cubicBezTo>
                  <a:pt x="2305294" y="4022668"/>
                  <a:pt x="2305236" y="4017001"/>
                  <a:pt x="2305236" y="4011320"/>
                </a:cubicBezTo>
                <a:lnTo>
                  <a:pt x="2305830" y="3999880"/>
                </a:lnTo>
                <a:lnTo>
                  <a:pt x="2306328" y="3999913"/>
                </a:lnTo>
                <a:close/>
                <a:moveTo>
                  <a:pt x="2283603" y="3999419"/>
                </a:moveTo>
                <a:lnTo>
                  <a:pt x="2283629" y="3999913"/>
                </a:lnTo>
                <a:lnTo>
                  <a:pt x="2284127" y="3999880"/>
                </a:lnTo>
                <a:lnTo>
                  <a:pt x="2284721" y="4011320"/>
                </a:lnTo>
                <a:cubicBezTo>
                  <a:pt x="2284721" y="4017001"/>
                  <a:pt x="2284662" y="4022668"/>
                  <a:pt x="2283350" y="4028296"/>
                </a:cubicBezTo>
                <a:cubicBezTo>
                  <a:pt x="2283392" y="4059631"/>
                  <a:pt x="2280942" y="4090522"/>
                  <a:pt x="2275883" y="4120772"/>
                </a:cubicBezTo>
                <a:lnTo>
                  <a:pt x="2275345" y="4127448"/>
                </a:lnTo>
                <a:cubicBezTo>
                  <a:pt x="2275175" y="4127453"/>
                  <a:pt x="2275007" y="4127458"/>
                  <a:pt x="2274839" y="4127511"/>
                </a:cubicBezTo>
                <a:cubicBezTo>
                  <a:pt x="2250474" y="4298519"/>
                  <a:pt x="2171912" y="4452596"/>
                  <a:pt x="2055780" y="4572001"/>
                </a:cubicBezTo>
                <a:lnTo>
                  <a:pt x="1861539" y="4572001"/>
                </a:lnTo>
                <a:cubicBezTo>
                  <a:pt x="2004637" y="4471530"/>
                  <a:pt x="2106860" y="4319650"/>
                  <a:pt x="2141354" y="4144250"/>
                </a:cubicBezTo>
                <a:cubicBezTo>
                  <a:pt x="1907352" y="4194541"/>
                  <a:pt x="1716983" y="4357380"/>
                  <a:pt x="1633600" y="4572001"/>
                </a:cubicBezTo>
                <a:lnTo>
                  <a:pt x="1496052" y="4572001"/>
                </a:lnTo>
                <a:cubicBezTo>
                  <a:pt x="1589416" y="4283539"/>
                  <a:pt x="1842645" y="4064450"/>
                  <a:pt x="2154724" y="4012794"/>
                </a:cubicBezTo>
                <a:lnTo>
                  <a:pt x="2154841" y="4011646"/>
                </a:lnTo>
                <a:cubicBezTo>
                  <a:pt x="2160150" y="4010636"/>
                  <a:pt x="2165478" y="4009688"/>
                  <a:pt x="2171054" y="4010107"/>
                </a:cubicBezTo>
                <a:cubicBezTo>
                  <a:pt x="2202237" y="4004550"/>
                  <a:pt x="2234130" y="4001569"/>
                  <a:pt x="2266515" y="4001042"/>
                </a:cubicBezTo>
                <a:close/>
                <a:moveTo>
                  <a:pt x="614203" y="3999419"/>
                </a:moveTo>
                <a:lnTo>
                  <a:pt x="631290" y="4001042"/>
                </a:lnTo>
                <a:cubicBezTo>
                  <a:pt x="663676" y="4001569"/>
                  <a:pt x="695568" y="4004550"/>
                  <a:pt x="726752" y="4010107"/>
                </a:cubicBezTo>
                <a:cubicBezTo>
                  <a:pt x="732328" y="4009688"/>
                  <a:pt x="737656" y="4010636"/>
                  <a:pt x="742964" y="4011646"/>
                </a:cubicBezTo>
                <a:lnTo>
                  <a:pt x="743081" y="4012794"/>
                </a:lnTo>
                <a:cubicBezTo>
                  <a:pt x="1055161" y="4064450"/>
                  <a:pt x="1308390" y="4283539"/>
                  <a:pt x="1401754" y="4572001"/>
                </a:cubicBezTo>
                <a:lnTo>
                  <a:pt x="1264205" y="4572001"/>
                </a:lnTo>
                <a:cubicBezTo>
                  <a:pt x="1180823" y="4357380"/>
                  <a:pt x="990454" y="4194541"/>
                  <a:pt x="756452" y="4144250"/>
                </a:cubicBezTo>
                <a:cubicBezTo>
                  <a:pt x="790946" y="4319651"/>
                  <a:pt x="893169" y="4471530"/>
                  <a:pt x="1036266" y="4572001"/>
                </a:cubicBezTo>
                <a:lnTo>
                  <a:pt x="842026" y="4572001"/>
                </a:lnTo>
                <a:cubicBezTo>
                  <a:pt x="725894" y="4452596"/>
                  <a:pt x="647331" y="4298519"/>
                  <a:pt x="622966" y="4127511"/>
                </a:cubicBezTo>
                <a:cubicBezTo>
                  <a:pt x="622799" y="4127458"/>
                  <a:pt x="622630" y="4127453"/>
                  <a:pt x="622461" y="4127448"/>
                </a:cubicBezTo>
                <a:lnTo>
                  <a:pt x="621923" y="4120772"/>
                </a:lnTo>
                <a:cubicBezTo>
                  <a:pt x="616864" y="4090522"/>
                  <a:pt x="614413" y="4059631"/>
                  <a:pt x="614455" y="4028296"/>
                </a:cubicBezTo>
                <a:cubicBezTo>
                  <a:pt x="613143" y="4022668"/>
                  <a:pt x="613085" y="4017001"/>
                  <a:pt x="613085" y="4011320"/>
                </a:cubicBezTo>
                <a:lnTo>
                  <a:pt x="613679" y="3999880"/>
                </a:lnTo>
                <a:lnTo>
                  <a:pt x="614177" y="3999913"/>
                </a:lnTo>
                <a:close/>
                <a:moveTo>
                  <a:pt x="591452" y="3999419"/>
                </a:moveTo>
                <a:lnTo>
                  <a:pt x="591478" y="3999913"/>
                </a:lnTo>
                <a:lnTo>
                  <a:pt x="591976" y="3999880"/>
                </a:lnTo>
                <a:lnTo>
                  <a:pt x="592570" y="4011320"/>
                </a:lnTo>
                <a:cubicBezTo>
                  <a:pt x="592570" y="4017001"/>
                  <a:pt x="592511" y="4022668"/>
                  <a:pt x="591199" y="4028296"/>
                </a:cubicBezTo>
                <a:cubicBezTo>
                  <a:pt x="591242" y="4059631"/>
                  <a:pt x="588791" y="4090522"/>
                  <a:pt x="583732" y="4120772"/>
                </a:cubicBezTo>
                <a:lnTo>
                  <a:pt x="583194" y="4127448"/>
                </a:lnTo>
                <a:cubicBezTo>
                  <a:pt x="583024" y="4127453"/>
                  <a:pt x="582856" y="4127458"/>
                  <a:pt x="582689" y="4127511"/>
                </a:cubicBezTo>
                <a:cubicBezTo>
                  <a:pt x="558275" y="4298863"/>
                  <a:pt x="479445" y="4453216"/>
                  <a:pt x="362360" y="4572001"/>
                </a:cubicBezTo>
                <a:lnTo>
                  <a:pt x="169811" y="4572001"/>
                </a:lnTo>
                <a:cubicBezTo>
                  <a:pt x="312603" y="4471357"/>
                  <a:pt x="414729" y="4319551"/>
                  <a:pt x="449203" y="4144250"/>
                </a:cubicBezTo>
                <a:cubicBezTo>
                  <a:pt x="258971" y="4185134"/>
                  <a:pt x="97576" y="4300399"/>
                  <a:pt x="0" y="4458139"/>
                </a:cubicBezTo>
                <a:lnTo>
                  <a:pt x="0" y="4251345"/>
                </a:lnTo>
                <a:cubicBezTo>
                  <a:pt x="121484" y="4128438"/>
                  <a:pt x="282199" y="4042650"/>
                  <a:pt x="462573" y="4012794"/>
                </a:cubicBezTo>
                <a:lnTo>
                  <a:pt x="462690" y="4011646"/>
                </a:lnTo>
                <a:cubicBezTo>
                  <a:pt x="467999" y="4010636"/>
                  <a:pt x="473327" y="4009688"/>
                  <a:pt x="478903" y="4010107"/>
                </a:cubicBezTo>
                <a:cubicBezTo>
                  <a:pt x="510086" y="4004550"/>
                  <a:pt x="541979" y="4001569"/>
                  <a:pt x="574365" y="4001042"/>
                </a:cubicBezTo>
                <a:close/>
                <a:moveTo>
                  <a:pt x="11452667" y="3304913"/>
                </a:moveTo>
                <a:cubicBezTo>
                  <a:pt x="11177477" y="3363591"/>
                  <a:pt x="10962633" y="3576701"/>
                  <a:pt x="10909358" y="3845480"/>
                </a:cubicBezTo>
                <a:cubicBezTo>
                  <a:pt x="11184548" y="3786801"/>
                  <a:pt x="11399391" y="3573691"/>
                  <a:pt x="11452667" y="3304913"/>
                </a:cubicBezTo>
                <a:close/>
                <a:moveTo>
                  <a:pt x="10058800" y="3304913"/>
                </a:moveTo>
                <a:cubicBezTo>
                  <a:pt x="10112076" y="3573691"/>
                  <a:pt x="10326919" y="3786801"/>
                  <a:pt x="10602109" y="3845480"/>
                </a:cubicBezTo>
                <a:cubicBezTo>
                  <a:pt x="10548834" y="3576701"/>
                  <a:pt x="10333990" y="3363591"/>
                  <a:pt x="10058800" y="3304913"/>
                </a:cubicBezTo>
                <a:close/>
                <a:moveTo>
                  <a:pt x="9760514" y="3304913"/>
                </a:moveTo>
                <a:cubicBezTo>
                  <a:pt x="9485324" y="3363591"/>
                  <a:pt x="9270480" y="3576701"/>
                  <a:pt x="9217205" y="3845480"/>
                </a:cubicBezTo>
                <a:cubicBezTo>
                  <a:pt x="9492395" y="3786801"/>
                  <a:pt x="9707238" y="3573691"/>
                  <a:pt x="9760514" y="3304913"/>
                </a:cubicBezTo>
                <a:close/>
                <a:moveTo>
                  <a:pt x="8366649" y="3304913"/>
                </a:moveTo>
                <a:cubicBezTo>
                  <a:pt x="8419925" y="3573691"/>
                  <a:pt x="8634768" y="3786801"/>
                  <a:pt x="8909958" y="3845480"/>
                </a:cubicBezTo>
                <a:cubicBezTo>
                  <a:pt x="8856683" y="3576701"/>
                  <a:pt x="8641839" y="3363591"/>
                  <a:pt x="8366649" y="3304913"/>
                </a:cubicBezTo>
                <a:close/>
                <a:moveTo>
                  <a:pt x="8068363" y="3304913"/>
                </a:moveTo>
                <a:cubicBezTo>
                  <a:pt x="7793173" y="3363591"/>
                  <a:pt x="7578329" y="3576701"/>
                  <a:pt x="7525054" y="3845480"/>
                </a:cubicBezTo>
                <a:cubicBezTo>
                  <a:pt x="7800244" y="3786801"/>
                  <a:pt x="8015087" y="3573691"/>
                  <a:pt x="8068363" y="3304913"/>
                </a:cubicBezTo>
                <a:close/>
                <a:moveTo>
                  <a:pt x="6674498" y="3304913"/>
                </a:moveTo>
                <a:cubicBezTo>
                  <a:pt x="6727774" y="3573691"/>
                  <a:pt x="6942617" y="3786801"/>
                  <a:pt x="7217807" y="3845480"/>
                </a:cubicBezTo>
                <a:cubicBezTo>
                  <a:pt x="7164532" y="3576701"/>
                  <a:pt x="6949688" y="3363591"/>
                  <a:pt x="6674498" y="3304913"/>
                </a:cubicBezTo>
                <a:close/>
                <a:moveTo>
                  <a:pt x="6376212" y="3304913"/>
                </a:moveTo>
                <a:cubicBezTo>
                  <a:pt x="6101022" y="3363591"/>
                  <a:pt x="5886178" y="3576701"/>
                  <a:pt x="5832903" y="3845480"/>
                </a:cubicBezTo>
                <a:cubicBezTo>
                  <a:pt x="6108093" y="3786801"/>
                  <a:pt x="6322936" y="3573691"/>
                  <a:pt x="6376212" y="3304913"/>
                </a:cubicBezTo>
                <a:close/>
                <a:moveTo>
                  <a:pt x="4982347" y="3304913"/>
                </a:moveTo>
                <a:cubicBezTo>
                  <a:pt x="5035623" y="3573691"/>
                  <a:pt x="5250466" y="3786801"/>
                  <a:pt x="5525656" y="3845480"/>
                </a:cubicBezTo>
                <a:cubicBezTo>
                  <a:pt x="5472381" y="3576701"/>
                  <a:pt x="5257537" y="3363591"/>
                  <a:pt x="4982347" y="3304913"/>
                </a:cubicBezTo>
                <a:close/>
                <a:moveTo>
                  <a:pt x="4684061" y="3304913"/>
                </a:moveTo>
                <a:cubicBezTo>
                  <a:pt x="4408871" y="3363591"/>
                  <a:pt x="4194027" y="3576701"/>
                  <a:pt x="4140752" y="3845480"/>
                </a:cubicBezTo>
                <a:cubicBezTo>
                  <a:pt x="4415942" y="3786801"/>
                  <a:pt x="4630785" y="3573691"/>
                  <a:pt x="4684061" y="3304913"/>
                </a:cubicBezTo>
                <a:close/>
                <a:moveTo>
                  <a:pt x="3290196" y="3304913"/>
                </a:moveTo>
                <a:cubicBezTo>
                  <a:pt x="3343472" y="3573691"/>
                  <a:pt x="3558315" y="3786801"/>
                  <a:pt x="3833505" y="3845480"/>
                </a:cubicBezTo>
                <a:cubicBezTo>
                  <a:pt x="3780230" y="3576701"/>
                  <a:pt x="3565386" y="3363591"/>
                  <a:pt x="3290196" y="3304913"/>
                </a:cubicBezTo>
                <a:close/>
                <a:moveTo>
                  <a:pt x="2991910" y="3304913"/>
                </a:moveTo>
                <a:cubicBezTo>
                  <a:pt x="2716720" y="3363591"/>
                  <a:pt x="2501876" y="3576701"/>
                  <a:pt x="2448601" y="3845480"/>
                </a:cubicBezTo>
                <a:cubicBezTo>
                  <a:pt x="2723791" y="3786801"/>
                  <a:pt x="2938634" y="3573691"/>
                  <a:pt x="2991910" y="3304913"/>
                </a:cubicBezTo>
                <a:close/>
                <a:moveTo>
                  <a:pt x="1598045" y="3304913"/>
                </a:moveTo>
                <a:cubicBezTo>
                  <a:pt x="1651321" y="3573691"/>
                  <a:pt x="1866164" y="3786801"/>
                  <a:pt x="2141354" y="3845480"/>
                </a:cubicBezTo>
                <a:cubicBezTo>
                  <a:pt x="2088079" y="3576701"/>
                  <a:pt x="1873235" y="3363591"/>
                  <a:pt x="1598045" y="3304913"/>
                </a:cubicBezTo>
                <a:close/>
                <a:moveTo>
                  <a:pt x="1299759" y="3304913"/>
                </a:moveTo>
                <a:cubicBezTo>
                  <a:pt x="1024569" y="3363591"/>
                  <a:pt x="809725" y="3576701"/>
                  <a:pt x="756450" y="3845480"/>
                </a:cubicBezTo>
                <a:cubicBezTo>
                  <a:pt x="1031640" y="3786801"/>
                  <a:pt x="1246483" y="3573691"/>
                  <a:pt x="1299759" y="3304913"/>
                </a:cubicBezTo>
                <a:close/>
                <a:moveTo>
                  <a:pt x="0" y="3200906"/>
                </a:moveTo>
                <a:cubicBezTo>
                  <a:pt x="306658" y="3291386"/>
                  <a:pt x="537576" y="3547942"/>
                  <a:pt x="582690" y="3862087"/>
                </a:cubicBezTo>
                <a:cubicBezTo>
                  <a:pt x="582857" y="3862140"/>
                  <a:pt x="583026" y="3862145"/>
                  <a:pt x="583195" y="3862150"/>
                </a:cubicBezTo>
                <a:lnTo>
                  <a:pt x="583735" y="3868787"/>
                </a:lnTo>
                <a:cubicBezTo>
                  <a:pt x="588792" y="3898794"/>
                  <a:pt x="591242" y="3929436"/>
                  <a:pt x="591199" y="3960518"/>
                </a:cubicBezTo>
                <a:cubicBezTo>
                  <a:pt x="592511" y="3966104"/>
                  <a:pt x="592570" y="3971728"/>
                  <a:pt x="592570" y="3977366"/>
                </a:cubicBezTo>
                <a:cubicBezTo>
                  <a:pt x="592570" y="3981158"/>
                  <a:pt x="592543" y="3984944"/>
                  <a:pt x="591977" y="3988716"/>
                </a:cubicBezTo>
                <a:lnTo>
                  <a:pt x="591478" y="3988683"/>
                </a:lnTo>
                <a:lnTo>
                  <a:pt x="591452" y="3989174"/>
                </a:lnTo>
                <a:lnTo>
                  <a:pt x="574334" y="3987561"/>
                </a:lnTo>
                <a:cubicBezTo>
                  <a:pt x="541959" y="3987038"/>
                  <a:pt x="510079" y="3984080"/>
                  <a:pt x="478907" y="3978570"/>
                </a:cubicBezTo>
                <a:cubicBezTo>
                  <a:pt x="473330" y="3978986"/>
                  <a:pt x="468001" y="3978045"/>
                  <a:pt x="462690" y="3977042"/>
                </a:cubicBezTo>
                <a:lnTo>
                  <a:pt x="462574" y="3975903"/>
                </a:lnTo>
                <a:cubicBezTo>
                  <a:pt x="282200" y="3946281"/>
                  <a:pt x="121485" y="3861168"/>
                  <a:pt x="0" y="3739225"/>
                </a:cubicBezTo>
                <a:lnTo>
                  <a:pt x="0" y="3534056"/>
                </a:lnTo>
                <a:cubicBezTo>
                  <a:pt x="97584" y="3690562"/>
                  <a:pt x="258975" y="3804918"/>
                  <a:pt x="449203" y="3845480"/>
                </a:cubicBezTo>
                <a:cubicBezTo>
                  <a:pt x="402182" y="3608252"/>
                  <a:pt x="229297" y="3414390"/>
                  <a:pt x="0" y="3332205"/>
                </a:cubicBezTo>
                <a:close/>
                <a:moveTo>
                  <a:pt x="11608704" y="3161219"/>
                </a:moveTo>
                <a:lnTo>
                  <a:pt x="11625791" y="3162829"/>
                </a:lnTo>
                <a:cubicBezTo>
                  <a:pt x="11658177" y="3163352"/>
                  <a:pt x="11690070" y="3166310"/>
                  <a:pt x="11721253" y="3171823"/>
                </a:cubicBezTo>
                <a:cubicBezTo>
                  <a:pt x="11726829" y="3171407"/>
                  <a:pt x="11732157" y="3172348"/>
                  <a:pt x="11737466" y="3173350"/>
                </a:cubicBezTo>
                <a:lnTo>
                  <a:pt x="11737583" y="3174489"/>
                </a:lnTo>
                <a:cubicBezTo>
                  <a:pt x="11914088" y="3203476"/>
                  <a:pt x="12071767" y="3285599"/>
                  <a:pt x="12192000" y="3403667"/>
                </a:cubicBezTo>
                <a:lnTo>
                  <a:pt x="12192000" y="3603658"/>
                </a:lnTo>
                <a:cubicBezTo>
                  <a:pt x="12093732" y="3453636"/>
                  <a:pt x="11935983" y="3344367"/>
                  <a:pt x="11750953" y="3304913"/>
                </a:cubicBezTo>
                <a:cubicBezTo>
                  <a:pt x="11797422" y="3539349"/>
                  <a:pt x="11966808" y="3731433"/>
                  <a:pt x="12192000" y="3815480"/>
                </a:cubicBezTo>
                <a:lnTo>
                  <a:pt x="12192000" y="3947482"/>
                </a:lnTo>
                <a:cubicBezTo>
                  <a:pt x="11889465" y="3854506"/>
                  <a:pt x="11662185" y="3599697"/>
                  <a:pt x="11617468" y="3288305"/>
                </a:cubicBezTo>
                <a:cubicBezTo>
                  <a:pt x="11617300" y="3288253"/>
                  <a:pt x="11617132" y="3288248"/>
                  <a:pt x="11616962" y="3288243"/>
                </a:cubicBezTo>
                <a:lnTo>
                  <a:pt x="11616424" y="3281619"/>
                </a:lnTo>
                <a:cubicBezTo>
                  <a:pt x="11611365" y="3251607"/>
                  <a:pt x="11608914" y="3220958"/>
                  <a:pt x="11608957" y="3189869"/>
                </a:cubicBezTo>
                <a:cubicBezTo>
                  <a:pt x="11607645" y="3184286"/>
                  <a:pt x="11607586" y="3178663"/>
                  <a:pt x="11607586" y="3173027"/>
                </a:cubicBezTo>
                <a:lnTo>
                  <a:pt x="11608180" y="3161677"/>
                </a:lnTo>
                <a:lnTo>
                  <a:pt x="11608678" y="3161709"/>
                </a:lnTo>
                <a:close/>
                <a:moveTo>
                  <a:pt x="11594916" y="3161219"/>
                </a:moveTo>
                <a:lnTo>
                  <a:pt x="11594942" y="3161709"/>
                </a:lnTo>
                <a:lnTo>
                  <a:pt x="11595440" y="3161677"/>
                </a:lnTo>
                <a:lnTo>
                  <a:pt x="11596034" y="3173027"/>
                </a:lnTo>
                <a:cubicBezTo>
                  <a:pt x="11596034" y="3178663"/>
                  <a:pt x="11595975" y="3184286"/>
                  <a:pt x="11594663" y="3189869"/>
                </a:cubicBezTo>
                <a:cubicBezTo>
                  <a:pt x="11594706" y="3220958"/>
                  <a:pt x="11592255" y="3251607"/>
                  <a:pt x="11587196" y="3281619"/>
                </a:cubicBezTo>
                <a:lnTo>
                  <a:pt x="11586658" y="3288243"/>
                </a:lnTo>
                <a:cubicBezTo>
                  <a:pt x="11586488" y="3288248"/>
                  <a:pt x="11586320" y="3288253"/>
                  <a:pt x="11586152" y="3288305"/>
                </a:cubicBezTo>
                <a:cubicBezTo>
                  <a:pt x="11535877" y="3638399"/>
                  <a:pt x="11254838" y="3916971"/>
                  <a:pt x="10895987" y="3975903"/>
                </a:cubicBezTo>
                <a:lnTo>
                  <a:pt x="10895871" y="3977042"/>
                </a:lnTo>
                <a:cubicBezTo>
                  <a:pt x="10890560" y="3978045"/>
                  <a:pt x="10885231" y="3978986"/>
                  <a:pt x="10879654" y="3978570"/>
                </a:cubicBezTo>
                <a:cubicBezTo>
                  <a:pt x="10848482" y="3984080"/>
                  <a:pt x="10816602" y="3987038"/>
                  <a:pt x="10784227" y="3987561"/>
                </a:cubicBezTo>
                <a:lnTo>
                  <a:pt x="10767109" y="3989174"/>
                </a:lnTo>
                <a:lnTo>
                  <a:pt x="10767083" y="3988683"/>
                </a:lnTo>
                <a:lnTo>
                  <a:pt x="10766584" y="3988716"/>
                </a:lnTo>
                <a:cubicBezTo>
                  <a:pt x="10766018" y="3984944"/>
                  <a:pt x="10765991" y="3981158"/>
                  <a:pt x="10765991" y="3977366"/>
                </a:cubicBezTo>
                <a:cubicBezTo>
                  <a:pt x="10765991" y="3971728"/>
                  <a:pt x="10766050" y="3966104"/>
                  <a:pt x="10767362" y="3960518"/>
                </a:cubicBezTo>
                <a:cubicBezTo>
                  <a:pt x="10767319" y="3929436"/>
                  <a:pt x="10769769" y="3898794"/>
                  <a:pt x="10774826" y="3868787"/>
                </a:cubicBezTo>
                <a:lnTo>
                  <a:pt x="10775366" y="3862150"/>
                </a:lnTo>
                <a:cubicBezTo>
                  <a:pt x="10775535" y="3862145"/>
                  <a:pt x="10775704" y="3862140"/>
                  <a:pt x="10775872" y="3862087"/>
                </a:cubicBezTo>
                <a:cubicBezTo>
                  <a:pt x="10826148" y="3511992"/>
                  <a:pt x="11107187" y="3233421"/>
                  <a:pt x="11466037" y="3174489"/>
                </a:cubicBezTo>
                <a:lnTo>
                  <a:pt x="11466154" y="3173350"/>
                </a:lnTo>
                <a:cubicBezTo>
                  <a:pt x="11471463" y="3172348"/>
                  <a:pt x="11476791" y="3171407"/>
                  <a:pt x="11482367" y="3171823"/>
                </a:cubicBezTo>
                <a:cubicBezTo>
                  <a:pt x="11513550" y="3166310"/>
                  <a:pt x="11545443" y="3163352"/>
                  <a:pt x="11577829" y="3162829"/>
                </a:cubicBezTo>
                <a:close/>
                <a:moveTo>
                  <a:pt x="9916551" y="3161219"/>
                </a:moveTo>
                <a:lnTo>
                  <a:pt x="9933638" y="3162829"/>
                </a:lnTo>
                <a:cubicBezTo>
                  <a:pt x="9966024" y="3163352"/>
                  <a:pt x="9997917" y="3166310"/>
                  <a:pt x="10029100" y="3171823"/>
                </a:cubicBezTo>
                <a:cubicBezTo>
                  <a:pt x="10034676" y="3171407"/>
                  <a:pt x="10040004" y="3172348"/>
                  <a:pt x="10045313" y="3173350"/>
                </a:cubicBezTo>
                <a:lnTo>
                  <a:pt x="10045430" y="3174489"/>
                </a:lnTo>
                <a:cubicBezTo>
                  <a:pt x="10404280" y="3233421"/>
                  <a:pt x="10685319" y="3511992"/>
                  <a:pt x="10735596" y="3862087"/>
                </a:cubicBezTo>
                <a:cubicBezTo>
                  <a:pt x="10735763" y="3862140"/>
                  <a:pt x="10735932" y="3862145"/>
                  <a:pt x="10736101" y="3862150"/>
                </a:cubicBezTo>
                <a:lnTo>
                  <a:pt x="10736641" y="3868787"/>
                </a:lnTo>
                <a:cubicBezTo>
                  <a:pt x="10741698" y="3898794"/>
                  <a:pt x="10744148" y="3929436"/>
                  <a:pt x="10744105" y="3960518"/>
                </a:cubicBezTo>
                <a:cubicBezTo>
                  <a:pt x="10745417" y="3966104"/>
                  <a:pt x="10745476" y="3971728"/>
                  <a:pt x="10745476" y="3977366"/>
                </a:cubicBezTo>
                <a:cubicBezTo>
                  <a:pt x="10745476" y="3981158"/>
                  <a:pt x="10745449" y="3984944"/>
                  <a:pt x="10744883" y="3988716"/>
                </a:cubicBezTo>
                <a:lnTo>
                  <a:pt x="10744384" y="3988683"/>
                </a:lnTo>
                <a:lnTo>
                  <a:pt x="10744358" y="3989174"/>
                </a:lnTo>
                <a:lnTo>
                  <a:pt x="10727240" y="3987561"/>
                </a:lnTo>
                <a:cubicBezTo>
                  <a:pt x="10694865" y="3987038"/>
                  <a:pt x="10662985" y="3984080"/>
                  <a:pt x="10631813" y="3978570"/>
                </a:cubicBezTo>
                <a:cubicBezTo>
                  <a:pt x="10626236" y="3978986"/>
                  <a:pt x="10620907" y="3978045"/>
                  <a:pt x="10615596" y="3977042"/>
                </a:cubicBezTo>
                <a:lnTo>
                  <a:pt x="10615480" y="3975903"/>
                </a:lnTo>
                <a:cubicBezTo>
                  <a:pt x="10256629" y="3916971"/>
                  <a:pt x="9975590" y="3638399"/>
                  <a:pt x="9925315" y="3288305"/>
                </a:cubicBezTo>
                <a:cubicBezTo>
                  <a:pt x="9925147" y="3288253"/>
                  <a:pt x="9924979" y="3288248"/>
                  <a:pt x="9924809" y="3288243"/>
                </a:cubicBezTo>
                <a:lnTo>
                  <a:pt x="9924271" y="3281619"/>
                </a:lnTo>
                <a:cubicBezTo>
                  <a:pt x="9919212" y="3251607"/>
                  <a:pt x="9916761" y="3220958"/>
                  <a:pt x="9916804" y="3189869"/>
                </a:cubicBezTo>
                <a:cubicBezTo>
                  <a:pt x="9915492" y="3184286"/>
                  <a:pt x="9915433" y="3178663"/>
                  <a:pt x="9915433" y="3173027"/>
                </a:cubicBezTo>
                <a:lnTo>
                  <a:pt x="9916027" y="3161677"/>
                </a:lnTo>
                <a:lnTo>
                  <a:pt x="9916525" y="3161709"/>
                </a:lnTo>
                <a:close/>
                <a:moveTo>
                  <a:pt x="9902763" y="3161219"/>
                </a:moveTo>
                <a:lnTo>
                  <a:pt x="9902789" y="3161709"/>
                </a:lnTo>
                <a:lnTo>
                  <a:pt x="9903287" y="3161677"/>
                </a:lnTo>
                <a:lnTo>
                  <a:pt x="9903881" y="3173027"/>
                </a:lnTo>
                <a:cubicBezTo>
                  <a:pt x="9903881" y="3178663"/>
                  <a:pt x="9903822" y="3184286"/>
                  <a:pt x="9902510" y="3189869"/>
                </a:cubicBezTo>
                <a:cubicBezTo>
                  <a:pt x="9902553" y="3220958"/>
                  <a:pt x="9900102" y="3251607"/>
                  <a:pt x="9895043" y="3281619"/>
                </a:cubicBezTo>
                <a:lnTo>
                  <a:pt x="9894505" y="3288243"/>
                </a:lnTo>
                <a:cubicBezTo>
                  <a:pt x="9894335" y="3288248"/>
                  <a:pt x="9894167" y="3288253"/>
                  <a:pt x="9893999" y="3288305"/>
                </a:cubicBezTo>
                <a:cubicBezTo>
                  <a:pt x="9843724" y="3638399"/>
                  <a:pt x="9562685" y="3916971"/>
                  <a:pt x="9203834" y="3975903"/>
                </a:cubicBezTo>
                <a:lnTo>
                  <a:pt x="9203718" y="3977042"/>
                </a:lnTo>
                <a:cubicBezTo>
                  <a:pt x="9198407" y="3978045"/>
                  <a:pt x="9193078" y="3978986"/>
                  <a:pt x="9187501" y="3978570"/>
                </a:cubicBezTo>
                <a:cubicBezTo>
                  <a:pt x="9156329" y="3984080"/>
                  <a:pt x="9124449" y="3987038"/>
                  <a:pt x="9092074" y="3987561"/>
                </a:cubicBezTo>
                <a:lnTo>
                  <a:pt x="9074956" y="3989174"/>
                </a:lnTo>
                <a:lnTo>
                  <a:pt x="9074930" y="3988683"/>
                </a:lnTo>
                <a:lnTo>
                  <a:pt x="9074431" y="3988716"/>
                </a:lnTo>
                <a:cubicBezTo>
                  <a:pt x="9073865" y="3984944"/>
                  <a:pt x="9073838" y="3981158"/>
                  <a:pt x="9073838" y="3977366"/>
                </a:cubicBezTo>
                <a:cubicBezTo>
                  <a:pt x="9073838" y="3971728"/>
                  <a:pt x="9073897" y="3966104"/>
                  <a:pt x="9075209" y="3960518"/>
                </a:cubicBezTo>
                <a:cubicBezTo>
                  <a:pt x="9075166" y="3929436"/>
                  <a:pt x="9077616" y="3898794"/>
                  <a:pt x="9082673" y="3868787"/>
                </a:cubicBezTo>
                <a:lnTo>
                  <a:pt x="9083213" y="3862150"/>
                </a:lnTo>
                <a:cubicBezTo>
                  <a:pt x="9083382" y="3862145"/>
                  <a:pt x="9083551" y="3862140"/>
                  <a:pt x="9083718" y="3862087"/>
                </a:cubicBezTo>
                <a:cubicBezTo>
                  <a:pt x="9133995" y="3511992"/>
                  <a:pt x="9415034" y="3233421"/>
                  <a:pt x="9773884" y="3174489"/>
                </a:cubicBezTo>
                <a:lnTo>
                  <a:pt x="9774001" y="3173350"/>
                </a:lnTo>
                <a:cubicBezTo>
                  <a:pt x="9779310" y="3172348"/>
                  <a:pt x="9784638" y="3171407"/>
                  <a:pt x="9790214" y="3171823"/>
                </a:cubicBezTo>
                <a:cubicBezTo>
                  <a:pt x="9821397" y="3166310"/>
                  <a:pt x="9853290" y="3163352"/>
                  <a:pt x="9885676" y="3162829"/>
                </a:cubicBezTo>
                <a:close/>
                <a:moveTo>
                  <a:pt x="8224400" y="3161219"/>
                </a:moveTo>
                <a:lnTo>
                  <a:pt x="8241488" y="3162829"/>
                </a:lnTo>
                <a:cubicBezTo>
                  <a:pt x="8273873" y="3163352"/>
                  <a:pt x="8305766" y="3166310"/>
                  <a:pt x="8336949" y="3171823"/>
                </a:cubicBezTo>
                <a:cubicBezTo>
                  <a:pt x="8342525" y="3171407"/>
                  <a:pt x="8347853" y="3172348"/>
                  <a:pt x="8353162" y="3173350"/>
                </a:cubicBezTo>
                <a:lnTo>
                  <a:pt x="8353279" y="3174489"/>
                </a:lnTo>
                <a:cubicBezTo>
                  <a:pt x="8712129" y="3233421"/>
                  <a:pt x="8993168" y="3511992"/>
                  <a:pt x="9043444" y="3862087"/>
                </a:cubicBezTo>
                <a:cubicBezTo>
                  <a:pt x="9043612" y="3862140"/>
                  <a:pt x="9043781" y="3862145"/>
                  <a:pt x="9043950" y="3862150"/>
                </a:cubicBezTo>
                <a:lnTo>
                  <a:pt x="9044490" y="3868787"/>
                </a:lnTo>
                <a:cubicBezTo>
                  <a:pt x="9049547" y="3898794"/>
                  <a:pt x="9051997" y="3929436"/>
                  <a:pt x="9051954" y="3960518"/>
                </a:cubicBezTo>
                <a:cubicBezTo>
                  <a:pt x="9053266" y="3966104"/>
                  <a:pt x="9053325" y="3971728"/>
                  <a:pt x="9053325" y="3977366"/>
                </a:cubicBezTo>
                <a:cubicBezTo>
                  <a:pt x="9053325" y="3981158"/>
                  <a:pt x="9053298" y="3984944"/>
                  <a:pt x="9052732" y="3988716"/>
                </a:cubicBezTo>
                <a:lnTo>
                  <a:pt x="9052233" y="3988683"/>
                </a:lnTo>
                <a:lnTo>
                  <a:pt x="9052207" y="3989174"/>
                </a:lnTo>
                <a:lnTo>
                  <a:pt x="9035089" y="3987561"/>
                </a:lnTo>
                <a:cubicBezTo>
                  <a:pt x="9002714" y="3987038"/>
                  <a:pt x="8970834" y="3984080"/>
                  <a:pt x="8939662" y="3978570"/>
                </a:cubicBezTo>
                <a:cubicBezTo>
                  <a:pt x="8934085" y="3978986"/>
                  <a:pt x="8928756" y="3978045"/>
                  <a:pt x="8923445" y="3977042"/>
                </a:cubicBezTo>
                <a:lnTo>
                  <a:pt x="8923329" y="3975903"/>
                </a:lnTo>
                <a:cubicBezTo>
                  <a:pt x="8564478" y="3916971"/>
                  <a:pt x="8283439" y="3638399"/>
                  <a:pt x="8233164" y="3288305"/>
                </a:cubicBezTo>
                <a:cubicBezTo>
                  <a:pt x="8232996" y="3288253"/>
                  <a:pt x="8232828" y="3288248"/>
                  <a:pt x="8232658" y="3288243"/>
                </a:cubicBezTo>
                <a:lnTo>
                  <a:pt x="8232120" y="3281619"/>
                </a:lnTo>
                <a:cubicBezTo>
                  <a:pt x="8227061" y="3251607"/>
                  <a:pt x="8224611" y="3220958"/>
                  <a:pt x="8224653" y="3189869"/>
                </a:cubicBezTo>
                <a:cubicBezTo>
                  <a:pt x="8223341" y="3184286"/>
                  <a:pt x="8223282" y="3178663"/>
                  <a:pt x="8223282" y="3173027"/>
                </a:cubicBezTo>
                <a:lnTo>
                  <a:pt x="8223876" y="3161677"/>
                </a:lnTo>
                <a:lnTo>
                  <a:pt x="8224374" y="3161709"/>
                </a:lnTo>
                <a:close/>
                <a:moveTo>
                  <a:pt x="8210612" y="3161219"/>
                </a:moveTo>
                <a:lnTo>
                  <a:pt x="8210638" y="3161709"/>
                </a:lnTo>
                <a:lnTo>
                  <a:pt x="8211136" y="3161677"/>
                </a:lnTo>
                <a:lnTo>
                  <a:pt x="8211730" y="3173027"/>
                </a:lnTo>
                <a:cubicBezTo>
                  <a:pt x="8211730" y="3178663"/>
                  <a:pt x="8211672" y="3184286"/>
                  <a:pt x="8210360" y="3189869"/>
                </a:cubicBezTo>
                <a:cubicBezTo>
                  <a:pt x="8210402" y="3220958"/>
                  <a:pt x="8207951" y="3251607"/>
                  <a:pt x="8202893" y="3281619"/>
                </a:cubicBezTo>
                <a:lnTo>
                  <a:pt x="8202354" y="3288243"/>
                </a:lnTo>
                <a:cubicBezTo>
                  <a:pt x="8202185" y="3288248"/>
                  <a:pt x="8202016" y="3288253"/>
                  <a:pt x="8201849" y="3288305"/>
                </a:cubicBezTo>
                <a:cubicBezTo>
                  <a:pt x="8151573" y="3638399"/>
                  <a:pt x="7870534" y="3916971"/>
                  <a:pt x="7511683" y="3975903"/>
                </a:cubicBezTo>
                <a:lnTo>
                  <a:pt x="7511567" y="3977042"/>
                </a:lnTo>
                <a:cubicBezTo>
                  <a:pt x="7506256" y="3978045"/>
                  <a:pt x="7500927" y="3978986"/>
                  <a:pt x="7495350" y="3978570"/>
                </a:cubicBezTo>
                <a:cubicBezTo>
                  <a:pt x="7464178" y="3984080"/>
                  <a:pt x="7432298" y="3987038"/>
                  <a:pt x="7399924" y="3987561"/>
                </a:cubicBezTo>
                <a:lnTo>
                  <a:pt x="7382805" y="3989174"/>
                </a:lnTo>
                <a:lnTo>
                  <a:pt x="7382779" y="3988683"/>
                </a:lnTo>
                <a:lnTo>
                  <a:pt x="7382280" y="3988716"/>
                </a:lnTo>
                <a:cubicBezTo>
                  <a:pt x="7381714" y="3984944"/>
                  <a:pt x="7381687" y="3981158"/>
                  <a:pt x="7381687" y="3977366"/>
                </a:cubicBezTo>
                <a:cubicBezTo>
                  <a:pt x="7381687" y="3971728"/>
                  <a:pt x="7381746" y="3966104"/>
                  <a:pt x="7383058" y="3960518"/>
                </a:cubicBezTo>
                <a:cubicBezTo>
                  <a:pt x="7383016" y="3929436"/>
                  <a:pt x="7385465" y="3898794"/>
                  <a:pt x="7390522" y="3868787"/>
                </a:cubicBezTo>
                <a:lnTo>
                  <a:pt x="7391062" y="3862150"/>
                </a:lnTo>
                <a:cubicBezTo>
                  <a:pt x="7391231" y="3862145"/>
                  <a:pt x="7391400" y="3862140"/>
                  <a:pt x="7391568" y="3862087"/>
                </a:cubicBezTo>
                <a:cubicBezTo>
                  <a:pt x="7441844" y="3511992"/>
                  <a:pt x="7722883" y="3233421"/>
                  <a:pt x="8081734" y="3174489"/>
                </a:cubicBezTo>
                <a:lnTo>
                  <a:pt x="8081851" y="3173350"/>
                </a:lnTo>
                <a:cubicBezTo>
                  <a:pt x="8087159" y="3172348"/>
                  <a:pt x="8092487" y="3171407"/>
                  <a:pt x="8098063" y="3171823"/>
                </a:cubicBezTo>
                <a:cubicBezTo>
                  <a:pt x="8129247" y="3166310"/>
                  <a:pt x="8161139" y="3163352"/>
                  <a:pt x="8193525" y="3162829"/>
                </a:cubicBezTo>
                <a:close/>
                <a:moveTo>
                  <a:pt x="6532249" y="3161219"/>
                </a:moveTo>
                <a:lnTo>
                  <a:pt x="6549337" y="3162829"/>
                </a:lnTo>
                <a:cubicBezTo>
                  <a:pt x="6581722" y="3163352"/>
                  <a:pt x="6613615" y="3166310"/>
                  <a:pt x="6644798" y="3171823"/>
                </a:cubicBezTo>
                <a:cubicBezTo>
                  <a:pt x="6650374" y="3171407"/>
                  <a:pt x="6655702" y="3172348"/>
                  <a:pt x="6661011" y="3173350"/>
                </a:cubicBezTo>
                <a:lnTo>
                  <a:pt x="6661128" y="3174489"/>
                </a:lnTo>
                <a:cubicBezTo>
                  <a:pt x="7019978" y="3233421"/>
                  <a:pt x="7301017" y="3511992"/>
                  <a:pt x="7351294" y="3862087"/>
                </a:cubicBezTo>
                <a:cubicBezTo>
                  <a:pt x="7351461" y="3862140"/>
                  <a:pt x="7351631" y="3862145"/>
                  <a:pt x="7351799" y="3862150"/>
                </a:cubicBezTo>
                <a:lnTo>
                  <a:pt x="7352340" y="3868787"/>
                </a:lnTo>
                <a:cubicBezTo>
                  <a:pt x="7357396" y="3898794"/>
                  <a:pt x="7359846" y="3929436"/>
                  <a:pt x="7359804" y="3960518"/>
                </a:cubicBezTo>
                <a:cubicBezTo>
                  <a:pt x="7361116" y="3966104"/>
                  <a:pt x="7361174" y="3971728"/>
                  <a:pt x="7361174" y="3977366"/>
                </a:cubicBezTo>
                <a:cubicBezTo>
                  <a:pt x="7361174" y="3981158"/>
                  <a:pt x="7361147" y="3984944"/>
                  <a:pt x="7360581" y="3988716"/>
                </a:cubicBezTo>
                <a:lnTo>
                  <a:pt x="7360082" y="3988683"/>
                </a:lnTo>
                <a:lnTo>
                  <a:pt x="7360056" y="3989174"/>
                </a:lnTo>
                <a:lnTo>
                  <a:pt x="7342938" y="3987561"/>
                </a:lnTo>
                <a:cubicBezTo>
                  <a:pt x="7310564" y="3987038"/>
                  <a:pt x="7278683" y="3984080"/>
                  <a:pt x="7247511" y="3978570"/>
                </a:cubicBezTo>
                <a:cubicBezTo>
                  <a:pt x="7241934" y="3978986"/>
                  <a:pt x="7236605" y="3978045"/>
                  <a:pt x="7231295" y="3977042"/>
                </a:cubicBezTo>
                <a:lnTo>
                  <a:pt x="7231179" y="3975903"/>
                </a:lnTo>
                <a:cubicBezTo>
                  <a:pt x="6872327" y="3916971"/>
                  <a:pt x="6591288" y="3638399"/>
                  <a:pt x="6541013" y="3288305"/>
                </a:cubicBezTo>
                <a:cubicBezTo>
                  <a:pt x="6540845" y="3288253"/>
                  <a:pt x="6540677" y="3288248"/>
                  <a:pt x="6540507" y="3288243"/>
                </a:cubicBezTo>
                <a:lnTo>
                  <a:pt x="6539969" y="3281619"/>
                </a:lnTo>
                <a:cubicBezTo>
                  <a:pt x="6534910" y="3251607"/>
                  <a:pt x="6532460" y="3220958"/>
                  <a:pt x="6532502" y="3189869"/>
                </a:cubicBezTo>
                <a:cubicBezTo>
                  <a:pt x="6531190" y="3184286"/>
                  <a:pt x="6531131" y="3178663"/>
                  <a:pt x="6531131" y="3173027"/>
                </a:cubicBezTo>
                <a:lnTo>
                  <a:pt x="6531725" y="3161677"/>
                </a:lnTo>
                <a:lnTo>
                  <a:pt x="6532223" y="3161709"/>
                </a:lnTo>
                <a:close/>
                <a:moveTo>
                  <a:pt x="6518461" y="3161219"/>
                </a:moveTo>
                <a:lnTo>
                  <a:pt x="6518487" y="3161709"/>
                </a:lnTo>
                <a:lnTo>
                  <a:pt x="6518985" y="3161677"/>
                </a:lnTo>
                <a:lnTo>
                  <a:pt x="6519579" y="3173027"/>
                </a:lnTo>
                <a:cubicBezTo>
                  <a:pt x="6519579" y="3178663"/>
                  <a:pt x="6519520" y="3184286"/>
                  <a:pt x="6518208" y="3189869"/>
                </a:cubicBezTo>
                <a:cubicBezTo>
                  <a:pt x="6518250" y="3220958"/>
                  <a:pt x="6515800" y="3251607"/>
                  <a:pt x="6510741" y="3281619"/>
                </a:cubicBezTo>
                <a:lnTo>
                  <a:pt x="6510203" y="3288243"/>
                </a:lnTo>
                <a:cubicBezTo>
                  <a:pt x="6510033" y="3288248"/>
                  <a:pt x="6509865" y="3288253"/>
                  <a:pt x="6509697" y="3288305"/>
                </a:cubicBezTo>
                <a:cubicBezTo>
                  <a:pt x="6459422" y="3638399"/>
                  <a:pt x="6178383" y="3916971"/>
                  <a:pt x="5819531" y="3975903"/>
                </a:cubicBezTo>
                <a:lnTo>
                  <a:pt x="5819415" y="3977042"/>
                </a:lnTo>
                <a:cubicBezTo>
                  <a:pt x="5814105" y="3978045"/>
                  <a:pt x="5808776" y="3978986"/>
                  <a:pt x="5803199" y="3978570"/>
                </a:cubicBezTo>
                <a:cubicBezTo>
                  <a:pt x="5772027" y="3984080"/>
                  <a:pt x="5740146" y="3987038"/>
                  <a:pt x="5707772" y="3987561"/>
                </a:cubicBezTo>
                <a:lnTo>
                  <a:pt x="5690654" y="3989174"/>
                </a:lnTo>
                <a:lnTo>
                  <a:pt x="5690628" y="3988683"/>
                </a:lnTo>
                <a:lnTo>
                  <a:pt x="5690129" y="3988716"/>
                </a:lnTo>
                <a:cubicBezTo>
                  <a:pt x="5689563" y="3984944"/>
                  <a:pt x="5689536" y="3981158"/>
                  <a:pt x="5689536" y="3977366"/>
                </a:cubicBezTo>
                <a:cubicBezTo>
                  <a:pt x="5689536" y="3971728"/>
                  <a:pt x="5689594" y="3966104"/>
                  <a:pt x="5690906" y="3960518"/>
                </a:cubicBezTo>
                <a:cubicBezTo>
                  <a:pt x="5690864" y="3929436"/>
                  <a:pt x="5693314" y="3898794"/>
                  <a:pt x="5698370" y="3868787"/>
                </a:cubicBezTo>
                <a:lnTo>
                  <a:pt x="5698911" y="3862150"/>
                </a:lnTo>
                <a:cubicBezTo>
                  <a:pt x="5699079" y="3862145"/>
                  <a:pt x="5699249" y="3862140"/>
                  <a:pt x="5699416" y="3862087"/>
                </a:cubicBezTo>
                <a:cubicBezTo>
                  <a:pt x="5749693" y="3511992"/>
                  <a:pt x="6030732" y="3233421"/>
                  <a:pt x="6389582" y="3174489"/>
                </a:cubicBezTo>
                <a:lnTo>
                  <a:pt x="6389699" y="3173350"/>
                </a:lnTo>
                <a:cubicBezTo>
                  <a:pt x="6395008" y="3172348"/>
                  <a:pt x="6400336" y="3171407"/>
                  <a:pt x="6405912" y="3171823"/>
                </a:cubicBezTo>
                <a:cubicBezTo>
                  <a:pt x="6437095" y="3166310"/>
                  <a:pt x="6468988" y="3163352"/>
                  <a:pt x="6501373" y="3162829"/>
                </a:cubicBezTo>
                <a:close/>
                <a:moveTo>
                  <a:pt x="4840098" y="3161219"/>
                </a:moveTo>
                <a:lnTo>
                  <a:pt x="4857185" y="3162829"/>
                </a:lnTo>
                <a:cubicBezTo>
                  <a:pt x="4889571" y="3163352"/>
                  <a:pt x="4921463" y="3166310"/>
                  <a:pt x="4952647" y="3171823"/>
                </a:cubicBezTo>
                <a:cubicBezTo>
                  <a:pt x="4958223" y="3171407"/>
                  <a:pt x="4963551" y="3172348"/>
                  <a:pt x="4968859" y="3173350"/>
                </a:cubicBezTo>
                <a:lnTo>
                  <a:pt x="4968976" y="3174489"/>
                </a:lnTo>
                <a:cubicBezTo>
                  <a:pt x="5327827" y="3233421"/>
                  <a:pt x="5608866" y="3511992"/>
                  <a:pt x="5659142" y="3862087"/>
                </a:cubicBezTo>
                <a:cubicBezTo>
                  <a:pt x="5659310" y="3862140"/>
                  <a:pt x="5659479" y="3862145"/>
                  <a:pt x="5659648" y="3862150"/>
                </a:cubicBezTo>
                <a:lnTo>
                  <a:pt x="5660188" y="3868787"/>
                </a:lnTo>
                <a:cubicBezTo>
                  <a:pt x="5665245" y="3898794"/>
                  <a:pt x="5667694" y="3929436"/>
                  <a:pt x="5667652" y="3960518"/>
                </a:cubicBezTo>
                <a:cubicBezTo>
                  <a:pt x="5668964" y="3966104"/>
                  <a:pt x="5669023" y="3971728"/>
                  <a:pt x="5669023" y="3977366"/>
                </a:cubicBezTo>
                <a:cubicBezTo>
                  <a:pt x="5669023" y="3981158"/>
                  <a:pt x="5668996" y="3984944"/>
                  <a:pt x="5668430" y="3988716"/>
                </a:cubicBezTo>
                <a:lnTo>
                  <a:pt x="5667931" y="3988683"/>
                </a:lnTo>
                <a:lnTo>
                  <a:pt x="5667905" y="3989174"/>
                </a:lnTo>
                <a:lnTo>
                  <a:pt x="5650786" y="3987561"/>
                </a:lnTo>
                <a:cubicBezTo>
                  <a:pt x="5618412" y="3987038"/>
                  <a:pt x="5586532" y="3984080"/>
                  <a:pt x="5555360" y="3978570"/>
                </a:cubicBezTo>
                <a:cubicBezTo>
                  <a:pt x="5549783" y="3978986"/>
                  <a:pt x="5544454" y="3978045"/>
                  <a:pt x="5539143" y="3977042"/>
                </a:cubicBezTo>
                <a:lnTo>
                  <a:pt x="5539027" y="3975903"/>
                </a:lnTo>
                <a:cubicBezTo>
                  <a:pt x="5180176" y="3916971"/>
                  <a:pt x="4899137" y="3638399"/>
                  <a:pt x="4848861" y="3288305"/>
                </a:cubicBezTo>
                <a:cubicBezTo>
                  <a:pt x="4848694" y="3288253"/>
                  <a:pt x="4848525" y="3288248"/>
                  <a:pt x="4848356" y="3288243"/>
                </a:cubicBezTo>
                <a:lnTo>
                  <a:pt x="4847817" y="3281619"/>
                </a:lnTo>
                <a:cubicBezTo>
                  <a:pt x="4842759" y="3251607"/>
                  <a:pt x="4840308" y="3220958"/>
                  <a:pt x="4840350" y="3189869"/>
                </a:cubicBezTo>
                <a:cubicBezTo>
                  <a:pt x="4839038" y="3184286"/>
                  <a:pt x="4838980" y="3178663"/>
                  <a:pt x="4838980" y="3173027"/>
                </a:cubicBezTo>
                <a:lnTo>
                  <a:pt x="4839574" y="3161677"/>
                </a:lnTo>
                <a:lnTo>
                  <a:pt x="4840072" y="3161709"/>
                </a:lnTo>
                <a:close/>
                <a:moveTo>
                  <a:pt x="4826310" y="3161219"/>
                </a:moveTo>
                <a:lnTo>
                  <a:pt x="4826336" y="3161709"/>
                </a:lnTo>
                <a:lnTo>
                  <a:pt x="4826834" y="3161677"/>
                </a:lnTo>
                <a:lnTo>
                  <a:pt x="4827428" y="3173027"/>
                </a:lnTo>
                <a:cubicBezTo>
                  <a:pt x="4827428" y="3178663"/>
                  <a:pt x="4827369" y="3184286"/>
                  <a:pt x="4826057" y="3189869"/>
                </a:cubicBezTo>
                <a:cubicBezTo>
                  <a:pt x="4826099" y="3220958"/>
                  <a:pt x="4823649" y="3251607"/>
                  <a:pt x="4818590" y="3281619"/>
                </a:cubicBezTo>
                <a:lnTo>
                  <a:pt x="4818052" y="3288243"/>
                </a:lnTo>
                <a:cubicBezTo>
                  <a:pt x="4817882" y="3288248"/>
                  <a:pt x="4817714" y="3288253"/>
                  <a:pt x="4817546" y="3288305"/>
                </a:cubicBezTo>
                <a:cubicBezTo>
                  <a:pt x="4767271" y="3638399"/>
                  <a:pt x="4486232" y="3916971"/>
                  <a:pt x="4127381" y="3975903"/>
                </a:cubicBezTo>
                <a:lnTo>
                  <a:pt x="4127264" y="3977042"/>
                </a:lnTo>
                <a:cubicBezTo>
                  <a:pt x="4121954" y="3978045"/>
                  <a:pt x="4116625" y="3978986"/>
                  <a:pt x="4111048" y="3978570"/>
                </a:cubicBezTo>
                <a:cubicBezTo>
                  <a:pt x="4079876" y="3984080"/>
                  <a:pt x="4047996" y="3987038"/>
                  <a:pt x="4015621" y="3987561"/>
                </a:cubicBezTo>
                <a:lnTo>
                  <a:pt x="3998503" y="3989174"/>
                </a:lnTo>
                <a:lnTo>
                  <a:pt x="3998477" y="3988683"/>
                </a:lnTo>
                <a:lnTo>
                  <a:pt x="3997978" y="3988716"/>
                </a:lnTo>
                <a:cubicBezTo>
                  <a:pt x="3997412" y="3984944"/>
                  <a:pt x="3997385" y="3981158"/>
                  <a:pt x="3997385" y="3977366"/>
                </a:cubicBezTo>
                <a:cubicBezTo>
                  <a:pt x="3997385" y="3971728"/>
                  <a:pt x="3997443" y="3966104"/>
                  <a:pt x="3998755" y="3960518"/>
                </a:cubicBezTo>
                <a:cubicBezTo>
                  <a:pt x="3998713" y="3929436"/>
                  <a:pt x="4001163" y="3898794"/>
                  <a:pt x="4006219" y="3868787"/>
                </a:cubicBezTo>
                <a:lnTo>
                  <a:pt x="4006760" y="3862150"/>
                </a:lnTo>
                <a:cubicBezTo>
                  <a:pt x="4006928" y="3862145"/>
                  <a:pt x="4007098" y="3862140"/>
                  <a:pt x="4007265" y="3862087"/>
                </a:cubicBezTo>
                <a:cubicBezTo>
                  <a:pt x="4057542" y="3511992"/>
                  <a:pt x="4338581" y="3233421"/>
                  <a:pt x="4697431" y="3174489"/>
                </a:cubicBezTo>
                <a:lnTo>
                  <a:pt x="4697548" y="3173350"/>
                </a:lnTo>
                <a:cubicBezTo>
                  <a:pt x="4702857" y="3172348"/>
                  <a:pt x="4708185" y="3171407"/>
                  <a:pt x="4713761" y="3171823"/>
                </a:cubicBezTo>
                <a:cubicBezTo>
                  <a:pt x="4744944" y="3166310"/>
                  <a:pt x="4776837" y="3163352"/>
                  <a:pt x="4809222" y="3162829"/>
                </a:cubicBezTo>
                <a:close/>
                <a:moveTo>
                  <a:pt x="3147947" y="3161219"/>
                </a:moveTo>
                <a:lnTo>
                  <a:pt x="3165034" y="3162829"/>
                </a:lnTo>
                <a:cubicBezTo>
                  <a:pt x="3197420" y="3163352"/>
                  <a:pt x="3229312" y="3166310"/>
                  <a:pt x="3260496" y="3171823"/>
                </a:cubicBezTo>
                <a:cubicBezTo>
                  <a:pt x="3266072" y="3171407"/>
                  <a:pt x="3271400" y="3172348"/>
                  <a:pt x="3276708" y="3173350"/>
                </a:cubicBezTo>
                <a:lnTo>
                  <a:pt x="3276826" y="3174489"/>
                </a:lnTo>
                <a:cubicBezTo>
                  <a:pt x="3635676" y="3233421"/>
                  <a:pt x="3916715" y="3511992"/>
                  <a:pt x="3966991" y="3862087"/>
                </a:cubicBezTo>
                <a:cubicBezTo>
                  <a:pt x="3967159" y="3862140"/>
                  <a:pt x="3967328" y="3862145"/>
                  <a:pt x="3967497" y="3862150"/>
                </a:cubicBezTo>
                <a:lnTo>
                  <a:pt x="3968037" y="3868787"/>
                </a:lnTo>
                <a:cubicBezTo>
                  <a:pt x="3973094" y="3898794"/>
                  <a:pt x="3975543" y="3929436"/>
                  <a:pt x="3975501" y="3960518"/>
                </a:cubicBezTo>
                <a:cubicBezTo>
                  <a:pt x="3976813" y="3966104"/>
                  <a:pt x="3976872" y="3971728"/>
                  <a:pt x="3976872" y="3977366"/>
                </a:cubicBezTo>
                <a:cubicBezTo>
                  <a:pt x="3976872" y="3981158"/>
                  <a:pt x="3976845" y="3984944"/>
                  <a:pt x="3976279" y="3988716"/>
                </a:cubicBezTo>
                <a:lnTo>
                  <a:pt x="3975780" y="3988683"/>
                </a:lnTo>
                <a:lnTo>
                  <a:pt x="3975754" y="3989174"/>
                </a:lnTo>
                <a:lnTo>
                  <a:pt x="3958635" y="3987561"/>
                </a:lnTo>
                <a:cubicBezTo>
                  <a:pt x="3926261" y="3987038"/>
                  <a:pt x="3894381" y="3984080"/>
                  <a:pt x="3863209" y="3978570"/>
                </a:cubicBezTo>
                <a:cubicBezTo>
                  <a:pt x="3857632" y="3978986"/>
                  <a:pt x="3852303" y="3978045"/>
                  <a:pt x="3846992" y="3977042"/>
                </a:cubicBezTo>
                <a:lnTo>
                  <a:pt x="3846876" y="3975903"/>
                </a:lnTo>
                <a:cubicBezTo>
                  <a:pt x="3488025" y="3916971"/>
                  <a:pt x="3206986" y="3638399"/>
                  <a:pt x="3156710" y="3288305"/>
                </a:cubicBezTo>
                <a:cubicBezTo>
                  <a:pt x="3156543" y="3288253"/>
                  <a:pt x="3156374" y="3288248"/>
                  <a:pt x="3156205" y="3288243"/>
                </a:cubicBezTo>
                <a:lnTo>
                  <a:pt x="3155667" y="3281619"/>
                </a:lnTo>
                <a:cubicBezTo>
                  <a:pt x="3150608" y="3251607"/>
                  <a:pt x="3148157" y="3220958"/>
                  <a:pt x="3148199" y="3189869"/>
                </a:cubicBezTo>
                <a:cubicBezTo>
                  <a:pt x="3146887" y="3184286"/>
                  <a:pt x="3146829" y="3178663"/>
                  <a:pt x="3146829" y="3173027"/>
                </a:cubicBezTo>
                <a:lnTo>
                  <a:pt x="3147423" y="3161677"/>
                </a:lnTo>
                <a:lnTo>
                  <a:pt x="3147921" y="3161709"/>
                </a:lnTo>
                <a:close/>
                <a:moveTo>
                  <a:pt x="3134159" y="3161219"/>
                </a:moveTo>
                <a:lnTo>
                  <a:pt x="3134185" y="3161709"/>
                </a:lnTo>
                <a:lnTo>
                  <a:pt x="3134683" y="3161677"/>
                </a:lnTo>
                <a:lnTo>
                  <a:pt x="3135277" y="3173027"/>
                </a:lnTo>
                <a:cubicBezTo>
                  <a:pt x="3135277" y="3178663"/>
                  <a:pt x="3135218" y="3184286"/>
                  <a:pt x="3133906" y="3189869"/>
                </a:cubicBezTo>
                <a:cubicBezTo>
                  <a:pt x="3133948" y="3220958"/>
                  <a:pt x="3131498" y="3251607"/>
                  <a:pt x="3126439" y="3281619"/>
                </a:cubicBezTo>
                <a:lnTo>
                  <a:pt x="3125901" y="3288243"/>
                </a:lnTo>
                <a:cubicBezTo>
                  <a:pt x="3125731" y="3288248"/>
                  <a:pt x="3125563" y="3288253"/>
                  <a:pt x="3125395" y="3288305"/>
                </a:cubicBezTo>
                <a:cubicBezTo>
                  <a:pt x="3075120" y="3638399"/>
                  <a:pt x="2794081" y="3916971"/>
                  <a:pt x="2435230" y="3975903"/>
                </a:cubicBezTo>
                <a:lnTo>
                  <a:pt x="2435113" y="3977042"/>
                </a:lnTo>
                <a:cubicBezTo>
                  <a:pt x="2429803" y="3978045"/>
                  <a:pt x="2424474" y="3978986"/>
                  <a:pt x="2418897" y="3978570"/>
                </a:cubicBezTo>
                <a:cubicBezTo>
                  <a:pt x="2387725" y="3984080"/>
                  <a:pt x="2355845" y="3987038"/>
                  <a:pt x="2323470" y="3987561"/>
                </a:cubicBezTo>
                <a:lnTo>
                  <a:pt x="2306352" y="3989174"/>
                </a:lnTo>
                <a:lnTo>
                  <a:pt x="2306326" y="3988683"/>
                </a:lnTo>
                <a:lnTo>
                  <a:pt x="2305827" y="3988716"/>
                </a:lnTo>
                <a:cubicBezTo>
                  <a:pt x="2305261" y="3984944"/>
                  <a:pt x="2305234" y="3981158"/>
                  <a:pt x="2305234" y="3977366"/>
                </a:cubicBezTo>
                <a:cubicBezTo>
                  <a:pt x="2305234" y="3971728"/>
                  <a:pt x="2305292" y="3966104"/>
                  <a:pt x="2306604" y="3960518"/>
                </a:cubicBezTo>
                <a:cubicBezTo>
                  <a:pt x="2306562" y="3929436"/>
                  <a:pt x="2309012" y="3898794"/>
                  <a:pt x="2314068" y="3868787"/>
                </a:cubicBezTo>
                <a:lnTo>
                  <a:pt x="2314609" y="3862150"/>
                </a:lnTo>
                <a:cubicBezTo>
                  <a:pt x="2314777" y="3862145"/>
                  <a:pt x="2314947" y="3862140"/>
                  <a:pt x="2315114" y="3862087"/>
                </a:cubicBezTo>
                <a:cubicBezTo>
                  <a:pt x="2365391" y="3511992"/>
                  <a:pt x="2646430" y="3233421"/>
                  <a:pt x="3005280" y="3174489"/>
                </a:cubicBezTo>
                <a:lnTo>
                  <a:pt x="3005397" y="3173350"/>
                </a:lnTo>
                <a:cubicBezTo>
                  <a:pt x="3010706" y="3172348"/>
                  <a:pt x="3016034" y="3171407"/>
                  <a:pt x="3021610" y="3171823"/>
                </a:cubicBezTo>
                <a:cubicBezTo>
                  <a:pt x="3052793" y="3166310"/>
                  <a:pt x="3084686" y="3163352"/>
                  <a:pt x="3117071" y="3162829"/>
                </a:cubicBezTo>
                <a:close/>
                <a:moveTo>
                  <a:pt x="1455796" y="3161219"/>
                </a:moveTo>
                <a:lnTo>
                  <a:pt x="1472883" y="3162829"/>
                </a:lnTo>
                <a:cubicBezTo>
                  <a:pt x="1505269" y="3163352"/>
                  <a:pt x="1537161" y="3166310"/>
                  <a:pt x="1568345" y="3171823"/>
                </a:cubicBezTo>
                <a:cubicBezTo>
                  <a:pt x="1573921" y="3171407"/>
                  <a:pt x="1579249" y="3172348"/>
                  <a:pt x="1584557" y="3173350"/>
                </a:cubicBezTo>
                <a:lnTo>
                  <a:pt x="1584675" y="3174489"/>
                </a:lnTo>
                <a:cubicBezTo>
                  <a:pt x="1943525" y="3233421"/>
                  <a:pt x="2224564" y="3511992"/>
                  <a:pt x="2274840" y="3862087"/>
                </a:cubicBezTo>
                <a:cubicBezTo>
                  <a:pt x="2275008" y="3862140"/>
                  <a:pt x="2275177" y="3862145"/>
                  <a:pt x="2275346" y="3862150"/>
                </a:cubicBezTo>
                <a:lnTo>
                  <a:pt x="2275886" y="3868787"/>
                </a:lnTo>
                <a:cubicBezTo>
                  <a:pt x="2280943" y="3898794"/>
                  <a:pt x="2283392" y="3929436"/>
                  <a:pt x="2283350" y="3960518"/>
                </a:cubicBezTo>
                <a:cubicBezTo>
                  <a:pt x="2284662" y="3966104"/>
                  <a:pt x="2284721" y="3971728"/>
                  <a:pt x="2284721" y="3977366"/>
                </a:cubicBezTo>
                <a:cubicBezTo>
                  <a:pt x="2284721" y="3981158"/>
                  <a:pt x="2284694" y="3984944"/>
                  <a:pt x="2284128" y="3988716"/>
                </a:cubicBezTo>
                <a:lnTo>
                  <a:pt x="2283629" y="3988683"/>
                </a:lnTo>
                <a:lnTo>
                  <a:pt x="2283603" y="3989174"/>
                </a:lnTo>
                <a:lnTo>
                  <a:pt x="2266484" y="3987561"/>
                </a:lnTo>
                <a:cubicBezTo>
                  <a:pt x="2234110" y="3987038"/>
                  <a:pt x="2202230" y="3984080"/>
                  <a:pt x="2171058" y="3978570"/>
                </a:cubicBezTo>
                <a:cubicBezTo>
                  <a:pt x="2165481" y="3978986"/>
                  <a:pt x="2160152" y="3978045"/>
                  <a:pt x="2154841" y="3977042"/>
                </a:cubicBezTo>
                <a:lnTo>
                  <a:pt x="2154725" y="3975903"/>
                </a:lnTo>
                <a:cubicBezTo>
                  <a:pt x="1795874" y="3916971"/>
                  <a:pt x="1514835" y="3638399"/>
                  <a:pt x="1464559" y="3288305"/>
                </a:cubicBezTo>
                <a:cubicBezTo>
                  <a:pt x="1464392" y="3288253"/>
                  <a:pt x="1464223" y="3288248"/>
                  <a:pt x="1464054" y="3288243"/>
                </a:cubicBezTo>
                <a:lnTo>
                  <a:pt x="1463515" y="3281619"/>
                </a:lnTo>
                <a:cubicBezTo>
                  <a:pt x="1458457" y="3251607"/>
                  <a:pt x="1456006" y="3220958"/>
                  <a:pt x="1456048" y="3189869"/>
                </a:cubicBezTo>
                <a:cubicBezTo>
                  <a:pt x="1454736" y="3184286"/>
                  <a:pt x="1454678" y="3178663"/>
                  <a:pt x="1454678" y="3173027"/>
                </a:cubicBezTo>
                <a:lnTo>
                  <a:pt x="1455272" y="3161677"/>
                </a:lnTo>
                <a:lnTo>
                  <a:pt x="1455770" y="3161709"/>
                </a:lnTo>
                <a:close/>
                <a:moveTo>
                  <a:pt x="1442008" y="3161219"/>
                </a:moveTo>
                <a:lnTo>
                  <a:pt x="1442034" y="3161709"/>
                </a:lnTo>
                <a:lnTo>
                  <a:pt x="1442532" y="3161677"/>
                </a:lnTo>
                <a:lnTo>
                  <a:pt x="1443126" y="3173027"/>
                </a:lnTo>
                <a:cubicBezTo>
                  <a:pt x="1443126" y="3178663"/>
                  <a:pt x="1443067" y="3184286"/>
                  <a:pt x="1441755" y="3189869"/>
                </a:cubicBezTo>
                <a:cubicBezTo>
                  <a:pt x="1441797" y="3220958"/>
                  <a:pt x="1439347" y="3251607"/>
                  <a:pt x="1434288" y="3281619"/>
                </a:cubicBezTo>
                <a:lnTo>
                  <a:pt x="1433750" y="3288243"/>
                </a:lnTo>
                <a:cubicBezTo>
                  <a:pt x="1433580" y="3288248"/>
                  <a:pt x="1433412" y="3288253"/>
                  <a:pt x="1433244" y="3288305"/>
                </a:cubicBezTo>
                <a:cubicBezTo>
                  <a:pt x="1382969" y="3638399"/>
                  <a:pt x="1101930" y="3916971"/>
                  <a:pt x="743079" y="3975903"/>
                </a:cubicBezTo>
                <a:lnTo>
                  <a:pt x="742962" y="3977042"/>
                </a:lnTo>
                <a:cubicBezTo>
                  <a:pt x="737652" y="3978045"/>
                  <a:pt x="732323" y="3978986"/>
                  <a:pt x="726746" y="3978570"/>
                </a:cubicBezTo>
                <a:cubicBezTo>
                  <a:pt x="695574" y="3984080"/>
                  <a:pt x="663693" y="3987038"/>
                  <a:pt x="631319" y="3987561"/>
                </a:cubicBezTo>
                <a:lnTo>
                  <a:pt x="614201" y="3989174"/>
                </a:lnTo>
                <a:lnTo>
                  <a:pt x="614175" y="3988683"/>
                </a:lnTo>
                <a:lnTo>
                  <a:pt x="613676" y="3988716"/>
                </a:lnTo>
                <a:cubicBezTo>
                  <a:pt x="613110" y="3984944"/>
                  <a:pt x="613083" y="3981158"/>
                  <a:pt x="613083" y="3977366"/>
                </a:cubicBezTo>
                <a:cubicBezTo>
                  <a:pt x="613083" y="3971728"/>
                  <a:pt x="613141" y="3966104"/>
                  <a:pt x="614453" y="3960518"/>
                </a:cubicBezTo>
                <a:cubicBezTo>
                  <a:pt x="614411" y="3929436"/>
                  <a:pt x="616861" y="3898794"/>
                  <a:pt x="621917" y="3868787"/>
                </a:cubicBezTo>
                <a:lnTo>
                  <a:pt x="622458" y="3862150"/>
                </a:lnTo>
                <a:cubicBezTo>
                  <a:pt x="622626" y="3862145"/>
                  <a:pt x="622796" y="3862140"/>
                  <a:pt x="622963" y="3862087"/>
                </a:cubicBezTo>
                <a:cubicBezTo>
                  <a:pt x="673240" y="3511992"/>
                  <a:pt x="954279" y="3233421"/>
                  <a:pt x="1313129" y="3174489"/>
                </a:cubicBezTo>
                <a:lnTo>
                  <a:pt x="1313246" y="3173350"/>
                </a:lnTo>
                <a:cubicBezTo>
                  <a:pt x="1318555" y="3172348"/>
                  <a:pt x="1323883" y="3171407"/>
                  <a:pt x="1329459" y="3171823"/>
                </a:cubicBezTo>
                <a:cubicBezTo>
                  <a:pt x="1360642" y="3166310"/>
                  <a:pt x="1392535" y="3163352"/>
                  <a:pt x="1424920" y="3162829"/>
                </a:cubicBezTo>
                <a:close/>
                <a:moveTo>
                  <a:pt x="10909360" y="2447425"/>
                </a:moveTo>
                <a:cubicBezTo>
                  <a:pt x="10962636" y="2718331"/>
                  <a:pt x="11177479" y="2933128"/>
                  <a:pt x="11452669" y="2992271"/>
                </a:cubicBezTo>
                <a:cubicBezTo>
                  <a:pt x="11399394" y="2721365"/>
                  <a:pt x="11184550" y="2506568"/>
                  <a:pt x="10909360" y="2447425"/>
                </a:cubicBezTo>
                <a:close/>
                <a:moveTo>
                  <a:pt x="10602109" y="2447425"/>
                </a:moveTo>
                <a:cubicBezTo>
                  <a:pt x="10326919" y="2506568"/>
                  <a:pt x="10112075" y="2721365"/>
                  <a:pt x="10058800" y="2992271"/>
                </a:cubicBezTo>
                <a:cubicBezTo>
                  <a:pt x="10333990" y="2933128"/>
                  <a:pt x="10548833" y="2718331"/>
                  <a:pt x="10602109" y="2447425"/>
                </a:cubicBezTo>
                <a:close/>
                <a:moveTo>
                  <a:pt x="9217207" y="2447425"/>
                </a:moveTo>
                <a:cubicBezTo>
                  <a:pt x="9270483" y="2718331"/>
                  <a:pt x="9485326" y="2933128"/>
                  <a:pt x="9760516" y="2992271"/>
                </a:cubicBezTo>
                <a:cubicBezTo>
                  <a:pt x="9707241" y="2721365"/>
                  <a:pt x="9492397" y="2506568"/>
                  <a:pt x="9217207" y="2447425"/>
                </a:cubicBezTo>
                <a:close/>
                <a:moveTo>
                  <a:pt x="8909958" y="2447425"/>
                </a:moveTo>
                <a:cubicBezTo>
                  <a:pt x="8634768" y="2506568"/>
                  <a:pt x="8419924" y="2721365"/>
                  <a:pt x="8366649" y="2992271"/>
                </a:cubicBezTo>
                <a:cubicBezTo>
                  <a:pt x="8641839" y="2933128"/>
                  <a:pt x="8856682" y="2718331"/>
                  <a:pt x="8909958" y="2447425"/>
                </a:cubicBezTo>
                <a:close/>
                <a:moveTo>
                  <a:pt x="7525056" y="2447425"/>
                </a:moveTo>
                <a:cubicBezTo>
                  <a:pt x="7578332" y="2718331"/>
                  <a:pt x="7793175" y="2933128"/>
                  <a:pt x="8068365" y="2992271"/>
                </a:cubicBezTo>
                <a:cubicBezTo>
                  <a:pt x="8015090" y="2721365"/>
                  <a:pt x="7800246" y="2506568"/>
                  <a:pt x="7525056" y="2447425"/>
                </a:cubicBezTo>
                <a:close/>
                <a:moveTo>
                  <a:pt x="7217807" y="2447425"/>
                </a:moveTo>
                <a:cubicBezTo>
                  <a:pt x="6942617" y="2506568"/>
                  <a:pt x="6727773" y="2721365"/>
                  <a:pt x="6674498" y="2992271"/>
                </a:cubicBezTo>
                <a:cubicBezTo>
                  <a:pt x="6949688" y="2933128"/>
                  <a:pt x="7164531" y="2718331"/>
                  <a:pt x="7217807" y="2447425"/>
                </a:cubicBezTo>
                <a:close/>
                <a:moveTo>
                  <a:pt x="5832905" y="2447425"/>
                </a:moveTo>
                <a:cubicBezTo>
                  <a:pt x="5886181" y="2718331"/>
                  <a:pt x="6101024" y="2933128"/>
                  <a:pt x="6376214" y="2992271"/>
                </a:cubicBezTo>
                <a:cubicBezTo>
                  <a:pt x="6322939" y="2721365"/>
                  <a:pt x="6108095" y="2506568"/>
                  <a:pt x="5832905" y="2447425"/>
                </a:cubicBezTo>
                <a:close/>
                <a:moveTo>
                  <a:pt x="5525656" y="2447425"/>
                </a:moveTo>
                <a:cubicBezTo>
                  <a:pt x="5250466" y="2506568"/>
                  <a:pt x="5035622" y="2721365"/>
                  <a:pt x="4982347" y="2992271"/>
                </a:cubicBezTo>
                <a:cubicBezTo>
                  <a:pt x="5257537" y="2933128"/>
                  <a:pt x="5472380" y="2718331"/>
                  <a:pt x="5525656" y="2447425"/>
                </a:cubicBezTo>
                <a:close/>
                <a:moveTo>
                  <a:pt x="4140754" y="2447425"/>
                </a:moveTo>
                <a:cubicBezTo>
                  <a:pt x="4194030" y="2718331"/>
                  <a:pt x="4408873" y="2933128"/>
                  <a:pt x="4684063" y="2992271"/>
                </a:cubicBezTo>
                <a:cubicBezTo>
                  <a:pt x="4630788" y="2721365"/>
                  <a:pt x="4415944" y="2506568"/>
                  <a:pt x="4140754" y="2447425"/>
                </a:cubicBezTo>
                <a:close/>
                <a:moveTo>
                  <a:pt x="3833505" y="2447425"/>
                </a:moveTo>
                <a:cubicBezTo>
                  <a:pt x="3558315" y="2506568"/>
                  <a:pt x="3343471" y="2721365"/>
                  <a:pt x="3290196" y="2992271"/>
                </a:cubicBezTo>
                <a:cubicBezTo>
                  <a:pt x="3565386" y="2933128"/>
                  <a:pt x="3780229" y="2718331"/>
                  <a:pt x="3833505" y="2447425"/>
                </a:cubicBezTo>
                <a:close/>
                <a:moveTo>
                  <a:pt x="2448603" y="2447425"/>
                </a:moveTo>
                <a:cubicBezTo>
                  <a:pt x="2501879" y="2718331"/>
                  <a:pt x="2716722" y="2933128"/>
                  <a:pt x="2991912" y="2992271"/>
                </a:cubicBezTo>
                <a:cubicBezTo>
                  <a:pt x="2938637" y="2721365"/>
                  <a:pt x="2723793" y="2506568"/>
                  <a:pt x="2448603" y="2447425"/>
                </a:cubicBezTo>
                <a:close/>
                <a:moveTo>
                  <a:pt x="2141354" y="2447425"/>
                </a:moveTo>
                <a:cubicBezTo>
                  <a:pt x="1866164" y="2506568"/>
                  <a:pt x="1651320" y="2721365"/>
                  <a:pt x="1598045" y="2992271"/>
                </a:cubicBezTo>
                <a:cubicBezTo>
                  <a:pt x="1873235" y="2933128"/>
                  <a:pt x="2088078" y="2718331"/>
                  <a:pt x="2141354" y="2447425"/>
                </a:cubicBezTo>
                <a:close/>
                <a:moveTo>
                  <a:pt x="756452" y="2447425"/>
                </a:moveTo>
                <a:cubicBezTo>
                  <a:pt x="809728" y="2718331"/>
                  <a:pt x="1024571" y="2933128"/>
                  <a:pt x="1299761" y="2992271"/>
                </a:cubicBezTo>
                <a:cubicBezTo>
                  <a:pt x="1246486" y="2721365"/>
                  <a:pt x="1031642" y="2506568"/>
                  <a:pt x="756452" y="2447425"/>
                </a:cubicBezTo>
                <a:close/>
                <a:moveTo>
                  <a:pt x="12192000" y="2344615"/>
                </a:moveTo>
                <a:lnTo>
                  <a:pt x="12192000" y="2477663"/>
                </a:lnTo>
                <a:cubicBezTo>
                  <a:pt x="11966807" y="2562375"/>
                  <a:pt x="11797421" y="2755980"/>
                  <a:pt x="11750953" y="2992271"/>
                </a:cubicBezTo>
                <a:cubicBezTo>
                  <a:pt x="11935988" y="2952504"/>
                  <a:pt x="12093739" y="2842365"/>
                  <a:pt x="12192000" y="2691161"/>
                </a:cubicBezTo>
                <a:lnTo>
                  <a:pt x="12192000" y="2892735"/>
                </a:lnTo>
                <a:cubicBezTo>
                  <a:pt x="12071770" y="3011736"/>
                  <a:pt x="11914089" y="3094511"/>
                  <a:pt x="11737582" y="3123727"/>
                </a:cubicBezTo>
                <a:lnTo>
                  <a:pt x="11737466" y="3124875"/>
                </a:lnTo>
                <a:cubicBezTo>
                  <a:pt x="11732155" y="3125886"/>
                  <a:pt x="11726826" y="3126834"/>
                  <a:pt x="11721249" y="3126415"/>
                </a:cubicBezTo>
                <a:cubicBezTo>
                  <a:pt x="11690077" y="3131969"/>
                  <a:pt x="11658197" y="3134950"/>
                  <a:pt x="11625822" y="3135477"/>
                </a:cubicBezTo>
                <a:lnTo>
                  <a:pt x="11608704" y="3137103"/>
                </a:lnTo>
                <a:lnTo>
                  <a:pt x="11608678" y="3136608"/>
                </a:lnTo>
                <a:lnTo>
                  <a:pt x="11608179" y="3136641"/>
                </a:lnTo>
                <a:cubicBezTo>
                  <a:pt x="11607613" y="3132839"/>
                  <a:pt x="11607586" y="3129023"/>
                  <a:pt x="11607586" y="3125201"/>
                </a:cubicBezTo>
                <a:cubicBezTo>
                  <a:pt x="11607586" y="3119519"/>
                  <a:pt x="11607645" y="3113850"/>
                  <a:pt x="11608957" y="3108220"/>
                </a:cubicBezTo>
                <a:cubicBezTo>
                  <a:pt x="11608914" y="3076892"/>
                  <a:pt x="11611364" y="3046007"/>
                  <a:pt x="11616421" y="3015763"/>
                </a:cubicBezTo>
                <a:lnTo>
                  <a:pt x="11616961" y="3009073"/>
                </a:lnTo>
                <a:cubicBezTo>
                  <a:pt x="11617130" y="3009068"/>
                  <a:pt x="11617299" y="3009063"/>
                  <a:pt x="11617466" y="3009010"/>
                </a:cubicBezTo>
                <a:cubicBezTo>
                  <a:pt x="11662185" y="2695154"/>
                  <a:pt x="11889463" y="2438329"/>
                  <a:pt x="12192000" y="2344615"/>
                </a:cubicBezTo>
                <a:close/>
                <a:moveTo>
                  <a:pt x="10767111" y="2302594"/>
                </a:moveTo>
                <a:lnTo>
                  <a:pt x="10784198" y="2304217"/>
                </a:lnTo>
                <a:cubicBezTo>
                  <a:pt x="10816584" y="2304744"/>
                  <a:pt x="10848477" y="2307725"/>
                  <a:pt x="10879660" y="2313282"/>
                </a:cubicBezTo>
                <a:cubicBezTo>
                  <a:pt x="10885236" y="2312863"/>
                  <a:pt x="10890564" y="2313811"/>
                  <a:pt x="10895873" y="2314821"/>
                </a:cubicBezTo>
                <a:lnTo>
                  <a:pt x="10895990" y="2315969"/>
                </a:lnTo>
                <a:cubicBezTo>
                  <a:pt x="11254840" y="2375367"/>
                  <a:pt x="11535879" y="2656144"/>
                  <a:pt x="11586156" y="3009010"/>
                </a:cubicBezTo>
                <a:cubicBezTo>
                  <a:pt x="11586323" y="3009063"/>
                  <a:pt x="11586492" y="3009068"/>
                  <a:pt x="11586661" y="3009073"/>
                </a:cubicBezTo>
                <a:lnTo>
                  <a:pt x="11587201" y="3015763"/>
                </a:lnTo>
                <a:cubicBezTo>
                  <a:pt x="11592258" y="3046007"/>
                  <a:pt x="11594708" y="3076892"/>
                  <a:pt x="11594665" y="3108220"/>
                </a:cubicBezTo>
                <a:cubicBezTo>
                  <a:pt x="11595977" y="3113850"/>
                  <a:pt x="11596036" y="3119519"/>
                  <a:pt x="11596036" y="3125201"/>
                </a:cubicBezTo>
                <a:cubicBezTo>
                  <a:pt x="11596036" y="3129023"/>
                  <a:pt x="11596009" y="3132839"/>
                  <a:pt x="11595443" y="3136641"/>
                </a:cubicBezTo>
                <a:lnTo>
                  <a:pt x="11594944" y="3136608"/>
                </a:lnTo>
                <a:lnTo>
                  <a:pt x="11594918" y="3137103"/>
                </a:lnTo>
                <a:lnTo>
                  <a:pt x="11577800" y="3135477"/>
                </a:lnTo>
                <a:cubicBezTo>
                  <a:pt x="11545425" y="3134950"/>
                  <a:pt x="11513545" y="3131969"/>
                  <a:pt x="11482373" y="3126415"/>
                </a:cubicBezTo>
                <a:cubicBezTo>
                  <a:pt x="11476796" y="3126834"/>
                  <a:pt x="11471467" y="3125886"/>
                  <a:pt x="11466156" y="3124875"/>
                </a:cubicBezTo>
                <a:lnTo>
                  <a:pt x="11466040" y="3123727"/>
                </a:lnTo>
                <a:cubicBezTo>
                  <a:pt x="11107189" y="3064328"/>
                  <a:pt x="10826150" y="2783551"/>
                  <a:pt x="10775875" y="2430686"/>
                </a:cubicBezTo>
                <a:cubicBezTo>
                  <a:pt x="10775707" y="2430633"/>
                  <a:pt x="10775539" y="2430628"/>
                  <a:pt x="10775369" y="2430623"/>
                </a:cubicBezTo>
                <a:lnTo>
                  <a:pt x="10774831" y="2423947"/>
                </a:lnTo>
                <a:cubicBezTo>
                  <a:pt x="10769772" y="2393697"/>
                  <a:pt x="10767321" y="2362806"/>
                  <a:pt x="10767364" y="2331471"/>
                </a:cubicBezTo>
                <a:cubicBezTo>
                  <a:pt x="10766052" y="2325843"/>
                  <a:pt x="10765993" y="2320176"/>
                  <a:pt x="10765993" y="2314495"/>
                </a:cubicBezTo>
                <a:lnTo>
                  <a:pt x="10766587" y="2303055"/>
                </a:lnTo>
                <a:lnTo>
                  <a:pt x="10767085" y="2303088"/>
                </a:lnTo>
                <a:close/>
                <a:moveTo>
                  <a:pt x="10744358" y="2302594"/>
                </a:moveTo>
                <a:lnTo>
                  <a:pt x="10744384" y="2303088"/>
                </a:lnTo>
                <a:lnTo>
                  <a:pt x="10744882" y="2303055"/>
                </a:lnTo>
                <a:lnTo>
                  <a:pt x="10745476" y="2314495"/>
                </a:lnTo>
                <a:cubicBezTo>
                  <a:pt x="10745476" y="2320176"/>
                  <a:pt x="10745417" y="2325843"/>
                  <a:pt x="10744105" y="2331471"/>
                </a:cubicBezTo>
                <a:cubicBezTo>
                  <a:pt x="10744148" y="2362806"/>
                  <a:pt x="10741697" y="2393697"/>
                  <a:pt x="10736638" y="2423947"/>
                </a:cubicBezTo>
                <a:lnTo>
                  <a:pt x="10736100" y="2430623"/>
                </a:lnTo>
                <a:cubicBezTo>
                  <a:pt x="10735930" y="2430628"/>
                  <a:pt x="10735762" y="2430633"/>
                  <a:pt x="10735594" y="2430686"/>
                </a:cubicBezTo>
                <a:cubicBezTo>
                  <a:pt x="10685319" y="2783551"/>
                  <a:pt x="10404280" y="3064328"/>
                  <a:pt x="10045429" y="3123727"/>
                </a:cubicBezTo>
                <a:lnTo>
                  <a:pt x="10045313" y="3124875"/>
                </a:lnTo>
                <a:cubicBezTo>
                  <a:pt x="10040002" y="3125886"/>
                  <a:pt x="10034673" y="3126834"/>
                  <a:pt x="10029096" y="3126415"/>
                </a:cubicBezTo>
                <a:cubicBezTo>
                  <a:pt x="9997924" y="3131969"/>
                  <a:pt x="9966044" y="3134950"/>
                  <a:pt x="9933669" y="3135477"/>
                </a:cubicBezTo>
                <a:lnTo>
                  <a:pt x="9916551" y="3137103"/>
                </a:lnTo>
                <a:lnTo>
                  <a:pt x="9916525" y="3136608"/>
                </a:lnTo>
                <a:lnTo>
                  <a:pt x="9916026" y="3136641"/>
                </a:lnTo>
                <a:cubicBezTo>
                  <a:pt x="9915460" y="3132839"/>
                  <a:pt x="9915433" y="3129023"/>
                  <a:pt x="9915433" y="3125201"/>
                </a:cubicBezTo>
                <a:cubicBezTo>
                  <a:pt x="9915433" y="3119519"/>
                  <a:pt x="9915492" y="3113850"/>
                  <a:pt x="9916804" y="3108220"/>
                </a:cubicBezTo>
                <a:cubicBezTo>
                  <a:pt x="9916761" y="3076892"/>
                  <a:pt x="9919211" y="3046007"/>
                  <a:pt x="9924268" y="3015763"/>
                </a:cubicBezTo>
                <a:lnTo>
                  <a:pt x="9924808" y="3009073"/>
                </a:lnTo>
                <a:cubicBezTo>
                  <a:pt x="9924977" y="3009068"/>
                  <a:pt x="9925146" y="3009063"/>
                  <a:pt x="9925314" y="3009010"/>
                </a:cubicBezTo>
                <a:cubicBezTo>
                  <a:pt x="9975590" y="2656144"/>
                  <a:pt x="10256629" y="2375367"/>
                  <a:pt x="10615479" y="2315969"/>
                </a:cubicBezTo>
                <a:lnTo>
                  <a:pt x="10615596" y="2314821"/>
                </a:lnTo>
                <a:cubicBezTo>
                  <a:pt x="10620905" y="2313811"/>
                  <a:pt x="10626233" y="2312863"/>
                  <a:pt x="10631809" y="2313282"/>
                </a:cubicBezTo>
                <a:cubicBezTo>
                  <a:pt x="10662992" y="2307725"/>
                  <a:pt x="10694885" y="2304744"/>
                  <a:pt x="10727271" y="2304217"/>
                </a:cubicBezTo>
                <a:close/>
                <a:moveTo>
                  <a:pt x="9074958" y="2302594"/>
                </a:moveTo>
                <a:lnTo>
                  <a:pt x="9092045" y="2304217"/>
                </a:lnTo>
                <a:cubicBezTo>
                  <a:pt x="9124431" y="2304744"/>
                  <a:pt x="9156324" y="2307725"/>
                  <a:pt x="9187507" y="2313282"/>
                </a:cubicBezTo>
                <a:cubicBezTo>
                  <a:pt x="9193083" y="2312863"/>
                  <a:pt x="9198411" y="2313811"/>
                  <a:pt x="9203720" y="2314821"/>
                </a:cubicBezTo>
                <a:lnTo>
                  <a:pt x="9203837" y="2315969"/>
                </a:lnTo>
                <a:cubicBezTo>
                  <a:pt x="9562687" y="2375367"/>
                  <a:pt x="9843726" y="2656144"/>
                  <a:pt x="9894002" y="3009010"/>
                </a:cubicBezTo>
                <a:cubicBezTo>
                  <a:pt x="9894170" y="3009063"/>
                  <a:pt x="9894339" y="3009068"/>
                  <a:pt x="9894508" y="3009073"/>
                </a:cubicBezTo>
                <a:lnTo>
                  <a:pt x="9895048" y="3015763"/>
                </a:lnTo>
                <a:cubicBezTo>
                  <a:pt x="9900105" y="3046007"/>
                  <a:pt x="9902555" y="3076892"/>
                  <a:pt x="9902512" y="3108220"/>
                </a:cubicBezTo>
                <a:cubicBezTo>
                  <a:pt x="9903824" y="3113850"/>
                  <a:pt x="9903883" y="3119519"/>
                  <a:pt x="9903883" y="3125201"/>
                </a:cubicBezTo>
                <a:cubicBezTo>
                  <a:pt x="9903883" y="3129023"/>
                  <a:pt x="9903856" y="3132839"/>
                  <a:pt x="9903290" y="3136641"/>
                </a:cubicBezTo>
                <a:lnTo>
                  <a:pt x="9902791" y="3136608"/>
                </a:lnTo>
                <a:lnTo>
                  <a:pt x="9902765" y="3137103"/>
                </a:lnTo>
                <a:lnTo>
                  <a:pt x="9885647" y="3135477"/>
                </a:lnTo>
                <a:cubicBezTo>
                  <a:pt x="9853272" y="3134950"/>
                  <a:pt x="9821392" y="3131969"/>
                  <a:pt x="9790220" y="3126415"/>
                </a:cubicBezTo>
                <a:cubicBezTo>
                  <a:pt x="9784643" y="3126834"/>
                  <a:pt x="9779314" y="3125886"/>
                  <a:pt x="9774003" y="3124875"/>
                </a:cubicBezTo>
                <a:lnTo>
                  <a:pt x="9773887" y="3123727"/>
                </a:lnTo>
                <a:cubicBezTo>
                  <a:pt x="9415036" y="3064328"/>
                  <a:pt x="9133997" y="2783551"/>
                  <a:pt x="9083722" y="2430686"/>
                </a:cubicBezTo>
                <a:cubicBezTo>
                  <a:pt x="9083554" y="2430633"/>
                  <a:pt x="9083386" y="2430628"/>
                  <a:pt x="9083216" y="2430623"/>
                </a:cubicBezTo>
                <a:lnTo>
                  <a:pt x="9082678" y="2423947"/>
                </a:lnTo>
                <a:cubicBezTo>
                  <a:pt x="9077619" y="2393697"/>
                  <a:pt x="9075168" y="2362806"/>
                  <a:pt x="9075211" y="2331471"/>
                </a:cubicBezTo>
                <a:cubicBezTo>
                  <a:pt x="9073899" y="2325843"/>
                  <a:pt x="9073840" y="2320176"/>
                  <a:pt x="9073840" y="2314495"/>
                </a:cubicBezTo>
                <a:lnTo>
                  <a:pt x="9074434" y="2303055"/>
                </a:lnTo>
                <a:lnTo>
                  <a:pt x="9074932" y="2303088"/>
                </a:lnTo>
                <a:close/>
                <a:moveTo>
                  <a:pt x="9052207" y="2302594"/>
                </a:moveTo>
                <a:lnTo>
                  <a:pt x="9052233" y="2303088"/>
                </a:lnTo>
                <a:lnTo>
                  <a:pt x="9052731" y="2303055"/>
                </a:lnTo>
                <a:lnTo>
                  <a:pt x="9053325" y="2314495"/>
                </a:lnTo>
                <a:cubicBezTo>
                  <a:pt x="9053325" y="2320176"/>
                  <a:pt x="9053266" y="2325843"/>
                  <a:pt x="9051954" y="2331471"/>
                </a:cubicBezTo>
                <a:cubicBezTo>
                  <a:pt x="9051997" y="2362806"/>
                  <a:pt x="9049546" y="2393697"/>
                  <a:pt x="9044487" y="2423947"/>
                </a:cubicBezTo>
                <a:lnTo>
                  <a:pt x="9043949" y="2430623"/>
                </a:lnTo>
                <a:cubicBezTo>
                  <a:pt x="9043779" y="2430628"/>
                  <a:pt x="9043611" y="2430633"/>
                  <a:pt x="9043443" y="2430686"/>
                </a:cubicBezTo>
                <a:cubicBezTo>
                  <a:pt x="8993168" y="2783551"/>
                  <a:pt x="8712129" y="3064328"/>
                  <a:pt x="8353278" y="3123727"/>
                </a:cubicBezTo>
                <a:lnTo>
                  <a:pt x="8353162" y="3124875"/>
                </a:lnTo>
                <a:cubicBezTo>
                  <a:pt x="8347851" y="3125886"/>
                  <a:pt x="8342522" y="3126834"/>
                  <a:pt x="8336945" y="3126415"/>
                </a:cubicBezTo>
                <a:cubicBezTo>
                  <a:pt x="8305773" y="3131969"/>
                  <a:pt x="8273893" y="3134950"/>
                  <a:pt x="8241519" y="3135477"/>
                </a:cubicBezTo>
                <a:lnTo>
                  <a:pt x="8224400" y="3137103"/>
                </a:lnTo>
                <a:lnTo>
                  <a:pt x="8224374" y="3136608"/>
                </a:lnTo>
                <a:lnTo>
                  <a:pt x="8223875" y="3136641"/>
                </a:lnTo>
                <a:cubicBezTo>
                  <a:pt x="8223309" y="3132839"/>
                  <a:pt x="8223282" y="3129023"/>
                  <a:pt x="8223282" y="3125201"/>
                </a:cubicBezTo>
                <a:cubicBezTo>
                  <a:pt x="8223282" y="3119519"/>
                  <a:pt x="8223341" y="3113850"/>
                  <a:pt x="8224653" y="3108220"/>
                </a:cubicBezTo>
                <a:cubicBezTo>
                  <a:pt x="8224611" y="3076892"/>
                  <a:pt x="8227060" y="3046007"/>
                  <a:pt x="8232117" y="3015763"/>
                </a:cubicBezTo>
                <a:lnTo>
                  <a:pt x="8232657" y="3009073"/>
                </a:lnTo>
                <a:cubicBezTo>
                  <a:pt x="8232826" y="3009068"/>
                  <a:pt x="8232995" y="3009063"/>
                  <a:pt x="8233163" y="3009010"/>
                </a:cubicBezTo>
                <a:cubicBezTo>
                  <a:pt x="8283439" y="2656144"/>
                  <a:pt x="8564478" y="2375367"/>
                  <a:pt x="8923328" y="2315969"/>
                </a:cubicBezTo>
                <a:lnTo>
                  <a:pt x="8923445" y="2314821"/>
                </a:lnTo>
                <a:cubicBezTo>
                  <a:pt x="8928754" y="2313811"/>
                  <a:pt x="8934082" y="2312863"/>
                  <a:pt x="8939658" y="2313282"/>
                </a:cubicBezTo>
                <a:cubicBezTo>
                  <a:pt x="8970841" y="2307725"/>
                  <a:pt x="9002734" y="2304744"/>
                  <a:pt x="9035120" y="2304217"/>
                </a:cubicBezTo>
                <a:close/>
                <a:moveTo>
                  <a:pt x="7382807" y="2302594"/>
                </a:moveTo>
                <a:lnTo>
                  <a:pt x="7399895" y="2304217"/>
                </a:lnTo>
                <a:cubicBezTo>
                  <a:pt x="7432280" y="2304744"/>
                  <a:pt x="7464173" y="2307725"/>
                  <a:pt x="7495356" y="2313282"/>
                </a:cubicBezTo>
                <a:cubicBezTo>
                  <a:pt x="7500932" y="2312863"/>
                  <a:pt x="7506260" y="2313811"/>
                  <a:pt x="7511569" y="2314821"/>
                </a:cubicBezTo>
                <a:lnTo>
                  <a:pt x="7511686" y="2315969"/>
                </a:lnTo>
                <a:cubicBezTo>
                  <a:pt x="7870536" y="2375367"/>
                  <a:pt x="8151575" y="2656144"/>
                  <a:pt x="8201852" y="3009010"/>
                </a:cubicBezTo>
                <a:cubicBezTo>
                  <a:pt x="8202019" y="3009063"/>
                  <a:pt x="8202189" y="3009068"/>
                  <a:pt x="8202357" y="3009073"/>
                </a:cubicBezTo>
                <a:lnTo>
                  <a:pt x="8202898" y="3015763"/>
                </a:lnTo>
                <a:cubicBezTo>
                  <a:pt x="8207954" y="3046007"/>
                  <a:pt x="8210404" y="3076892"/>
                  <a:pt x="8210362" y="3108220"/>
                </a:cubicBezTo>
                <a:cubicBezTo>
                  <a:pt x="8211674" y="3113850"/>
                  <a:pt x="8211732" y="3119519"/>
                  <a:pt x="8211732" y="3125201"/>
                </a:cubicBezTo>
                <a:cubicBezTo>
                  <a:pt x="8211732" y="3129023"/>
                  <a:pt x="8211705" y="3132839"/>
                  <a:pt x="8211139" y="3136641"/>
                </a:cubicBezTo>
                <a:lnTo>
                  <a:pt x="8210640" y="3136608"/>
                </a:lnTo>
                <a:lnTo>
                  <a:pt x="8210614" y="3137103"/>
                </a:lnTo>
                <a:lnTo>
                  <a:pt x="8193496" y="3135477"/>
                </a:lnTo>
                <a:cubicBezTo>
                  <a:pt x="8161122" y="3134950"/>
                  <a:pt x="8129241" y="3131969"/>
                  <a:pt x="8098069" y="3126415"/>
                </a:cubicBezTo>
                <a:cubicBezTo>
                  <a:pt x="8092492" y="3126834"/>
                  <a:pt x="8087163" y="3125886"/>
                  <a:pt x="8081853" y="3124875"/>
                </a:cubicBezTo>
                <a:lnTo>
                  <a:pt x="8081737" y="3123727"/>
                </a:lnTo>
                <a:cubicBezTo>
                  <a:pt x="7722885" y="3064328"/>
                  <a:pt x="7441846" y="2783551"/>
                  <a:pt x="7391571" y="2430686"/>
                </a:cubicBezTo>
                <a:cubicBezTo>
                  <a:pt x="7391403" y="2430633"/>
                  <a:pt x="7391235" y="2430628"/>
                  <a:pt x="7391065" y="2430623"/>
                </a:cubicBezTo>
                <a:lnTo>
                  <a:pt x="7390527" y="2423947"/>
                </a:lnTo>
                <a:cubicBezTo>
                  <a:pt x="7385468" y="2393697"/>
                  <a:pt x="7383018" y="2362806"/>
                  <a:pt x="7383060" y="2331471"/>
                </a:cubicBezTo>
                <a:cubicBezTo>
                  <a:pt x="7381748" y="2325843"/>
                  <a:pt x="7381689" y="2320176"/>
                  <a:pt x="7381689" y="2314495"/>
                </a:cubicBezTo>
                <a:lnTo>
                  <a:pt x="7382283" y="2303055"/>
                </a:lnTo>
                <a:lnTo>
                  <a:pt x="7382781" y="2303088"/>
                </a:lnTo>
                <a:close/>
                <a:moveTo>
                  <a:pt x="7360056" y="2302594"/>
                </a:moveTo>
                <a:lnTo>
                  <a:pt x="7360082" y="2303088"/>
                </a:lnTo>
                <a:lnTo>
                  <a:pt x="7360580" y="2303055"/>
                </a:lnTo>
                <a:lnTo>
                  <a:pt x="7361174" y="2314495"/>
                </a:lnTo>
                <a:cubicBezTo>
                  <a:pt x="7361174" y="2320176"/>
                  <a:pt x="7361116" y="2325843"/>
                  <a:pt x="7359804" y="2331471"/>
                </a:cubicBezTo>
                <a:cubicBezTo>
                  <a:pt x="7359846" y="2362806"/>
                  <a:pt x="7357395" y="2393697"/>
                  <a:pt x="7352337" y="2423947"/>
                </a:cubicBezTo>
                <a:lnTo>
                  <a:pt x="7351798" y="2430623"/>
                </a:lnTo>
                <a:cubicBezTo>
                  <a:pt x="7351629" y="2430628"/>
                  <a:pt x="7351460" y="2430633"/>
                  <a:pt x="7351293" y="2430686"/>
                </a:cubicBezTo>
                <a:cubicBezTo>
                  <a:pt x="7301017" y="2783551"/>
                  <a:pt x="7019978" y="3064328"/>
                  <a:pt x="6661127" y="3123727"/>
                </a:cubicBezTo>
                <a:lnTo>
                  <a:pt x="6661011" y="3124875"/>
                </a:lnTo>
                <a:cubicBezTo>
                  <a:pt x="6655700" y="3125886"/>
                  <a:pt x="6650371" y="3126834"/>
                  <a:pt x="6644794" y="3126415"/>
                </a:cubicBezTo>
                <a:cubicBezTo>
                  <a:pt x="6613622" y="3131969"/>
                  <a:pt x="6581742" y="3134950"/>
                  <a:pt x="6549368" y="3135477"/>
                </a:cubicBezTo>
                <a:lnTo>
                  <a:pt x="6532249" y="3137103"/>
                </a:lnTo>
                <a:lnTo>
                  <a:pt x="6532223" y="3136608"/>
                </a:lnTo>
                <a:lnTo>
                  <a:pt x="6531724" y="3136641"/>
                </a:lnTo>
                <a:cubicBezTo>
                  <a:pt x="6531158" y="3132839"/>
                  <a:pt x="6531131" y="3129023"/>
                  <a:pt x="6531131" y="3125201"/>
                </a:cubicBezTo>
                <a:cubicBezTo>
                  <a:pt x="6531131" y="3119519"/>
                  <a:pt x="6531190" y="3113850"/>
                  <a:pt x="6532502" y="3108220"/>
                </a:cubicBezTo>
                <a:cubicBezTo>
                  <a:pt x="6532460" y="3076892"/>
                  <a:pt x="6534909" y="3046007"/>
                  <a:pt x="6539966" y="3015763"/>
                </a:cubicBezTo>
                <a:lnTo>
                  <a:pt x="6540506" y="3009073"/>
                </a:lnTo>
                <a:cubicBezTo>
                  <a:pt x="6540675" y="3009068"/>
                  <a:pt x="6540844" y="3009063"/>
                  <a:pt x="6541012" y="3009010"/>
                </a:cubicBezTo>
                <a:cubicBezTo>
                  <a:pt x="6591288" y="2656144"/>
                  <a:pt x="6872327" y="2375367"/>
                  <a:pt x="7231178" y="2315969"/>
                </a:cubicBezTo>
                <a:lnTo>
                  <a:pt x="7231295" y="2314821"/>
                </a:lnTo>
                <a:cubicBezTo>
                  <a:pt x="7236603" y="2313811"/>
                  <a:pt x="7241931" y="2312863"/>
                  <a:pt x="7247507" y="2313282"/>
                </a:cubicBezTo>
                <a:cubicBezTo>
                  <a:pt x="7278691" y="2307725"/>
                  <a:pt x="7310583" y="2304744"/>
                  <a:pt x="7342969" y="2304217"/>
                </a:cubicBezTo>
                <a:close/>
                <a:moveTo>
                  <a:pt x="5690656" y="2302594"/>
                </a:moveTo>
                <a:lnTo>
                  <a:pt x="5707743" y="2304217"/>
                </a:lnTo>
                <a:cubicBezTo>
                  <a:pt x="5740129" y="2304744"/>
                  <a:pt x="5772021" y="2307725"/>
                  <a:pt x="5803205" y="2313282"/>
                </a:cubicBezTo>
                <a:cubicBezTo>
                  <a:pt x="5808781" y="2312863"/>
                  <a:pt x="5814109" y="2313811"/>
                  <a:pt x="5819417" y="2314821"/>
                </a:cubicBezTo>
                <a:lnTo>
                  <a:pt x="5819534" y="2315969"/>
                </a:lnTo>
                <a:cubicBezTo>
                  <a:pt x="6178385" y="2375367"/>
                  <a:pt x="6459424" y="2656144"/>
                  <a:pt x="6509700" y="3009010"/>
                </a:cubicBezTo>
                <a:cubicBezTo>
                  <a:pt x="6509868" y="3009063"/>
                  <a:pt x="6510037" y="3009068"/>
                  <a:pt x="6510206" y="3009073"/>
                </a:cubicBezTo>
                <a:lnTo>
                  <a:pt x="6510746" y="3015763"/>
                </a:lnTo>
                <a:cubicBezTo>
                  <a:pt x="6515803" y="3046007"/>
                  <a:pt x="6518252" y="3076892"/>
                  <a:pt x="6518210" y="3108220"/>
                </a:cubicBezTo>
                <a:cubicBezTo>
                  <a:pt x="6519522" y="3113850"/>
                  <a:pt x="6519581" y="3119519"/>
                  <a:pt x="6519581" y="3125201"/>
                </a:cubicBezTo>
                <a:cubicBezTo>
                  <a:pt x="6519581" y="3129023"/>
                  <a:pt x="6519554" y="3132839"/>
                  <a:pt x="6518988" y="3136641"/>
                </a:cubicBezTo>
                <a:lnTo>
                  <a:pt x="6518489" y="3136608"/>
                </a:lnTo>
                <a:lnTo>
                  <a:pt x="6518463" y="3137103"/>
                </a:lnTo>
                <a:lnTo>
                  <a:pt x="6501344" y="3135477"/>
                </a:lnTo>
                <a:cubicBezTo>
                  <a:pt x="6468970" y="3134950"/>
                  <a:pt x="6437090" y="3131969"/>
                  <a:pt x="6405918" y="3126415"/>
                </a:cubicBezTo>
                <a:cubicBezTo>
                  <a:pt x="6400341" y="3126834"/>
                  <a:pt x="6395012" y="3125886"/>
                  <a:pt x="6389701" y="3124875"/>
                </a:cubicBezTo>
                <a:lnTo>
                  <a:pt x="6389585" y="3123727"/>
                </a:lnTo>
                <a:cubicBezTo>
                  <a:pt x="6030734" y="3064328"/>
                  <a:pt x="5749695" y="2783551"/>
                  <a:pt x="5699419" y="2430686"/>
                </a:cubicBezTo>
                <a:cubicBezTo>
                  <a:pt x="5699252" y="2430633"/>
                  <a:pt x="5699083" y="2430628"/>
                  <a:pt x="5698914" y="2430623"/>
                </a:cubicBezTo>
                <a:lnTo>
                  <a:pt x="5698375" y="2423947"/>
                </a:lnTo>
                <a:cubicBezTo>
                  <a:pt x="5693317" y="2393697"/>
                  <a:pt x="5690866" y="2362806"/>
                  <a:pt x="5690908" y="2331471"/>
                </a:cubicBezTo>
                <a:cubicBezTo>
                  <a:pt x="5689596" y="2325843"/>
                  <a:pt x="5689538" y="2320176"/>
                  <a:pt x="5689538" y="2314495"/>
                </a:cubicBezTo>
                <a:lnTo>
                  <a:pt x="5690132" y="2303055"/>
                </a:lnTo>
                <a:lnTo>
                  <a:pt x="5690630" y="2303088"/>
                </a:lnTo>
                <a:close/>
                <a:moveTo>
                  <a:pt x="5667905" y="2302594"/>
                </a:moveTo>
                <a:lnTo>
                  <a:pt x="5667931" y="2303088"/>
                </a:lnTo>
                <a:lnTo>
                  <a:pt x="5668429" y="2303055"/>
                </a:lnTo>
                <a:lnTo>
                  <a:pt x="5669023" y="2314495"/>
                </a:lnTo>
                <a:cubicBezTo>
                  <a:pt x="5669023" y="2320176"/>
                  <a:pt x="5668964" y="2325843"/>
                  <a:pt x="5667652" y="2331471"/>
                </a:cubicBezTo>
                <a:cubicBezTo>
                  <a:pt x="5667694" y="2362806"/>
                  <a:pt x="5665244" y="2393697"/>
                  <a:pt x="5660185" y="2423947"/>
                </a:cubicBezTo>
                <a:lnTo>
                  <a:pt x="5659647" y="2430623"/>
                </a:lnTo>
                <a:cubicBezTo>
                  <a:pt x="5659477" y="2430628"/>
                  <a:pt x="5659309" y="2430633"/>
                  <a:pt x="5659141" y="2430686"/>
                </a:cubicBezTo>
                <a:cubicBezTo>
                  <a:pt x="5608866" y="2783551"/>
                  <a:pt x="5327827" y="3064328"/>
                  <a:pt x="4968975" y="3123727"/>
                </a:cubicBezTo>
                <a:lnTo>
                  <a:pt x="4968859" y="3124875"/>
                </a:lnTo>
                <a:cubicBezTo>
                  <a:pt x="4963549" y="3125886"/>
                  <a:pt x="4958220" y="3126834"/>
                  <a:pt x="4952643" y="3126415"/>
                </a:cubicBezTo>
                <a:cubicBezTo>
                  <a:pt x="4921471" y="3131969"/>
                  <a:pt x="4889590" y="3134950"/>
                  <a:pt x="4857216" y="3135477"/>
                </a:cubicBezTo>
                <a:lnTo>
                  <a:pt x="4840098" y="3137103"/>
                </a:lnTo>
                <a:lnTo>
                  <a:pt x="4840072" y="3136608"/>
                </a:lnTo>
                <a:lnTo>
                  <a:pt x="4839573" y="3136641"/>
                </a:lnTo>
                <a:cubicBezTo>
                  <a:pt x="4839007" y="3132839"/>
                  <a:pt x="4838980" y="3129023"/>
                  <a:pt x="4838980" y="3125201"/>
                </a:cubicBezTo>
                <a:cubicBezTo>
                  <a:pt x="4838980" y="3119519"/>
                  <a:pt x="4839038" y="3113850"/>
                  <a:pt x="4840350" y="3108220"/>
                </a:cubicBezTo>
                <a:cubicBezTo>
                  <a:pt x="4840308" y="3076892"/>
                  <a:pt x="4842758" y="3046007"/>
                  <a:pt x="4847814" y="3015763"/>
                </a:cubicBezTo>
                <a:lnTo>
                  <a:pt x="4848355" y="3009073"/>
                </a:lnTo>
                <a:cubicBezTo>
                  <a:pt x="4848523" y="3009068"/>
                  <a:pt x="4848693" y="3009063"/>
                  <a:pt x="4848860" y="3009010"/>
                </a:cubicBezTo>
                <a:cubicBezTo>
                  <a:pt x="4899137" y="2656144"/>
                  <a:pt x="5180176" y="2375367"/>
                  <a:pt x="5539026" y="2315969"/>
                </a:cubicBezTo>
                <a:lnTo>
                  <a:pt x="5539143" y="2314821"/>
                </a:lnTo>
                <a:cubicBezTo>
                  <a:pt x="5544452" y="2313811"/>
                  <a:pt x="5549780" y="2312863"/>
                  <a:pt x="5555356" y="2313282"/>
                </a:cubicBezTo>
                <a:cubicBezTo>
                  <a:pt x="5586539" y="2307725"/>
                  <a:pt x="5618432" y="2304744"/>
                  <a:pt x="5650817" y="2304217"/>
                </a:cubicBezTo>
                <a:close/>
                <a:moveTo>
                  <a:pt x="3998505" y="2302594"/>
                </a:moveTo>
                <a:lnTo>
                  <a:pt x="4015592" y="2304217"/>
                </a:lnTo>
                <a:cubicBezTo>
                  <a:pt x="4047978" y="2304744"/>
                  <a:pt x="4079870" y="2307725"/>
                  <a:pt x="4111054" y="2313282"/>
                </a:cubicBezTo>
                <a:cubicBezTo>
                  <a:pt x="4116630" y="2312863"/>
                  <a:pt x="4121958" y="2313811"/>
                  <a:pt x="4127266" y="2314821"/>
                </a:cubicBezTo>
                <a:lnTo>
                  <a:pt x="4127384" y="2315969"/>
                </a:lnTo>
                <a:cubicBezTo>
                  <a:pt x="4486234" y="2375367"/>
                  <a:pt x="4767273" y="2656144"/>
                  <a:pt x="4817549" y="3009010"/>
                </a:cubicBezTo>
                <a:cubicBezTo>
                  <a:pt x="4817717" y="3009063"/>
                  <a:pt x="4817886" y="3009068"/>
                  <a:pt x="4818055" y="3009073"/>
                </a:cubicBezTo>
                <a:lnTo>
                  <a:pt x="4818595" y="3015763"/>
                </a:lnTo>
                <a:cubicBezTo>
                  <a:pt x="4823652" y="3046007"/>
                  <a:pt x="4826101" y="3076892"/>
                  <a:pt x="4826059" y="3108220"/>
                </a:cubicBezTo>
                <a:cubicBezTo>
                  <a:pt x="4827371" y="3113850"/>
                  <a:pt x="4827430" y="3119519"/>
                  <a:pt x="4827430" y="3125201"/>
                </a:cubicBezTo>
                <a:cubicBezTo>
                  <a:pt x="4827430" y="3129023"/>
                  <a:pt x="4827403" y="3132839"/>
                  <a:pt x="4826837" y="3136641"/>
                </a:cubicBezTo>
                <a:lnTo>
                  <a:pt x="4826338" y="3136608"/>
                </a:lnTo>
                <a:lnTo>
                  <a:pt x="4826312" y="3137103"/>
                </a:lnTo>
                <a:lnTo>
                  <a:pt x="4809193" y="3135477"/>
                </a:lnTo>
                <a:cubicBezTo>
                  <a:pt x="4776819" y="3134950"/>
                  <a:pt x="4744939" y="3131969"/>
                  <a:pt x="4713767" y="3126415"/>
                </a:cubicBezTo>
                <a:cubicBezTo>
                  <a:pt x="4708190" y="3126834"/>
                  <a:pt x="4702861" y="3125886"/>
                  <a:pt x="4697550" y="3124875"/>
                </a:cubicBezTo>
                <a:lnTo>
                  <a:pt x="4697434" y="3123727"/>
                </a:lnTo>
                <a:cubicBezTo>
                  <a:pt x="4338583" y="3064328"/>
                  <a:pt x="4057544" y="2783551"/>
                  <a:pt x="4007268" y="2430686"/>
                </a:cubicBezTo>
                <a:cubicBezTo>
                  <a:pt x="4007101" y="2430633"/>
                  <a:pt x="4006932" y="2430628"/>
                  <a:pt x="4006763" y="2430623"/>
                </a:cubicBezTo>
                <a:lnTo>
                  <a:pt x="4006225" y="2423947"/>
                </a:lnTo>
                <a:cubicBezTo>
                  <a:pt x="4001166" y="2393697"/>
                  <a:pt x="3998715" y="2362806"/>
                  <a:pt x="3998757" y="2331471"/>
                </a:cubicBezTo>
                <a:cubicBezTo>
                  <a:pt x="3997445" y="2325843"/>
                  <a:pt x="3997387" y="2320176"/>
                  <a:pt x="3997387" y="2314495"/>
                </a:cubicBezTo>
                <a:lnTo>
                  <a:pt x="3997981" y="2303055"/>
                </a:lnTo>
                <a:lnTo>
                  <a:pt x="3998479" y="2303088"/>
                </a:lnTo>
                <a:close/>
                <a:moveTo>
                  <a:pt x="3975754" y="2302594"/>
                </a:moveTo>
                <a:lnTo>
                  <a:pt x="3975780" y="2303088"/>
                </a:lnTo>
                <a:lnTo>
                  <a:pt x="3976278" y="2303055"/>
                </a:lnTo>
                <a:lnTo>
                  <a:pt x="3976872" y="2314495"/>
                </a:lnTo>
                <a:cubicBezTo>
                  <a:pt x="3976872" y="2320176"/>
                  <a:pt x="3976813" y="2325843"/>
                  <a:pt x="3975501" y="2331471"/>
                </a:cubicBezTo>
                <a:cubicBezTo>
                  <a:pt x="3975543" y="2362806"/>
                  <a:pt x="3973093" y="2393697"/>
                  <a:pt x="3968034" y="2423947"/>
                </a:cubicBezTo>
                <a:lnTo>
                  <a:pt x="3967496" y="2430623"/>
                </a:lnTo>
                <a:cubicBezTo>
                  <a:pt x="3967326" y="2430628"/>
                  <a:pt x="3967158" y="2430633"/>
                  <a:pt x="3966990" y="2430686"/>
                </a:cubicBezTo>
                <a:cubicBezTo>
                  <a:pt x="3916715" y="2783551"/>
                  <a:pt x="3635676" y="3064328"/>
                  <a:pt x="3276825" y="3123727"/>
                </a:cubicBezTo>
                <a:lnTo>
                  <a:pt x="3276708" y="3124875"/>
                </a:lnTo>
                <a:cubicBezTo>
                  <a:pt x="3271398" y="3125886"/>
                  <a:pt x="3266069" y="3126834"/>
                  <a:pt x="3260492" y="3126415"/>
                </a:cubicBezTo>
                <a:cubicBezTo>
                  <a:pt x="3229320" y="3131969"/>
                  <a:pt x="3197440" y="3134950"/>
                  <a:pt x="3165065" y="3135477"/>
                </a:cubicBezTo>
                <a:lnTo>
                  <a:pt x="3147947" y="3137103"/>
                </a:lnTo>
                <a:lnTo>
                  <a:pt x="3147921" y="3136608"/>
                </a:lnTo>
                <a:lnTo>
                  <a:pt x="3147422" y="3136641"/>
                </a:lnTo>
                <a:cubicBezTo>
                  <a:pt x="3146856" y="3132839"/>
                  <a:pt x="3146829" y="3129023"/>
                  <a:pt x="3146829" y="3125201"/>
                </a:cubicBezTo>
                <a:cubicBezTo>
                  <a:pt x="3146829" y="3119519"/>
                  <a:pt x="3146887" y="3113850"/>
                  <a:pt x="3148199" y="3108220"/>
                </a:cubicBezTo>
                <a:cubicBezTo>
                  <a:pt x="3148157" y="3076892"/>
                  <a:pt x="3150607" y="3046007"/>
                  <a:pt x="3155663" y="3015763"/>
                </a:cubicBezTo>
                <a:lnTo>
                  <a:pt x="3156204" y="3009073"/>
                </a:lnTo>
                <a:cubicBezTo>
                  <a:pt x="3156372" y="3009068"/>
                  <a:pt x="3156542" y="3009063"/>
                  <a:pt x="3156709" y="3009010"/>
                </a:cubicBezTo>
                <a:cubicBezTo>
                  <a:pt x="3206986" y="2656144"/>
                  <a:pt x="3488025" y="2375367"/>
                  <a:pt x="3846875" y="2315969"/>
                </a:cubicBezTo>
                <a:lnTo>
                  <a:pt x="3846992" y="2314821"/>
                </a:lnTo>
                <a:cubicBezTo>
                  <a:pt x="3852301" y="2313811"/>
                  <a:pt x="3857629" y="2312863"/>
                  <a:pt x="3863205" y="2313282"/>
                </a:cubicBezTo>
                <a:cubicBezTo>
                  <a:pt x="3894388" y="2307725"/>
                  <a:pt x="3926281" y="2304744"/>
                  <a:pt x="3958666" y="2304217"/>
                </a:cubicBezTo>
                <a:close/>
                <a:moveTo>
                  <a:pt x="2306354" y="2302594"/>
                </a:moveTo>
                <a:lnTo>
                  <a:pt x="2323441" y="2304217"/>
                </a:lnTo>
                <a:cubicBezTo>
                  <a:pt x="2355827" y="2304744"/>
                  <a:pt x="2387719" y="2307725"/>
                  <a:pt x="2418903" y="2313282"/>
                </a:cubicBezTo>
                <a:cubicBezTo>
                  <a:pt x="2424479" y="2312863"/>
                  <a:pt x="2429807" y="2313811"/>
                  <a:pt x="2435115" y="2314821"/>
                </a:cubicBezTo>
                <a:lnTo>
                  <a:pt x="2435233" y="2315969"/>
                </a:lnTo>
                <a:cubicBezTo>
                  <a:pt x="2794083" y="2375367"/>
                  <a:pt x="3075122" y="2656144"/>
                  <a:pt x="3125398" y="3009010"/>
                </a:cubicBezTo>
                <a:cubicBezTo>
                  <a:pt x="3125566" y="3009063"/>
                  <a:pt x="3125735" y="3009068"/>
                  <a:pt x="3125904" y="3009073"/>
                </a:cubicBezTo>
                <a:lnTo>
                  <a:pt x="3126444" y="3015763"/>
                </a:lnTo>
                <a:cubicBezTo>
                  <a:pt x="3131501" y="3046007"/>
                  <a:pt x="3133950" y="3076892"/>
                  <a:pt x="3133908" y="3108220"/>
                </a:cubicBezTo>
                <a:cubicBezTo>
                  <a:pt x="3135220" y="3113850"/>
                  <a:pt x="3135279" y="3119519"/>
                  <a:pt x="3135279" y="3125201"/>
                </a:cubicBezTo>
                <a:cubicBezTo>
                  <a:pt x="3135279" y="3129023"/>
                  <a:pt x="3135252" y="3132839"/>
                  <a:pt x="3134686" y="3136641"/>
                </a:cubicBezTo>
                <a:lnTo>
                  <a:pt x="3134187" y="3136608"/>
                </a:lnTo>
                <a:lnTo>
                  <a:pt x="3134161" y="3137103"/>
                </a:lnTo>
                <a:lnTo>
                  <a:pt x="3117042" y="3135477"/>
                </a:lnTo>
                <a:cubicBezTo>
                  <a:pt x="3084668" y="3134950"/>
                  <a:pt x="3052788" y="3131969"/>
                  <a:pt x="3021616" y="3126415"/>
                </a:cubicBezTo>
                <a:cubicBezTo>
                  <a:pt x="3016039" y="3126834"/>
                  <a:pt x="3010710" y="3125886"/>
                  <a:pt x="3005399" y="3124875"/>
                </a:cubicBezTo>
                <a:lnTo>
                  <a:pt x="3005283" y="3123727"/>
                </a:lnTo>
                <a:cubicBezTo>
                  <a:pt x="2646432" y="3064328"/>
                  <a:pt x="2365393" y="2783551"/>
                  <a:pt x="2315117" y="2430686"/>
                </a:cubicBezTo>
                <a:cubicBezTo>
                  <a:pt x="2314950" y="2430633"/>
                  <a:pt x="2314781" y="2430628"/>
                  <a:pt x="2314612" y="2430623"/>
                </a:cubicBezTo>
                <a:lnTo>
                  <a:pt x="2314074" y="2423947"/>
                </a:lnTo>
                <a:cubicBezTo>
                  <a:pt x="2309015" y="2393697"/>
                  <a:pt x="2306564" y="2362806"/>
                  <a:pt x="2306606" y="2331471"/>
                </a:cubicBezTo>
                <a:cubicBezTo>
                  <a:pt x="2305294" y="2325843"/>
                  <a:pt x="2305236" y="2320176"/>
                  <a:pt x="2305236" y="2314495"/>
                </a:cubicBezTo>
                <a:lnTo>
                  <a:pt x="2305830" y="2303055"/>
                </a:lnTo>
                <a:lnTo>
                  <a:pt x="2306328" y="2303088"/>
                </a:lnTo>
                <a:close/>
                <a:moveTo>
                  <a:pt x="2283603" y="2302594"/>
                </a:moveTo>
                <a:lnTo>
                  <a:pt x="2283629" y="2303088"/>
                </a:lnTo>
                <a:lnTo>
                  <a:pt x="2284127" y="2303055"/>
                </a:lnTo>
                <a:lnTo>
                  <a:pt x="2284721" y="2314495"/>
                </a:lnTo>
                <a:cubicBezTo>
                  <a:pt x="2284721" y="2320176"/>
                  <a:pt x="2284662" y="2325843"/>
                  <a:pt x="2283350" y="2331471"/>
                </a:cubicBezTo>
                <a:cubicBezTo>
                  <a:pt x="2283392" y="2362806"/>
                  <a:pt x="2280942" y="2393697"/>
                  <a:pt x="2275883" y="2423947"/>
                </a:cubicBezTo>
                <a:lnTo>
                  <a:pt x="2275345" y="2430623"/>
                </a:lnTo>
                <a:cubicBezTo>
                  <a:pt x="2275175" y="2430628"/>
                  <a:pt x="2275007" y="2430633"/>
                  <a:pt x="2274839" y="2430686"/>
                </a:cubicBezTo>
                <a:cubicBezTo>
                  <a:pt x="2224564" y="2783551"/>
                  <a:pt x="1943525" y="3064328"/>
                  <a:pt x="1584673" y="3123727"/>
                </a:cubicBezTo>
                <a:lnTo>
                  <a:pt x="1584557" y="3124875"/>
                </a:lnTo>
                <a:cubicBezTo>
                  <a:pt x="1579247" y="3125886"/>
                  <a:pt x="1573918" y="3126834"/>
                  <a:pt x="1568341" y="3126415"/>
                </a:cubicBezTo>
                <a:cubicBezTo>
                  <a:pt x="1537169" y="3131969"/>
                  <a:pt x="1505289" y="3134950"/>
                  <a:pt x="1472914" y="3135477"/>
                </a:cubicBezTo>
                <a:lnTo>
                  <a:pt x="1455796" y="3137103"/>
                </a:lnTo>
                <a:lnTo>
                  <a:pt x="1455770" y="3136608"/>
                </a:lnTo>
                <a:lnTo>
                  <a:pt x="1455271" y="3136641"/>
                </a:lnTo>
                <a:cubicBezTo>
                  <a:pt x="1454705" y="3132839"/>
                  <a:pt x="1454678" y="3129023"/>
                  <a:pt x="1454678" y="3125201"/>
                </a:cubicBezTo>
                <a:cubicBezTo>
                  <a:pt x="1454678" y="3119519"/>
                  <a:pt x="1454736" y="3113850"/>
                  <a:pt x="1456048" y="3108220"/>
                </a:cubicBezTo>
                <a:cubicBezTo>
                  <a:pt x="1456006" y="3076892"/>
                  <a:pt x="1458456" y="3046007"/>
                  <a:pt x="1463513" y="3015763"/>
                </a:cubicBezTo>
                <a:lnTo>
                  <a:pt x="1464053" y="3009073"/>
                </a:lnTo>
                <a:cubicBezTo>
                  <a:pt x="1464221" y="3009068"/>
                  <a:pt x="1464391" y="3009063"/>
                  <a:pt x="1464558" y="3009010"/>
                </a:cubicBezTo>
                <a:cubicBezTo>
                  <a:pt x="1514835" y="2656144"/>
                  <a:pt x="1795874" y="2375367"/>
                  <a:pt x="2154724" y="2315969"/>
                </a:cubicBezTo>
                <a:lnTo>
                  <a:pt x="2154841" y="2314821"/>
                </a:lnTo>
                <a:cubicBezTo>
                  <a:pt x="2160150" y="2313811"/>
                  <a:pt x="2165478" y="2312863"/>
                  <a:pt x="2171054" y="2313282"/>
                </a:cubicBezTo>
                <a:cubicBezTo>
                  <a:pt x="2202237" y="2307725"/>
                  <a:pt x="2234130" y="2304744"/>
                  <a:pt x="2266515" y="2304217"/>
                </a:cubicBezTo>
                <a:close/>
                <a:moveTo>
                  <a:pt x="614203" y="2302594"/>
                </a:moveTo>
                <a:lnTo>
                  <a:pt x="631290" y="2304217"/>
                </a:lnTo>
                <a:cubicBezTo>
                  <a:pt x="663676" y="2304744"/>
                  <a:pt x="695568" y="2307725"/>
                  <a:pt x="726752" y="2313282"/>
                </a:cubicBezTo>
                <a:cubicBezTo>
                  <a:pt x="732328" y="2312863"/>
                  <a:pt x="737656" y="2313811"/>
                  <a:pt x="742964" y="2314821"/>
                </a:cubicBezTo>
                <a:lnTo>
                  <a:pt x="743081" y="2315969"/>
                </a:lnTo>
                <a:cubicBezTo>
                  <a:pt x="1101932" y="2375367"/>
                  <a:pt x="1382971" y="2656144"/>
                  <a:pt x="1433247" y="3009010"/>
                </a:cubicBezTo>
                <a:cubicBezTo>
                  <a:pt x="1433415" y="3009063"/>
                  <a:pt x="1433584" y="3009068"/>
                  <a:pt x="1433753" y="3009073"/>
                </a:cubicBezTo>
                <a:lnTo>
                  <a:pt x="1434293" y="3015763"/>
                </a:lnTo>
                <a:cubicBezTo>
                  <a:pt x="1439350" y="3046007"/>
                  <a:pt x="1441799" y="3076892"/>
                  <a:pt x="1441757" y="3108220"/>
                </a:cubicBezTo>
                <a:cubicBezTo>
                  <a:pt x="1443069" y="3113850"/>
                  <a:pt x="1443128" y="3119519"/>
                  <a:pt x="1443128" y="3125201"/>
                </a:cubicBezTo>
                <a:cubicBezTo>
                  <a:pt x="1443128" y="3129023"/>
                  <a:pt x="1443101" y="3132839"/>
                  <a:pt x="1442535" y="3136641"/>
                </a:cubicBezTo>
                <a:lnTo>
                  <a:pt x="1442036" y="3136608"/>
                </a:lnTo>
                <a:lnTo>
                  <a:pt x="1442010" y="3137103"/>
                </a:lnTo>
                <a:lnTo>
                  <a:pt x="1424891" y="3135477"/>
                </a:lnTo>
                <a:cubicBezTo>
                  <a:pt x="1392517" y="3134950"/>
                  <a:pt x="1360637" y="3131969"/>
                  <a:pt x="1329465" y="3126415"/>
                </a:cubicBezTo>
                <a:cubicBezTo>
                  <a:pt x="1323888" y="3126834"/>
                  <a:pt x="1318559" y="3125886"/>
                  <a:pt x="1313248" y="3124875"/>
                </a:cubicBezTo>
                <a:lnTo>
                  <a:pt x="1313132" y="3123727"/>
                </a:lnTo>
                <a:cubicBezTo>
                  <a:pt x="954281" y="3064328"/>
                  <a:pt x="673242" y="2783551"/>
                  <a:pt x="622966" y="2430686"/>
                </a:cubicBezTo>
                <a:cubicBezTo>
                  <a:pt x="622799" y="2430633"/>
                  <a:pt x="622630" y="2430628"/>
                  <a:pt x="622461" y="2430623"/>
                </a:cubicBezTo>
                <a:lnTo>
                  <a:pt x="621923" y="2423947"/>
                </a:lnTo>
                <a:cubicBezTo>
                  <a:pt x="616864" y="2393697"/>
                  <a:pt x="614413" y="2362806"/>
                  <a:pt x="614455" y="2331471"/>
                </a:cubicBezTo>
                <a:cubicBezTo>
                  <a:pt x="613143" y="2325843"/>
                  <a:pt x="613085" y="2320176"/>
                  <a:pt x="613085" y="2314495"/>
                </a:cubicBezTo>
                <a:lnTo>
                  <a:pt x="613679" y="2303055"/>
                </a:lnTo>
                <a:lnTo>
                  <a:pt x="614177" y="2303088"/>
                </a:lnTo>
                <a:close/>
                <a:moveTo>
                  <a:pt x="591452" y="2302594"/>
                </a:moveTo>
                <a:lnTo>
                  <a:pt x="591478" y="2303088"/>
                </a:lnTo>
                <a:lnTo>
                  <a:pt x="591976" y="2303055"/>
                </a:lnTo>
                <a:lnTo>
                  <a:pt x="592570" y="2314495"/>
                </a:lnTo>
                <a:cubicBezTo>
                  <a:pt x="592570" y="2320176"/>
                  <a:pt x="592511" y="2325843"/>
                  <a:pt x="591199" y="2331471"/>
                </a:cubicBezTo>
                <a:cubicBezTo>
                  <a:pt x="591242" y="2362806"/>
                  <a:pt x="588791" y="2393697"/>
                  <a:pt x="583732" y="2423947"/>
                </a:cubicBezTo>
                <a:lnTo>
                  <a:pt x="583194" y="2430623"/>
                </a:lnTo>
                <a:cubicBezTo>
                  <a:pt x="583024" y="2430628"/>
                  <a:pt x="582856" y="2430633"/>
                  <a:pt x="582689" y="2430686"/>
                </a:cubicBezTo>
                <a:cubicBezTo>
                  <a:pt x="537576" y="2747315"/>
                  <a:pt x="306662" y="3005901"/>
                  <a:pt x="0" y="3097101"/>
                </a:cubicBezTo>
                <a:lnTo>
                  <a:pt x="0" y="2964763"/>
                </a:lnTo>
                <a:cubicBezTo>
                  <a:pt x="229298" y="2881926"/>
                  <a:pt x="402181" y="2686530"/>
                  <a:pt x="449203" y="2447425"/>
                </a:cubicBezTo>
                <a:cubicBezTo>
                  <a:pt x="258971" y="2488309"/>
                  <a:pt x="97576" y="2603574"/>
                  <a:pt x="0" y="2761314"/>
                </a:cubicBezTo>
                <a:lnTo>
                  <a:pt x="0" y="2554520"/>
                </a:lnTo>
                <a:cubicBezTo>
                  <a:pt x="121484" y="2431613"/>
                  <a:pt x="282199" y="2345825"/>
                  <a:pt x="462573" y="2315969"/>
                </a:cubicBezTo>
                <a:lnTo>
                  <a:pt x="462690" y="2314821"/>
                </a:lnTo>
                <a:cubicBezTo>
                  <a:pt x="467999" y="2313811"/>
                  <a:pt x="473327" y="2312863"/>
                  <a:pt x="478903" y="2313282"/>
                </a:cubicBezTo>
                <a:cubicBezTo>
                  <a:pt x="510086" y="2307725"/>
                  <a:pt x="541979" y="2304744"/>
                  <a:pt x="574365" y="2304217"/>
                </a:cubicBezTo>
                <a:close/>
                <a:moveTo>
                  <a:pt x="11452667" y="1608087"/>
                </a:moveTo>
                <a:cubicBezTo>
                  <a:pt x="11177477" y="1666766"/>
                  <a:pt x="10962633" y="1879876"/>
                  <a:pt x="10909358" y="2148655"/>
                </a:cubicBezTo>
                <a:cubicBezTo>
                  <a:pt x="11184548" y="2089976"/>
                  <a:pt x="11399391" y="1876866"/>
                  <a:pt x="11452667" y="1608087"/>
                </a:cubicBezTo>
                <a:close/>
                <a:moveTo>
                  <a:pt x="10058800" y="1608087"/>
                </a:moveTo>
                <a:cubicBezTo>
                  <a:pt x="10112076" y="1876866"/>
                  <a:pt x="10326919" y="2089976"/>
                  <a:pt x="10602109" y="2148655"/>
                </a:cubicBezTo>
                <a:cubicBezTo>
                  <a:pt x="10548834" y="1879876"/>
                  <a:pt x="10333990" y="1666766"/>
                  <a:pt x="10058800" y="1608087"/>
                </a:cubicBezTo>
                <a:close/>
                <a:moveTo>
                  <a:pt x="9760514" y="1608087"/>
                </a:moveTo>
                <a:cubicBezTo>
                  <a:pt x="9485324" y="1666766"/>
                  <a:pt x="9270480" y="1879876"/>
                  <a:pt x="9217205" y="2148655"/>
                </a:cubicBezTo>
                <a:cubicBezTo>
                  <a:pt x="9492395" y="2089976"/>
                  <a:pt x="9707238" y="1876866"/>
                  <a:pt x="9760514" y="1608087"/>
                </a:cubicBezTo>
                <a:close/>
                <a:moveTo>
                  <a:pt x="8366649" y="1608087"/>
                </a:moveTo>
                <a:cubicBezTo>
                  <a:pt x="8419925" y="1876866"/>
                  <a:pt x="8634768" y="2089976"/>
                  <a:pt x="8909958" y="2148655"/>
                </a:cubicBezTo>
                <a:cubicBezTo>
                  <a:pt x="8856683" y="1879876"/>
                  <a:pt x="8641839" y="1666766"/>
                  <a:pt x="8366649" y="1608087"/>
                </a:cubicBezTo>
                <a:close/>
                <a:moveTo>
                  <a:pt x="8068363" y="1608087"/>
                </a:moveTo>
                <a:cubicBezTo>
                  <a:pt x="7793173" y="1666766"/>
                  <a:pt x="7578329" y="1879876"/>
                  <a:pt x="7525054" y="2148655"/>
                </a:cubicBezTo>
                <a:cubicBezTo>
                  <a:pt x="7800244" y="2089976"/>
                  <a:pt x="8015087" y="1876866"/>
                  <a:pt x="8068363" y="1608087"/>
                </a:cubicBezTo>
                <a:close/>
                <a:moveTo>
                  <a:pt x="6674498" y="1608087"/>
                </a:moveTo>
                <a:cubicBezTo>
                  <a:pt x="6727774" y="1876866"/>
                  <a:pt x="6942617" y="2089976"/>
                  <a:pt x="7217807" y="2148655"/>
                </a:cubicBezTo>
                <a:cubicBezTo>
                  <a:pt x="7164532" y="1879876"/>
                  <a:pt x="6949688" y="1666766"/>
                  <a:pt x="6674498" y="1608087"/>
                </a:cubicBezTo>
                <a:close/>
                <a:moveTo>
                  <a:pt x="6376212" y="1608087"/>
                </a:moveTo>
                <a:cubicBezTo>
                  <a:pt x="6101022" y="1666766"/>
                  <a:pt x="5886178" y="1879876"/>
                  <a:pt x="5832903" y="2148655"/>
                </a:cubicBezTo>
                <a:cubicBezTo>
                  <a:pt x="6108093" y="2089976"/>
                  <a:pt x="6322936" y="1876866"/>
                  <a:pt x="6376212" y="1608087"/>
                </a:cubicBezTo>
                <a:close/>
                <a:moveTo>
                  <a:pt x="4982347" y="1608087"/>
                </a:moveTo>
                <a:cubicBezTo>
                  <a:pt x="5035623" y="1876866"/>
                  <a:pt x="5250466" y="2089976"/>
                  <a:pt x="5525656" y="2148655"/>
                </a:cubicBezTo>
                <a:cubicBezTo>
                  <a:pt x="5472381" y="1879876"/>
                  <a:pt x="5257537" y="1666766"/>
                  <a:pt x="4982347" y="1608087"/>
                </a:cubicBezTo>
                <a:close/>
                <a:moveTo>
                  <a:pt x="4684061" y="1608087"/>
                </a:moveTo>
                <a:cubicBezTo>
                  <a:pt x="4408871" y="1666766"/>
                  <a:pt x="4194027" y="1879876"/>
                  <a:pt x="4140752" y="2148655"/>
                </a:cubicBezTo>
                <a:cubicBezTo>
                  <a:pt x="4415942" y="2089976"/>
                  <a:pt x="4630785" y="1876866"/>
                  <a:pt x="4684061" y="1608087"/>
                </a:cubicBezTo>
                <a:close/>
                <a:moveTo>
                  <a:pt x="3290196" y="1608087"/>
                </a:moveTo>
                <a:cubicBezTo>
                  <a:pt x="3343472" y="1876866"/>
                  <a:pt x="3558315" y="2089976"/>
                  <a:pt x="3833505" y="2148655"/>
                </a:cubicBezTo>
                <a:cubicBezTo>
                  <a:pt x="3780230" y="1879876"/>
                  <a:pt x="3565386" y="1666766"/>
                  <a:pt x="3290196" y="1608087"/>
                </a:cubicBezTo>
                <a:close/>
                <a:moveTo>
                  <a:pt x="2991910" y="1608087"/>
                </a:moveTo>
                <a:cubicBezTo>
                  <a:pt x="2716720" y="1666766"/>
                  <a:pt x="2501876" y="1879876"/>
                  <a:pt x="2448601" y="2148655"/>
                </a:cubicBezTo>
                <a:cubicBezTo>
                  <a:pt x="2723791" y="2089976"/>
                  <a:pt x="2938634" y="1876866"/>
                  <a:pt x="2991910" y="1608087"/>
                </a:cubicBezTo>
                <a:close/>
                <a:moveTo>
                  <a:pt x="1598045" y="1608087"/>
                </a:moveTo>
                <a:cubicBezTo>
                  <a:pt x="1651321" y="1876866"/>
                  <a:pt x="1866164" y="2089976"/>
                  <a:pt x="2141354" y="2148655"/>
                </a:cubicBezTo>
                <a:cubicBezTo>
                  <a:pt x="2088079" y="1879876"/>
                  <a:pt x="1873235" y="1666766"/>
                  <a:pt x="1598045" y="1608087"/>
                </a:cubicBezTo>
                <a:close/>
                <a:moveTo>
                  <a:pt x="1299759" y="1608087"/>
                </a:moveTo>
                <a:cubicBezTo>
                  <a:pt x="1024569" y="1666766"/>
                  <a:pt x="809725" y="1879876"/>
                  <a:pt x="756450" y="2148655"/>
                </a:cubicBezTo>
                <a:cubicBezTo>
                  <a:pt x="1031640" y="2089976"/>
                  <a:pt x="1246483" y="1876866"/>
                  <a:pt x="1299759" y="1608087"/>
                </a:cubicBezTo>
                <a:close/>
                <a:moveTo>
                  <a:pt x="0" y="1504081"/>
                </a:moveTo>
                <a:cubicBezTo>
                  <a:pt x="306658" y="1594561"/>
                  <a:pt x="537576" y="1851117"/>
                  <a:pt x="582690" y="2165262"/>
                </a:cubicBezTo>
                <a:cubicBezTo>
                  <a:pt x="582857" y="2165315"/>
                  <a:pt x="583026" y="2165320"/>
                  <a:pt x="583195" y="2165325"/>
                </a:cubicBezTo>
                <a:lnTo>
                  <a:pt x="583735" y="2171962"/>
                </a:lnTo>
                <a:cubicBezTo>
                  <a:pt x="588792" y="2201969"/>
                  <a:pt x="591242" y="2232611"/>
                  <a:pt x="591199" y="2263693"/>
                </a:cubicBezTo>
                <a:cubicBezTo>
                  <a:pt x="592511" y="2269279"/>
                  <a:pt x="592570" y="2274903"/>
                  <a:pt x="592570" y="2280541"/>
                </a:cubicBezTo>
                <a:cubicBezTo>
                  <a:pt x="592570" y="2284333"/>
                  <a:pt x="592543" y="2288119"/>
                  <a:pt x="591977" y="2291891"/>
                </a:cubicBezTo>
                <a:lnTo>
                  <a:pt x="591478" y="2291858"/>
                </a:lnTo>
                <a:lnTo>
                  <a:pt x="591452" y="2292349"/>
                </a:lnTo>
                <a:lnTo>
                  <a:pt x="574334" y="2290736"/>
                </a:lnTo>
                <a:cubicBezTo>
                  <a:pt x="541959" y="2290213"/>
                  <a:pt x="510079" y="2287255"/>
                  <a:pt x="478907" y="2281745"/>
                </a:cubicBezTo>
                <a:cubicBezTo>
                  <a:pt x="473330" y="2282161"/>
                  <a:pt x="468001" y="2281220"/>
                  <a:pt x="462690" y="2280217"/>
                </a:cubicBezTo>
                <a:lnTo>
                  <a:pt x="462574" y="2279078"/>
                </a:lnTo>
                <a:cubicBezTo>
                  <a:pt x="282200" y="2249456"/>
                  <a:pt x="121485" y="2164343"/>
                  <a:pt x="0" y="2042401"/>
                </a:cubicBezTo>
                <a:lnTo>
                  <a:pt x="0" y="1837231"/>
                </a:lnTo>
                <a:cubicBezTo>
                  <a:pt x="97584" y="1993737"/>
                  <a:pt x="258975" y="2108093"/>
                  <a:pt x="449203" y="2148655"/>
                </a:cubicBezTo>
                <a:cubicBezTo>
                  <a:pt x="402182" y="1911427"/>
                  <a:pt x="229297" y="1717565"/>
                  <a:pt x="0" y="1635380"/>
                </a:cubicBezTo>
                <a:close/>
                <a:moveTo>
                  <a:pt x="11608704" y="1464394"/>
                </a:moveTo>
                <a:lnTo>
                  <a:pt x="11625791" y="1466004"/>
                </a:lnTo>
                <a:cubicBezTo>
                  <a:pt x="11658177" y="1466527"/>
                  <a:pt x="11690070" y="1469485"/>
                  <a:pt x="11721253" y="1474998"/>
                </a:cubicBezTo>
                <a:cubicBezTo>
                  <a:pt x="11726829" y="1474582"/>
                  <a:pt x="11732157" y="1475523"/>
                  <a:pt x="11737466" y="1476525"/>
                </a:cubicBezTo>
                <a:lnTo>
                  <a:pt x="11737583" y="1477664"/>
                </a:lnTo>
                <a:cubicBezTo>
                  <a:pt x="11914088" y="1506650"/>
                  <a:pt x="12071767" y="1588774"/>
                  <a:pt x="12192000" y="1706842"/>
                </a:cubicBezTo>
                <a:lnTo>
                  <a:pt x="12192000" y="1906833"/>
                </a:lnTo>
                <a:cubicBezTo>
                  <a:pt x="12093732" y="1756811"/>
                  <a:pt x="11935983" y="1647542"/>
                  <a:pt x="11750953" y="1608088"/>
                </a:cubicBezTo>
                <a:cubicBezTo>
                  <a:pt x="11797422" y="1842524"/>
                  <a:pt x="11966808" y="2034608"/>
                  <a:pt x="12192000" y="2118654"/>
                </a:cubicBezTo>
                <a:lnTo>
                  <a:pt x="12192000" y="2250657"/>
                </a:lnTo>
                <a:cubicBezTo>
                  <a:pt x="11889465" y="2157681"/>
                  <a:pt x="11662185" y="1902872"/>
                  <a:pt x="11617468" y="1591480"/>
                </a:cubicBezTo>
                <a:cubicBezTo>
                  <a:pt x="11617300" y="1591427"/>
                  <a:pt x="11617132" y="1591423"/>
                  <a:pt x="11616962" y="1591418"/>
                </a:cubicBezTo>
                <a:lnTo>
                  <a:pt x="11616424" y="1584794"/>
                </a:lnTo>
                <a:cubicBezTo>
                  <a:pt x="11611365" y="1554782"/>
                  <a:pt x="11608914" y="1524133"/>
                  <a:pt x="11608957" y="1493044"/>
                </a:cubicBezTo>
                <a:cubicBezTo>
                  <a:pt x="11607645" y="1487460"/>
                  <a:pt x="11607586" y="1481838"/>
                  <a:pt x="11607586" y="1476202"/>
                </a:cubicBezTo>
                <a:lnTo>
                  <a:pt x="11608180" y="1464851"/>
                </a:lnTo>
                <a:lnTo>
                  <a:pt x="11608678" y="1464884"/>
                </a:lnTo>
                <a:close/>
                <a:moveTo>
                  <a:pt x="11594916" y="1464394"/>
                </a:moveTo>
                <a:lnTo>
                  <a:pt x="11594942" y="1464884"/>
                </a:lnTo>
                <a:lnTo>
                  <a:pt x="11595440" y="1464852"/>
                </a:lnTo>
                <a:lnTo>
                  <a:pt x="11596034" y="1476202"/>
                </a:lnTo>
                <a:cubicBezTo>
                  <a:pt x="11596034" y="1481838"/>
                  <a:pt x="11595975" y="1487460"/>
                  <a:pt x="11594663" y="1493044"/>
                </a:cubicBezTo>
                <a:cubicBezTo>
                  <a:pt x="11594706" y="1524133"/>
                  <a:pt x="11592255" y="1554782"/>
                  <a:pt x="11587196" y="1584794"/>
                </a:cubicBezTo>
                <a:lnTo>
                  <a:pt x="11586658" y="1591418"/>
                </a:lnTo>
                <a:cubicBezTo>
                  <a:pt x="11586488" y="1591423"/>
                  <a:pt x="11586320" y="1591427"/>
                  <a:pt x="11586152" y="1591480"/>
                </a:cubicBezTo>
                <a:cubicBezTo>
                  <a:pt x="11535877" y="1941574"/>
                  <a:pt x="11254838" y="2220146"/>
                  <a:pt x="10895987" y="2279078"/>
                </a:cubicBezTo>
                <a:lnTo>
                  <a:pt x="10895871" y="2280217"/>
                </a:lnTo>
                <a:cubicBezTo>
                  <a:pt x="10890560" y="2281220"/>
                  <a:pt x="10885231" y="2282161"/>
                  <a:pt x="10879654" y="2281745"/>
                </a:cubicBezTo>
                <a:cubicBezTo>
                  <a:pt x="10848482" y="2287255"/>
                  <a:pt x="10816602" y="2290213"/>
                  <a:pt x="10784227" y="2290736"/>
                </a:cubicBezTo>
                <a:lnTo>
                  <a:pt x="10767109" y="2292349"/>
                </a:lnTo>
                <a:lnTo>
                  <a:pt x="10767083" y="2291858"/>
                </a:lnTo>
                <a:lnTo>
                  <a:pt x="10766584" y="2291891"/>
                </a:lnTo>
                <a:cubicBezTo>
                  <a:pt x="10766018" y="2288119"/>
                  <a:pt x="10765991" y="2284333"/>
                  <a:pt x="10765991" y="2280541"/>
                </a:cubicBezTo>
                <a:cubicBezTo>
                  <a:pt x="10765991" y="2274903"/>
                  <a:pt x="10766050" y="2269279"/>
                  <a:pt x="10767362" y="2263693"/>
                </a:cubicBezTo>
                <a:cubicBezTo>
                  <a:pt x="10767319" y="2232611"/>
                  <a:pt x="10769769" y="2201969"/>
                  <a:pt x="10774826" y="2171962"/>
                </a:cubicBezTo>
                <a:lnTo>
                  <a:pt x="10775366" y="2165325"/>
                </a:lnTo>
                <a:cubicBezTo>
                  <a:pt x="10775535" y="2165320"/>
                  <a:pt x="10775704" y="2165315"/>
                  <a:pt x="10775872" y="2165262"/>
                </a:cubicBezTo>
                <a:cubicBezTo>
                  <a:pt x="10826148" y="1815167"/>
                  <a:pt x="11107187" y="1536596"/>
                  <a:pt x="11466037" y="1477664"/>
                </a:cubicBezTo>
                <a:lnTo>
                  <a:pt x="11466154" y="1476525"/>
                </a:lnTo>
                <a:cubicBezTo>
                  <a:pt x="11471463" y="1475523"/>
                  <a:pt x="11476791" y="1474582"/>
                  <a:pt x="11482367" y="1474998"/>
                </a:cubicBezTo>
                <a:cubicBezTo>
                  <a:pt x="11513550" y="1469485"/>
                  <a:pt x="11545443" y="1466527"/>
                  <a:pt x="11577829" y="1466004"/>
                </a:cubicBezTo>
                <a:close/>
                <a:moveTo>
                  <a:pt x="9916551" y="1464394"/>
                </a:moveTo>
                <a:lnTo>
                  <a:pt x="9933638" y="1466004"/>
                </a:lnTo>
                <a:cubicBezTo>
                  <a:pt x="9966024" y="1466527"/>
                  <a:pt x="9997917" y="1469485"/>
                  <a:pt x="10029100" y="1474998"/>
                </a:cubicBezTo>
                <a:cubicBezTo>
                  <a:pt x="10034676" y="1474582"/>
                  <a:pt x="10040004" y="1475523"/>
                  <a:pt x="10045313" y="1476525"/>
                </a:cubicBezTo>
                <a:lnTo>
                  <a:pt x="10045430" y="1477664"/>
                </a:lnTo>
                <a:cubicBezTo>
                  <a:pt x="10404280" y="1536596"/>
                  <a:pt x="10685319" y="1815167"/>
                  <a:pt x="10735596" y="2165262"/>
                </a:cubicBezTo>
                <a:cubicBezTo>
                  <a:pt x="10735763" y="2165315"/>
                  <a:pt x="10735932" y="2165320"/>
                  <a:pt x="10736101" y="2165325"/>
                </a:cubicBezTo>
                <a:lnTo>
                  <a:pt x="10736641" y="2171962"/>
                </a:lnTo>
                <a:cubicBezTo>
                  <a:pt x="10741698" y="2201969"/>
                  <a:pt x="10744148" y="2232611"/>
                  <a:pt x="10744105" y="2263693"/>
                </a:cubicBezTo>
                <a:cubicBezTo>
                  <a:pt x="10745417" y="2269279"/>
                  <a:pt x="10745476" y="2274903"/>
                  <a:pt x="10745476" y="2280541"/>
                </a:cubicBezTo>
                <a:cubicBezTo>
                  <a:pt x="10745476" y="2284333"/>
                  <a:pt x="10745449" y="2288119"/>
                  <a:pt x="10744883" y="2291891"/>
                </a:cubicBezTo>
                <a:lnTo>
                  <a:pt x="10744384" y="2291858"/>
                </a:lnTo>
                <a:lnTo>
                  <a:pt x="10744358" y="2292349"/>
                </a:lnTo>
                <a:lnTo>
                  <a:pt x="10727240" y="2290736"/>
                </a:lnTo>
                <a:cubicBezTo>
                  <a:pt x="10694865" y="2290213"/>
                  <a:pt x="10662985" y="2287255"/>
                  <a:pt x="10631813" y="2281745"/>
                </a:cubicBezTo>
                <a:cubicBezTo>
                  <a:pt x="10626236" y="2282161"/>
                  <a:pt x="10620907" y="2281220"/>
                  <a:pt x="10615596" y="2280217"/>
                </a:cubicBezTo>
                <a:lnTo>
                  <a:pt x="10615480" y="2279078"/>
                </a:lnTo>
                <a:cubicBezTo>
                  <a:pt x="10256629" y="2220146"/>
                  <a:pt x="9975590" y="1941574"/>
                  <a:pt x="9925315" y="1591480"/>
                </a:cubicBezTo>
                <a:cubicBezTo>
                  <a:pt x="9925147" y="1591427"/>
                  <a:pt x="9924979" y="1591423"/>
                  <a:pt x="9924809" y="1591418"/>
                </a:cubicBezTo>
                <a:lnTo>
                  <a:pt x="9924271" y="1584794"/>
                </a:lnTo>
                <a:cubicBezTo>
                  <a:pt x="9919212" y="1554782"/>
                  <a:pt x="9916761" y="1524133"/>
                  <a:pt x="9916804" y="1493044"/>
                </a:cubicBezTo>
                <a:cubicBezTo>
                  <a:pt x="9915492" y="1487460"/>
                  <a:pt x="9915433" y="1481838"/>
                  <a:pt x="9915433" y="1476202"/>
                </a:cubicBezTo>
                <a:lnTo>
                  <a:pt x="9916027" y="1464852"/>
                </a:lnTo>
                <a:lnTo>
                  <a:pt x="9916525" y="1464884"/>
                </a:lnTo>
                <a:close/>
                <a:moveTo>
                  <a:pt x="9902763" y="1464394"/>
                </a:moveTo>
                <a:lnTo>
                  <a:pt x="9902789" y="1464884"/>
                </a:lnTo>
                <a:lnTo>
                  <a:pt x="9903287" y="1464852"/>
                </a:lnTo>
                <a:lnTo>
                  <a:pt x="9903881" y="1476202"/>
                </a:lnTo>
                <a:cubicBezTo>
                  <a:pt x="9903881" y="1481838"/>
                  <a:pt x="9903822" y="1487460"/>
                  <a:pt x="9902510" y="1493044"/>
                </a:cubicBezTo>
                <a:cubicBezTo>
                  <a:pt x="9902553" y="1524133"/>
                  <a:pt x="9900102" y="1554782"/>
                  <a:pt x="9895043" y="1584794"/>
                </a:cubicBezTo>
                <a:lnTo>
                  <a:pt x="9894505" y="1591418"/>
                </a:lnTo>
                <a:cubicBezTo>
                  <a:pt x="9894335" y="1591423"/>
                  <a:pt x="9894167" y="1591427"/>
                  <a:pt x="9893999" y="1591480"/>
                </a:cubicBezTo>
                <a:cubicBezTo>
                  <a:pt x="9843724" y="1941574"/>
                  <a:pt x="9562685" y="2220146"/>
                  <a:pt x="9203834" y="2279078"/>
                </a:cubicBezTo>
                <a:lnTo>
                  <a:pt x="9203718" y="2280217"/>
                </a:lnTo>
                <a:cubicBezTo>
                  <a:pt x="9198407" y="2281220"/>
                  <a:pt x="9193078" y="2282161"/>
                  <a:pt x="9187501" y="2281745"/>
                </a:cubicBezTo>
                <a:cubicBezTo>
                  <a:pt x="9156329" y="2287255"/>
                  <a:pt x="9124449" y="2290213"/>
                  <a:pt x="9092074" y="2290736"/>
                </a:cubicBezTo>
                <a:lnTo>
                  <a:pt x="9074956" y="2292349"/>
                </a:lnTo>
                <a:lnTo>
                  <a:pt x="9074930" y="2291858"/>
                </a:lnTo>
                <a:lnTo>
                  <a:pt x="9074431" y="2291891"/>
                </a:lnTo>
                <a:cubicBezTo>
                  <a:pt x="9073865" y="2288119"/>
                  <a:pt x="9073838" y="2284333"/>
                  <a:pt x="9073838" y="2280541"/>
                </a:cubicBezTo>
                <a:cubicBezTo>
                  <a:pt x="9073838" y="2274903"/>
                  <a:pt x="9073897" y="2269279"/>
                  <a:pt x="9075209" y="2263693"/>
                </a:cubicBezTo>
                <a:cubicBezTo>
                  <a:pt x="9075166" y="2232611"/>
                  <a:pt x="9077616" y="2201969"/>
                  <a:pt x="9082673" y="2171962"/>
                </a:cubicBezTo>
                <a:lnTo>
                  <a:pt x="9083213" y="2165325"/>
                </a:lnTo>
                <a:cubicBezTo>
                  <a:pt x="9083382" y="2165320"/>
                  <a:pt x="9083551" y="2165315"/>
                  <a:pt x="9083718" y="2165262"/>
                </a:cubicBezTo>
                <a:cubicBezTo>
                  <a:pt x="9133995" y="1815167"/>
                  <a:pt x="9415034" y="1536596"/>
                  <a:pt x="9773884" y="1477664"/>
                </a:cubicBezTo>
                <a:lnTo>
                  <a:pt x="9774001" y="1476525"/>
                </a:lnTo>
                <a:cubicBezTo>
                  <a:pt x="9779310" y="1475523"/>
                  <a:pt x="9784638" y="1474582"/>
                  <a:pt x="9790214" y="1474998"/>
                </a:cubicBezTo>
                <a:cubicBezTo>
                  <a:pt x="9821397" y="1469485"/>
                  <a:pt x="9853290" y="1466527"/>
                  <a:pt x="9885676" y="1466004"/>
                </a:cubicBezTo>
                <a:close/>
                <a:moveTo>
                  <a:pt x="8224400" y="1464394"/>
                </a:moveTo>
                <a:lnTo>
                  <a:pt x="8241488" y="1466004"/>
                </a:lnTo>
                <a:cubicBezTo>
                  <a:pt x="8273873" y="1466527"/>
                  <a:pt x="8305766" y="1469485"/>
                  <a:pt x="8336949" y="1474998"/>
                </a:cubicBezTo>
                <a:cubicBezTo>
                  <a:pt x="8342525" y="1474582"/>
                  <a:pt x="8347853" y="1475523"/>
                  <a:pt x="8353162" y="1476525"/>
                </a:cubicBezTo>
                <a:lnTo>
                  <a:pt x="8353279" y="1477664"/>
                </a:lnTo>
                <a:cubicBezTo>
                  <a:pt x="8712129" y="1536596"/>
                  <a:pt x="8993168" y="1815167"/>
                  <a:pt x="9043444" y="2165262"/>
                </a:cubicBezTo>
                <a:cubicBezTo>
                  <a:pt x="9043612" y="2165315"/>
                  <a:pt x="9043781" y="2165320"/>
                  <a:pt x="9043950" y="2165325"/>
                </a:cubicBezTo>
                <a:lnTo>
                  <a:pt x="9044490" y="2171962"/>
                </a:lnTo>
                <a:cubicBezTo>
                  <a:pt x="9049547" y="2201969"/>
                  <a:pt x="9051997" y="2232611"/>
                  <a:pt x="9051954" y="2263693"/>
                </a:cubicBezTo>
                <a:cubicBezTo>
                  <a:pt x="9053266" y="2269279"/>
                  <a:pt x="9053325" y="2274903"/>
                  <a:pt x="9053325" y="2280541"/>
                </a:cubicBezTo>
                <a:cubicBezTo>
                  <a:pt x="9053325" y="2284333"/>
                  <a:pt x="9053298" y="2288119"/>
                  <a:pt x="9052732" y="2291891"/>
                </a:cubicBezTo>
                <a:lnTo>
                  <a:pt x="9052233" y="2291858"/>
                </a:lnTo>
                <a:lnTo>
                  <a:pt x="9052207" y="2292349"/>
                </a:lnTo>
                <a:lnTo>
                  <a:pt x="9035089" y="2290736"/>
                </a:lnTo>
                <a:cubicBezTo>
                  <a:pt x="9002714" y="2290213"/>
                  <a:pt x="8970834" y="2287255"/>
                  <a:pt x="8939662" y="2281745"/>
                </a:cubicBezTo>
                <a:cubicBezTo>
                  <a:pt x="8934085" y="2282161"/>
                  <a:pt x="8928756" y="2281220"/>
                  <a:pt x="8923445" y="2280217"/>
                </a:cubicBezTo>
                <a:lnTo>
                  <a:pt x="8923329" y="2279078"/>
                </a:lnTo>
                <a:cubicBezTo>
                  <a:pt x="8564478" y="2220146"/>
                  <a:pt x="8283439" y="1941574"/>
                  <a:pt x="8233164" y="1591480"/>
                </a:cubicBezTo>
                <a:cubicBezTo>
                  <a:pt x="8232996" y="1591427"/>
                  <a:pt x="8232828" y="1591423"/>
                  <a:pt x="8232658" y="1591418"/>
                </a:cubicBezTo>
                <a:lnTo>
                  <a:pt x="8232120" y="1584794"/>
                </a:lnTo>
                <a:cubicBezTo>
                  <a:pt x="8227061" y="1554782"/>
                  <a:pt x="8224611" y="1524133"/>
                  <a:pt x="8224653" y="1493044"/>
                </a:cubicBezTo>
                <a:cubicBezTo>
                  <a:pt x="8223341" y="1487460"/>
                  <a:pt x="8223282" y="1481838"/>
                  <a:pt x="8223282" y="1476202"/>
                </a:cubicBezTo>
                <a:lnTo>
                  <a:pt x="8223876" y="1464852"/>
                </a:lnTo>
                <a:lnTo>
                  <a:pt x="8224374" y="1464884"/>
                </a:lnTo>
                <a:close/>
                <a:moveTo>
                  <a:pt x="8210612" y="1464394"/>
                </a:moveTo>
                <a:lnTo>
                  <a:pt x="8210638" y="1464884"/>
                </a:lnTo>
                <a:lnTo>
                  <a:pt x="8211136" y="1464852"/>
                </a:lnTo>
                <a:lnTo>
                  <a:pt x="8211730" y="1476202"/>
                </a:lnTo>
                <a:cubicBezTo>
                  <a:pt x="8211730" y="1481838"/>
                  <a:pt x="8211672" y="1487460"/>
                  <a:pt x="8210360" y="1493044"/>
                </a:cubicBezTo>
                <a:cubicBezTo>
                  <a:pt x="8210402" y="1524133"/>
                  <a:pt x="8207951" y="1554782"/>
                  <a:pt x="8202893" y="1584794"/>
                </a:cubicBezTo>
                <a:lnTo>
                  <a:pt x="8202354" y="1591418"/>
                </a:lnTo>
                <a:cubicBezTo>
                  <a:pt x="8202185" y="1591423"/>
                  <a:pt x="8202016" y="1591427"/>
                  <a:pt x="8201849" y="1591480"/>
                </a:cubicBezTo>
                <a:cubicBezTo>
                  <a:pt x="8151573" y="1941574"/>
                  <a:pt x="7870534" y="2220146"/>
                  <a:pt x="7511683" y="2279078"/>
                </a:cubicBezTo>
                <a:lnTo>
                  <a:pt x="7511567" y="2280217"/>
                </a:lnTo>
                <a:cubicBezTo>
                  <a:pt x="7506256" y="2281220"/>
                  <a:pt x="7500927" y="2282161"/>
                  <a:pt x="7495350" y="2281745"/>
                </a:cubicBezTo>
                <a:cubicBezTo>
                  <a:pt x="7464178" y="2287255"/>
                  <a:pt x="7432298" y="2290213"/>
                  <a:pt x="7399924" y="2290736"/>
                </a:cubicBezTo>
                <a:lnTo>
                  <a:pt x="7382805" y="2292349"/>
                </a:lnTo>
                <a:lnTo>
                  <a:pt x="7382779" y="2291858"/>
                </a:lnTo>
                <a:lnTo>
                  <a:pt x="7382280" y="2291891"/>
                </a:lnTo>
                <a:cubicBezTo>
                  <a:pt x="7381714" y="2288119"/>
                  <a:pt x="7381687" y="2284333"/>
                  <a:pt x="7381687" y="2280541"/>
                </a:cubicBezTo>
                <a:cubicBezTo>
                  <a:pt x="7381687" y="2274903"/>
                  <a:pt x="7381746" y="2269279"/>
                  <a:pt x="7383058" y="2263693"/>
                </a:cubicBezTo>
                <a:cubicBezTo>
                  <a:pt x="7383016" y="2232611"/>
                  <a:pt x="7385465" y="2201969"/>
                  <a:pt x="7390522" y="2171962"/>
                </a:cubicBezTo>
                <a:lnTo>
                  <a:pt x="7391062" y="2165325"/>
                </a:lnTo>
                <a:cubicBezTo>
                  <a:pt x="7391231" y="2165320"/>
                  <a:pt x="7391400" y="2165315"/>
                  <a:pt x="7391568" y="2165262"/>
                </a:cubicBezTo>
                <a:cubicBezTo>
                  <a:pt x="7441844" y="1815167"/>
                  <a:pt x="7722883" y="1536596"/>
                  <a:pt x="8081734" y="1477664"/>
                </a:cubicBezTo>
                <a:lnTo>
                  <a:pt x="8081851" y="1476525"/>
                </a:lnTo>
                <a:cubicBezTo>
                  <a:pt x="8087159" y="1475523"/>
                  <a:pt x="8092487" y="1474582"/>
                  <a:pt x="8098063" y="1474998"/>
                </a:cubicBezTo>
                <a:cubicBezTo>
                  <a:pt x="8129247" y="1469485"/>
                  <a:pt x="8161139" y="1466527"/>
                  <a:pt x="8193525" y="1466004"/>
                </a:cubicBezTo>
                <a:close/>
                <a:moveTo>
                  <a:pt x="6532249" y="1464394"/>
                </a:moveTo>
                <a:lnTo>
                  <a:pt x="6549337" y="1466004"/>
                </a:lnTo>
                <a:cubicBezTo>
                  <a:pt x="6581722" y="1466527"/>
                  <a:pt x="6613615" y="1469485"/>
                  <a:pt x="6644798" y="1474998"/>
                </a:cubicBezTo>
                <a:cubicBezTo>
                  <a:pt x="6650374" y="1474582"/>
                  <a:pt x="6655702" y="1475523"/>
                  <a:pt x="6661011" y="1476525"/>
                </a:cubicBezTo>
                <a:lnTo>
                  <a:pt x="6661128" y="1477664"/>
                </a:lnTo>
                <a:cubicBezTo>
                  <a:pt x="7019978" y="1536596"/>
                  <a:pt x="7301017" y="1815167"/>
                  <a:pt x="7351294" y="2165262"/>
                </a:cubicBezTo>
                <a:cubicBezTo>
                  <a:pt x="7351461" y="2165315"/>
                  <a:pt x="7351631" y="2165320"/>
                  <a:pt x="7351799" y="2165325"/>
                </a:cubicBezTo>
                <a:lnTo>
                  <a:pt x="7352340" y="2171962"/>
                </a:lnTo>
                <a:cubicBezTo>
                  <a:pt x="7357396" y="2201969"/>
                  <a:pt x="7359846" y="2232611"/>
                  <a:pt x="7359804" y="2263693"/>
                </a:cubicBezTo>
                <a:cubicBezTo>
                  <a:pt x="7361116" y="2269279"/>
                  <a:pt x="7361174" y="2274903"/>
                  <a:pt x="7361174" y="2280541"/>
                </a:cubicBezTo>
                <a:cubicBezTo>
                  <a:pt x="7361174" y="2284333"/>
                  <a:pt x="7361147" y="2288119"/>
                  <a:pt x="7360581" y="2291891"/>
                </a:cubicBezTo>
                <a:lnTo>
                  <a:pt x="7360082" y="2291858"/>
                </a:lnTo>
                <a:lnTo>
                  <a:pt x="7360056" y="2292349"/>
                </a:lnTo>
                <a:lnTo>
                  <a:pt x="7342938" y="2290736"/>
                </a:lnTo>
                <a:cubicBezTo>
                  <a:pt x="7310564" y="2290213"/>
                  <a:pt x="7278683" y="2287255"/>
                  <a:pt x="7247511" y="2281745"/>
                </a:cubicBezTo>
                <a:cubicBezTo>
                  <a:pt x="7241934" y="2282161"/>
                  <a:pt x="7236605" y="2281220"/>
                  <a:pt x="7231295" y="2280217"/>
                </a:cubicBezTo>
                <a:lnTo>
                  <a:pt x="7231179" y="2279078"/>
                </a:lnTo>
                <a:cubicBezTo>
                  <a:pt x="6872327" y="2220146"/>
                  <a:pt x="6591288" y="1941574"/>
                  <a:pt x="6541013" y="1591480"/>
                </a:cubicBezTo>
                <a:cubicBezTo>
                  <a:pt x="6540845" y="1591427"/>
                  <a:pt x="6540677" y="1591423"/>
                  <a:pt x="6540507" y="1591418"/>
                </a:cubicBezTo>
                <a:lnTo>
                  <a:pt x="6539969" y="1584794"/>
                </a:lnTo>
                <a:cubicBezTo>
                  <a:pt x="6534910" y="1554782"/>
                  <a:pt x="6532460" y="1524133"/>
                  <a:pt x="6532502" y="1493044"/>
                </a:cubicBezTo>
                <a:cubicBezTo>
                  <a:pt x="6531190" y="1487460"/>
                  <a:pt x="6531131" y="1481838"/>
                  <a:pt x="6531131" y="1476202"/>
                </a:cubicBezTo>
                <a:lnTo>
                  <a:pt x="6531725" y="1464852"/>
                </a:lnTo>
                <a:lnTo>
                  <a:pt x="6532223" y="1464884"/>
                </a:lnTo>
                <a:close/>
                <a:moveTo>
                  <a:pt x="6518461" y="1464394"/>
                </a:moveTo>
                <a:lnTo>
                  <a:pt x="6518487" y="1464884"/>
                </a:lnTo>
                <a:lnTo>
                  <a:pt x="6518985" y="1464852"/>
                </a:lnTo>
                <a:lnTo>
                  <a:pt x="6519579" y="1476202"/>
                </a:lnTo>
                <a:cubicBezTo>
                  <a:pt x="6519579" y="1481838"/>
                  <a:pt x="6519520" y="1487460"/>
                  <a:pt x="6518208" y="1493044"/>
                </a:cubicBezTo>
                <a:cubicBezTo>
                  <a:pt x="6518250" y="1524133"/>
                  <a:pt x="6515800" y="1554782"/>
                  <a:pt x="6510741" y="1584794"/>
                </a:cubicBezTo>
                <a:lnTo>
                  <a:pt x="6510203" y="1591418"/>
                </a:lnTo>
                <a:cubicBezTo>
                  <a:pt x="6510033" y="1591423"/>
                  <a:pt x="6509865" y="1591427"/>
                  <a:pt x="6509697" y="1591480"/>
                </a:cubicBezTo>
                <a:cubicBezTo>
                  <a:pt x="6459422" y="1941574"/>
                  <a:pt x="6178383" y="2220146"/>
                  <a:pt x="5819531" y="2279078"/>
                </a:cubicBezTo>
                <a:lnTo>
                  <a:pt x="5819415" y="2280217"/>
                </a:lnTo>
                <a:cubicBezTo>
                  <a:pt x="5814105" y="2281220"/>
                  <a:pt x="5808776" y="2282161"/>
                  <a:pt x="5803199" y="2281745"/>
                </a:cubicBezTo>
                <a:cubicBezTo>
                  <a:pt x="5772027" y="2287255"/>
                  <a:pt x="5740146" y="2290213"/>
                  <a:pt x="5707772" y="2290736"/>
                </a:cubicBezTo>
                <a:lnTo>
                  <a:pt x="5690654" y="2292349"/>
                </a:lnTo>
                <a:lnTo>
                  <a:pt x="5690628" y="2291858"/>
                </a:lnTo>
                <a:lnTo>
                  <a:pt x="5690129" y="2291891"/>
                </a:lnTo>
                <a:cubicBezTo>
                  <a:pt x="5689563" y="2288119"/>
                  <a:pt x="5689536" y="2284333"/>
                  <a:pt x="5689536" y="2280541"/>
                </a:cubicBezTo>
                <a:cubicBezTo>
                  <a:pt x="5689536" y="2274903"/>
                  <a:pt x="5689594" y="2269279"/>
                  <a:pt x="5690906" y="2263693"/>
                </a:cubicBezTo>
                <a:cubicBezTo>
                  <a:pt x="5690864" y="2232611"/>
                  <a:pt x="5693314" y="2201969"/>
                  <a:pt x="5698370" y="2171962"/>
                </a:cubicBezTo>
                <a:lnTo>
                  <a:pt x="5698911" y="2165325"/>
                </a:lnTo>
                <a:cubicBezTo>
                  <a:pt x="5699079" y="2165320"/>
                  <a:pt x="5699249" y="2165315"/>
                  <a:pt x="5699416" y="2165262"/>
                </a:cubicBezTo>
                <a:cubicBezTo>
                  <a:pt x="5749693" y="1815167"/>
                  <a:pt x="6030732" y="1536596"/>
                  <a:pt x="6389582" y="1477664"/>
                </a:cubicBezTo>
                <a:lnTo>
                  <a:pt x="6389699" y="1476525"/>
                </a:lnTo>
                <a:cubicBezTo>
                  <a:pt x="6395008" y="1475523"/>
                  <a:pt x="6400336" y="1474582"/>
                  <a:pt x="6405912" y="1474998"/>
                </a:cubicBezTo>
                <a:cubicBezTo>
                  <a:pt x="6437095" y="1469485"/>
                  <a:pt x="6468988" y="1466527"/>
                  <a:pt x="6501373" y="1466004"/>
                </a:cubicBezTo>
                <a:close/>
                <a:moveTo>
                  <a:pt x="4840098" y="1464394"/>
                </a:moveTo>
                <a:lnTo>
                  <a:pt x="4857185" y="1466004"/>
                </a:lnTo>
                <a:cubicBezTo>
                  <a:pt x="4889571" y="1466527"/>
                  <a:pt x="4921463" y="1469485"/>
                  <a:pt x="4952647" y="1474998"/>
                </a:cubicBezTo>
                <a:cubicBezTo>
                  <a:pt x="4958223" y="1474582"/>
                  <a:pt x="4963551" y="1475523"/>
                  <a:pt x="4968859" y="1476525"/>
                </a:cubicBezTo>
                <a:lnTo>
                  <a:pt x="4968976" y="1477664"/>
                </a:lnTo>
                <a:cubicBezTo>
                  <a:pt x="5327827" y="1536596"/>
                  <a:pt x="5608866" y="1815167"/>
                  <a:pt x="5659142" y="2165262"/>
                </a:cubicBezTo>
                <a:cubicBezTo>
                  <a:pt x="5659310" y="2165315"/>
                  <a:pt x="5659479" y="2165320"/>
                  <a:pt x="5659648" y="2165325"/>
                </a:cubicBezTo>
                <a:lnTo>
                  <a:pt x="5660188" y="2171962"/>
                </a:lnTo>
                <a:cubicBezTo>
                  <a:pt x="5665245" y="2201969"/>
                  <a:pt x="5667694" y="2232611"/>
                  <a:pt x="5667652" y="2263693"/>
                </a:cubicBezTo>
                <a:cubicBezTo>
                  <a:pt x="5668964" y="2269279"/>
                  <a:pt x="5669023" y="2274903"/>
                  <a:pt x="5669023" y="2280541"/>
                </a:cubicBezTo>
                <a:cubicBezTo>
                  <a:pt x="5669023" y="2284333"/>
                  <a:pt x="5668996" y="2288119"/>
                  <a:pt x="5668430" y="2291891"/>
                </a:cubicBezTo>
                <a:lnTo>
                  <a:pt x="5667931" y="2291858"/>
                </a:lnTo>
                <a:lnTo>
                  <a:pt x="5667905" y="2292349"/>
                </a:lnTo>
                <a:lnTo>
                  <a:pt x="5650786" y="2290736"/>
                </a:lnTo>
                <a:cubicBezTo>
                  <a:pt x="5618412" y="2290213"/>
                  <a:pt x="5586532" y="2287255"/>
                  <a:pt x="5555360" y="2281745"/>
                </a:cubicBezTo>
                <a:cubicBezTo>
                  <a:pt x="5549783" y="2282161"/>
                  <a:pt x="5544454" y="2281220"/>
                  <a:pt x="5539143" y="2280217"/>
                </a:cubicBezTo>
                <a:lnTo>
                  <a:pt x="5539027" y="2279078"/>
                </a:lnTo>
                <a:cubicBezTo>
                  <a:pt x="5180176" y="2220146"/>
                  <a:pt x="4899137" y="1941574"/>
                  <a:pt x="4848861" y="1591480"/>
                </a:cubicBezTo>
                <a:cubicBezTo>
                  <a:pt x="4848694" y="1591427"/>
                  <a:pt x="4848525" y="1591423"/>
                  <a:pt x="4848356" y="1591418"/>
                </a:cubicBezTo>
                <a:lnTo>
                  <a:pt x="4847817" y="1584794"/>
                </a:lnTo>
                <a:cubicBezTo>
                  <a:pt x="4842759" y="1554782"/>
                  <a:pt x="4840308" y="1524133"/>
                  <a:pt x="4840350" y="1493044"/>
                </a:cubicBezTo>
                <a:cubicBezTo>
                  <a:pt x="4839038" y="1487460"/>
                  <a:pt x="4838980" y="1481838"/>
                  <a:pt x="4838980" y="1476202"/>
                </a:cubicBezTo>
                <a:lnTo>
                  <a:pt x="4839574" y="1464852"/>
                </a:lnTo>
                <a:lnTo>
                  <a:pt x="4840072" y="1464884"/>
                </a:lnTo>
                <a:close/>
                <a:moveTo>
                  <a:pt x="4826310" y="1464394"/>
                </a:moveTo>
                <a:lnTo>
                  <a:pt x="4826336" y="1464884"/>
                </a:lnTo>
                <a:lnTo>
                  <a:pt x="4826834" y="1464852"/>
                </a:lnTo>
                <a:lnTo>
                  <a:pt x="4827428" y="1476202"/>
                </a:lnTo>
                <a:cubicBezTo>
                  <a:pt x="4827428" y="1481838"/>
                  <a:pt x="4827369" y="1487460"/>
                  <a:pt x="4826057" y="1493044"/>
                </a:cubicBezTo>
                <a:cubicBezTo>
                  <a:pt x="4826099" y="1524133"/>
                  <a:pt x="4823649" y="1554782"/>
                  <a:pt x="4818590" y="1584794"/>
                </a:cubicBezTo>
                <a:lnTo>
                  <a:pt x="4818052" y="1591418"/>
                </a:lnTo>
                <a:cubicBezTo>
                  <a:pt x="4817882" y="1591423"/>
                  <a:pt x="4817714" y="1591427"/>
                  <a:pt x="4817546" y="1591480"/>
                </a:cubicBezTo>
                <a:cubicBezTo>
                  <a:pt x="4767271" y="1941574"/>
                  <a:pt x="4486232" y="2220146"/>
                  <a:pt x="4127381" y="2279078"/>
                </a:cubicBezTo>
                <a:lnTo>
                  <a:pt x="4127264" y="2280217"/>
                </a:lnTo>
                <a:cubicBezTo>
                  <a:pt x="4121954" y="2281220"/>
                  <a:pt x="4116625" y="2282161"/>
                  <a:pt x="4111048" y="2281745"/>
                </a:cubicBezTo>
                <a:cubicBezTo>
                  <a:pt x="4079876" y="2287255"/>
                  <a:pt x="4047996" y="2290213"/>
                  <a:pt x="4015621" y="2290736"/>
                </a:cubicBezTo>
                <a:lnTo>
                  <a:pt x="3998503" y="2292349"/>
                </a:lnTo>
                <a:lnTo>
                  <a:pt x="3998477" y="2291858"/>
                </a:lnTo>
                <a:lnTo>
                  <a:pt x="3997978" y="2291891"/>
                </a:lnTo>
                <a:cubicBezTo>
                  <a:pt x="3997412" y="2288119"/>
                  <a:pt x="3997385" y="2284333"/>
                  <a:pt x="3997385" y="2280541"/>
                </a:cubicBezTo>
                <a:cubicBezTo>
                  <a:pt x="3997385" y="2274903"/>
                  <a:pt x="3997443" y="2269279"/>
                  <a:pt x="3998755" y="2263693"/>
                </a:cubicBezTo>
                <a:cubicBezTo>
                  <a:pt x="3998713" y="2232611"/>
                  <a:pt x="4001163" y="2201969"/>
                  <a:pt x="4006219" y="2171962"/>
                </a:cubicBezTo>
                <a:lnTo>
                  <a:pt x="4006760" y="2165325"/>
                </a:lnTo>
                <a:cubicBezTo>
                  <a:pt x="4006928" y="2165320"/>
                  <a:pt x="4007098" y="2165315"/>
                  <a:pt x="4007265" y="2165262"/>
                </a:cubicBezTo>
                <a:cubicBezTo>
                  <a:pt x="4057542" y="1815167"/>
                  <a:pt x="4338581" y="1536596"/>
                  <a:pt x="4697431" y="1477664"/>
                </a:cubicBezTo>
                <a:lnTo>
                  <a:pt x="4697548" y="1476525"/>
                </a:lnTo>
                <a:cubicBezTo>
                  <a:pt x="4702857" y="1475523"/>
                  <a:pt x="4708185" y="1474582"/>
                  <a:pt x="4713761" y="1474998"/>
                </a:cubicBezTo>
                <a:cubicBezTo>
                  <a:pt x="4744944" y="1469485"/>
                  <a:pt x="4776837" y="1466527"/>
                  <a:pt x="4809222" y="1466004"/>
                </a:cubicBezTo>
                <a:close/>
                <a:moveTo>
                  <a:pt x="3147947" y="1464394"/>
                </a:moveTo>
                <a:lnTo>
                  <a:pt x="3165034" y="1466004"/>
                </a:lnTo>
                <a:cubicBezTo>
                  <a:pt x="3197420" y="1466527"/>
                  <a:pt x="3229312" y="1469485"/>
                  <a:pt x="3260496" y="1474998"/>
                </a:cubicBezTo>
                <a:cubicBezTo>
                  <a:pt x="3266072" y="1474582"/>
                  <a:pt x="3271400" y="1475523"/>
                  <a:pt x="3276708" y="1476525"/>
                </a:cubicBezTo>
                <a:lnTo>
                  <a:pt x="3276826" y="1477664"/>
                </a:lnTo>
                <a:cubicBezTo>
                  <a:pt x="3635676" y="1536596"/>
                  <a:pt x="3916715" y="1815167"/>
                  <a:pt x="3966991" y="2165262"/>
                </a:cubicBezTo>
                <a:cubicBezTo>
                  <a:pt x="3967159" y="2165315"/>
                  <a:pt x="3967328" y="2165320"/>
                  <a:pt x="3967497" y="2165325"/>
                </a:cubicBezTo>
                <a:lnTo>
                  <a:pt x="3968037" y="2171962"/>
                </a:lnTo>
                <a:cubicBezTo>
                  <a:pt x="3973094" y="2201969"/>
                  <a:pt x="3975543" y="2232611"/>
                  <a:pt x="3975501" y="2263693"/>
                </a:cubicBezTo>
                <a:cubicBezTo>
                  <a:pt x="3976813" y="2269279"/>
                  <a:pt x="3976872" y="2274903"/>
                  <a:pt x="3976872" y="2280541"/>
                </a:cubicBezTo>
                <a:cubicBezTo>
                  <a:pt x="3976872" y="2284333"/>
                  <a:pt x="3976845" y="2288119"/>
                  <a:pt x="3976279" y="2291891"/>
                </a:cubicBezTo>
                <a:lnTo>
                  <a:pt x="3975780" y="2291858"/>
                </a:lnTo>
                <a:lnTo>
                  <a:pt x="3975754" y="2292349"/>
                </a:lnTo>
                <a:lnTo>
                  <a:pt x="3958635" y="2290736"/>
                </a:lnTo>
                <a:cubicBezTo>
                  <a:pt x="3926261" y="2290213"/>
                  <a:pt x="3894381" y="2287255"/>
                  <a:pt x="3863209" y="2281745"/>
                </a:cubicBezTo>
                <a:cubicBezTo>
                  <a:pt x="3857632" y="2282161"/>
                  <a:pt x="3852303" y="2281220"/>
                  <a:pt x="3846992" y="2280217"/>
                </a:cubicBezTo>
                <a:lnTo>
                  <a:pt x="3846876" y="2279078"/>
                </a:lnTo>
                <a:cubicBezTo>
                  <a:pt x="3488025" y="2220146"/>
                  <a:pt x="3206986" y="1941574"/>
                  <a:pt x="3156710" y="1591480"/>
                </a:cubicBezTo>
                <a:cubicBezTo>
                  <a:pt x="3156543" y="1591427"/>
                  <a:pt x="3156374" y="1591423"/>
                  <a:pt x="3156205" y="1591418"/>
                </a:cubicBezTo>
                <a:lnTo>
                  <a:pt x="3155667" y="1584794"/>
                </a:lnTo>
                <a:cubicBezTo>
                  <a:pt x="3150608" y="1554782"/>
                  <a:pt x="3148157" y="1524133"/>
                  <a:pt x="3148199" y="1493044"/>
                </a:cubicBezTo>
                <a:cubicBezTo>
                  <a:pt x="3146887" y="1487460"/>
                  <a:pt x="3146829" y="1481838"/>
                  <a:pt x="3146829" y="1476202"/>
                </a:cubicBezTo>
                <a:lnTo>
                  <a:pt x="3147423" y="1464852"/>
                </a:lnTo>
                <a:lnTo>
                  <a:pt x="3147921" y="1464884"/>
                </a:lnTo>
                <a:close/>
                <a:moveTo>
                  <a:pt x="3134159" y="1464394"/>
                </a:moveTo>
                <a:lnTo>
                  <a:pt x="3134185" y="1464884"/>
                </a:lnTo>
                <a:lnTo>
                  <a:pt x="3134683" y="1464852"/>
                </a:lnTo>
                <a:lnTo>
                  <a:pt x="3135277" y="1476202"/>
                </a:lnTo>
                <a:cubicBezTo>
                  <a:pt x="3135277" y="1481838"/>
                  <a:pt x="3135218" y="1487460"/>
                  <a:pt x="3133906" y="1493044"/>
                </a:cubicBezTo>
                <a:cubicBezTo>
                  <a:pt x="3133948" y="1524133"/>
                  <a:pt x="3131498" y="1554782"/>
                  <a:pt x="3126439" y="1584794"/>
                </a:cubicBezTo>
                <a:lnTo>
                  <a:pt x="3125901" y="1591418"/>
                </a:lnTo>
                <a:cubicBezTo>
                  <a:pt x="3125731" y="1591423"/>
                  <a:pt x="3125563" y="1591427"/>
                  <a:pt x="3125395" y="1591480"/>
                </a:cubicBezTo>
                <a:cubicBezTo>
                  <a:pt x="3075120" y="1941574"/>
                  <a:pt x="2794081" y="2220146"/>
                  <a:pt x="2435230" y="2279078"/>
                </a:cubicBezTo>
                <a:lnTo>
                  <a:pt x="2435113" y="2280217"/>
                </a:lnTo>
                <a:cubicBezTo>
                  <a:pt x="2429803" y="2281220"/>
                  <a:pt x="2424474" y="2282161"/>
                  <a:pt x="2418897" y="2281745"/>
                </a:cubicBezTo>
                <a:cubicBezTo>
                  <a:pt x="2387725" y="2287255"/>
                  <a:pt x="2355845" y="2290213"/>
                  <a:pt x="2323470" y="2290736"/>
                </a:cubicBezTo>
                <a:lnTo>
                  <a:pt x="2306352" y="2292349"/>
                </a:lnTo>
                <a:lnTo>
                  <a:pt x="2306326" y="2291858"/>
                </a:lnTo>
                <a:lnTo>
                  <a:pt x="2305827" y="2291891"/>
                </a:lnTo>
                <a:cubicBezTo>
                  <a:pt x="2305261" y="2288119"/>
                  <a:pt x="2305234" y="2284333"/>
                  <a:pt x="2305234" y="2280541"/>
                </a:cubicBezTo>
                <a:cubicBezTo>
                  <a:pt x="2305234" y="2274903"/>
                  <a:pt x="2305292" y="2269279"/>
                  <a:pt x="2306604" y="2263693"/>
                </a:cubicBezTo>
                <a:cubicBezTo>
                  <a:pt x="2306562" y="2232611"/>
                  <a:pt x="2309012" y="2201969"/>
                  <a:pt x="2314068" y="2171962"/>
                </a:cubicBezTo>
                <a:lnTo>
                  <a:pt x="2314609" y="2165325"/>
                </a:lnTo>
                <a:cubicBezTo>
                  <a:pt x="2314777" y="2165320"/>
                  <a:pt x="2314947" y="2165315"/>
                  <a:pt x="2315114" y="2165262"/>
                </a:cubicBezTo>
                <a:cubicBezTo>
                  <a:pt x="2365391" y="1815167"/>
                  <a:pt x="2646430" y="1536596"/>
                  <a:pt x="3005280" y="1477664"/>
                </a:cubicBezTo>
                <a:lnTo>
                  <a:pt x="3005397" y="1476525"/>
                </a:lnTo>
                <a:cubicBezTo>
                  <a:pt x="3010706" y="1475523"/>
                  <a:pt x="3016034" y="1474582"/>
                  <a:pt x="3021610" y="1474998"/>
                </a:cubicBezTo>
                <a:cubicBezTo>
                  <a:pt x="3052793" y="1469485"/>
                  <a:pt x="3084686" y="1466527"/>
                  <a:pt x="3117071" y="1466004"/>
                </a:cubicBezTo>
                <a:close/>
                <a:moveTo>
                  <a:pt x="1455796" y="1464394"/>
                </a:moveTo>
                <a:lnTo>
                  <a:pt x="1472883" y="1466004"/>
                </a:lnTo>
                <a:cubicBezTo>
                  <a:pt x="1505269" y="1466527"/>
                  <a:pt x="1537161" y="1469485"/>
                  <a:pt x="1568345" y="1474998"/>
                </a:cubicBezTo>
                <a:cubicBezTo>
                  <a:pt x="1573921" y="1474582"/>
                  <a:pt x="1579249" y="1475523"/>
                  <a:pt x="1584557" y="1476525"/>
                </a:cubicBezTo>
                <a:lnTo>
                  <a:pt x="1584675" y="1477664"/>
                </a:lnTo>
                <a:cubicBezTo>
                  <a:pt x="1943525" y="1536596"/>
                  <a:pt x="2224564" y="1815167"/>
                  <a:pt x="2274840" y="2165262"/>
                </a:cubicBezTo>
                <a:cubicBezTo>
                  <a:pt x="2275008" y="2165315"/>
                  <a:pt x="2275177" y="2165320"/>
                  <a:pt x="2275346" y="2165325"/>
                </a:cubicBezTo>
                <a:lnTo>
                  <a:pt x="2275886" y="2171962"/>
                </a:lnTo>
                <a:cubicBezTo>
                  <a:pt x="2280943" y="2201969"/>
                  <a:pt x="2283392" y="2232611"/>
                  <a:pt x="2283350" y="2263693"/>
                </a:cubicBezTo>
                <a:cubicBezTo>
                  <a:pt x="2284662" y="2269279"/>
                  <a:pt x="2284721" y="2274903"/>
                  <a:pt x="2284721" y="2280541"/>
                </a:cubicBezTo>
                <a:cubicBezTo>
                  <a:pt x="2284721" y="2284333"/>
                  <a:pt x="2284694" y="2288119"/>
                  <a:pt x="2284128" y="2291891"/>
                </a:cubicBezTo>
                <a:lnTo>
                  <a:pt x="2283629" y="2291858"/>
                </a:lnTo>
                <a:lnTo>
                  <a:pt x="2283603" y="2292349"/>
                </a:lnTo>
                <a:lnTo>
                  <a:pt x="2266484" y="2290736"/>
                </a:lnTo>
                <a:cubicBezTo>
                  <a:pt x="2234110" y="2290213"/>
                  <a:pt x="2202230" y="2287255"/>
                  <a:pt x="2171058" y="2281745"/>
                </a:cubicBezTo>
                <a:cubicBezTo>
                  <a:pt x="2165481" y="2282161"/>
                  <a:pt x="2160152" y="2281220"/>
                  <a:pt x="2154841" y="2280217"/>
                </a:cubicBezTo>
                <a:lnTo>
                  <a:pt x="2154725" y="2279078"/>
                </a:lnTo>
                <a:cubicBezTo>
                  <a:pt x="1795874" y="2220146"/>
                  <a:pt x="1514835" y="1941574"/>
                  <a:pt x="1464559" y="1591480"/>
                </a:cubicBezTo>
                <a:cubicBezTo>
                  <a:pt x="1464392" y="1591427"/>
                  <a:pt x="1464223" y="1591423"/>
                  <a:pt x="1464054" y="1591418"/>
                </a:cubicBezTo>
                <a:lnTo>
                  <a:pt x="1463515" y="1584794"/>
                </a:lnTo>
                <a:cubicBezTo>
                  <a:pt x="1458457" y="1554782"/>
                  <a:pt x="1456006" y="1524133"/>
                  <a:pt x="1456048" y="1493044"/>
                </a:cubicBezTo>
                <a:cubicBezTo>
                  <a:pt x="1454736" y="1487460"/>
                  <a:pt x="1454678" y="1481838"/>
                  <a:pt x="1454678" y="1476202"/>
                </a:cubicBezTo>
                <a:lnTo>
                  <a:pt x="1455272" y="1464852"/>
                </a:lnTo>
                <a:lnTo>
                  <a:pt x="1455770" y="1464884"/>
                </a:lnTo>
                <a:close/>
                <a:moveTo>
                  <a:pt x="1442008" y="1464394"/>
                </a:moveTo>
                <a:lnTo>
                  <a:pt x="1442034" y="1464884"/>
                </a:lnTo>
                <a:lnTo>
                  <a:pt x="1442532" y="1464852"/>
                </a:lnTo>
                <a:lnTo>
                  <a:pt x="1443126" y="1476202"/>
                </a:lnTo>
                <a:cubicBezTo>
                  <a:pt x="1443126" y="1481838"/>
                  <a:pt x="1443067" y="1487460"/>
                  <a:pt x="1441755" y="1493044"/>
                </a:cubicBezTo>
                <a:cubicBezTo>
                  <a:pt x="1441797" y="1524133"/>
                  <a:pt x="1439347" y="1554782"/>
                  <a:pt x="1434288" y="1584794"/>
                </a:cubicBezTo>
                <a:lnTo>
                  <a:pt x="1433750" y="1591418"/>
                </a:lnTo>
                <a:cubicBezTo>
                  <a:pt x="1433580" y="1591423"/>
                  <a:pt x="1433412" y="1591427"/>
                  <a:pt x="1433244" y="1591480"/>
                </a:cubicBezTo>
                <a:cubicBezTo>
                  <a:pt x="1382969" y="1941574"/>
                  <a:pt x="1101930" y="2220146"/>
                  <a:pt x="743079" y="2279078"/>
                </a:cubicBezTo>
                <a:lnTo>
                  <a:pt x="742962" y="2280217"/>
                </a:lnTo>
                <a:cubicBezTo>
                  <a:pt x="737652" y="2281220"/>
                  <a:pt x="732323" y="2282161"/>
                  <a:pt x="726746" y="2281745"/>
                </a:cubicBezTo>
                <a:cubicBezTo>
                  <a:pt x="695574" y="2287255"/>
                  <a:pt x="663693" y="2290213"/>
                  <a:pt x="631319" y="2290736"/>
                </a:cubicBezTo>
                <a:lnTo>
                  <a:pt x="614201" y="2292349"/>
                </a:lnTo>
                <a:lnTo>
                  <a:pt x="614175" y="2291858"/>
                </a:lnTo>
                <a:lnTo>
                  <a:pt x="613676" y="2291891"/>
                </a:lnTo>
                <a:cubicBezTo>
                  <a:pt x="613110" y="2288119"/>
                  <a:pt x="613083" y="2284333"/>
                  <a:pt x="613083" y="2280541"/>
                </a:cubicBezTo>
                <a:cubicBezTo>
                  <a:pt x="613083" y="2274903"/>
                  <a:pt x="613141" y="2269279"/>
                  <a:pt x="614453" y="2263693"/>
                </a:cubicBezTo>
                <a:cubicBezTo>
                  <a:pt x="614411" y="2232611"/>
                  <a:pt x="616861" y="2201969"/>
                  <a:pt x="621917" y="2171962"/>
                </a:cubicBezTo>
                <a:lnTo>
                  <a:pt x="622458" y="2165325"/>
                </a:lnTo>
                <a:cubicBezTo>
                  <a:pt x="622626" y="2165320"/>
                  <a:pt x="622796" y="2165315"/>
                  <a:pt x="622963" y="2165262"/>
                </a:cubicBezTo>
                <a:cubicBezTo>
                  <a:pt x="673240" y="1815167"/>
                  <a:pt x="954279" y="1536596"/>
                  <a:pt x="1313129" y="1477664"/>
                </a:cubicBezTo>
                <a:lnTo>
                  <a:pt x="1313246" y="1476525"/>
                </a:lnTo>
                <a:cubicBezTo>
                  <a:pt x="1318555" y="1475523"/>
                  <a:pt x="1323883" y="1474582"/>
                  <a:pt x="1329459" y="1474998"/>
                </a:cubicBezTo>
                <a:cubicBezTo>
                  <a:pt x="1360642" y="1469485"/>
                  <a:pt x="1392535" y="1466527"/>
                  <a:pt x="1424920" y="1466004"/>
                </a:cubicBezTo>
                <a:close/>
                <a:moveTo>
                  <a:pt x="10909360" y="750600"/>
                </a:moveTo>
                <a:cubicBezTo>
                  <a:pt x="10962636" y="1021506"/>
                  <a:pt x="11177479" y="1236303"/>
                  <a:pt x="11452669" y="1295446"/>
                </a:cubicBezTo>
                <a:cubicBezTo>
                  <a:pt x="11399394" y="1024540"/>
                  <a:pt x="11184550" y="809743"/>
                  <a:pt x="10909360" y="750600"/>
                </a:cubicBezTo>
                <a:close/>
                <a:moveTo>
                  <a:pt x="10602109" y="750600"/>
                </a:moveTo>
                <a:cubicBezTo>
                  <a:pt x="10326919" y="809743"/>
                  <a:pt x="10112075" y="1024540"/>
                  <a:pt x="10058800" y="1295446"/>
                </a:cubicBezTo>
                <a:cubicBezTo>
                  <a:pt x="10333990" y="1236303"/>
                  <a:pt x="10548833" y="1021506"/>
                  <a:pt x="10602109" y="750600"/>
                </a:cubicBezTo>
                <a:close/>
                <a:moveTo>
                  <a:pt x="9217207" y="750600"/>
                </a:moveTo>
                <a:cubicBezTo>
                  <a:pt x="9270483" y="1021506"/>
                  <a:pt x="9485326" y="1236303"/>
                  <a:pt x="9760516" y="1295446"/>
                </a:cubicBezTo>
                <a:cubicBezTo>
                  <a:pt x="9707241" y="1024540"/>
                  <a:pt x="9492397" y="809743"/>
                  <a:pt x="9217207" y="750600"/>
                </a:cubicBezTo>
                <a:close/>
                <a:moveTo>
                  <a:pt x="8909958" y="750600"/>
                </a:moveTo>
                <a:cubicBezTo>
                  <a:pt x="8634768" y="809743"/>
                  <a:pt x="8419924" y="1024540"/>
                  <a:pt x="8366649" y="1295446"/>
                </a:cubicBezTo>
                <a:cubicBezTo>
                  <a:pt x="8641839" y="1236303"/>
                  <a:pt x="8856682" y="1021506"/>
                  <a:pt x="8909958" y="750600"/>
                </a:cubicBezTo>
                <a:close/>
                <a:moveTo>
                  <a:pt x="7525056" y="750600"/>
                </a:moveTo>
                <a:cubicBezTo>
                  <a:pt x="7578332" y="1021506"/>
                  <a:pt x="7793175" y="1236303"/>
                  <a:pt x="8068365" y="1295446"/>
                </a:cubicBezTo>
                <a:cubicBezTo>
                  <a:pt x="8015090" y="1024540"/>
                  <a:pt x="7800246" y="809743"/>
                  <a:pt x="7525056" y="750600"/>
                </a:cubicBezTo>
                <a:close/>
                <a:moveTo>
                  <a:pt x="7217807" y="750600"/>
                </a:moveTo>
                <a:cubicBezTo>
                  <a:pt x="6942617" y="809743"/>
                  <a:pt x="6727773" y="1024540"/>
                  <a:pt x="6674498" y="1295446"/>
                </a:cubicBezTo>
                <a:cubicBezTo>
                  <a:pt x="6949688" y="1236303"/>
                  <a:pt x="7164531" y="1021506"/>
                  <a:pt x="7217807" y="750600"/>
                </a:cubicBezTo>
                <a:close/>
                <a:moveTo>
                  <a:pt x="5832905" y="750600"/>
                </a:moveTo>
                <a:cubicBezTo>
                  <a:pt x="5886181" y="1021506"/>
                  <a:pt x="6101024" y="1236303"/>
                  <a:pt x="6376214" y="1295446"/>
                </a:cubicBezTo>
                <a:cubicBezTo>
                  <a:pt x="6322939" y="1024540"/>
                  <a:pt x="6108095" y="809743"/>
                  <a:pt x="5832905" y="750600"/>
                </a:cubicBezTo>
                <a:close/>
                <a:moveTo>
                  <a:pt x="5525656" y="750600"/>
                </a:moveTo>
                <a:cubicBezTo>
                  <a:pt x="5250466" y="809743"/>
                  <a:pt x="5035622" y="1024540"/>
                  <a:pt x="4982347" y="1295446"/>
                </a:cubicBezTo>
                <a:cubicBezTo>
                  <a:pt x="5257537" y="1236303"/>
                  <a:pt x="5472380" y="1021506"/>
                  <a:pt x="5525656" y="750600"/>
                </a:cubicBezTo>
                <a:close/>
                <a:moveTo>
                  <a:pt x="4140754" y="750600"/>
                </a:moveTo>
                <a:cubicBezTo>
                  <a:pt x="4194030" y="1021506"/>
                  <a:pt x="4408873" y="1236303"/>
                  <a:pt x="4684063" y="1295446"/>
                </a:cubicBezTo>
                <a:cubicBezTo>
                  <a:pt x="4630788" y="1024540"/>
                  <a:pt x="4415944" y="809743"/>
                  <a:pt x="4140754" y="750600"/>
                </a:cubicBezTo>
                <a:close/>
                <a:moveTo>
                  <a:pt x="3833505" y="750600"/>
                </a:moveTo>
                <a:cubicBezTo>
                  <a:pt x="3558315" y="809743"/>
                  <a:pt x="3343471" y="1024540"/>
                  <a:pt x="3290196" y="1295446"/>
                </a:cubicBezTo>
                <a:cubicBezTo>
                  <a:pt x="3565386" y="1236303"/>
                  <a:pt x="3780229" y="1021506"/>
                  <a:pt x="3833505" y="750600"/>
                </a:cubicBezTo>
                <a:close/>
                <a:moveTo>
                  <a:pt x="2448603" y="750600"/>
                </a:moveTo>
                <a:cubicBezTo>
                  <a:pt x="2501879" y="1021506"/>
                  <a:pt x="2716722" y="1236303"/>
                  <a:pt x="2991912" y="1295446"/>
                </a:cubicBezTo>
                <a:cubicBezTo>
                  <a:pt x="2938637" y="1024540"/>
                  <a:pt x="2723793" y="809743"/>
                  <a:pt x="2448603" y="750600"/>
                </a:cubicBezTo>
                <a:close/>
                <a:moveTo>
                  <a:pt x="2141354" y="750600"/>
                </a:moveTo>
                <a:cubicBezTo>
                  <a:pt x="1866164" y="809743"/>
                  <a:pt x="1651320" y="1024540"/>
                  <a:pt x="1598045" y="1295446"/>
                </a:cubicBezTo>
                <a:cubicBezTo>
                  <a:pt x="1873235" y="1236303"/>
                  <a:pt x="2088078" y="1021506"/>
                  <a:pt x="2141354" y="750600"/>
                </a:cubicBezTo>
                <a:close/>
                <a:moveTo>
                  <a:pt x="756452" y="750600"/>
                </a:moveTo>
                <a:cubicBezTo>
                  <a:pt x="809728" y="1021506"/>
                  <a:pt x="1024571" y="1236303"/>
                  <a:pt x="1299761" y="1295446"/>
                </a:cubicBezTo>
                <a:cubicBezTo>
                  <a:pt x="1246486" y="1024540"/>
                  <a:pt x="1031642" y="809743"/>
                  <a:pt x="756452" y="750600"/>
                </a:cubicBezTo>
                <a:close/>
                <a:moveTo>
                  <a:pt x="12192000" y="647790"/>
                </a:moveTo>
                <a:lnTo>
                  <a:pt x="12192000" y="780838"/>
                </a:lnTo>
                <a:cubicBezTo>
                  <a:pt x="11966807" y="865550"/>
                  <a:pt x="11797421" y="1059155"/>
                  <a:pt x="11750953" y="1295446"/>
                </a:cubicBezTo>
                <a:cubicBezTo>
                  <a:pt x="11935988" y="1255679"/>
                  <a:pt x="12093739" y="1145540"/>
                  <a:pt x="12192000" y="994335"/>
                </a:cubicBezTo>
                <a:lnTo>
                  <a:pt x="12192000" y="1195909"/>
                </a:lnTo>
                <a:cubicBezTo>
                  <a:pt x="12071770" y="1314911"/>
                  <a:pt x="11914089" y="1397686"/>
                  <a:pt x="11737582" y="1426902"/>
                </a:cubicBezTo>
                <a:lnTo>
                  <a:pt x="11737466" y="1428050"/>
                </a:lnTo>
                <a:cubicBezTo>
                  <a:pt x="11732155" y="1429061"/>
                  <a:pt x="11726826" y="1430009"/>
                  <a:pt x="11721249" y="1429590"/>
                </a:cubicBezTo>
                <a:cubicBezTo>
                  <a:pt x="11690077" y="1435144"/>
                  <a:pt x="11658197" y="1438125"/>
                  <a:pt x="11625822" y="1438652"/>
                </a:cubicBezTo>
                <a:lnTo>
                  <a:pt x="11608704" y="1440278"/>
                </a:lnTo>
                <a:lnTo>
                  <a:pt x="11608678" y="1439783"/>
                </a:lnTo>
                <a:lnTo>
                  <a:pt x="11608179" y="1439816"/>
                </a:lnTo>
                <a:cubicBezTo>
                  <a:pt x="11607613" y="1436014"/>
                  <a:pt x="11607586" y="1432198"/>
                  <a:pt x="11607586" y="1428376"/>
                </a:cubicBezTo>
                <a:cubicBezTo>
                  <a:pt x="11607586" y="1422694"/>
                  <a:pt x="11607645" y="1417025"/>
                  <a:pt x="11608957" y="1411395"/>
                </a:cubicBezTo>
                <a:cubicBezTo>
                  <a:pt x="11608914" y="1380067"/>
                  <a:pt x="11611364" y="1349182"/>
                  <a:pt x="11616421" y="1318938"/>
                </a:cubicBezTo>
                <a:lnTo>
                  <a:pt x="11616961" y="1312248"/>
                </a:lnTo>
                <a:cubicBezTo>
                  <a:pt x="11617130" y="1312243"/>
                  <a:pt x="11617299" y="1312238"/>
                  <a:pt x="11617466" y="1312185"/>
                </a:cubicBezTo>
                <a:cubicBezTo>
                  <a:pt x="11662185" y="998329"/>
                  <a:pt x="11889463" y="741504"/>
                  <a:pt x="12192000" y="647790"/>
                </a:cubicBezTo>
                <a:close/>
                <a:moveTo>
                  <a:pt x="10767111" y="605769"/>
                </a:moveTo>
                <a:lnTo>
                  <a:pt x="10784198" y="607392"/>
                </a:lnTo>
                <a:cubicBezTo>
                  <a:pt x="10816584" y="607919"/>
                  <a:pt x="10848477" y="610900"/>
                  <a:pt x="10879660" y="616457"/>
                </a:cubicBezTo>
                <a:cubicBezTo>
                  <a:pt x="10885236" y="616038"/>
                  <a:pt x="10890564" y="616986"/>
                  <a:pt x="10895873" y="617996"/>
                </a:cubicBezTo>
                <a:lnTo>
                  <a:pt x="10895990" y="619144"/>
                </a:lnTo>
                <a:cubicBezTo>
                  <a:pt x="11254840" y="678542"/>
                  <a:pt x="11535879" y="959319"/>
                  <a:pt x="11586156" y="1312185"/>
                </a:cubicBezTo>
                <a:cubicBezTo>
                  <a:pt x="11586323" y="1312238"/>
                  <a:pt x="11586492" y="1312243"/>
                  <a:pt x="11586661" y="1312248"/>
                </a:cubicBezTo>
                <a:lnTo>
                  <a:pt x="11587201" y="1318938"/>
                </a:lnTo>
                <a:cubicBezTo>
                  <a:pt x="11592258" y="1349182"/>
                  <a:pt x="11594708" y="1380067"/>
                  <a:pt x="11594665" y="1411395"/>
                </a:cubicBezTo>
                <a:cubicBezTo>
                  <a:pt x="11595977" y="1417025"/>
                  <a:pt x="11596036" y="1422694"/>
                  <a:pt x="11596036" y="1428376"/>
                </a:cubicBezTo>
                <a:cubicBezTo>
                  <a:pt x="11596036" y="1432198"/>
                  <a:pt x="11596009" y="1436014"/>
                  <a:pt x="11595443" y="1439816"/>
                </a:cubicBezTo>
                <a:lnTo>
                  <a:pt x="11594944" y="1439783"/>
                </a:lnTo>
                <a:lnTo>
                  <a:pt x="11594918" y="1440278"/>
                </a:lnTo>
                <a:lnTo>
                  <a:pt x="11577800" y="1438652"/>
                </a:lnTo>
                <a:cubicBezTo>
                  <a:pt x="11545425" y="1438125"/>
                  <a:pt x="11513545" y="1435144"/>
                  <a:pt x="11482373" y="1429590"/>
                </a:cubicBezTo>
                <a:cubicBezTo>
                  <a:pt x="11476796" y="1430009"/>
                  <a:pt x="11471467" y="1429061"/>
                  <a:pt x="11466156" y="1428050"/>
                </a:cubicBezTo>
                <a:lnTo>
                  <a:pt x="11466040" y="1426902"/>
                </a:lnTo>
                <a:cubicBezTo>
                  <a:pt x="11107189" y="1367503"/>
                  <a:pt x="10826150" y="1086726"/>
                  <a:pt x="10775875" y="733861"/>
                </a:cubicBezTo>
                <a:cubicBezTo>
                  <a:pt x="10775707" y="733808"/>
                  <a:pt x="10775539" y="733803"/>
                  <a:pt x="10775369" y="733798"/>
                </a:cubicBezTo>
                <a:lnTo>
                  <a:pt x="10774831" y="727122"/>
                </a:lnTo>
                <a:cubicBezTo>
                  <a:pt x="10769772" y="696872"/>
                  <a:pt x="10767321" y="665981"/>
                  <a:pt x="10767364" y="634646"/>
                </a:cubicBezTo>
                <a:cubicBezTo>
                  <a:pt x="10766052" y="629018"/>
                  <a:pt x="10765993" y="623351"/>
                  <a:pt x="10765993" y="617670"/>
                </a:cubicBezTo>
                <a:lnTo>
                  <a:pt x="10766587" y="606230"/>
                </a:lnTo>
                <a:lnTo>
                  <a:pt x="10767085" y="606263"/>
                </a:lnTo>
                <a:close/>
                <a:moveTo>
                  <a:pt x="10744358" y="605769"/>
                </a:moveTo>
                <a:lnTo>
                  <a:pt x="10744384" y="606263"/>
                </a:lnTo>
                <a:lnTo>
                  <a:pt x="10744882" y="606230"/>
                </a:lnTo>
                <a:lnTo>
                  <a:pt x="10745476" y="617670"/>
                </a:lnTo>
                <a:cubicBezTo>
                  <a:pt x="10745476" y="623351"/>
                  <a:pt x="10745417" y="629018"/>
                  <a:pt x="10744105" y="634646"/>
                </a:cubicBezTo>
                <a:cubicBezTo>
                  <a:pt x="10744148" y="665981"/>
                  <a:pt x="10741697" y="696872"/>
                  <a:pt x="10736638" y="727122"/>
                </a:cubicBezTo>
                <a:lnTo>
                  <a:pt x="10736100" y="733798"/>
                </a:lnTo>
                <a:cubicBezTo>
                  <a:pt x="10735930" y="733803"/>
                  <a:pt x="10735762" y="733808"/>
                  <a:pt x="10735594" y="733861"/>
                </a:cubicBezTo>
                <a:cubicBezTo>
                  <a:pt x="10685319" y="1086726"/>
                  <a:pt x="10404280" y="1367503"/>
                  <a:pt x="10045429" y="1426902"/>
                </a:cubicBezTo>
                <a:lnTo>
                  <a:pt x="10045313" y="1428050"/>
                </a:lnTo>
                <a:cubicBezTo>
                  <a:pt x="10040002" y="1429061"/>
                  <a:pt x="10034673" y="1430009"/>
                  <a:pt x="10029096" y="1429590"/>
                </a:cubicBezTo>
                <a:cubicBezTo>
                  <a:pt x="9997924" y="1435144"/>
                  <a:pt x="9966044" y="1438125"/>
                  <a:pt x="9933669" y="1438652"/>
                </a:cubicBezTo>
                <a:lnTo>
                  <a:pt x="9916551" y="1440278"/>
                </a:lnTo>
                <a:lnTo>
                  <a:pt x="9916525" y="1439783"/>
                </a:lnTo>
                <a:lnTo>
                  <a:pt x="9916026" y="1439816"/>
                </a:lnTo>
                <a:cubicBezTo>
                  <a:pt x="9915460" y="1436014"/>
                  <a:pt x="9915433" y="1432198"/>
                  <a:pt x="9915433" y="1428376"/>
                </a:cubicBezTo>
                <a:cubicBezTo>
                  <a:pt x="9915433" y="1422694"/>
                  <a:pt x="9915492" y="1417025"/>
                  <a:pt x="9916804" y="1411395"/>
                </a:cubicBezTo>
                <a:cubicBezTo>
                  <a:pt x="9916761" y="1380067"/>
                  <a:pt x="9919211" y="1349182"/>
                  <a:pt x="9924268" y="1318938"/>
                </a:cubicBezTo>
                <a:lnTo>
                  <a:pt x="9924808" y="1312248"/>
                </a:lnTo>
                <a:cubicBezTo>
                  <a:pt x="9924977" y="1312243"/>
                  <a:pt x="9925146" y="1312238"/>
                  <a:pt x="9925314" y="1312185"/>
                </a:cubicBezTo>
                <a:cubicBezTo>
                  <a:pt x="9975590" y="959319"/>
                  <a:pt x="10256629" y="678542"/>
                  <a:pt x="10615479" y="619144"/>
                </a:cubicBezTo>
                <a:lnTo>
                  <a:pt x="10615596" y="617996"/>
                </a:lnTo>
                <a:cubicBezTo>
                  <a:pt x="10620905" y="616986"/>
                  <a:pt x="10626233" y="616038"/>
                  <a:pt x="10631809" y="616457"/>
                </a:cubicBezTo>
                <a:cubicBezTo>
                  <a:pt x="10662992" y="610900"/>
                  <a:pt x="10694885" y="607919"/>
                  <a:pt x="10727271" y="607392"/>
                </a:cubicBezTo>
                <a:close/>
                <a:moveTo>
                  <a:pt x="9074958" y="605769"/>
                </a:moveTo>
                <a:lnTo>
                  <a:pt x="9092045" y="607392"/>
                </a:lnTo>
                <a:cubicBezTo>
                  <a:pt x="9124431" y="607919"/>
                  <a:pt x="9156324" y="610900"/>
                  <a:pt x="9187507" y="616457"/>
                </a:cubicBezTo>
                <a:cubicBezTo>
                  <a:pt x="9193083" y="616038"/>
                  <a:pt x="9198411" y="616986"/>
                  <a:pt x="9203720" y="617996"/>
                </a:cubicBezTo>
                <a:lnTo>
                  <a:pt x="9203837" y="619144"/>
                </a:lnTo>
                <a:cubicBezTo>
                  <a:pt x="9562687" y="678542"/>
                  <a:pt x="9843726" y="959319"/>
                  <a:pt x="9894002" y="1312185"/>
                </a:cubicBezTo>
                <a:cubicBezTo>
                  <a:pt x="9894170" y="1312238"/>
                  <a:pt x="9894339" y="1312243"/>
                  <a:pt x="9894508" y="1312248"/>
                </a:cubicBezTo>
                <a:lnTo>
                  <a:pt x="9895048" y="1318938"/>
                </a:lnTo>
                <a:cubicBezTo>
                  <a:pt x="9900105" y="1349182"/>
                  <a:pt x="9902555" y="1380067"/>
                  <a:pt x="9902512" y="1411395"/>
                </a:cubicBezTo>
                <a:cubicBezTo>
                  <a:pt x="9903824" y="1417025"/>
                  <a:pt x="9903883" y="1422694"/>
                  <a:pt x="9903883" y="1428376"/>
                </a:cubicBezTo>
                <a:cubicBezTo>
                  <a:pt x="9903883" y="1432198"/>
                  <a:pt x="9903856" y="1436014"/>
                  <a:pt x="9903290" y="1439816"/>
                </a:cubicBezTo>
                <a:lnTo>
                  <a:pt x="9902791" y="1439783"/>
                </a:lnTo>
                <a:lnTo>
                  <a:pt x="9902765" y="1440278"/>
                </a:lnTo>
                <a:lnTo>
                  <a:pt x="9885647" y="1438652"/>
                </a:lnTo>
                <a:cubicBezTo>
                  <a:pt x="9853272" y="1438125"/>
                  <a:pt x="9821392" y="1435144"/>
                  <a:pt x="9790220" y="1429590"/>
                </a:cubicBezTo>
                <a:cubicBezTo>
                  <a:pt x="9784643" y="1430009"/>
                  <a:pt x="9779314" y="1429061"/>
                  <a:pt x="9774003" y="1428050"/>
                </a:cubicBezTo>
                <a:lnTo>
                  <a:pt x="9773887" y="1426902"/>
                </a:lnTo>
                <a:cubicBezTo>
                  <a:pt x="9415036" y="1367503"/>
                  <a:pt x="9133997" y="1086726"/>
                  <a:pt x="9083722" y="733861"/>
                </a:cubicBezTo>
                <a:cubicBezTo>
                  <a:pt x="9083554" y="733808"/>
                  <a:pt x="9083386" y="733803"/>
                  <a:pt x="9083216" y="733798"/>
                </a:cubicBezTo>
                <a:lnTo>
                  <a:pt x="9082678" y="727122"/>
                </a:lnTo>
                <a:cubicBezTo>
                  <a:pt x="9077619" y="696872"/>
                  <a:pt x="9075168" y="665981"/>
                  <a:pt x="9075211" y="634646"/>
                </a:cubicBezTo>
                <a:cubicBezTo>
                  <a:pt x="9073899" y="629018"/>
                  <a:pt x="9073840" y="623351"/>
                  <a:pt x="9073840" y="617670"/>
                </a:cubicBezTo>
                <a:lnTo>
                  <a:pt x="9074434" y="606230"/>
                </a:lnTo>
                <a:lnTo>
                  <a:pt x="9074932" y="606263"/>
                </a:lnTo>
                <a:close/>
                <a:moveTo>
                  <a:pt x="9052207" y="605769"/>
                </a:moveTo>
                <a:lnTo>
                  <a:pt x="9052233" y="606263"/>
                </a:lnTo>
                <a:lnTo>
                  <a:pt x="9052731" y="606230"/>
                </a:lnTo>
                <a:lnTo>
                  <a:pt x="9053325" y="617670"/>
                </a:lnTo>
                <a:cubicBezTo>
                  <a:pt x="9053325" y="623351"/>
                  <a:pt x="9053266" y="629018"/>
                  <a:pt x="9051954" y="634646"/>
                </a:cubicBezTo>
                <a:cubicBezTo>
                  <a:pt x="9051997" y="665981"/>
                  <a:pt x="9049546" y="696872"/>
                  <a:pt x="9044487" y="727122"/>
                </a:cubicBezTo>
                <a:lnTo>
                  <a:pt x="9043949" y="733798"/>
                </a:lnTo>
                <a:cubicBezTo>
                  <a:pt x="9043779" y="733803"/>
                  <a:pt x="9043611" y="733808"/>
                  <a:pt x="9043443" y="733861"/>
                </a:cubicBezTo>
                <a:cubicBezTo>
                  <a:pt x="8993168" y="1086726"/>
                  <a:pt x="8712129" y="1367503"/>
                  <a:pt x="8353278" y="1426902"/>
                </a:cubicBezTo>
                <a:lnTo>
                  <a:pt x="8353162" y="1428050"/>
                </a:lnTo>
                <a:cubicBezTo>
                  <a:pt x="8347851" y="1429061"/>
                  <a:pt x="8342522" y="1430009"/>
                  <a:pt x="8336945" y="1429590"/>
                </a:cubicBezTo>
                <a:cubicBezTo>
                  <a:pt x="8305773" y="1435144"/>
                  <a:pt x="8273893" y="1438125"/>
                  <a:pt x="8241519" y="1438652"/>
                </a:cubicBezTo>
                <a:lnTo>
                  <a:pt x="8224400" y="1440278"/>
                </a:lnTo>
                <a:lnTo>
                  <a:pt x="8224374" y="1439783"/>
                </a:lnTo>
                <a:lnTo>
                  <a:pt x="8223875" y="1439816"/>
                </a:lnTo>
                <a:cubicBezTo>
                  <a:pt x="8223309" y="1436014"/>
                  <a:pt x="8223282" y="1432198"/>
                  <a:pt x="8223282" y="1428376"/>
                </a:cubicBezTo>
                <a:cubicBezTo>
                  <a:pt x="8223282" y="1422694"/>
                  <a:pt x="8223341" y="1417025"/>
                  <a:pt x="8224653" y="1411395"/>
                </a:cubicBezTo>
                <a:cubicBezTo>
                  <a:pt x="8224611" y="1380067"/>
                  <a:pt x="8227060" y="1349182"/>
                  <a:pt x="8232117" y="1318938"/>
                </a:cubicBezTo>
                <a:lnTo>
                  <a:pt x="8232657" y="1312248"/>
                </a:lnTo>
                <a:cubicBezTo>
                  <a:pt x="8232826" y="1312243"/>
                  <a:pt x="8232995" y="1312238"/>
                  <a:pt x="8233163" y="1312185"/>
                </a:cubicBezTo>
                <a:cubicBezTo>
                  <a:pt x="8283439" y="959319"/>
                  <a:pt x="8564478" y="678542"/>
                  <a:pt x="8923328" y="619144"/>
                </a:cubicBezTo>
                <a:lnTo>
                  <a:pt x="8923445" y="617996"/>
                </a:lnTo>
                <a:cubicBezTo>
                  <a:pt x="8928754" y="616986"/>
                  <a:pt x="8934082" y="616038"/>
                  <a:pt x="8939658" y="616457"/>
                </a:cubicBezTo>
                <a:cubicBezTo>
                  <a:pt x="8970841" y="610900"/>
                  <a:pt x="9002734" y="607919"/>
                  <a:pt x="9035120" y="607392"/>
                </a:cubicBezTo>
                <a:close/>
                <a:moveTo>
                  <a:pt x="7382807" y="605769"/>
                </a:moveTo>
                <a:lnTo>
                  <a:pt x="7399895" y="607392"/>
                </a:lnTo>
                <a:cubicBezTo>
                  <a:pt x="7432280" y="607919"/>
                  <a:pt x="7464173" y="610900"/>
                  <a:pt x="7495356" y="616457"/>
                </a:cubicBezTo>
                <a:cubicBezTo>
                  <a:pt x="7500932" y="616038"/>
                  <a:pt x="7506260" y="616986"/>
                  <a:pt x="7511569" y="617996"/>
                </a:cubicBezTo>
                <a:lnTo>
                  <a:pt x="7511686" y="619144"/>
                </a:lnTo>
                <a:cubicBezTo>
                  <a:pt x="7870536" y="678542"/>
                  <a:pt x="8151575" y="959319"/>
                  <a:pt x="8201852" y="1312185"/>
                </a:cubicBezTo>
                <a:cubicBezTo>
                  <a:pt x="8202019" y="1312238"/>
                  <a:pt x="8202189" y="1312243"/>
                  <a:pt x="8202357" y="1312248"/>
                </a:cubicBezTo>
                <a:lnTo>
                  <a:pt x="8202898" y="1318938"/>
                </a:lnTo>
                <a:cubicBezTo>
                  <a:pt x="8207954" y="1349182"/>
                  <a:pt x="8210404" y="1380067"/>
                  <a:pt x="8210362" y="1411395"/>
                </a:cubicBezTo>
                <a:cubicBezTo>
                  <a:pt x="8211674" y="1417025"/>
                  <a:pt x="8211732" y="1422694"/>
                  <a:pt x="8211732" y="1428376"/>
                </a:cubicBezTo>
                <a:cubicBezTo>
                  <a:pt x="8211732" y="1432198"/>
                  <a:pt x="8211705" y="1436014"/>
                  <a:pt x="8211139" y="1439816"/>
                </a:cubicBezTo>
                <a:lnTo>
                  <a:pt x="8210640" y="1439783"/>
                </a:lnTo>
                <a:lnTo>
                  <a:pt x="8210614" y="1440278"/>
                </a:lnTo>
                <a:lnTo>
                  <a:pt x="8193496" y="1438652"/>
                </a:lnTo>
                <a:cubicBezTo>
                  <a:pt x="8161122" y="1438125"/>
                  <a:pt x="8129241" y="1435144"/>
                  <a:pt x="8098069" y="1429590"/>
                </a:cubicBezTo>
                <a:cubicBezTo>
                  <a:pt x="8092492" y="1430009"/>
                  <a:pt x="8087163" y="1429061"/>
                  <a:pt x="8081853" y="1428050"/>
                </a:cubicBezTo>
                <a:lnTo>
                  <a:pt x="8081737" y="1426902"/>
                </a:lnTo>
                <a:cubicBezTo>
                  <a:pt x="7722885" y="1367503"/>
                  <a:pt x="7441846" y="1086726"/>
                  <a:pt x="7391571" y="733861"/>
                </a:cubicBezTo>
                <a:cubicBezTo>
                  <a:pt x="7391403" y="733808"/>
                  <a:pt x="7391235" y="733803"/>
                  <a:pt x="7391065" y="733798"/>
                </a:cubicBezTo>
                <a:lnTo>
                  <a:pt x="7390527" y="727122"/>
                </a:lnTo>
                <a:cubicBezTo>
                  <a:pt x="7385468" y="696872"/>
                  <a:pt x="7383018" y="665981"/>
                  <a:pt x="7383060" y="634646"/>
                </a:cubicBezTo>
                <a:cubicBezTo>
                  <a:pt x="7381748" y="629018"/>
                  <a:pt x="7381689" y="623351"/>
                  <a:pt x="7381689" y="617670"/>
                </a:cubicBezTo>
                <a:lnTo>
                  <a:pt x="7382283" y="606230"/>
                </a:lnTo>
                <a:lnTo>
                  <a:pt x="7382781" y="606263"/>
                </a:lnTo>
                <a:close/>
                <a:moveTo>
                  <a:pt x="5690656" y="605769"/>
                </a:moveTo>
                <a:lnTo>
                  <a:pt x="5707743" y="607392"/>
                </a:lnTo>
                <a:cubicBezTo>
                  <a:pt x="5740129" y="607919"/>
                  <a:pt x="5772021" y="610900"/>
                  <a:pt x="5803205" y="616457"/>
                </a:cubicBezTo>
                <a:cubicBezTo>
                  <a:pt x="5808781" y="616038"/>
                  <a:pt x="5814109" y="616986"/>
                  <a:pt x="5819417" y="617996"/>
                </a:cubicBezTo>
                <a:lnTo>
                  <a:pt x="5819534" y="619144"/>
                </a:lnTo>
                <a:cubicBezTo>
                  <a:pt x="6178385" y="678542"/>
                  <a:pt x="6459424" y="959319"/>
                  <a:pt x="6509700" y="1312185"/>
                </a:cubicBezTo>
                <a:cubicBezTo>
                  <a:pt x="6509868" y="1312238"/>
                  <a:pt x="6510037" y="1312243"/>
                  <a:pt x="6510206" y="1312248"/>
                </a:cubicBezTo>
                <a:lnTo>
                  <a:pt x="6510746" y="1318938"/>
                </a:lnTo>
                <a:cubicBezTo>
                  <a:pt x="6515803" y="1349182"/>
                  <a:pt x="6518252" y="1380067"/>
                  <a:pt x="6518210" y="1411395"/>
                </a:cubicBezTo>
                <a:cubicBezTo>
                  <a:pt x="6519522" y="1417025"/>
                  <a:pt x="6519581" y="1422694"/>
                  <a:pt x="6519581" y="1428376"/>
                </a:cubicBezTo>
                <a:cubicBezTo>
                  <a:pt x="6519581" y="1432198"/>
                  <a:pt x="6519554" y="1436014"/>
                  <a:pt x="6518988" y="1439816"/>
                </a:cubicBezTo>
                <a:lnTo>
                  <a:pt x="6518489" y="1439783"/>
                </a:lnTo>
                <a:lnTo>
                  <a:pt x="6518463" y="1440278"/>
                </a:lnTo>
                <a:lnTo>
                  <a:pt x="6501344" y="1438652"/>
                </a:lnTo>
                <a:cubicBezTo>
                  <a:pt x="6468970" y="1438125"/>
                  <a:pt x="6437090" y="1435144"/>
                  <a:pt x="6405918" y="1429590"/>
                </a:cubicBezTo>
                <a:cubicBezTo>
                  <a:pt x="6400341" y="1430009"/>
                  <a:pt x="6395012" y="1429061"/>
                  <a:pt x="6389701" y="1428050"/>
                </a:cubicBezTo>
                <a:lnTo>
                  <a:pt x="6389585" y="1426902"/>
                </a:lnTo>
                <a:cubicBezTo>
                  <a:pt x="6030734" y="1367503"/>
                  <a:pt x="5749695" y="1086726"/>
                  <a:pt x="5699419" y="733861"/>
                </a:cubicBezTo>
                <a:cubicBezTo>
                  <a:pt x="5699252" y="733808"/>
                  <a:pt x="5699083" y="733803"/>
                  <a:pt x="5698914" y="733798"/>
                </a:cubicBezTo>
                <a:lnTo>
                  <a:pt x="5698375" y="727122"/>
                </a:lnTo>
                <a:cubicBezTo>
                  <a:pt x="5693317" y="696872"/>
                  <a:pt x="5690866" y="665981"/>
                  <a:pt x="5690908" y="634646"/>
                </a:cubicBezTo>
                <a:cubicBezTo>
                  <a:pt x="5689596" y="629018"/>
                  <a:pt x="5689538" y="623351"/>
                  <a:pt x="5689538" y="617670"/>
                </a:cubicBezTo>
                <a:lnTo>
                  <a:pt x="5690132" y="606230"/>
                </a:lnTo>
                <a:lnTo>
                  <a:pt x="5690630" y="606263"/>
                </a:lnTo>
                <a:close/>
                <a:moveTo>
                  <a:pt x="5667905" y="605769"/>
                </a:moveTo>
                <a:lnTo>
                  <a:pt x="5667931" y="606263"/>
                </a:lnTo>
                <a:lnTo>
                  <a:pt x="5668429" y="606230"/>
                </a:lnTo>
                <a:lnTo>
                  <a:pt x="5669023" y="617670"/>
                </a:lnTo>
                <a:cubicBezTo>
                  <a:pt x="5669023" y="623351"/>
                  <a:pt x="5668964" y="629018"/>
                  <a:pt x="5667652" y="634646"/>
                </a:cubicBezTo>
                <a:cubicBezTo>
                  <a:pt x="5667694" y="665981"/>
                  <a:pt x="5665244" y="696872"/>
                  <a:pt x="5660185" y="727122"/>
                </a:cubicBezTo>
                <a:lnTo>
                  <a:pt x="5659647" y="733798"/>
                </a:lnTo>
                <a:cubicBezTo>
                  <a:pt x="5659477" y="733803"/>
                  <a:pt x="5659309" y="733808"/>
                  <a:pt x="5659141" y="733861"/>
                </a:cubicBezTo>
                <a:cubicBezTo>
                  <a:pt x="5608866" y="1086726"/>
                  <a:pt x="5327827" y="1367503"/>
                  <a:pt x="4968975" y="1426902"/>
                </a:cubicBezTo>
                <a:lnTo>
                  <a:pt x="4968859" y="1428050"/>
                </a:lnTo>
                <a:cubicBezTo>
                  <a:pt x="4963549" y="1429061"/>
                  <a:pt x="4958220" y="1430009"/>
                  <a:pt x="4952643" y="1429590"/>
                </a:cubicBezTo>
                <a:cubicBezTo>
                  <a:pt x="4921471" y="1435144"/>
                  <a:pt x="4889590" y="1438125"/>
                  <a:pt x="4857216" y="1438652"/>
                </a:cubicBezTo>
                <a:lnTo>
                  <a:pt x="4840098" y="1440278"/>
                </a:lnTo>
                <a:lnTo>
                  <a:pt x="4840072" y="1439783"/>
                </a:lnTo>
                <a:lnTo>
                  <a:pt x="4839573" y="1439816"/>
                </a:lnTo>
                <a:cubicBezTo>
                  <a:pt x="4839007" y="1436014"/>
                  <a:pt x="4838980" y="1432198"/>
                  <a:pt x="4838980" y="1428376"/>
                </a:cubicBezTo>
                <a:cubicBezTo>
                  <a:pt x="4838980" y="1422694"/>
                  <a:pt x="4839038" y="1417025"/>
                  <a:pt x="4840350" y="1411395"/>
                </a:cubicBezTo>
                <a:cubicBezTo>
                  <a:pt x="4840308" y="1380067"/>
                  <a:pt x="4842758" y="1349182"/>
                  <a:pt x="4847814" y="1318938"/>
                </a:cubicBezTo>
                <a:lnTo>
                  <a:pt x="4848355" y="1312248"/>
                </a:lnTo>
                <a:cubicBezTo>
                  <a:pt x="4848523" y="1312243"/>
                  <a:pt x="4848693" y="1312238"/>
                  <a:pt x="4848860" y="1312185"/>
                </a:cubicBezTo>
                <a:cubicBezTo>
                  <a:pt x="4899137" y="959319"/>
                  <a:pt x="5180176" y="678542"/>
                  <a:pt x="5539026" y="619144"/>
                </a:cubicBezTo>
                <a:lnTo>
                  <a:pt x="5539143" y="617996"/>
                </a:lnTo>
                <a:cubicBezTo>
                  <a:pt x="5544452" y="616986"/>
                  <a:pt x="5549780" y="616038"/>
                  <a:pt x="5555356" y="616457"/>
                </a:cubicBezTo>
                <a:cubicBezTo>
                  <a:pt x="5586539" y="610900"/>
                  <a:pt x="5618432" y="607919"/>
                  <a:pt x="5650817" y="607392"/>
                </a:cubicBezTo>
                <a:close/>
                <a:moveTo>
                  <a:pt x="3998505" y="605769"/>
                </a:moveTo>
                <a:lnTo>
                  <a:pt x="4015592" y="607392"/>
                </a:lnTo>
                <a:cubicBezTo>
                  <a:pt x="4047978" y="607919"/>
                  <a:pt x="4079870" y="610900"/>
                  <a:pt x="4111054" y="616457"/>
                </a:cubicBezTo>
                <a:cubicBezTo>
                  <a:pt x="4116630" y="616038"/>
                  <a:pt x="4121958" y="616986"/>
                  <a:pt x="4127266" y="617996"/>
                </a:cubicBezTo>
                <a:lnTo>
                  <a:pt x="4127384" y="619144"/>
                </a:lnTo>
                <a:cubicBezTo>
                  <a:pt x="4486234" y="678542"/>
                  <a:pt x="4767273" y="959319"/>
                  <a:pt x="4817549" y="1312185"/>
                </a:cubicBezTo>
                <a:cubicBezTo>
                  <a:pt x="4817717" y="1312238"/>
                  <a:pt x="4817886" y="1312243"/>
                  <a:pt x="4818055" y="1312248"/>
                </a:cubicBezTo>
                <a:lnTo>
                  <a:pt x="4818595" y="1318938"/>
                </a:lnTo>
                <a:cubicBezTo>
                  <a:pt x="4823652" y="1349182"/>
                  <a:pt x="4826101" y="1380067"/>
                  <a:pt x="4826059" y="1411395"/>
                </a:cubicBezTo>
                <a:cubicBezTo>
                  <a:pt x="4827371" y="1417025"/>
                  <a:pt x="4827430" y="1422694"/>
                  <a:pt x="4827430" y="1428376"/>
                </a:cubicBezTo>
                <a:cubicBezTo>
                  <a:pt x="4827430" y="1432198"/>
                  <a:pt x="4827403" y="1436014"/>
                  <a:pt x="4826837" y="1439816"/>
                </a:cubicBezTo>
                <a:lnTo>
                  <a:pt x="4826338" y="1439783"/>
                </a:lnTo>
                <a:lnTo>
                  <a:pt x="4826312" y="1440278"/>
                </a:lnTo>
                <a:lnTo>
                  <a:pt x="4809193" y="1438652"/>
                </a:lnTo>
                <a:cubicBezTo>
                  <a:pt x="4776819" y="1438125"/>
                  <a:pt x="4744939" y="1435144"/>
                  <a:pt x="4713767" y="1429590"/>
                </a:cubicBezTo>
                <a:cubicBezTo>
                  <a:pt x="4708190" y="1430009"/>
                  <a:pt x="4702861" y="1429061"/>
                  <a:pt x="4697550" y="1428050"/>
                </a:cubicBezTo>
                <a:lnTo>
                  <a:pt x="4697434" y="1426902"/>
                </a:lnTo>
                <a:cubicBezTo>
                  <a:pt x="4338583" y="1367503"/>
                  <a:pt x="4057544" y="1086726"/>
                  <a:pt x="4007268" y="733861"/>
                </a:cubicBezTo>
                <a:cubicBezTo>
                  <a:pt x="4007101" y="733808"/>
                  <a:pt x="4006932" y="733803"/>
                  <a:pt x="4006763" y="733798"/>
                </a:cubicBezTo>
                <a:lnTo>
                  <a:pt x="4006225" y="727122"/>
                </a:lnTo>
                <a:cubicBezTo>
                  <a:pt x="4001166" y="696872"/>
                  <a:pt x="3998715" y="665981"/>
                  <a:pt x="3998757" y="634646"/>
                </a:cubicBezTo>
                <a:cubicBezTo>
                  <a:pt x="3997445" y="629018"/>
                  <a:pt x="3997387" y="623351"/>
                  <a:pt x="3997387" y="617670"/>
                </a:cubicBezTo>
                <a:lnTo>
                  <a:pt x="3997981" y="606230"/>
                </a:lnTo>
                <a:lnTo>
                  <a:pt x="3998479" y="606263"/>
                </a:lnTo>
                <a:close/>
                <a:moveTo>
                  <a:pt x="3975754" y="605769"/>
                </a:moveTo>
                <a:lnTo>
                  <a:pt x="3975780" y="606263"/>
                </a:lnTo>
                <a:lnTo>
                  <a:pt x="3976278" y="606230"/>
                </a:lnTo>
                <a:lnTo>
                  <a:pt x="3976872" y="617670"/>
                </a:lnTo>
                <a:cubicBezTo>
                  <a:pt x="3976872" y="623351"/>
                  <a:pt x="3976813" y="629018"/>
                  <a:pt x="3975501" y="634646"/>
                </a:cubicBezTo>
                <a:cubicBezTo>
                  <a:pt x="3975543" y="665981"/>
                  <a:pt x="3973093" y="696872"/>
                  <a:pt x="3968034" y="727122"/>
                </a:cubicBezTo>
                <a:lnTo>
                  <a:pt x="3967496" y="733798"/>
                </a:lnTo>
                <a:cubicBezTo>
                  <a:pt x="3967326" y="733803"/>
                  <a:pt x="3967158" y="733808"/>
                  <a:pt x="3966990" y="733861"/>
                </a:cubicBezTo>
                <a:cubicBezTo>
                  <a:pt x="3916715" y="1086726"/>
                  <a:pt x="3635676" y="1367503"/>
                  <a:pt x="3276825" y="1426902"/>
                </a:cubicBezTo>
                <a:lnTo>
                  <a:pt x="3276708" y="1428050"/>
                </a:lnTo>
                <a:cubicBezTo>
                  <a:pt x="3271398" y="1429061"/>
                  <a:pt x="3266069" y="1430009"/>
                  <a:pt x="3260492" y="1429590"/>
                </a:cubicBezTo>
                <a:cubicBezTo>
                  <a:pt x="3229320" y="1435144"/>
                  <a:pt x="3197440" y="1438125"/>
                  <a:pt x="3165065" y="1438652"/>
                </a:cubicBezTo>
                <a:lnTo>
                  <a:pt x="3147947" y="1440278"/>
                </a:lnTo>
                <a:lnTo>
                  <a:pt x="3147921" y="1439783"/>
                </a:lnTo>
                <a:lnTo>
                  <a:pt x="3147422" y="1439816"/>
                </a:lnTo>
                <a:cubicBezTo>
                  <a:pt x="3146856" y="1436014"/>
                  <a:pt x="3146829" y="1432198"/>
                  <a:pt x="3146829" y="1428376"/>
                </a:cubicBezTo>
                <a:cubicBezTo>
                  <a:pt x="3146829" y="1422694"/>
                  <a:pt x="3146887" y="1417025"/>
                  <a:pt x="3148199" y="1411395"/>
                </a:cubicBezTo>
                <a:cubicBezTo>
                  <a:pt x="3148157" y="1380067"/>
                  <a:pt x="3150607" y="1349182"/>
                  <a:pt x="3155663" y="1318938"/>
                </a:cubicBezTo>
                <a:lnTo>
                  <a:pt x="3156204" y="1312248"/>
                </a:lnTo>
                <a:cubicBezTo>
                  <a:pt x="3156372" y="1312243"/>
                  <a:pt x="3156542" y="1312238"/>
                  <a:pt x="3156709" y="1312185"/>
                </a:cubicBezTo>
                <a:cubicBezTo>
                  <a:pt x="3206986" y="959319"/>
                  <a:pt x="3488025" y="678542"/>
                  <a:pt x="3846875" y="619144"/>
                </a:cubicBezTo>
                <a:lnTo>
                  <a:pt x="3846992" y="617996"/>
                </a:lnTo>
                <a:cubicBezTo>
                  <a:pt x="3852301" y="616986"/>
                  <a:pt x="3857629" y="616038"/>
                  <a:pt x="3863205" y="616457"/>
                </a:cubicBezTo>
                <a:cubicBezTo>
                  <a:pt x="3894388" y="610900"/>
                  <a:pt x="3926281" y="607919"/>
                  <a:pt x="3958666" y="607392"/>
                </a:cubicBezTo>
                <a:close/>
                <a:moveTo>
                  <a:pt x="2306354" y="605769"/>
                </a:moveTo>
                <a:lnTo>
                  <a:pt x="2323441" y="607392"/>
                </a:lnTo>
                <a:cubicBezTo>
                  <a:pt x="2355827" y="607919"/>
                  <a:pt x="2387719" y="610900"/>
                  <a:pt x="2418903" y="616457"/>
                </a:cubicBezTo>
                <a:cubicBezTo>
                  <a:pt x="2424479" y="616038"/>
                  <a:pt x="2429807" y="616986"/>
                  <a:pt x="2435115" y="617996"/>
                </a:cubicBezTo>
                <a:lnTo>
                  <a:pt x="2435233" y="619144"/>
                </a:lnTo>
                <a:cubicBezTo>
                  <a:pt x="2794083" y="678542"/>
                  <a:pt x="3075122" y="959319"/>
                  <a:pt x="3125398" y="1312185"/>
                </a:cubicBezTo>
                <a:cubicBezTo>
                  <a:pt x="3125566" y="1312238"/>
                  <a:pt x="3125735" y="1312243"/>
                  <a:pt x="3125904" y="1312248"/>
                </a:cubicBezTo>
                <a:lnTo>
                  <a:pt x="3126444" y="1318938"/>
                </a:lnTo>
                <a:cubicBezTo>
                  <a:pt x="3131501" y="1349182"/>
                  <a:pt x="3133950" y="1380067"/>
                  <a:pt x="3133908" y="1411395"/>
                </a:cubicBezTo>
                <a:cubicBezTo>
                  <a:pt x="3135220" y="1417025"/>
                  <a:pt x="3135279" y="1422694"/>
                  <a:pt x="3135279" y="1428376"/>
                </a:cubicBezTo>
                <a:cubicBezTo>
                  <a:pt x="3135279" y="1432198"/>
                  <a:pt x="3135252" y="1436014"/>
                  <a:pt x="3134686" y="1439816"/>
                </a:cubicBezTo>
                <a:lnTo>
                  <a:pt x="3134187" y="1439783"/>
                </a:lnTo>
                <a:lnTo>
                  <a:pt x="3134161" y="1440278"/>
                </a:lnTo>
                <a:lnTo>
                  <a:pt x="3117042" y="1438652"/>
                </a:lnTo>
                <a:cubicBezTo>
                  <a:pt x="3084668" y="1438125"/>
                  <a:pt x="3052788" y="1435144"/>
                  <a:pt x="3021616" y="1429590"/>
                </a:cubicBezTo>
                <a:cubicBezTo>
                  <a:pt x="3016039" y="1430009"/>
                  <a:pt x="3010710" y="1429061"/>
                  <a:pt x="3005399" y="1428050"/>
                </a:cubicBezTo>
                <a:lnTo>
                  <a:pt x="3005283" y="1426902"/>
                </a:lnTo>
                <a:cubicBezTo>
                  <a:pt x="2646432" y="1367503"/>
                  <a:pt x="2365393" y="1086726"/>
                  <a:pt x="2315117" y="733861"/>
                </a:cubicBezTo>
                <a:cubicBezTo>
                  <a:pt x="2314950" y="733808"/>
                  <a:pt x="2314781" y="733803"/>
                  <a:pt x="2314612" y="733798"/>
                </a:cubicBezTo>
                <a:lnTo>
                  <a:pt x="2314074" y="727122"/>
                </a:lnTo>
                <a:cubicBezTo>
                  <a:pt x="2309015" y="696872"/>
                  <a:pt x="2306564" y="665981"/>
                  <a:pt x="2306606" y="634646"/>
                </a:cubicBezTo>
                <a:cubicBezTo>
                  <a:pt x="2305294" y="629018"/>
                  <a:pt x="2305236" y="623351"/>
                  <a:pt x="2305236" y="617670"/>
                </a:cubicBezTo>
                <a:lnTo>
                  <a:pt x="2305830" y="606230"/>
                </a:lnTo>
                <a:lnTo>
                  <a:pt x="2306328" y="606263"/>
                </a:lnTo>
                <a:close/>
                <a:moveTo>
                  <a:pt x="2283603" y="605769"/>
                </a:moveTo>
                <a:lnTo>
                  <a:pt x="2283629" y="606263"/>
                </a:lnTo>
                <a:lnTo>
                  <a:pt x="2284127" y="606230"/>
                </a:lnTo>
                <a:lnTo>
                  <a:pt x="2284721" y="617670"/>
                </a:lnTo>
                <a:cubicBezTo>
                  <a:pt x="2284721" y="623351"/>
                  <a:pt x="2284662" y="629018"/>
                  <a:pt x="2283350" y="634646"/>
                </a:cubicBezTo>
                <a:cubicBezTo>
                  <a:pt x="2283392" y="665981"/>
                  <a:pt x="2280942" y="696872"/>
                  <a:pt x="2275883" y="727122"/>
                </a:cubicBezTo>
                <a:lnTo>
                  <a:pt x="2275345" y="733798"/>
                </a:lnTo>
                <a:cubicBezTo>
                  <a:pt x="2275175" y="733803"/>
                  <a:pt x="2275007" y="733808"/>
                  <a:pt x="2274839" y="733861"/>
                </a:cubicBezTo>
                <a:cubicBezTo>
                  <a:pt x="2224564" y="1086726"/>
                  <a:pt x="1943525" y="1367503"/>
                  <a:pt x="1584673" y="1426902"/>
                </a:cubicBezTo>
                <a:lnTo>
                  <a:pt x="1584557" y="1428050"/>
                </a:lnTo>
                <a:cubicBezTo>
                  <a:pt x="1579247" y="1429061"/>
                  <a:pt x="1573918" y="1430009"/>
                  <a:pt x="1568341" y="1429590"/>
                </a:cubicBezTo>
                <a:cubicBezTo>
                  <a:pt x="1537169" y="1435144"/>
                  <a:pt x="1505289" y="1438125"/>
                  <a:pt x="1472914" y="1438652"/>
                </a:cubicBezTo>
                <a:lnTo>
                  <a:pt x="1455796" y="1440278"/>
                </a:lnTo>
                <a:lnTo>
                  <a:pt x="1455770" y="1439783"/>
                </a:lnTo>
                <a:lnTo>
                  <a:pt x="1455271" y="1439816"/>
                </a:lnTo>
                <a:cubicBezTo>
                  <a:pt x="1454705" y="1436014"/>
                  <a:pt x="1454678" y="1432198"/>
                  <a:pt x="1454678" y="1428376"/>
                </a:cubicBezTo>
                <a:cubicBezTo>
                  <a:pt x="1454678" y="1422694"/>
                  <a:pt x="1454736" y="1417025"/>
                  <a:pt x="1456048" y="1411395"/>
                </a:cubicBezTo>
                <a:cubicBezTo>
                  <a:pt x="1456006" y="1380067"/>
                  <a:pt x="1458456" y="1349182"/>
                  <a:pt x="1463513" y="1318938"/>
                </a:cubicBezTo>
                <a:lnTo>
                  <a:pt x="1464053" y="1312248"/>
                </a:lnTo>
                <a:cubicBezTo>
                  <a:pt x="1464221" y="1312243"/>
                  <a:pt x="1464391" y="1312238"/>
                  <a:pt x="1464558" y="1312185"/>
                </a:cubicBezTo>
                <a:cubicBezTo>
                  <a:pt x="1514835" y="959319"/>
                  <a:pt x="1795874" y="678542"/>
                  <a:pt x="2154724" y="619144"/>
                </a:cubicBezTo>
                <a:lnTo>
                  <a:pt x="2154841" y="617996"/>
                </a:lnTo>
                <a:cubicBezTo>
                  <a:pt x="2160150" y="616986"/>
                  <a:pt x="2165478" y="616038"/>
                  <a:pt x="2171054" y="616457"/>
                </a:cubicBezTo>
                <a:cubicBezTo>
                  <a:pt x="2202237" y="610900"/>
                  <a:pt x="2234130" y="607919"/>
                  <a:pt x="2266515" y="607392"/>
                </a:cubicBezTo>
                <a:close/>
                <a:moveTo>
                  <a:pt x="614203" y="605769"/>
                </a:moveTo>
                <a:lnTo>
                  <a:pt x="631290" y="607392"/>
                </a:lnTo>
                <a:cubicBezTo>
                  <a:pt x="663676" y="607919"/>
                  <a:pt x="695568" y="610900"/>
                  <a:pt x="726752" y="616457"/>
                </a:cubicBezTo>
                <a:cubicBezTo>
                  <a:pt x="732328" y="616038"/>
                  <a:pt x="737656" y="616986"/>
                  <a:pt x="742964" y="617996"/>
                </a:cubicBezTo>
                <a:lnTo>
                  <a:pt x="743081" y="619144"/>
                </a:lnTo>
                <a:cubicBezTo>
                  <a:pt x="1101932" y="678542"/>
                  <a:pt x="1382971" y="959319"/>
                  <a:pt x="1433247" y="1312185"/>
                </a:cubicBezTo>
                <a:cubicBezTo>
                  <a:pt x="1433415" y="1312238"/>
                  <a:pt x="1433584" y="1312243"/>
                  <a:pt x="1433753" y="1312248"/>
                </a:cubicBezTo>
                <a:lnTo>
                  <a:pt x="1434293" y="1318938"/>
                </a:lnTo>
                <a:cubicBezTo>
                  <a:pt x="1439350" y="1349182"/>
                  <a:pt x="1441799" y="1380067"/>
                  <a:pt x="1441757" y="1411395"/>
                </a:cubicBezTo>
                <a:cubicBezTo>
                  <a:pt x="1443069" y="1417025"/>
                  <a:pt x="1443128" y="1422694"/>
                  <a:pt x="1443128" y="1428376"/>
                </a:cubicBezTo>
                <a:cubicBezTo>
                  <a:pt x="1443128" y="1432198"/>
                  <a:pt x="1443101" y="1436014"/>
                  <a:pt x="1442535" y="1439816"/>
                </a:cubicBezTo>
                <a:lnTo>
                  <a:pt x="1442036" y="1439783"/>
                </a:lnTo>
                <a:lnTo>
                  <a:pt x="1442010" y="1440278"/>
                </a:lnTo>
                <a:lnTo>
                  <a:pt x="1424891" y="1438652"/>
                </a:lnTo>
                <a:cubicBezTo>
                  <a:pt x="1392517" y="1438125"/>
                  <a:pt x="1360637" y="1435144"/>
                  <a:pt x="1329465" y="1429590"/>
                </a:cubicBezTo>
                <a:cubicBezTo>
                  <a:pt x="1323888" y="1430009"/>
                  <a:pt x="1318559" y="1429061"/>
                  <a:pt x="1313248" y="1428050"/>
                </a:cubicBezTo>
                <a:lnTo>
                  <a:pt x="1313132" y="1426902"/>
                </a:lnTo>
                <a:cubicBezTo>
                  <a:pt x="954281" y="1367503"/>
                  <a:pt x="673242" y="1086726"/>
                  <a:pt x="622966" y="733861"/>
                </a:cubicBezTo>
                <a:cubicBezTo>
                  <a:pt x="622799" y="733808"/>
                  <a:pt x="622630" y="733803"/>
                  <a:pt x="622461" y="733798"/>
                </a:cubicBezTo>
                <a:lnTo>
                  <a:pt x="621923" y="727122"/>
                </a:lnTo>
                <a:cubicBezTo>
                  <a:pt x="616864" y="696872"/>
                  <a:pt x="614413" y="665981"/>
                  <a:pt x="614455" y="634646"/>
                </a:cubicBezTo>
                <a:cubicBezTo>
                  <a:pt x="613143" y="629018"/>
                  <a:pt x="613085" y="623351"/>
                  <a:pt x="613085" y="617670"/>
                </a:cubicBezTo>
                <a:lnTo>
                  <a:pt x="613679" y="606230"/>
                </a:lnTo>
                <a:lnTo>
                  <a:pt x="614177" y="606263"/>
                </a:lnTo>
                <a:close/>
                <a:moveTo>
                  <a:pt x="7360056" y="605769"/>
                </a:moveTo>
                <a:lnTo>
                  <a:pt x="7360082" y="606263"/>
                </a:lnTo>
                <a:lnTo>
                  <a:pt x="7360580" y="606230"/>
                </a:lnTo>
                <a:lnTo>
                  <a:pt x="7361174" y="617670"/>
                </a:lnTo>
                <a:cubicBezTo>
                  <a:pt x="7361174" y="623351"/>
                  <a:pt x="7361116" y="629018"/>
                  <a:pt x="7359804" y="634646"/>
                </a:cubicBezTo>
                <a:cubicBezTo>
                  <a:pt x="7359846" y="665981"/>
                  <a:pt x="7357395" y="696872"/>
                  <a:pt x="7352337" y="727122"/>
                </a:cubicBezTo>
                <a:lnTo>
                  <a:pt x="7351798" y="733798"/>
                </a:lnTo>
                <a:cubicBezTo>
                  <a:pt x="7351629" y="733803"/>
                  <a:pt x="7351460" y="733808"/>
                  <a:pt x="7351293" y="733861"/>
                </a:cubicBezTo>
                <a:cubicBezTo>
                  <a:pt x="7301017" y="1086726"/>
                  <a:pt x="7019978" y="1367503"/>
                  <a:pt x="6661127" y="1426902"/>
                </a:cubicBezTo>
                <a:lnTo>
                  <a:pt x="6661011" y="1428050"/>
                </a:lnTo>
                <a:cubicBezTo>
                  <a:pt x="6655700" y="1429061"/>
                  <a:pt x="6650371" y="1430009"/>
                  <a:pt x="6644794" y="1429590"/>
                </a:cubicBezTo>
                <a:cubicBezTo>
                  <a:pt x="6613622" y="1435144"/>
                  <a:pt x="6581742" y="1438125"/>
                  <a:pt x="6549368" y="1438652"/>
                </a:cubicBezTo>
                <a:lnTo>
                  <a:pt x="6532249" y="1440278"/>
                </a:lnTo>
                <a:lnTo>
                  <a:pt x="6532223" y="1439783"/>
                </a:lnTo>
                <a:lnTo>
                  <a:pt x="6531724" y="1439816"/>
                </a:lnTo>
                <a:cubicBezTo>
                  <a:pt x="6531158" y="1436014"/>
                  <a:pt x="6531131" y="1432198"/>
                  <a:pt x="6531131" y="1428376"/>
                </a:cubicBezTo>
                <a:cubicBezTo>
                  <a:pt x="6531131" y="1422694"/>
                  <a:pt x="6531190" y="1417025"/>
                  <a:pt x="6532502" y="1411395"/>
                </a:cubicBezTo>
                <a:cubicBezTo>
                  <a:pt x="6532460" y="1380067"/>
                  <a:pt x="6534909" y="1349182"/>
                  <a:pt x="6539966" y="1318938"/>
                </a:cubicBezTo>
                <a:lnTo>
                  <a:pt x="6540506" y="1312248"/>
                </a:lnTo>
                <a:cubicBezTo>
                  <a:pt x="6540675" y="1312243"/>
                  <a:pt x="6540844" y="1312238"/>
                  <a:pt x="6541012" y="1312185"/>
                </a:cubicBezTo>
                <a:cubicBezTo>
                  <a:pt x="6591288" y="959319"/>
                  <a:pt x="6872327" y="678542"/>
                  <a:pt x="7231178" y="619144"/>
                </a:cubicBezTo>
                <a:lnTo>
                  <a:pt x="7231295" y="617996"/>
                </a:lnTo>
                <a:cubicBezTo>
                  <a:pt x="7236603" y="616986"/>
                  <a:pt x="7241931" y="616038"/>
                  <a:pt x="7247507" y="616457"/>
                </a:cubicBezTo>
                <a:cubicBezTo>
                  <a:pt x="7278691" y="610900"/>
                  <a:pt x="7310583" y="607919"/>
                  <a:pt x="7342969" y="607392"/>
                </a:cubicBezTo>
                <a:close/>
                <a:moveTo>
                  <a:pt x="591452" y="605769"/>
                </a:moveTo>
                <a:lnTo>
                  <a:pt x="591478" y="606263"/>
                </a:lnTo>
                <a:lnTo>
                  <a:pt x="591976" y="606230"/>
                </a:lnTo>
                <a:lnTo>
                  <a:pt x="592570" y="617670"/>
                </a:lnTo>
                <a:cubicBezTo>
                  <a:pt x="592570" y="623351"/>
                  <a:pt x="592511" y="629018"/>
                  <a:pt x="591199" y="634646"/>
                </a:cubicBezTo>
                <a:cubicBezTo>
                  <a:pt x="591242" y="665981"/>
                  <a:pt x="588791" y="696872"/>
                  <a:pt x="583732" y="727122"/>
                </a:cubicBezTo>
                <a:lnTo>
                  <a:pt x="583194" y="733798"/>
                </a:lnTo>
                <a:cubicBezTo>
                  <a:pt x="583024" y="733803"/>
                  <a:pt x="582856" y="733808"/>
                  <a:pt x="582689" y="733861"/>
                </a:cubicBezTo>
                <a:cubicBezTo>
                  <a:pt x="537576" y="1050490"/>
                  <a:pt x="306662" y="1309076"/>
                  <a:pt x="0" y="1400276"/>
                </a:cubicBezTo>
                <a:lnTo>
                  <a:pt x="0" y="1267938"/>
                </a:lnTo>
                <a:cubicBezTo>
                  <a:pt x="229298" y="1185101"/>
                  <a:pt x="402181" y="989705"/>
                  <a:pt x="449203" y="750600"/>
                </a:cubicBezTo>
                <a:cubicBezTo>
                  <a:pt x="258971" y="791484"/>
                  <a:pt x="97576" y="906749"/>
                  <a:pt x="0" y="1064489"/>
                </a:cubicBezTo>
                <a:lnTo>
                  <a:pt x="0" y="857695"/>
                </a:lnTo>
                <a:cubicBezTo>
                  <a:pt x="121484" y="734788"/>
                  <a:pt x="282199" y="649000"/>
                  <a:pt x="462573" y="619144"/>
                </a:cubicBezTo>
                <a:lnTo>
                  <a:pt x="462690" y="617996"/>
                </a:lnTo>
                <a:cubicBezTo>
                  <a:pt x="467999" y="616986"/>
                  <a:pt x="473327" y="616038"/>
                  <a:pt x="478903" y="616457"/>
                </a:cubicBezTo>
                <a:cubicBezTo>
                  <a:pt x="510086" y="610900"/>
                  <a:pt x="541979" y="607919"/>
                  <a:pt x="574365" y="607392"/>
                </a:cubicBezTo>
                <a:close/>
                <a:moveTo>
                  <a:pt x="11969013" y="0"/>
                </a:moveTo>
                <a:lnTo>
                  <a:pt x="12180097" y="0"/>
                </a:lnTo>
                <a:cubicBezTo>
                  <a:pt x="12184579" y="2797"/>
                  <a:pt x="12188307" y="6390"/>
                  <a:pt x="12192000" y="10016"/>
                </a:cubicBezTo>
                <a:lnTo>
                  <a:pt x="12192000" y="210008"/>
                </a:lnTo>
                <a:cubicBezTo>
                  <a:pt x="12135666" y="124006"/>
                  <a:pt x="12059786" y="51396"/>
                  <a:pt x="11969013" y="0"/>
                </a:cubicBezTo>
                <a:close/>
                <a:moveTo>
                  <a:pt x="11640695" y="0"/>
                </a:moveTo>
                <a:lnTo>
                  <a:pt x="11775234" y="0"/>
                </a:lnTo>
                <a:cubicBezTo>
                  <a:pt x="11842228" y="193636"/>
                  <a:pt x="11995970" y="348667"/>
                  <a:pt x="12192000" y="421829"/>
                </a:cubicBezTo>
                <a:lnTo>
                  <a:pt x="12192000" y="553832"/>
                </a:lnTo>
                <a:cubicBezTo>
                  <a:pt x="11924422" y="471599"/>
                  <a:pt x="11715712" y="262771"/>
                  <a:pt x="11640695" y="0"/>
                </a:cubicBezTo>
                <a:close/>
                <a:moveTo>
                  <a:pt x="11023379" y="0"/>
                </a:moveTo>
                <a:lnTo>
                  <a:pt x="11232088" y="0"/>
                </a:lnTo>
                <a:cubicBezTo>
                  <a:pt x="11066618" y="98005"/>
                  <a:pt x="10947209" y="260867"/>
                  <a:pt x="10909358" y="451830"/>
                </a:cubicBezTo>
                <a:cubicBezTo>
                  <a:pt x="11153410" y="399791"/>
                  <a:pt x="11350000" y="226290"/>
                  <a:pt x="11427896" y="0"/>
                </a:cubicBezTo>
                <a:lnTo>
                  <a:pt x="11561912" y="0"/>
                </a:lnTo>
                <a:cubicBezTo>
                  <a:pt x="11477134" y="299826"/>
                  <a:pt x="11217862" y="529393"/>
                  <a:pt x="10895987" y="582253"/>
                </a:cubicBezTo>
                <a:lnTo>
                  <a:pt x="10895871" y="583392"/>
                </a:lnTo>
                <a:cubicBezTo>
                  <a:pt x="10890560" y="584395"/>
                  <a:pt x="10885231" y="585336"/>
                  <a:pt x="10879654" y="584920"/>
                </a:cubicBezTo>
                <a:cubicBezTo>
                  <a:pt x="10848482" y="590430"/>
                  <a:pt x="10816602" y="593388"/>
                  <a:pt x="10784227" y="593911"/>
                </a:cubicBezTo>
                <a:lnTo>
                  <a:pt x="10767109" y="595524"/>
                </a:lnTo>
                <a:lnTo>
                  <a:pt x="10767083" y="595033"/>
                </a:lnTo>
                <a:lnTo>
                  <a:pt x="10766584" y="595066"/>
                </a:lnTo>
                <a:cubicBezTo>
                  <a:pt x="10766018" y="591293"/>
                  <a:pt x="10765991" y="587507"/>
                  <a:pt x="10765991" y="583715"/>
                </a:cubicBezTo>
                <a:cubicBezTo>
                  <a:pt x="10765991" y="578078"/>
                  <a:pt x="10766050" y="572454"/>
                  <a:pt x="10767362" y="566868"/>
                </a:cubicBezTo>
                <a:cubicBezTo>
                  <a:pt x="10767319" y="535786"/>
                  <a:pt x="10769769" y="505143"/>
                  <a:pt x="10774826" y="475137"/>
                </a:cubicBezTo>
                <a:lnTo>
                  <a:pt x="10775366" y="468500"/>
                </a:lnTo>
                <a:cubicBezTo>
                  <a:pt x="10775535" y="468495"/>
                  <a:pt x="10775704" y="468490"/>
                  <a:pt x="10775872" y="468437"/>
                </a:cubicBezTo>
                <a:cubicBezTo>
                  <a:pt x="10802174" y="285283"/>
                  <a:pt x="10891635" y="121704"/>
                  <a:pt x="11023379" y="0"/>
                </a:cubicBezTo>
                <a:close/>
                <a:moveTo>
                  <a:pt x="9949555" y="0"/>
                </a:moveTo>
                <a:lnTo>
                  <a:pt x="10083571" y="0"/>
                </a:lnTo>
                <a:cubicBezTo>
                  <a:pt x="10161467" y="226290"/>
                  <a:pt x="10358057" y="399791"/>
                  <a:pt x="10602109" y="451830"/>
                </a:cubicBezTo>
                <a:cubicBezTo>
                  <a:pt x="10564258" y="260867"/>
                  <a:pt x="10444849" y="98005"/>
                  <a:pt x="10279379" y="0"/>
                </a:cubicBezTo>
                <a:lnTo>
                  <a:pt x="10488089" y="0"/>
                </a:lnTo>
                <a:cubicBezTo>
                  <a:pt x="10619833" y="121704"/>
                  <a:pt x="10709293" y="285283"/>
                  <a:pt x="10735596" y="468437"/>
                </a:cubicBezTo>
                <a:cubicBezTo>
                  <a:pt x="10735763" y="468490"/>
                  <a:pt x="10735932" y="468495"/>
                  <a:pt x="10736101" y="468500"/>
                </a:cubicBezTo>
                <a:lnTo>
                  <a:pt x="10736641" y="475137"/>
                </a:lnTo>
                <a:cubicBezTo>
                  <a:pt x="10741698" y="505143"/>
                  <a:pt x="10744148" y="535786"/>
                  <a:pt x="10744105" y="566868"/>
                </a:cubicBezTo>
                <a:cubicBezTo>
                  <a:pt x="10745417" y="572454"/>
                  <a:pt x="10745476" y="578078"/>
                  <a:pt x="10745476" y="583715"/>
                </a:cubicBezTo>
                <a:cubicBezTo>
                  <a:pt x="10745476" y="587507"/>
                  <a:pt x="10745449" y="591293"/>
                  <a:pt x="10744883" y="595066"/>
                </a:cubicBezTo>
                <a:lnTo>
                  <a:pt x="10744384" y="595033"/>
                </a:lnTo>
                <a:lnTo>
                  <a:pt x="10744358" y="595524"/>
                </a:lnTo>
                <a:lnTo>
                  <a:pt x="10727240" y="593911"/>
                </a:lnTo>
                <a:cubicBezTo>
                  <a:pt x="10694865" y="593388"/>
                  <a:pt x="10662985" y="590430"/>
                  <a:pt x="10631813" y="584920"/>
                </a:cubicBezTo>
                <a:cubicBezTo>
                  <a:pt x="10626236" y="585336"/>
                  <a:pt x="10620907" y="584395"/>
                  <a:pt x="10615596" y="583392"/>
                </a:cubicBezTo>
                <a:lnTo>
                  <a:pt x="10615480" y="582253"/>
                </a:lnTo>
                <a:cubicBezTo>
                  <a:pt x="10293605" y="529393"/>
                  <a:pt x="10034333" y="299826"/>
                  <a:pt x="9949555" y="0"/>
                </a:cubicBezTo>
                <a:close/>
                <a:moveTo>
                  <a:pt x="9331225" y="0"/>
                </a:moveTo>
                <a:lnTo>
                  <a:pt x="9539935" y="0"/>
                </a:lnTo>
                <a:cubicBezTo>
                  <a:pt x="9374465" y="98005"/>
                  <a:pt x="9255056" y="260867"/>
                  <a:pt x="9217205" y="451830"/>
                </a:cubicBezTo>
                <a:cubicBezTo>
                  <a:pt x="9461257" y="399791"/>
                  <a:pt x="9657847" y="226290"/>
                  <a:pt x="9735743" y="0"/>
                </a:cubicBezTo>
                <a:lnTo>
                  <a:pt x="9869759" y="0"/>
                </a:lnTo>
                <a:cubicBezTo>
                  <a:pt x="9784981" y="299826"/>
                  <a:pt x="9525709" y="529393"/>
                  <a:pt x="9203834" y="582253"/>
                </a:cubicBezTo>
                <a:lnTo>
                  <a:pt x="9203718" y="583392"/>
                </a:lnTo>
                <a:cubicBezTo>
                  <a:pt x="9198407" y="584395"/>
                  <a:pt x="9193078" y="585336"/>
                  <a:pt x="9187501" y="584920"/>
                </a:cubicBezTo>
                <a:cubicBezTo>
                  <a:pt x="9156329" y="590430"/>
                  <a:pt x="9124449" y="593388"/>
                  <a:pt x="9092074" y="593911"/>
                </a:cubicBezTo>
                <a:lnTo>
                  <a:pt x="9074956" y="595524"/>
                </a:lnTo>
                <a:lnTo>
                  <a:pt x="9074930" y="595033"/>
                </a:lnTo>
                <a:lnTo>
                  <a:pt x="9074431" y="595066"/>
                </a:lnTo>
                <a:cubicBezTo>
                  <a:pt x="9073865" y="591293"/>
                  <a:pt x="9073838" y="587507"/>
                  <a:pt x="9073838" y="583715"/>
                </a:cubicBezTo>
                <a:cubicBezTo>
                  <a:pt x="9073838" y="578078"/>
                  <a:pt x="9073897" y="572454"/>
                  <a:pt x="9075209" y="566868"/>
                </a:cubicBezTo>
                <a:cubicBezTo>
                  <a:pt x="9075166" y="535786"/>
                  <a:pt x="9077616" y="505143"/>
                  <a:pt x="9082673" y="475137"/>
                </a:cubicBezTo>
                <a:lnTo>
                  <a:pt x="9083213" y="468500"/>
                </a:lnTo>
                <a:cubicBezTo>
                  <a:pt x="9083382" y="468495"/>
                  <a:pt x="9083551" y="468490"/>
                  <a:pt x="9083718" y="468437"/>
                </a:cubicBezTo>
                <a:cubicBezTo>
                  <a:pt x="9110021" y="285283"/>
                  <a:pt x="9199481" y="121704"/>
                  <a:pt x="9331225" y="0"/>
                </a:cubicBezTo>
                <a:close/>
                <a:moveTo>
                  <a:pt x="8257405" y="0"/>
                </a:moveTo>
                <a:lnTo>
                  <a:pt x="8391420" y="0"/>
                </a:lnTo>
                <a:cubicBezTo>
                  <a:pt x="8469316" y="226290"/>
                  <a:pt x="8665906" y="399791"/>
                  <a:pt x="8909958" y="451830"/>
                </a:cubicBezTo>
                <a:cubicBezTo>
                  <a:pt x="8872107" y="260867"/>
                  <a:pt x="8752698" y="98005"/>
                  <a:pt x="8587228" y="0"/>
                </a:cubicBezTo>
                <a:lnTo>
                  <a:pt x="8795937" y="0"/>
                </a:lnTo>
                <a:cubicBezTo>
                  <a:pt x="8927681" y="121704"/>
                  <a:pt x="9017142" y="285283"/>
                  <a:pt x="9043444" y="468437"/>
                </a:cubicBezTo>
                <a:cubicBezTo>
                  <a:pt x="9043612" y="468490"/>
                  <a:pt x="9043781" y="468495"/>
                  <a:pt x="9043950" y="468500"/>
                </a:cubicBezTo>
                <a:lnTo>
                  <a:pt x="9044490" y="475137"/>
                </a:lnTo>
                <a:cubicBezTo>
                  <a:pt x="9049547" y="505143"/>
                  <a:pt x="9051997" y="535786"/>
                  <a:pt x="9051954" y="566868"/>
                </a:cubicBezTo>
                <a:cubicBezTo>
                  <a:pt x="9053266" y="572454"/>
                  <a:pt x="9053325" y="578078"/>
                  <a:pt x="9053325" y="583715"/>
                </a:cubicBezTo>
                <a:cubicBezTo>
                  <a:pt x="9053325" y="587507"/>
                  <a:pt x="9053298" y="591293"/>
                  <a:pt x="9052732" y="595066"/>
                </a:cubicBezTo>
                <a:lnTo>
                  <a:pt x="9052233" y="595033"/>
                </a:lnTo>
                <a:lnTo>
                  <a:pt x="9052207" y="595524"/>
                </a:lnTo>
                <a:lnTo>
                  <a:pt x="9035089" y="593911"/>
                </a:lnTo>
                <a:cubicBezTo>
                  <a:pt x="9002714" y="593388"/>
                  <a:pt x="8970834" y="590430"/>
                  <a:pt x="8939662" y="584920"/>
                </a:cubicBezTo>
                <a:cubicBezTo>
                  <a:pt x="8934085" y="585336"/>
                  <a:pt x="8928756" y="584395"/>
                  <a:pt x="8923445" y="583392"/>
                </a:cubicBezTo>
                <a:lnTo>
                  <a:pt x="8923329" y="582253"/>
                </a:lnTo>
                <a:cubicBezTo>
                  <a:pt x="8601454" y="529393"/>
                  <a:pt x="8342182" y="299826"/>
                  <a:pt x="8257405" y="0"/>
                </a:cubicBezTo>
                <a:close/>
                <a:moveTo>
                  <a:pt x="7639075" y="0"/>
                </a:moveTo>
                <a:lnTo>
                  <a:pt x="7847784" y="0"/>
                </a:lnTo>
                <a:cubicBezTo>
                  <a:pt x="7682314" y="98005"/>
                  <a:pt x="7562905" y="260867"/>
                  <a:pt x="7525054" y="451830"/>
                </a:cubicBezTo>
                <a:cubicBezTo>
                  <a:pt x="7769107" y="399791"/>
                  <a:pt x="7965696" y="226290"/>
                  <a:pt x="8043592" y="0"/>
                </a:cubicBezTo>
                <a:lnTo>
                  <a:pt x="8177609" y="0"/>
                </a:lnTo>
                <a:cubicBezTo>
                  <a:pt x="8092830" y="299826"/>
                  <a:pt x="7833558" y="529393"/>
                  <a:pt x="7511683" y="582253"/>
                </a:cubicBezTo>
                <a:lnTo>
                  <a:pt x="7511567" y="583392"/>
                </a:lnTo>
                <a:cubicBezTo>
                  <a:pt x="7506256" y="584395"/>
                  <a:pt x="7500927" y="585336"/>
                  <a:pt x="7495350" y="584920"/>
                </a:cubicBezTo>
                <a:cubicBezTo>
                  <a:pt x="7464178" y="590430"/>
                  <a:pt x="7432298" y="593388"/>
                  <a:pt x="7399924" y="593911"/>
                </a:cubicBezTo>
                <a:lnTo>
                  <a:pt x="7382805" y="595524"/>
                </a:lnTo>
                <a:lnTo>
                  <a:pt x="7382779" y="595033"/>
                </a:lnTo>
                <a:lnTo>
                  <a:pt x="7382280" y="595066"/>
                </a:lnTo>
                <a:cubicBezTo>
                  <a:pt x="7381714" y="591293"/>
                  <a:pt x="7381687" y="587507"/>
                  <a:pt x="7381687" y="583715"/>
                </a:cubicBezTo>
                <a:cubicBezTo>
                  <a:pt x="7381687" y="578078"/>
                  <a:pt x="7381746" y="572454"/>
                  <a:pt x="7383058" y="566868"/>
                </a:cubicBezTo>
                <a:cubicBezTo>
                  <a:pt x="7383016" y="535786"/>
                  <a:pt x="7385465" y="505143"/>
                  <a:pt x="7390522" y="475137"/>
                </a:cubicBezTo>
                <a:lnTo>
                  <a:pt x="7391062" y="468500"/>
                </a:lnTo>
                <a:cubicBezTo>
                  <a:pt x="7391231" y="468495"/>
                  <a:pt x="7391400" y="468490"/>
                  <a:pt x="7391568" y="468437"/>
                </a:cubicBezTo>
                <a:cubicBezTo>
                  <a:pt x="7417870" y="285283"/>
                  <a:pt x="7507331" y="121703"/>
                  <a:pt x="7639075" y="0"/>
                </a:cubicBezTo>
                <a:close/>
                <a:moveTo>
                  <a:pt x="6565254" y="0"/>
                </a:moveTo>
                <a:lnTo>
                  <a:pt x="6699270" y="0"/>
                </a:lnTo>
                <a:cubicBezTo>
                  <a:pt x="6777166" y="226290"/>
                  <a:pt x="6973755" y="399791"/>
                  <a:pt x="7217807" y="451830"/>
                </a:cubicBezTo>
                <a:cubicBezTo>
                  <a:pt x="7179956" y="260867"/>
                  <a:pt x="7060547" y="98005"/>
                  <a:pt x="6895077" y="0"/>
                </a:cubicBezTo>
                <a:lnTo>
                  <a:pt x="7103787" y="0"/>
                </a:lnTo>
                <a:cubicBezTo>
                  <a:pt x="7235531" y="121704"/>
                  <a:pt x="7324992" y="285283"/>
                  <a:pt x="7351294" y="468437"/>
                </a:cubicBezTo>
                <a:cubicBezTo>
                  <a:pt x="7351461" y="468490"/>
                  <a:pt x="7351631" y="468495"/>
                  <a:pt x="7351799" y="468500"/>
                </a:cubicBezTo>
                <a:lnTo>
                  <a:pt x="7352340" y="475137"/>
                </a:lnTo>
                <a:cubicBezTo>
                  <a:pt x="7357396" y="505143"/>
                  <a:pt x="7359846" y="535786"/>
                  <a:pt x="7359804" y="566868"/>
                </a:cubicBezTo>
                <a:cubicBezTo>
                  <a:pt x="7361116" y="572454"/>
                  <a:pt x="7361174" y="578078"/>
                  <a:pt x="7361174" y="583715"/>
                </a:cubicBezTo>
                <a:cubicBezTo>
                  <a:pt x="7361174" y="587507"/>
                  <a:pt x="7361147" y="591293"/>
                  <a:pt x="7360581" y="595066"/>
                </a:cubicBezTo>
                <a:lnTo>
                  <a:pt x="7360082" y="595033"/>
                </a:lnTo>
                <a:lnTo>
                  <a:pt x="7360056" y="595524"/>
                </a:lnTo>
                <a:lnTo>
                  <a:pt x="7342938" y="593911"/>
                </a:lnTo>
                <a:cubicBezTo>
                  <a:pt x="7310564" y="593388"/>
                  <a:pt x="7278683" y="590430"/>
                  <a:pt x="7247511" y="584920"/>
                </a:cubicBezTo>
                <a:cubicBezTo>
                  <a:pt x="7241934" y="585336"/>
                  <a:pt x="7236605" y="584395"/>
                  <a:pt x="7231295" y="583392"/>
                </a:cubicBezTo>
                <a:lnTo>
                  <a:pt x="7231179" y="582253"/>
                </a:lnTo>
                <a:cubicBezTo>
                  <a:pt x="6909304" y="529393"/>
                  <a:pt x="6650032" y="299826"/>
                  <a:pt x="6565254" y="0"/>
                </a:cubicBezTo>
                <a:close/>
                <a:moveTo>
                  <a:pt x="5946924" y="0"/>
                </a:moveTo>
                <a:lnTo>
                  <a:pt x="6155633" y="0"/>
                </a:lnTo>
                <a:cubicBezTo>
                  <a:pt x="5990163" y="98005"/>
                  <a:pt x="5870754" y="260867"/>
                  <a:pt x="5832903" y="451830"/>
                </a:cubicBezTo>
                <a:cubicBezTo>
                  <a:pt x="6076956" y="399791"/>
                  <a:pt x="6273545" y="226290"/>
                  <a:pt x="6351441" y="0"/>
                </a:cubicBezTo>
                <a:lnTo>
                  <a:pt x="6485457" y="0"/>
                </a:lnTo>
                <a:cubicBezTo>
                  <a:pt x="6400679" y="299826"/>
                  <a:pt x="6141407" y="529393"/>
                  <a:pt x="5819531" y="582253"/>
                </a:cubicBezTo>
                <a:lnTo>
                  <a:pt x="5819415" y="583392"/>
                </a:lnTo>
                <a:cubicBezTo>
                  <a:pt x="5814105" y="584395"/>
                  <a:pt x="5808776" y="585336"/>
                  <a:pt x="5803199" y="584920"/>
                </a:cubicBezTo>
                <a:cubicBezTo>
                  <a:pt x="5772027" y="590430"/>
                  <a:pt x="5740146" y="593388"/>
                  <a:pt x="5707772" y="593911"/>
                </a:cubicBezTo>
                <a:lnTo>
                  <a:pt x="5690654" y="595524"/>
                </a:lnTo>
                <a:lnTo>
                  <a:pt x="5690628" y="595033"/>
                </a:lnTo>
                <a:lnTo>
                  <a:pt x="5690129" y="595066"/>
                </a:lnTo>
                <a:cubicBezTo>
                  <a:pt x="5689563" y="591293"/>
                  <a:pt x="5689536" y="587507"/>
                  <a:pt x="5689536" y="583715"/>
                </a:cubicBezTo>
                <a:cubicBezTo>
                  <a:pt x="5689536" y="578078"/>
                  <a:pt x="5689594" y="572454"/>
                  <a:pt x="5690906" y="566868"/>
                </a:cubicBezTo>
                <a:cubicBezTo>
                  <a:pt x="5690864" y="535786"/>
                  <a:pt x="5693314" y="505143"/>
                  <a:pt x="5698370" y="475137"/>
                </a:cubicBezTo>
                <a:lnTo>
                  <a:pt x="5698911" y="468500"/>
                </a:lnTo>
                <a:cubicBezTo>
                  <a:pt x="5699079" y="468495"/>
                  <a:pt x="5699249" y="468490"/>
                  <a:pt x="5699416" y="468437"/>
                </a:cubicBezTo>
                <a:cubicBezTo>
                  <a:pt x="5725719" y="285283"/>
                  <a:pt x="5815180" y="121704"/>
                  <a:pt x="5946924" y="0"/>
                </a:cubicBezTo>
                <a:close/>
                <a:moveTo>
                  <a:pt x="4873102" y="0"/>
                </a:moveTo>
                <a:lnTo>
                  <a:pt x="5007119" y="0"/>
                </a:lnTo>
                <a:cubicBezTo>
                  <a:pt x="5085015" y="226291"/>
                  <a:pt x="5281604" y="399791"/>
                  <a:pt x="5525656" y="451830"/>
                </a:cubicBezTo>
                <a:cubicBezTo>
                  <a:pt x="5487805" y="260867"/>
                  <a:pt x="5368397" y="98005"/>
                  <a:pt x="5202927" y="0"/>
                </a:cubicBezTo>
                <a:lnTo>
                  <a:pt x="5411635" y="0"/>
                </a:lnTo>
                <a:cubicBezTo>
                  <a:pt x="5543380" y="121703"/>
                  <a:pt x="5632840" y="285283"/>
                  <a:pt x="5659142" y="468437"/>
                </a:cubicBezTo>
                <a:cubicBezTo>
                  <a:pt x="5659310" y="468490"/>
                  <a:pt x="5659479" y="468495"/>
                  <a:pt x="5659648" y="468499"/>
                </a:cubicBezTo>
                <a:lnTo>
                  <a:pt x="5660188" y="475137"/>
                </a:lnTo>
                <a:cubicBezTo>
                  <a:pt x="5665245" y="505143"/>
                  <a:pt x="5667694" y="535786"/>
                  <a:pt x="5667652" y="566868"/>
                </a:cubicBezTo>
                <a:cubicBezTo>
                  <a:pt x="5668964" y="572454"/>
                  <a:pt x="5669023" y="578078"/>
                  <a:pt x="5669023" y="583715"/>
                </a:cubicBezTo>
                <a:cubicBezTo>
                  <a:pt x="5669023" y="587508"/>
                  <a:pt x="5668996" y="591293"/>
                  <a:pt x="5668430" y="595066"/>
                </a:cubicBezTo>
                <a:lnTo>
                  <a:pt x="5667931" y="595033"/>
                </a:lnTo>
                <a:lnTo>
                  <a:pt x="5667905" y="595524"/>
                </a:lnTo>
                <a:lnTo>
                  <a:pt x="5650786" y="593911"/>
                </a:lnTo>
                <a:cubicBezTo>
                  <a:pt x="5618412" y="593388"/>
                  <a:pt x="5586532" y="590430"/>
                  <a:pt x="5555360" y="584920"/>
                </a:cubicBezTo>
                <a:cubicBezTo>
                  <a:pt x="5549783" y="585336"/>
                  <a:pt x="5544454" y="584395"/>
                  <a:pt x="5539143" y="583392"/>
                </a:cubicBezTo>
                <a:lnTo>
                  <a:pt x="5539027" y="582253"/>
                </a:lnTo>
                <a:cubicBezTo>
                  <a:pt x="5217153" y="529393"/>
                  <a:pt x="4957881" y="299826"/>
                  <a:pt x="4873102" y="0"/>
                </a:cubicBezTo>
                <a:close/>
                <a:moveTo>
                  <a:pt x="4254773" y="0"/>
                </a:moveTo>
                <a:lnTo>
                  <a:pt x="4463482" y="0"/>
                </a:lnTo>
                <a:cubicBezTo>
                  <a:pt x="4298012" y="98005"/>
                  <a:pt x="4178603" y="260867"/>
                  <a:pt x="4140752" y="451830"/>
                </a:cubicBezTo>
                <a:cubicBezTo>
                  <a:pt x="4384804" y="399791"/>
                  <a:pt x="4581394" y="226291"/>
                  <a:pt x="4659290" y="0"/>
                </a:cubicBezTo>
                <a:lnTo>
                  <a:pt x="4793306" y="0"/>
                </a:lnTo>
                <a:cubicBezTo>
                  <a:pt x="4708528" y="299826"/>
                  <a:pt x="4449256" y="529393"/>
                  <a:pt x="4127381" y="582253"/>
                </a:cubicBezTo>
                <a:lnTo>
                  <a:pt x="4127264" y="583392"/>
                </a:lnTo>
                <a:cubicBezTo>
                  <a:pt x="4121954" y="584395"/>
                  <a:pt x="4116625" y="585336"/>
                  <a:pt x="4111048" y="584920"/>
                </a:cubicBezTo>
                <a:cubicBezTo>
                  <a:pt x="4079876" y="590430"/>
                  <a:pt x="4047996" y="593388"/>
                  <a:pt x="4015621" y="593911"/>
                </a:cubicBezTo>
                <a:lnTo>
                  <a:pt x="3998503" y="595524"/>
                </a:lnTo>
                <a:lnTo>
                  <a:pt x="3998477" y="595033"/>
                </a:lnTo>
                <a:lnTo>
                  <a:pt x="3997978" y="595066"/>
                </a:lnTo>
                <a:cubicBezTo>
                  <a:pt x="3997412" y="591293"/>
                  <a:pt x="3997385" y="587507"/>
                  <a:pt x="3997385" y="583715"/>
                </a:cubicBezTo>
                <a:cubicBezTo>
                  <a:pt x="3997385" y="578078"/>
                  <a:pt x="3997443" y="572454"/>
                  <a:pt x="3998755" y="566868"/>
                </a:cubicBezTo>
                <a:cubicBezTo>
                  <a:pt x="3998713" y="535786"/>
                  <a:pt x="4001163" y="505143"/>
                  <a:pt x="4006219" y="475137"/>
                </a:cubicBezTo>
                <a:lnTo>
                  <a:pt x="4006760" y="468499"/>
                </a:lnTo>
                <a:cubicBezTo>
                  <a:pt x="4006928" y="468495"/>
                  <a:pt x="4007098" y="468490"/>
                  <a:pt x="4007265" y="468437"/>
                </a:cubicBezTo>
                <a:cubicBezTo>
                  <a:pt x="4033568" y="285283"/>
                  <a:pt x="4123028" y="121703"/>
                  <a:pt x="4254773" y="0"/>
                </a:cubicBezTo>
                <a:close/>
                <a:moveTo>
                  <a:pt x="3180951" y="0"/>
                </a:moveTo>
                <a:lnTo>
                  <a:pt x="3314968" y="0"/>
                </a:lnTo>
                <a:cubicBezTo>
                  <a:pt x="3392864" y="226291"/>
                  <a:pt x="3589453" y="399791"/>
                  <a:pt x="3833505" y="451830"/>
                </a:cubicBezTo>
                <a:cubicBezTo>
                  <a:pt x="3795654" y="260867"/>
                  <a:pt x="3676245" y="98005"/>
                  <a:pt x="3510776" y="0"/>
                </a:cubicBezTo>
                <a:lnTo>
                  <a:pt x="3719484" y="0"/>
                </a:lnTo>
                <a:cubicBezTo>
                  <a:pt x="3851229" y="121703"/>
                  <a:pt x="3940689" y="285283"/>
                  <a:pt x="3966991" y="468437"/>
                </a:cubicBezTo>
                <a:cubicBezTo>
                  <a:pt x="3967159" y="468490"/>
                  <a:pt x="3967328" y="468495"/>
                  <a:pt x="3967497" y="468499"/>
                </a:cubicBezTo>
                <a:lnTo>
                  <a:pt x="3968037" y="475137"/>
                </a:lnTo>
                <a:cubicBezTo>
                  <a:pt x="3973094" y="505143"/>
                  <a:pt x="3975543" y="535786"/>
                  <a:pt x="3975501" y="566868"/>
                </a:cubicBezTo>
                <a:cubicBezTo>
                  <a:pt x="3976813" y="572454"/>
                  <a:pt x="3976872" y="578078"/>
                  <a:pt x="3976872" y="583715"/>
                </a:cubicBezTo>
                <a:cubicBezTo>
                  <a:pt x="3976872" y="587508"/>
                  <a:pt x="3976845" y="591293"/>
                  <a:pt x="3976279" y="595066"/>
                </a:cubicBezTo>
                <a:lnTo>
                  <a:pt x="3975780" y="595033"/>
                </a:lnTo>
                <a:lnTo>
                  <a:pt x="3975754" y="595524"/>
                </a:lnTo>
                <a:lnTo>
                  <a:pt x="3958635" y="593911"/>
                </a:lnTo>
                <a:cubicBezTo>
                  <a:pt x="3926261" y="593388"/>
                  <a:pt x="3894381" y="590430"/>
                  <a:pt x="3863209" y="584920"/>
                </a:cubicBezTo>
                <a:cubicBezTo>
                  <a:pt x="3857632" y="585336"/>
                  <a:pt x="3852303" y="584395"/>
                  <a:pt x="3846992" y="583392"/>
                </a:cubicBezTo>
                <a:lnTo>
                  <a:pt x="3846876" y="582253"/>
                </a:lnTo>
                <a:cubicBezTo>
                  <a:pt x="3525002" y="529393"/>
                  <a:pt x="3265729" y="299826"/>
                  <a:pt x="3180951" y="0"/>
                </a:cubicBezTo>
                <a:close/>
                <a:moveTo>
                  <a:pt x="2562622" y="0"/>
                </a:moveTo>
                <a:lnTo>
                  <a:pt x="2771330" y="0"/>
                </a:lnTo>
                <a:cubicBezTo>
                  <a:pt x="2605861" y="98005"/>
                  <a:pt x="2486452" y="260867"/>
                  <a:pt x="2448601" y="451830"/>
                </a:cubicBezTo>
                <a:cubicBezTo>
                  <a:pt x="2692653" y="399791"/>
                  <a:pt x="2889242" y="226291"/>
                  <a:pt x="2967139" y="0"/>
                </a:cubicBezTo>
                <a:lnTo>
                  <a:pt x="3101155" y="0"/>
                </a:lnTo>
                <a:cubicBezTo>
                  <a:pt x="3016377" y="299826"/>
                  <a:pt x="2757105" y="529393"/>
                  <a:pt x="2435230" y="582253"/>
                </a:cubicBezTo>
                <a:lnTo>
                  <a:pt x="2435113" y="583392"/>
                </a:lnTo>
                <a:cubicBezTo>
                  <a:pt x="2429803" y="584395"/>
                  <a:pt x="2424474" y="585336"/>
                  <a:pt x="2418897" y="584920"/>
                </a:cubicBezTo>
                <a:cubicBezTo>
                  <a:pt x="2387725" y="590430"/>
                  <a:pt x="2355845" y="593388"/>
                  <a:pt x="2323470" y="593911"/>
                </a:cubicBezTo>
                <a:lnTo>
                  <a:pt x="2306352" y="595524"/>
                </a:lnTo>
                <a:lnTo>
                  <a:pt x="2306326" y="595033"/>
                </a:lnTo>
                <a:lnTo>
                  <a:pt x="2305827" y="595066"/>
                </a:lnTo>
                <a:cubicBezTo>
                  <a:pt x="2305261" y="591293"/>
                  <a:pt x="2305234" y="587507"/>
                  <a:pt x="2305234" y="583715"/>
                </a:cubicBezTo>
                <a:cubicBezTo>
                  <a:pt x="2305234" y="578078"/>
                  <a:pt x="2305292" y="572454"/>
                  <a:pt x="2306604" y="566868"/>
                </a:cubicBezTo>
                <a:cubicBezTo>
                  <a:pt x="2306562" y="535786"/>
                  <a:pt x="2309012" y="505143"/>
                  <a:pt x="2314068" y="475137"/>
                </a:cubicBezTo>
                <a:lnTo>
                  <a:pt x="2314609" y="468499"/>
                </a:lnTo>
                <a:cubicBezTo>
                  <a:pt x="2314777" y="468495"/>
                  <a:pt x="2314947" y="468490"/>
                  <a:pt x="2315114" y="468437"/>
                </a:cubicBezTo>
                <a:cubicBezTo>
                  <a:pt x="2341417" y="285283"/>
                  <a:pt x="2430877" y="121704"/>
                  <a:pt x="2562622" y="0"/>
                </a:cubicBezTo>
                <a:close/>
                <a:moveTo>
                  <a:pt x="1488800" y="0"/>
                </a:moveTo>
                <a:lnTo>
                  <a:pt x="1622816" y="0"/>
                </a:lnTo>
                <a:cubicBezTo>
                  <a:pt x="1700712" y="226290"/>
                  <a:pt x="1897302" y="399791"/>
                  <a:pt x="2141354" y="451830"/>
                </a:cubicBezTo>
                <a:cubicBezTo>
                  <a:pt x="2103503" y="260867"/>
                  <a:pt x="1984094" y="98005"/>
                  <a:pt x="1818624" y="0"/>
                </a:cubicBezTo>
                <a:lnTo>
                  <a:pt x="2027333" y="0"/>
                </a:lnTo>
                <a:cubicBezTo>
                  <a:pt x="2159078" y="121703"/>
                  <a:pt x="2248538" y="285283"/>
                  <a:pt x="2274840" y="468437"/>
                </a:cubicBezTo>
                <a:cubicBezTo>
                  <a:pt x="2275008" y="468490"/>
                  <a:pt x="2275177" y="468495"/>
                  <a:pt x="2275346" y="468500"/>
                </a:cubicBezTo>
                <a:lnTo>
                  <a:pt x="2275886" y="475137"/>
                </a:lnTo>
                <a:cubicBezTo>
                  <a:pt x="2280943" y="505143"/>
                  <a:pt x="2283392" y="535786"/>
                  <a:pt x="2283350" y="566868"/>
                </a:cubicBezTo>
                <a:cubicBezTo>
                  <a:pt x="2284662" y="572454"/>
                  <a:pt x="2284721" y="578078"/>
                  <a:pt x="2284721" y="583715"/>
                </a:cubicBezTo>
                <a:cubicBezTo>
                  <a:pt x="2284721" y="587508"/>
                  <a:pt x="2284694" y="591293"/>
                  <a:pt x="2284128" y="595066"/>
                </a:cubicBezTo>
                <a:lnTo>
                  <a:pt x="2283629" y="595033"/>
                </a:lnTo>
                <a:lnTo>
                  <a:pt x="2283603" y="595524"/>
                </a:lnTo>
                <a:lnTo>
                  <a:pt x="2266484" y="593911"/>
                </a:lnTo>
                <a:cubicBezTo>
                  <a:pt x="2234110" y="593388"/>
                  <a:pt x="2202230" y="590430"/>
                  <a:pt x="2171058" y="584920"/>
                </a:cubicBezTo>
                <a:cubicBezTo>
                  <a:pt x="2165481" y="585336"/>
                  <a:pt x="2160152" y="584395"/>
                  <a:pt x="2154841" y="583392"/>
                </a:cubicBezTo>
                <a:lnTo>
                  <a:pt x="2154725" y="582253"/>
                </a:lnTo>
                <a:cubicBezTo>
                  <a:pt x="1832850" y="529393"/>
                  <a:pt x="1573578" y="299826"/>
                  <a:pt x="1488800" y="0"/>
                </a:cubicBezTo>
                <a:close/>
                <a:moveTo>
                  <a:pt x="870471" y="0"/>
                </a:moveTo>
                <a:lnTo>
                  <a:pt x="1079179" y="0"/>
                </a:lnTo>
                <a:cubicBezTo>
                  <a:pt x="913710" y="98005"/>
                  <a:pt x="794301" y="260867"/>
                  <a:pt x="756450" y="451830"/>
                </a:cubicBezTo>
                <a:cubicBezTo>
                  <a:pt x="1000502" y="399791"/>
                  <a:pt x="1197091" y="226291"/>
                  <a:pt x="1274988" y="0"/>
                </a:cubicBezTo>
                <a:lnTo>
                  <a:pt x="1409004" y="0"/>
                </a:lnTo>
                <a:cubicBezTo>
                  <a:pt x="1324226" y="299826"/>
                  <a:pt x="1064954" y="529393"/>
                  <a:pt x="743078" y="582253"/>
                </a:cubicBezTo>
                <a:lnTo>
                  <a:pt x="742962" y="583392"/>
                </a:lnTo>
                <a:cubicBezTo>
                  <a:pt x="737652" y="584395"/>
                  <a:pt x="732323" y="585336"/>
                  <a:pt x="726746" y="584920"/>
                </a:cubicBezTo>
                <a:cubicBezTo>
                  <a:pt x="695574" y="590430"/>
                  <a:pt x="663693" y="593388"/>
                  <a:pt x="631319" y="593911"/>
                </a:cubicBezTo>
                <a:lnTo>
                  <a:pt x="614201" y="595524"/>
                </a:lnTo>
                <a:lnTo>
                  <a:pt x="614175" y="595033"/>
                </a:lnTo>
                <a:lnTo>
                  <a:pt x="613676" y="595066"/>
                </a:lnTo>
                <a:cubicBezTo>
                  <a:pt x="613110" y="591293"/>
                  <a:pt x="613083" y="587507"/>
                  <a:pt x="613083" y="583715"/>
                </a:cubicBezTo>
                <a:cubicBezTo>
                  <a:pt x="613083" y="578078"/>
                  <a:pt x="613141" y="572454"/>
                  <a:pt x="614453" y="566868"/>
                </a:cubicBezTo>
                <a:cubicBezTo>
                  <a:pt x="614411" y="535786"/>
                  <a:pt x="616861" y="505143"/>
                  <a:pt x="621918" y="475137"/>
                </a:cubicBezTo>
                <a:lnTo>
                  <a:pt x="622458" y="468499"/>
                </a:lnTo>
                <a:cubicBezTo>
                  <a:pt x="622626" y="468495"/>
                  <a:pt x="622796" y="468490"/>
                  <a:pt x="622963" y="468437"/>
                </a:cubicBezTo>
                <a:cubicBezTo>
                  <a:pt x="649266" y="285283"/>
                  <a:pt x="738726" y="121703"/>
                  <a:pt x="870471" y="0"/>
                </a:cubicBezTo>
                <a:close/>
                <a:moveTo>
                  <a:pt x="126374" y="0"/>
                </a:moveTo>
                <a:lnTo>
                  <a:pt x="334376" y="0"/>
                </a:lnTo>
                <a:cubicBezTo>
                  <a:pt x="466684" y="121261"/>
                  <a:pt x="556352" y="285035"/>
                  <a:pt x="582690" y="468437"/>
                </a:cubicBezTo>
                <a:cubicBezTo>
                  <a:pt x="582857" y="468490"/>
                  <a:pt x="583026" y="468495"/>
                  <a:pt x="583195" y="468499"/>
                </a:cubicBezTo>
                <a:lnTo>
                  <a:pt x="583735" y="475137"/>
                </a:lnTo>
                <a:cubicBezTo>
                  <a:pt x="588792" y="505143"/>
                  <a:pt x="591242" y="535786"/>
                  <a:pt x="591199" y="566868"/>
                </a:cubicBezTo>
                <a:cubicBezTo>
                  <a:pt x="592511" y="572454"/>
                  <a:pt x="592570" y="578078"/>
                  <a:pt x="592570" y="583715"/>
                </a:cubicBezTo>
                <a:cubicBezTo>
                  <a:pt x="592570" y="587507"/>
                  <a:pt x="592543" y="591293"/>
                  <a:pt x="591977" y="595066"/>
                </a:cubicBezTo>
                <a:lnTo>
                  <a:pt x="591478" y="595033"/>
                </a:lnTo>
                <a:lnTo>
                  <a:pt x="591452" y="595524"/>
                </a:lnTo>
                <a:lnTo>
                  <a:pt x="574334" y="593911"/>
                </a:lnTo>
                <a:cubicBezTo>
                  <a:pt x="541959" y="593388"/>
                  <a:pt x="510079" y="590430"/>
                  <a:pt x="478907" y="584920"/>
                </a:cubicBezTo>
                <a:cubicBezTo>
                  <a:pt x="473330" y="585336"/>
                  <a:pt x="468001" y="584395"/>
                  <a:pt x="462690" y="583392"/>
                </a:cubicBezTo>
                <a:lnTo>
                  <a:pt x="462574" y="582253"/>
                </a:lnTo>
                <a:cubicBezTo>
                  <a:pt x="282200" y="552631"/>
                  <a:pt x="121485" y="467518"/>
                  <a:pt x="0" y="345575"/>
                </a:cubicBezTo>
                <a:lnTo>
                  <a:pt x="0" y="140406"/>
                </a:lnTo>
                <a:cubicBezTo>
                  <a:pt x="97584" y="296912"/>
                  <a:pt x="258975" y="411268"/>
                  <a:pt x="449203" y="451830"/>
                </a:cubicBezTo>
                <a:cubicBezTo>
                  <a:pt x="411344" y="260824"/>
                  <a:pt x="291889" y="97931"/>
                  <a:pt x="126374"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2" name="Title 1"/>
          <p:cNvSpPr>
            <a:spLocks noGrp="1"/>
          </p:cNvSpPr>
          <p:nvPr>
            <p:ph type="ctrTitle"/>
          </p:nvPr>
        </p:nvSpPr>
        <p:spPr>
          <a:xfrm>
            <a:off x="457200" y="4960137"/>
            <a:ext cx="7772400" cy="1463040"/>
          </a:xfrm>
        </p:spPr>
        <p:txBody>
          <a:bodyPr anchor="ctr">
            <a:normAutofit/>
          </a:bodyPr>
          <a:lstStyle>
            <a:lvl1pPr algn="r">
              <a:defRPr sz="5000" spc="200" baseline="0"/>
            </a:lvl1pPr>
          </a:lstStyle>
          <a:p>
            <a:r>
              <a:rPr lang="en-US" dirty="0"/>
              <a:t>Click to edit Master title style</a:t>
            </a:r>
          </a:p>
        </p:txBody>
      </p:sp>
      <p:sp>
        <p:nvSpPr>
          <p:cNvPr id="3" name="Subtitle 2"/>
          <p:cNvSpPr>
            <a:spLocks noGrp="1"/>
          </p:cNvSpPr>
          <p:nvPr>
            <p:ph type="subTitle" idx="1"/>
          </p:nvPr>
        </p:nvSpPr>
        <p:spPr>
          <a:xfrm>
            <a:off x="8610600" y="4960137"/>
            <a:ext cx="3200400" cy="1463040"/>
          </a:xfrm>
        </p:spPr>
        <p:txBody>
          <a:bodyPr lIns="91440" rIns="91440" anchor="ctr">
            <a:normAutofit/>
          </a:bodyPr>
          <a:lstStyle>
            <a:lvl1pPr marL="0" indent="0" algn="l">
              <a:lnSpc>
                <a:spcPct val="100000"/>
              </a:lnSpc>
              <a:spcBef>
                <a:spcPts val="0"/>
              </a:spcBef>
              <a:buNone/>
              <a:defRPr sz="1800">
                <a:solidFill>
                  <a:schemeClr val="tx1">
                    <a:lumMod val="95000"/>
                    <a:lumOff val="5000"/>
                  </a:schemeClr>
                </a:solidFill>
              </a:defRPr>
            </a:lvl1pPr>
            <a:lvl2pPr marL="457200" indent="0" algn="ctr">
              <a:buNone/>
              <a:defRPr sz="1800"/>
            </a:lvl2pPr>
            <a:lvl3pPr marL="914400" indent="0" algn="ctr">
              <a:buNone/>
              <a:defRPr sz="1800"/>
            </a:lvl3pPr>
            <a:lvl4pPr marL="1371600" indent="0" algn="ctr">
              <a:buNone/>
              <a:defRPr sz="1800"/>
            </a:lvl4pPr>
            <a:lvl5pPr marL="1828800" indent="0" algn="ctr">
              <a:buNone/>
              <a:defRPr sz="1800"/>
            </a:lvl5pPr>
            <a:lvl6pPr marL="2286000" indent="0" algn="ctr">
              <a:buNone/>
              <a:defRPr sz="1800"/>
            </a:lvl6pPr>
            <a:lvl7pPr marL="2743200" indent="0" algn="ctr">
              <a:buNone/>
              <a:defRPr sz="1800"/>
            </a:lvl7pPr>
            <a:lvl8pPr marL="3200400" indent="0" algn="ctr">
              <a:buNone/>
              <a:defRPr sz="1800"/>
            </a:lvl8pPr>
            <a:lvl9pPr marL="3657600" indent="0" algn="ctr">
              <a:buNone/>
              <a:defRPr sz="1800"/>
            </a:lvl9pPr>
          </a:lstStyle>
          <a:p>
            <a:r>
              <a:rPr lang="en-US" dirty="0"/>
              <a:t>Click to edit Master subtitle style</a:t>
            </a:r>
          </a:p>
        </p:txBody>
      </p:sp>
      <p:sp>
        <p:nvSpPr>
          <p:cNvPr id="4" name="Date Placeholder 3"/>
          <p:cNvSpPr>
            <a:spLocks noGrp="1"/>
          </p:cNvSpPr>
          <p:nvPr>
            <p:ph type="dt" sz="half" idx="10"/>
          </p:nvPr>
        </p:nvSpPr>
        <p:spPr/>
        <p:txBody>
          <a:bodyPr/>
          <a:lstStyle>
            <a:lvl1pPr algn="l">
              <a:defRPr/>
            </a:lvl1pPr>
          </a:lstStyle>
          <a:p>
            <a:fld id="{6AD6EE87-EBD5-4F12-A48A-63ACA297AC8F}" type="datetimeFigureOut">
              <a:rPr lang="en-US" dirty="0"/>
              <a:t>3/18/2026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dirty="0"/>
              <a:t>‹#›</a:t>
            </a:fld>
            <a:endParaRPr lang="en-US" dirty="0"/>
          </a:p>
        </p:txBody>
      </p:sp>
      <p:cxnSp>
        <p:nvCxnSpPr>
          <p:cNvPr id="8" name="Straight Connector 7"/>
          <p:cNvCxnSpPr/>
          <p:nvPr/>
        </p:nvCxnSpPr>
        <p:spPr>
          <a:xfrm flipV="1">
            <a:off x="8386843" y="5264106"/>
            <a:ext cx="0" cy="914400"/>
          </a:xfrm>
          <a:prstGeom prst="line">
            <a:avLst/>
          </a:prstGeom>
          <a:ln w="19050">
            <a:solidFill>
              <a:schemeClr val="accent1">
                <a:lumMod val="7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02124354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p>
        </p:txBody>
      </p:sp>
      <p:sp>
        <p:nvSpPr>
          <p:cNvPr id="3" name="Content Placeholder 2"/>
          <p:cNvSpPr>
            <a:spLocks noGrp="1"/>
          </p:cNvSpPr>
          <p:nvPr>
            <p:ph idx="1"/>
          </p:nvPr>
        </p:nvSpPr>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A5D3794B-289A-4A80-97D7-111025398D45}" type="datetimeFigureOut">
              <a:rPr lang="en-US" dirty="0"/>
              <a:t>3/18/2026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dirty="0"/>
              <a:t>‹#›</a:t>
            </a:fld>
            <a:endParaRPr lang="en-US" dirty="0"/>
          </a:p>
        </p:txBody>
      </p:sp>
    </p:spTree>
    <p:extLst>
      <p:ext uri="{BB962C8B-B14F-4D97-AF65-F5344CB8AC3E}">
        <p14:creationId xmlns:p14="http://schemas.microsoft.com/office/powerpoint/2010/main" val="68050240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9" name="Rectangle 8"/>
          <p:cNvSpPr/>
          <p:nvPr/>
        </p:nvSpPr>
        <p:spPr>
          <a:xfrm>
            <a:off x="0" y="0"/>
            <a:ext cx="12192000" cy="4572001"/>
          </a:xfrm>
          <a:prstGeom prst="rect">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11" name="Oval 5"/>
          <p:cNvSpPr/>
          <p:nvPr/>
        </p:nvSpPr>
        <p:spPr>
          <a:xfrm>
            <a:off x="-1" y="0"/>
            <a:ext cx="12192000" cy="4572001"/>
          </a:xfrm>
          <a:custGeom>
            <a:avLst/>
            <a:gdLst/>
            <a:ahLst/>
            <a:cxnLst/>
            <a:rect l="l" t="t" r="r" b="b"/>
            <a:pathLst>
              <a:path w="12192000" h="4572001">
                <a:moveTo>
                  <a:pt x="12192000" y="4387986"/>
                </a:moveTo>
                <a:lnTo>
                  <a:pt x="12192000" y="4572001"/>
                </a:lnTo>
                <a:lnTo>
                  <a:pt x="12013927" y="4572001"/>
                </a:lnTo>
                <a:cubicBezTo>
                  <a:pt x="12084901" y="4522707"/>
                  <a:pt x="12145198" y="4460004"/>
                  <a:pt x="12192000" y="4387986"/>
                </a:cubicBezTo>
                <a:close/>
                <a:moveTo>
                  <a:pt x="12192000" y="4041440"/>
                </a:moveTo>
                <a:lnTo>
                  <a:pt x="12192000" y="4174488"/>
                </a:lnTo>
                <a:cubicBezTo>
                  <a:pt x="12005469" y="4244657"/>
                  <a:pt x="11857227" y="4389538"/>
                  <a:pt x="11786673" y="4572001"/>
                </a:cubicBezTo>
                <a:lnTo>
                  <a:pt x="11649784" y="4572001"/>
                </a:lnTo>
                <a:cubicBezTo>
                  <a:pt x="11730542" y="4320085"/>
                  <a:pt x="11933879" y="4121396"/>
                  <a:pt x="12192000" y="4041440"/>
                </a:cubicBezTo>
                <a:close/>
                <a:moveTo>
                  <a:pt x="10767111" y="3999419"/>
                </a:moveTo>
                <a:lnTo>
                  <a:pt x="10784198" y="4001042"/>
                </a:lnTo>
                <a:cubicBezTo>
                  <a:pt x="10816584" y="4001569"/>
                  <a:pt x="10848477" y="4004550"/>
                  <a:pt x="10879660" y="4010107"/>
                </a:cubicBezTo>
                <a:cubicBezTo>
                  <a:pt x="10885236" y="4009688"/>
                  <a:pt x="10890564" y="4010636"/>
                  <a:pt x="10895873" y="4011646"/>
                </a:cubicBezTo>
                <a:lnTo>
                  <a:pt x="10895990" y="4012794"/>
                </a:lnTo>
                <a:cubicBezTo>
                  <a:pt x="11208069" y="4064450"/>
                  <a:pt x="11461298" y="4283539"/>
                  <a:pt x="11554662" y="4572001"/>
                </a:cubicBezTo>
                <a:lnTo>
                  <a:pt x="11417114" y="4572001"/>
                </a:lnTo>
                <a:cubicBezTo>
                  <a:pt x="11333731" y="4357380"/>
                  <a:pt x="11143362" y="4194541"/>
                  <a:pt x="10909360" y="4144250"/>
                </a:cubicBezTo>
                <a:cubicBezTo>
                  <a:pt x="10943854" y="4319651"/>
                  <a:pt x="11046077" y="4471530"/>
                  <a:pt x="11189175" y="4572001"/>
                </a:cubicBezTo>
                <a:lnTo>
                  <a:pt x="10994934" y="4572001"/>
                </a:lnTo>
                <a:cubicBezTo>
                  <a:pt x="10878802" y="4452596"/>
                  <a:pt x="10800240" y="4298519"/>
                  <a:pt x="10775875" y="4127511"/>
                </a:cubicBezTo>
                <a:cubicBezTo>
                  <a:pt x="10775707" y="4127458"/>
                  <a:pt x="10775539" y="4127453"/>
                  <a:pt x="10775369" y="4127448"/>
                </a:cubicBezTo>
                <a:lnTo>
                  <a:pt x="10774831" y="4120772"/>
                </a:lnTo>
                <a:cubicBezTo>
                  <a:pt x="10769772" y="4090522"/>
                  <a:pt x="10767321" y="4059631"/>
                  <a:pt x="10767364" y="4028296"/>
                </a:cubicBezTo>
                <a:cubicBezTo>
                  <a:pt x="10766052" y="4022668"/>
                  <a:pt x="10765993" y="4017001"/>
                  <a:pt x="10765993" y="4011320"/>
                </a:cubicBezTo>
                <a:lnTo>
                  <a:pt x="10766587" y="3999880"/>
                </a:lnTo>
                <a:lnTo>
                  <a:pt x="10767085" y="3999913"/>
                </a:lnTo>
                <a:close/>
                <a:moveTo>
                  <a:pt x="10744358" y="3999419"/>
                </a:moveTo>
                <a:lnTo>
                  <a:pt x="10744384" y="3999913"/>
                </a:lnTo>
                <a:lnTo>
                  <a:pt x="10744882" y="3999880"/>
                </a:lnTo>
                <a:lnTo>
                  <a:pt x="10745476" y="4011320"/>
                </a:lnTo>
                <a:cubicBezTo>
                  <a:pt x="10745476" y="4017001"/>
                  <a:pt x="10745417" y="4022668"/>
                  <a:pt x="10744105" y="4028296"/>
                </a:cubicBezTo>
                <a:cubicBezTo>
                  <a:pt x="10744148" y="4059631"/>
                  <a:pt x="10741697" y="4090522"/>
                  <a:pt x="10736638" y="4120772"/>
                </a:cubicBezTo>
                <a:lnTo>
                  <a:pt x="10736100" y="4127448"/>
                </a:lnTo>
                <a:cubicBezTo>
                  <a:pt x="10735930" y="4127453"/>
                  <a:pt x="10735762" y="4127458"/>
                  <a:pt x="10735594" y="4127511"/>
                </a:cubicBezTo>
                <a:cubicBezTo>
                  <a:pt x="10711229" y="4298519"/>
                  <a:pt x="10632667" y="4452596"/>
                  <a:pt x="10516535" y="4572001"/>
                </a:cubicBezTo>
                <a:lnTo>
                  <a:pt x="10322294" y="4572001"/>
                </a:lnTo>
                <a:cubicBezTo>
                  <a:pt x="10465392" y="4471530"/>
                  <a:pt x="10567615" y="4319650"/>
                  <a:pt x="10602109" y="4144250"/>
                </a:cubicBezTo>
                <a:cubicBezTo>
                  <a:pt x="10368107" y="4194541"/>
                  <a:pt x="10177738" y="4357380"/>
                  <a:pt x="10094355" y="4572001"/>
                </a:cubicBezTo>
                <a:lnTo>
                  <a:pt x="9956808" y="4572001"/>
                </a:lnTo>
                <a:cubicBezTo>
                  <a:pt x="10050171" y="4283539"/>
                  <a:pt x="10303400" y="4064450"/>
                  <a:pt x="10615479" y="4012794"/>
                </a:cubicBezTo>
                <a:lnTo>
                  <a:pt x="10615596" y="4011646"/>
                </a:lnTo>
                <a:cubicBezTo>
                  <a:pt x="10620905" y="4010636"/>
                  <a:pt x="10626233" y="4009688"/>
                  <a:pt x="10631809" y="4010107"/>
                </a:cubicBezTo>
                <a:cubicBezTo>
                  <a:pt x="10662992" y="4004550"/>
                  <a:pt x="10694885" y="4001569"/>
                  <a:pt x="10727271" y="4001042"/>
                </a:cubicBezTo>
                <a:close/>
                <a:moveTo>
                  <a:pt x="9074958" y="3999419"/>
                </a:moveTo>
                <a:lnTo>
                  <a:pt x="9092045" y="4001042"/>
                </a:lnTo>
                <a:cubicBezTo>
                  <a:pt x="9124431" y="4001569"/>
                  <a:pt x="9156324" y="4004550"/>
                  <a:pt x="9187507" y="4010107"/>
                </a:cubicBezTo>
                <a:cubicBezTo>
                  <a:pt x="9193083" y="4009688"/>
                  <a:pt x="9198411" y="4010636"/>
                  <a:pt x="9203720" y="4011646"/>
                </a:cubicBezTo>
                <a:lnTo>
                  <a:pt x="9203837" y="4012794"/>
                </a:lnTo>
                <a:cubicBezTo>
                  <a:pt x="9515916" y="4064450"/>
                  <a:pt x="9769145" y="4283539"/>
                  <a:pt x="9862508" y="4572001"/>
                </a:cubicBezTo>
                <a:lnTo>
                  <a:pt x="9724961" y="4572001"/>
                </a:lnTo>
                <a:cubicBezTo>
                  <a:pt x="9641578" y="4357380"/>
                  <a:pt x="9451209" y="4194541"/>
                  <a:pt x="9217207" y="4144250"/>
                </a:cubicBezTo>
                <a:cubicBezTo>
                  <a:pt x="9251701" y="4319651"/>
                  <a:pt x="9353924" y="4471530"/>
                  <a:pt x="9497022" y="4572001"/>
                </a:cubicBezTo>
                <a:lnTo>
                  <a:pt x="9302781" y="4572001"/>
                </a:lnTo>
                <a:cubicBezTo>
                  <a:pt x="9186649" y="4452596"/>
                  <a:pt x="9108087" y="4298519"/>
                  <a:pt x="9083722" y="4127511"/>
                </a:cubicBezTo>
                <a:cubicBezTo>
                  <a:pt x="9083554" y="4127458"/>
                  <a:pt x="9083386" y="4127453"/>
                  <a:pt x="9083216" y="4127448"/>
                </a:cubicBezTo>
                <a:lnTo>
                  <a:pt x="9082678" y="4120772"/>
                </a:lnTo>
                <a:cubicBezTo>
                  <a:pt x="9077619" y="4090522"/>
                  <a:pt x="9075168" y="4059631"/>
                  <a:pt x="9075211" y="4028296"/>
                </a:cubicBezTo>
                <a:cubicBezTo>
                  <a:pt x="9073899" y="4022668"/>
                  <a:pt x="9073840" y="4017001"/>
                  <a:pt x="9073840" y="4011320"/>
                </a:cubicBezTo>
                <a:lnTo>
                  <a:pt x="9074434" y="3999880"/>
                </a:lnTo>
                <a:lnTo>
                  <a:pt x="9074932" y="3999913"/>
                </a:lnTo>
                <a:close/>
                <a:moveTo>
                  <a:pt x="9052207" y="3999419"/>
                </a:moveTo>
                <a:lnTo>
                  <a:pt x="9052233" y="3999913"/>
                </a:lnTo>
                <a:lnTo>
                  <a:pt x="9052731" y="3999880"/>
                </a:lnTo>
                <a:lnTo>
                  <a:pt x="9053325" y="4011320"/>
                </a:lnTo>
                <a:cubicBezTo>
                  <a:pt x="9053325" y="4017001"/>
                  <a:pt x="9053266" y="4022668"/>
                  <a:pt x="9051954" y="4028296"/>
                </a:cubicBezTo>
                <a:cubicBezTo>
                  <a:pt x="9051997" y="4059631"/>
                  <a:pt x="9049546" y="4090522"/>
                  <a:pt x="9044487" y="4120772"/>
                </a:cubicBezTo>
                <a:lnTo>
                  <a:pt x="9043949" y="4127448"/>
                </a:lnTo>
                <a:cubicBezTo>
                  <a:pt x="9043779" y="4127453"/>
                  <a:pt x="9043611" y="4127458"/>
                  <a:pt x="9043443" y="4127511"/>
                </a:cubicBezTo>
                <a:cubicBezTo>
                  <a:pt x="9019078" y="4298519"/>
                  <a:pt x="8940516" y="4452596"/>
                  <a:pt x="8824384" y="4572001"/>
                </a:cubicBezTo>
                <a:lnTo>
                  <a:pt x="8630143" y="4572001"/>
                </a:lnTo>
                <a:cubicBezTo>
                  <a:pt x="8773241" y="4471530"/>
                  <a:pt x="8875464" y="4319651"/>
                  <a:pt x="8909958" y="4144250"/>
                </a:cubicBezTo>
                <a:cubicBezTo>
                  <a:pt x="8675956" y="4194541"/>
                  <a:pt x="8485587" y="4357380"/>
                  <a:pt x="8402204" y="4572001"/>
                </a:cubicBezTo>
                <a:lnTo>
                  <a:pt x="8264656" y="4572001"/>
                </a:lnTo>
                <a:cubicBezTo>
                  <a:pt x="8358019" y="4283539"/>
                  <a:pt x="8611249" y="4064450"/>
                  <a:pt x="8923328" y="4012794"/>
                </a:cubicBezTo>
                <a:lnTo>
                  <a:pt x="8923445" y="4011646"/>
                </a:lnTo>
                <a:cubicBezTo>
                  <a:pt x="8928754" y="4010636"/>
                  <a:pt x="8934082" y="4009688"/>
                  <a:pt x="8939658" y="4010107"/>
                </a:cubicBezTo>
                <a:cubicBezTo>
                  <a:pt x="8970841" y="4004550"/>
                  <a:pt x="9002734" y="4001569"/>
                  <a:pt x="9035120" y="4001042"/>
                </a:cubicBezTo>
                <a:close/>
                <a:moveTo>
                  <a:pt x="7382807" y="3999419"/>
                </a:moveTo>
                <a:lnTo>
                  <a:pt x="7399895" y="4001042"/>
                </a:lnTo>
                <a:cubicBezTo>
                  <a:pt x="7432280" y="4001569"/>
                  <a:pt x="7464173" y="4004550"/>
                  <a:pt x="7495356" y="4010107"/>
                </a:cubicBezTo>
                <a:cubicBezTo>
                  <a:pt x="7500932" y="4009688"/>
                  <a:pt x="7506260" y="4010636"/>
                  <a:pt x="7511569" y="4011646"/>
                </a:cubicBezTo>
                <a:lnTo>
                  <a:pt x="7511686" y="4012794"/>
                </a:lnTo>
                <a:cubicBezTo>
                  <a:pt x="7823765" y="4064450"/>
                  <a:pt x="8076994" y="4283539"/>
                  <a:pt x="8170358" y="4572001"/>
                </a:cubicBezTo>
                <a:lnTo>
                  <a:pt x="8032809" y="4572001"/>
                </a:lnTo>
                <a:cubicBezTo>
                  <a:pt x="7949426" y="4357380"/>
                  <a:pt x="7759058" y="4194541"/>
                  <a:pt x="7525056" y="4144250"/>
                </a:cubicBezTo>
                <a:cubicBezTo>
                  <a:pt x="7559550" y="4319650"/>
                  <a:pt x="7661773" y="4471530"/>
                  <a:pt x="7804870" y="4572001"/>
                </a:cubicBezTo>
                <a:lnTo>
                  <a:pt x="7610630" y="4572001"/>
                </a:lnTo>
                <a:cubicBezTo>
                  <a:pt x="7494498" y="4452596"/>
                  <a:pt x="7415935" y="4298519"/>
                  <a:pt x="7391571" y="4127511"/>
                </a:cubicBezTo>
                <a:cubicBezTo>
                  <a:pt x="7391403" y="4127458"/>
                  <a:pt x="7391235" y="4127453"/>
                  <a:pt x="7391065" y="4127448"/>
                </a:cubicBezTo>
                <a:lnTo>
                  <a:pt x="7390527" y="4120772"/>
                </a:lnTo>
                <a:cubicBezTo>
                  <a:pt x="7385468" y="4090522"/>
                  <a:pt x="7383018" y="4059631"/>
                  <a:pt x="7383060" y="4028296"/>
                </a:cubicBezTo>
                <a:cubicBezTo>
                  <a:pt x="7381748" y="4022668"/>
                  <a:pt x="7381689" y="4017001"/>
                  <a:pt x="7381689" y="4011320"/>
                </a:cubicBezTo>
                <a:lnTo>
                  <a:pt x="7382283" y="3999880"/>
                </a:lnTo>
                <a:lnTo>
                  <a:pt x="7382781" y="3999913"/>
                </a:lnTo>
                <a:close/>
                <a:moveTo>
                  <a:pt x="7360056" y="3999419"/>
                </a:moveTo>
                <a:lnTo>
                  <a:pt x="7360082" y="3999913"/>
                </a:lnTo>
                <a:lnTo>
                  <a:pt x="7360580" y="3999880"/>
                </a:lnTo>
                <a:lnTo>
                  <a:pt x="7361174" y="4011320"/>
                </a:lnTo>
                <a:cubicBezTo>
                  <a:pt x="7361174" y="4017001"/>
                  <a:pt x="7361115" y="4022668"/>
                  <a:pt x="7359803" y="4028296"/>
                </a:cubicBezTo>
                <a:cubicBezTo>
                  <a:pt x="7359845" y="4059631"/>
                  <a:pt x="7357395" y="4090522"/>
                  <a:pt x="7352336" y="4120772"/>
                </a:cubicBezTo>
                <a:lnTo>
                  <a:pt x="7351798" y="4127448"/>
                </a:lnTo>
                <a:cubicBezTo>
                  <a:pt x="7351628" y="4127453"/>
                  <a:pt x="7351460" y="4127458"/>
                  <a:pt x="7351292" y="4127511"/>
                </a:cubicBezTo>
                <a:cubicBezTo>
                  <a:pt x="7326927" y="4298519"/>
                  <a:pt x="7248364" y="4452596"/>
                  <a:pt x="7132233" y="4572001"/>
                </a:cubicBezTo>
                <a:lnTo>
                  <a:pt x="6937992" y="4572001"/>
                </a:lnTo>
                <a:cubicBezTo>
                  <a:pt x="7081090" y="4471530"/>
                  <a:pt x="7183313" y="4319650"/>
                  <a:pt x="7217807" y="4144250"/>
                </a:cubicBezTo>
                <a:cubicBezTo>
                  <a:pt x="6983804" y="4194541"/>
                  <a:pt x="6793436" y="4357380"/>
                  <a:pt x="6710053" y="4572001"/>
                </a:cubicBezTo>
                <a:lnTo>
                  <a:pt x="6572505" y="4572001"/>
                </a:lnTo>
                <a:cubicBezTo>
                  <a:pt x="6665868" y="4283539"/>
                  <a:pt x="6919098" y="4064450"/>
                  <a:pt x="7231177" y="4012794"/>
                </a:cubicBezTo>
                <a:lnTo>
                  <a:pt x="7231294" y="4011646"/>
                </a:lnTo>
                <a:cubicBezTo>
                  <a:pt x="7236603" y="4010636"/>
                  <a:pt x="7241931" y="4009688"/>
                  <a:pt x="7247507" y="4010107"/>
                </a:cubicBezTo>
                <a:cubicBezTo>
                  <a:pt x="7278690" y="4004550"/>
                  <a:pt x="7310583" y="4001569"/>
                  <a:pt x="7342968" y="4001042"/>
                </a:cubicBezTo>
                <a:close/>
                <a:moveTo>
                  <a:pt x="5690656" y="3999419"/>
                </a:moveTo>
                <a:lnTo>
                  <a:pt x="5707743" y="4001042"/>
                </a:lnTo>
                <a:cubicBezTo>
                  <a:pt x="5740129" y="4001569"/>
                  <a:pt x="5772021" y="4004550"/>
                  <a:pt x="5803205" y="4010107"/>
                </a:cubicBezTo>
                <a:cubicBezTo>
                  <a:pt x="5808781" y="4009688"/>
                  <a:pt x="5814109" y="4010636"/>
                  <a:pt x="5819417" y="4011646"/>
                </a:cubicBezTo>
                <a:lnTo>
                  <a:pt x="5819534" y="4012794"/>
                </a:lnTo>
                <a:cubicBezTo>
                  <a:pt x="6131614" y="4064450"/>
                  <a:pt x="6384843" y="4283539"/>
                  <a:pt x="6478206" y="4572001"/>
                </a:cubicBezTo>
                <a:lnTo>
                  <a:pt x="6340658" y="4572001"/>
                </a:lnTo>
                <a:cubicBezTo>
                  <a:pt x="6257275" y="4357380"/>
                  <a:pt x="6066907" y="4194541"/>
                  <a:pt x="5832905" y="4144250"/>
                </a:cubicBezTo>
                <a:cubicBezTo>
                  <a:pt x="5867399" y="4319651"/>
                  <a:pt x="5969622" y="4471530"/>
                  <a:pt x="6112719" y="4572001"/>
                </a:cubicBezTo>
                <a:lnTo>
                  <a:pt x="5918478" y="4572001"/>
                </a:lnTo>
                <a:cubicBezTo>
                  <a:pt x="5802347" y="4452596"/>
                  <a:pt x="5723784" y="4298519"/>
                  <a:pt x="5699419" y="4127511"/>
                </a:cubicBezTo>
                <a:cubicBezTo>
                  <a:pt x="5699252" y="4127458"/>
                  <a:pt x="5699083" y="4127453"/>
                  <a:pt x="5698914" y="4127448"/>
                </a:cubicBezTo>
                <a:lnTo>
                  <a:pt x="5698375" y="4120772"/>
                </a:lnTo>
                <a:cubicBezTo>
                  <a:pt x="5693317" y="4090522"/>
                  <a:pt x="5690866" y="4059631"/>
                  <a:pt x="5690908" y="4028296"/>
                </a:cubicBezTo>
                <a:cubicBezTo>
                  <a:pt x="5689596" y="4022668"/>
                  <a:pt x="5689538" y="4017001"/>
                  <a:pt x="5689538" y="4011320"/>
                </a:cubicBezTo>
                <a:lnTo>
                  <a:pt x="5690132" y="3999880"/>
                </a:lnTo>
                <a:lnTo>
                  <a:pt x="5690630" y="3999913"/>
                </a:lnTo>
                <a:close/>
                <a:moveTo>
                  <a:pt x="5667905" y="3999419"/>
                </a:moveTo>
                <a:lnTo>
                  <a:pt x="5667931" y="3999913"/>
                </a:lnTo>
                <a:lnTo>
                  <a:pt x="5668429" y="3999880"/>
                </a:lnTo>
                <a:lnTo>
                  <a:pt x="5669023" y="4011320"/>
                </a:lnTo>
                <a:cubicBezTo>
                  <a:pt x="5669023" y="4017001"/>
                  <a:pt x="5668964" y="4022668"/>
                  <a:pt x="5667652" y="4028296"/>
                </a:cubicBezTo>
                <a:cubicBezTo>
                  <a:pt x="5667694" y="4059631"/>
                  <a:pt x="5665244" y="4090522"/>
                  <a:pt x="5660185" y="4120772"/>
                </a:cubicBezTo>
                <a:lnTo>
                  <a:pt x="5659647" y="4127448"/>
                </a:lnTo>
                <a:cubicBezTo>
                  <a:pt x="5659477" y="4127453"/>
                  <a:pt x="5659309" y="4127458"/>
                  <a:pt x="5659141" y="4127511"/>
                </a:cubicBezTo>
                <a:cubicBezTo>
                  <a:pt x="5634776" y="4298519"/>
                  <a:pt x="5556213" y="4452596"/>
                  <a:pt x="5440082" y="4572001"/>
                </a:cubicBezTo>
                <a:lnTo>
                  <a:pt x="5245841" y="4572001"/>
                </a:lnTo>
                <a:cubicBezTo>
                  <a:pt x="5388939" y="4471530"/>
                  <a:pt x="5491162" y="4319651"/>
                  <a:pt x="5525656" y="4144250"/>
                </a:cubicBezTo>
                <a:cubicBezTo>
                  <a:pt x="5291653" y="4194541"/>
                  <a:pt x="5101285" y="4357380"/>
                  <a:pt x="5017902" y="4572001"/>
                </a:cubicBezTo>
                <a:lnTo>
                  <a:pt x="4880354" y="4572001"/>
                </a:lnTo>
                <a:cubicBezTo>
                  <a:pt x="4973717" y="4283539"/>
                  <a:pt x="5226947" y="4064450"/>
                  <a:pt x="5539026" y="4012794"/>
                </a:cubicBezTo>
                <a:lnTo>
                  <a:pt x="5539143" y="4011646"/>
                </a:lnTo>
                <a:cubicBezTo>
                  <a:pt x="5544452" y="4010636"/>
                  <a:pt x="5549780" y="4009688"/>
                  <a:pt x="5555356" y="4010107"/>
                </a:cubicBezTo>
                <a:cubicBezTo>
                  <a:pt x="5586539" y="4004550"/>
                  <a:pt x="5618432" y="4001569"/>
                  <a:pt x="5650817" y="4001042"/>
                </a:cubicBezTo>
                <a:close/>
                <a:moveTo>
                  <a:pt x="3998505" y="3999419"/>
                </a:moveTo>
                <a:lnTo>
                  <a:pt x="4015592" y="4001042"/>
                </a:lnTo>
                <a:cubicBezTo>
                  <a:pt x="4047978" y="4001569"/>
                  <a:pt x="4079870" y="4004550"/>
                  <a:pt x="4111054" y="4010107"/>
                </a:cubicBezTo>
                <a:cubicBezTo>
                  <a:pt x="4116630" y="4009688"/>
                  <a:pt x="4121958" y="4010636"/>
                  <a:pt x="4127266" y="4011646"/>
                </a:cubicBezTo>
                <a:lnTo>
                  <a:pt x="4127384" y="4012794"/>
                </a:lnTo>
                <a:cubicBezTo>
                  <a:pt x="4439463" y="4064450"/>
                  <a:pt x="4692692" y="4283539"/>
                  <a:pt x="4786055" y="4572001"/>
                </a:cubicBezTo>
                <a:lnTo>
                  <a:pt x="4648508" y="4572001"/>
                </a:lnTo>
                <a:cubicBezTo>
                  <a:pt x="4565124" y="4357380"/>
                  <a:pt x="4374756" y="4194541"/>
                  <a:pt x="4140754" y="4144250"/>
                </a:cubicBezTo>
                <a:cubicBezTo>
                  <a:pt x="4175248" y="4319650"/>
                  <a:pt x="4277471" y="4471530"/>
                  <a:pt x="4420568" y="4572001"/>
                </a:cubicBezTo>
                <a:lnTo>
                  <a:pt x="4226327" y="4572001"/>
                </a:lnTo>
                <a:cubicBezTo>
                  <a:pt x="4110196" y="4452596"/>
                  <a:pt x="4031633" y="4298519"/>
                  <a:pt x="4007268" y="4127511"/>
                </a:cubicBezTo>
                <a:cubicBezTo>
                  <a:pt x="4007101" y="4127458"/>
                  <a:pt x="4006932" y="4127453"/>
                  <a:pt x="4006763" y="4127448"/>
                </a:cubicBezTo>
                <a:lnTo>
                  <a:pt x="4006225" y="4120772"/>
                </a:lnTo>
                <a:cubicBezTo>
                  <a:pt x="4001166" y="4090522"/>
                  <a:pt x="3998715" y="4059631"/>
                  <a:pt x="3998757" y="4028296"/>
                </a:cubicBezTo>
                <a:cubicBezTo>
                  <a:pt x="3997445" y="4022668"/>
                  <a:pt x="3997387" y="4017001"/>
                  <a:pt x="3997387" y="4011320"/>
                </a:cubicBezTo>
                <a:lnTo>
                  <a:pt x="3997981" y="3999880"/>
                </a:lnTo>
                <a:lnTo>
                  <a:pt x="3998479" y="3999913"/>
                </a:lnTo>
                <a:close/>
                <a:moveTo>
                  <a:pt x="3975754" y="3999419"/>
                </a:moveTo>
                <a:lnTo>
                  <a:pt x="3975780" y="3999913"/>
                </a:lnTo>
                <a:lnTo>
                  <a:pt x="3976278" y="3999880"/>
                </a:lnTo>
                <a:lnTo>
                  <a:pt x="3976872" y="4011320"/>
                </a:lnTo>
                <a:cubicBezTo>
                  <a:pt x="3976872" y="4017001"/>
                  <a:pt x="3976813" y="4022668"/>
                  <a:pt x="3975501" y="4028296"/>
                </a:cubicBezTo>
                <a:cubicBezTo>
                  <a:pt x="3975543" y="4059631"/>
                  <a:pt x="3973093" y="4090522"/>
                  <a:pt x="3968034" y="4120772"/>
                </a:cubicBezTo>
                <a:lnTo>
                  <a:pt x="3967496" y="4127448"/>
                </a:lnTo>
                <a:cubicBezTo>
                  <a:pt x="3967326" y="4127453"/>
                  <a:pt x="3967158" y="4127458"/>
                  <a:pt x="3966990" y="4127511"/>
                </a:cubicBezTo>
                <a:cubicBezTo>
                  <a:pt x="3942625" y="4298519"/>
                  <a:pt x="3864063" y="4452596"/>
                  <a:pt x="3747931" y="4572001"/>
                </a:cubicBezTo>
                <a:lnTo>
                  <a:pt x="3553690" y="4572001"/>
                </a:lnTo>
                <a:cubicBezTo>
                  <a:pt x="3696788" y="4471530"/>
                  <a:pt x="3799011" y="4319651"/>
                  <a:pt x="3833505" y="4144250"/>
                </a:cubicBezTo>
                <a:cubicBezTo>
                  <a:pt x="3599503" y="4194541"/>
                  <a:pt x="3409134" y="4357380"/>
                  <a:pt x="3325751" y="4572001"/>
                </a:cubicBezTo>
                <a:lnTo>
                  <a:pt x="3188203" y="4572001"/>
                </a:lnTo>
                <a:cubicBezTo>
                  <a:pt x="3281566" y="4283539"/>
                  <a:pt x="3534796" y="4064450"/>
                  <a:pt x="3846875" y="4012794"/>
                </a:cubicBezTo>
                <a:lnTo>
                  <a:pt x="3846992" y="4011646"/>
                </a:lnTo>
                <a:cubicBezTo>
                  <a:pt x="3852301" y="4010636"/>
                  <a:pt x="3857629" y="4009688"/>
                  <a:pt x="3863205" y="4010107"/>
                </a:cubicBezTo>
                <a:cubicBezTo>
                  <a:pt x="3894388" y="4004550"/>
                  <a:pt x="3926281" y="4001569"/>
                  <a:pt x="3958666" y="4001042"/>
                </a:cubicBezTo>
                <a:close/>
                <a:moveTo>
                  <a:pt x="2306354" y="3999419"/>
                </a:moveTo>
                <a:lnTo>
                  <a:pt x="2323441" y="4001042"/>
                </a:lnTo>
                <a:cubicBezTo>
                  <a:pt x="2355827" y="4001569"/>
                  <a:pt x="2387719" y="4004550"/>
                  <a:pt x="2418903" y="4010107"/>
                </a:cubicBezTo>
                <a:cubicBezTo>
                  <a:pt x="2424479" y="4009688"/>
                  <a:pt x="2429807" y="4010636"/>
                  <a:pt x="2435115" y="4011646"/>
                </a:cubicBezTo>
                <a:lnTo>
                  <a:pt x="2435233" y="4012794"/>
                </a:lnTo>
                <a:cubicBezTo>
                  <a:pt x="2747312" y="4064450"/>
                  <a:pt x="3000542" y="4283539"/>
                  <a:pt x="3093904" y="4572001"/>
                </a:cubicBezTo>
                <a:lnTo>
                  <a:pt x="2956357" y="4572001"/>
                </a:lnTo>
                <a:cubicBezTo>
                  <a:pt x="2872974" y="4357380"/>
                  <a:pt x="2682605" y="4194541"/>
                  <a:pt x="2448603" y="4144250"/>
                </a:cubicBezTo>
                <a:cubicBezTo>
                  <a:pt x="2483097" y="4319651"/>
                  <a:pt x="2585320" y="4471530"/>
                  <a:pt x="2728418" y="4572001"/>
                </a:cubicBezTo>
                <a:lnTo>
                  <a:pt x="2534177" y="4572001"/>
                </a:lnTo>
                <a:cubicBezTo>
                  <a:pt x="2418045" y="4452596"/>
                  <a:pt x="2339482" y="4298519"/>
                  <a:pt x="2315117" y="4127511"/>
                </a:cubicBezTo>
                <a:cubicBezTo>
                  <a:pt x="2314950" y="4127458"/>
                  <a:pt x="2314781" y="4127453"/>
                  <a:pt x="2314612" y="4127448"/>
                </a:cubicBezTo>
                <a:lnTo>
                  <a:pt x="2314074" y="4120772"/>
                </a:lnTo>
                <a:cubicBezTo>
                  <a:pt x="2309015" y="4090522"/>
                  <a:pt x="2306564" y="4059631"/>
                  <a:pt x="2306606" y="4028296"/>
                </a:cubicBezTo>
                <a:cubicBezTo>
                  <a:pt x="2305294" y="4022668"/>
                  <a:pt x="2305236" y="4017001"/>
                  <a:pt x="2305236" y="4011320"/>
                </a:cubicBezTo>
                <a:lnTo>
                  <a:pt x="2305830" y="3999880"/>
                </a:lnTo>
                <a:lnTo>
                  <a:pt x="2306328" y="3999913"/>
                </a:lnTo>
                <a:close/>
                <a:moveTo>
                  <a:pt x="2283603" y="3999419"/>
                </a:moveTo>
                <a:lnTo>
                  <a:pt x="2283629" y="3999913"/>
                </a:lnTo>
                <a:lnTo>
                  <a:pt x="2284127" y="3999880"/>
                </a:lnTo>
                <a:lnTo>
                  <a:pt x="2284721" y="4011320"/>
                </a:lnTo>
                <a:cubicBezTo>
                  <a:pt x="2284721" y="4017001"/>
                  <a:pt x="2284662" y="4022668"/>
                  <a:pt x="2283350" y="4028296"/>
                </a:cubicBezTo>
                <a:cubicBezTo>
                  <a:pt x="2283392" y="4059631"/>
                  <a:pt x="2280942" y="4090522"/>
                  <a:pt x="2275883" y="4120772"/>
                </a:cubicBezTo>
                <a:lnTo>
                  <a:pt x="2275345" y="4127448"/>
                </a:lnTo>
                <a:cubicBezTo>
                  <a:pt x="2275175" y="4127453"/>
                  <a:pt x="2275007" y="4127458"/>
                  <a:pt x="2274839" y="4127511"/>
                </a:cubicBezTo>
                <a:cubicBezTo>
                  <a:pt x="2250474" y="4298519"/>
                  <a:pt x="2171912" y="4452596"/>
                  <a:pt x="2055780" y="4572001"/>
                </a:cubicBezTo>
                <a:lnTo>
                  <a:pt x="1861539" y="4572001"/>
                </a:lnTo>
                <a:cubicBezTo>
                  <a:pt x="2004637" y="4471530"/>
                  <a:pt x="2106860" y="4319650"/>
                  <a:pt x="2141354" y="4144250"/>
                </a:cubicBezTo>
                <a:cubicBezTo>
                  <a:pt x="1907352" y="4194541"/>
                  <a:pt x="1716983" y="4357380"/>
                  <a:pt x="1633600" y="4572001"/>
                </a:cubicBezTo>
                <a:lnTo>
                  <a:pt x="1496052" y="4572001"/>
                </a:lnTo>
                <a:cubicBezTo>
                  <a:pt x="1589416" y="4283539"/>
                  <a:pt x="1842645" y="4064450"/>
                  <a:pt x="2154724" y="4012794"/>
                </a:cubicBezTo>
                <a:lnTo>
                  <a:pt x="2154841" y="4011646"/>
                </a:lnTo>
                <a:cubicBezTo>
                  <a:pt x="2160150" y="4010636"/>
                  <a:pt x="2165478" y="4009688"/>
                  <a:pt x="2171054" y="4010107"/>
                </a:cubicBezTo>
                <a:cubicBezTo>
                  <a:pt x="2202237" y="4004550"/>
                  <a:pt x="2234130" y="4001569"/>
                  <a:pt x="2266515" y="4001042"/>
                </a:cubicBezTo>
                <a:close/>
                <a:moveTo>
                  <a:pt x="614203" y="3999419"/>
                </a:moveTo>
                <a:lnTo>
                  <a:pt x="631290" y="4001042"/>
                </a:lnTo>
                <a:cubicBezTo>
                  <a:pt x="663676" y="4001569"/>
                  <a:pt x="695568" y="4004550"/>
                  <a:pt x="726752" y="4010107"/>
                </a:cubicBezTo>
                <a:cubicBezTo>
                  <a:pt x="732328" y="4009688"/>
                  <a:pt x="737656" y="4010636"/>
                  <a:pt x="742964" y="4011646"/>
                </a:cubicBezTo>
                <a:lnTo>
                  <a:pt x="743081" y="4012794"/>
                </a:lnTo>
                <a:cubicBezTo>
                  <a:pt x="1055161" y="4064450"/>
                  <a:pt x="1308390" y="4283539"/>
                  <a:pt x="1401754" y="4572001"/>
                </a:cubicBezTo>
                <a:lnTo>
                  <a:pt x="1264205" y="4572001"/>
                </a:lnTo>
                <a:cubicBezTo>
                  <a:pt x="1180823" y="4357380"/>
                  <a:pt x="990454" y="4194541"/>
                  <a:pt x="756452" y="4144250"/>
                </a:cubicBezTo>
                <a:cubicBezTo>
                  <a:pt x="790946" y="4319651"/>
                  <a:pt x="893169" y="4471530"/>
                  <a:pt x="1036266" y="4572001"/>
                </a:cubicBezTo>
                <a:lnTo>
                  <a:pt x="842026" y="4572001"/>
                </a:lnTo>
                <a:cubicBezTo>
                  <a:pt x="725894" y="4452596"/>
                  <a:pt x="647331" y="4298519"/>
                  <a:pt x="622966" y="4127511"/>
                </a:cubicBezTo>
                <a:cubicBezTo>
                  <a:pt x="622799" y="4127458"/>
                  <a:pt x="622630" y="4127453"/>
                  <a:pt x="622461" y="4127448"/>
                </a:cubicBezTo>
                <a:lnTo>
                  <a:pt x="621923" y="4120772"/>
                </a:lnTo>
                <a:cubicBezTo>
                  <a:pt x="616864" y="4090522"/>
                  <a:pt x="614413" y="4059631"/>
                  <a:pt x="614455" y="4028296"/>
                </a:cubicBezTo>
                <a:cubicBezTo>
                  <a:pt x="613143" y="4022668"/>
                  <a:pt x="613085" y="4017001"/>
                  <a:pt x="613085" y="4011320"/>
                </a:cubicBezTo>
                <a:lnTo>
                  <a:pt x="613679" y="3999880"/>
                </a:lnTo>
                <a:lnTo>
                  <a:pt x="614177" y="3999913"/>
                </a:lnTo>
                <a:close/>
                <a:moveTo>
                  <a:pt x="591452" y="3999419"/>
                </a:moveTo>
                <a:lnTo>
                  <a:pt x="591478" y="3999913"/>
                </a:lnTo>
                <a:lnTo>
                  <a:pt x="591976" y="3999880"/>
                </a:lnTo>
                <a:lnTo>
                  <a:pt x="592570" y="4011320"/>
                </a:lnTo>
                <a:cubicBezTo>
                  <a:pt x="592570" y="4017001"/>
                  <a:pt x="592511" y="4022668"/>
                  <a:pt x="591199" y="4028296"/>
                </a:cubicBezTo>
                <a:cubicBezTo>
                  <a:pt x="591242" y="4059631"/>
                  <a:pt x="588791" y="4090522"/>
                  <a:pt x="583732" y="4120772"/>
                </a:cubicBezTo>
                <a:lnTo>
                  <a:pt x="583194" y="4127448"/>
                </a:lnTo>
                <a:cubicBezTo>
                  <a:pt x="583024" y="4127453"/>
                  <a:pt x="582856" y="4127458"/>
                  <a:pt x="582689" y="4127511"/>
                </a:cubicBezTo>
                <a:cubicBezTo>
                  <a:pt x="558275" y="4298863"/>
                  <a:pt x="479445" y="4453216"/>
                  <a:pt x="362360" y="4572001"/>
                </a:cubicBezTo>
                <a:lnTo>
                  <a:pt x="169811" y="4572001"/>
                </a:lnTo>
                <a:cubicBezTo>
                  <a:pt x="312603" y="4471357"/>
                  <a:pt x="414729" y="4319551"/>
                  <a:pt x="449203" y="4144250"/>
                </a:cubicBezTo>
                <a:cubicBezTo>
                  <a:pt x="258971" y="4185134"/>
                  <a:pt x="97576" y="4300399"/>
                  <a:pt x="0" y="4458139"/>
                </a:cubicBezTo>
                <a:lnTo>
                  <a:pt x="0" y="4251345"/>
                </a:lnTo>
                <a:cubicBezTo>
                  <a:pt x="121484" y="4128438"/>
                  <a:pt x="282199" y="4042650"/>
                  <a:pt x="462573" y="4012794"/>
                </a:cubicBezTo>
                <a:lnTo>
                  <a:pt x="462690" y="4011646"/>
                </a:lnTo>
                <a:cubicBezTo>
                  <a:pt x="467999" y="4010636"/>
                  <a:pt x="473327" y="4009688"/>
                  <a:pt x="478903" y="4010107"/>
                </a:cubicBezTo>
                <a:cubicBezTo>
                  <a:pt x="510086" y="4004550"/>
                  <a:pt x="541979" y="4001569"/>
                  <a:pt x="574365" y="4001042"/>
                </a:cubicBezTo>
                <a:close/>
                <a:moveTo>
                  <a:pt x="11452667" y="3304913"/>
                </a:moveTo>
                <a:cubicBezTo>
                  <a:pt x="11177477" y="3363591"/>
                  <a:pt x="10962633" y="3576701"/>
                  <a:pt x="10909358" y="3845480"/>
                </a:cubicBezTo>
                <a:cubicBezTo>
                  <a:pt x="11184548" y="3786801"/>
                  <a:pt x="11399391" y="3573691"/>
                  <a:pt x="11452667" y="3304913"/>
                </a:cubicBezTo>
                <a:close/>
                <a:moveTo>
                  <a:pt x="10058800" y="3304913"/>
                </a:moveTo>
                <a:cubicBezTo>
                  <a:pt x="10112076" y="3573691"/>
                  <a:pt x="10326919" y="3786801"/>
                  <a:pt x="10602109" y="3845480"/>
                </a:cubicBezTo>
                <a:cubicBezTo>
                  <a:pt x="10548834" y="3576701"/>
                  <a:pt x="10333990" y="3363591"/>
                  <a:pt x="10058800" y="3304913"/>
                </a:cubicBezTo>
                <a:close/>
                <a:moveTo>
                  <a:pt x="9760514" y="3304913"/>
                </a:moveTo>
                <a:cubicBezTo>
                  <a:pt x="9485324" y="3363591"/>
                  <a:pt x="9270480" y="3576701"/>
                  <a:pt x="9217205" y="3845480"/>
                </a:cubicBezTo>
                <a:cubicBezTo>
                  <a:pt x="9492395" y="3786801"/>
                  <a:pt x="9707238" y="3573691"/>
                  <a:pt x="9760514" y="3304913"/>
                </a:cubicBezTo>
                <a:close/>
                <a:moveTo>
                  <a:pt x="8366649" y="3304913"/>
                </a:moveTo>
                <a:cubicBezTo>
                  <a:pt x="8419925" y="3573691"/>
                  <a:pt x="8634768" y="3786801"/>
                  <a:pt x="8909958" y="3845480"/>
                </a:cubicBezTo>
                <a:cubicBezTo>
                  <a:pt x="8856683" y="3576701"/>
                  <a:pt x="8641839" y="3363591"/>
                  <a:pt x="8366649" y="3304913"/>
                </a:cubicBezTo>
                <a:close/>
                <a:moveTo>
                  <a:pt x="8068363" y="3304913"/>
                </a:moveTo>
                <a:cubicBezTo>
                  <a:pt x="7793173" y="3363591"/>
                  <a:pt x="7578329" y="3576701"/>
                  <a:pt x="7525054" y="3845480"/>
                </a:cubicBezTo>
                <a:cubicBezTo>
                  <a:pt x="7800244" y="3786801"/>
                  <a:pt x="8015087" y="3573691"/>
                  <a:pt x="8068363" y="3304913"/>
                </a:cubicBezTo>
                <a:close/>
                <a:moveTo>
                  <a:pt x="6674498" y="3304913"/>
                </a:moveTo>
                <a:cubicBezTo>
                  <a:pt x="6727774" y="3573691"/>
                  <a:pt x="6942617" y="3786801"/>
                  <a:pt x="7217807" y="3845480"/>
                </a:cubicBezTo>
                <a:cubicBezTo>
                  <a:pt x="7164532" y="3576701"/>
                  <a:pt x="6949688" y="3363591"/>
                  <a:pt x="6674498" y="3304913"/>
                </a:cubicBezTo>
                <a:close/>
                <a:moveTo>
                  <a:pt x="6376212" y="3304913"/>
                </a:moveTo>
                <a:cubicBezTo>
                  <a:pt x="6101022" y="3363591"/>
                  <a:pt x="5886178" y="3576701"/>
                  <a:pt x="5832903" y="3845480"/>
                </a:cubicBezTo>
                <a:cubicBezTo>
                  <a:pt x="6108093" y="3786801"/>
                  <a:pt x="6322936" y="3573691"/>
                  <a:pt x="6376212" y="3304913"/>
                </a:cubicBezTo>
                <a:close/>
                <a:moveTo>
                  <a:pt x="4982347" y="3304913"/>
                </a:moveTo>
                <a:cubicBezTo>
                  <a:pt x="5035623" y="3573691"/>
                  <a:pt x="5250466" y="3786801"/>
                  <a:pt x="5525656" y="3845480"/>
                </a:cubicBezTo>
                <a:cubicBezTo>
                  <a:pt x="5472381" y="3576701"/>
                  <a:pt x="5257537" y="3363591"/>
                  <a:pt x="4982347" y="3304913"/>
                </a:cubicBezTo>
                <a:close/>
                <a:moveTo>
                  <a:pt x="4684061" y="3304913"/>
                </a:moveTo>
                <a:cubicBezTo>
                  <a:pt x="4408871" y="3363591"/>
                  <a:pt x="4194027" y="3576701"/>
                  <a:pt x="4140752" y="3845480"/>
                </a:cubicBezTo>
                <a:cubicBezTo>
                  <a:pt x="4415942" y="3786801"/>
                  <a:pt x="4630785" y="3573691"/>
                  <a:pt x="4684061" y="3304913"/>
                </a:cubicBezTo>
                <a:close/>
                <a:moveTo>
                  <a:pt x="3290196" y="3304913"/>
                </a:moveTo>
                <a:cubicBezTo>
                  <a:pt x="3343472" y="3573691"/>
                  <a:pt x="3558315" y="3786801"/>
                  <a:pt x="3833505" y="3845480"/>
                </a:cubicBezTo>
                <a:cubicBezTo>
                  <a:pt x="3780230" y="3576701"/>
                  <a:pt x="3565386" y="3363591"/>
                  <a:pt x="3290196" y="3304913"/>
                </a:cubicBezTo>
                <a:close/>
                <a:moveTo>
                  <a:pt x="2991910" y="3304913"/>
                </a:moveTo>
                <a:cubicBezTo>
                  <a:pt x="2716720" y="3363591"/>
                  <a:pt x="2501876" y="3576701"/>
                  <a:pt x="2448601" y="3845480"/>
                </a:cubicBezTo>
                <a:cubicBezTo>
                  <a:pt x="2723791" y="3786801"/>
                  <a:pt x="2938634" y="3573691"/>
                  <a:pt x="2991910" y="3304913"/>
                </a:cubicBezTo>
                <a:close/>
                <a:moveTo>
                  <a:pt x="1598045" y="3304913"/>
                </a:moveTo>
                <a:cubicBezTo>
                  <a:pt x="1651321" y="3573691"/>
                  <a:pt x="1866164" y="3786801"/>
                  <a:pt x="2141354" y="3845480"/>
                </a:cubicBezTo>
                <a:cubicBezTo>
                  <a:pt x="2088079" y="3576701"/>
                  <a:pt x="1873235" y="3363591"/>
                  <a:pt x="1598045" y="3304913"/>
                </a:cubicBezTo>
                <a:close/>
                <a:moveTo>
                  <a:pt x="1299759" y="3304913"/>
                </a:moveTo>
                <a:cubicBezTo>
                  <a:pt x="1024569" y="3363591"/>
                  <a:pt x="809725" y="3576701"/>
                  <a:pt x="756450" y="3845480"/>
                </a:cubicBezTo>
                <a:cubicBezTo>
                  <a:pt x="1031640" y="3786801"/>
                  <a:pt x="1246483" y="3573691"/>
                  <a:pt x="1299759" y="3304913"/>
                </a:cubicBezTo>
                <a:close/>
                <a:moveTo>
                  <a:pt x="0" y="3200906"/>
                </a:moveTo>
                <a:cubicBezTo>
                  <a:pt x="306658" y="3291386"/>
                  <a:pt x="537576" y="3547942"/>
                  <a:pt x="582690" y="3862087"/>
                </a:cubicBezTo>
                <a:cubicBezTo>
                  <a:pt x="582857" y="3862140"/>
                  <a:pt x="583026" y="3862145"/>
                  <a:pt x="583195" y="3862150"/>
                </a:cubicBezTo>
                <a:lnTo>
                  <a:pt x="583735" y="3868787"/>
                </a:lnTo>
                <a:cubicBezTo>
                  <a:pt x="588792" y="3898794"/>
                  <a:pt x="591242" y="3929436"/>
                  <a:pt x="591199" y="3960518"/>
                </a:cubicBezTo>
                <a:cubicBezTo>
                  <a:pt x="592511" y="3966104"/>
                  <a:pt x="592570" y="3971728"/>
                  <a:pt x="592570" y="3977366"/>
                </a:cubicBezTo>
                <a:cubicBezTo>
                  <a:pt x="592570" y="3981158"/>
                  <a:pt x="592543" y="3984944"/>
                  <a:pt x="591977" y="3988716"/>
                </a:cubicBezTo>
                <a:lnTo>
                  <a:pt x="591478" y="3988683"/>
                </a:lnTo>
                <a:lnTo>
                  <a:pt x="591452" y="3989174"/>
                </a:lnTo>
                <a:lnTo>
                  <a:pt x="574334" y="3987561"/>
                </a:lnTo>
                <a:cubicBezTo>
                  <a:pt x="541959" y="3987038"/>
                  <a:pt x="510079" y="3984080"/>
                  <a:pt x="478907" y="3978570"/>
                </a:cubicBezTo>
                <a:cubicBezTo>
                  <a:pt x="473330" y="3978986"/>
                  <a:pt x="468001" y="3978045"/>
                  <a:pt x="462690" y="3977042"/>
                </a:cubicBezTo>
                <a:lnTo>
                  <a:pt x="462574" y="3975903"/>
                </a:lnTo>
                <a:cubicBezTo>
                  <a:pt x="282200" y="3946281"/>
                  <a:pt x="121485" y="3861168"/>
                  <a:pt x="0" y="3739225"/>
                </a:cubicBezTo>
                <a:lnTo>
                  <a:pt x="0" y="3534056"/>
                </a:lnTo>
                <a:cubicBezTo>
                  <a:pt x="97584" y="3690562"/>
                  <a:pt x="258975" y="3804918"/>
                  <a:pt x="449203" y="3845480"/>
                </a:cubicBezTo>
                <a:cubicBezTo>
                  <a:pt x="402182" y="3608252"/>
                  <a:pt x="229297" y="3414390"/>
                  <a:pt x="0" y="3332205"/>
                </a:cubicBezTo>
                <a:close/>
                <a:moveTo>
                  <a:pt x="11608704" y="3161219"/>
                </a:moveTo>
                <a:lnTo>
                  <a:pt x="11625791" y="3162829"/>
                </a:lnTo>
                <a:cubicBezTo>
                  <a:pt x="11658177" y="3163352"/>
                  <a:pt x="11690070" y="3166310"/>
                  <a:pt x="11721253" y="3171823"/>
                </a:cubicBezTo>
                <a:cubicBezTo>
                  <a:pt x="11726829" y="3171407"/>
                  <a:pt x="11732157" y="3172348"/>
                  <a:pt x="11737466" y="3173350"/>
                </a:cubicBezTo>
                <a:lnTo>
                  <a:pt x="11737583" y="3174489"/>
                </a:lnTo>
                <a:cubicBezTo>
                  <a:pt x="11914088" y="3203476"/>
                  <a:pt x="12071767" y="3285599"/>
                  <a:pt x="12192000" y="3403667"/>
                </a:cubicBezTo>
                <a:lnTo>
                  <a:pt x="12192000" y="3603658"/>
                </a:lnTo>
                <a:cubicBezTo>
                  <a:pt x="12093732" y="3453636"/>
                  <a:pt x="11935983" y="3344367"/>
                  <a:pt x="11750953" y="3304913"/>
                </a:cubicBezTo>
                <a:cubicBezTo>
                  <a:pt x="11797422" y="3539349"/>
                  <a:pt x="11966808" y="3731433"/>
                  <a:pt x="12192000" y="3815480"/>
                </a:cubicBezTo>
                <a:lnTo>
                  <a:pt x="12192000" y="3947482"/>
                </a:lnTo>
                <a:cubicBezTo>
                  <a:pt x="11889465" y="3854506"/>
                  <a:pt x="11662185" y="3599697"/>
                  <a:pt x="11617468" y="3288305"/>
                </a:cubicBezTo>
                <a:cubicBezTo>
                  <a:pt x="11617300" y="3288253"/>
                  <a:pt x="11617132" y="3288248"/>
                  <a:pt x="11616962" y="3288243"/>
                </a:cubicBezTo>
                <a:lnTo>
                  <a:pt x="11616424" y="3281619"/>
                </a:lnTo>
                <a:cubicBezTo>
                  <a:pt x="11611365" y="3251607"/>
                  <a:pt x="11608914" y="3220958"/>
                  <a:pt x="11608957" y="3189869"/>
                </a:cubicBezTo>
                <a:cubicBezTo>
                  <a:pt x="11607645" y="3184286"/>
                  <a:pt x="11607586" y="3178663"/>
                  <a:pt x="11607586" y="3173027"/>
                </a:cubicBezTo>
                <a:lnTo>
                  <a:pt x="11608180" y="3161677"/>
                </a:lnTo>
                <a:lnTo>
                  <a:pt x="11608678" y="3161709"/>
                </a:lnTo>
                <a:close/>
                <a:moveTo>
                  <a:pt x="11594916" y="3161219"/>
                </a:moveTo>
                <a:lnTo>
                  <a:pt x="11594942" y="3161709"/>
                </a:lnTo>
                <a:lnTo>
                  <a:pt x="11595440" y="3161677"/>
                </a:lnTo>
                <a:lnTo>
                  <a:pt x="11596034" y="3173027"/>
                </a:lnTo>
                <a:cubicBezTo>
                  <a:pt x="11596034" y="3178663"/>
                  <a:pt x="11595975" y="3184286"/>
                  <a:pt x="11594663" y="3189869"/>
                </a:cubicBezTo>
                <a:cubicBezTo>
                  <a:pt x="11594706" y="3220958"/>
                  <a:pt x="11592255" y="3251607"/>
                  <a:pt x="11587196" y="3281619"/>
                </a:cubicBezTo>
                <a:lnTo>
                  <a:pt x="11586658" y="3288243"/>
                </a:lnTo>
                <a:cubicBezTo>
                  <a:pt x="11586488" y="3288248"/>
                  <a:pt x="11586320" y="3288253"/>
                  <a:pt x="11586152" y="3288305"/>
                </a:cubicBezTo>
                <a:cubicBezTo>
                  <a:pt x="11535877" y="3638399"/>
                  <a:pt x="11254838" y="3916971"/>
                  <a:pt x="10895987" y="3975903"/>
                </a:cubicBezTo>
                <a:lnTo>
                  <a:pt x="10895871" y="3977042"/>
                </a:lnTo>
                <a:cubicBezTo>
                  <a:pt x="10890560" y="3978045"/>
                  <a:pt x="10885231" y="3978986"/>
                  <a:pt x="10879654" y="3978570"/>
                </a:cubicBezTo>
                <a:cubicBezTo>
                  <a:pt x="10848482" y="3984080"/>
                  <a:pt x="10816602" y="3987038"/>
                  <a:pt x="10784227" y="3987561"/>
                </a:cubicBezTo>
                <a:lnTo>
                  <a:pt x="10767109" y="3989174"/>
                </a:lnTo>
                <a:lnTo>
                  <a:pt x="10767083" y="3988683"/>
                </a:lnTo>
                <a:lnTo>
                  <a:pt x="10766584" y="3988716"/>
                </a:lnTo>
                <a:cubicBezTo>
                  <a:pt x="10766018" y="3984944"/>
                  <a:pt x="10765991" y="3981158"/>
                  <a:pt x="10765991" y="3977366"/>
                </a:cubicBezTo>
                <a:cubicBezTo>
                  <a:pt x="10765991" y="3971728"/>
                  <a:pt x="10766050" y="3966104"/>
                  <a:pt x="10767362" y="3960518"/>
                </a:cubicBezTo>
                <a:cubicBezTo>
                  <a:pt x="10767319" y="3929436"/>
                  <a:pt x="10769769" y="3898794"/>
                  <a:pt x="10774826" y="3868787"/>
                </a:cubicBezTo>
                <a:lnTo>
                  <a:pt x="10775366" y="3862150"/>
                </a:lnTo>
                <a:cubicBezTo>
                  <a:pt x="10775535" y="3862145"/>
                  <a:pt x="10775704" y="3862140"/>
                  <a:pt x="10775872" y="3862087"/>
                </a:cubicBezTo>
                <a:cubicBezTo>
                  <a:pt x="10826148" y="3511992"/>
                  <a:pt x="11107187" y="3233421"/>
                  <a:pt x="11466037" y="3174489"/>
                </a:cubicBezTo>
                <a:lnTo>
                  <a:pt x="11466154" y="3173350"/>
                </a:lnTo>
                <a:cubicBezTo>
                  <a:pt x="11471463" y="3172348"/>
                  <a:pt x="11476791" y="3171407"/>
                  <a:pt x="11482367" y="3171823"/>
                </a:cubicBezTo>
                <a:cubicBezTo>
                  <a:pt x="11513550" y="3166310"/>
                  <a:pt x="11545443" y="3163352"/>
                  <a:pt x="11577829" y="3162829"/>
                </a:cubicBezTo>
                <a:close/>
                <a:moveTo>
                  <a:pt x="9916551" y="3161219"/>
                </a:moveTo>
                <a:lnTo>
                  <a:pt x="9933638" y="3162829"/>
                </a:lnTo>
                <a:cubicBezTo>
                  <a:pt x="9966024" y="3163352"/>
                  <a:pt x="9997917" y="3166310"/>
                  <a:pt x="10029100" y="3171823"/>
                </a:cubicBezTo>
                <a:cubicBezTo>
                  <a:pt x="10034676" y="3171407"/>
                  <a:pt x="10040004" y="3172348"/>
                  <a:pt x="10045313" y="3173350"/>
                </a:cubicBezTo>
                <a:lnTo>
                  <a:pt x="10045430" y="3174489"/>
                </a:lnTo>
                <a:cubicBezTo>
                  <a:pt x="10404280" y="3233421"/>
                  <a:pt x="10685319" y="3511992"/>
                  <a:pt x="10735596" y="3862087"/>
                </a:cubicBezTo>
                <a:cubicBezTo>
                  <a:pt x="10735763" y="3862140"/>
                  <a:pt x="10735932" y="3862145"/>
                  <a:pt x="10736101" y="3862150"/>
                </a:cubicBezTo>
                <a:lnTo>
                  <a:pt x="10736641" y="3868787"/>
                </a:lnTo>
                <a:cubicBezTo>
                  <a:pt x="10741698" y="3898794"/>
                  <a:pt x="10744148" y="3929436"/>
                  <a:pt x="10744105" y="3960518"/>
                </a:cubicBezTo>
                <a:cubicBezTo>
                  <a:pt x="10745417" y="3966104"/>
                  <a:pt x="10745476" y="3971728"/>
                  <a:pt x="10745476" y="3977366"/>
                </a:cubicBezTo>
                <a:cubicBezTo>
                  <a:pt x="10745476" y="3981158"/>
                  <a:pt x="10745449" y="3984944"/>
                  <a:pt x="10744883" y="3988716"/>
                </a:cubicBezTo>
                <a:lnTo>
                  <a:pt x="10744384" y="3988683"/>
                </a:lnTo>
                <a:lnTo>
                  <a:pt x="10744358" y="3989174"/>
                </a:lnTo>
                <a:lnTo>
                  <a:pt x="10727240" y="3987561"/>
                </a:lnTo>
                <a:cubicBezTo>
                  <a:pt x="10694865" y="3987038"/>
                  <a:pt x="10662985" y="3984080"/>
                  <a:pt x="10631813" y="3978570"/>
                </a:cubicBezTo>
                <a:cubicBezTo>
                  <a:pt x="10626236" y="3978986"/>
                  <a:pt x="10620907" y="3978045"/>
                  <a:pt x="10615596" y="3977042"/>
                </a:cubicBezTo>
                <a:lnTo>
                  <a:pt x="10615480" y="3975903"/>
                </a:lnTo>
                <a:cubicBezTo>
                  <a:pt x="10256629" y="3916971"/>
                  <a:pt x="9975590" y="3638399"/>
                  <a:pt x="9925315" y="3288305"/>
                </a:cubicBezTo>
                <a:cubicBezTo>
                  <a:pt x="9925147" y="3288253"/>
                  <a:pt x="9924979" y="3288248"/>
                  <a:pt x="9924809" y="3288243"/>
                </a:cubicBezTo>
                <a:lnTo>
                  <a:pt x="9924271" y="3281619"/>
                </a:lnTo>
                <a:cubicBezTo>
                  <a:pt x="9919212" y="3251607"/>
                  <a:pt x="9916761" y="3220958"/>
                  <a:pt x="9916804" y="3189869"/>
                </a:cubicBezTo>
                <a:cubicBezTo>
                  <a:pt x="9915492" y="3184286"/>
                  <a:pt x="9915433" y="3178663"/>
                  <a:pt x="9915433" y="3173027"/>
                </a:cubicBezTo>
                <a:lnTo>
                  <a:pt x="9916027" y="3161677"/>
                </a:lnTo>
                <a:lnTo>
                  <a:pt x="9916525" y="3161709"/>
                </a:lnTo>
                <a:close/>
                <a:moveTo>
                  <a:pt x="9902763" y="3161219"/>
                </a:moveTo>
                <a:lnTo>
                  <a:pt x="9902789" y="3161709"/>
                </a:lnTo>
                <a:lnTo>
                  <a:pt x="9903287" y="3161677"/>
                </a:lnTo>
                <a:lnTo>
                  <a:pt x="9903881" y="3173027"/>
                </a:lnTo>
                <a:cubicBezTo>
                  <a:pt x="9903881" y="3178663"/>
                  <a:pt x="9903822" y="3184286"/>
                  <a:pt x="9902510" y="3189869"/>
                </a:cubicBezTo>
                <a:cubicBezTo>
                  <a:pt x="9902553" y="3220958"/>
                  <a:pt x="9900102" y="3251607"/>
                  <a:pt x="9895043" y="3281619"/>
                </a:cubicBezTo>
                <a:lnTo>
                  <a:pt x="9894505" y="3288243"/>
                </a:lnTo>
                <a:cubicBezTo>
                  <a:pt x="9894335" y="3288248"/>
                  <a:pt x="9894167" y="3288253"/>
                  <a:pt x="9893999" y="3288305"/>
                </a:cubicBezTo>
                <a:cubicBezTo>
                  <a:pt x="9843724" y="3638399"/>
                  <a:pt x="9562685" y="3916971"/>
                  <a:pt x="9203834" y="3975903"/>
                </a:cubicBezTo>
                <a:lnTo>
                  <a:pt x="9203718" y="3977042"/>
                </a:lnTo>
                <a:cubicBezTo>
                  <a:pt x="9198407" y="3978045"/>
                  <a:pt x="9193078" y="3978986"/>
                  <a:pt x="9187501" y="3978570"/>
                </a:cubicBezTo>
                <a:cubicBezTo>
                  <a:pt x="9156329" y="3984080"/>
                  <a:pt x="9124449" y="3987038"/>
                  <a:pt x="9092074" y="3987561"/>
                </a:cubicBezTo>
                <a:lnTo>
                  <a:pt x="9074956" y="3989174"/>
                </a:lnTo>
                <a:lnTo>
                  <a:pt x="9074930" y="3988683"/>
                </a:lnTo>
                <a:lnTo>
                  <a:pt x="9074431" y="3988716"/>
                </a:lnTo>
                <a:cubicBezTo>
                  <a:pt x="9073865" y="3984944"/>
                  <a:pt x="9073838" y="3981158"/>
                  <a:pt x="9073838" y="3977366"/>
                </a:cubicBezTo>
                <a:cubicBezTo>
                  <a:pt x="9073838" y="3971728"/>
                  <a:pt x="9073897" y="3966104"/>
                  <a:pt x="9075209" y="3960518"/>
                </a:cubicBezTo>
                <a:cubicBezTo>
                  <a:pt x="9075166" y="3929436"/>
                  <a:pt x="9077616" y="3898794"/>
                  <a:pt x="9082673" y="3868787"/>
                </a:cubicBezTo>
                <a:lnTo>
                  <a:pt x="9083213" y="3862150"/>
                </a:lnTo>
                <a:cubicBezTo>
                  <a:pt x="9083382" y="3862145"/>
                  <a:pt x="9083551" y="3862140"/>
                  <a:pt x="9083718" y="3862087"/>
                </a:cubicBezTo>
                <a:cubicBezTo>
                  <a:pt x="9133995" y="3511992"/>
                  <a:pt x="9415034" y="3233421"/>
                  <a:pt x="9773884" y="3174489"/>
                </a:cubicBezTo>
                <a:lnTo>
                  <a:pt x="9774001" y="3173350"/>
                </a:lnTo>
                <a:cubicBezTo>
                  <a:pt x="9779310" y="3172348"/>
                  <a:pt x="9784638" y="3171407"/>
                  <a:pt x="9790214" y="3171823"/>
                </a:cubicBezTo>
                <a:cubicBezTo>
                  <a:pt x="9821397" y="3166310"/>
                  <a:pt x="9853290" y="3163352"/>
                  <a:pt x="9885676" y="3162829"/>
                </a:cubicBezTo>
                <a:close/>
                <a:moveTo>
                  <a:pt x="8224400" y="3161219"/>
                </a:moveTo>
                <a:lnTo>
                  <a:pt x="8241488" y="3162829"/>
                </a:lnTo>
                <a:cubicBezTo>
                  <a:pt x="8273873" y="3163352"/>
                  <a:pt x="8305766" y="3166310"/>
                  <a:pt x="8336949" y="3171823"/>
                </a:cubicBezTo>
                <a:cubicBezTo>
                  <a:pt x="8342525" y="3171407"/>
                  <a:pt x="8347853" y="3172348"/>
                  <a:pt x="8353162" y="3173350"/>
                </a:cubicBezTo>
                <a:lnTo>
                  <a:pt x="8353279" y="3174489"/>
                </a:lnTo>
                <a:cubicBezTo>
                  <a:pt x="8712129" y="3233421"/>
                  <a:pt x="8993168" y="3511992"/>
                  <a:pt x="9043444" y="3862087"/>
                </a:cubicBezTo>
                <a:cubicBezTo>
                  <a:pt x="9043612" y="3862140"/>
                  <a:pt x="9043781" y="3862145"/>
                  <a:pt x="9043950" y="3862150"/>
                </a:cubicBezTo>
                <a:lnTo>
                  <a:pt x="9044490" y="3868787"/>
                </a:lnTo>
                <a:cubicBezTo>
                  <a:pt x="9049547" y="3898794"/>
                  <a:pt x="9051997" y="3929436"/>
                  <a:pt x="9051954" y="3960518"/>
                </a:cubicBezTo>
                <a:cubicBezTo>
                  <a:pt x="9053266" y="3966104"/>
                  <a:pt x="9053325" y="3971728"/>
                  <a:pt x="9053325" y="3977366"/>
                </a:cubicBezTo>
                <a:cubicBezTo>
                  <a:pt x="9053325" y="3981158"/>
                  <a:pt x="9053298" y="3984944"/>
                  <a:pt x="9052732" y="3988716"/>
                </a:cubicBezTo>
                <a:lnTo>
                  <a:pt x="9052233" y="3988683"/>
                </a:lnTo>
                <a:lnTo>
                  <a:pt x="9052207" y="3989174"/>
                </a:lnTo>
                <a:lnTo>
                  <a:pt x="9035089" y="3987561"/>
                </a:lnTo>
                <a:cubicBezTo>
                  <a:pt x="9002714" y="3987038"/>
                  <a:pt x="8970834" y="3984080"/>
                  <a:pt x="8939662" y="3978570"/>
                </a:cubicBezTo>
                <a:cubicBezTo>
                  <a:pt x="8934085" y="3978986"/>
                  <a:pt x="8928756" y="3978045"/>
                  <a:pt x="8923445" y="3977042"/>
                </a:cubicBezTo>
                <a:lnTo>
                  <a:pt x="8923329" y="3975903"/>
                </a:lnTo>
                <a:cubicBezTo>
                  <a:pt x="8564478" y="3916971"/>
                  <a:pt x="8283439" y="3638399"/>
                  <a:pt x="8233164" y="3288305"/>
                </a:cubicBezTo>
                <a:cubicBezTo>
                  <a:pt x="8232996" y="3288253"/>
                  <a:pt x="8232828" y="3288248"/>
                  <a:pt x="8232658" y="3288243"/>
                </a:cubicBezTo>
                <a:lnTo>
                  <a:pt x="8232120" y="3281619"/>
                </a:lnTo>
                <a:cubicBezTo>
                  <a:pt x="8227061" y="3251607"/>
                  <a:pt x="8224611" y="3220958"/>
                  <a:pt x="8224653" y="3189869"/>
                </a:cubicBezTo>
                <a:cubicBezTo>
                  <a:pt x="8223341" y="3184286"/>
                  <a:pt x="8223282" y="3178663"/>
                  <a:pt x="8223282" y="3173027"/>
                </a:cubicBezTo>
                <a:lnTo>
                  <a:pt x="8223876" y="3161677"/>
                </a:lnTo>
                <a:lnTo>
                  <a:pt x="8224374" y="3161709"/>
                </a:lnTo>
                <a:close/>
                <a:moveTo>
                  <a:pt x="8210612" y="3161219"/>
                </a:moveTo>
                <a:lnTo>
                  <a:pt x="8210638" y="3161709"/>
                </a:lnTo>
                <a:lnTo>
                  <a:pt x="8211136" y="3161677"/>
                </a:lnTo>
                <a:lnTo>
                  <a:pt x="8211730" y="3173027"/>
                </a:lnTo>
                <a:cubicBezTo>
                  <a:pt x="8211730" y="3178663"/>
                  <a:pt x="8211672" y="3184286"/>
                  <a:pt x="8210360" y="3189869"/>
                </a:cubicBezTo>
                <a:cubicBezTo>
                  <a:pt x="8210402" y="3220958"/>
                  <a:pt x="8207951" y="3251607"/>
                  <a:pt x="8202893" y="3281619"/>
                </a:cubicBezTo>
                <a:lnTo>
                  <a:pt x="8202354" y="3288243"/>
                </a:lnTo>
                <a:cubicBezTo>
                  <a:pt x="8202185" y="3288248"/>
                  <a:pt x="8202016" y="3288253"/>
                  <a:pt x="8201849" y="3288305"/>
                </a:cubicBezTo>
                <a:cubicBezTo>
                  <a:pt x="8151573" y="3638399"/>
                  <a:pt x="7870534" y="3916971"/>
                  <a:pt x="7511683" y="3975903"/>
                </a:cubicBezTo>
                <a:lnTo>
                  <a:pt x="7511567" y="3977042"/>
                </a:lnTo>
                <a:cubicBezTo>
                  <a:pt x="7506256" y="3978045"/>
                  <a:pt x="7500927" y="3978986"/>
                  <a:pt x="7495350" y="3978570"/>
                </a:cubicBezTo>
                <a:cubicBezTo>
                  <a:pt x="7464178" y="3984080"/>
                  <a:pt x="7432298" y="3987038"/>
                  <a:pt x="7399924" y="3987561"/>
                </a:cubicBezTo>
                <a:lnTo>
                  <a:pt x="7382805" y="3989174"/>
                </a:lnTo>
                <a:lnTo>
                  <a:pt x="7382779" y="3988683"/>
                </a:lnTo>
                <a:lnTo>
                  <a:pt x="7382280" y="3988716"/>
                </a:lnTo>
                <a:cubicBezTo>
                  <a:pt x="7381714" y="3984944"/>
                  <a:pt x="7381687" y="3981158"/>
                  <a:pt x="7381687" y="3977366"/>
                </a:cubicBezTo>
                <a:cubicBezTo>
                  <a:pt x="7381687" y="3971728"/>
                  <a:pt x="7381746" y="3966104"/>
                  <a:pt x="7383058" y="3960518"/>
                </a:cubicBezTo>
                <a:cubicBezTo>
                  <a:pt x="7383016" y="3929436"/>
                  <a:pt x="7385465" y="3898794"/>
                  <a:pt x="7390522" y="3868787"/>
                </a:cubicBezTo>
                <a:lnTo>
                  <a:pt x="7391062" y="3862150"/>
                </a:lnTo>
                <a:cubicBezTo>
                  <a:pt x="7391231" y="3862145"/>
                  <a:pt x="7391400" y="3862140"/>
                  <a:pt x="7391568" y="3862087"/>
                </a:cubicBezTo>
                <a:cubicBezTo>
                  <a:pt x="7441844" y="3511992"/>
                  <a:pt x="7722883" y="3233421"/>
                  <a:pt x="8081734" y="3174489"/>
                </a:cubicBezTo>
                <a:lnTo>
                  <a:pt x="8081851" y="3173350"/>
                </a:lnTo>
                <a:cubicBezTo>
                  <a:pt x="8087159" y="3172348"/>
                  <a:pt x="8092487" y="3171407"/>
                  <a:pt x="8098063" y="3171823"/>
                </a:cubicBezTo>
                <a:cubicBezTo>
                  <a:pt x="8129247" y="3166310"/>
                  <a:pt x="8161139" y="3163352"/>
                  <a:pt x="8193525" y="3162829"/>
                </a:cubicBezTo>
                <a:close/>
                <a:moveTo>
                  <a:pt x="6532249" y="3161219"/>
                </a:moveTo>
                <a:lnTo>
                  <a:pt x="6549337" y="3162829"/>
                </a:lnTo>
                <a:cubicBezTo>
                  <a:pt x="6581722" y="3163352"/>
                  <a:pt x="6613615" y="3166310"/>
                  <a:pt x="6644798" y="3171823"/>
                </a:cubicBezTo>
                <a:cubicBezTo>
                  <a:pt x="6650374" y="3171407"/>
                  <a:pt x="6655702" y="3172348"/>
                  <a:pt x="6661011" y="3173350"/>
                </a:cubicBezTo>
                <a:lnTo>
                  <a:pt x="6661128" y="3174489"/>
                </a:lnTo>
                <a:cubicBezTo>
                  <a:pt x="7019978" y="3233421"/>
                  <a:pt x="7301017" y="3511992"/>
                  <a:pt x="7351294" y="3862087"/>
                </a:cubicBezTo>
                <a:cubicBezTo>
                  <a:pt x="7351461" y="3862140"/>
                  <a:pt x="7351631" y="3862145"/>
                  <a:pt x="7351799" y="3862150"/>
                </a:cubicBezTo>
                <a:lnTo>
                  <a:pt x="7352340" y="3868787"/>
                </a:lnTo>
                <a:cubicBezTo>
                  <a:pt x="7357396" y="3898794"/>
                  <a:pt x="7359846" y="3929436"/>
                  <a:pt x="7359804" y="3960518"/>
                </a:cubicBezTo>
                <a:cubicBezTo>
                  <a:pt x="7361116" y="3966104"/>
                  <a:pt x="7361174" y="3971728"/>
                  <a:pt x="7361174" y="3977366"/>
                </a:cubicBezTo>
                <a:cubicBezTo>
                  <a:pt x="7361174" y="3981158"/>
                  <a:pt x="7361147" y="3984944"/>
                  <a:pt x="7360581" y="3988716"/>
                </a:cubicBezTo>
                <a:lnTo>
                  <a:pt x="7360082" y="3988683"/>
                </a:lnTo>
                <a:lnTo>
                  <a:pt x="7360056" y="3989174"/>
                </a:lnTo>
                <a:lnTo>
                  <a:pt x="7342938" y="3987561"/>
                </a:lnTo>
                <a:cubicBezTo>
                  <a:pt x="7310564" y="3987038"/>
                  <a:pt x="7278683" y="3984080"/>
                  <a:pt x="7247511" y="3978570"/>
                </a:cubicBezTo>
                <a:cubicBezTo>
                  <a:pt x="7241934" y="3978986"/>
                  <a:pt x="7236605" y="3978045"/>
                  <a:pt x="7231295" y="3977042"/>
                </a:cubicBezTo>
                <a:lnTo>
                  <a:pt x="7231179" y="3975903"/>
                </a:lnTo>
                <a:cubicBezTo>
                  <a:pt x="6872327" y="3916971"/>
                  <a:pt x="6591288" y="3638399"/>
                  <a:pt x="6541013" y="3288305"/>
                </a:cubicBezTo>
                <a:cubicBezTo>
                  <a:pt x="6540845" y="3288253"/>
                  <a:pt x="6540677" y="3288248"/>
                  <a:pt x="6540507" y="3288243"/>
                </a:cubicBezTo>
                <a:lnTo>
                  <a:pt x="6539969" y="3281619"/>
                </a:lnTo>
                <a:cubicBezTo>
                  <a:pt x="6534910" y="3251607"/>
                  <a:pt x="6532460" y="3220958"/>
                  <a:pt x="6532502" y="3189869"/>
                </a:cubicBezTo>
                <a:cubicBezTo>
                  <a:pt x="6531190" y="3184286"/>
                  <a:pt x="6531131" y="3178663"/>
                  <a:pt x="6531131" y="3173027"/>
                </a:cubicBezTo>
                <a:lnTo>
                  <a:pt x="6531725" y="3161677"/>
                </a:lnTo>
                <a:lnTo>
                  <a:pt x="6532223" y="3161709"/>
                </a:lnTo>
                <a:close/>
                <a:moveTo>
                  <a:pt x="6518461" y="3161219"/>
                </a:moveTo>
                <a:lnTo>
                  <a:pt x="6518487" y="3161709"/>
                </a:lnTo>
                <a:lnTo>
                  <a:pt x="6518985" y="3161677"/>
                </a:lnTo>
                <a:lnTo>
                  <a:pt x="6519579" y="3173027"/>
                </a:lnTo>
                <a:cubicBezTo>
                  <a:pt x="6519579" y="3178663"/>
                  <a:pt x="6519520" y="3184286"/>
                  <a:pt x="6518208" y="3189869"/>
                </a:cubicBezTo>
                <a:cubicBezTo>
                  <a:pt x="6518250" y="3220958"/>
                  <a:pt x="6515800" y="3251607"/>
                  <a:pt x="6510741" y="3281619"/>
                </a:cubicBezTo>
                <a:lnTo>
                  <a:pt x="6510203" y="3288243"/>
                </a:lnTo>
                <a:cubicBezTo>
                  <a:pt x="6510033" y="3288248"/>
                  <a:pt x="6509865" y="3288253"/>
                  <a:pt x="6509697" y="3288305"/>
                </a:cubicBezTo>
                <a:cubicBezTo>
                  <a:pt x="6459422" y="3638399"/>
                  <a:pt x="6178383" y="3916971"/>
                  <a:pt x="5819531" y="3975903"/>
                </a:cubicBezTo>
                <a:lnTo>
                  <a:pt x="5819415" y="3977042"/>
                </a:lnTo>
                <a:cubicBezTo>
                  <a:pt x="5814105" y="3978045"/>
                  <a:pt x="5808776" y="3978986"/>
                  <a:pt x="5803199" y="3978570"/>
                </a:cubicBezTo>
                <a:cubicBezTo>
                  <a:pt x="5772027" y="3984080"/>
                  <a:pt x="5740146" y="3987038"/>
                  <a:pt x="5707772" y="3987561"/>
                </a:cubicBezTo>
                <a:lnTo>
                  <a:pt x="5690654" y="3989174"/>
                </a:lnTo>
                <a:lnTo>
                  <a:pt x="5690628" y="3988683"/>
                </a:lnTo>
                <a:lnTo>
                  <a:pt x="5690129" y="3988716"/>
                </a:lnTo>
                <a:cubicBezTo>
                  <a:pt x="5689563" y="3984944"/>
                  <a:pt x="5689536" y="3981158"/>
                  <a:pt x="5689536" y="3977366"/>
                </a:cubicBezTo>
                <a:cubicBezTo>
                  <a:pt x="5689536" y="3971728"/>
                  <a:pt x="5689594" y="3966104"/>
                  <a:pt x="5690906" y="3960518"/>
                </a:cubicBezTo>
                <a:cubicBezTo>
                  <a:pt x="5690864" y="3929436"/>
                  <a:pt x="5693314" y="3898794"/>
                  <a:pt x="5698370" y="3868787"/>
                </a:cubicBezTo>
                <a:lnTo>
                  <a:pt x="5698911" y="3862150"/>
                </a:lnTo>
                <a:cubicBezTo>
                  <a:pt x="5699079" y="3862145"/>
                  <a:pt x="5699249" y="3862140"/>
                  <a:pt x="5699416" y="3862087"/>
                </a:cubicBezTo>
                <a:cubicBezTo>
                  <a:pt x="5749693" y="3511992"/>
                  <a:pt x="6030732" y="3233421"/>
                  <a:pt x="6389582" y="3174489"/>
                </a:cubicBezTo>
                <a:lnTo>
                  <a:pt x="6389699" y="3173350"/>
                </a:lnTo>
                <a:cubicBezTo>
                  <a:pt x="6395008" y="3172348"/>
                  <a:pt x="6400336" y="3171407"/>
                  <a:pt x="6405912" y="3171823"/>
                </a:cubicBezTo>
                <a:cubicBezTo>
                  <a:pt x="6437095" y="3166310"/>
                  <a:pt x="6468988" y="3163352"/>
                  <a:pt x="6501373" y="3162829"/>
                </a:cubicBezTo>
                <a:close/>
                <a:moveTo>
                  <a:pt x="4840098" y="3161219"/>
                </a:moveTo>
                <a:lnTo>
                  <a:pt x="4857185" y="3162829"/>
                </a:lnTo>
                <a:cubicBezTo>
                  <a:pt x="4889571" y="3163352"/>
                  <a:pt x="4921463" y="3166310"/>
                  <a:pt x="4952647" y="3171823"/>
                </a:cubicBezTo>
                <a:cubicBezTo>
                  <a:pt x="4958223" y="3171407"/>
                  <a:pt x="4963551" y="3172348"/>
                  <a:pt x="4968859" y="3173350"/>
                </a:cubicBezTo>
                <a:lnTo>
                  <a:pt x="4968976" y="3174489"/>
                </a:lnTo>
                <a:cubicBezTo>
                  <a:pt x="5327827" y="3233421"/>
                  <a:pt x="5608866" y="3511992"/>
                  <a:pt x="5659142" y="3862087"/>
                </a:cubicBezTo>
                <a:cubicBezTo>
                  <a:pt x="5659310" y="3862140"/>
                  <a:pt x="5659479" y="3862145"/>
                  <a:pt x="5659648" y="3862150"/>
                </a:cubicBezTo>
                <a:lnTo>
                  <a:pt x="5660188" y="3868787"/>
                </a:lnTo>
                <a:cubicBezTo>
                  <a:pt x="5665245" y="3898794"/>
                  <a:pt x="5667694" y="3929436"/>
                  <a:pt x="5667652" y="3960518"/>
                </a:cubicBezTo>
                <a:cubicBezTo>
                  <a:pt x="5668964" y="3966104"/>
                  <a:pt x="5669023" y="3971728"/>
                  <a:pt x="5669023" y="3977366"/>
                </a:cubicBezTo>
                <a:cubicBezTo>
                  <a:pt x="5669023" y="3981158"/>
                  <a:pt x="5668996" y="3984944"/>
                  <a:pt x="5668430" y="3988716"/>
                </a:cubicBezTo>
                <a:lnTo>
                  <a:pt x="5667931" y="3988683"/>
                </a:lnTo>
                <a:lnTo>
                  <a:pt x="5667905" y="3989174"/>
                </a:lnTo>
                <a:lnTo>
                  <a:pt x="5650786" y="3987561"/>
                </a:lnTo>
                <a:cubicBezTo>
                  <a:pt x="5618412" y="3987038"/>
                  <a:pt x="5586532" y="3984080"/>
                  <a:pt x="5555360" y="3978570"/>
                </a:cubicBezTo>
                <a:cubicBezTo>
                  <a:pt x="5549783" y="3978986"/>
                  <a:pt x="5544454" y="3978045"/>
                  <a:pt x="5539143" y="3977042"/>
                </a:cubicBezTo>
                <a:lnTo>
                  <a:pt x="5539027" y="3975903"/>
                </a:lnTo>
                <a:cubicBezTo>
                  <a:pt x="5180176" y="3916971"/>
                  <a:pt x="4899137" y="3638399"/>
                  <a:pt x="4848861" y="3288305"/>
                </a:cubicBezTo>
                <a:cubicBezTo>
                  <a:pt x="4848694" y="3288253"/>
                  <a:pt x="4848525" y="3288248"/>
                  <a:pt x="4848356" y="3288243"/>
                </a:cubicBezTo>
                <a:lnTo>
                  <a:pt x="4847817" y="3281619"/>
                </a:lnTo>
                <a:cubicBezTo>
                  <a:pt x="4842759" y="3251607"/>
                  <a:pt x="4840308" y="3220958"/>
                  <a:pt x="4840350" y="3189869"/>
                </a:cubicBezTo>
                <a:cubicBezTo>
                  <a:pt x="4839038" y="3184286"/>
                  <a:pt x="4838980" y="3178663"/>
                  <a:pt x="4838980" y="3173027"/>
                </a:cubicBezTo>
                <a:lnTo>
                  <a:pt x="4839574" y="3161677"/>
                </a:lnTo>
                <a:lnTo>
                  <a:pt x="4840072" y="3161709"/>
                </a:lnTo>
                <a:close/>
                <a:moveTo>
                  <a:pt x="4826310" y="3161219"/>
                </a:moveTo>
                <a:lnTo>
                  <a:pt x="4826336" y="3161709"/>
                </a:lnTo>
                <a:lnTo>
                  <a:pt x="4826834" y="3161677"/>
                </a:lnTo>
                <a:lnTo>
                  <a:pt x="4827428" y="3173027"/>
                </a:lnTo>
                <a:cubicBezTo>
                  <a:pt x="4827428" y="3178663"/>
                  <a:pt x="4827369" y="3184286"/>
                  <a:pt x="4826057" y="3189869"/>
                </a:cubicBezTo>
                <a:cubicBezTo>
                  <a:pt x="4826099" y="3220958"/>
                  <a:pt x="4823649" y="3251607"/>
                  <a:pt x="4818590" y="3281619"/>
                </a:cubicBezTo>
                <a:lnTo>
                  <a:pt x="4818052" y="3288243"/>
                </a:lnTo>
                <a:cubicBezTo>
                  <a:pt x="4817882" y="3288248"/>
                  <a:pt x="4817714" y="3288253"/>
                  <a:pt x="4817546" y="3288305"/>
                </a:cubicBezTo>
                <a:cubicBezTo>
                  <a:pt x="4767271" y="3638399"/>
                  <a:pt x="4486232" y="3916971"/>
                  <a:pt x="4127381" y="3975903"/>
                </a:cubicBezTo>
                <a:lnTo>
                  <a:pt x="4127264" y="3977042"/>
                </a:lnTo>
                <a:cubicBezTo>
                  <a:pt x="4121954" y="3978045"/>
                  <a:pt x="4116625" y="3978986"/>
                  <a:pt x="4111048" y="3978570"/>
                </a:cubicBezTo>
                <a:cubicBezTo>
                  <a:pt x="4079876" y="3984080"/>
                  <a:pt x="4047996" y="3987038"/>
                  <a:pt x="4015621" y="3987561"/>
                </a:cubicBezTo>
                <a:lnTo>
                  <a:pt x="3998503" y="3989174"/>
                </a:lnTo>
                <a:lnTo>
                  <a:pt x="3998477" y="3988683"/>
                </a:lnTo>
                <a:lnTo>
                  <a:pt x="3997978" y="3988716"/>
                </a:lnTo>
                <a:cubicBezTo>
                  <a:pt x="3997412" y="3984944"/>
                  <a:pt x="3997385" y="3981158"/>
                  <a:pt x="3997385" y="3977366"/>
                </a:cubicBezTo>
                <a:cubicBezTo>
                  <a:pt x="3997385" y="3971728"/>
                  <a:pt x="3997443" y="3966104"/>
                  <a:pt x="3998755" y="3960518"/>
                </a:cubicBezTo>
                <a:cubicBezTo>
                  <a:pt x="3998713" y="3929436"/>
                  <a:pt x="4001163" y="3898794"/>
                  <a:pt x="4006219" y="3868787"/>
                </a:cubicBezTo>
                <a:lnTo>
                  <a:pt x="4006760" y="3862150"/>
                </a:lnTo>
                <a:cubicBezTo>
                  <a:pt x="4006928" y="3862145"/>
                  <a:pt x="4007098" y="3862140"/>
                  <a:pt x="4007265" y="3862087"/>
                </a:cubicBezTo>
                <a:cubicBezTo>
                  <a:pt x="4057542" y="3511992"/>
                  <a:pt x="4338581" y="3233421"/>
                  <a:pt x="4697431" y="3174489"/>
                </a:cubicBezTo>
                <a:lnTo>
                  <a:pt x="4697548" y="3173350"/>
                </a:lnTo>
                <a:cubicBezTo>
                  <a:pt x="4702857" y="3172348"/>
                  <a:pt x="4708185" y="3171407"/>
                  <a:pt x="4713761" y="3171823"/>
                </a:cubicBezTo>
                <a:cubicBezTo>
                  <a:pt x="4744944" y="3166310"/>
                  <a:pt x="4776837" y="3163352"/>
                  <a:pt x="4809222" y="3162829"/>
                </a:cubicBezTo>
                <a:close/>
                <a:moveTo>
                  <a:pt x="3147947" y="3161219"/>
                </a:moveTo>
                <a:lnTo>
                  <a:pt x="3165034" y="3162829"/>
                </a:lnTo>
                <a:cubicBezTo>
                  <a:pt x="3197420" y="3163352"/>
                  <a:pt x="3229312" y="3166310"/>
                  <a:pt x="3260496" y="3171823"/>
                </a:cubicBezTo>
                <a:cubicBezTo>
                  <a:pt x="3266072" y="3171407"/>
                  <a:pt x="3271400" y="3172348"/>
                  <a:pt x="3276708" y="3173350"/>
                </a:cubicBezTo>
                <a:lnTo>
                  <a:pt x="3276826" y="3174489"/>
                </a:lnTo>
                <a:cubicBezTo>
                  <a:pt x="3635676" y="3233421"/>
                  <a:pt x="3916715" y="3511992"/>
                  <a:pt x="3966991" y="3862087"/>
                </a:cubicBezTo>
                <a:cubicBezTo>
                  <a:pt x="3967159" y="3862140"/>
                  <a:pt x="3967328" y="3862145"/>
                  <a:pt x="3967497" y="3862150"/>
                </a:cubicBezTo>
                <a:lnTo>
                  <a:pt x="3968037" y="3868787"/>
                </a:lnTo>
                <a:cubicBezTo>
                  <a:pt x="3973094" y="3898794"/>
                  <a:pt x="3975543" y="3929436"/>
                  <a:pt x="3975501" y="3960518"/>
                </a:cubicBezTo>
                <a:cubicBezTo>
                  <a:pt x="3976813" y="3966104"/>
                  <a:pt x="3976872" y="3971728"/>
                  <a:pt x="3976872" y="3977366"/>
                </a:cubicBezTo>
                <a:cubicBezTo>
                  <a:pt x="3976872" y="3981158"/>
                  <a:pt x="3976845" y="3984944"/>
                  <a:pt x="3976279" y="3988716"/>
                </a:cubicBezTo>
                <a:lnTo>
                  <a:pt x="3975780" y="3988683"/>
                </a:lnTo>
                <a:lnTo>
                  <a:pt x="3975754" y="3989174"/>
                </a:lnTo>
                <a:lnTo>
                  <a:pt x="3958635" y="3987561"/>
                </a:lnTo>
                <a:cubicBezTo>
                  <a:pt x="3926261" y="3987038"/>
                  <a:pt x="3894381" y="3984080"/>
                  <a:pt x="3863209" y="3978570"/>
                </a:cubicBezTo>
                <a:cubicBezTo>
                  <a:pt x="3857632" y="3978986"/>
                  <a:pt x="3852303" y="3978045"/>
                  <a:pt x="3846992" y="3977042"/>
                </a:cubicBezTo>
                <a:lnTo>
                  <a:pt x="3846876" y="3975903"/>
                </a:lnTo>
                <a:cubicBezTo>
                  <a:pt x="3488025" y="3916971"/>
                  <a:pt x="3206986" y="3638399"/>
                  <a:pt x="3156710" y="3288305"/>
                </a:cubicBezTo>
                <a:cubicBezTo>
                  <a:pt x="3156543" y="3288253"/>
                  <a:pt x="3156374" y="3288248"/>
                  <a:pt x="3156205" y="3288243"/>
                </a:cubicBezTo>
                <a:lnTo>
                  <a:pt x="3155667" y="3281619"/>
                </a:lnTo>
                <a:cubicBezTo>
                  <a:pt x="3150608" y="3251607"/>
                  <a:pt x="3148157" y="3220958"/>
                  <a:pt x="3148199" y="3189869"/>
                </a:cubicBezTo>
                <a:cubicBezTo>
                  <a:pt x="3146887" y="3184286"/>
                  <a:pt x="3146829" y="3178663"/>
                  <a:pt x="3146829" y="3173027"/>
                </a:cubicBezTo>
                <a:lnTo>
                  <a:pt x="3147423" y="3161677"/>
                </a:lnTo>
                <a:lnTo>
                  <a:pt x="3147921" y="3161709"/>
                </a:lnTo>
                <a:close/>
                <a:moveTo>
                  <a:pt x="3134159" y="3161219"/>
                </a:moveTo>
                <a:lnTo>
                  <a:pt x="3134185" y="3161709"/>
                </a:lnTo>
                <a:lnTo>
                  <a:pt x="3134683" y="3161677"/>
                </a:lnTo>
                <a:lnTo>
                  <a:pt x="3135277" y="3173027"/>
                </a:lnTo>
                <a:cubicBezTo>
                  <a:pt x="3135277" y="3178663"/>
                  <a:pt x="3135218" y="3184286"/>
                  <a:pt x="3133906" y="3189869"/>
                </a:cubicBezTo>
                <a:cubicBezTo>
                  <a:pt x="3133948" y="3220958"/>
                  <a:pt x="3131498" y="3251607"/>
                  <a:pt x="3126439" y="3281619"/>
                </a:cubicBezTo>
                <a:lnTo>
                  <a:pt x="3125901" y="3288243"/>
                </a:lnTo>
                <a:cubicBezTo>
                  <a:pt x="3125731" y="3288248"/>
                  <a:pt x="3125563" y="3288253"/>
                  <a:pt x="3125395" y="3288305"/>
                </a:cubicBezTo>
                <a:cubicBezTo>
                  <a:pt x="3075120" y="3638399"/>
                  <a:pt x="2794081" y="3916971"/>
                  <a:pt x="2435230" y="3975903"/>
                </a:cubicBezTo>
                <a:lnTo>
                  <a:pt x="2435113" y="3977042"/>
                </a:lnTo>
                <a:cubicBezTo>
                  <a:pt x="2429803" y="3978045"/>
                  <a:pt x="2424474" y="3978986"/>
                  <a:pt x="2418897" y="3978570"/>
                </a:cubicBezTo>
                <a:cubicBezTo>
                  <a:pt x="2387725" y="3984080"/>
                  <a:pt x="2355845" y="3987038"/>
                  <a:pt x="2323470" y="3987561"/>
                </a:cubicBezTo>
                <a:lnTo>
                  <a:pt x="2306352" y="3989174"/>
                </a:lnTo>
                <a:lnTo>
                  <a:pt x="2306326" y="3988683"/>
                </a:lnTo>
                <a:lnTo>
                  <a:pt x="2305827" y="3988716"/>
                </a:lnTo>
                <a:cubicBezTo>
                  <a:pt x="2305261" y="3984944"/>
                  <a:pt x="2305234" y="3981158"/>
                  <a:pt x="2305234" y="3977366"/>
                </a:cubicBezTo>
                <a:cubicBezTo>
                  <a:pt x="2305234" y="3971728"/>
                  <a:pt x="2305292" y="3966104"/>
                  <a:pt x="2306604" y="3960518"/>
                </a:cubicBezTo>
                <a:cubicBezTo>
                  <a:pt x="2306562" y="3929436"/>
                  <a:pt x="2309012" y="3898794"/>
                  <a:pt x="2314068" y="3868787"/>
                </a:cubicBezTo>
                <a:lnTo>
                  <a:pt x="2314609" y="3862150"/>
                </a:lnTo>
                <a:cubicBezTo>
                  <a:pt x="2314777" y="3862145"/>
                  <a:pt x="2314947" y="3862140"/>
                  <a:pt x="2315114" y="3862087"/>
                </a:cubicBezTo>
                <a:cubicBezTo>
                  <a:pt x="2365391" y="3511992"/>
                  <a:pt x="2646430" y="3233421"/>
                  <a:pt x="3005280" y="3174489"/>
                </a:cubicBezTo>
                <a:lnTo>
                  <a:pt x="3005397" y="3173350"/>
                </a:lnTo>
                <a:cubicBezTo>
                  <a:pt x="3010706" y="3172348"/>
                  <a:pt x="3016034" y="3171407"/>
                  <a:pt x="3021610" y="3171823"/>
                </a:cubicBezTo>
                <a:cubicBezTo>
                  <a:pt x="3052793" y="3166310"/>
                  <a:pt x="3084686" y="3163352"/>
                  <a:pt x="3117071" y="3162829"/>
                </a:cubicBezTo>
                <a:close/>
                <a:moveTo>
                  <a:pt x="1455796" y="3161219"/>
                </a:moveTo>
                <a:lnTo>
                  <a:pt x="1472883" y="3162829"/>
                </a:lnTo>
                <a:cubicBezTo>
                  <a:pt x="1505269" y="3163352"/>
                  <a:pt x="1537161" y="3166310"/>
                  <a:pt x="1568345" y="3171823"/>
                </a:cubicBezTo>
                <a:cubicBezTo>
                  <a:pt x="1573921" y="3171407"/>
                  <a:pt x="1579249" y="3172348"/>
                  <a:pt x="1584557" y="3173350"/>
                </a:cubicBezTo>
                <a:lnTo>
                  <a:pt x="1584675" y="3174489"/>
                </a:lnTo>
                <a:cubicBezTo>
                  <a:pt x="1943525" y="3233421"/>
                  <a:pt x="2224564" y="3511992"/>
                  <a:pt x="2274840" y="3862087"/>
                </a:cubicBezTo>
                <a:cubicBezTo>
                  <a:pt x="2275008" y="3862140"/>
                  <a:pt x="2275177" y="3862145"/>
                  <a:pt x="2275346" y="3862150"/>
                </a:cubicBezTo>
                <a:lnTo>
                  <a:pt x="2275886" y="3868787"/>
                </a:lnTo>
                <a:cubicBezTo>
                  <a:pt x="2280943" y="3898794"/>
                  <a:pt x="2283392" y="3929436"/>
                  <a:pt x="2283350" y="3960518"/>
                </a:cubicBezTo>
                <a:cubicBezTo>
                  <a:pt x="2284662" y="3966104"/>
                  <a:pt x="2284721" y="3971728"/>
                  <a:pt x="2284721" y="3977366"/>
                </a:cubicBezTo>
                <a:cubicBezTo>
                  <a:pt x="2284721" y="3981158"/>
                  <a:pt x="2284694" y="3984944"/>
                  <a:pt x="2284128" y="3988716"/>
                </a:cubicBezTo>
                <a:lnTo>
                  <a:pt x="2283629" y="3988683"/>
                </a:lnTo>
                <a:lnTo>
                  <a:pt x="2283603" y="3989174"/>
                </a:lnTo>
                <a:lnTo>
                  <a:pt x="2266484" y="3987561"/>
                </a:lnTo>
                <a:cubicBezTo>
                  <a:pt x="2234110" y="3987038"/>
                  <a:pt x="2202230" y="3984080"/>
                  <a:pt x="2171058" y="3978570"/>
                </a:cubicBezTo>
                <a:cubicBezTo>
                  <a:pt x="2165481" y="3978986"/>
                  <a:pt x="2160152" y="3978045"/>
                  <a:pt x="2154841" y="3977042"/>
                </a:cubicBezTo>
                <a:lnTo>
                  <a:pt x="2154725" y="3975903"/>
                </a:lnTo>
                <a:cubicBezTo>
                  <a:pt x="1795874" y="3916971"/>
                  <a:pt x="1514835" y="3638399"/>
                  <a:pt x="1464559" y="3288305"/>
                </a:cubicBezTo>
                <a:cubicBezTo>
                  <a:pt x="1464392" y="3288253"/>
                  <a:pt x="1464223" y="3288248"/>
                  <a:pt x="1464054" y="3288243"/>
                </a:cubicBezTo>
                <a:lnTo>
                  <a:pt x="1463515" y="3281619"/>
                </a:lnTo>
                <a:cubicBezTo>
                  <a:pt x="1458457" y="3251607"/>
                  <a:pt x="1456006" y="3220958"/>
                  <a:pt x="1456048" y="3189869"/>
                </a:cubicBezTo>
                <a:cubicBezTo>
                  <a:pt x="1454736" y="3184286"/>
                  <a:pt x="1454678" y="3178663"/>
                  <a:pt x="1454678" y="3173027"/>
                </a:cubicBezTo>
                <a:lnTo>
                  <a:pt x="1455272" y="3161677"/>
                </a:lnTo>
                <a:lnTo>
                  <a:pt x="1455770" y="3161709"/>
                </a:lnTo>
                <a:close/>
                <a:moveTo>
                  <a:pt x="1442008" y="3161219"/>
                </a:moveTo>
                <a:lnTo>
                  <a:pt x="1442034" y="3161709"/>
                </a:lnTo>
                <a:lnTo>
                  <a:pt x="1442532" y="3161677"/>
                </a:lnTo>
                <a:lnTo>
                  <a:pt x="1443126" y="3173027"/>
                </a:lnTo>
                <a:cubicBezTo>
                  <a:pt x="1443126" y="3178663"/>
                  <a:pt x="1443067" y="3184286"/>
                  <a:pt x="1441755" y="3189869"/>
                </a:cubicBezTo>
                <a:cubicBezTo>
                  <a:pt x="1441797" y="3220958"/>
                  <a:pt x="1439347" y="3251607"/>
                  <a:pt x="1434288" y="3281619"/>
                </a:cubicBezTo>
                <a:lnTo>
                  <a:pt x="1433750" y="3288243"/>
                </a:lnTo>
                <a:cubicBezTo>
                  <a:pt x="1433580" y="3288248"/>
                  <a:pt x="1433412" y="3288253"/>
                  <a:pt x="1433244" y="3288305"/>
                </a:cubicBezTo>
                <a:cubicBezTo>
                  <a:pt x="1382969" y="3638399"/>
                  <a:pt x="1101930" y="3916971"/>
                  <a:pt x="743079" y="3975903"/>
                </a:cubicBezTo>
                <a:lnTo>
                  <a:pt x="742962" y="3977042"/>
                </a:lnTo>
                <a:cubicBezTo>
                  <a:pt x="737652" y="3978045"/>
                  <a:pt x="732323" y="3978986"/>
                  <a:pt x="726746" y="3978570"/>
                </a:cubicBezTo>
                <a:cubicBezTo>
                  <a:pt x="695574" y="3984080"/>
                  <a:pt x="663693" y="3987038"/>
                  <a:pt x="631319" y="3987561"/>
                </a:cubicBezTo>
                <a:lnTo>
                  <a:pt x="614201" y="3989174"/>
                </a:lnTo>
                <a:lnTo>
                  <a:pt x="614175" y="3988683"/>
                </a:lnTo>
                <a:lnTo>
                  <a:pt x="613676" y="3988716"/>
                </a:lnTo>
                <a:cubicBezTo>
                  <a:pt x="613110" y="3984944"/>
                  <a:pt x="613083" y="3981158"/>
                  <a:pt x="613083" y="3977366"/>
                </a:cubicBezTo>
                <a:cubicBezTo>
                  <a:pt x="613083" y="3971728"/>
                  <a:pt x="613141" y="3966104"/>
                  <a:pt x="614453" y="3960518"/>
                </a:cubicBezTo>
                <a:cubicBezTo>
                  <a:pt x="614411" y="3929436"/>
                  <a:pt x="616861" y="3898794"/>
                  <a:pt x="621917" y="3868787"/>
                </a:cubicBezTo>
                <a:lnTo>
                  <a:pt x="622458" y="3862150"/>
                </a:lnTo>
                <a:cubicBezTo>
                  <a:pt x="622626" y="3862145"/>
                  <a:pt x="622796" y="3862140"/>
                  <a:pt x="622963" y="3862087"/>
                </a:cubicBezTo>
                <a:cubicBezTo>
                  <a:pt x="673240" y="3511992"/>
                  <a:pt x="954279" y="3233421"/>
                  <a:pt x="1313129" y="3174489"/>
                </a:cubicBezTo>
                <a:lnTo>
                  <a:pt x="1313246" y="3173350"/>
                </a:lnTo>
                <a:cubicBezTo>
                  <a:pt x="1318555" y="3172348"/>
                  <a:pt x="1323883" y="3171407"/>
                  <a:pt x="1329459" y="3171823"/>
                </a:cubicBezTo>
                <a:cubicBezTo>
                  <a:pt x="1360642" y="3166310"/>
                  <a:pt x="1392535" y="3163352"/>
                  <a:pt x="1424920" y="3162829"/>
                </a:cubicBezTo>
                <a:close/>
                <a:moveTo>
                  <a:pt x="10909360" y="2447425"/>
                </a:moveTo>
                <a:cubicBezTo>
                  <a:pt x="10962636" y="2718331"/>
                  <a:pt x="11177479" y="2933128"/>
                  <a:pt x="11452669" y="2992271"/>
                </a:cubicBezTo>
                <a:cubicBezTo>
                  <a:pt x="11399394" y="2721365"/>
                  <a:pt x="11184550" y="2506568"/>
                  <a:pt x="10909360" y="2447425"/>
                </a:cubicBezTo>
                <a:close/>
                <a:moveTo>
                  <a:pt x="10602109" y="2447425"/>
                </a:moveTo>
                <a:cubicBezTo>
                  <a:pt x="10326919" y="2506568"/>
                  <a:pt x="10112075" y="2721365"/>
                  <a:pt x="10058800" y="2992271"/>
                </a:cubicBezTo>
                <a:cubicBezTo>
                  <a:pt x="10333990" y="2933128"/>
                  <a:pt x="10548833" y="2718331"/>
                  <a:pt x="10602109" y="2447425"/>
                </a:cubicBezTo>
                <a:close/>
                <a:moveTo>
                  <a:pt x="9217207" y="2447425"/>
                </a:moveTo>
                <a:cubicBezTo>
                  <a:pt x="9270483" y="2718331"/>
                  <a:pt x="9485326" y="2933128"/>
                  <a:pt x="9760516" y="2992271"/>
                </a:cubicBezTo>
                <a:cubicBezTo>
                  <a:pt x="9707241" y="2721365"/>
                  <a:pt x="9492397" y="2506568"/>
                  <a:pt x="9217207" y="2447425"/>
                </a:cubicBezTo>
                <a:close/>
                <a:moveTo>
                  <a:pt x="8909958" y="2447425"/>
                </a:moveTo>
                <a:cubicBezTo>
                  <a:pt x="8634768" y="2506568"/>
                  <a:pt x="8419924" y="2721365"/>
                  <a:pt x="8366649" y="2992271"/>
                </a:cubicBezTo>
                <a:cubicBezTo>
                  <a:pt x="8641839" y="2933128"/>
                  <a:pt x="8856682" y="2718331"/>
                  <a:pt x="8909958" y="2447425"/>
                </a:cubicBezTo>
                <a:close/>
                <a:moveTo>
                  <a:pt x="7525056" y="2447425"/>
                </a:moveTo>
                <a:cubicBezTo>
                  <a:pt x="7578332" y="2718331"/>
                  <a:pt x="7793175" y="2933128"/>
                  <a:pt x="8068365" y="2992271"/>
                </a:cubicBezTo>
                <a:cubicBezTo>
                  <a:pt x="8015090" y="2721365"/>
                  <a:pt x="7800246" y="2506568"/>
                  <a:pt x="7525056" y="2447425"/>
                </a:cubicBezTo>
                <a:close/>
                <a:moveTo>
                  <a:pt x="7217807" y="2447425"/>
                </a:moveTo>
                <a:cubicBezTo>
                  <a:pt x="6942617" y="2506568"/>
                  <a:pt x="6727773" y="2721365"/>
                  <a:pt x="6674498" y="2992271"/>
                </a:cubicBezTo>
                <a:cubicBezTo>
                  <a:pt x="6949688" y="2933128"/>
                  <a:pt x="7164531" y="2718331"/>
                  <a:pt x="7217807" y="2447425"/>
                </a:cubicBezTo>
                <a:close/>
                <a:moveTo>
                  <a:pt x="5832905" y="2447425"/>
                </a:moveTo>
                <a:cubicBezTo>
                  <a:pt x="5886181" y="2718331"/>
                  <a:pt x="6101024" y="2933128"/>
                  <a:pt x="6376214" y="2992271"/>
                </a:cubicBezTo>
                <a:cubicBezTo>
                  <a:pt x="6322939" y="2721365"/>
                  <a:pt x="6108095" y="2506568"/>
                  <a:pt x="5832905" y="2447425"/>
                </a:cubicBezTo>
                <a:close/>
                <a:moveTo>
                  <a:pt x="5525656" y="2447425"/>
                </a:moveTo>
                <a:cubicBezTo>
                  <a:pt x="5250466" y="2506568"/>
                  <a:pt x="5035622" y="2721365"/>
                  <a:pt x="4982347" y="2992271"/>
                </a:cubicBezTo>
                <a:cubicBezTo>
                  <a:pt x="5257537" y="2933128"/>
                  <a:pt x="5472380" y="2718331"/>
                  <a:pt x="5525656" y="2447425"/>
                </a:cubicBezTo>
                <a:close/>
                <a:moveTo>
                  <a:pt x="4140754" y="2447425"/>
                </a:moveTo>
                <a:cubicBezTo>
                  <a:pt x="4194030" y="2718331"/>
                  <a:pt x="4408873" y="2933128"/>
                  <a:pt x="4684063" y="2992271"/>
                </a:cubicBezTo>
                <a:cubicBezTo>
                  <a:pt x="4630788" y="2721365"/>
                  <a:pt x="4415944" y="2506568"/>
                  <a:pt x="4140754" y="2447425"/>
                </a:cubicBezTo>
                <a:close/>
                <a:moveTo>
                  <a:pt x="3833505" y="2447425"/>
                </a:moveTo>
                <a:cubicBezTo>
                  <a:pt x="3558315" y="2506568"/>
                  <a:pt x="3343471" y="2721365"/>
                  <a:pt x="3290196" y="2992271"/>
                </a:cubicBezTo>
                <a:cubicBezTo>
                  <a:pt x="3565386" y="2933128"/>
                  <a:pt x="3780229" y="2718331"/>
                  <a:pt x="3833505" y="2447425"/>
                </a:cubicBezTo>
                <a:close/>
                <a:moveTo>
                  <a:pt x="2448603" y="2447425"/>
                </a:moveTo>
                <a:cubicBezTo>
                  <a:pt x="2501879" y="2718331"/>
                  <a:pt x="2716722" y="2933128"/>
                  <a:pt x="2991912" y="2992271"/>
                </a:cubicBezTo>
                <a:cubicBezTo>
                  <a:pt x="2938637" y="2721365"/>
                  <a:pt x="2723793" y="2506568"/>
                  <a:pt x="2448603" y="2447425"/>
                </a:cubicBezTo>
                <a:close/>
                <a:moveTo>
                  <a:pt x="2141354" y="2447425"/>
                </a:moveTo>
                <a:cubicBezTo>
                  <a:pt x="1866164" y="2506568"/>
                  <a:pt x="1651320" y="2721365"/>
                  <a:pt x="1598045" y="2992271"/>
                </a:cubicBezTo>
                <a:cubicBezTo>
                  <a:pt x="1873235" y="2933128"/>
                  <a:pt x="2088078" y="2718331"/>
                  <a:pt x="2141354" y="2447425"/>
                </a:cubicBezTo>
                <a:close/>
                <a:moveTo>
                  <a:pt x="756452" y="2447425"/>
                </a:moveTo>
                <a:cubicBezTo>
                  <a:pt x="809728" y="2718331"/>
                  <a:pt x="1024571" y="2933128"/>
                  <a:pt x="1299761" y="2992271"/>
                </a:cubicBezTo>
                <a:cubicBezTo>
                  <a:pt x="1246486" y="2721365"/>
                  <a:pt x="1031642" y="2506568"/>
                  <a:pt x="756452" y="2447425"/>
                </a:cubicBezTo>
                <a:close/>
                <a:moveTo>
                  <a:pt x="12192000" y="2344615"/>
                </a:moveTo>
                <a:lnTo>
                  <a:pt x="12192000" y="2477663"/>
                </a:lnTo>
                <a:cubicBezTo>
                  <a:pt x="11966807" y="2562375"/>
                  <a:pt x="11797421" y="2755980"/>
                  <a:pt x="11750953" y="2992271"/>
                </a:cubicBezTo>
                <a:cubicBezTo>
                  <a:pt x="11935988" y="2952504"/>
                  <a:pt x="12093739" y="2842365"/>
                  <a:pt x="12192000" y="2691161"/>
                </a:cubicBezTo>
                <a:lnTo>
                  <a:pt x="12192000" y="2892735"/>
                </a:lnTo>
                <a:cubicBezTo>
                  <a:pt x="12071770" y="3011736"/>
                  <a:pt x="11914089" y="3094511"/>
                  <a:pt x="11737582" y="3123727"/>
                </a:cubicBezTo>
                <a:lnTo>
                  <a:pt x="11737466" y="3124875"/>
                </a:lnTo>
                <a:cubicBezTo>
                  <a:pt x="11732155" y="3125886"/>
                  <a:pt x="11726826" y="3126834"/>
                  <a:pt x="11721249" y="3126415"/>
                </a:cubicBezTo>
                <a:cubicBezTo>
                  <a:pt x="11690077" y="3131969"/>
                  <a:pt x="11658197" y="3134950"/>
                  <a:pt x="11625822" y="3135477"/>
                </a:cubicBezTo>
                <a:lnTo>
                  <a:pt x="11608704" y="3137103"/>
                </a:lnTo>
                <a:lnTo>
                  <a:pt x="11608678" y="3136608"/>
                </a:lnTo>
                <a:lnTo>
                  <a:pt x="11608179" y="3136641"/>
                </a:lnTo>
                <a:cubicBezTo>
                  <a:pt x="11607613" y="3132839"/>
                  <a:pt x="11607586" y="3129023"/>
                  <a:pt x="11607586" y="3125201"/>
                </a:cubicBezTo>
                <a:cubicBezTo>
                  <a:pt x="11607586" y="3119519"/>
                  <a:pt x="11607645" y="3113850"/>
                  <a:pt x="11608957" y="3108220"/>
                </a:cubicBezTo>
                <a:cubicBezTo>
                  <a:pt x="11608914" y="3076892"/>
                  <a:pt x="11611364" y="3046007"/>
                  <a:pt x="11616421" y="3015763"/>
                </a:cubicBezTo>
                <a:lnTo>
                  <a:pt x="11616961" y="3009073"/>
                </a:lnTo>
                <a:cubicBezTo>
                  <a:pt x="11617130" y="3009068"/>
                  <a:pt x="11617299" y="3009063"/>
                  <a:pt x="11617466" y="3009010"/>
                </a:cubicBezTo>
                <a:cubicBezTo>
                  <a:pt x="11662185" y="2695154"/>
                  <a:pt x="11889463" y="2438329"/>
                  <a:pt x="12192000" y="2344615"/>
                </a:cubicBezTo>
                <a:close/>
                <a:moveTo>
                  <a:pt x="10767111" y="2302594"/>
                </a:moveTo>
                <a:lnTo>
                  <a:pt x="10784198" y="2304217"/>
                </a:lnTo>
                <a:cubicBezTo>
                  <a:pt x="10816584" y="2304744"/>
                  <a:pt x="10848477" y="2307725"/>
                  <a:pt x="10879660" y="2313282"/>
                </a:cubicBezTo>
                <a:cubicBezTo>
                  <a:pt x="10885236" y="2312863"/>
                  <a:pt x="10890564" y="2313811"/>
                  <a:pt x="10895873" y="2314821"/>
                </a:cubicBezTo>
                <a:lnTo>
                  <a:pt x="10895990" y="2315969"/>
                </a:lnTo>
                <a:cubicBezTo>
                  <a:pt x="11254840" y="2375367"/>
                  <a:pt x="11535879" y="2656144"/>
                  <a:pt x="11586156" y="3009010"/>
                </a:cubicBezTo>
                <a:cubicBezTo>
                  <a:pt x="11586323" y="3009063"/>
                  <a:pt x="11586492" y="3009068"/>
                  <a:pt x="11586661" y="3009073"/>
                </a:cubicBezTo>
                <a:lnTo>
                  <a:pt x="11587201" y="3015763"/>
                </a:lnTo>
                <a:cubicBezTo>
                  <a:pt x="11592258" y="3046007"/>
                  <a:pt x="11594708" y="3076892"/>
                  <a:pt x="11594665" y="3108220"/>
                </a:cubicBezTo>
                <a:cubicBezTo>
                  <a:pt x="11595977" y="3113850"/>
                  <a:pt x="11596036" y="3119519"/>
                  <a:pt x="11596036" y="3125201"/>
                </a:cubicBezTo>
                <a:cubicBezTo>
                  <a:pt x="11596036" y="3129023"/>
                  <a:pt x="11596009" y="3132839"/>
                  <a:pt x="11595443" y="3136641"/>
                </a:cubicBezTo>
                <a:lnTo>
                  <a:pt x="11594944" y="3136608"/>
                </a:lnTo>
                <a:lnTo>
                  <a:pt x="11594918" y="3137103"/>
                </a:lnTo>
                <a:lnTo>
                  <a:pt x="11577800" y="3135477"/>
                </a:lnTo>
                <a:cubicBezTo>
                  <a:pt x="11545425" y="3134950"/>
                  <a:pt x="11513545" y="3131969"/>
                  <a:pt x="11482373" y="3126415"/>
                </a:cubicBezTo>
                <a:cubicBezTo>
                  <a:pt x="11476796" y="3126834"/>
                  <a:pt x="11471467" y="3125886"/>
                  <a:pt x="11466156" y="3124875"/>
                </a:cubicBezTo>
                <a:lnTo>
                  <a:pt x="11466040" y="3123727"/>
                </a:lnTo>
                <a:cubicBezTo>
                  <a:pt x="11107189" y="3064328"/>
                  <a:pt x="10826150" y="2783551"/>
                  <a:pt x="10775875" y="2430686"/>
                </a:cubicBezTo>
                <a:cubicBezTo>
                  <a:pt x="10775707" y="2430633"/>
                  <a:pt x="10775539" y="2430628"/>
                  <a:pt x="10775369" y="2430623"/>
                </a:cubicBezTo>
                <a:lnTo>
                  <a:pt x="10774831" y="2423947"/>
                </a:lnTo>
                <a:cubicBezTo>
                  <a:pt x="10769772" y="2393697"/>
                  <a:pt x="10767321" y="2362806"/>
                  <a:pt x="10767364" y="2331471"/>
                </a:cubicBezTo>
                <a:cubicBezTo>
                  <a:pt x="10766052" y="2325843"/>
                  <a:pt x="10765993" y="2320176"/>
                  <a:pt x="10765993" y="2314495"/>
                </a:cubicBezTo>
                <a:lnTo>
                  <a:pt x="10766587" y="2303055"/>
                </a:lnTo>
                <a:lnTo>
                  <a:pt x="10767085" y="2303088"/>
                </a:lnTo>
                <a:close/>
                <a:moveTo>
                  <a:pt x="10744358" y="2302594"/>
                </a:moveTo>
                <a:lnTo>
                  <a:pt x="10744384" y="2303088"/>
                </a:lnTo>
                <a:lnTo>
                  <a:pt x="10744882" y="2303055"/>
                </a:lnTo>
                <a:lnTo>
                  <a:pt x="10745476" y="2314495"/>
                </a:lnTo>
                <a:cubicBezTo>
                  <a:pt x="10745476" y="2320176"/>
                  <a:pt x="10745417" y="2325843"/>
                  <a:pt x="10744105" y="2331471"/>
                </a:cubicBezTo>
                <a:cubicBezTo>
                  <a:pt x="10744148" y="2362806"/>
                  <a:pt x="10741697" y="2393697"/>
                  <a:pt x="10736638" y="2423947"/>
                </a:cubicBezTo>
                <a:lnTo>
                  <a:pt x="10736100" y="2430623"/>
                </a:lnTo>
                <a:cubicBezTo>
                  <a:pt x="10735930" y="2430628"/>
                  <a:pt x="10735762" y="2430633"/>
                  <a:pt x="10735594" y="2430686"/>
                </a:cubicBezTo>
                <a:cubicBezTo>
                  <a:pt x="10685319" y="2783551"/>
                  <a:pt x="10404280" y="3064328"/>
                  <a:pt x="10045429" y="3123727"/>
                </a:cubicBezTo>
                <a:lnTo>
                  <a:pt x="10045313" y="3124875"/>
                </a:lnTo>
                <a:cubicBezTo>
                  <a:pt x="10040002" y="3125886"/>
                  <a:pt x="10034673" y="3126834"/>
                  <a:pt x="10029096" y="3126415"/>
                </a:cubicBezTo>
                <a:cubicBezTo>
                  <a:pt x="9997924" y="3131969"/>
                  <a:pt x="9966044" y="3134950"/>
                  <a:pt x="9933669" y="3135477"/>
                </a:cubicBezTo>
                <a:lnTo>
                  <a:pt x="9916551" y="3137103"/>
                </a:lnTo>
                <a:lnTo>
                  <a:pt x="9916525" y="3136608"/>
                </a:lnTo>
                <a:lnTo>
                  <a:pt x="9916026" y="3136641"/>
                </a:lnTo>
                <a:cubicBezTo>
                  <a:pt x="9915460" y="3132839"/>
                  <a:pt x="9915433" y="3129023"/>
                  <a:pt x="9915433" y="3125201"/>
                </a:cubicBezTo>
                <a:cubicBezTo>
                  <a:pt x="9915433" y="3119519"/>
                  <a:pt x="9915492" y="3113850"/>
                  <a:pt x="9916804" y="3108220"/>
                </a:cubicBezTo>
                <a:cubicBezTo>
                  <a:pt x="9916761" y="3076892"/>
                  <a:pt x="9919211" y="3046007"/>
                  <a:pt x="9924268" y="3015763"/>
                </a:cubicBezTo>
                <a:lnTo>
                  <a:pt x="9924808" y="3009073"/>
                </a:lnTo>
                <a:cubicBezTo>
                  <a:pt x="9924977" y="3009068"/>
                  <a:pt x="9925146" y="3009063"/>
                  <a:pt x="9925314" y="3009010"/>
                </a:cubicBezTo>
                <a:cubicBezTo>
                  <a:pt x="9975590" y="2656144"/>
                  <a:pt x="10256629" y="2375367"/>
                  <a:pt x="10615479" y="2315969"/>
                </a:cubicBezTo>
                <a:lnTo>
                  <a:pt x="10615596" y="2314821"/>
                </a:lnTo>
                <a:cubicBezTo>
                  <a:pt x="10620905" y="2313811"/>
                  <a:pt x="10626233" y="2312863"/>
                  <a:pt x="10631809" y="2313282"/>
                </a:cubicBezTo>
                <a:cubicBezTo>
                  <a:pt x="10662992" y="2307725"/>
                  <a:pt x="10694885" y="2304744"/>
                  <a:pt x="10727271" y="2304217"/>
                </a:cubicBezTo>
                <a:close/>
                <a:moveTo>
                  <a:pt x="9074958" y="2302594"/>
                </a:moveTo>
                <a:lnTo>
                  <a:pt x="9092045" y="2304217"/>
                </a:lnTo>
                <a:cubicBezTo>
                  <a:pt x="9124431" y="2304744"/>
                  <a:pt x="9156324" y="2307725"/>
                  <a:pt x="9187507" y="2313282"/>
                </a:cubicBezTo>
                <a:cubicBezTo>
                  <a:pt x="9193083" y="2312863"/>
                  <a:pt x="9198411" y="2313811"/>
                  <a:pt x="9203720" y="2314821"/>
                </a:cubicBezTo>
                <a:lnTo>
                  <a:pt x="9203837" y="2315969"/>
                </a:lnTo>
                <a:cubicBezTo>
                  <a:pt x="9562687" y="2375367"/>
                  <a:pt x="9843726" y="2656144"/>
                  <a:pt x="9894002" y="3009010"/>
                </a:cubicBezTo>
                <a:cubicBezTo>
                  <a:pt x="9894170" y="3009063"/>
                  <a:pt x="9894339" y="3009068"/>
                  <a:pt x="9894508" y="3009073"/>
                </a:cubicBezTo>
                <a:lnTo>
                  <a:pt x="9895048" y="3015763"/>
                </a:lnTo>
                <a:cubicBezTo>
                  <a:pt x="9900105" y="3046007"/>
                  <a:pt x="9902555" y="3076892"/>
                  <a:pt x="9902512" y="3108220"/>
                </a:cubicBezTo>
                <a:cubicBezTo>
                  <a:pt x="9903824" y="3113850"/>
                  <a:pt x="9903883" y="3119519"/>
                  <a:pt x="9903883" y="3125201"/>
                </a:cubicBezTo>
                <a:cubicBezTo>
                  <a:pt x="9903883" y="3129023"/>
                  <a:pt x="9903856" y="3132839"/>
                  <a:pt x="9903290" y="3136641"/>
                </a:cubicBezTo>
                <a:lnTo>
                  <a:pt x="9902791" y="3136608"/>
                </a:lnTo>
                <a:lnTo>
                  <a:pt x="9902765" y="3137103"/>
                </a:lnTo>
                <a:lnTo>
                  <a:pt x="9885647" y="3135477"/>
                </a:lnTo>
                <a:cubicBezTo>
                  <a:pt x="9853272" y="3134950"/>
                  <a:pt x="9821392" y="3131969"/>
                  <a:pt x="9790220" y="3126415"/>
                </a:cubicBezTo>
                <a:cubicBezTo>
                  <a:pt x="9784643" y="3126834"/>
                  <a:pt x="9779314" y="3125886"/>
                  <a:pt x="9774003" y="3124875"/>
                </a:cubicBezTo>
                <a:lnTo>
                  <a:pt x="9773887" y="3123727"/>
                </a:lnTo>
                <a:cubicBezTo>
                  <a:pt x="9415036" y="3064328"/>
                  <a:pt x="9133997" y="2783551"/>
                  <a:pt x="9083722" y="2430686"/>
                </a:cubicBezTo>
                <a:cubicBezTo>
                  <a:pt x="9083554" y="2430633"/>
                  <a:pt x="9083386" y="2430628"/>
                  <a:pt x="9083216" y="2430623"/>
                </a:cubicBezTo>
                <a:lnTo>
                  <a:pt x="9082678" y="2423947"/>
                </a:lnTo>
                <a:cubicBezTo>
                  <a:pt x="9077619" y="2393697"/>
                  <a:pt x="9075168" y="2362806"/>
                  <a:pt x="9075211" y="2331471"/>
                </a:cubicBezTo>
                <a:cubicBezTo>
                  <a:pt x="9073899" y="2325843"/>
                  <a:pt x="9073840" y="2320176"/>
                  <a:pt x="9073840" y="2314495"/>
                </a:cubicBezTo>
                <a:lnTo>
                  <a:pt x="9074434" y="2303055"/>
                </a:lnTo>
                <a:lnTo>
                  <a:pt x="9074932" y="2303088"/>
                </a:lnTo>
                <a:close/>
                <a:moveTo>
                  <a:pt x="9052207" y="2302594"/>
                </a:moveTo>
                <a:lnTo>
                  <a:pt x="9052233" y="2303088"/>
                </a:lnTo>
                <a:lnTo>
                  <a:pt x="9052731" y="2303055"/>
                </a:lnTo>
                <a:lnTo>
                  <a:pt x="9053325" y="2314495"/>
                </a:lnTo>
                <a:cubicBezTo>
                  <a:pt x="9053325" y="2320176"/>
                  <a:pt x="9053266" y="2325843"/>
                  <a:pt x="9051954" y="2331471"/>
                </a:cubicBezTo>
                <a:cubicBezTo>
                  <a:pt x="9051997" y="2362806"/>
                  <a:pt x="9049546" y="2393697"/>
                  <a:pt x="9044487" y="2423947"/>
                </a:cubicBezTo>
                <a:lnTo>
                  <a:pt x="9043949" y="2430623"/>
                </a:lnTo>
                <a:cubicBezTo>
                  <a:pt x="9043779" y="2430628"/>
                  <a:pt x="9043611" y="2430633"/>
                  <a:pt x="9043443" y="2430686"/>
                </a:cubicBezTo>
                <a:cubicBezTo>
                  <a:pt x="8993168" y="2783551"/>
                  <a:pt x="8712129" y="3064328"/>
                  <a:pt x="8353278" y="3123727"/>
                </a:cubicBezTo>
                <a:lnTo>
                  <a:pt x="8353162" y="3124875"/>
                </a:lnTo>
                <a:cubicBezTo>
                  <a:pt x="8347851" y="3125886"/>
                  <a:pt x="8342522" y="3126834"/>
                  <a:pt x="8336945" y="3126415"/>
                </a:cubicBezTo>
                <a:cubicBezTo>
                  <a:pt x="8305773" y="3131969"/>
                  <a:pt x="8273893" y="3134950"/>
                  <a:pt x="8241519" y="3135477"/>
                </a:cubicBezTo>
                <a:lnTo>
                  <a:pt x="8224400" y="3137103"/>
                </a:lnTo>
                <a:lnTo>
                  <a:pt x="8224374" y="3136608"/>
                </a:lnTo>
                <a:lnTo>
                  <a:pt x="8223875" y="3136641"/>
                </a:lnTo>
                <a:cubicBezTo>
                  <a:pt x="8223309" y="3132839"/>
                  <a:pt x="8223282" y="3129023"/>
                  <a:pt x="8223282" y="3125201"/>
                </a:cubicBezTo>
                <a:cubicBezTo>
                  <a:pt x="8223282" y="3119519"/>
                  <a:pt x="8223341" y="3113850"/>
                  <a:pt x="8224653" y="3108220"/>
                </a:cubicBezTo>
                <a:cubicBezTo>
                  <a:pt x="8224611" y="3076892"/>
                  <a:pt x="8227060" y="3046007"/>
                  <a:pt x="8232117" y="3015763"/>
                </a:cubicBezTo>
                <a:lnTo>
                  <a:pt x="8232657" y="3009073"/>
                </a:lnTo>
                <a:cubicBezTo>
                  <a:pt x="8232826" y="3009068"/>
                  <a:pt x="8232995" y="3009063"/>
                  <a:pt x="8233163" y="3009010"/>
                </a:cubicBezTo>
                <a:cubicBezTo>
                  <a:pt x="8283439" y="2656144"/>
                  <a:pt x="8564478" y="2375367"/>
                  <a:pt x="8923328" y="2315969"/>
                </a:cubicBezTo>
                <a:lnTo>
                  <a:pt x="8923445" y="2314821"/>
                </a:lnTo>
                <a:cubicBezTo>
                  <a:pt x="8928754" y="2313811"/>
                  <a:pt x="8934082" y="2312863"/>
                  <a:pt x="8939658" y="2313282"/>
                </a:cubicBezTo>
                <a:cubicBezTo>
                  <a:pt x="8970841" y="2307725"/>
                  <a:pt x="9002734" y="2304744"/>
                  <a:pt x="9035120" y="2304217"/>
                </a:cubicBezTo>
                <a:close/>
                <a:moveTo>
                  <a:pt x="7382807" y="2302594"/>
                </a:moveTo>
                <a:lnTo>
                  <a:pt x="7399895" y="2304217"/>
                </a:lnTo>
                <a:cubicBezTo>
                  <a:pt x="7432280" y="2304744"/>
                  <a:pt x="7464173" y="2307725"/>
                  <a:pt x="7495356" y="2313282"/>
                </a:cubicBezTo>
                <a:cubicBezTo>
                  <a:pt x="7500932" y="2312863"/>
                  <a:pt x="7506260" y="2313811"/>
                  <a:pt x="7511569" y="2314821"/>
                </a:cubicBezTo>
                <a:lnTo>
                  <a:pt x="7511686" y="2315969"/>
                </a:lnTo>
                <a:cubicBezTo>
                  <a:pt x="7870536" y="2375367"/>
                  <a:pt x="8151575" y="2656144"/>
                  <a:pt x="8201852" y="3009010"/>
                </a:cubicBezTo>
                <a:cubicBezTo>
                  <a:pt x="8202019" y="3009063"/>
                  <a:pt x="8202189" y="3009068"/>
                  <a:pt x="8202357" y="3009073"/>
                </a:cubicBezTo>
                <a:lnTo>
                  <a:pt x="8202898" y="3015763"/>
                </a:lnTo>
                <a:cubicBezTo>
                  <a:pt x="8207954" y="3046007"/>
                  <a:pt x="8210404" y="3076892"/>
                  <a:pt x="8210362" y="3108220"/>
                </a:cubicBezTo>
                <a:cubicBezTo>
                  <a:pt x="8211674" y="3113850"/>
                  <a:pt x="8211732" y="3119519"/>
                  <a:pt x="8211732" y="3125201"/>
                </a:cubicBezTo>
                <a:cubicBezTo>
                  <a:pt x="8211732" y="3129023"/>
                  <a:pt x="8211705" y="3132839"/>
                  <a:pt x="8211139" y="3136641"/>
                </a:cubicBezTo>
                <a:lnTo>
                  <a:pt x="8210640" y="3136608"/>
                </a:lnTo>
                <a:lnTo>
                  <a:pt x="8210614" y="3137103"/>
                </a:lnTo>
                <a:lnTo>
                  <a:pt x="8193496" y="3135477"/>
                </a:lnTo>
                <a:cubicBezTo>
                  <a:pt x="8161122" y="3134950"/>
                  <a:pt x="8129241" y="3131969"/>
                  <a:pt x="8098069" y="3126415"/>
                </a:cubicBezTo>
                <a:cubicBezTo>
                  <a:pt x="8092492" y="3126834"/>
                  <a:pt x="8087163" y="3125886"/>
                  <a:pt x="8081853" y="3124875"/>
                </a:cubicBezTo>
                <a:lnTo>
                  <a:pt x="8081737" y="3123727"/>
                </a:lnTo>
                <a:cubicBezTo>
                  <a:pt x="7722885" y="3064328"/>
                  <a:pt x="7441846" y="2783551"/>
                  <a:pt x="7391571" y="2430686"/>
                </a:cubicBezTo>
                <a:cubicBezTo>
                  <a:pt x="7391403" y="2430633"/>
                  <a:pt x="7391235" y="2430628"/>
                  <a:pt x="7391065" y="2430623"/>
                </a:cubicBezTo>
                <a:lnTo>
                  <a:pt x="7390527" y="2423947"/>
                </a:lnTo>
                <a:cubicBezTo>
                  <a:pt x="7385468" y="2393697"/>
                  <a:pt x="7383018" y="2362806"/>
                  <a:pt x="7383060" y="2331471"/>
                </a:cubicBezTo>
                <a:cubicBezTo>
                  <a:pt x="7381748" y="2325843"/>
                  <a:pt x="7381689" y="2320176"/>
                  <a:pt x="7381689" y="2314495"/>
                </a:cubicBezTo>
                <a:lnTo>
                  <a:pt x="7382283" y="2303055"/>
                </a:lnTo>
                <a:lnTo>
                  <a:pt x="7382781" y="2303088"/>
                </a:lnTo>
                <a:close/>
                <a:moveTo>
                  <a:pt x="7360056" y="2302594"/>
                </a:moveTo>
                <a:lnTo>
                  <a:pt x="7360082" y="2303088"/>
                </a:lnTo>
                <a:lnTo>
                  <a:pt x="7360580" y="2303055"/>
                </a:lnTo>
                <a:lnTo>
                  <a:pt x="7361174" y="2314495"/>
                </a:lnTo>
                <a:cubicBezTo>
                  <a:pt x="7361174" y="2320176"/>
                  <a:pt x="7361116" y="2325843"/>
                  <a:pt x="7359804" y="2331471"/>
                </a:cubicBezTo>
                <a:cubicBezTo>
                  <a:pt x="7359846" y="2362806"/>
                  <a:pt x="7357395" y="2393697"/>
                  <a:pt x="7352337" y="2423947"/>
                </a:cubicBezTo>
                <a:lnTo>
                  <a:pt x="7351798" y="2430623"/>
                </a:lnTo>
                <a:cubicBezTo>
                  <a:pt x="7351629" y="2430628"/>
                  <a:pt x="7351460" y="2430633"/>
                  <a:pt x="7351293" y="2430686"/>
                </a:cubicBezTo>
                <a:cubicBezTo>
                  <a:pt x="7301017" y="2783551"/>
                  <a:pt x="7019978" y="3064328"/>
                  <a:pt x="6661127" y="3123727"/>
                </a:cubicBezTo>
                <a:lnTo>
                  <a:pt x="6661011" y="3124875"/>
                </a:lnTo>
                <a:cubicBezTo>
                  <a:pt x="6655700" y="3125886"/>
                  <a:pt x="6650371" y="3126834"/>
                  <a:pt x="6644794" y="3126415"/>
                </a:cubicBezTo>
                <a:cubicBezTo>
                  <a:pt x="6613622" y="3131969"/>
                  <a:pt x="6581742" y="3134950"/>
                  <a:pt x="6549368" y="3135477"/>
                </a:cubicBezTo>
                <a:lnTo>
                  <a:pt x="6532249" y="3137103"/>
                </a:lnTo>
                <a:lnTo>
                  <a:pt x="6532223" y="3136608"/>
                </a:lnTo>
                <a:lnTo>
                  <a:pt x="6531724" y="3136641"/>
                </a:lnTo>
                <a:cubicBezTo>
                  <a:pt x="6531158" y="3132839"/>
                  <a:pt x="6531131" y="3129023"/>
                  <a:pt x="6531131" y="3125201"/>
                </a:cubicBezTo>
                <a:cubicBezTo>
                  <a:pt x="6531131" y="3119519"/>
                  <a:pt x="6531190" y="3113850"/>
                  <a:pt x="6532502" y="3108220"/>
                </a:cubicBezTo>
                <a:cubicBezTo>
                  <a:pt x="6532460" y="3076892"/>
                  <a:pt x="6534909" y="3046007"/>
                  <a:pt x="6539966" y="3015763"/>
                </a:cubicBezTo>
                <a:lnTo>
                  <a:pt x="6540506" y="3009073"/>
                </a:lnTo>
                <a:cubicBezTo>
                  <a:pt x="6540675" y="3009068"/>
                  <a:pt x="6540844" y="3009063"/>
                  <a:pt x="6541012" y="3009010"/>
                </a:cubicBezTo>
                <a:cubicBezTo>
                  <a:pt x="6591288" y="2656144"/>
                  <a:pt x="6872327" y="2375367"/>
                  <a:pt x="7231178" y="2315969"/>
                </a:cubicBezTo>
                <a:lnTo>
                  <a:pt x="7231295" y="2314821"/>
                </a:lnTo>
                <a:cubicBezTo>
                  <a:pt x="7236603" y="2313811"/>
                  <a:pt x="7241931" y="2312863"/>
                  <a:pt x="7247507" y="2313282"/>
                </a:cubicBezTo>
                <a:cubicBezTo>
                  <a:pt x="7278691" y="2307725"/>
                  <a:pt x="7310583" y="2304744"/>
                  <a:pt x="7342969" y="2304217"/>
                </a:cubicBezTo>
                <a:close/>
                <a:moveTo>
                  <a:pt x="5690656" y="2302594"/>
                </a:moveTo>
                <a:lnTo>
                  <a:pt x="5707743" y="2304217"/>
                </a:lnTo>
                <a:cubicBezTo>
                  <a:pt x="5740129" y="2304744"/>
                  <a:pt x="5772021" y="2307725"/>
                  <a:pt x="5803205" y="2313282"/>
                </a:cubicBezTo>
                <a:cubicBezTo>
                  <a:pt x="5808781" y="2312863"/>
                  <a:pt x="5814109" y="2313811"/>
                  <a:pt x="5819417" y="2314821"/>
                </a:cubicBezTo>
                <a:lnTo>
                  <a:pt x="5819534" y="2315969"/>
                </a:lnTo>
                <a:cubicBezTo>
                  <a:pt x="6178385" y="2375367"/>
                  <a:pt x="6459424" y="2656144"/>
                  <a:pt x="6509700" y="3009010"/>
                </a:cubicBezTo>
                <a:cubicBezTo>
                  <a:pt x="6509868" y="3009063"/>
                  <a:pt x="6510037" y="3009068"/>
                  <a:pt x="6510206" y="3009073"/>
                </a:cubicBezTo>
                <a:lnTo>
                  <a:pt x="6510746" y="3015763"/>
                </a:lnTo>
                <a:cubicBezTo>
                  <a:pt x="6515803" y="3046007"/>
                  <a:pt x="6518252" y="3076892"/>
                  <a:pt x="6518210" y="3108220"/>
                </a:cubicBezTo>
                <a:cubicBezTo>
                  <a:pt x="6519522" y="3113850"/>
                  <a:pt x="6519581" y="3119519"/>
                  <a:pt x="6519581" y="3125201"/>
                </a:cubicBezTo>
                <a:cubicBezTo>
                  <a:pt x="6519581" y="3129023"/>
                  <a:pt x="6519554" y="3132839"/>
                  <a:pt x="6518988" y="3136641"/>
                </a:cubicBezTo>
                <a:lnTo>
                  <a:pt x="6518489" y="3136608"/>
                </a:lnTo>
                <a:lnTo>
                  <a:pt x="6518463" y="3137103"/>
                </a:lnTo>
                <a:lnTo>
                  <a:pt x="6501344" y="3135477"/>
                </a:lnTo>
                <a:cubicBezTo>
                  <a:pt x="6468970" y="3134950"/>
                  <a:pt x="6437090" y="3131969"/>
                  <a:pt x="6405918" y="3126415"/>
                </a:cubicBezTo>
                <a:cubicBezTo>
                  <a:pt x="6400341" y="3126834"/>
                  <a:pt x="6395012" y="3125886"/>
                  <a:pt x="6389701" y="3124875"/>
                </a:cubicBezTo>
                <a:lnTo>
                  <a:pt x="6389585" y="3123727"/>
                </a:lnTo>
                <a:cubicBezTo>
                  <a:pt x="6030734" y="3064328"/>
                  <a:pt x="5749695" y="2783551"/>
                  <a:pt x="5699419" y="2430686"/>
                </a:cubicBezTo>
                <a:cubicBezTo>
                  <a:pt x="5699252" y="2430633"/>
                  <a:pt x="5699083" y="2430628"/>
                  <a:pt x="5698914" y="2430623"/>
                </a:cubicBezTo>
                <a:lnTo>
                  <a:pt x="5698375" y="2423947"/>
                </a:lnTo>
                <a:cubicBezTo>
                  <a:pt x="5693317" y="2393697"/>
                  <a:pt x="5690866" y="2362806"/>
                  <a:pt x="5690908" y="2331471"/>
                </a:cubicBezTo>
                <a:cubicBezTo>
                  <a:pt x="5689596" y="2325843"/>
                  <a:pt x="5689538" y="2320176"/>
                  <a:pt x="5689538" y="2314495"/>
                </a:cubicBezTo>
                <a:lnTo>
                  <a:pt x="5690132" y="2303055"/>
                </a:lnTo>
                <a:lnTo>
                  <a:pt x="5690630" y="2303088"/>
                </a:lnTo>
                <a:close/>
                <a:moveTo>
                  <a:pt x="5667905" y="2302594"/>
                </a:moveTo>
                <a:lnTo>
                  <a:pt x="5667931" y="2303088"/>
                </a:lnTo>
                <a:lnTo>
                  <a:pt x="5668429" y="2303055"/>
                </a:lnTo>
                <a:lnTo>
                  <a:pt x="5669023" y="2314495"/>
                </a:lnTo>
                <a:cubicBezTo>
                  <a:pt x="5669023" y="2320176"/>
                  <a:pt x="5668964" y="2325843"/>
                  <a:pt x="5667652" y="2331471"/>
                </a:cubicBezTo>
                <a:cubicBezTo>
                  <a:pt x="5667694" y="2362806"/>
                  <a:pt x="5665244" y="2393697"/>
                  <a:pt x="5660185" y="2423947"/>
                </a:cubicBezTo>
                <a:lnTo>
                  <a:pt x="5659647" y="2430623"/>
                </a:lnTo>
                <a:cubicBezTo>
                  <a:pt x="5659477" y="2430628"/>
                  <a:pt x="5659309" y="2430633"/>
                  <a:pt x="5659141" y="2430686"/>
                </a:cubicBezTo>
                <a:cubicBezTo>
                  <a:pt x="5608866" y="2783551"/>
                  <a:pt x="5327827" y="3064328"/>
                  <a:pt x="4968975" y="3123727"/>
                </a:cubicBezTo>
                <a:lnTo>
                  <a:pt x="4968859" y="3124875"/>
                </a:lnTo>
                <a:cubicBezTo>
                  <a:pt x="4963549" y="3125886"/>
                  <a:pt x="4958220" y="3126834"/>
                  <a:pt x="4952643" y="3126415"/>
                </a:cubicBezTo>
                <a:cubicBezTo>
                  <a:pt x="4921471" y="3131969"/>
                  <a:pt x="4889590" y="3134950"/>
                  <a:pt x="4857216" y="3135477"/>
                </a:cubicBezTo>
                <a:lnTo>
                  <a:pt x="4840098" y="3137103"/>
                </a:lnTo>
                <a:lnTo>
                  <a:pt x="4840072" y="3136608"/>
                </a:lnTo>
                <a:lnTo>
                  <a:pt x="4839573" y="3136641"/>
                </a:lnTo>
                <a:cubicBezTo>
                  <a:pt x="4839007" y="3132839"/>
                  <a:pt x="4838980" y="3129023"/>
                  <a:pt x="4838980" y="3125201"/>
                </a:cubicBezTo>
                <a:cubicBezTo>
                  <a:pt x="4838980" y="3119519"/>
                  <a:pt x="4839038" y="3113850"/>
                  <a:pt x="4840350" y="3108220"/>
                </a:cubicBezTo>
                <a:cubicBezTo>
                  <a:pt x="4840308" y="3076892"/>
                  <a:pt x="4842758" y="3046007"/>
                  <a:pt x="4847814" y="3015763"/>
                </a:cubicBezTo>
                <a:lnTo>
                  <a:pt x="4848355" y="3009073"/>
                </a:lnTo>
                <a:cubicBezTo>
                  <a:pt x="4848523" y="3009068"/>
                  <a:pt x="4848693" y="3009063"/>
                  <a:pt x="4848860" y="3009010"/>
                </a:cubicBezTo>
                <a:cubicBezTo>
                  <a:pt x="4899137" y="2656144"/>
                  <a:pt x="5180176" y="2375367"/>
                  <a:pt x="5539026" y="2315969"/>
                </a:cubicBezTo>
                <a:lnTo>
                  <a:pt x="5539143" y="2314821"/>
                </a:lnTo>
                <a:cubicBezTo>
                  <a:pt x="5544452" y="2313811"/>
                  <a:pt x="5549780" y="2312863"/>
                  <a:pt x="5555356" y="2313282"/>
                </a:cubicBezTo>
                <a:cubicBezTo>
                  <a:pt x="5586539" y="2307725"/>
                  <a:pt x="5618432" y="2304744"/>
                  <a:pt x="5650817" y="2304217"/>
                </a:cubicBezTo>
                <a:close/>
                <a:moveTo>
                  <a:pt x="3998505" y="2302594"/>
                </a:moveTo>
                <a:lnTo>
                  <a:pt x="4015592" y="2304217"/>
                </a:lnTo>
                <a:cubicBezTo>
                  <a:pt x="4047978" y="2304744"/>
                  <a:pt x="4079870" y="2307725"/>
                  <a:pt x="4111054" y="2313282"/>
                </a:cubicBezTo>
                <a:cubicBezTo>
                  <a:pt x="4116630" y="2312863"/>
                  <a:pt x="4121958" y="2313811"/>
                  <a:pt x="4127266" y="2314821"/>
                </a:cubicBezTo>
                <a:lnTo>
                  <a:pt x="4127384" y="2315969"/>
                </a:lnTo>
                <a:cubicBezTo>
                  <a:pt x="4486234" y="2375367"/>
                  <a:pt x="4767273" y="2656144"/>
                  <a:pt x="4817549" y="3009010"/>
                </a:cubicBezTo>
                <a:cubicBezTo>
                  <a:pt x="4817717" y="3009063"/>
                  <a:pt x="4817886" y="3009068"/>
                  <a:pt x="4818055" y="3009073"/>
                </a:cubicBezTo>
                <a:lnTo>
                  <a:pt x="4818595" y="3015763"/>
                </a:lnTo>
                <a:cubicBezTo>
                  <a:pt x="4823652" y="3046007"/>
                  <a:pt x="4826101" y="3076892"/>
                  <a:pt x="4826059" y="3108220"/>
                </a:cubicBezTo>
                <a:cubicBezTo>
                  <a:pt x="4827371" y="3113850"/>
                  <a:pt x="4827430" y="3119519"/>
                  <a:pt x="4827430" y="3125201"/>
                </a:cubicBezTo>
                <a:cubicBezTo>
                  <a:pt x="4827430" y="3129023"/>
                  <a:pt x="4827403" y="3132839"/>
                  <a:pt x="4826837" y="3136641"/>
                </a:cubicBezTo>
                <a:lnTo>
                  <a:pt x="4826338" y="3136608"/>
                </a:lnTo>
                <a:lnTo>
                  <a:pt x="4826312" y="3137103"/>
                </a:lnTo>
                <a:lnTo>
                  <a:pt x="4809193" y="3135477"/>
                </a:lnTo>
                <a:cubicBezTo>
                  <a:pt x="4776819" y="3134950"/>
                  <a:pt x="4744939" y="3131969"/>
                  <a:pt x="4713767" y="3126415"/>
                </a:cubicBezTo>
                <a:cubicBezTo>
                  <a:pt x="4708190" y="3126834"/>
                  <a:pt x="4702861" y="3125886"/>
                  <a:pt x="4697550" y="3124875"/>
                </a:cubicBezTo>
                <a:lnTo>
                  <a:pt x="4697434" y="3123727"/>
                </a:lnTo>
                <a:cubicBezTo>
                  <a:pt x="4338583" y="3064328"/>
                  <a:pt x="4057544" y="2783551"/>
                  <a:pt x="4007268" y="2430686"/>
                </a:cubicBezTo>
                <a:cubicBezTo>
                  <a:pt x="4007101" y="2430633"/>
                  <a:pt x="4006932" y="2430628"/>
                  <a:pt x="4006763" y="2430623"/>
                </a:cubicBezTo>
                <a:lnTo>
                  <a:pt x="4006225" y="2423947"/>
                </a:lnTo>
                <a:cubicBezTo>
                  <a:pt x="4001166" y="2393697"/>
                  <a:pt x="3998715" y="2362806"/>
                  <a:pt x="3998757" y="2331471"/>
                </a:cubicBezTo>
                <a:cubicBezTo>
                  <a:pt x="3997445" y="2325843"/>
                  <a:pt x="3997387" y="2320176"/>
                  <a:pt x="3997387" y="2314495"/>
                </a:cubicBezTo>
                <a:lnTo>
                  <a:pt x="3997981" y="2303055"/>
                </a:lnTo>
                <a:lnTo>
                  <a:pt x="3998479" y="2303088"/>
                </a:lnTo>
                <a:close/>
                <a:moveTo>
                  <a:pt x="3975754" y="2302594"/>
                </a:moveTo>
                <a:lnTo>
                  <a:pt x="3975780" y="2303088"/>
                </a:lnTo>
                <a:lnTo>
                  <a:pt x="3976278" y="2303055"/>
                </a:lnTo>
                <a:lnTo>
                  <a:pt x="3976872" y="2314495"/>
                </a:lnTo>
                <a:cubicBezTo>
                  <a:pt x="3976872" y="2320176"/>
                  <a:pt x="3976813" y="2325843"/>
                  <a:pt x="3975501" y="2331471"/>
                </a:cubicBezTo>
                <a:cubicBezTo>
                  <a:pt x="3975543" y="2362806"/>
                  <a:pt x="3973093" y="2393697"/>
                  <a:pt x="3968034" y="2423947"/>
                </a:cubicBezTo>
                <a:lnTo>
                  <a:pt x="3967496" y="2430623"/>
                </a:lnTo>
                <a:cubicBezTo>
                  <a:pt x="3967326" y="2430628"/>
                  <a:pt x="3967158" y="2430633"/>
                  <a:pt x="3966990" y="2430686"/>
                </a:cubicBezTo>
                <a:cubicBezTo>
                  <a:pt x="3916715" y="2783551"/>
                  <a:pt x="3635676" y="3064328"/>
                  <a:pt x="3276825" y="3123727"/>
                </a:cubicBezTo>
                <a:lnTo>
                  <a:pt x="3276708" y="3124875"/>
                </a:lnTo>
                <a:cubicBezTo>
                  <a:pt x="3271398" y="3125886"/>
                  <a:pt x="3266069" y="3126834"/>
                  <a:pt x="3260492" y="3126415"/>
                </a:cubicBezTo>
                <a:cubicBezTo>
                  <a:pt x="3229320" y="3131969"/>
                  <a:pt x="3197440" y="3134950"/>
                  <a:pt x="3165065" y="3135477"/>
                </a:cubicBezTo>
                <a:lnTo>
                  <a:pt x="3147947" y="3137103"/>
                </a:lnTo>
                <a:lnTo>
                  <a:pt x="3147921" y="3136608"/>
                </a:lnTo>
                <a:lnTo>
                  <a:pt x="3147422" y="3136641"/>
                </a:lnTo>
                <a:cubicBezTo>
                  <a:pt x="3146856" y="3132839"/>
                  <a:pt x="3146829" y="3129023"/>
                  <a:pt x="3146829" y="3125201"/>
                </a:cubicBezTo>
                <a:cubicBezTo>
                  <a:pt x="3146829" y="3119519"/>
                  <a:pt x="3146887" y="3113850"/>
                  <a:pt x="3148199" y="3108220"/>
                </a:cubicBezTo>
                <a:cubicBezTo>
                  <a:pt x="3148157" y="3076892"/>
                  <a:pt x="3150607" y="3046007"/>
                  <a:pt x="3155663" y="3015763"/>
                </a:cubicBezTo>
                <a:lnTo>
                  <a:pt x="3156204" y="3009073"/>
                </a:lnTo>
                <a:cubicBezTo>
                  <a:pt x="3156372" y="3009068"/>
                  <a:pt x="3156542" y="3009063"/>
                  <a:pt x="3156709" y="3009010"/>
                </a:cubicBezTo>
                <a:cubicBezTo>
                  <a:pt x="3206986" y="2656144"/>
                  <a:pt x="3488025" y="2375367"/>
                  <a:pt x="3846875" y="2315969"/>
                </a:cubicBezTo>
                <a:lnTo>
                  <a:pt x="3846992" y="2314821"/>
                </a:lnTo>
                <a:cubicBezTo>
                  <a:pt x="3852301" y="2313811"/>
                  <a:pt x="3857629" y="2312863"/>
                  <a:pt x="3863205" y="2313282"/>
                </a:cubicBezTo>
                <a:cubicBezTo>
                  <a:pt x="3894388" y="2307725"/>
                  <a:pt x="3926281" y="2304744"/>
                  <a:pt x="3958666" y="2304217"/>
                </a:cubicBezTo>
                <a:close/>
                <a:moveTo>
                  <a:pt x="2306354" y="2302594"/>
                </a:moveTo>
                <a:lnTo>
                  <a:pt x="2323441" y="2304217"/>
                </a:lnTo>
                <a:cubicBezTo>
                  <a:pt x="2355827" y="2304744"/>
                  <a:pt x="2387719" y="2307725"/>
                  <a:pt x="2418903" y="2313282"/>
                </a:cubicBezTo>
                <a:cubicBezTo>
                  <a:pt x="2424479" y="2312863"/>
                  <a:pt x="2429807" y="2313811"/>
                  <a:pt x="2435115" y="2314821"/>
                </a:cubicBezTo>
                <a:lnTo>
                  <a:pt x="2435233" y="2315969"/>
                </a:lnTo>
                <a:cubicBezTo>
                  <a:pt x="2794083" y="2375367"/>
                  <a:pt x="3075122" y="2656144"/>
                  <a:pt x="3125398" y="3009010"/>
                </a:cubicBezTo>
                <a:cubicBezTo>
                  <a:pt x="3125566" y="3009063"/>
                  <a:pt x="3125735" y="3009068"/>
                  <a:pt x="3125904" y="3009073"/>
                </a:cubicBezTo>
                <a:lnTo>
                  <a:pt x="3126444" y="3015763"/>
                </a:lnTo>
                <a:cubicBezTo>
                  <a:pt x="3131501" y="3046007"/>
                  <a:pt x="3133950" y="3076892"/>
                  <a:pt x="3133908" y="3108220"/>
                </a:cubicBezTo>
                <a:cubicBezTo>
                  <a:pt x="3135220" y="3113850"/>
                  <a:pt x="3135279" y="3119519"/>
                  <a:pt x="3135279" y="3125201"/>
                </a:cubicBezTo>
                <a:cubicBezTo>
                  <a:pt x="3135279" y="3129023"/>
                  <a:pt x="3135252" y="3132839"/>
                  <a:pt x="3134686" y="3136641"/>
                </a:cubicBezTo>
                <a:lnTo>
                  <a:pt x="3134187" y="3136608"/>
                </a:lnTo>
                <a:lnTo>
                  <a:pt x="3134161" y="3137103"/>
                </a:lnTo>
                <a:lnTo>
                  <a:pt x="3117042" y="3135477"/>
                </a:lnTo>
                <a:cubicBezTo>
                  <a:pt x="3084668" y="3134950"/>
                  <a:pt x="3052788" y="3131969"/>
                  <a:pt x="3021616" y="3126415"/>
                </a:cubicBezTo>
                <a:cubicBezTo>
                  <a:pt x="3016039" y="3126834"/>
                  <a:pt x="3010710" y="3125886"/>
                  <a:pt x="3005399" y="3124875"/>
                </a:cubicBezTo>
                <a:lnTo>
                  <a:pt x="3005283" y="3123727"/>
                </a:lnTo>
                <a:cubicBezTo>
                  <a:pt x="2646432" y="3064328"/>
                  <a:pt x="2365393" y="2783551"/>
                  <a:pt x="2315117" y="2430686"/>
                </a:cubicBezTo>
                <a:cubicBezTo>
                  <a:pt x="2314950" y="2430633"/>
                  <a:pt x="2314781" y="2430628"/>
                  <a:pt x="2314612" y="2430623"/>
                </a:cubicBezTo>
                <a:lnTo>
                  <a:pt x="2314074" y="2423947"/>
                </a:lnTo>
                <a:cubicBezTo>
                  <a:pt x="2309015" y="2393697"/>
                  <a:pt x="2306564" y="2362806"/>
                  <a:pt x="2306606" y="2331471"/>
                </a:cubicBezTo>
                <a:cubicBezTo>
                  <a:pt x="2305294" y="2325843"/>
                  <a:pt x="2305236" y="2320176"/>
                  <a:pt x="2305236" y="2314495"/>
                </a:cubicBezTo>
                <a:lnTo>
                  <a:pt x="2305830" y="2303055"/>
                </a:lnTo>
                <a:lnTo>
                  <a:pt x="2306328" y="2303088"/>
                </a:lnTo>
                <a:close/>
                <a:moveTo>
                  <a:pt x="2283603" y="2302594"/>
                </a:moveTo>
                <a:lnTo>
                  <a:pt x="2283629" y="2303088"/>
                </a:lnTo>
                <a:lnTo>
                  <a:pt x="2284127" y="2303055"/>
                </a:lnTo>
                <a:lnTo>
                  <a:pt x="2284721" y="2314495"/>
                </a:lnTo>
                <a:cubicBezTo>
                  <a:pt x="2284721" y="2320176"/>
                  <a:pt x="2284662" y="2325843"/>
                  <a:pt x="2283350" y="2331471"/>
                </a:cubicBezTo>
                <a:cubicBezTo>
                  <a:pt x="2283392" y="2362806"/>
                  <a:pt x="2280942" y="2393697"/>
                  <a:pt x="2275883" y="2423947"/>
                </a:cubicBezTo>
                <a:lnTo>
                  <a:pt x="2275345" y="2430623"/>
                </a:lnTo>
                <a:cubicBezTo>
                  <a:pt x="2275175" y="2430628"/>
                  <a:pt x="2275007" y="2430633"/>
                  <a:pt x="2274839" y="2430686"/>
                </a:cubicBezTo>
                <a:cubicBezTo>
                  <a:pt x="2224564" y="2783551"/>
                  <a:pt x="1943525" y="3064328"/>
                  <a:pt x="1584673" y="3123727"/>
                </a:cubicBezTo>
                <a:lnTo>
                  <a:pt x="1584557" y="3124875"/>
                </a:lnTo>
                <a:cubicBezTo>
                  <a:pt x="1579247" y="3125886"/>
                  <a:pt x="1573918" y="3126834"/>
                  <a:pt x="1568341" y="3126415"/>
                </a:cubicBezTo>
                <a:cubicBezTo>
                  <a:pt x="1537169" y="3131969"/>
                  <a:pt x="1505289" y="3134950"/>
                  <a:pt x="1472914" y="3135477"/>
                </a:cubicBezTo>
                <a:lnTo>
                  <a:pt x="1455796" y="3137103"/>
                </a:lnTo>
                <a:lnTo>
                  <a:pt x="1455770" y="3136608"/>
                </a:lnTo>
                <a:lnTo>
                  <a:pt x="1455271" y="3136641"/>
                </a:lnTo>
                <a:cubicBezTo>
                  <a:pt x="1454705" y="3132839"/>
                  <a:pt x="1454678" y="3129023"/>
                  <a:pt x="1454678" y="3125201"/>
                </a:cubicBezTo>
                <a:cubicBezTo>
                  <a:pt x="1454678" y="3119519"/>
                  <a:pt x="1454736" y="3113850"/>
                  <a:pt x="1456048" y="3108220"/>
                </a:cubicBezTo>
                <a:cubicBezTo>
                  <a:pt x="1456006" y="3076892"/>
                  <a:pt x="1458456" y="3046007"/>
                  <a:pt x="1463513" y="3015763"/>
                </a:cubicBezTo>
                <a:lnTo>
                  <a:pt x="1464053" y="3009073"/>
                </a:lnTo>
                <a:cubicBezTo>
                  <a:pt x="1464221" y="3009068"/>
                  <a:pt x="1464391" y="3009063"/>
                  <a:pt x="1464558" y="3009010"/>
                </a:cubicBezTo>
                <a:cubicBezTo>
                  <a:pt x="1514835" y="2656144"/>
                  <a:pt x="1795874" y="2375367"/>
                  <a:pt x="2154724" y="2315969"/>
                </a:cubicBezTo>
                <a:lnTo>
                  <a:pt x="2154841" y="2314821"/>
                </a:lnTo>
                <a:cubicBezTo>
                  <a:pt x="2160150" y="2313811"/>
                  <a:pt x="2165478" y="2312863"/>
                  <a:pt x="2171054" y="2313282"/>
                </a:cubicBezTo>
                <a:cubicBezTo>
                  <a:pt x="2202237" y="2307725"/>
                  <a:pt x="2234130" y="2304744"/>
                  <a:pt x="2266515" y="2304217"/>
                </a:cubicBezTo>
                <a:close/>
                <a:moveTo>
                  <a:pt x="614203" y="2302594"/>
                </a:moveTo>
                <a:lnTo>
                  <a:pt x="631290" y="2304217"/>
                </a:lnTo>
                <a:cubicBezTo>
                  <a:pt x="663676" y="2304744"/>
                  <a:pt x="695568" y="2307725"/>
                  <a:pt x="726752" y="2313282"/>
                </a:cubicBezTo>
                <a:cubicBezTo>
                  <a:pt x="732328" y="2312863"/>
                  <a:pt x="737656" y="2313811"/>
                  <a:pt x="742964" y="2314821"/>
                </a:cubicBezTo>
                <a:lnTo>
                  <a:pt x="743081" y="2315969"/>
                </a:lnTo>
                <a:cubicBezTo>
                  <a:pt x="1101932" y="2375367"/>
                  <a:pt x="1382971" y="2656144"/>
                  <a:pt x="1433247" y="3009010"/>
                </a:cubicBezTo>
                <a:cubicBezTo>
                  <a:pt x="1433415" y="3009063"/>
                  <a:pt x="1433584" y="3009068"/>
                  <a:pt x="1433753" y="3009073"/>
                </a:cubicBezTo>
                <a:lnTo>
                  <a:pt x="1434293" y="3015763"/>
                </a:lnTo>
                <a:cubicBezTo>
                  <a:pt x="1439350" y="3046007"/>
                  <a:pt x="1441799" y="3076892"/>
                  <a:pt x="1441757" y="3108220"/>
                </a:cubicBezTo>
                <a:cubicBezTo>
                  <a:pt x="1443069" y="3113850"/>
                  <a:pt x="1443128" y="3119519"/>
                  <a:pt x="1443128" y="3125201"/>
                </a:cubicBezTo>
                <a:cubicBezTo>
                  <a:pt x="1443128" y="3129023"/>
                  <a:pt x="1443101" y="3132839"/>
                  <a:pt x="1442535" y="3136641"/>
                </a:cubicBezTo>
                <a:lnTo>
                  <a:pt x="1442036" y="3136608"/>
                </a:lnTo>
                <a:lnTo>
                  <a:pt x="1442010" y="3137103"/>
                </a:lnTo>
                <a:lnTo>
                  <a:pt x="1424891" y="3135477"/>
                </a:lnTo>
                <a:cubicBezTo>
                  <a:pt x="1392517" y="3134950"/>
                  <a:pt x="1360637" y="3131969"/>
                  <a:pt x="1329465" y="3126415"/>
                </a:cubicBezTo>
                <a:cubicBezTo>
                  <a:pt x="1323888" y="3126834"/>
                  <a:pt x="1318559" y="3125886"/>
                  <a:pt x="1313248" y="3124875"/>
                </a:cubicBezTo>
                <a:lnTo>
                  <a:pt x="1313132" y="3123727"/>
                </a:lnTo>
                <a:cubicBezTo>
                  <a:pt x="954281" y="3064328"/>
                  <a:pt x="673242" y="2783551"/>
                  <a:pt x="622966" y="2430686"/>
                </a:cubicBezTo>
                <a:cubicBezTo>
                  <a:pt x="622799" y="2430633"/>
                  <a:pt x="622630" y="2430628"/>
                  <a:pt x="622461" y="2430623"/>
                </a:cubicBezTo>
                <a:lnTo>
                  <a:pt x="621923" y="2423947"/>
                </a:lnTo>
                <a:cubicBezTo>
                  <a:pt x="616864" y="2393697"/>
                  <a:pt x="614413" y="2362806"/>
                  <a:pt x="614455" y="2331471"/>
                </a:cubicBezTo>
                <a:cubicBezTo>
                  <a:pt x="613143" y="2325843"/>
                  <a:pt x="613085" y="2320176"/>
                  <a:pt x="613085" y="2314495"/>
                </a:cubicBezTo>
                <a:lnTo>
                  <a:pt x="613679" y="2303055"/>
                </a:lnTo>
                <a:lnTo>
                  <a:pt x="614177" y="2303088"/>
                </a:lnTo>
                <a:close/>
                <a:moveTo>
                  <a:pt x="591452" y="2302594"/>
                </a:moveTo>
                <a:lnTo>
                  <a:pt x="591478" y="2303088"/>
                </a:lnTo>
                <a:lnTo>
                  <a:pt x="591976" y="2303055"/>
                </a:lnTo>
                <a:lnTo>
                  <a:pt x="592570" y="2314495"/>
                </a:lnTo>
                <a:cubicBezTo>
                  <a:pt x="592570" y="2320176"/>
                  <a:pt x="592511" y="2325843"/>
                  <a:pt x="591199" y="2331471"/>
                </a:cubicBezTo>
                <a:cubicBezTo>
                  <a:pt x="591242" y="2362806"/>
                  <a:pt x="588791" y="2393697"/>
                  <a:pt x="583732" y="2423947"/>
                </a:cubicBezTo>
                <a:lnTo>
                  <a:pt x="583194" y="2430623"/>
                </a:lnTo>
                <a:cubicBezTo>
                  <a:pt x="583024" y="2430628"/>
                  <a:pt x="582856" y="2430633"/>
                  <a:pt x="582689" y="2430686"/>
                </a:cubicBezTo>
                <a:cubicBezTo>
                  <a:pt x="537576" y="2747315"/>
                  <a:pt x="306662" y="3005901"/>
                  <a:pt x="0" y="3097101"/>
                </a:cubicBezTo>
                <a:lnTo>
                  <a:pt x="0" y="2964763"/>
                </a:lnTo>
                <a:cubicBezTo>
                  <a:pt x="229298" y="2881926"/>
                  <a:pt x="402181" y="2686530"/>
                  <a:pt x="449203" y="2447425"/>
                </a:cubicBezTo>
                <a:cubicBezTo>
                  <a:pt x="258971" y="2488309"/>
                  <a:pt x="97576" y="2603574"/>
                  <a:pt x="0" y="2761314"/>
                </a:cubicBezTo>
                <a:lnTo>
                  <a:pt x="0" y="2554520"/>
                </a:lnTo>
                <a:cubicBezTo>
                  <a:pt x="121484" y="2431613"/>
                  <a:pt x="282199" y="2345825"/>
                  <a:pt x="462573" y="2315969"/>
                </a:cubicBezTo>
                <a:lnTo>
                  <a:pt x="462690" y="2314821"/>
                </a:lnTo>
                <a:cubicBezTo>
                  <a:pt x="467999" y="2313811"/>
                  <a:pt x="473327" y="2312863"/>
                  <a:pt x="478903" y="2313282"/>
                </a:cubicBezTo>
                <a:cubicBezTo>
                  <a:pt x="510086" y="2307725"/>
                  <a:pt x="541979" y="2304744"/>
                  <a:pt x="574365" y="2304217"/>
                </a:cubicBezTo>
                <a:close/>
                <a:moveTo>
                  <a:pt x="11452667" y="1608087"/>
                </a:moveTo>
                <a:cubicBezTo>
                  <a:pt x="11177477" y="1666766"/>
                  <a:pt x="10962633" y="1879876"/>
                  <a:pt x="10909358" y="2148655"/>
                </a:cubicBezTo>
                <a:cubicBezTo>
                  <a:pt x="11184548" y="2089976"/>
                  <a:pt x="11399391" y="1876866"/>
                  <a:pt x="11452667" y="1608087"/>
                </a:cubicBezTo>
                <a:close/>
                <a:moveTo>
                  <a:pt x="10058800" y="1608087"/>
                </a:moveTo>
                <a:cubicBezTo>
                  <a:pt x="10112076" y="1876866"/>
                  <a:pt x="10326919" y="2089976"/>
                  <a:pt x="10602109" y="2148655"/>
                </a:cubicBezTo>
                <a:cubicBezTo>
                  <a:pt x="10548834" y="1879876"/>
                  <a:pt x="10333990" y="1666766"/>
                  <a:pt x="10058800" y="1608087"/>
                </a:cubicBezTo>
                <a:close/>
                <a:moveTo>
                  <a:pt x="9760514" y="1608087"/>
                </a:moveTo>
                <a:cubicBezTo>
                  <a:pt x="9485324" y="1666766"/>
                  <a:pt x="9270480" y="1879876"/>
                  <a:pt x="9217205" y="2148655"/>
                </a:cubicBezTo>
                <a:cubicBezTo>
                  <a:pt x="9492395" y="2089976"/>
                  <a:pt x="9707238" y="1876866"/>
                  <a:pt x="9760514" y="1608087"/>
                </a:cubicBezTo>
                <a:close/>
                <a:moveTo>
                  <a:pt x="8366649" y="1608087"/>
                </a:moveTo>
                <a:cubicBezTo>
                  <a:pt x="8419925" y="1876866"/>
                  <a:pt x="8634768" y="2089976"/>
                  <a:pt x="8909958" y="2148655"/>
                </a:cubicBezTo>
                <a:cubicBezTo>
                  <a:pt x="8856683" y="1879876"/>
                  <a:pt x="8641839" y="1666766"/>
                  <a:pt x="8366649" y="1608087"/>
                </a:cubicBezTo>
                <a:close/>
                <a:moveTo>
                  <a:pt x="8068363" y="1608087"/>
                </a:moveTo>
                <a:cubicBezTo>
                  <a:pt x="7793173" y="1666766"/>
                  <a:pt x="7578329" y="1879876"/>
                  <a:pt x="7525054" y="2148655"/>
                </a:cubicBezTo>
                <a:cubicBezTo>
                  <a:pt x="7800244" y="2089976"/>
                  <a:pt x="8015087" y="1876866"/>
                  <a:pt x="8068363" y="1608087"/>
                </a:cubicBezTo>
                <a:close/>
                <a:moveTo>
                  <a:pt x="6674498" y="1608087"/>
                </a:moveTo>
                <a:cubicBezTo>
                  <a:pt x="6727774" y="1876866"/>
                  <a:pt x="6942617" y="2089976"/>
                  <a:pt x="7217807" y="2148655"/>
                </a:cubicBezTo>
                <a:cubicBezTo>
                  <a:pt x="7164532" y="1879876"/>
                  <a:pt x="6949688" y="1666766"/>
                  <a:pt x="6674498" y="1608087"/>
                </a:cubicBezTo>
                <a:close/>
                <a:moveTo>
                  <a:pt x="6376212" y="1608087"/>
                </a:moveTo>
                <a:cubicBezTo>
                  <a:pt x="6101022" y="1666766"/>
                  <a:pt x="5886178" y="1879876"/>
                  <a:pt x="5832903" y="2148655"/>
                </a:cubicBezTo>
                <a:cubicBezTo>
                  <a:pt x="6108093" y="2089976"/>
                  <a:pt x="6322936" y="1876866"/>
                  <a:pt x="6376212" y="1608087"/>
                </a:cubicBezTo>
                <a:close/>
                <a:moveTo>
                  <a:pt x="4982347" y="1608087"/>
                </a:moveTo>
                <a:cubicBezTo>
                  <a:pt x="5035623" y="1876866"/>
                  <a:pt x="5250466" y="2089976"/>
                  <a:pt x="5525656" y="2148655"/>
                </a:cubicBezTo>
                <a:cubicBezTo>
                  <a:pt x="5472381" y="1879876"/>
                  <a:pt x="5257537" y="1666766"/>
                  <a:pt x="4982347" y="1608087"/>
                </a:cubicBezTo>
                <a:close/>
                <a:moveTo>
                  <a:pt x="4684061" y="1608087"/>
                </a:moveTo>
                <a:cubicBezTo>
                  <a:pt x="4408871" y="1666766"/>
                  <a:pt x="4194027" y="1879876"/>
                  <a:pt x="4140752" y="2148655"/>
                </a:cubicBezTo>
                <a:cubicBezTo>
                  <a:pt x="4415942" y="2089976"/>
                  <a:pt x="4630785" y="1876866"/>
                  <a:pt x="4684061" y="1608087"/>
                </a:cubicBezTo>
                <a:close/>
                <a:moveTo>
                  <a:pt x="3290196" y="1608087"/>
                </a:moveTo>
                <a:cubicBezTo>
                  <a:pt x="3343472" y="1876866"/>
                  <a:pt x="3558315" y="2089976"/>
                  <a:pt x="3833505" y="2148655"/>
                </a:cubicBezTo>
                <a:cubicBezTo>
                  <a:pt x="3780230" y="1879876"/>
                  <a:pt x="3565386" y="1666766"/>
                  <a:pt x="3290196" y="1608087"/>
                </a:cubicBezTo>
                <a:close/>
                <a:moveTo>
                  <a:pt x="2991910" y="1608087"/>
                </a:moveTo>
                <a:cubicBezTo>
                  <a:pt x="2716720" y="1666766"/>
                  <a:pt x="2501876" y="1879876"/>
                  <a:pt x="2448601" y="2148655"/>
                </a:cubicBezTo>
                <a:cubicBezTo>
                  <a:pt x="2723791" y="2089976"/>
                  <a:pt x="2938634" y="1876866"/>
                  <a:pt x="2991910" y="1608087"/>
                </a:cubicBezTo>
                <a:close/>
                <a:moveTo>
                  <a:pt x="1598045" y="1608087"/>
                </a:moveTo>
                <a:cubicBezTo>
                  <a:pt x="1651321" y="1876866"/>
                  <a:pt x="1866164" y="2089976"/>
                  <a:pt x="2141354" y="2148655"/>
                </a:cubicBezTo>
                <a:cubicBezTo>
                  <a:pt x="2088079" y="1879876"/>
                  <a:pt x="1873235" y="1666766"/>
                  <a:pt x="1598045" y="1608087"/>
                </a:cubicBezTo>
                <a:close/>
                <a:moveTo>
                  <a:pt x="1299759" y="1608087"/>
                </a:moveTo>
                <a:cubicBezTo>
                  <a:pt x="1024569" y="1666766"/>
                  <a:pt x="809725" y="1879876"/>
                  <a:pt x="756450" y="2148655"/>
                </a:cubicBezTo>
                <a:cubicBezTo>
                  <a:pt x="1031640" y="2089976"/>
                  <a:pt x="1246483" y="1876866"/>
                  <a:pt x="1299759" y="1608087"/>
                </a:cubicBezTo>
                <a:close/>
                <a:moveTo>
                  <a:pt x="0" y="1504081"/>
                </a:moveTo>
                <a:cubicBezTo>
                  <a:pt x="306658" y="1594561"/>
                  <a:pt x="537576" y="1851117"/>
                  <a:pt x="582690" y="2165262"/>
                </a:cubicBezTo>
                <a:cubicBezTo>
                  <a:pt x="582857" y="2165315"/>
                  <a:pt x="583026" y="2165320"/>
                  <a:pt x="583195" y="2165325"/>
                </a:cubicBezTo>
                <a:lnTo>
                  <a:pt x="583735" y="2171962"/>
                </a:lnTo>
                <a:cubicBezTo>
                  <a:pt x="588792" y="2201969"/>
                  <a:pt x="591242" y="2232611"/>
                  <a:pt x="591199" y="2263693"/>
                </a:cubicBezTo>
                <a:cubicBezTo>
                  <a:pt x="592511" y="2269279"/>
                  <a:pt x="592570" y="2274903"/>
                  <a:pt x="592570" y="2280541"/>
                </a:cubicBezTo>
                <a:cubicBezTo>
                  <a:pt x="592570" y="2284333"/>
                  <a:pt x="592543" y="2288119"/>
                  <a:pt x="591977" y="2291891"/>
                </a:cubicBezTo>
                <a:lnTo>
                  <a:pt x="591478" y="2291858"/>
                </a:lnTo>
                <a:lnTo>
                  <a:pt x="591452" y="2292349"/>
                </a:lnTo>
                <a:lnTo>
                  <a:pt x="574334" y="2290736"/>
                </a:lnTo>
                <a:cubicBezTo>
                  <a:pt x="541959" y="2290213"/>
                  <a:pt x="510079" y="2287255"/>
                  <a:pt x="478907" y="2281745"/>
                </a:cubicBezTo>
                <a:cubicBezTo>
                  <a:pt x="473330" y="2282161"/>
                  <a:pt x="468001" y="2281220"/>
                  <a:pt x="462690" y="2280217"/>
                </a:cubicBezTo>
                <a:lnTo>
                  <a:pt x="462574" y="2279078"/>
                </a:lnTo>
                <a:cubicBezTo>
                  <a:pt x="282200" y="2249456"/>
                  <a:pt x="121485" y="2164343"/>
                  <a:pt x="0" y="2042401"/>
                </a:cubicBezTo>
                <a:lnTo>
                  <a:pt x="0" y="1837231"/>
                </a:lnTo>
                <a:cubicBezTo>
                  <a:pt x="97584" y="1993737"/>
                  <a:pt x="258975" y="2108093"/>
                  <a:pt x="449203" y="2148655"/>
                </a:cubicBezTo>
                <a:cubicBezTo>
                  <a:pt x="402182" y="1911427"/>
                  <a:pt x="229297" y="1717565"/>
                  <a:pt x="0" y="1635380"/>
                </a:cubicBezTo>
                <a:close/>
                <a:moveTo>
                  <a:pt x="11608704" y="1464394"/>
                </a:moveTo>
                <a:lnTo>
                  <a:pt x="11625791" y="1466004"/>
                </a:lnTo>
                <a:cubicBezTo>
                  <a:pt x="11658177" y="1466527"/>
                  <a:pt x="11690070" y="1469485"/>
                  <a:pt x="11721253" y="1474998"/>
                </a:cubicBezTo>
                <a:cubicBezTo>
                  <a:pt x="11726829" y="1474582"/>
                  <a:pt x="11732157" y="1475523"/>
                  <a:pt x="11737466" y="1476525"/>
                </a:cubicBezTo>
                <a:lnTo>
                  <a:pt x="11737583" y="1477664"/>
                </a:lnTo>
                <a:cubicBezTo>
                  <a:pt x="11914088" y="1506650"/>
                  <a:pt x="12071767" y="1588774"/>
                  <a:pt x="12192000" y="1706842"/>
                </a:cubicBezTo>
                <a:lnTo>
                  <a:pt x="12192000" y="1906833"/>
                </a:lnTo>
                <a:cubicBezTo>
                  <a:pt x="12093732" y="1756811"/>
                  <a:pt x="11935983" y="1647542"/>
                  <a:pt x="11750953" y="1608088"/>
                </a:cubicBezTo>
                <a:cubicBezTo>
                  <a:pt x="11797422" y="1842524"/>
                  <a:pt x="11966808" y="2034608"/>
                  <a:pt x="12192000" y="2118654"/>
                </a:cubicBezTo>
                <a:lnTo>
                  <a:pt x="12192000" y="2250657"/>
                </a:lnTo>
                <a:cubicBezTo>
                  <a:pt x="11889465" y="2157681"/>
                  <a:pt x="11662185" y="1902872"/>
                  <a:pt x="11617468" y="1591480"/>
                </a:cubicBezTo>
                <a:cubicBezTo>
                  <a:pt x="11617300" y="1591427"/>
                  <a:pt x="11617132" y="1591423"/>
                  <a:pt x="11616962" y="1591418"/>
                </a:cubicBezTo>
                <a:lnTo>
                  <a:pt x="11616424" y="1584794"/>
                </a:lnTo>
                <a:cubicBezTo>
                  <a:pt x="11611365" y="1554782"/>
                  <a:pt x="11608914" y="1524133"/>
                  <a:pt x="11608957" y="1493044"/>
                </a:cubicBezTo>
                <a:cubicBezTo>
                  <a:pt x="11607645" y="1487460"/>
                  <a:pt x="11607586" y="1481838"/>
                  <a:pt x="11607586" y="1476202"/>
                </a:cubicBezTo>
                <a:lnTo>
                  <a:pt x="11608180" y="1464851"/>
                </a:lnTo>
                <a:lnTo>
                  <a:pt x="11608678" y="1464884"/>
                </a:lnTo>
                <a:close/>
                <a:moveTo>
                  <a:pt x="11594916" y="1464394"/>
                </a:moveTo>
                <a:lnTo>
                  <a:pt x="11594942" y="1464884"/>
                </a:lnTo>
                <a:lnTo>
                  <a:pt x="11595440" y="1464852"/>
                </a:lnTo>
                <a:lnTo>
                  <a:pt x="11596034" y="1476202"/>
                </a:lnTo>
                <a:cubicBezTo>
                  <a:pt x="11596034" y="1481838"/>
                  <a:pt x="11595975" y="1487460"/>
                  <a:pt x="11594663" y="1493044"/>
                </a:cubicBezTo>
                <a:cubicBezTo>
                  <a:pt x="11594706" y="1524133"/>
                  <a:pt x="11592255" y="1554782"/>
                  <a:pt x="11587196" y="1584794"/>
                </a:cubicBezTo>
                <a:lnTo>
                  <a:pt x="11586658" y="1591418"/>
                </a:lnTo>
                <a:cubicBezTo>
                  <a:pt x="11586488" y="1591423"/>
                  <a:pt x="11586320" y="1591427"/>
                  <a:pt x="11586152" y="1591480"/>
                </a:cubicBezTo>
                <a:cubicBezTo>
                  <a:pt x="11535877" y="1941574"/>
                  <a:pt x="11254838" y="2220146"/>
                  <a:pt x="10895987" y="2279078"/>
                </a:cubicBezTo>
                <a:lnTo>
                  <a:pt x="10895871" y="2280217"/>
                </a:lnTo>
                <a:cubicBezTo>
                  <a:pt x="10890560" y="2281220"/>
                  <a:pt x="10885231" y="2282161"/>
                  <a:pt x="10879654" y="2281745"/>
                </a:cubicBezTo>
                <a:cubicBezTo>
                  <a:pt x="10848482" y="2287255"/>
                  <a:pt x="10816602" y="2290213"/>
                  <a:pt x="10784227" y="2290736"/>
                </a:cubicBezTo>
                <a:lnTo>
                  <a:pt x="10767109" y="2292349"/>
                </a:lnTo>
                <a:lnTo>
                  <a:pt x="10767083" y="2291858"/>
                </a:lnTo>
                <a:lnTo>
                  <a:pt x="10766584" y="2291891"/>
                </a:lnTo>
                <a:cubicBezTo>
                  <a:pt x="10766018" y="2288119"/>
                  <a:pt x="10765991" y="2284333"/>
                  <a:pt x="10765991" y="2280541"/>
                </a:cubicBezTo>
                <a:cubicBezTo>
                  <a:pt x="10765991" y="2274903"/>
                  <a:pt x="10766050" y="2269279"/>
                  <a:pt x="10767362" y="2263693"/>
                </a:cubicBezTo>
                <a:cubicBezTo>
                  <a:pt x="10767319" y="2232611"/>
                  <a:pt x="10769769" y="2201969"/>
                  <a:pt x="10774826" y="2171962"/>
                </a:cubicBezTo>
                <a:lnTo>
                  <a:pt x="10775366" y="2165325"/>
                </a:lnTo>
                <a:cubicBezTo>
                  <a:pt x="10775535" y="2165320"/>
                  <a:pt x="10775704" y="2165315"/>
                  <a:pt x="10775872" y="2165262"/>
                </a:cubicBezTo>
                <a:cubicBezTo>
                  <a:pt x="10826148" y="1815167"/>
                  <a:pt x="11107187" y="1536596"/>
                  <a:pt x="11466037" y="1477664"/>
                </a:cubicBezTo>
                <a:lnTo>
                  <a:pt x="11466154" y="1476525"/>
                </a:lnTo>
                <a:cubicBezTo>
                  <a:pt x="11471463" y="1475523"/>
                  <a:pt x="11476791" y="1474582"/>
                  <a:pt x="11482367" y="1474998"/>
                </a:cubicBezTo>
                <a:cubicBezTo>
                  <a:pt x="11513550" y="1469485"/>
                  <a:pt x="11545443" y="1466527"/>
                  <a:pt x="11577829" y="1466004"/>
                </a:cubicBezTo>
                <a:close/>
                <a:moveTo>
                  <a:pt x="9916551" y="1464394"/>
                </a:moveTo>
                <a:lnTo>
                  <a:pt x="9933638" y="1466004"/>
                </a:lnTo>
                <a:cubicBezTo>
                  <a:pt x="9966024" y="1466527"/>
                  <a:pt x="9997917" y="1469485"/>
                  <a:pt x="10029100" y="1474998"/>
                </a:cubicBezTo>
                <a:cubicBezTo>
                  <a:pt x="10034676" y="1474582"/>
                  <a:pt x="10040004" y="1475523"/>
                  <a:pt x="10045313" y="1476525"/>
                </a:cubicBezTo>
                <a:lnTo>
                  <a:pt x="10045430" y="1477664"/>
                </a:lnTo>
                <a:cubicBezTo>
                  <a:pt x="10404280" y="1536596"/>
                  <a:pt x="10685319" y="1815167"/>
                  <a:pt x="10735596" y="2165262"/>
                </a:cubicBezTo>
                <a:cubicBezTo>
                  <a:pt x="10735763" y="2165315"/>
                  <a:pt x="10735932" y="2165320"/>
                  <a:pt x="10736101" y="2165325"/>
                </a:cubicBezTo>
                <a:lnTo>
                  <a:pt x="10736641" y="2171962"/>
                </a:lnTo>
                <a:cubicBezTo>
                  <a:pt x="10741698" y="2201969"/>
                  <a:pt x="10744148" y="2232611"/>
                  <a:pt x="10744105" y="2263693"/>
                </a:cubicBezTo>
                <a:cubicBezTo>
                  <a:pt x="10745417" y="2269279"/>
                  <a:pt x="10745476" y="2274903"/>
                  <a:pt x="10745476" y="2280541"/>
                </a:cubicBezTo>
                <a:cubicBezTo>
                  <a:pt x="10745476" y="2284333"/>
                  <a:pt x="10745449" y="2288119"/>
                  <a:pt x="10744883" y="2291891"/>
                </a:cubicBezTo>
                <a:lnTo>
                  <a:pt x="10744384" y="2291858"/>
                </a:lnTo>
                <a:lnTo>
                  <a:pt x="10744358" y="2292349"/>
                </a:lnTo>
                <a:lnTo>
                  <a:pt x="10727240" y="2290736"/>
                </a:lnTo>
                <a:cubicBezTo>
                  <a:pt x="10694865" y="2290213"/>
                  <a:pt x="10662985" y="2287255"/>
                  <a:pt x="10631813" y="2281745"/>
                </a:cubicBezTo>
                <a:cubicBezTo>
                  <a:pt x="10626236" y="2282161"/>
                  <a:pt x="10620907" y="2281220"/>
                  <a:pt x="10615596" y="2280217"/>
                </a:cubicBezTo>
                <a:lnTo>
                  <a:pt x="10615480" y="2279078"/>
                </a:lnTo>
                <a:cubicBezTo>
                  <a:pt x="10256629" y="2220146"/>
                  <a:pt x="9975590" y="1941574"/>
                  <a:pt x="9925315" y="1591480"/>
                </a:cubicBezTo>
                <a:cubicBezTo>
                  <a:pt x="9925147" y="1591427"/>
                  <a:pt x="9924979" y="1591423"/>
                  <a:pt x="9924809" y="1591418"/>
                </a:cubicBezTo>
                <a:lnTo>
                  <a:pt x="9924271" y="1584794"/>
                </a:lnTo>
                <a:cubicBezTo>
                  <a:pt x="9919212" y="1554782"/>
                  <a:pt x="9916761" y="1524133"/>
                  <a:pt x="9916804" y="1493044"/>
                </a:cubicBezTo>
                <a:cubicBezTo>
                  <a:pt x="9915492" y="1487460"/>
                  <a:pt x="9915433" y="1481838"/>
                  <a:pt x="9915433" y="1476202"/>
                </a:cubicBezTo>
                <a:lnTo>
                  <a:pt x="9916027" y="1464852"/>
                </a:lnTo>
                <a:lnTo>
                  <a:pt x="9916525" y="1464884"/>
                </a:lnTo>
                <a:close/>
                <a:moveTo>
                  <a:pt x="9902763" y="1464394"/>
                </a:moveTo>
                <a:lnTo>
                  <a:pt x="9902789" y="1464884"/>
                </a:lnTo>
                <a:lnTo>
                  <a:pt x="9903287" y="1464852"/>
                </a:lnTo>
                <a:lnTo>
                  <a:pt x="9903881" y="1476202"/>
                </a:lnTo>
                <a:cubicBezTo>
                  <a:pt x="9903881" y="1481838"/>
                  <a:pt x="9903822" y="1487460"/>
                  <a:pt x="9902510" y="1493044"/>
                </a:cubicBezTo>
                <a:cubicBezTo>
                  <a:pt x="9902553" y="1524133"/>
                  <a:pt x="9900102" y="1554782"/>
                  <a:pt x="9895043" y="1584794"/>
                </a:cubicBezTo>
                <a:lnTo>
                  <a:pt x="9894505" y="1591418"/>
                </a:lnTo>
                <a:cubicBezTo>
                  <a:pt x="9894335" y="1591423"/>
                  <a:pt x="9894167" y="1591427"/>
                  <a:pt x="9893999" y="1591480"/>
                </a:cubicBezTo>
                <a:cubicBezTo>
                  <a:pt x="9843724" y="1941574"/>
                  <a:pt x="9562685" y="2220146"/>
                  <a:pt x="9203834" y="2279078"/>
                </a:cubicBezTo>
                <a:lnTo>
                  <a:pt x="9203718" y="2280217"/>
                </a:lnTo>
                <a:cubicBezTo>
                  <a:pt x="9198407" y="2281220"/>
                  <a:pt x="9193078" y="2282161"/>
                  <a:pt x="9187501" y="2281745"/>
                </a:cubicBezTo>
                <a:cubicBezTo>
                  <a:pt x="9156329" y="2287255"/>
                  <a:pt x="9124449" y="2290213"/>
                  <a:pt x="9092074" y="2290736"/>
                </a:cubicBezTo>
                <a:lnTo>
                  <a:pt x="9074956" y="2292349"/>
                </a:lnTo>
                <a:lnTo>
                  <a:pt x="9074930" y="2291858"/>
                </a:lnTo>
                <a:lnTo>
                  <a:pt x="9074431" y="2291891"/>
                </a:lnTo>
                <a:cubicBezTo>
                  <a:pt x="9073865" y="2288119"/>
                  <a:pt x="9073838" y="2284333"/>
                  <a:pt x="9073838" y="2280541"/>
                </a:cubicBezTo>
                <a:cubicBezTo>
                  <a:pt x="9073838" y="2274903"/>
                  <a:pt x="9073897" y="2269279"/>
                  <a:pt x="9075209" y="2263693"/>
                </a:cubicBezTo>
                <a:cubicBezTo>
                  <a:pt x="9075166" y="2232611"/>
                  <a:pt x="9077616" y="2201969"/>
                  <a:pt x="9082673" y="2171962"/>
                </a:cubicBezTo>
                <a:lnTo>
                  <a:pt x="9083213" y="2165325"/>
                </a:lnTo>
                <a:cubicBezTo>
                  <a:pt x="9083382" y="2165320"/>
                  <a:pt x="9083551" y="2165315"/>
                  <a:pt x="9083718" y="2165262"/>
                </a:cubicBezTo>
                <a:cubicBezTo>
                  <a:pt x="9133995" y="1815167"/>
                  <a:pt x="9415034" y="1536596"/>
                  <a:pt x="9773884" y="1477664"/>
                </a:cubicBezTo>
                <a:lnTo>
                  <a:pt x="9774001" y="1476525"/>
                </a:lnTo>
                <a:cubicBezTo>
                  <a:pt x="9779310" y="1475523"/>
                  <a:pt x="9784638" y="1474582"/>
                  <a:pt x="9790214" y="1474998"/>
                </a:cubicBezTo>
                <a:cubicBezTo>
                  <a:pt x="9821397" y="1469485"/>
                  <a:pt x="9853290" y="1466527"/>
                  <a:pt x="9885676" y="1466004"/>
                </a:cubicBezTo>
                <a:close/>
                <a:moveTo>
                  <a:pt x="8224400" y="1464394"/>
                </a:moveTo>
                <a:lnTo>
                  <a:pt x="8241488" y="1466004"/>
                </a:lnTo>
                <a:cubicBezTo>
                  <a:pt x="8273873" y="1466527"/>
                  <a:pt x="8305766" y="1469485"/>
                  <a:pt x="8336949" y="1474998"/>
                </a:cubicBezTo>
                <a:cubicBezTo>
                  <a:pt x="8342525" y="1474582"/>
                  <a:pt x="8347853" y="1475523"/>
                  <a:pt x="8353162" y="1476525"/>
                </a:cubicBezTo>
                <a:lnTo>
                  <a:pt x="8353279" y="1477664"/>
                </a:lnTo>
                <a:cubicBezTo>
                  <a:pt x="8712129" y="1536596"/>
                  <a:pt x="8993168" y="1815167"/>
                  <a:pt x="9043444" y="2165262"/>
                </a:cubicBezTo>
                <a:cubicBezTo>
                  <a:pt x="9043612" y="2165315"/>
                  <a:pt x="9043781" y="2165320"/>
                  <a:pt x="9043950" y="2165325"/>
                </a:cubicBezTo>
                <a:lnTo>
                  <a:pt x="9044490" y="2171962"/>
                </a:lnTo>
                <a:cubicBezTo>
                  <a:pt x="9049547" y="2201969"/>
                  <a:pt x="9051997" y="2232611"/>
                  <a:pt x="9051954" y="2263693"/>
                </a:cubicBezTo>
                <a:cubicBezTo>
                  <a:pt x="9053266" y="2269279"/>
                  <a:pt x="9053325" y="2274903"/>
                  <a:pt x="9053325" y="2280541"/>
                </a:cubicBezTo>
                <a:cubicBezTo>
                  <a:pt x="9053325" y="2284333"/>
                  <a:pt x="9053298" y="2288119"/>
                  <a:pt x="9052732" y="2291891"/>
                </a:cubicBezTo>
                <a:lnTo>
                  <a:pt x="9052233" y="2291858"/>
                </a:lnTo>
                <a:lnTo>
                  <a:pt x="9052207" y="2292349"/>
                </a:lnTo>
                <a:lnTo>
                  <a:pt x="9035089" y="2290736"/>
                </a:lnTo>
                <a:cubicBezTo>
                  <a:pt x="9002714" y="2290213"/>
                  <a:pt x="8970834" y="2287255"/>
                  <a:pt x="8939662" y="2281745"/>
                </a:cubicBezTo>
                <a:cubicBezTo>
                  <a:pt x="8934085" y="2282161"/>
                  <a:pt x="8928756" y="2281220"/>
                  <a:pt x="8923445" y="2280217"/>
                </a:cubicBezTo>
                <a:lnTo>
                  <a:pt x="8923329" y="2279078"/>
                </a:lnTo>
                <a:cubicBezTo>
                  <a:pt x="8564478" y="2220146"/>
                  <a:pt x="8283439" y="1941574"/>
                  <a:pt x="8233164" y="1591480"/>
                </a:cubicBezTo>
                <a:cubicBezTo>
                  <a:pt x="8232996" y="1591427"/>
                  <a:pt x="8232828" y="1591423"/>
                  <a:pt x="8232658" y="1591418"/>
                </a:cubicBezTo>
                <a:lnTo>
                  <a:pt x="8232120" y="1584794"/>
                </a:lnTo>
                <a:cubicBezTo>
                  <a:pt x="8227061" y="1554782"/>
                  <a:pt x="8224611" y="1524133"/>
                  <a:pt x="8224653" y="1493044"/>
                </a:cubicBezTo>
                <a:cubicBezTo>
                  <a:pt x="8223341" y="1487460"/>
                  <a:pt x="8223282" y="1481838"/>
                  <a:pt x="8223282" y="1476202"/>
                </a:cubicBezTo>
                <a:lnTo>
                  <a:pt x="8223876" y="1464852"/>
                </a:lnTo>
                <a:lnTo>
                  <a:pt x="8224374" y="1464884"/>
                </a:lnTo>
                <a:close/>
                <a:moveTo>
                  <a:pt x="8210612" y="1464394"/>
                </a:moveTo>
                <a:lnTo>
                  <a:pt x="8210638" y="1464884"/>
                </a:lnTo>
                <a:lnTo>
                  <a:pt x="8211136" y="1464852"/>
                </a:lnTo>
                <a:lnTo>
                  <a:pt x="8211730" y="1476202"/>
                </a:lnTo>
                <a:cubicBezTo>
                  <a:pt x="8211730" y="1481838"/>
                  <a:pt x="8211672" y="1487460"/>
                  <a:pt x="8210360" y="1493044"/>
                </a:cubicBezTo>
                <a:cubicBezTo>
                  <a:pt x="8210402" y="1524133"/>
                  <a:pt x="8207951" y="1554782"/>
                  <a:pt x="8202893" y="1584794"/>
                </a:cubicBezTo>
                <a:lnTo>
                  <a:pt x="8202354" y="1591418"/>
                </a:lnTo>
                <a:cubicBezTo>
                  <a:pt x="8202185" y="1591423"/>
                  <a:pt x="8202016" y="1591427"/>
                  <a:pt x="8201849" y="1591480"/>
                </a:cubicBezTo>
                <a:cubicBezTo>
                  <a:pt x="8151573" y="1941574"/>
                  <a:pt x="7870534" y="2220146"/>
                  <a:pt x="7511683" y="2279078"/>
                </a:cubicBezTo>
                <a:lnTo>
                  <a:pt x="7511567" y="2280217"/>
                </a:lnTo>
                <a:cubicBezTo>
                  <a:pt x="7506256" y="2281220"/>
                  <a:pt x="7500927" y="2282161"/>
                  <a:pt x="7495350" y="2281745"/>
                </a:cubicBezTo>
                <a:cubicBezTo>
                  <a:pt x="7464178" y="2287255"/>
                  <a:pt x="7432298" y="2290213"/>
                  <a:pt x="7399924" y="2290736"/>
                </a:cubicBezTo>
                <a:lnTo>
                  <a:pt x="7382805" y="2292349"/>
                </a:lnTo>
                <a:lnTo>
                  <a:pt x="7382779" y="2291858"/>
                </a:lnTo>
                <a:lnTo>
                  <a:pt x="7382280" y="2291891"/>
                </a:lnTo>
                <a:cubicBezTo>
                  <a:pt x="7381714" y="2288119"/>
                  <a:pt x="7381687" y="2284333"/>
                  <a:pt x="7381687" y="2280541"/>
                </a:cubicBezTo>
                <a:cubicBezTo>
                  <a:pt x="7381687" y="2274903"/>
                  <a:pt x="7381746" y="2269279"/>
                  <a:pt x="7383058" y="2263693"/>
                </a:cubicBezTo>
                <a:cubicBezTo>
                  <a:pt x="7383016" y="2232611"/>
                  <a:pt x="7385465" y="2201969"/>
                  <a:pt x="7390522" y="2171962"/>
                </a:cubicBezTo>
                <a:lnTo>
                  <a:pt x="7391062" y="2165325"/>
                </a:lnTo>
                <a:cubicBezTo>
                  <a:pt x="7391231" y="2165320"/>
                  <a:pt x="7391400" y="2165315"/>
                  <a:pt x="7391568" y="2165262"/>
                </a:cubicBezTo>
                <a:cubicBezTo>
                  <a:pt x="7441844" y="1815167"/>
                  <a:pt x="7722883" y="1536596"/>
                  <a:pt x="8081734" y="1477664"/>
                </a:cubicBezTo>
                <a:lnTo>
                  <a:pt x="8081851" y="1476525"/>
                </a:lnTo>
                <a:cubicBezTo>
                  <a:pt x="8087159" y="1475523"/>
                  <a:pt x="8092487" y="1474582"/>
                  <a:pt x="8098063" y="1474998"/>
                </a:cubicBezTo>
                <a:cubicBezTo>
                  <a:pt x="8129247" y="1469485"/>
                  <a:pt x="8161139" y="1466527"/>
                  <a:pt x="8193525" y="1466004"/>
                </a:cubicBezTo>
                <a:close/>
                <a:moveTo>
                  <a:pt x="6532249" y="1464394"/>
                </a:moveTo>
                <a:lnTo>
                  <a:pt x="6549337" y="1466004"/>
                </a:lnTo>
                <a:cubicBezTo>
                  <a:pt x="6581722" y="1466527"/>
                  <a:pt x="6613615" y="1469485"/>
                  <a:pt x="6644798" y="1474998"/>
                </a:cubicBezTo>
                <a:cubicBezTo>
                  <a:pt x="6650374" y="1474582"/>
                  <a:pt x="6655702" y="1475523"/>
                  <a:pt x="6661011" y="1476525"/>
                </a:cubicBezTo>
                <a:lnTo>
                  <a:pt x="6661128" y="1477664"/>
                </a:lnTo>
                <a:cubicBezTo>
                  <a:pt x="7019978" y="1536596"/>
                  <a:pt x="7301017" y="1815167"/>
                  <a:pt x="7351294" y="2165262"/>
                </a:cubicBezTo>
                <a:cubicBezTo>
                  <a:pt x="7351461" y="2165315"/>
                  <a:pt x="7351631" y="2165320"/>
                  <a:pt x="7351799" y="2165325"/>
                </a:cubicBezTo>
                <a:lnTo>
                  <a:pt x="7352340" y="2171962"/>
                </a:lnTo>
                <a:cubicBezTo>
                  <a:pt x="7357396" y="2201969"/>
                  <a:pt x="7359846" y="2232611"/>
                  <a:pt x="7359804" y="2263693"/>
                </a:cubicBezTo>
                <a:cubicBezTo>
                  <a:pt x="7361116" y="2269279"/>
                  <a:pt x="7361174" y="2274903"/>
                  <a:pt x="7361174" y="2280541"/>
                </a:cubicBezTo>
                <a:cubicBezTo>
                  <a:pt x="7361174" y="2284333"/>
                  <a:pt x="7361147" y="2288119"/>
                  <a:pt x="7360581" y="2291891"/>
                </a:cubicBezTo>
                <a:lnTo>
                  <a:pt x="7360082" y="2291858"/>
                </a:lnTo>
                <a:lnTo>
                  <a:pt x="7360056" y="2292349"/>
                </a:lnTo>
                <a:lnTo>
                  <a:pt x="7342938" y="2290736"/>
                </a:lnTo>
                <a:cubicBezTo>
                  <a:pt x="7310564" y="2290213"/>
                  <a:pt x="7278683" y="2287255"/>
                  <a:pt x="7247511" y="2281745"/>
                </a:cubicBezTo>
                <a:cubicBezTo>
                  <a:pt x="7241934" y="2282161"/>
                  <a:pt x="7236605" y="2281220"/>
                  <a:pt x="7231295" y="2280217"/>
                </a:cubicBezTo>
                <a:lnTo>
                  <a:pt x="7231179" y="2279078"/>
                </a:lnTo>
                <a:cubicBezTo>
                  <a:pt x="6872327" y="2220146"/>
                  <a:pt x="6591288" y="1941574"/>
                  <a:pt x="6541013" y="1591480"/>
                </a:cubicBezTo>
                <a:cubicBezTo>
                  <a:pt x="6540845" y="1591427"/>
                  <a:pt x="6540677" y="1591423"/>
                  <a:pt x="6540507" y="1591418"/>
                </a:cubicBezTo>
                <a:lnTo>
                  <a:pt x="6539969" y="1584794"/>
                </a:lnTo>
                <a:cubicBezTo>
                  <a:pt x="6534910" y="1554782"/>
                  <a:pt x="6532460" y="1524133"/>
                  <a:pt x="6532502" y="1493044"/>
                </a:cubicBezTo>
                <a:cubicBezTo>
                  <a:pt x="6531190" y="1487460"/>
                  <a:pt x="6531131" y="1481838"/>
                  <a:pt x="6531131" y="1476202"/>
                </a:cubicBezTo>
                <a:lnTo>
                  <a:pt x="6531725" y="1464852"/>
                </a:lnTo>
                <a:lnTo>
                  <a:pt x="6532223" y="1464884"/>
                </a:lnTo>
                <a:close/>
                <a:moveTo>
                  <a:pt x="6518461" y="1464394"/>
                </a:moveTo>
                <a:lnTo>
                  <a:pt x="6518487" y="1464884"/>
                </a:lnTo>
                <a:lnTo>
                  <a:pt x="6518985" y="1464852"/>
                </a:lnTo>
                <a:lnTo>
                  <a:pt x="6519579" y="1476202"/>
                </a:lnTo>
                <a:cubicBezTo>
                  <a:pt x="6519579" y="1481838"/>
                  <a:pt x="6519520" y="1487460"/>
                  <a:pt x="6518208" y="1493044"/>
                </a:cubicBezTo>
                <a:cubicBezTo>
                  <a:pt x="6518250" y="1524133"/>
                  <a:pt x="6515800" y="1554782"/>
                  <a:pt x="6510741" y="1584794"/>
                </a:cubicBezTo>
                <a:lnTo>
                  <a:pt x="6510203" y="1591418"/>
                </a:lnTo>
                <a:cubicBezTo>
                  <a:pt x="6510033" y="1591423"/>
                  <a:pt x="6509865" y="1591427"/>
                  <a:pt x="6509697" y="1591480"/>
                </a:cubicBezTo>
                <a:cubicBezTo>
                  <a:pt x="6459422" y="1941574"/>
                  <a:pt x="6178383" y="2220146"/>
                  <a:pt x="5819531" y="2279078"/>
                </a:cubicBezTo>
                <a:lnTo>
                  <a:pt x="5819415" y="2280217"/>
                </a:lnTo>
                <a:cubicBezTo>
                  <a:pt x="5814105" y="2281220"/>
                  <a:pt x="5808776" y="2282161"/>
                  <a:pt x="5803199" y="2281745"/>
                </a:cubicBezTo>
                <a:cubicBezTo>
                  <a:pt x="5772027" y="2287255"/>
                  <a:pt x="5740146" y="2290213"/>
                  <a:pt x="5707772" y="2290736"/>
                </a:cubicBezTo>
                <a:lnTo>
                  <a:pt x="5690654" y="2292349"/>
                </a:lnTo>
                <a:lnTo>
                  <a:pt x="5690628" y="2291858"/>
                </a:lnTo>
                <a:lnTo>
                  <a:pt x="5690129" y="2291891"/>
                </a:lnTo>
                <a:cubicBezTo>
                  <a:pt x="5689563" y="2288119"/>
                  <a:pt x="5689536" y="2284333"/>
                  <a:pt x="5689536" y="2280541"/>
                </a:cubicBezTo>
                <a:cubicBezTo>
                  <a:pt x="5689536" y="2274903"/>
                  <a:pt x="5689594" y="2269279"/>
                  <a:pt x="5690906" y="2263693"/>
                </a:cubicBezTo>
                <a:cubicBezTo>
                  <a:pt x="5690864" y="2232611"/>
                  <a:pt x="5693314" y="2201969"/>
                  <a:pt x="5698370" y="2171962"/>
                </a:cubicBezTo>
                <a:lnTo>
                  <a:pt x="5698911" y="2165325"/>
                </a:lnTo>
                <a:cubicBezTo>
                  <a:pt x="5699079" y="2165320"/>
                  <a:pt x="5699249" y="2165315"/>
                  <a:pt x="5699416" y="2165262"/>
                </a:cubicBezTo>
                <a:cubicBezTo>
                  <a:pt x="5749693" y="1815167"/>
                  <a:pt x="6030732" y="1536596"/>
                  <a:pt x="6389582" y="1477664"/>
                </a:cubicBezTo>
                <a:lnTo>
                  <a:pt x="6389699" y="1476525"/>
                </a:lnTo>
                <a:cubicBezTo>
                  <a:pt x="6395008" y="1475523"/>
                  <a:pt x="6400336" y="1474582"/>
                  <a:pt x="6405912" y="1474998"/>
                </a:cubicBezTo>
                <a:cubicBezTo>
                  <a:pt x="6437095" y="1469485"/>
                  <a:pt x="6468988" y="1466527"/>
                  <a:pt x="6501373" y="1466004"/>
                </a:cubicBezTo>
                <a:close/>
                <a:moveTo>
                  <a:pt x="4840098" y="1464394"/>
                </a:moveTo>
                <a:lnTo>
                  <a:pt x="4857185" y="1466004"/>
                </a:lnTo>
                <a:cubicBezTo>
                  <a:pt x="4889571" y="1466527"/>
                  <a:pt x="4921463" y="1469485"/>
                  <a:pt x="4952647" y="1474998"/>
                </a:cubicBezTo>
                <a:cubicBezTo>
                  <a:pt x="4958223" y="1474582"/>
                  <a:pt x="4963551" y="1475523"/>
                  <a:pt x="4968859" y="1476525"/>
                </a:cubicBezTo>
                <a:lnTo>
                  <a:pt x="4968976" y="1477664"/>
                </a:lnTo>
                <a:cubicBezTo>
                  <a:pt x="5327827" y="1536596"/>
                  <a:pt x="5608866" y="1815167"/>
                  <a:pt x="5659142" y="2165262"/>
                </a:cubicBezTo>
                <a:cubicBezTo>
                  <a:pt x="5659310" y="2165315"/>
                  <a:pt x="5659479" y="2165320"/>
                  <a:pt x="5659648" y="2165325"/>
                </a:cubicBezTo>
                <a:lnTo>
                  <a:pt x="5660188" y="2171962"/>
                </a:lnTo>
                <a:cubicBezTo>
                  <a:pt x="5665245" y="2201969"/>
                  <a:pt x="5667694" y="2232611"/>
                  <a:pt x="5667652" y="2263693"/>
                </a:cubicBezTo>
                <a:cubicBezTo>
                  <a:pt x="5668964" y="2269279"/>
                  <a:pt x="5669023" y="2274903"/>
                  <a:pt x="5669023" y="2280541"/>
                </a:cubicBezTo>
                <a:cubicBezTo>
                  <a:pt x="5669023" y="2284333"/>
                  <a:pt x="5668996" y="2288119"/>
                  <a:pt x="5668430" y="2291891"/>
                </a:cubicBezTo>
                <a:lnTo>
                  <a:pt x="5667931" y="2291858"/>
                </a:lnTo>
                <a:lnTo>
                  <a:pt x="5667905" y="2292349"/>
                </a:lnTo>
                <a:lnTo>
                  <a:pt x="5650786" y="2290736"/>
                </a:lnTo>
                <a:cubicBezTo>
                  <a:pt x="5618412" y="2290213"/>
                  <a:pt x="5586532" y="2287255"/>
                  <a:pt x="5555360" y="2281745"/>
                </a:cubicBezTo>
                <a:cubicBezTo>
                  <a:pt x="5549783" y="2282161"/>
                  <a:pt x="5544454" y="2281220"/>
                  <a:pt x="5539143" y="2280217"/>
                </a:cubicBezTo>
                <a:lnTo>
                  <a:pt x="5539027" y="2279078"/>
                </a:lnTo>
                <a:cubicBezTo>
                  <a:pt x="5180176" y="2220146"/>
                  <a:pt x="4899137" y="1941574"/>
                  <a:pt x="4848861" y="1591480"/>
                </a:cubicBezTo>
                <a:cubicBezTo>
                  <a:pt x="4848694" y="1591427"/>
                  <a:pt x="4848525" y="1591423"/>
                  <a:pt x="4848356" y="1591418"/>
                </a:cubicBezTo>
                <a:lnTo>
                  <a:pt x="4847817" y="1584794"/>
                </a:lnTo>
                <a:cubicBezTo>
                  <a:pt x="4842759" y="1554782"/>
                  <a:pt x="4840308" y="1524133"/>
                  <a:pt x="4840350" y="1493044"/>
                </a:cubicBezTo>
                <a:cubicBezTo>
                  <a:pt x="4839038" y="1487460"/>
                  <a:pt x="4838980" y="1481838"/>
                  <a:pt x="4838980" y="1476202"/>
                </a:cubicBezTo>
                <a:lnTo>
                  <a:pt x="4839574" y="1464852"/>
                </a:lnTo>
                <a:lnTo>
                  <a:pt x="4840072" y="1464884"/>
                </a:lnTo>
                <a:close/>
                <a:moveTo>
                  <a:pt x="4826310" y="1464394"/>
                </a:moveTo>
                <a:lnTo>
                  <a:pt x="4826336" y="1464884"/>
                </a:lnTo>
                <a:lnTo>
                  <a:pt x="4826834" y="1464852"/>
                </a:lnTo>
                <a:lnTo>
                  <a:pt x="4827428" y="1476202"/>
                </a:lnTo>
                <a:cubicBezTo>
                  <a:pt x="4827428" y="1481838"/>
                  <a:pt x="4827369" y="1487460"/>
                  <a:pt x="4826057" y="1493044"/>
                </a:cubicBezTo>
                <a:cubicBezTo>
                  <a:pt x="4826099" y="1524133"/>
                  <a:pt x="4823649" y="1554782"/>
                  <a:pt x="4818590" y="1584794"/>
                </a:cubicBezTo>
                <a:lnTo>
                  <a:pt x="4818052" y="1591418"/>
                </a:lnTo>
                <a:cubicBezTo>
                  <a:pt x="4817882" y="1591423"/>
                  <a:pt x="4817714" y="1591427"/>
                  <a:pt x="4817546" y="1591480"/>
                </a:cubicBezTo>
                <a:cubicBezTo>
                  <a:pt x="4767271" y="1941574"/>
                  <a:pt x="4486232" y="2220146"/>
                  <a:pt x="4127381" y="2279078"/>
                </a:cubicBezTo>
                <a:lnTo>
                  <a:pt x="4127264" y="2280217"/>
                </a:lnTo>
                <a:cubicBezTo>
                  <a:pt x="4121954" y="2281220"/>
                  <a:pt x="4116625" y="2282161"/>
                  <a:pt x="4111048" y="2281745"/>
                </a:cubicBezTo>
                <a:cubicBezTo>
                  <a:pt x="4079876" y="2287255"/>
                  <a:pt x="4047996" y="2290213"/>
                  <a:pt x="4015621" y="2290736"/>
                </a:cubicBezTo>
                <a:lnTo>
                  <a:pt x="3998503" y="2292349"/>
                </a:lnTo>
                <a:lnTo>
                  <a:pt x="3998477" y="2291858"/>
                </a:lnTo>
                <a:lnTo>
                  <a:pt x="3997978" y="2291891"/>
                </a:lnTo>
                <a:cubicBezTo>
                  <a:pt x="3997412" y="2288119"/>
                  <a:pt x="3997385" y="2284333"/>
                  <a:pt x="3997385" y="2280541"/>
                </a:cubicBezTo>
                <a:cubicBezTo>
                  <a:pt x="3997385" y="2274903"/>
                  <a:pt x="3997443" y="2269279"/>
                  <a:pt x="3998755" y="2263693"/>
                </a:cubicBezTo>
                <a:cubicBezTo>
                  <a:pt x="3998713" y="2232611"/>
                  <a:pt x="4001163" y="2201969"/>
                  <a:pt x="4006219" y="2171962"/>
                </a:cubicBezTo>
                <a:lnTo>
                  <a:pt x="4006760" y="2165325"/>
                </a:lnTo>
                <a:cubicBezTo>
                  <a:pt x="4006928" y="2165320"/>
                  <a:pt x="4007098" y="2165315"/>
                  <a:pt x="4007265" y="2165262"/>
                </a:cubicBezTo>
                <a:cubicBezTo>
                  <a:pt x="4057542" y="1815167"/>
                  <a:pt x="4338581" y="1536596"/>
                  <a:pt x="4697431" y="1477664"/>
                </a:cubicBezTo>
                <a:lnTo>
                  <a:pt x="4697548" y="1476525"/>
                </a:lnTo>
                <a:cubicBezTo>
                  <a:pt x="4702857" y="1475523"/>
                  <a:pt x="4708185" y="1474582"/>
                  <a:pt x="4713761" y="1474998"/>
                </a:cubicBezTo>
                <a:cubicBezTo>
                  <a:pt x="4744944" y="1469485"/>
                  <a:pt x="4776837" y="1466527"/>
                  <a:pt x="4809222" y="1466004"/>
                </a:cubicBezTo>
                <a:close/>
                <a:moveTo>
                  <a:pt x="3147947" y="1464394"/>
                </a:moveTo>
                <a:lnTo>
                  <a:pt x="3165034" y="1466004"/>
                </a:lnTo>
                <a:cubicBezTo>
                  <a:pt x="3197420" y="1466527"/>
                  <a:pt x="3229312" y="1469485"/>
                  <a:pt x="3260496" y="1474998"/>
                </a:cubicBezTo>
                <a:cubicBezTo>
                  <a:pt x="3266072" y="1474582"/>
                  <a:pt x="3271400" y="1475523"/>
                  <a:pt x="3276708" y="1476525"/>
                </a:cubicBezTo>
                <a:lnTo>
                  <a:pt x="3276826" y="1477664"/>
                </a:lnTo>
                <a:cubicBezTo>
                  <a:pt x="3635676" y="1536596"/>
                  <a:pt x="3916715" y="1815167"/>
                  <a:pt x="3966991" y="2165262"/>
                </a:cubicBezTo>
                <a:cubicBezTo>
                  <a:pt x="3967159" y="2165315"/>
                  <a:pt x="3967328" y="2165320"/>
                  <a:pt x="3967497" y="2165325"/>
                </a:cubicBezTo>
                <a:lnTo>
                  <a:pt x="3968037" y="2171962"/>
                </a:lnTo>
                <a:cubicBezTo>
                  <a:pt x="3973094" y="2201969"/>
                  <a:pt x="3975543" y="2232611"/>
                  <a:pt x="3975501" y="2263693"/>
                </a:cubicBezTo>
                <a:cubicBezTo>
                  <a:pt x="3976813" y="2269279"/>
                  <a:pt x="3976872" y="2274903"/>
                  <a:pt x="3976872" y="2280541"/>
                </a:cubicBezTo>
                <a:cubicBezTo>
                  <a:pt x="3976872" y="2284333"/>
                  <a:pt x="3976845" y="2288119"/>
                  <a:pt x="3976279" y="2291891"/>
                </a:cubicBezTo>
                <a:lnTo>
                  <a:pt x="3975780" y="2291858"/>
                </a:lnTo>
                <a:lnTo>
                  <a:pt x="3975754" y="2292349"/>
                </a:lnTo>
                <a:lnTo>
                  <a:pt x="3958635" y="2290736"/>
                </a:lnTo>
                <a:cubicBezTo>
                  <a:pt x="3926261" y="2290213"/>
                  <a:pt x="3894381" y="2287255"/>
                  <a:pt x="3863209" y="2281745"/>
                </a:cubicBezTo>
                <a:cubicBezTo>
                  <a:pt x="3857632" y="2282161"/>
                  <a:pt x="3852303" y="2281220"/>
                  <a:pt x="3846992" y="2280217"/>
                </a:cubicBezTo>
                <a:lnTo>
                  <a:pt x="3846876" y="2279078"/>
                </a:lnTo>
                <a:cubicBezTo>
                  <a:pt x="3488025" y="2220146"/>
                  <a:pt x="3206986" y="1941574"/>
                  <a:pt x="3156710" y="1591480"/>
                </a:cubicBezTo>
                <a:cubicBezTo>
                  <a:pt x="3156543" y="1591427"/>
                  <a:pt x="3156374" y="1591423"/>
                  <a:pt x="3156205" y="1591418"/>
                </a:cubicBezTo>
                <a:lnTo>
                  <a:pt x="3155667" y="1584794"/>
                </a:lnTo>
                <a:cubicBezTo>
                  <a:pt x="3150608" y="1554782"/>
                  <a:pt x="3148157" y="1524133"/>
                  <a:pt x="3148199" y="1493044"/>
                </a:cubicBezTo>
                <a:cubicBezTo>
                  <a:pt x="3146887" y="1487460"/>
                  <a:pt x="3146829" y="1481838"/>
                  <a:pt x="3146829" y="1476202"/>
                </a:cubicBezTo>
                <a:lnTo>
                  <a:pt x="3147423" y="1464852"/>
                </a:lnTo>
                <a:lnTo>
                  <a:pt x="3147921" y="1464884"/>
                </a:lnTo>
                <a:close/>
                <a:moveTo>
                  <a:pt x="3134159" y="1464394"/>
                </a:moveTo>
                <a:lnTo>
                  <a:pt x="3134185" y="1464884"/>
                </a:lnTo>
                <a:lnTo>
                  <a:pt x="3134683" y="1464852"/>
                </a:lnTo>
                <a:lnTo>
                  <a:pt x="3135277" y="1476202"/>
                </a:lnTo>
                <a:cubicBezTo>
                  <a:pt x="3135277" y="1481838"/>
                  <a:pt x="3135218" y="1487460"/>
                  <a:pt x="3133906" y="1493044"/>
                </a:cubicBezTo>
                <a:cubicBezTo>
                  <a:pt x="3133948" y="1524133"/>
                  <a:pt x="3131498" y="1554782"/>
                  <a:pt x="3126439" y="1584794"/>
                </a:cubicBezTo>
                <a:lnTo>
                  <a:pt x="3125901" y="1591418"/>
                </a:lnTo>
                <a:cubicBezTo>
                  <a:pt x="3125731" y="1591423"/>
                  <a:pt x="3125563" y="1591427"/>
                  <a:pt x="3125395" y="1591480"/>
                </a:cubicBezTo>
                <a:cubicBezTo>
                  <a:pt x="3075120" y="1941574"/>
                  <a:pt x="2794081" y="2220146"/>
                  <a:pt x="2435230" y="2279078"/>
                </a:cubicBezTo>
                <a:lnTo>
                  <a:pt x="2435113" y="2280217"/>
                </a:lnTo>
                <a:cubicBezTo>
                  <a:pt x="2429803" y="2281220"/>
                  <a:pt x="2424474" y="2282161"/>
                  <a:pt x="2418897" y="2281745"/>
                </a:cubicBezTo>
                <a:cubicBezTo>
                  <a:pt x="2387725" y="2287255"/>
                  <a:pt x="2355845" y="2290213"/>
                  <a:pt x="2323470" y="2290736"/>
                </a:cubicBezTo>
                <a:lnTo>
                  <a:pt x="2306352" y="2292349"/>
                </a:lnTo>
                <a:lnTo>
                  <a:pt x="2306326" y="2291858"/>
                </a:lnTo>
                <a:lnTo>
                  <a:pt x="2305827" y="2291891"/>
                </a:lnTo>
                <a:cubicBezTo>
                  <a:pt x="2305261" y="2288119"/>
                  <a:pt x="2305234" y="2284333"/>
                  <a:pt x="2305234" y="2280541"/>
                </a:cubicBezTo>
                <a:cubicBezTo>
                  <a:pt x="2305234" y="2274903"/>
                  <a:pt x="2305292" y="2269279"/>
                  <a:pt x="2306604" y="2263693"/>
                </a:cubicBezTo>
                <a:cubicBezTo>
                  <a:pt x="2306562" y="2232611"/>
                  <a:pt x="2309012" y="2201969"/>
                  <a:pt x="2314068" y="2171962"/>
                </a:cubicBezTo>
                <a:lnTo>
                  <a:pt x="2314609" y="2165325"/>
                </a:lnTo>
                <a:cubicBezTo>
                  <a:pt x="2314777" y="2165320"/>
                  <a:pt x="2314947" y="2165315"/>
                  <a:pt x="2315114" y="2165262"/>
                </a:cubicBezTo>
                <a:cubicBezTo>
                  <a:pt x="2365391" y="1815167"/>
                  <a:pt x="2646430" y="1536596"/>
                  <a:pt x="3005280" y="1477664"/>
                </a:cubicBezTo>
                <a:lnTo>
                  <a:pt x="3005397" y="1476525"/>
                </a:lnTo>
                <a:cubicBezTo>
                  <a:pt x="3010706" y="1475523"/>
                  <a:pt x="3016034" y="1474582"/>
                  <a:pt x="3021610" y="1474998"/>
                </a:cubicBezTo>
                <a:cubicBezTo>
                  <a:pt x="3052793" y="1469485"/>
                  <a:pt x="3084686" y="1466527"/>
                  <a:pt x="3117071" y="1466004"/>
                </a:cubicBezTo>
                <a:close/>
                <a:moveTo>
                  <a:pt x="1455796" y="1464394"/>
                </a:moveTo>
                <a:lnTo>
                  <a:pt x="1472883" y="1466004"/>
                </a:lnTo>
                <a:cubicBezTo>
                  <a:pt x="1505269" y="1466527"/>
                  <a:pt x="1537161" y="1469485"/>
                  <a:pt x="1568345" y="1474998"/>
                </a:cubicBezTo>
                <a:cubicBezTo>
                  <a:pt x="1573921" y="1474582"/>
                  <a:pt x="1579249" y="1475523"/>
                  <a:pt x="1584557" y="1476525"/>
                </a:cubicBezTo>
                <a:lnTo>
                  <a:pt x="1584675" y="1477664"/>
                </a:lnTo>
                <a:cubicBezTo>
                  <a:pt x="1943525" y="1536596"/>
                  <a:pt x="2224564" y="1815167"/>
                  <a:pt x="2274840" y="2165262"/>
                </a:cubicBezTo>
                <a:cubicBezTo>
                  <a:pt x="2275008" y="2165315"/>
                  <a:pt x="2275177" y="2165320"/>
                  <a:pt x="2275346" y="2165325"/>
                </a:cubicBezTo>
                <a:lnTo>
                  <a:pt x="2275886" y="2171962"/>
                </a:lnTo>
                <a:cubicBezTo>
                  <a:pt x="2280943" y="2201969"/>
                  <a:pt x="2283392" y="2232611"/>
                  <a:pt x="2283350" y="2263693"/>
                </a:cubicBezTo>
                <a:cubicBezTo>
                  <a:pt x="2284662" y="2269279"/>
                  <a:pt x="2284721" y="2274903"/>
                  <a:pt x="2284721" y="2280541"/>
                </a:cubicBezTo>
                <a:cubicBezTo>
                  <a:pt x="2284721" y="2284333"/>
                  <a:pt x="2284694" y="2288119"/>
                  <a:pt x="2284128" y="2291891"/>
                </a:cubicBezTo>
                <a:lnTo>
                  <a:pt x="2283629" y="2291858"/>
                </a:lnTo>
                <a:lnTo>
                  <a:pt x="2283603" y="2292349"/>
                </a:lnTo>
                <a:lnTo>
                  <a:pt x="2266484" y="2290736"/>
                </a:lnTo>
                <a:cubicBezTo>
                  <a:pt x="2234110" y="2290213"/>
                  <a:pt x="2202230" y="2287255"/>
                  <a:pt x="2171058" y="2281745"/>
                </a:cubicBezTo>
                <a:cubicBezTo>
                  <a:pt x="2165481" y="2282161"/>
                  <a:pt x="2160152" y="2281220"/>
                  <a:pt x="2154841" y="2280217"/>
                </a:cubicBezTo>
                <a:lnTo>
                  <a:pt x="2154725" y="2279078"/>
                </a:lnTo>
                <a:cubicBezTo>
                  <a:pt x="1795874" y="2220146"/>
                  <a:pt x="1514835" y="1941574"/>
                  <a:pt x="1464559" y="1591480"/>
                </a:cubicBezTo>
                <a:cubicBezTo>
                  <a:pt x="1464392" y="1591427"/>
                  <a:pt x="1464223" y="1591423"/>
                  <a:pt x="1464054" y="1591418"/>
                </a:cubicBezTo>
                <a:lnTo>
                  <a:pt x="1463515" y="1584794"/>
                </a:lnTo>
                <a:cubicBezTo>
                  <a:pt x="1458457" y="1554782"/>
                  <a:pt x="1456006" y="1524133"/>
                  <a:pt x="1456048" y="1493044"/>
                </a:cubicBezTo>
                <a:cubicBezTo>
                  <a:pt x="1454736" y="1487460"/>
                  <a:pt x="1454678" y="1481838"/>
                  <a:pt x="1454678" y="1476202"/>
                </a:cubicBezTo>
                <a:lnTo>
                  <a:pt x="1455272" y="1464852"/>
                </a:lnTo>
                <a:lnTo>
                  <a:pt x="1455770" y="1464884"/>
                </a:lnTo>
                <a:close/>
                <a:moveTo>
                  <a:pt x="1442008" y="1464394"/>
                </a:moveTo>
                <a:lnTo>
                  <a:pt x="1442034" y="1464884"/>
                </a:lnTo>
                <a:lnTo>
                  <a:pt x="1442532" y="1464852"/>
                </a:lnTo>
                <a:lnTo>
                  <a:pt x="1443126" y="1476202"/>
                </a:lnTo>
                <a:cubicBezTo>
                  <a:pt x="1443126" y="1481838"/>
                  <a:pt x="1443067" y="1487460"/>
                  <a:pt x="1441755" y="1493044"/>
                </a:cubicBezTo>
                <a:cubicBezTo>
                  <a:pt x="1441797" y="1524133"/>
                  <a:pt x="1439347" y="1554782"/>
                  <a:pt x="1434288" y="1584794"/>
                </a:cubicBezTo>
                <a:lnTo>
                  <a:pt x="1433750" y="1591418"/>
                </a:lnTo>
                <a:cubicBezTo>
                  <a:pt x="1433580" y="1591423"/>
                  <a:pt x="1433412" y="1591427"/>
                  <a:pt x="1433244" y="1591480"/>
                </a:cubicBezTo>
                <a:cubicBezTo>
                  <a:pt x="1382969" y="1941574"/>
                  <a:pt x="1101930" y="2220146"/>
                  <a:pt x="743079" y="2279078"/>
                </a:cubicBezTo>
                <a:lnTo>
                  <a:pt x="742962" y="2280217"/>
                </a:lnTo>
                <a:cubicBezTo>
                  <a:pt x="737652" y="2281220"/>
                  <a:pt x="732323" y="2282161"/>
                  <a:pt x="726746" y="2281745"/>
                </a:cubicBezTo>
                <a:cubicBezTo>
                  <a:pt x="695574" y="2287255"/>
                  <a:pt x="663693" y="2290213"/>
                  <a:pt x="631319" y="2290736"/>
                </a:cubicBezTo>
                <a:lnTo>
                  <a:pt x="614201" y="2292349"/>
                </a:lnTo>
                <a:lnTo>
                  <a:pt x="614175" y="2291858"/>
                </a:lnTo>
                <a:lnTo>
                  <a:pt x="613676" y="2291891"/>
                </a:lnTo>
                <a:cubicBezTo>
                  <a:pt x="613110" y="2288119"/>
                  <a:pt x="613083" y="2284333"/>
                  <a:pt x="613083" y="2280541"/>
                </a:cubicBezTo>
                <a:cubicBezTo>
                  <a:pt x="613083" y="2274903"/>
                  <a:pt x="613141" y="2269279"/>
                  <a:pt x="614453" y="2263693"/>
                </a:cubicBezTo>
                <a:cubicBezTo>
                  <a:pt x="614411" y="2232611"/>
                  <a:pt x="616861" y="2201969"/>
                  <a:pt x="621917" y="2171962"/>
                </a:cubicBezTo>
                <a:lnTo>
                  <a:pt x="622458" y="2165325"/>
                </a:lnTo>
                <a:cubicBezTo>
                  <a:pt x="622626" y="2165320"/>
                  <a:pt x="622796" y="2165315"/>
                  <a:pt x="622963" y="2165262"/>
                </a:cubicBezTo>
                <a:cubicBezTo>
                  <a:pt x="673240" y="1815167"/>
                  <a:pt x="954279" y="1536596"/>
                  <a:pt x="1313129" y="1477664"/>
                </a:cubicBezTo>
                <a:lnTo>
                  <a:pt x="1313246" y="1476525"/>
                </a:lnTo>
                <a:cubicBezTo>
                  <a:pt x="1318555" y="1475523"/>
                  <a:pt x="1323883" y="1474582"/>
                  <a:pt x="1329459" y="1474998"/>
                </a:cubicBezTo>
                <a:cubicBezTo>
                  <a:pt x="1360642" y="1469485"/>
                  <a:pt x="1392535" y="1466527"/>
                  <a:pt x="1424920" y="1466004"/>
                </a:cubicBezTo>
                <a:close/>
                <a:moveTo>
                  <a:pt x="10909360" y="750600"/>
                </a:moveTo>
                <a:cubicBezTo>
                  <a:pt x="10962636" y="1021506"/>
                  <a:pt x="11177479" y="1236303"/>
                  <a:pt x="11452669" y="1295446"/>
                </a:cubicBezTo>
                <a:cubicBezTo>
                  <a:pt x="11399394" y="1024540"/>
                  <a:pt x="11184550" y="809743"/>
                  <a:pt x="10909360" y="750600"/>
                </a:cubicBezTo>
                <a:close/>
                <a:moveTo>
                  <a:pt x="10602109" y="750600"/>
                </a:moveTo>
                <a:cubicBezTo>
                  <a:pt x="10326919" y="809743"/>
                  <a:pt x="10112075" y="1024540"/>
                  <a:pt x="10058800" y="1295446"/>
                </a:cubicBezTo>
                <a:cubicBezTo>
                  <a:pt x="10333990" y="1236303"/>
                  <a:pt x="10548833" y="1021506"/>
                  <a:pt x="10602109" y="750600"/>
                </a:cubicBezTo>
                <a:close/>
                <a:moveTo>
                  <a:pt x="9217207" y="750600"/>
                </a:moveTo>
                <a:cubicBezTo>
                  <a:pt x="9270483" y="1021506"/>
                  <a:pt x="9485326" y="1236303"/>
                  <a:pt x="9760516" y="1295446"/>
                </a:cubicBezTo>
                <a:cubicBezTo>
                  <a:pt x="9707241" y="1024540"/>
                  <a:pt x="9492397" y="809743"/>
                  <a:pt x="9217207" y="750600"/>
                </a:cubicBezTo>
                <a:close/>
                <a:moveTo>
                  <a:pt x="8909958" y="750600"/>
                </a:moveTo>
                <a:cubicBezTo>
                  <a:pt x="8634768" y="809743"/>
                  <a:pt x="8419924" y="1024540"/>
                  <a:pt x="8366649" y="1295446"/>
                </a:cubicBezTo>
                <a:cubicBezTo>
                  <a:pt x="8641839" y="1236303"/>
                  <a:pt x="8856682" y="1021506"/>
                  <a:pt x="8909958" y="750600"/>
                </a:cubicBezTo>
                <a:close/>
                <a:moveTo>
                  <a:pt x="7525056" y="750600"/>
                </a:moveTo>
                <a:cubicBezTo>
                  <a:pt x="7578332" y="1021506"/>
                  <a:pt x="7793175" y="1236303"/>
                  <a:pt x="8068365" y="1295446"/>
                </a:cubicBezTo>
                <a:cubicBezTo>
                  <a:pt x="8015090" y="1024540"/>
                  <a:pt x="7800246" y="809743"/>
                  <a:pt x="7525056" y="750600"/>
                </a:cubicBezTo>
                <a:close/>
                <a:moveTo>
                  <a:pt x="7217807" y="750600"/>
                </a:moveTo>
                <a:cubicBezTo>
                  <a:pt x="6942617" y="809743"/>
                  <a:pt x="6727773" y="1024540"/>
                  <a:pt x="6674498" y="1295446"/>
                </a:cubicBezTo>
                <a:cubicBezTo>
                  <a:pt x="6949688" y="1236303"/>
                  <a:pt x="7164531" y="1021506"/>
                  <a:pt x="7217807" y="750600"/>
                </a:cubicBezTo>
                <a:close/>
                <a:moveTo>
                  <a:pt x="5832905" y="750600"/>
                </a:moveTo>
                <a:cubicBezTo>
                  <a:pt x="5886181" y="1021506"/>
                  <a:pt x="6101024" y="1236303"/>
                  <a:pt x="6376214" y="1295446"/>
                </a:cubicBezTo>
                <a:cubicBezTo>
                  <a:pt x="6322939" y="1024540"/>
                  <a:pt x="6108095" y="809743"/>
                  <a:pt x="5832905" y="750600"/>
                </a:cubicBezTo>
                <a:close/>
                <a:moveTo>
                  <a:pt x="5525656" y="750600"/>
                </a:moveTo>
                <a:cubicBezTo>
                  <a:pt x="5250466" y="809743"/>
                  <a:pt x="5035622" y="1024540"/>
                  <a:pt x="4982347" y="1295446"/>
                </a:cubicBezTo>
                <a:cubicBezTo>
                  <a:pt x="5257537" y="1236303"/>
                  <a:pt x="5472380" y="1021506"/>
                  <a:pt x="5525656" y="750600"/>
                </a:cubicBezTo>
                <a:close/>
                <a:moveTo>
                  <a:pt x="4140754" y="750600"/>
                </a:moveTo>
                <a:cubicBezTo>
                  <a:pt x="4194030" y="1021506"/>
                  <a:pt x="4408873" y="1236303"/>
                  <a:pt x="4684063" y="1295446"/>
                </a:cubicBezTo>
                <a:cubicBezTo>
                  <a:pt x="4630788" y="1024540"/>
                  <a:pt x="4415944" y="809743"/>
                  <a:pt x="4140754" y="750600"/>
                </a:cubicBezTo>
                <a:close/>
                <a:moveTo>
                  <a:pt x="3833505" y="750600"/>
                </a:moveTo>
                <a:cubicBezTo>
                  <a:pt x="3558315" y="809743"/>
                  <a:pt x="3343471" y="1024540"/>
                  <a:pt x="3290196" y="1295446"/>
                </a:cubicBezTo>
                <a:cubicBezTo>
                  <a:pt x="3565386" y="1236303"/>
                  <a:pt x="3780229" y="1021506"/>
                  <a:pt x="3833505" y="750600"/>
                </a:cubicBezTo>
                <a:close/>
                <a:moveTo>
                  <a:pt x="2448603" y="750600"/>
                </a:moveTo>
                <a:cubicBezTo>
                  <a:pt x="2501879" y="1021506"/>
                  <a:pt x="2716722" y="1236303"/>
                  <a:pt x="2991912" y="1295446"/>
                </a:cubicBezTo>
                <a:cubicBezTo>
                  <a:pt x="2938637" y="1024540"/>
                  <a:pt x="2723793" y="809743"/>
                  <a:pt x="2448603" y="750600"/>
                </a:cubicBezTo>
                <a:close/>
                <a:moveTo>
                  <a:pt x="2141354" y="750600"/>
                </a:moveTo>
                <a:cubicBezTo>
                  <a:pt x="1866164" y="809743"/>
                  <a:pt x="1651320" y="1024540"/>
                  <a:pt x="1598045" y="1295446"/>
                </a:cubicBezTo>
                <a:cubicBezTo>
                  <a:pt x="1873235" y="1236303"/>
                  <a:pt x="2088078" y="1021506"/>
                  <a:pt x="2141354" y="750600"/>
                </a:cubicBezTo>
                <a:close/>
                <a:moveTo>
                  <a:pt x="756452" y="750600"/>
                </a:moveTo>
                <a:cubicBezTo>
                  <a:pt x="809728" y="1021506"/>
                  <a:pt x="1024571" y="1236303"/>
                  <a:pt x="1299761" y="1295446"/>
                </a:cubicBezTo>
                <a:cubicBezTo>
                  <a:pt x="1246486" y="1024540"/>
                  <a:pt x="1031642" y="809743"/>
                  <a:pt x="756452" y="750600"/>
                </a:cubicBezTo>
                <a:close/>
                <a:moveTo>
                  <a:pt x="12192000" y="647790"/>
                </a:moveTo>
                <a:lnTo>
                  <a:pt x="12192000" y="780838"/>
                </a:lnTo>
                <a:cubicBezTo>
                  <a:pt x="11966807" y="865550"/>
                  <a:pt x="11797421" y="1059155"/>
                  <a:pt x="11750953" y="1295446"/>
                </a:cubicBezTo>
                <a:cubicBezTo>
                  <a:pt x="11935988" y="1255679"/>
                  <a:pt x="12093739" y="1145540"/>
                  <a:pt x="12192000" y="994335"/>
                </a:cubicBezTo>
                <a:lnTo>
                  <a:pt x="12192000" y="1195909"/>
                </a:lnTo>
                <a:cubicBezTo>
                  <a:pt x="12071770" y="1314911"/>
                  <a:pt x="11914089" y="1397686"/>
                  <a:pt x="11737582" y="1426902"/>
                </a:cubicBezTo>
                <a:lnTo>
                  <a:pt x="11737466" y="1428050"/>
                </a:lnTo>
                <a:cubicBezTo>
                  <a:pt x="11732155" y="1429061"/>
                  <a:pt x="11726826" y="1430009"/>
                  <a:pt x="11721249" y="1429590"/>
                </a:cubicBezTo>
                <a:cubicBezTo>
                  <a:pt x="11690077" y="1435144"/>
                  <a:pt x="11658197" y="1438125"/>
                  <a:pt x="11625822" y="1438652"/>
                </a:cubicBezTo>
                <a:lnTo>
                  <a:pt x="11608704" y="1440278"/>
                </a:lnTo>
                <a:lnTo>
                  <a:pt x="11608678" y="1439783"/>
                </a:lnTo>
                <a:lnTo>
                  <a:pt x="11608179" y="1439816"/>
                </a:lnTo>
                <a:cubicBezTo>
                  <a:pt x="11607613" y="1436014"/>
                  <a:pt x="11607586" y="1432198"/>
                  <a:pt x="11607586" y="1428376"/>
                </a:cubicBezTo>
                <a:cubicBezTo>
                  <a:pt x="11607586" y="1422694"/>
                  <a:pt x="11607645" y="1417025"/>
                  <a:pt x="11608957" y="1411395"/>
                </a:cubicBezTo>
                <a:cubicBezTo>
                  <a:pt x="11608914" y="1380067"/>
                  <a:pt x="11611364" y="1349182"/>
                  <a:pt x="11616421" y="1318938"/>
                </a:cubicBezTo>
                <a:lnTo>
                  <a:pt x="11616961" y="1312248"/>
                </a:lnTo>
                <a:cubicBezTo>
                  <a:pt x="11617130" y="1312243"/>
                  <a:pt x="11617299" y="1312238"/>
                  <a:pt x="11617466" y="1312185"/>
                </a:cubicBezTo>
                <a:cubicBezTo>
                  <a:pt x="11662185" y="998329"/>
                  <a:pt x="11889463" y="741504"/>
                  <a:pt x="12192000" y="647790"/>
                </a:cubicBezTo>
                <a:close/>
                <a:moveTo>
                  <a:pt x="10767111" y="605769"/>
                </a:moveTo>
                <a:lnTo>
                  <a:pt x="10784198" y="607392"/>
                </a:lnTo>
                <a:cubicBezTo>
                  <a:pt x="10816584" y="607919"/>
                  <a:pt x="10848477" y="610900"/>
                  <a:pt x="10879660" y="616457"/>
                </a:cubicBezTo>
                <a:cubicBezTo>
                  <a:pt x="10885236" y="616038"/>
                  <a:pt x="10890564" y="616986"/>
                  <a:pt x="10895873" y="617996"/>
                </a:cubicBezTo>
                <a:lnTo>
                  <a:pt x="10895990" y="619144"/>
                </a:lnTo>
                <a:cubicBezTo>
                  <a:pt x="11254840" y="678542"/>
                  <a:pt x="11535879" y="959319"/>
                  <a:pt x="11586156" y="1312185"/>
                </a:cubicBezTo>
                <a:cubicBezTo>
                  <a:pt x="11586323" y="1312238"/>
                  <a:pt x="11586492" y="1312243"/>
                  <a:pt x="11586661" y="1312248"/>
                </a:cubicBezTo>
                <a:lnTo>
                  <a:pt x="11587201" y="1318938"/>
                </a:lnTo>
                <a:cubicBezTo>
                  <a:pt x="11592258" y="1349182"/>
                  <a:pt x="11594708" y="1380067"/>
                  <a:pt x="11594665" y="1411395"/>
                </a:cubicBezTo>
                <a:cubicBezTo>
                  <a:pt x="11595977" y="1417025"/>
                  <a:pt x="11596036" y="1422694"/>
                  <a:pt x="11596036" y="1428376"/>
                </a:cubicBezTo>
                <a:cubicBezTo>
                  <a:pt x="11596036" y="1432198"/>
                  <a:pt x="11596009" y="1436014"/>
                  <a:pt x="11595443" y="1439816"/>
                </a:cubicBezTo>
                <a:lnTo>
                  <a:pt x="11594944" y="1439783"/>
                </a:lnTo>
                <a:lnTo>
                  <a:pt x="11594918" y="1440278"/>
                </a:lnTo>
                <a:lnTo>
                  <a:pt x="11577800" y="1438652"/>
                </a:lnTo>
                <a:cubicBezTo>
                  <a:pt x="11545425" y="1438125"/>
                  <a:pt x="11513545" y="1435144"/>
                  <a:pt x="11482373" y="1429590"/>
                </a:cubicBezTo>
                <a:cubicBezTo>
                  <a:pt x="11476796" y="1430009"/>
                  <a:pt x="11471467" y="1429061"/>
                  <a:pt x="11466156" y="1428050"/>
                </a:cubicBezTo>
                <a:lnTo>
                  <a:pt x="11466040" y="1426902"/>
                </a:lnTo>
                <a:cubicBezTo>
                  <a:pt x="11107189" y="1367503"/>
                  <a:pt x="10826150" y="1086726"/>
                  <a:pt x="10775875" y="733861"/>
                </a:cubicBezTo>
                <a:cubicBezTo>
                  <a:pt x="10775707" y="733808"/>
                  <a:pt x="10775539" y="733803"/>
                  <a:pt x="10775369" y="733798"/>
                </a:cubicBezTo>
                <a:lnTo>
                  <a:pt x="10774831" y="727122"/>
                </a:lnTo>
                <a:cubicBezTo>
                  <a:pt x="10769772" y="696872"/>
                  <a:pt x="10767321" y="665981"/>
                  <a:pt x="10767364" y="634646"/>
                </a:cubicBezTo>
                <a:cubicBezTo>
                  <a:pt x="10766052" y="629018"/>
                  <a:pt x="10765993" y="623351"/>
                  <a:pt x="10765993" y="617670"/>
                </a:cubicBezTo>
                <a:lnTo>
                  <a:pt x="10766587" y="606230"/>
                </a:lnTo>
                <a:lnTo>
                  <a:pt x="10767085" y="606263"/>
                </a:lnTo>
                <a:close/>
                <a:moveTo>
                  <a:pt x="10744358" y="605769"/>
                </a:moveTo>
                <a:lnTo>
                  <a:pt x="10744384" y="606263"/>
                </a:lnTo>
                <a:lnTo>
                  <a:pt x="10744882" y="606230"/>
                </a:lnTo>
                <a:lnTo>
                  <a:pt x="10745476" y="617670"/>
                </a:lnTo>
                <a:cubicBezTo>
                  <a:pt x="10745476" y="623351"/>
                  <a:pt x="10745417" y="629018"/>
                  <a:pt x="10744105" y="634646"/>
                </a:cubicBezTo>
                <a:cubicBezTo>
                  <a:pt x="10744148" y="665981"/>
                  <a:pt x="10741697" y="696872"/>
                  <a:pt x="10736638" y="727122"/>
                </a:cubicBezTo>
                <a:lnTo>
                  <a:pt x="10736100" y="733798"/>
                </a:lnTo>
                <a:cubicBezTo>
                  <a:pt x="10735930" y="733803"/>
                  <a:pt x="10735762" y="733808"/>
                  <a:pt x="10735594" y="733861"/>
                </a:cubicBezTo>
                <a:cubicBezTo>
                  <a:pt x="10685319" y="1086726"/>
                  <a:pt x="10404280" y="1367503"/>
                  <a:pt x="10045429" y="1426902"/>
                </a:cubicBezTo>
                <a:lnTo>
                  <a:pt x="10045313" y="1428050"/>
                </a:lnTo>
                <a:cubicBezTo>
                  <a:pt x="10040002" y="1429061"/>
                  <a:pt x="10034673" y="1430009"/>
                  <a:pt x="10029096" y="1429590"/>
                </a:cubicBezTo>
                <a:cubicBezTo>
                  <a:pt x="9997924" y="1435144"/>
                  <a:pt x="9966044" y="1438125"/>
                  <a:pt x="9933669" y="1438652"/>
                </a:cubicBezTo>
                <a:lnTo>
                  <a:pt x="9916551" y="1440278"/>
                </a:lnTo>
                <a:lnTo>
                  <a:pt x="9916525" y="1439783"/>
                </a:lnTo>
                <a:lnTo>
                  <a:pt x="9916026" y="1439816"/>
                </a:lnTo>
                <a:cubicBezTo>
                  <a:pt x="9915460" y="1436014"/>
                  <a:pt x="9915433" y="1432198"/>
                  <a:pt x="9915433" y="1428376"/>
                </a:cubicBezTo>
                <a:cubicBezTo>
                  <a:pt x="9915433" y="1422694"/>
                  <a:pt x="9915492" y="1417025"/>
                  <a:pt x="9916804" y="1411395"/>
                </a:cubicBezTo>
                <a:cubicBezTo>
                  <a:pt x="9916761" y="1380067"/>
                  <a:pt x="9919211" y="1349182"/>
                  <a:pt x="9924268" y="1318938"/>
                </a:cubicBezTo>
                <a:lnTo>
                  <a:pt x="9924808" y="1312248"/>
                </a:lnTo>
                <a:cubicBezTo>
                  <a:pt x="9924977" y="1312243"/>
                  <a:pt x="9925146" y="1312238"/>
                  <a:pt x="9925314" y="1312185"/>
                </a:cubicBezTo>
                <a:cubicBezTo>
                  <a:pt x="9975590" y="959319"/>
                  <a:pt x="10256629" y="678542"/>
                  <a:pt x="10615479" y="619144"/>
                </a:cubicBezTo>
                <a:lnTo>
                  <a:pt x="10615596" y="617996"/>
                </a:lnTo>
                <a:cubicBezTo>
                  <a:pt x="10620905" y="616986"/>
                  <a:pt x="10626233" y="616038"/>
                  <a:pt x="10631809" y="616457"/>
                </a:cubicBezTo>
                <a:cubicBezTo>
                  <a:pt x="10662992" y="610900"/>
                  <a:pt x="10694885" y="607919"/>
                  <a:pt x="10727271" y="607392"/>
                </a:cubicBezTo>
                <a:close/>
                <a:moveTo>
                  <a:pt x="9074958" y="605769"/>
                </a:moveTo>
                <a:lnTo>
                  <a:pt x="9092045" y="607392"/>
                </a:lnTo>
                <a:cubicBezTo>
                  <a:pt x="9124431" y="607919"/>
                  <a:pt x="9156324" y="610900"/>
                  <a:pt x="9187507" y="616457"/>
                </a:cubicBezTo>
                <a:cubicBezTo>
                  <a:pt x="9193083" y="616038"/>
                  <a:pt x="9198411" y="616986"/>
                  <a:pt x="9203720" y="617996"/>
                </a:cubicBezTo>
                <a:lnTo>
                  <a:pt x="9203837" y="619144"/>
                </a:lnTo>
                <a:cubicBezTo>
                  <a:pt x="9562687" y="678542"/>
                  <a:pt x="9843726" y="959319"/>
                  <a:pt x="9894002" y="1312185"/>
                </a:cubicBezTo>
                <a:cubicBezTo>
                  <a:pt x="9894170" y="1312238"/>
                  <a:pt x="9894339" y="1312243"/>
                  <a:pt x="9894508" y="1312248"/>
                </a:cubicBezTo>
                <a:lnTo>
                  <a:pt x="9895048" y="1318938"/>
                </a:lnTo>
                <a:cubicBezTo>
                  <a:pt x="9900105" y="1349182"/>
                  <a:pt x="9902555" y="1380067"/>
                  <a:pt x="9902512" y="1411395"/>
                </a:cubicBezTo>
                <a:cubicBezTo>
                  <a:pt x="9903824" y="1417025"/>
                  <a:pt x="9903883" y="1422694"/>
                  <a:pt x="9903883" y="1428376"/>
                </a:cubicBezTo>
                <a:cubicBezTo>
                  <a:pt x="9903883" y="1432198"/>
                  <a:pt x="9903856" y="1436014"/>
                  <a:pt x="9903290" y="1439816"/>
                </a:cubicBezTo>
                <a:lnTo>
                  <a:pt x="9902791" y="1439783"/>
                </a:lnTo>
                <a:lnTo>
                  <a:pt x="9902765" y="1440278"/>
                </a:lnTo>
                <a:lnTo>
                  <a:pt x="9885647" y="1438652"/>
                </a:lnTo>
                <a:cubicBezTo>
                  <a:pt x="9853272" y="1438125"/>
                  <a:pt x="9821392" y="1435144"/>
                  <a:pt x="9790220" y="1429590"/>
                </a:cubicBezTo>
                <a:cubicBezTo>
                  <a:pt x="9784643" y="1430009"/>
                  <a:pt x="9779314" y="1429061"/>
                  <a:pt x="9774003" y="1428050"/>
                </a:cubicBezTo>
                <a:lnTo>
                  <a:pt x="9773887" y="1426902"/>
                </a:lnTo>
                <a:cubicBezTo>
                  <a:pt x="9415036" y="1367503"/>
                  <a:pt x="9133997" y="1086726"/>
                  <a:pt x="9083722" y="733861"/>
                </a:cubicBezTo>
                <a:cubicBezTo>
                  <a:pt x="9083554" y="733808"/>
                  <a:pt x="9083386" y="733803"/>
                  <a:pt x="9083216" y="733798"/>
                </a:cubicBezTo>
                <a:lnTo>
                  <a:pt x="9082678" y="727122"/>
                </a:lnTo>
                <a:cubicBezTo>
                  <a:pt x="9077619" y="696872"/>
                  <a:pt x="9075168" y="665981"/>
                  <a:pt x="9075211" y="634646"/>
                </a:cubicBezTo>
                <a:cubicBezTo>
                  <a:pt x="9073899" y="629018"/>
                  <a:pt x="9073840" y="623351"/>
                  <a:pt x="9073840" y="617670"/>
                </a:cubicBezTo>
                <a:lnTo>
                  <a:pt x="9074434" y="606230"/>
                </a:lnTo>
                <a:lnTo>
                  <a:pt x="9074932" y="606263"/>
                </a:lnTo>
                <a:close/>
                <a:moveTo>
                  <a:pt x="9052207" y="605769"/>
                </a:moveTo>
                <a:lnTo>
                  <a:pt x="9052233" y="606263"/>
                </a:lnTo>
                <a:lnTo>
                  <a:pt x="9052731" y="606230"/>
                </a:lnTo>
                <a:lnTo>
                  <a:pt x="9053325" y="617670"/>
                </a:lnTo>
                <a:cubicBezTo>
                  <a:pt x="9053325" y="623351"/>
                  <a:pt x="9053266" y="629018"/>
                  <a:pt x="9051954" y="634646"/>
                </a:cubicBezTo>
                <a:cubicBezTo>
                  <a:pt x="9051997" y="665981"/>
                  <a:pt x="9049546" y="696872"/>
                  <a:pt x="9044487" y="727122"/>
                </a:cubicBezTo>
                <a:lnTo>
                  <a:pt x="9043949" y="733798"/>
                </a:lnTo>
                <a:cubicBezTo>
                  <a:pt x="9043779" y="733803"/>
                  <a:pt x="9043611" y="733808"/>
                  <a:pt x="9043443" y="733861"/>
                </a:cubicBezTo>
                <a:cubicBezTo>
                  <a:pt x="8993168" y="1086726"/>
                  <a:pt x="8712129" y="1367503"/>
                  <a:pt x="8353278" y="1426902"/>
                </a:cubicBezTo>
                <a:lnTo>
                  <a:pt x="8353162" y="1428050"/>
                </a:lnTo>
                <a:cubicBezTo>
                  <a:pt x="8347851" y="1429061"/>
                  <a:pt x="8342522" y="1430009"/>
                  <a:pt x="8336945" y="1429590"/>
                </a:cubicBezTo>
                <a:cubicBezTo>
                  <a:pt x="8305773" y="1435144"/>
                  <a:pt x="8273893" y="1438125"/>
                  <a:pt x="8241519" y="1438652"/>
                </a:cubicBezTo>
                <a:lnTo>
                  <a:pt x="8224400" y="1440278"/>
                </a:lnTo>
                <a:lnTo>
                  <a:pt x="8224374" y="1439783"/>
                </a:lnTo>
                <a:lnTo>
                  <a:pt x="8223875" y="1439816"/>
                </a:lnTo>
                <a:cubicBezTo>
                  <a:pt x="8223309" y="1436014"/>
                  <a:pt x="8223282" y="1432198"/>
                  <a:pt x="8223282" y="1428376"/>
                </a:cubicBezTo>
                <a:cubicBezTo>
                  <a:pt x="8223282" y="1422694"/>
                  <a:pt x="8223341" y="1417025"/>
                  <a:pt x="8224653" y="1411395"/>
                </a:cubicBezTo>
                <a:cubicBezTo>
                  <a:pt x="8224611" y="1380067"/>
                  <a:pt x="8227060" y="1349182"/>
                  <a:pt x="8232117" y="1318938"/>
                </a:cubicBezTo>
                <a:lnTo>
                  <a:pt x="8232657" y="1312248"/>
                </a:lnTo>
                <a:cubicBezTo>
                  <a:pt x="8232826" y="1312243"/>
                  <a:pt x="8232995" y="1312238"/>
                  <a:pt x="8233163" y="1312185"/>
                </a:cubicBezTo>
                <a:cubicBezTo>
                  <a:pt x="8283439" y="959319"/>
                  <a:pt x="8564478" y="678542"/>
                  <a:pt x="8923328" y="619144"/>
                </a:cubicBezTo>
                <a:lnTo>
                  <a:pt x="8923445" y="617996"/>
                </a:lnTo>
                <a:cubicBezTo>
                  <a:pt x="8928754" y="616986"/>
                  <a:pt x="8934082" y="616038"/>
                  <a:pt x="8939658" y="616457"/>
                </a:cubicBezTo>
                <a:cubicBezTo>
                  <a:pt x="8970841" y="610900"/>
                  <a:pt x="9002734" y="607919"/>
                  <a:pt x="9035120" y="607392"/>
                </a:cubicBezTo>
                <a:close/>
                <a:moveTo>
                  <a:pt x="7382807" y="605769"/>
                </a:moveTo>
                <a:lnTo>
                  <a:pt x="7399895" y="607392"/>
                </a:lnTo>
                <a:cubicBezTo>
                  <a:pt x="7432280" y="607919"/>
                  <a:pt x="7464173" y="610900"/>
                  <a:pt x="7495356" y="616457"/>
                </a:cubicBezTo>
                <a:cubicBezTo>
                  <a:pt x="7500932" y="616038"/>
                  <a:pt x="7506260" y="616986"/>
                  <a:pt x="7511569" y="617996"/>
                </a:cubicBezTo>
                <a:lnTo>
                  <a:pt x="7511686" y="619144"/>
                </a:lnTo>
                <a:cubicBezTo>
                  <a:pt x="7870536" y="678542"/>
                  <a:pt x="8151575" y="959319"/>
                  <a:pt x="8201852" y="1312185"/>
                </a:cubicBezTo>
                <a:cubicBezTo>
                  <a:pt x="8202019" y="1312238"/>
                  <a:pt x="8202189" y="1312243"/>
                  <a:pt x="8202357" y="1312248"/>
                </a:cubicBezTo>
                <a:lnTo>
                  <a:pt x="8202898" y="1318938"/>
                </a:lnTo>
                <a:cubicBezTo>
                  <a:pt x="8207954" y="1349182"/>
                  <a:pt x="8210404" y="1380067"/>
                  <a:pt x="8210362" y="1411395"/>
                </a:cubicBezTo>
                <a:cubicBezTo>
                  <a:pt x="8211674" y="1417025"/>
                  <a:pt x="8211732" y="1422694"/>
                  <a:pt x="8211732" y="1428376"/>
                </a:cubicBezTo>
                <a:cubicBezTo>
                  <a:pt x="8211732" y="1432198"/>
                  <a:pt x="8211705" y="1436014"/>
                  <a:pt x="8211139" y="1439816"/>
                </a:cubicBezTo>
                <a:lnTo>
                  <a:pt x="8210640" y="1439783"/>
                </a:lnTo>
                <a:lnTo>
                  <a:pt x="8210614" y="1440278"/>
                </a:lnTo>
                <a:lnTo>
                  <a:pt x="8193496" y="1438652"/>
                </a:lnTo>
                <a:cubicBezTo>
                  <a:pt x="8161122" y="1438125"/>
                  <a:pt x="8129241" y="1435144"/>
                  <a:pt x="8098069" y="1429590"/>
                </a:cubicBezTo>
                <a:cubicBezTo>
                  <a:pt x="8092492" y="1430009"/>
                  <a:pt x="8087163" y="1429061"/>
                  <a:pt x="8081853" y="1428050"/>
                </a:cubicBezTo>
                <a:lnTo>
                  <a:pt x="8081737" y="1426902"/>
                </a:lnTo>
                <a:cubicBezTo>
                  <a:pt x="7722885" y="1367503"/>
                  <a:pt x="7441846" y="1086726"/>
                  <a:pt x="7391571" y="733861"/>
                </a:cubicBezTo>
                <a:cubicBezTo>
                  <a:pt x="7391403" y="733808"/>
                  <a:pt x="7391235" y="733803"/>
                  <a:pt x="7391065" y="733798"/>
                </a:cubicBezTo>
                <a:lnTo>
                  <a:pt x="7390527" y="727122"/>
                </a:lnTo>
                <a:cubicBezTo>
                  <a:pt x="7385468" y="696872"/>
                  <a:pt x="7383018" y="665981"/>
                  <a:pt x="7383060" y="634646"/>
                </a:cubicBezTo>
                <a:cubicBezTo>
                  <a:pt x="7381748" y="629018"/>
                  <a:pt x="7381689" y="623351"/>
                  <a:pt x="7381689" y="617670"/>
                </a:cubicBezTo>
                <a:lnTo>
                  <a:pt x="7382283" y="606230"/>
                </a:lnTo>
                <a:lnTo>
                  <a:pt x="7382781" y="606263"/>
                </a:lnTo>
                <a:close/>
                <a:moveTo>
                  <a:pt x="5690656" y="605769"/>
                </a:moveTo>
                <a:lnTo>
                  <a:pt x="5707743" y="607392"/>
                </a:lnTo>
                <a:cubicBezTo>
                  <a:pt x="5740129" y="607919"/>
                  <a:pt x="5772021" y="610900"/>
                  <a:pt x="5803205" y="616457"/>
                </a:cubicBezTo>
                <a:cubicBezTo>
                  <a:pt x="5808781" y="616038"/>
                  <a:pt x="5814109" y="616986"/>
                  <a:pt x="5819417" y="617996"/>
                </a:cubicBezTo>
                <a:lnTo>
                  <a:pt x="5819534" y="619144"/>
                </a:lnTo>
                <a:cubicBezTo>
                  <a:pt x="6178385" y="678542"/>
                  <a:pt x="6459424" y="959319"/>
                  <a:pt x="6509700" y="1312185"/>
                </a:cubicBezTo>
                <a:cubicBezTo>
                  <a:pt x="6509868" y="1312238"/>
                  <a:pt x="6510037" y="1312243"/>
                  <a:pt x="6510206" y="1312248"/>
                </a:cubicBezTo>
                <a:lnTo>
                  <a:pt x="6510746" y="1318938"/>
                </a:lnTo>
                <a:cubicBezTo>
                  <a:pt x="6515803" y="1349182"/>
                  <a:pt x="6518252" y="1380067"/>
                  <a:pt x="6518210" y="1411395"/>
                </a:cubicBezTo>
                <a:cubicBezTo>
                  <a:pt x="6519522" y="1417025"/>
                  <a:pt x="6519581" y="1422694"/>
                  <a:pt x="6519581" y="1428376"/>
                </a:cubicBezTo>
                <a:cubicBezTo>
                  <a:pt x="6519581" y="1432198"/>
                  <a:pt x="6519554" y="1436014"/>
                  <a:pt x="6518988" y="1439816"/>
                </a:cubicBezTo>
                <a:lnTo>
                  <a:pt x="6518489" y="1439783"/>
                </a:lnTo>
                <a:lnTo>
                  <a:pt x="6518463" y="1440278"/>
                </a:lnTo>
                <a:lnTo>
                  <a:pt x="6501344" y="1438652"/>
                </a:lnTo>
                <a:cubicBezTo>
                  <a:pt x="6468970" y="1438125"/>
                  <a:pt x="6437090" y="1435144"/>
                  <a:pt x="6405918" y="1429590"/>
                </a:cubicBezTo>
                <a:cubicBezTo>
                  <a:pt x="6400341" y="1430009"/>
                  <a:pt x="6395012" y="1429061"/>
                  <a:pt x="6389701" y="1428050"/>
                </a:cubicBezTo>
                <a:lnTo>
                  <a:pt x="6389585" y="1426902"/>
                </a:lnTo>
                <a:cubicBezTo>
                  <a:pt x="6030734" y="1367503"/>
                  <a:pt x="5749695" y="1086726"/>
                  <a:pt x="5699419" y="733861"/>
                </a:cubicBezTo>
                <a:cubicBezTo>
                  <a:pt x="5699252" y="733808"/>
                  <a:pt x="5699083" y="733803"/>
                  <a:pt x="5698914" y="733798"/>
                </a:cubicBezTo>
                <a:lnTo>
                  <a:pt x="5698375" y="727122"/>
                </a:lnTo>
                <a:cubicBezTo>
                  <a:pt x="5693317" y="696872"/>
                  <a:pt x="5690866" y="665981"/>
                  <a:pt x="5690908" y="634646"/>
                </a:cubicBezTo>
                <a:cubicBezTo>
                  <a:pt x="5689596" y="629018"/>
                  <a:pt x="5689538" y="623351"/>
                  <a:pt x="5689538" y="617670"/>
                </a:cubicBezTo>
                <a:lnTo>
                  <a:pt x="5690132" y="606230"/>
                </a:lnTo>
                <a:lnTo>
                  <a:pt x="5690630" y="606263"/>
                </a:lnTo>
                <a:close/>
                <a:moveTo>
                  <a:pt x="5667905" y="605769"/>
                </a:moveTo>
                <a:lnTo>
                  <a:pt x="5667931" y="606263"/>
                </a:lnTo>
                <a:lnTo>
                  <a:pt x="5668429" y="606230"/>
                </a:lnTo>
                <a:lnTo>
                  <a:pt x="5669023" y="617670"/>
                </a:lnTo>
                <a:cubicBezTo>
                  <a:pt x="5669023" y="623351"/>
                  <a:pt x="5668964" y="629018"/>
                  <a:pt x="5667652" y="634646"/>
                </a:cubicBezTo>
                <a:cubicBezTo>
                  <a:pt x="5667694" y="665981"/>
                  <a:pt x="5665244" y="696872"/>
                  <a:pt x="5660185" y="727122"/>
                </a:cubicBezTo>
                <a:lnTo>
                  <a:pt x="5659647" y="733798"/>
                </a:lnTo>
                <a:cubicBezTo>
                  <a:pt x="5659477" y="733803"/>
                  <a:pt x="5659309" y="733808"/>
                  <a:pt x="5659141" y="733861"/>
                </a:cubicBezTo>
                <a:cubicBezTo>
                  <a:pt x="5608866" y="1086726"/>
                  <a:pt x="5327827" y="1367503"/>
                  <a:pt x="4968975" y="1426902"/>
                </a:cubicBezTo>
                <a:lnTo>
                  <a:pt x="4968859" y="1428050"/>
                </a:lnTo>
                <a:cubicBezTo>
                  <a:pt x="4963549" y="1429061"/>
                  <a:pt x="4958220" y="1430009"/>
                  <a:pt x="4952643" y="1429590"/>
                </a:cubicBezTo>
                <a:cubicBezTo>
                  <a:pt x="4921471" y="1435144"/>
                  <a:pt x="4889590" y="1438125"/>
                  <a:pt x="4857216" y="1438652"/>
                </a:cubicBezTo>
                <a:lnTo>
                  <a:pt x="4840098" y="1440278"/>
                </a:lnTo>
                <a:lnTo>
                  <a:pt x="4840072" y="1439783"/>
                </a:lnTo>
                <a:lnTo>
                  <a:pt x="4839573" y="1439816"/>
                </a:lnTo>
                <a:cubicBezTo>
                  <a:pt x="4839007" y="1436014"/>
                  <a:pt x="4838980" y="1432198"/>
                  <a:pt x="4838980" y="1428376"/>
                </a:cubicBezTo>
                <a:cubicBezTo>
                  <a:pt x="4838980" y="1422694"/>
                  <a:pt x="4839038" y="1417025"/>
                  <a:pt x="4840350" y="1411395"/>
                </a:cubicBezTo>
                <a:cubicBezTo>
                  <a:pt x="4840308" y="1380067"/>
                  <a:pt x="4842758" y="1349182"/>
                  <a:pt x="4847814" y="1318938"/>
                </a:cubicBezTo>
                <a:lnTo>
                  <a:pt x="4848355" y="1312248"/>
                </a:lnTo>
                <a:cubicBezTo>
                  <a:pt x="4848523" y="1312243"/>
                  <a:pt x="4848693" y="1312238"/>
                  <a:pt x="4848860" y="1312185"/>
                </a:cubicBezTo>
                <a:cubicBezTo>
                  <a:pt x="4899137" y="959319"/>
                  <a:pt x="5180176" y="678542"/>
                  <a:pt x="5539026" y="619144"/>
                </a:cubicBezTo>
                <a:lnTo>
                  <a:pt x="5539143" y="617996"/>
                </a:lnTo>
                <a:cubicBezTo>
                  <a:pt x="5544452" y="616986"/>
                  <a:pt x="5549780" y="616038"/>
                  <a:pt x="5555356" y="616457"/>
                </a:cubicBezTo>
                <a:cubicBezTo>
                  <a:pt x="5586539" y="610900"/>
                  <a:pt x="5618432" y="607919"/>
                  <a:pt x="5650817" y="607392"/>
                </a:cubicBezTo>
                <a:close/>
                <a:moveTo>
                  <a:pt x="3998505" y="605769"/>
                </a:moveTo>
                <a:lnTo>
                  <a:pt x="4015592" y="607392"/>
                </a:lnTo>
                <a:cubicBezTo>
                  <a:pt x="4047978" y="607919"/>
                  <a:pt x="4079870" y="610900"/>
                  <a:pt x="4111054" y="616457"/>
                </a:cubicBezTo>
                <a:cubicBezTo>
                  <a:pt x="4116630" y="616038"/>
                  <a:pt x="4121958" y="616986"/>
                  <a:pt x="4127266" y="617996"/>
                </a:cubicBezTo>
                <a:lnTo>
                  <a:pt x="4127384" y="619144"/>
                </a:lnTo>
                <a:cubicBezTo>
                  <a:pt x="4486234" y="678542"/>
                  <a:pt x="4767273" y="959319"/>
                  <a:pt x="4817549" y="1312185"/>
                </a:cubicBezTo>
                <a:cubicBezTo>
                  <a:pt x="4817717" y="1312238"/>
                  <a:pt x="4817886" y="1312243"/>
                  <a:pt x="4818055" y="1312248"/>
                </a:cubicBezTo>
                <a:lnTo>
                  <a:pt x="4818595" y="1318938"/>
                </a:lnTo>
                <a:cubicBezTo>
                  <a:pt x="4823652" y="1349182"/>
                  <a:pt x="4826101" y="1380067"/>
                  <a:pt x="4826059" y="1411395"/>
                </a:cubicBezTo>
                <a:cubicBezTo>
                  <a:pt x="4827371" y="1417025"/>
                  <a:pt x="4827430" y="1422694"/>
                  <a:pt x="4827430" y="1428376"/>
                </a:cubicBezTo>
                <a:cubicBezTo>
                  <a:pt x="4827430" y="1432198"/>
                  <a:pt x="4827403" y="1436014"/>
                  <a:pt x="4826837" y="1439816"/>
                </a:cubicBezTo>
                <a:lnTo>
                  <a:pt x="4826338" y="1439783"/>
                </a:lnTo>
                <a:lnTo>
                  <a:pt x="4826312" y="1440278"/>
                </a:lnTo>
                <a:lnTo>
                  <a:pt x="4809193" y="1438652"/>
                </a:lnTo>
                <a:cubicBezTo>
                  <a:pt x="4776819" y="1438125"/>
                  <a:pt x="4744939" y="1435144"/>
                  <a:pt x="4713767" y="1429590"/>
                </a:cubicBezTo>
                <a:cubicBezTo>
                  <a:pt x="4708190" y="1430009"/>
                  <a:pt x="4702861" y="1429061"/>
                  <a:pt x="4697550" y="1428050"/>
                </a:cubicBezTo>
                <a:lnTo>
                  <a:pt x="4697434" y="1426902"/>
                </a:lnTo>
                <a:cubicBezTo>
                  <a:pt x="4338583" y="1367503"/>
                  <a:pt x="4057544" y="1086726"/>
                  <a:pt x="4007268" y="733861"/>
                </a:cubicBezTo>
                <a:cubicBezTo>
                  <a:pt x="4007101" y="733808"/>
                  <a:pt x="4006932" y="733803"/>
                  <a:pt x="4006763" y="733798"/>
                </a:cubicBezTo>
                <a:lnTo>
                  <a:pt x="4006225" y="727122"/>
                </a:lnTo>
                <a:cubicBezTo>
                  <a:pt x="4001166" y="696872"/>
                  <a:pt x="3998715" y="665981"/>
                  <a:pt x="3998757" y="634646"/>
                </a:cubicBezTo>
                <a:cubicBezTo>
                  <a:pt x="3997445" y="629018"/>
                  <a:pt x="3997387" y="623351"/>
                  <a:pt x="3997387" y="617670"/>
                </a:cubicBezTo>
                <a:lnTo>
                  <a:pt x="3997981" y="606230"/>
                </a:lnTo>
                <a:lnTo>
                  <a:pt x="3998479" y="606263"/>
                </a:lnTo>
                <a:close/>
                <a:moveTo>
                  <a:pt x="3975754" y="605769"/>
                </a:moveTo>
                <a:lnTo>
                  <a:pt x="3975780" y="606263"/>
                </a:lnTo>
                <a:lnTo>
                  <a:pt x="3976278" y="606230"/>
                </a:lnTo>
                <a:lnTo>
                  <a:pt x="3976872" y="617670"/>
                </a:lnTo>
                <a:cubicBezTo>
                  <a:pt x="3976872" y="623351"/>
                  <a:pt x="3976813" y="629018"/>
                  <a:pt x="3975501" y="634646"/>
                </a:cubicBezTo>
                <a:cubicBezTo>
                  <a:pt x="3975543" y="665981"/>
                  <a:pt x="3973093" y="696872"/>
                  <a:pt x="3968034" y="727122"/>
                </a:cubicBezTo>
                <a:lnTo>
                  <a:pt x="3967496" y="733798"/>
                </a:lnTo>
                <a:cubicBezTo>
                  <a:pt x="3967326" y="733803"/>
                  <a:pt x="3967158" y="733808"/>
                  <a:pt x="3966990" y="733861"/>
                </a:cubicBezTo>
                <a:cubicBezTo>
                  <a:pt x="3916715" y="1086726"/>
                  <a:pt x="3635676" y="1367503"/>
                  <a:pt x="3276825" y="1426902"/>
                </a:cubicBezTo>
                <a:lnTo>
                  <a:pt x="3276708" y="1428050"/>
                </a:lnTo>
                <a:cubicBezTo>
                  <a:pt x="3271398" y="1429061"/>
                  <a:pt x="3266069" y="1430009"/>
                  <a:pt x="3260492" y="1429590"/>
                </a:cubicBezTo>
                <a:cubicBezTo>
                  <a:pt x="3229320" y="1435144"/>
                  <a:pt x="3197440" y="1438125"/>
                  <a:pt x="3165065" y="1438652"/>
                </a:cubicBezTo>
                <a:lnTo>
                  <a:pt x="3147947" y="1440278"/>
                </a:lnTo>
                <a:lnTo>
                  <a:pt x="3147921" y="1439783"/>
                </a:lnTo>
                <a:lnTo>
                  <a:pt x="3147422" y="1439816"/>
                </a:lnTo>
                <a:cubicBezTo>
                  <a:pt x="3146856" y="1436014"/>
                  <a:pt x="3146829" y="1432198"/>
                  <a:pt x="3146829" y="1428376"/>
                </a:cubicBezTo>
                <a:cubicBezTo>
                  <a:pt x="3146829" y="1422694"/>
                  <a:pt x="3146887" y="1417025"/>
                  <a:pt x="3148199" y="1411395"/>
                </a:cubicBezTo>
                <a:cubicBezTo>
                  <a:pt x="3148157" y="1380067"/>
                  <a:pt x="3150607" y="1349182"/>
                  <a:pt x="3155663" y="1318938"/>
                </a:cubicBezTo>
                <a:lnTo>
                  <a:pt x="3156204" y="1312248"/>
                </a:lnTo>
                <a:cubicBezTo>
                  <a:pt x="3156372" y="1312243"/>
                  <a:pt x="3156542" y="1312238"/>
                  <a:pt x="3156709" y="1312185"/>
                </a:cubicBezTo>
                <a:cubicBezTo>
                  <a:pt x="3206986" y="959319"/>
                  <a:pt x="3488025" y="678542"/>
                  <a:pt x="3846875" y="619144"/>
                </a:cubicBezTo>
                <a:lnTo>
                  <a:pt x="3846992" y="617996"/>
                </a:lnTo>
                <a:cubicBezTo>
                  <a:pt x="3852301" y="616986"/>
                  <a:pt x="3857629" y="616038"/>
                  <a:pt x="3863205" y="616457"/>
                </a:cubicBezTo>
                <a:cubicBezTo>
                  <a:pt x="3894388" y="610900"/>
                  <a:pt x="3926281" y="607919"/>
                  <a:pt x="3958666" y="607392"/>
                </a:cubicBezTo>
                <a:close/>
                <a:moveTo>
                  <a:pt x="2306354" y="605769"/>
                </a:moveTo>
                <a:lnTo>
                  <a:pt x="2323441" y="607392"/>
                </a:lnTo>
                <a:cubicBezTo>
                  <a:pt x="2355827" y="607919"/>
                  <a:pt x="2387719" y="610900"/>
                  <a:pt x="2418903" y="616457"/>
                </a:cubicBezTo>
                <a:cubicBezTo>
                  <a:pt x="2424479" y="616038"/>
                  <a:pt x="2429807" y="616986"/>
                  <a:pt x="2435115" y="617996"/>
                </a:cubicBezTo>
                <a:lnTo>
                  <a:pt x="2435233" y="619144"/>
                </a:lnTo>
                <a:cubicBezTo>
                  <a:pt x="2794083" y="678542"/>
                  <a:pt x="3075122" y="959319"/>
                  <a:pt x="3125398" y="1312185"/>
                </a:cubicBezTo>
                <a:cubicBezTo>
                  <a:pt x="3125566" y="1312238"/>
                  <a:pt x="3125735" y="1312243"/>
                  <a:pt x="3125904" y="1312248"/>
                </a:cubicBezTo>
                <a:lnTo>
                  <a:pt x="3126444" y="1318938"/>
                </a:lnTo>
                <a:cubicBezTo>
                  <a:pt x="3131501" y="1349182"/>
                  <a:pt x="3133950" y="1380067"/>
                  <a:pt x="3133908" y="1411395"/>
                </a:cubicBezTo>
                <a:cubicBezTo>
                  <a:pt x="3135220" y="1417025"/>
                  <a:pt x="3135279" y="1422694"/>
                  <a:pt x="3135279" y="1428376"/>
                </a:cubicBezTo>
                <a:cubicBezTo>
                  <a:pt x="3135279" y="1432198"/>
                  <a:pt x="3135252" y="1436014"/>
                  <a:pt x="3134686" y="1439816"/>
                </a:cubicBezTo>
                <a:lnTo>
                  <a:pt x="3134187" y="1439783"/>
                </a:lnTo>
                <a:lnTo>
                  <a:pt x="3134161" y="1440278"/>
                </a:lnTo>
                <a:lnTo>
                  <a:pt x="3117042" y="1438652"/>
                </a:lnTo>
                <a:cubicBezTo>
                  <a:pt x="3084668" y="1438125"/>
                  <a:pt x="3052788" y="1435144"/>
                  <a:pt x="3021616" y="1429590"/>
                </a:cubicBezTo>
                <a:cubicBezTo>
                  <a:pt x="3016039" y="1430009"/>
                  <a:pt x="3010710" y="1429061"/>
                  <a:pt x="3005399" y="1428050"/>
                </a:cubicBezTo>
                <a:lnTo>
                  <a:pt x="3005283" y="1426902"/>
                </a:lnTo>
                <a:cubicBezTo>
                  <a:pt x="2646432" y="1367503"/>
                  <a:pt x="2365393" y="1086726"/>
                  <a:pt x="2315117" y="733861"/>
                </a:cubicBezTo>
                <a:cubicBezTo>
                  <a:pt x="2314950" y="733808"/>
                  <a:pt x="2314781" y="733803"/>
                  <a:pt x="2314612" y="733798"/>
                </a:cubicBezTo>
                <a:lnTo>
                  <a:pt x="2314074" y="727122"/>
                </a:lnTo>
                <a:cubicBezTo>
                  <a:pt x="2309015" y="696872"/>
                  <a:pt x="2306564" y="665981"/>
                  <a:pt x="2306606" y="634646"/>
                </a:cubicBezTo>
                <a:cubicBezTo>
                  <a:pt x="2305294" y="629018"/>
                  <a:pt x="2305236" y="623351"/>
                  <a:pt x="2305236" y="617670"/>
                </a:cubicBezTo>
                <a:lnTo>
                  <a:pt x="2305830" y="606230"/>
                </a:lnTo>
                <a:lnTo>
                  <a:pt x="2306328" y="606263"/>
                </a:lnTo>
                <a:close/>
                <a:moveTo>
                  <a:pt x="2283603" y="605769"/>
                </a:moveTo>
                <a:lnTo>
                  <a:pt x="2283629" y="606263"/>
                </a:lnTo>
                <a:lnTo>
                  <a:pt x="2284127" y="606230"/>
                </a:lnTo>
                <a:lnTo>
                  <a:pt x="2284721" y="617670"/>
                </a:lnTo>
                <a:cubicBezTo>
                  <a:pt x="2284721" y="623351"/>
                  <a:pt x="2284662" y="629018"/>
                  <a:pt x="2283350" y="634646"/>
                </a:cubicBezTo>
                <a:cubicBezTo>
                  <a:pt x="2283392" y="665981"/>
                  <a:pt x="2280942" y="696872"/>
                  <a:pt x="2275883" y="727122"/>
                </a:cubicBezTo>
                <a:lnTo>
                  <a:pt x="2275345" y="733798"/>
                </a:lnTo>
                <a:cubicBezTo>
                  <a:pt x="2275175" y="733803"/>
                  <a:pt x="2275007" y="733808"/>
                  <a:pt x="2274839" y="733861"/>
                </a:cubicBezTo>
                <a:cubicBezTo>
                  <a:pt x="2224564" y="1086726"/>
                  <a:pt x="1943525" y="1367503"/>
                  <a:pt x="1584673" y="1426902"/>
                </a:cubicBezTo>
                <a:lnTo>
                  <a:pt x="1584557" y="1428050"/>
                </a:lnTo>
                <a:cubicBezTo>
                  <a:pt x="1579247" y="1429061"/>
                  <a:pt x="1573918" y="1430009"/>
                  <a:pt x="1568341" y="1429590"/>
                </a:cubicBezTo>
                <a:cubicBezTo>
                  <a:pt x="1537169" y="1435144"/>
                  <a:pt x="1505289" y="1438125"/>
                  <a:pt x="1472914" y="1438652"/>
                </a:cubicBezTo>
                <a:lnTo>
                  <a:pt x="1455796" y="1440278"/>
                </a:lnTo>
                <a:lnTo>
                  <a:pt x="1455770" y="1439783"/>
                </a:lnTo>
                <a:lnTo>
                  <a:pt x="1455271" y="1439816"/>
                </a:lnTo>
                <a:cubicBezTo>
                  <a:pt x="1454705" y="1436014"/>
                  <a:pt x="1454678" y="1432198"/>
                  <a:pt x="1454678" y="1428376"/>
                </a:cubicBezTo>
                <a:cubicBezTo>
                  <a:pt x="1454678" y="1422694"/>
                  <a:pt x="1454736" y="1417025"/>
                  <a:pt x="1456048" y="1411395"/>
                </a:cubicBezTo>
                <a:cubicBezTo>
                  <a:pt x="1456006" y="1380067"/>
                  <a:pt x="1458456" y="1349182"/>
                  <a:pt x="1463513" y="1318938"/>
                </a:cubicBezTo>
                <a:lnTo>
                  <a:pt x="1464053" y="1312248"/>
                </a:lnTo>
                <a:cubicBezTo>
                  <a:pt x="1464221" y="1312243"/>
                  <a:pt x="1464391" y="1312238"/>
                  <a:pt x="1464558" y="1312185"/>
                </a:cubicBezTo>
                <a:cubicBezTo>
                  <a:pt x="1514835" y="959319"/>
                  <a:pt x="1795874" y="678542"/>
                  <a:pt x="2154724" y="619144"/>
                </a:cubicBezTo>
                <a:lnTo>
                  <a:pt x="2154841" y="617996"/>
                </a:lnTo>
                <a:cubicBezTo>
                  <a:pt x="2160150" y="616986"/>
                  <a:pt x="2165478" y="616038"/>
                  <a:pt x="2171054" y="616457"/>
                </a:cubicBezTo>
                <a:cubicBezTo>
                  <a:pt x="2202237" y="610900"/>
                  <a:pt x="2234130" y="607919"/>
                  <a:pt x="2266515" y="607392"/>
                </a:cubicBezTo>
                <a:close/>
                <a:moveTo>
                  <a:pt x="614203" y="605769"/>
                </a:moveTo>
                <a:lnTo>
                  <a:pt x="631290" y="607392"/>
                </a:lnTo>
                <a:cubicBezTo>
                  <a:pt x="663676" y="607919"/>
                  <a:pt x="695568" y="610900"/>
                  <a:pt x="726752" y="616457"/>
                </a:cubicBezTo>
                <a:cubicBezTo>
                  <a:pt x="732328" y="616038"/>
                  <a:pt x="737656" y="616986"/>
                  <a:pt x="742964" y="617996"/>
                </a:cubicBezTo>
                <a:lnTo>
                  <a:pt x="743081" y="619144"/>
                </a:lnTo>
                <a:cubicBezTo>
                  <a:pt x="1101932" y="678542"/>
                  <a:pt x="1382971" y="959319"/>
                  <a:pt x="1433247" y="1312185"/>
                </a:cubicBezTo>
                <a:cubicBezTo>
                  <a:pt x="1433415" y="1312238"/>
                  <a:pt x="1433584" y="1312243"/>
                  <a:pt x="1433753" y="1312248"/>
                </a:cubicBezTo>
                <a:lnTo>
                  <a:pt x="1434293" y="1318938"/>
                </a:lnTo>
                <a:cubicBezTo>
                  <a:pt x="1439350" y="1349182"/>
                  <a:pt x="1441799" y="1380067"/>
                  <a:pt x="1441757" y="1411395"/>
                </a:cubicBezTo>
                <a:cubicBezTo>
                  <a:pt x="1443069" y="1417025"/>
                  <a:pt x="1443128" y="1422694"/>
                  <a:pt x="1443128" y="1428376"/>
                </a:cubicBezTo>
                <a:cubicBezTo>
                  <a:pt x="1443128" y="1432198"/>
                  <a:pt x="1443101" y="1436014"/>
                  <a:pt x="1442535" y="1439816"/>
                </a:cubicBezTo>
                <a:lnTo>
                  <a:pt x="1442036" y="1439783"/>
                </a:lnTo>
                <a:lnTo>
                  <a:pt x="1442010" y="1440278"/>
                </a:lnTo>
                <a:lnTo>
                  <a:pt x="1424891" y="1438652"/>
                </a:lnTo>
                <a:cubicBezTo>
                  <a:pt x="1392517" y="1438125"/>
                  <a:pt x="1360637" y="1435144"/>
                  <a:pt x="1329465" y="1429590"/>
                </a:cubicBezTo>
                <a:cubicBezTo>
                  <a:pt x="1323888" y="1430009"/>
                  <a:pt x="1318559" y="1429061"/>
                  <a:pt x="1313248" y="1428050"/>
                </a:cubicBezTo>
                <a:lnTo>
                  <a:pt x="1313132" y="1426902"/>
                </a:lnTo>
                <a:cubicBezTo>
                  <a:pt x="954281" y="1367503"/>
                  <a:pt x="673242" y="1086726"/>
                  <a:pt x="622966" y="733861"/>
                </a:cubicBezTo>
                <a:cubicBezTo>
                  <a:pt x="622799" y="733808"/>
                  <a:pt x="622630" y="733803"/>
                  <a:pt x="622461" y="733798"/>
                </a:cubicBezTo>
                <a:lnTo>
                  <a:pt x="621923" y="727122"/>
                </a:lnTo>
                <a:cubicBezTo>
                  <a:pt x="616864" y="696872"/>
                  <a:pt x="614413" y="665981"/>
                  <a:pt x="614455" y="634646"/>
                </a:cubicBezTo>
                <a:cubicBezTo>
                  <a:pt x="613143" y="629018"/>
                  <a:pt x="613085" y="623351"/>
                  <a:pt x="613085" y="617670"/>
                </a:cubicBezTo>
                <a:lnTo>
                  <a:pt x="613679" y="606230"/>
                </a:lnTo>
                <a:lnTo>
                  <a:pt x="614177" y="606263"/>
                </a:lnTo>
                <a:close/>
                <a:moveTo>
                  <a:pt x="7360056" y="605769"/>
                </a:moveTo>
                <a:lnTo>
                  <a:pt x="7360082" y="606263"/>
                </a:lnTo>
                <a:lnTo>
                  <a:pt x="7360580" y="606230"/>
                </a:lnTo>
                <a:lnTo>
                  <a:pt x="7361174" y="617670"/>
                </a:lnTo>
                <a:cubicBezTo>
                  <a:pt x="7361174" y="623351"/>
                  <a:pt x="7361116" y="629018"/>
                  <a:pt x="7359804" y="634646"/>
                </a:cubicBezTo>
                <a:cubicBezTo>
                  <a:pt x="7359846" y="665981"/>
                  <a:pt x="7357395" y="696872"/>
                  <a:pt x="7352337" y="727122"/>
                </a:cubicBezTo>
                <a:lnTo>
                  <a:pt x="7351798" y="733798"/>
                </a:lnTo>
                <a:cubicBezTo>
                  <a:pt x="7351629" y="733803"/>
                  <a:pt x="7351460" y="733808"/>
                  <a:pt x="7351293" y="733861"/>
                </a:cubicBezTo>
                <a:cubicBezTo>
                  <a:pt x="7301017" y="1086726"/>
                  <a:pt x="7019978" y="1367503"/>
                  <a:pt x="6661127" y="1426902"/>
                </a:cubicBezTo>
                <a:lnTo>
                  <a:pt x="6661011" y="1428050"/>
                </a:lnTo>
                <a:cubicBezTo>
                  <a:pt x="6655700" y="1429061"/>
                  <a:pt x="6650371" y="1430009"/>
                  <a:pt x="6644794" y="1429590"/>
                </a:cubicBezTo>
                <a:cubicBezTo>
                  <a:pt x="6613622" y="1435144"/>
                  <a:pt x="6581742" y="1438125"/>
                  <a:pt x="6549368" y="1438652"/>
                </a:cubicBezTo>
                <a:lnTo>
                  <a:pt x="6532249" y="1440278"/>
                </a:lnTo>
                <a:lnTo>
                  <a:pt x="6532223" y="1439783"/>
                </a:lnTo>
                <a:lnTo>
                  <a:pt x="6531724" y="1439816"/>
                </a:lnTo>
                <a:cubicBezTo>
                  <a:pt x="6531158" y="1436014"/>
                  <a:pt x="6531131" y="1432198"/>
                  <a:pt x="6531131" y="1428376"/>
                </a:cubicBezTo>
                <a:cubicBezTo>
                  <a:pt x="6531131" y="1422694"/>
                  <a:pt x="6531190" y="1417025"/>
                  <a:pt x="6532502" y="1411395"/>
                </a:cubicBezTo>
                <a:cubicBezTo>
                  <a:pt x="6532460" y="1380067"/>
                  <a:pt x="6534909" y="1349182"/>
                  <a:pt x="6539966" y="1318938"/>
                </a:cubicBezTo>
                <a:lnTo>
                  <a:pt x="6540506" y="1312248"/>
                </a:lnTo>
                <a:cubicBezTo>
                  <a:pt x="6540675" y="1312243"/>
                  <a:pt x="6540844" y="1312238"/>
                  <a:pt x="6541012" y="1312185"/>
                </a:cubicBezTo>
                <a:cubicBezTo>
                  <a:pt x="6591288" y="959319"/>
                  <a:pt x="6872327" y="678542"/>
                  <a:pt x="7231178" y="619144"/>
                </a:cubicBezTo>
                <a:lnTo>
                  <a:pt x="7231295" y="617996"/>
                </a:lnTo>
                <a:cubicBezTo>
                  <a:pt x="7236603" y="616986"/>
                  <a:pt x="7241931" y="616038"/>
                  <a:pt x="7247507" y="616457"/>
                </a:cubicBezTo>
                <a:cubicBezTo>
                  <a:pt x="7278691" y="610900"/>
                  <a:pt x="7310583" y="607919"/>
                  <a:pt x="7342969" y="607392"/>
                </a:cubicBezTo>
                <a:close/>
                <a:moveTo>
                  <a:pt x="591452" y="605769"/>
                </a:moveTo>
                <a:lnTo>
                  <a:pt x="591478" y="606263"/>
                </a:lnTo>
                <a:lnTo>
                  <a:pt x="591976" y="606230"/>
                </a:lnTo>
                <a:lnTo>
                  <a:pt x="592570" y="617670"/>
                </a:lnTo>
                <a:cubicBezTo>
                  <a:pt x="592570" y="623351"/>
                  <a:pt x="592511" y="629018"/>
                  <a:pt x="591199" y="634646"/>
                </a:cubicBezTo>
                <a:cubicBezTo>
                  <a:pt x="591242" y="665981"/>
                  <a:pt x="588791" y="696872"/>
                  <a:pt x="583732" y="727122"/>
                </a:cubicBezTo>
                <a:lnTo>
                  <a:pt x="583194" y="733798"/>
                </a:lnTo>
                <a:cubicBezTo>
                  <a:pt x="583024" y="733803"/>
                  <a:pt x="582856" y="733808"/>
                  <a:pt x="582689" y="733861"/>
                </a:cubicBezTo>
                <a:cubicBezTo>
                  <a:pt x="537576" y="1050490"/>
                  <a:pt x="306662" y="1309076"/>
                  <a:pt x="0" y="1400276"/>
                </a:cubicBezTo>
                <a:lnTo>
                  <a:pt x="0" y="1267938"/>
                </a:lnTo>
                <a:cubicBezTo>
                  <a:pt x="229298" y="1185101"/>
                  <a:pt x="402181" y="989705"/>
                  <a:pt x="449203" y="750600"/>
                </a:cubicBezTo>
                <a:cubicBezTo>
                  <a:pt x="258971" y="791484"/>
                  <a:pt x="97576" y="906749"/>
                  <a:pt x="0" y="1064489"/>
                </a:cubicBezTo>
                <a:lnTo>
                  <a:pt x="0" y="857695"/>
                </a:lnTo>
                <a:cubicBezTo>
                  <a:pt x="121484" y="734788"/>
                  <a:pt x="282199" y="649000"/>
                  <a:pt x="462573" y="619144"/>
                </a:cubicBezTo>
                <a:lnTo>
                  <a:pt x="462690" y="617996"/>
                </a:lnTo>
                <a:cubicBezTo>
                  <a:pt x="467999" y="616986"/>
                  <a:pt x="473327" y="616038"/>
                  <a:pt x="478903" y="616457"/>
                </a:cubicBezTo>
                <a:cubicBezTo>
                  <a:pt x="510086" y="610900"/>
                  <a:pt x="541979" y="607919"/>
                  <a:pt x="574365" y="607392"/>
                </a:cubicBezTo>
                <a:close/>
                <a:moveTo>
                  <a:pt x="11969013" y="0"/>
                </a:moveTo>
                <a:lnTo>
                  <a:pt x="12180097" y="0"/>
                </a:lnTo>
                <a:cubicBezTo>
                  <a:pt x="12184579" y="2797"/>
                  <a:pt x="12188307" y="6390"/>
                  <a:pt x="12192000" y="10016"/>
                </a:cubicBezTo>
                <a:lnTo>
                  <a:pt x="12192000" y="210008"/>
                </a:lnTo>
                <a:cubicBezTo>
                  <a:pt x="12135666" y="124006"/>
                  <a:pt x="12059786" y="51396"/>
                  <a:pt x="11969013" y="0"/>
                </a:cubicBezTo>
                <a:close/>
                <a:moveTo>
                  <a:pt x="11640695" y="0"/>
                </a:moveTo>
                <a:lnTo>
                  <a:pt x="11775234" y="0"/>
                </a:lnTo>
                <a:cubicBezTo>
                  <a:pt x="11842228" y="193636"/>
                  <a:pt x="11995970" y="348667"/>
                  <a:pt x="12192000" y="421829"/>
                </a:cubicBezTo>
                <a:lnTo>
                  <a:pt x="12192000" y="553832"/>
                </a:lnTo>
                <a:cubicBezTo>
                  <a:pt x="11924422" y="471599"/>
                  <a:pt x="11715712" y="262771"/>
                  <a:pt x="11640695" y="0"/>
                </a:cubicBezTo>
                <a:close/>
                <a:moveTo>
                  <a:pt x="11023379" y="0"/>
                </a:moveTo>
                <a:lnTo>
                  <a:pt x="11232088" y="0"/>
                </a:lnTo>
                <a:cubicBezTo>
                  <a:pt x="11066618" y="98005"/>
                  <a:pt x="10947209" y="260867"/>
                  <a:pt x="10909358" y="451830"/>
                </a:cubicBezTo>
                <a:cubicBezTo>
                  <a:pt x="11153410" y="399791"/>
                  <a:pt x="11350000" y="226290"/>
                  <a:pt x="11427896" y="0"/>
                </a:cubicBezTo>
                <a:lnTo>
                  <a:pt x="11561912" y="0"/>
                </a:lnTo>
                <a:cubicBezTo>
                  <a:pt x="11477134" y="299826"/>
                  <a:pt x="11217862" y="529393"/>
                  <a:pt x="10895987" y="582253"/>
                </a:cubicBezTo>
                <a:lnTo>
                  <a:pt x="10895871" y="583392"/>
                </a:lnTo>
                <a:cubicBezTo>
                  <a:pt x="10890560" y="584395"/>
                  <a:pt x="10885231" y="585336"/>
                  <a:pt x="10879654" y="584920"/>
                </a:cubicBezTo>
                <a:cubicBezTo>
                  <a:pt x="10848482" y="590430"/>
                  <a:pt x="10816602" y="593388"/>
                  <a:pt x="10784227" y="593911"/>
                </a:cubicBezTo>
                <a:lnTo>
                  <a:pt x="10767109" y="595524"/>
                </a:lnTo>
                <a:lnTo>
                  <a:pt x="10767083" y="595033"/>
                </a:lnTo>
                <a:lnTo>
                  <a:pt x="10766584" y="595066"/>
                </a:lnTo>
                <a:cubicBezTo>
                  <a:pt x="10766018" y="591293"/>
                  <a:pt x="10765991" y="587507"/>
                  <a:pt x="10765991" y="583715"/>
                </a:cubicBezTo>
                <a:cubicBezTo>
                  <a:pt x="10765991" y="578078"/>
                  <a:pt x="10766050" y="572454"/>
                  <a:pt x="10767362" y="566868"/>
                </a:cubicBezTo>
                <a:cubicBezTo>
                  <a:pt x="10767319" y="535786"/>
                  <a:pt x="10769769" y="505143"/>
                  <a:pt x="10774826" y="475137"/>
                </a:cubicBezTo>
                <a:lnTo>
                  <a:pt x="10775366" y="468500"/>
                </a:lnTo>
                <a:cubicBezTo>
                  <a:pt x="10775535" y="468495"/>
                  <a:pt x="10775704" y="468490"/>
                  <a:pt x="10775872" y="468437"/>
                </a:cubicBezTo>
                <a:cubicBezTo>
                  <a:pt x="10802174" y="285283"/>
                  <a:pt x="10891635" y="121704"/>
                  <a:pt x="11023379" y="0"/>
                </a:cubicBezTo>
                <a:close/>
                <a:moveTo>
                  <a:pt x="9949555" y="0"/>
                </a:moveTo>
                <a:lnTo>
                  <a:pt x="10083571" y="0"/>
                </a:lnTo>
                <a:cubicBezTo>
                  <a:pt x="10161467" y="226290"/>
                  <a:pt x="10358057" y="399791"/>
                  <a:pt x="10602109" y="451830"/>
                </a:cubicBezTo>
                <a:cubicBezTo>
                  <a:pt x="10564258" y="260867"/>
                  <a:pt x="10444849" y="98005"/>
                  <a:pt x="10279379" y="0"/>
                </a:cubicBezTo>
                <a:lnTo>
                  <a:pt x="10488089" y="0"/>
                </a:lnTo>
                <a:cubicBezTo>
                  <a:pt x="10619833" y="121704"/>
                  <a:pt x="10709293" y="285283"/>
                  <a:pt x="10735596" y="468437"/>
                </a:cubicBezTo>
                <a:cubicBezTo>
                  <a:pt x="10735763" y="468490"/>
                  <a:pt x="10735932" y="468495"/>
                  <a:pt x="10736101" y="468500"/>
                </a:cubicBezTo>
                <a:lnTo>
                  <a:pt x="10736641" y="475137"/>
                </a:lnTo>
                <a:cubicBezTo>
                  <a:pt x="10741698" y="505143"/>
                  <a:pt x="10744148" y="535786"/>
                  <a:pt x="10744105" y="566868"/>
                </a:cubicBezTo>
                <a:cubicBezTo>
                  <a:pt x="10745417" y="572454"/>
                  <a:pt x="10745476" y="578078"/>
                  <a:pt x="10745476" y="583715"/>
                </a:cubicBezTo>
                <a:cubicBezTo>
                  <a:pt x="10745476" y="587507"/>
                  <a:pt x="10745449" y="591293"/>
                  <a:pt x="10744883" y="595066"/>
                </a:cubicBezTo>
                <a:lnTo>
                  <a:pt x="10744384" y="595033"/>
                </a:lnTo>
                <a:lnTo>
                  <a:pt x="10744358" y="595524"/>
                </a:lnTo>
                <a:lnTo>
                  <a:pt x="10727240" y="593911"/>
                </a:lnTo>
                <a:cubicBezTo>
                  <a:pt x="10694865" y="593388"/>
                  <a:pt x="10662985" y="590430"/>
                  <a:pt x="10631813" y="584920"/>
                </a:cubicBezTo>
                <a:cubicBezTo>
                  <a:pt x="10626236" y="585336"/>
                  <a:pt x="10620907" y="584395"/>
                  <a:pt x="10615596" y="583392"/>
                </a:cubicBezTo>
                <a:lnTo>
                  <a:pt x="10615480" y="582253"/>
                </a:lnTo>
                <a:cubicBezTo>
                  <a:pt x="10293605" y="529393"/>
                  <a:pt x="10034333" y="299826"/>
                  <a:pt x="9949555" y="0"/>
                </a:cubicBezTo>
                <a:close/>
                <a:moveTo>
                  <a:pt x="9331225" y="0"/>
                </a:moveTo>
                <a:lnTo>
                  <a:pt x="9539935" y="0"/>
                </a:lnTo>
                <a:cubicBezTo>
                  <a:pt x="9374465" y="98005"/>
                  <a:pt x="9255056" y="260867"/>
                  <a:pt x="9217205" y="451830"/>
                </a:cubicBezTo>
                <a:cubicBezTo>
                  <a:pt x="9461257" y="399791"/>
                  <a:pt x="9657847" y="226290"/>
                  <a:pt x="9735743" y="0"/>
                </a:cubicBezTo>
                <a:lnTo>
                  <a:pt x="9869759" y="0"/>
                </a:lnTo>
                <a:cubicBezTo>
                  <a:pt x="9784981" y="299826"/>
                  <a:pt x="9525709" y="529393"/>
                  <a:pt x="9203834" y="582253"/>
                </a:cubicBezTo>
                <a:lnTo>
                  <a:pt x="9203718" y="583392"/>
                </a:lnTo>
                <a:cubicBezTo>
                  <a:pt x="9198407" y="584395"/>
                  <a:pt x="9193078" y="585336"/>
                  <a:pt x="9187501" y="584920"/>
                </a:cubicBezTo>
                <a:cubicBezTo>
                  <a:pt x="9156329" y="590430"/>
                  <a:pt x="9124449" y="593388"/>
                  <a:pt x="9092074" y="593911"/>
                </a:cubicBezTo>
                <a:lnTo>
                  <a:pt x="9074956" y="595524"/>
                </a:lnTo>
                <a:lnTo>
                  <a:pt x="9074930" y="595033"/>
                </a:lnTo>
                <a:lnTo>
                  <a:pt x="9074431" y="595066"/>
                </a:lnTo>
                <a:cubicBezTo>
                  <a:pt x="9073865" y="591293"/>
                  <a:pt x="9073838" y="587507"/>
                  <a:pt x="9073838" y="583715"/>
                </a:cubicBezTo>
                <a:cubicBezTo>
                  <a:pt x="9073838" y="578078"/>
                  <a:pt x="9073897" y="572454"/>
                  <a:pt x="9075209" y="566868"/>
                </a:cubicBezTo>
                <a:cubicBezTo>
                  <a:pt x="9075166" y="535786"/>
                  <a:pt x="9077616" y="505143"/>
                  <a:pt x="9082673" y="475137"/>
                </a:cubicBezTo>
                <a:lnTo>
                  <a:pt x="9083213" y="468500"/>
                </a:lnTo>
                <a:cubicBezTo>
                  <a:pt x="9083382" y="468495"/>
                  <a:pt x="9083551" y="468490"/>
                  <a:pt x="9083718" y="468437"/>
                </a:cubicBezTo>
                <a:cubicBezTo>
                  <a:pt x="9110021" y="285283"/>
                  <a:pt x="9199481" y="121704"/>
                  <a:pt x="9331225" y="0"/>
                </a:cubicBezTo>
                <a:close/>
                <a:moveTo>
                  <a:pt x="8257405" y="0"/>
                </a:moveTo>
                <a:lnTo>
                  <a:pt x="8391420" y="0"/>
                </a:lnTo>
                <a:cubicBezTo>
                  <a:pt x="8469316" y="226290"/>
                  <a:pt x="8665906" y="399791"/>
                  <a:pt x="8909958" y="451830"/>
                </a:cubicBezTo>
                <a:cubicBezTo>
                  <a:pt x="8872107" y="260867"/>
                  <a:pt x="8752698" y="98005"/>
                  <a:pt x="8587228" y="0"/>
                </a:cubicBezTo>
                <a:lnTo>
                  <a:pt x="8795937" y="0"/>
                </a:lnTo>
                <a:cubicBezTo>
                  <a:pt x="8927681" y="121704"/>
                  <a:pt x="9017142" y="285283"/>
                  <a:pt x="9043444" y="468437"/>
                </a:cubicBezTo>
                <a:cubicBezTo>
                  <a:pt x="9043612" y="468490"/>
                  <a:pt x="9043781" y="468495"/>
                  <a:pt x="9043950" y="468500"/>
                </a:cubicBezTo>
                <a:lnTo>
                  <a:pt x="9044490" y="475137"/>
                </a:lnTo>
                <a:cubicBezTo>
                  <a:pt x="9049547" y="505143"/>
                  <a:pt x="9051997" y="535786"/>
                  <a:pt x="9051954" y="566868"/>
                </a:cubicBezTo>
                <a:cubicBezTo>
                  <a:pt x="9053266" y="572454"/>
                  <a:pt x="9053325" y="578078"/>
                  <a:pt x="9053325" y="583715"/>
                </a:cubicBezTo>
                <a:cubicBezTo>
                  <a:pt x="9053325" y="587507"/>
                  <a:pt x="9053298" y="591293"/>
                  <a:pt x="9052732" y="595066"/>
                </a:cubicBezTo>
                <a:lnTo>
                  <a:pt x="9052233" y="595033"/>
                </a:lnTo>
                <a:lnTo>
                  <a:pt x="9052207" y="595524"/>
                </a:lnTo>
                <a:lnTo>
                  <a:pt x="9035089" y="593911"/>
                </a:lnTo>
                <a:cubicBezTo>
                  <a:pt x="9002714" y="593388"/>
                  <a:pt x="8970834" y="590430"/>
                  <a:pt x="8939662" y="584920"/>
                </a:cubicBezTo>
                <a:cubicBezTo>
                  <a:pt x="8934085" y="585336"/>
                  <a:pt x="8928756" y="584395"/>
                  <a:pt x="8923445" y="583392"/>
                </a:cubicBezTo>
                <a:lnTo>
                  <a:pt x="8923329" y="582253"/>
                </a:lnTo>
                <a:cubicBezTo>
                  <a:pt x="8601454" y="529393"/>
                  <a:pt x="8342182" y="299826"/>
                  <a:pt x="8257405" y="0"/>
                </a:cubicBezTo>
                <a:close/>
                <a:moveTo>
                  <a:pt x="7639075" y="0"/>
                </a:moveTo>
                <a:lnTo>
                  <a:pt x="7847784" y="0"/>
                </a:lnTo>
                <a:cubicBezTo>
                  <a:pt x="7682314" y="98005"/>
                  <a:pt x="7562905" y="260867"/>
                  <a:pt x="7525054" y="451830"/>
                </a:cubicBezTo>
                <a:cubicBezTo>
                  <a:pt x="7769107" y="399791"/>
                  <a:pt x="7965696" y="226290"/>
                  <a:pt x="8043592" y="0"/>
                </a:cubicBezTo>
                <a:lnTo>
                  <a:pt x="8177609" y="0"/>
                </a:lnTo>
                <a:cubicBezTo>
                  <a:pt x="8092830" y="299826"/>
                  <a:pt x="7833558" y="529393"/>
                  <a:pt x="7511683" y="582253"/>
                </a:cubicBezTo>
                <a:lnTo>
                  <a:pt x="7511567" y="583392"/>
                </a:lnTo>
                <a:cubicBezTo>
                  <a:pt x="7506256" y="584395"/>
                  <a:pt x="7500927" y="585336"/>
                  <a:pt x="7495350" y="584920"/>
                </a:cubicBezTo>
                <a:cubicBezTo>
                  <a:pt x="7464178" y="590430"/>
                  <a:pt x="7432298" y="593388"/>
                  <a:pt x="7399924" y="593911"/>
                </a:cubicBezTo>
                <a:lnTo>
                  <a:pt x="7382805" y="595524"/>
                </a:lnTo>
                <a:lnTo>
                  <a:pt x="7382779" y="595033"/>
                </a:lnTo>
                <a:lnTo>
                  <a:pt x="7382280" y="595066"/>
                </a:lnTo>
                <a:cubicBezTo>
                  <a:pt x="7381714" y="591293"/>
                  <a:pt x="7381687" y="587507"/>
                  <a:pt x="7381687" y="583715"/>
                </a:cubicBezTo>
                <a:cubicBezTo>
                  <a:pt x="7381687" y="578078"/>
                  <a:pt x="7381746" y="572454"/>
                  <a:pt x="7383058" y="566868"/>
                </a:cubicBezTo>
                <a:cubicBezTo>
                  <a:pt x="7383016" y="535786"/>
                  <a:pt x="7385465" y="505143"/>
                  <a:pt x="7390522" y="475137"/>
                </a:cubicBezTo>
                <a:lnTo>
                  <a:pt x="7391062" y="468500"/>
                </a:lnTo>
                <a:cubicBezTo>
                  <a:pt x="7391231" y="468495"/>
                  <a:pt x="7391400" y="468490"/>
                  <a:pt x="7391568" y="468437"/>
                </a:cubicBezTo>
                <a:cubicBezTo>
                  <a:pt x="7417870" y="285283"/>
                  <a:pt x="7507331" y="121703"/>
                  <a:pt x="7639075" y="0"/>
                </a:cubicBezTo>
                <a:close/>
                <a:moveTo>
                  <a:pt x="6565254" y="0"/>
                </a:moveTo>
                <a:lnTo>
                  <a:pt x="6699270" y="0"/>
                </a:lnTo>
                <a:cubicBezTo>
                  <a:pt x="6777166" y="226290"/>
                  <a:pt x="6973755" y="399791"/>
                  <a:pt x="7217807" y="451830"/>
                </a:cubicBezTo>
                <a:cubicBezTo>
                  <a:pt x="7179956" y="260867"/>
                  <a:pt x="7060547" y="98005"/>
                  <a:pt x="6895077" y="0"/>
                </a:cubicBezTo>
                <a:lnTo>
                  <a:pt x="7103787" y="0"/>
                </a:lnTo>
                <a:cubicBezTo>
                  <a:pt x="7235531" y="121704"/>
                  <a:pt x="7324992" y="285283"/>
                  <a:pt x="7351294" y="468437"/>
                </a:cubicBezTo>
                <a:cubicBezTo>
                  <a:pt x="7351461" y="468490"/>
                  <a:pt x="7351631" y="468495"/>
                  <a:pt x="7351799" y="468500"/>
                </a:cubicBezTo>
                <a:lnTo>
                  <a:pt x="7352340" y="475137"/>
                </a:lnTo>
                <a:cubicBezTo>
                  <a:pt x="7357396" y="505143"/>
                  <a:pt x="7359846" y="535786"/>
                  <a:pt x="7359804" y="566868"/>
                </a:cubicBezTo>
                <a:cubicBezTo>
                  <a:pt x="7361116" y="572454"/>
                  <a:pt x="7361174" y="578078"/>
                  <a:pt x="7361174" y="583715"/>
                </a:cubicBezTo>
                <a:cubicBezTo>
                  <a:pt x="7361174" y="587507"/>
                  <a:pt x="7361147" y="591293"/>
                  <a:pt x="7360581" y="595066"/>
                </a:cubicBezTo>
                <a:lnTo>
                  <a:pt x="7360082" y="595033"/>
                </a:lnTo>
                <a:lnTo>
                  <a:pt x="7360056" y="595524"/>
                </a:lnTo>
                <a:lnTo>
                  <a:pt x="7342938" y="593911"/>
                </a:lnTo>
                <a:cubicBezTo>
                  <a:pt x="7310564" y="593388"/>
                  <a:pt x="7278683" y="590430"/>
                  <a:pt x="7247511" y="584920"/>
                </a:cubicBezTo>
                <a:cubicBezTo>
                  <a:pt x="7241934" y="585336"/>
                  <a:pt x="7236605" y="584395"/>
                  <a:pt x="7231295" y="583392"/>
                </a:cubicBezTo>
                <a:lnTo>
                  <a:pt x="7231179" y="582253"/>
                </a:lnTo>
                <a:cubicBezTo>
                  <a:pt x="6909304" y="529393"/>
                  <a:pt x="6650032" y="299826"/>
                  <a:pt x="6565254" y="0"/>
                </a:cubicBezTo>
                <a:close/>
                <a:moveTo>
                  <a:pt x="5946924" y="0"/>
                </a:moveTo>
                <a:lnTo>
                  <a:pt x="6155633" y="0"/>
                </a:lnTo>
                <a:cubicBezTo>
                  <a:pt x="5990163" y="98005"/>
                  <a:pt x="5870754" y="260867"/>
                  <a:pt x="5832903" y="451830"/>
                </a:cubicBezTo>
                <a:cubicBezTo>
                  <a:pt x="6076956" y="399791"/>
                  <a:pt x="6273545" y="226290"/>
                  <a:pt x="6351441" y="0"/>
                </a:cubicBezTo>
                <a:lnTo>
                  <a:pt x="6485457" y="0"/>
                </a:lnTo>
                <a:cubicBezTo>
                  <a:pt x="6400679" y="299826"/>
                  <a:pt x="6141407" y="529393"/>
                  <a:pt x="5819531" y="582253"/>
                </a:cubicBezTo>
                <a:lnTo>
                  <a:pt x="5819415" y="583392"/>
                </a:lnTo>
                <a:cubicBezTo>
                  <a:pt x="5814105" y="584395"/>
                  <a:pt x="5808776" y="585336"/>
                  <a:pt x="5803199" y="584920"/>
                </a:cubicBezTo>
                <a:cubicBezTo>
                  <a:pt x="5772027" y="590430"/>
                  <a:pt x="5740146" y="593388"/>
                  <a:pt x="5707772" y="593911"/>
                </a:cubicBezTo>
                <a:lnTo>
                  <a:pt x="5690654" y="595524"/>
                </a:lnTo>
                <a:lnTo>
                  <a:pt x="5690628" y="595033"/>
                </a:lnTo>
                <a:lnTo>
                  <a:pt x="5690129" y="595066"/>
                </a:lnTo>
                <a:cubicBezTo>
                  <a:pt x="5689563" y="591293"/>
                  <a:pt x="5689536" y="587507"/>
                  <a:pt x="5689536" y="583715"/>
                </a:cubicBezTo>
                <a:cubicBezTo>
                  <a:pt x="5689536" y="578078"/>
                  <a:pt x="5689594" y="572454"/>
                  <a:pt x="5690906" y="566868"/>
                </a:cubicBezTo>
                <a:cubicBezTo>
                  <a:pt x="5690864" y="535786"/>
                  <a:pt x="5693314" y="505143"/>
                  <a:pt x="5698370" y="475137"/>
                </a:cubicBezTo>
                <a:lnTo>
                  <a:pt x="5698911" y="468500"/>
                </a:lnTo>
                <a:cubicBezTo>
                  <a:pt x="5699079" y="468495"/>
                  <a:pt x="5699249" y="468490"/>
                  <a:pt x="5699416" y="468437"/>
                </a:cubicBezTo>
                <a:cubicBezTo>
                  <a:pt x="5725719" y="285283"/>
                  <a:pt x="5815180" y="121704"/>
                  <a:pt x="5946924" y="0"/>
                </a:cubicBezTo>
                <a:close/>
                <a:moveTo>
                  <a:pt x="4873102" y="0"/>
                </a:moveTo>
                <a:lnTo>
                  <a:pt x="5007119" y="0"/>
                </a:lnTo>
                <a:cubicBezTo>
                  <a:pt x="5085015" y="226291"/>
                  <a:pt x="5281604" y="399791"/>
                  <a:pt x="5525656" y="451830"/>
                </a:cubicBezTo>
                <a:cubicBezTo>
                  <a:pt x="5487805" y="260867"/>
                  <a:pt x="5368397" y="98005"/>
                  <a:pt x="5202927" y="0"/>
                </a:cubicBezTo>
                <a:lnTo>
                  <a:pt x="5411635" y="0"/>
                </a:lnTo>
                <a:cubicBezTo>
                  <a:pt x="5543380" y="121703"/>
                  <a:pt x="5632840" y="285283"/>
                  <a:pt x="5659142" y="468437"/>
                </a:cubicBezTo>
                <a:cubicBezTo>
                  <a:pt x="5659310" y="468490"/>
                  <a:pt x="5659479" y="468495"/>
                  <a:pt x="5659648" y="468499"/>
                </a:cubicBezTo>
                <a:lnTo>
                  <a:pt x="5660188" y="475137"/>
                </a:lnTo>
                <a:cubicBezTo>
                  <a:pt x="5665245" y="505143"/>
                  <a:pt x="5667694" y="535786"/>
                  <a:pt x="5667652" y="566868"/>
                </a:cubicBezTo>
                <a:cubicBezTo>
                  <a:pt x="5668964" y="572454"/>
                  <a:pt x="5669023" y="578078"/>
                  <a:pt x="5669023" y="583715"/>
                </a:cubicBezTo>
                <a:cubicBezTo>
                  <a:pt x="5669023" y="587508"/>
                  <a:pt x="5668996" y="591293"/>
                  <a:pt x="5668430" y="595066"/>
                </a:cubicBezTo>
                <a:lnTo>
                  <a:pt x="5667931" y="595033"/>
                </a:lnTo>
                <a:lnTo>
                  <a:pt x="5667905" y="595524"/>
                </a:lnTo>
                <a:lnTo>
                  <a:pt x="5650786" y="593911"/>
                </a:lnTo>
                <a:cubicBezTo>
                  <a:pt x="5618412" y="593388"/>
                  <a:pt x="5586532" y="590430"/>
                  <a:pt x="5555360" y="584920"/>
                </a:cubicBezTo>
                <a:cubicBezTo>
                  <a:pt x="5549783" y="585336"/>
                  <a:pt x="5544454" y="584395"/>
                  <a:pt x="5539143" y="583392"/>
                </a:cubicBezTo>
                <a:lnTo>
                  <a:pt x="5539027" y="582253"/>
                </a:lnTo>
                <a:cubicBezTo>
                  <a:pt x="5217153" y="529393"/>
                  <a:pt x="4957881" y="299826"/>
                  <a:pt x="4873102" y="0"/>
                </a:cubicBezTo>
                <a:close/>
                <a:moveTo>
                  <a:pt x="4254773" y="0"/>
                </a:moveTo>
                <a:lnTo>
                  <a:pt x="4463482" y="0"/>
                </a:lnTo>
                <a:cubicBezTo>
                  <a:pt x="4298012" y="98005"/>
                  <a:pt x="4178603" y="260867"/>
                  <a:pt x="4140752" y="451830"/>
                </a:cubicBezTo>
                <a:cubicBezTo>
                  <a:pt x="4384804" y="399791"/>
                  <a:pt x="4581394" y="226291"/>
                  <a:pt x="4659290" y="0"/>
                </a:cubicBezTo>
                <a:lnTo>
                  <a:pt x="4793306" y="0"/>
                </a:lnTo>
                <a:cubicBezTo>
                  <a:pt x="4708528" y="299826"/>
                  <a:pt x="4449256" y="529393"/>
                  <a:pt x="4127381" y="582253"/>
                </a:cubicBezTo>
                <a:lnTo>
                  <a:pt x="4127264" y="583392"/>
                </a:lnTo>
                <a:cubicBezTo>
                  <a:pt x="4121954" y="584395"/>
                  <a:pt x="4116625" y="585336"/>
                  <a:pt x="4111048" y="584920"/>
                </a:cubicBezTo>
                <a:cubicBezTo>
                  <a:pt x="4079876" y="590430"/>
                  <a:pt x="4047996" y="593388"/>
                  <a:pt x="4015621" y="593911"/>
                </a:cubicBezTo>
                <a:lnTo>
                  <a:pt x="3998503" y="595524"/>
                </a:lnTo>
                <a:lnTo>
                  <a:pt x="3998477" y="595033"/>
                </a:lnTo>
                <a:lnTo>
                  <a:pt x="3997978" y="595066"/>
                </a:lnTo>
                <a:cubicBezTo>
                  <a:pt x="3997412" y="591293"/>
                  <a:pt x="3997385" y="587507"/>
                  <a:pt x="3997385" y="583715"/>
                </a:cubicBezTo>
                <a:cubicBezTo>
                  <a:pt x="3997385" y="578078"/>
                  <a:pt x="3997443" y="572454"/>
                  <a:pt x="3998755" y="566868"/>
                </a:cubicBezTo>
                <a:cubicBezTo>
                  <a:pt x="3998713" y="535786"/>
                  <a:pt x="4001163" y="505143"/>
                  <a:pt x="4006219" y="475137"/>
                </a:cubicBezTo>
                <a:lnTo>
                  <a:pt x="4006760" y="468499"/>
                </a:lnTo>
                <a:cubicBezTo>
                  <a:pt x="4006928" y="468495"/>
                  <a:pt x="4007098" y="468490"/>
                  <a:pt x="4007265" y="468437"/>
                </a:cubicBezTo>
                <a:cubicBezTo>
                  <a:pt x="4033568" y="285283"/>
                  <a:pt x="4123028" y="121703"/>
                  <a:pt x="4254773" y="0"/>
                </a:cubicBezTo>
                <a:close/>
                <a:moveTo>
                  <a:pt x="3180951" y="0"/>
                </a:moveTo>
                <a:lnTo>
                  <a:pt x="3314968" y="0"/>
                </a:lnTo>
                <a:cubicBezTo>
                  <a:pt x="3392864" y="226291"/>
                  <a:pt x="3589453" y="399791"/>
                  <a:pt x="3833505" y="451830"/>
                </a:cubicBezTo>
                <a:cubicBezTo>
                  <a:pt x="3795654" y="260867"/>
                  <a:pt x="3676245" y="98005"/>
                  <a:pt x="3510776" y="0"/>
                </a:cubicBezTo>
                <a:lnTo>
                  <a:pt x="3719484" y="0"/>
                </a:lnTo>
                <a:cubicBezTo>
                  <a:pt x="3851229" y="121703"/>
                  <a:pt x="3940689" y="285283"/>
                  <a:pt x="3966991" y="468437"/>
                </a:cubicBezTo>
                <a:cubicBezTo>
                  <a:pt x="3967159" y="468490"/>
                  <a:pt x="3967328" y="468495"/>
                  <a:pt x="3967497" y="468499"/>
                </a:cubicBezTo>
                <a:lnTo>
                  <a:pt x="3968037" y="475137"/>
                </a:lnTo>
                <a:cubicBezTo>
                  <a:pt x="3973094" y="505143"/>
                  <a:pt x="3975543" y="535786"/>
                  <a:pt x="3975501" y="566868"/>
                </a:cubicBezTo>
                <a:cubicBezTo>
                  <a:pt x="3976813" y="572454"/>
                  <a:pt x="3976872" y="578078"/>
                  <a:pt x="3976872" y="583715"/>
                </a:cubicBezTo>
                <a:cubicBezTo>
                  <a:pt x="3976872" y="587508"/>
                  <a:pt x="3976845" y="591293"/>
                  <a:pt x="3976279" y="595066"/>
                </a:cubicBezTo>
                <a:lnTo>
                  <a:pt x="3975780" y="595033"/>
                </a:lnTo>
                <a:lnTo>
                  <a:pt x="3975754" y="595524"/>
                </a:lnTo>
                <a:lnTo>
                  <a:pt x="3958635" y="593911"/>
                </a:lnTo>
                <a:cubicBezTo>
                  <a:pt x="3926261" y="593388"/>
                  <a:pt x="3894381" y="590430"/>
                  <a:pt x="3863209" y="584920"/>
                </a:cubicBezTo>
                <a:cubicBezTo>
                  <a:pt x="3857632" y="585336"/>
                  <a:pt x="3852303" y="584395"/>
                  <a:pt x="3846992" y="583392"/>
                </a:cubicBezTo>
                <a:lnTo>
                  <a:pt x="3846876" y="582253"/>
                </a:lnTo>
                <a:cubicBezTo>
                  <a:pt x="3525002" y="529393"/>
                  <a:pt x="3265729" y="299826"/>
                  <a:pt x="3180951" y="0"/>
                </a:cubicBezTo>
                <a:close/>
                <a:moveTo>
                  <a:pt x="2562622" y="0"/>
                </a:moveTo>
                <a:lnTo>
                  <a:pt x="2771330" y="0"/>
                </a:lnTo>
                <a:cubicBezTo>
                  <a:pt x="2605861" y="98005"/>
                  <a:pt x="2486452" y="260867"/>
                  <a:pt x="2448601" y="451830"/>
                </a:cubicBezTo>
                <a:cubicBezTo>
                  <a:pt x="2692653" y="399791"/>
                  <a:pt x="2889242" y="226291"/>
                  <a:pt x="2967139" y="0"/>
                </a:cubicBezTo>
                <a:lnTo>
                  <a:pt x="3101155" y="0"/>
                </a:lnTo>
                <a:cubicBezTo>
                  <a:pt x="3016377" y="299826"/>
                  <a:pt x="2757105" y="529393"/>
                  <a:pt x="2435230" y="582253"/>
                </a:cubicBezTo>
                <a:lnTo>
                  <a:pt x="2435113" y="583392"/>
                </a:lnTo>
                <a:cubicBezTo>
                  <a:pt x="2429803" y="584395"/>
                  <a:pt x="2424474" y="585336"/>
                  <a:pt x="2418897" y="584920"/>
                </a:cubicBezTo>
                <a:cubicBezTo>
                  <a:pt x="2387725" y="590430"/>
                  <a:pt x="2355845" y="593388"/>
                  <a:pt x="2323470" y="593911"/>
                </a:cubicBezTo>
                <a:lnTo>
                  <a:pt x="2306352" y="595524"/>
                </a:lnTo>
                <a:lnTo>
                  <a:pt x="2306326" y="595033"/>
                </a:lnTo>
                <a:lnTo>
                  <a:pt x="2305827" y="595066"/>
                </a:lnTo>
                <a:cubicBezTo>
                  <a:pt x="2305261" y="591293"/>
                  <a:pt x="2305234" y="587507"/>
                  <a:pt x="2305234" y="583715"/>
                </a:cubicBezTo>
                <a:cubicBezTo>
                  <a:pt x="2305234" y="578078"/>
                  <a:pt x="2305292" y="572454"/>
                  <a:pt x="2306604" y="566868"/>
                </a:cubicBezTo>
                <a:cubicBezTo>
                  <a:pt x="2306562" y="535786"/>
                  <a:pt x="2309012" y="505143"/>
                  <a:pt x="2314068" y="475137"/>
                </a:cubicBezTo>
                <a:lnTo>
                  <a:pt x="2314609" y="468499"/>
                </a:lnTo>
                <a:cubicBezTo>
                  <a:pt x="2314777" y="468495"/>
                  <a:pt x="2314947" y="468490"/>
                  <a:pt x="2315114" y="468437"/>
                </a:cubicBezTo>
                <a:cubicBezTo>
                  <a:pt x="2341417" y="285283"/>
                  <a:pt x="2430877" y="121704"/>
                  <a:pt x="2562622" y="0"/>
                </a:cubicBezTo>
                <a:close/>
                <a:moveTo>
                  <a:pt x="1488800" y="0"/>
                </a:moveTo>
                <a:lnTo>
                  <a:pt x="1622816" y="0"/>
                </a:lnTo>
                <a:cubicBezTo>
                  <a:pt x="1700712" y="226290"/>
                  <a:pt x="1897302" y="399791"/>
                  <a:pt x="2141354" y="451830"/>
                </a:cubicBezTo>
                <a:cubicBezTo>
                  <a:pt x="2103503" y="260867"/>
                  <a:pt x="1984094" y="98005"/>
                  <a:pt x="1818624" y="0"/>
                </a:cubicBezTo>
                <a:lnTo>
                  <a:pt x="2027333" y="0"/>
                </a:lnTo>
                <a:cubicBezTo>
                  <a:pt x="2159078" y="121703"/>
                  <a:pt x="2248538" y="285283"/>
                  <a:pt x="2274840" y="468437"/>
                </a:cubicBezTo>
                <a:cubicBezTo>
                  <a:pt x="2275008" y="468490"/>
                  <a:pt x="2275177" y="468495"/>
                  <a:pt x="2275346" y="468500"/>
                </a:cubicBezTo>
                <a:lnTo>
                  <a:pt x="2275886" y="475137"/>
                </a:lnTo>
                <a:cubicBezTo>
                  <a:pt x="2280943" y="505143"/>
                  <a:pt x="2283392" y="535786"/>
                  <a:pt x="2283350" y="566868"/>
                </a:cubicBezTo>
                <a:cubicBezTo>
                  <a:pt x="2284662" y="572454"/>
                  <a:pt x="2284721" y="578078"/>
                  <a:pt x="2284721" y="583715"/>
                </a:cubicBezTo>
                <a:cubicBezTo>
                  <a:pt x="2284721" y="587508"/>
                  <a:pt x="2284694" y="591293"/>
                  <a:pt x="2284128" y="595066"/>
                </a:cubicBezTo>
                <a:lnTo>
                  <a:pt x="2283629" y="595033"/>
                </a:lnTo>
                <a:lnTo>
                  <a:pt x="2283603" y="595524"/>
                </a:lnTo>
                <a:lnTo>
                  <a:pt x="2266484" y="593911"/>
                </a:lnTo>
                <a:cubicBezTo>
                  <a:pt x="2234110" y="593388"/>
                  <a:pt x="2202230" y="590430"/>
                  <a:pt x="2171058" y="584920"/>
                </a:cubicBezTo>
                <a:cubicBezTo>
                  <a:pt x="2165481" y="585336"/>
                  <a:pt x="2160152" y="584395"/>
                  <a:pt x="2154841" y="583392"/>
                </a:cubicBezTo>
                <a:lnTo>
                  <a:pt x="2154725" y="582253"/>
                </a:lnTo>
                <a:cubicBezTo>
                  <a:pt x="1832850" y="529393"/>
                  <a:pt x="1573578" y="299826"/>
                  <a:pt x="1488800" y="0"/>
                </a:cubicBezTo>
                <a:close/>
                <a:moveTo>
                  <a:pt x="870471" y="0"/>
                </a:moveTo>
                <a:lnTo>
                  <a:pt x="1079179" y="0"/>
                </a:lnTo>
                <a:cubicBezTo>
                  <a:pt x="913710" y="98005"/>
                  <a:pt x="794301" y="260867"/>
                  <a:pt x="756450" y="451830"/>
                </a:cubicBezTo>
                <a:cubicBezTo>
                  <a:pt x="1000502" y="399791"/>
                  <a:pt x="1197091" y="226291"/>
                  <a:pt x="1274988" y="0"/>
                </a:cubicBezTo>
                <a:lnTo>
                  <a:pt x="1409004" y="0"/>
                </a:lnTo>
                <a:cubicBezTo>
                  <a:pt x="1324226" y="299826"/>
                  <a:pt x="1064954" y="529393"/>
                  <a:pt x="743078" y="582253"/>
                </a:cubicBezTo>
                <a:lnTo>
                  <a:pt x="742962" y="583392"/>
                </a:lnTo>
                <a:cubicBezTo>
                  <a:pt x="737652" y="584395"/>
                  <a:pt x="732323" y="585336"/>
                  <a:pt x="726746" y="584920"/>
                </a:cubicBezTo>
                <a:cubicBezTo>
                  <a:pt x="695574" y="590430"/>
                  <a:pt x="663693" y="593388"/>
                  <a:pt x="631319" y="593911"/>
                </a:cubicBezTo>
                <a:lnTo>
                  <a:pt x="614201" y="595524"/>
                </a:lnTo>
                <a:lnTo>
                  <a:pt x="614175" y="595033"/>
                </a:lnTo>
                <a:lnTo>
                  <a:pt x="613676" y="595066"/>
                </a:lnTo>
                <a:cubicBezTo>
                  <a:pt x="613110" y="591293"/>
                  <a:pt x="613083" y="587507"/>
                  <a:pt x="613083" y="583715"/>
                </a:cubicBezTo>
                <a:cubicBezTo>
                  <a:pt x="613083" y="578078"/>
                  <a:pt x="613141" y="572454"/>
                  <a:pt x="614453" y="566868"/>
                </a:cubicBezTo>
                <a:cubicBezTo>
                  <a:pt x="614411" y="535786"/>
                  <a:pt x="616861" y="505143"/>
                  <a:pt x="621918" y="475137"/>
                </a:cubicBezTo>
                <a:lnTo>
                  <a:pt x="622458" y="468499"/>
                </a:lnTo>
                <a:cubicBezTo>
                  <a:pt x="622626" y="468495"/>
                  <a:pt x="622796" y="468490"/>
                  <a:pt x="622963" y="468437"/>
                </a:cubicBezTo>
                <a:cubicBezTo>
                  <a:pt x="649266" y="285283"/>
                  <a:pt x="738726" y="121703"/>
                  <a:pt x="870471" y="0"/>
                </a:cubicBezTo>
                <a:close/>
                <a:moveTo>
                  <a:pt x="126374" y="0"/>
                </a:moveTo>
                <a:lnTo>
                  <a:pt x="334376" y="0"/>
                </a:lnTo>
                <a:cubicBezTo>
                  <a:pt x="466684" y="121261"/>
                  <a:pt x="556352" y="285035"/>
                  <a:pt x="582690" y="468437"/>
                </a:cubicBezTo>
                <a:cubicBezTo>
                  <a:pt x="582857" y="468490"/>
                  <a:pt x="583026" y="468495"/>
                  <a:pt x="583195" y="468499"/>
                </a:cubicBezTo>
                <a:lnTo>
                  <a:pt x="583735" y="475137"/>
                </a:lnTo>
                <a:cubicBezTo>
                  <a:pt x="588792" y="505143"/>
                  <a:pt x="591242" y="535786"/>
                  <a:pt x="591199" y="566868"/>
                </a:cubicBezTo>
                <a:cubicBezTo>
                  <a:pt x="592511" y="572454"/>
                  <a:pt x="592570" y="578078"/>
                  <a:pt x="592570" y="583715"/>
                </a:cubicBezTo>
                <a:cubicBezTo>
                  <a:pt x="592570" y="587507"/>
                  <a:pt x="592543" y="591293"/>
                  <a:pt x="591977" y="595066"/>
                </a:cubicBezTo>
                <a:lnTo>
                  <a:pt x="591478" y="595033"/>
                </a:lnTo>
                <a:lnTo>
                  <a:pt x="591452" y="595524"/>
                </a:lnTo>
                <a:lnTo>
                  <a:pt x="574334" y="593911"/>
                </a:lnTo>
                <a:cubicBezTo>
                  <a:pt x="541959" y="593388"/>
                  <a:pt x="510079" y="590430"/>
                  <a:pt x="478907" y="584920"/>
                </a:cubicBezTo>
                <a:cubicBezTo>
                  <a:pt x="473330" y="585336"/>
                  <a:pt x="468001" y="584395"/>
                  <a:pt x="462690" y="583392"/>
                </a:cubicBezTo>
                <a:lnTo>
                  <a:pt x="462574" y="582253"/>
                </a:lnTo>
                <a:cubicBezTo>
                  <a:pt x="282200" y="552631"/>
                  <a:pt x="121485" y="467518"/>
                  <a:pt x="0" y="345575"/>
                </a:cubicBezTo>
                <a:lnTo>
                  <a:pt x="0" y="140406"/>
                </a:lnTo>
                <a:cubicBezTo>
                  <a:pt x="97584" y="296912"/>
                  <a:pt x="258975" y="411268"/>
                  <a:pt x="449203" y="451830"/>
                </a:cubicBezTo>
                <a:cubicBezTo>
                  <a:pt x="411344" y="260824"/>
                  <a:pt x="291889" y="97931"/>
                  <a:pt x="126374"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2" name="Title 1"/>
          <p:cNvSpPr>
            <a:spLocks noGrp="1"/>
          </p:cNvSpPr>
          <p:nvPr>
            <p:ph type="title"/>
          </p:nvPr>
        </p:nvSpPr>
        <p:spPr>
          <a:xfrm>
            <a:off x="457200" y="4960137"/>
            <a:ext cx="7772400" cy="1463040"/>
          </a:xfrm>
        </p:spPr>
        <p:txBody>
          <a:bodyPr anchor="ctr">
            <a:normAutofit/>
          </a:bodyPr>
          <a:lstStyle>
            <a:lvl1pPr algn="r">
              <a:defRPr sz="5000" b="0" spc="200" baseline="0"/>
            </a:lvl1pPr>
          </a:lstStyle>
          <a:p>
            <a:r>
              <a:rPr lang="en-US" dirty="0"/>
              <a:t>Click to edit Master title style</a:t>
            </a:r>
          </a:p>
        </p:txBody>
      </p:sp>
      <p:sp>
        <p:nvSpPr>
          <p:cNvPr id="3" name="Text Placeholder 2"/>
          <p:cNvSpPr>
            <a:spLocks noGrp="1"/>
          </p:cNvSpPr>
          <p:nvPr>
            <p:ph type="body" idx="1"/>
          </p:nvPr>
        </p:nvSpPr>
        <p:spPr>
          <a:xfrm>
            <a:off x="8610600" y="4960137"/>
            <a:ext cx="3200400" cy="1463040"/>
          </a:xfrm>
        </p:spPr>
        <p:txBody>
          <a:bodyPr lIns="91440" rIns="91440" anchor="ctr">
            <a:normAutofit/>
          </a:bodyPr>
          <a:lstStyle>
            <a:lvl1pPr marL="0" indent="0">
              <a:lnSpc>
                <a:spcPct val="100000"/>
              </a:lnSpc>
              <a:spcBef>
                <a:spcPts val="0"/>
              </a:spcBef>
              <a:buNone/>
              <a:defRPr sz="1800">
                <a:solidFill>
                  <a:schemeClr val="tx1">
                    <a:lumMod val="95000"/>
                    <a:lumOff val="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dirty="0"/>
              <a:t>Click to edit Master text styles</a:t>
            </a:r>
          </a:p>
        </p:txBody>
      </p:sp>
      <p:sp>
        <p:nvSpPr>
          <p:cNvPr id="4" name="Date Placeholder 3"/>
          <p:cNvSpPr>
            <a:spLocks noGrp="1"/>
          </p:cNvSpPr>
          <p:nvPr>
            <p:ph type="dt" sz="half" idx="10"/>
          </p:nvPr>
        </p:nvSpPr>
        <p:spPr/>
        <p:txBody>
          <a:bodyPr/>
          <a:lstStyle/>
          <a:p>
            <a:fld id="{5A61015F-7CC6-4D0A-9D87-873EA4C304CC}" type="datetimeFigureOut">
              <a:rPr lang="en-US" dirty="0"/>
              <a:t>3/18/2026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dirty="0"/>
              <a:t>‹#›</a:t>
            </a:fld>
            <a:endParaRPr lang="en-US" dirty="0"/>
          </a:p>
        </p:txBody>
      </p:sp>
      <p:cxnSp>
        <p:nvCxnSpPr>
          <p:cNvPr id="8" name="Straight Connector 7"/>
          <p:cNvCxnSpPr/>
          <p:nvPr/>
        </p:nvCxnSpPr>
        <p:spPr>
          <a:xfrm flipV="1">
            <a:off x="8386843" y="5264106"/>
            <a:ext cx="0" cy="914400"/>
          </a:xfrm>
          <a:prstGeom prst="line">
            <a:avLst/>
          </a:prstGeom>
          <a:ln w="19050">
            <a:solidFill>
              <a:schemeClr val="accent1">
                <a:lumMod val="7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08723399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024128" y="585216"/>
            <a:ext cx="9720072" cy="1499616"/>
          </a:xfrm>
        </p:spPr>
        <p:txBody>
          <a:bodyPr/>
          <a:lstStyle/>
          <a:p>
            <a:r>
              <a:rPr lang="en-US" dirty="0"/>
              <a:t>Click to edit Master title style</a:t>
            </a:r>
          </a:p>
        </p:txBody>
      </p:sp>
      <p:sp>
        <p:nvSpPr>
          <p:cNvPr id="3" name="Content Placeholder 2"/>
          <p:cNvSpPr>
            <a:spLocks noGrp="1"/>
          </p:cNvSpPr>
          <p:nvPr>
            <p:ph sz="half" idx="1"/>
          </p:nvPr>
        </p:nvSpPr>
        <p:spPr>
          <a:xfrm>
            <a:off x="1024127" y="2286000"/>
            <a:ext cx="4754880" cy="4023360"/>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3"/>
          <p:cNvSpPr>
            <a:spLocks noGrp="1"/>
          </p:cNvSpPr>
          <p:nvPr>
            <p:ph sz="half" idx="2"/>
          </p:nvPr>
        </p:nvSpPr>
        <p:spPr>
          <a:xfrm>
            <a:off x="5989320" y="2286000"/>
            <a:ext cx="4754880" cy="4023360"/>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Date Placeholder 4"/>
          <p:cNvSpPr>
            <a:spLocks noGrp="1"/>
          </p:cNvSpPr>
          <p:nvPr>
            <p:ph type="dt" sz="half" idx="10"/>
          </p:nvPr>
        </p:nvSpPr>
        <p:spPr/>
        <p:txBody>
          <a:bodyPr/>
          <a:lstStyle/>
          <a:p>
            <a:fld id="{93C6A301-0538-44EC-B09D-202E1042A48B}" type="datetimeFigureOut">
              <a:rPr lang="en-US" dirty="0"/>
              <a:t>3/18/2026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FAB73BC-B049-4115-A692-8D63A059BFB8}" type="slidenum">
              <a:rPr lang="en-US" dirty="0"/>
              <a:t>‹#›</a:t>
            </a:fld>
            <a:endParaRPr lang="en-US" dirty="0"/>
          </a:p>
        </p:txBody>
      </p:sp>
    </p:spTree>
    <p:extLst>
      <p:ext uri="{BB962C8B-B14F-4D97-AF65-F5344CB8AC3E}">
        <p14:creationId xmlns:p14="http://schemas.microsoft.com/office/powerpoint/2010/main" val="106418182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dirty="0"/>
              <a:t>Click to edit Master title style</a:t>
            </a:r>
          </a:p>
        </p:txBody>
      </p:sp>
      <p:sp>
        <p:nvSpPr>
          <p:cNvPr id="3" name="Text Placeholder 2"/>
          <p:cNvSpPr>
            <a:spLocks noGrp="1"/>
          </p:cNvSpPr>
          <p:nvPr>
            <p:ph type="body" idx="1"/>
          </p:nvPr>
        </p:nvSpPr>
        <p:spPr>
          <a:xfrm>
            <a:off x="1024128" y="2179636"/>
            <a:ext cx="4754880" cy="822960"/>
          </a:xfrm>
        </p:spPr>
        <p:txBody>
          <a:bodyPr lIns="137160" rIns="137160" anchor="ctr">
            <a:normAutofit/>
          </a:bodyPr>
          <a:lstStyle>
            <a:lvl1pPr marL="0" indent="0">
              <a:spcBef>
                <a:spcPts val="0"/>
              </a:spcBef>
              <a:spcAft>
                <a:spcPts val="0"/>
              </a:spcAft>
              <a:buNone/>
              <a:defRPr sz="2300" b="0" cap="none" baseline="0">
                <a:solidFill>
                  <a:schemeClr val="accent1"/>
                </a:solidFill>
                <a:latin typeface="+mn-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4" name="Content Placeholder 3"/>
          <p:cNvSpPr>
            <a:spLocks noGrp="1"/>
          </p:cNvSpPr>
          <p:nvPr>
            <p:ph sz="half" idx="2"/>
          </p:nvPr>
        </p:nvSpPr>
        <p:spPr>
          <a:xfrm>
            <a:off x="1024128" y="2967788"/>
            <a:ext cx="4754880" cy="3341572"/>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4"/>
          <p:cNvSpPr>
            <a:spLocks noGrp="1"/>
          </p:cNvSpPr>
          <p:nvPr>
            <p:ph type="body" sz="quarter" idx="3"/>
          </p:nvPr>
        </p:nvSpPr>
        <p:spPr>
          <a:xfrm>
            <a:off x="5990888" y="2179636"/>
            <a:ext cx="4754880" cy="822960"/>
          </a:xfrm>
        </p:spPr>
        <p:txBody>
          <a:bodyPr lIns="137160" rIns="137160" anchor="ctr">
            <a:normAutofit/>
          </a:bodyPr>
          <a:lstStyle>
            <a:lvl1pPr marL="0" indent="0">
              <a:spcBef>
                <a:spcPts val="0"/>
              </a:spcBef>
              <a:spcAft>
                <a:spcPts val="0"/>
              </a:spcAft>
              <a:buNone/>
              <a:defRPr lang="en-US" sz="2300" b="0" kern="1200" cap="none" baseline="0" dirty="0">
                <a:solidFill>
                  <a:schemeClr val="accent1"/>
                </a:solidFill>
                <a:latin typeface="+mn-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lgn="l" defTabSz="914400" rtl="0" eaLnBrk="1" latinLnBrk="0" hangingPunct="1">
              <a:lnSpc>
                <a:spcPct val="90000"/>
              </a:lnSpc>
              <a:spcBef>
                <a:spcPts val="1800"/>
              </a:spcBef>
              <a:buNone/>
            </a:pPr>
            <a:r>
              <a:rPr lang="en-US" dirty="0"/>
              <a:t>Click to edit Master text styles</a:t>
            </a:r>
          </a:p>
        </p:txBody>
      </p:sp>
      <p:sp>
        <p:nvSpPr>
          <p:cNvPr id="6" name="Content Placeholder 5"/>
          <p:cNvSpPr>
            <a:spLocks noGrp="1"/>
          </p:cNvSpPr>
          <p:nvPr>
            <p:ph sz="quarter" idx="4"/>
          </p:nvPr>
        </p:nvSpPr>
        <p:spPr>
          <a:xfrm>
            <a:off x="5990888" y="2967788"/>
            <a:ext cx="4754880" cy="3341572"/>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Date Placeholder 6"/>
          <p:cNvSpPr>
            <a:spLocks noGrp="1"/>
          </p:cNvSpPr>
          <p:nvPr>
            <p:ph type="dt" sz="half" idx="10"/>
          </p:nvPr>
        </p:nvSpPr>
        <p:spPr/>
        <p:txBody>
          <a:bodyPr/>
          <a:lstStyle/>
          <a:p>
            <a:fld id="{D789574A-8875-45EF-8EA2-3CAA0F7ABC4C}" type="datetimeFigureOut">
              <a:rPr lang="en-US" dirty="0"/>
              <a:t>3/18/2026</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4FAB73BC-B049-4115-A692-8D63A059BFB8}" type="slidenum">
              <a:rPr lang="en-US" dirty="0"/>
              <a:t>‹#›</a:t>
            </a:fld>
            <a:endParaRPr lang="en-US" dirty="0"/>
          </a:p>
        </p:txBody>
      </p:sp>
    </p:spTree>
    <p:extLst>
      <p:ext uri="{BB962C8B-B14F-4D97-AF65-F5344CB8AC3E}">
        <p14:creationId xmlns:p14="http://schemas.microsoft.com/office/powerpoint/2010/main" val="416822967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p>
        </p:txBody>
      </p:sp>
      <p:sp>
        <p:nvSpPr>
          <p:cNvPr id="3" name="Date Placeholder 2"/>
          <p:cNvSpPr>
            <a:spLocks noGrp="1"/>
          </p:cNvSpPr>
          <p:nvPr>
            <p:ph type="dt" sz="half" idx="10"/>
          </p:nvPr>
        </p:nvSpPr>
        <p:spPr/>
        <p:txBody>
          <a:bodyPr/>
          <a:lstStyle/>
          <a:p>
            <a:fld id="{67EF4D4C-5367-4C26-9E2B-D8088D7FCA81}" type="datetimeFigureOut">
              <a:rPr lang="en-US" dirty="0"/>
              <a:t>3/18/2026</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4FAB73BC-B049-4115-A692-8D63A059BFB8}" type="slidenum">
              <a:rPr lang="en-US" dirty="0"/>
              <a:t>‹#›</a:t>
            </a:fld>
            <a:endParaRPr lang="en-US" dirty="0"/>
          </a:p>
        </p:txBody>
      </p:sp>
    </p:spTree>
    <p:extLst>
      <p:ext uri="{BB962C8B-B14F-4D97-AF65-F5344CB8AC3E}">
        <p14:creationId xmlns:p14="http://schemas.microsoft.com/office/powerpoint/2010/main" val="147126037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6E91E96-98B0-4413-9547-46F3504108EF}" type="datetimeFigureOut">
              <a:rPr lang="en-US" dirty="0"/>
              <a:t>3/18/2026</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4FAB73BC-B049-4115-A692-8D63A059BFB8}" type="slidenum">
              <a:rPr lang="en-US" dirty="0"/>
              <a:t>‹#›</a:t>
            </a:fld>
            <a:endParaRPr lang="en-US" dirty="0"/>
          </a:p>
        </p:txBody>
      </p:sp>
    </p:spTree>
    <p:extLst>
      <p:ext uri="{BB962C8B-B14F-4D97-AF65-F5344CB8AC3E}">
        <p14:creationId xmlns:p14="http://schemas.microsoft.com/office/powerpoint/2010/main" val="12269364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8" name="Title 7"/>
          <p:cNvSpPr>
            <a:spLocks noGrp="1"/>
          </p:cNvSpPr>
          <p:nvPr>
            <p:ph type="title"/>
          </p:nvPr>
        </p:nvSpPr>
        <p:spPr>
          <a:xfrm>
            <a:off x="1024128" y="471509"/>
            <a:ext cx="4389120" cy="1737360"/>
          </a:xfrm>
        </p:spPr>
        <p:txBody>
          <a:bodyPr>
            <a:noAutofit/>
          </a:bodyPr>
          <a:lstStyle>
            <a:lvl1pPr>
              <a:lnSpc>
                <a:spcPct val="80000"/>
              </a:lnSpc>
              <a:defRPr sz="4000"/>
            </a:lvl1pPr>
          </a:lstStyle>
          <a:p>
            <a:r>
              <a:rPr lang="en-US" dirty="0"/>
              <a:t>Click to edit Master title style</a:t>
            </a:r>
          </a:p>
        </p:txBody>
      </p:sp>
      <p:sp>
        <p:nvSpPr>
          <p:cNvPr id="3" name="Content Placeholder 2"/>
          <p:cNvSpPr>
            <a:spLocks noGrp="1"/>
          </p:cNvSpPr>
          <p:nvPr>
            <p:ph idx="1"/>
          </p:nvPr>
        </p:nvSpPr>
        <p:spPr>
          <a:xfrm>
            <a:off x="5715000" y="822960"/>
            <a:ext cx="5678424" cy="5184648"/>
          </a:xfrm>
        </p:spPr>
        <p:txBody>
          <a:bodyPr/>
          <a:lstStyle>
            <a:lvl1pPr>
              <a:defRPr sz="2400"/>
            </a:lvl1pPr>
            <a:lvl2pPr>
              <a:defRPr sz="20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Text Placeholder 3"/>
          <p:cNvSpPr>
            <a:spLocks noGrp="1"/>
          </p:cNvSpPr>
          <p:nvPr>
            <p:ph type="body" sz="half" idx="2"/>
          </p:nvPr>
        </p:nvSpPr>
        <p:spPr>
          <a:xfrm>
            <a:off x="1024128" y="2257506"/>
            <a:ext cx="4389120" cy="3762294"/>
          </a:xfrm>
        </p:spPr>
        <p:txBody>
          <a:bodyPr lIns="91440" rIns="91440">
            <a:normAutofit/>
          </a:bodyPr>
          <a:lstStyle>
            <a:lvl1pPr marL="0" indent="0">
              <a:lnSpc>
                <a:spcPct val="108000"/>
              </a:lnSpc>
              <a:spcBef>
                <a:spcPts val="600"/>
              </a:spcBef>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dirty="0"/>
              <a:t>Click to edit Master text styles</a:t>
            </a:r>
          </a:p>
        </p:txBody>
      </p:sp>
      <p:sp>
        <p:nvSpPr>
          <p:cNvPr id="5" name="Date Placeholder 4"/>
          <p:cNvSpPr>
            <a:spLocks noGrp="1"/>
          </p:cNvSpPr>
          <p:nvPr>
            <p:ph type="dt" sz="half" idx="10"/>
          </p:nvPr>
        </p:nvSpPr>
        <p:spPr/>
        <p:txBody>
          <a:bodyPr/>
          <a:lstStyle/>
          <a:p>
            <a:fld id="{05C68B11-C5A8-448C-8CE9-B1A273C79CFC}" type="datetimeFigureOut">
              <a:rPr lang="en-US" dirty="0"/>
              <a:t>3/18/2026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FAB73BC-B049-4115-A692-8D63A059BFB8}" type="slidenum">
              <a:rPr lang="en-US" dirty="0"/>
              <a:t>‹#›</a:t>
            </a:fld>
            <a:endParaRPr lang="en-US" dirty="0"/>
          </a:p>
        </p:txBody>
      </p:sp>
    </p:spTree>
    <p:extLst>
      <p:ext uri="{BB962C8B-B14F-4D97-AF65-F5344CB8AC3E}">
        <p14:creationId xmlns:p14="http://schemas.microsoft.com/office/powerpoint/2010/main" val="180234326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4960138"/>
            <a:ext cx="7772400" cy="1463040"/>
          </a:xfrm>
        </p:spPr>
        <p:txBody>
          <a:bodyPr anchor="ctr">
            <a:normAutofit/>
          </a:bodyPr>
          <a:lstStyle>
            <a:lvl1pPr algn="r">
              <a:defRPr sz="5000" spc="200" baseline="0"/>
            </a:lvl1pPr>
          </a:lstStyle>
          <a:p>
            <a:r>
              <a:rPr lang="en-US" dirty="0"/>
              <a:t>Click to edit Master title style</a:t>
            </a:r>
          </a:p>
        </p:txBody>
      </p:sp>
      <p:sp>
        <p:nvSpPr>
          <p:cNvPr id="3" name="Picture Placeholder 2"/>
          <p:cNvSpPr>
            <a:spLocks noGrp="1" noChangeAspect="1"/>
          </p:cNvSpPr>
          <p:nvPr>
            <p:ph type="pic" idx="1"/>
          </p:nvPr>
        </p:nvSpPr>
        <p:spPr>
          <a:xfrm>
            <a:off x="0" y="-1"/>
            <a:ext cx="12188952" cy="4572000"/>
          </a:xfrm>
          <a:solidFill>
            <a:schemeClr val="accent1">
              <a:lumMod val="60000"/>
              <a:lumOff val="40000"/>
            </a:schemeClr>
          </a:solidFill>
        </p:spPr>
        <p:txBody>
          <a:bodyPr lIns="457200" tIns="365760" rIns="45720" bIns="45720"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p:cNvSpPr>
            <a:spLocks noGrp="1"/>
          </p:cNvSpPr>
          <p:nvPr>
            <p:ph type="body" sz="half" idx="2"/>
          </p:nvPr>
        </p:nvSpPr>
        <p:spPr>
          <a:xfrm>
            <a:off x="8610600" y="4960138"/>
            <a:ext cx="3200400" cy="1463040"/>
          </a:xfrm>
        </p:spPr>
        <p:txBody>
          <a:bodyPr lIns="91440" rIns="91440" anchor="ctr">
            <a:normAutofit/>
          </a:bodyPr>
          <a:lstStyle>
            <a:lvl1pPr marL="0" indent="0">
              <a:lnSpc>
                <a:spcPct val="100000"/>
              </a:lnSpc>
              <a:spcBef>
                <a:spcPts val="0"/>
              </a:spcBef>
              <a:buNone/>
              <a:defRPr sz="1800">
                <a:solidFill>
                  <a:schemeClr val="tx1">
                    <a:lumMod val="95000"/>
                    <a:lumOff val="5000"/>
                  </a:schemeClr>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Master text styles</a:t>
            </a:r>
          </a:p>
        </p:txBody>
      </p:sp>
      <p:sp>
        <p:nvSpPr>
          <p:cNvPr id="5" name="Date Placeholder 4"/>
          <p:cNvSpPr>
            <a:spLocks noGrp="1"/>
          </p:cNvSpPr>
          <p:nvPr>
            <p:ph type="dt" sz="half" idx="10"/>
          </p:nvPr>
        </p:nvSpPr>
        <p:spPr/>
        <p:txBody>
          <a:bodyPr/>
          <a:lstStyle/>
          <a:p>
            <a:fld id="{C7616CA0-919D-4A49-9C8A-62FDFB3A5183}" type="datetimeFigureOut">
              <a:rPr lang="en-US" dirty="0"/>
              <a:t>3/18/2026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867E5644-1E61-4311-A31E-84CB9C7AA8A9}" type="slidenum">
              <a:rPr lang="en-US" dirty="0"/>
              <a:t>‹#›</a:t>
            </a:fld>
            <a:endParaRPr lang="en-US" dirty="0"/>
          </a:p>
        </p:txBody>
      </p:sp>
      <p:cxnSp>
        <p:nvCxnSpPr>
          <p:cNvPr id="8" name="Straight Connector 7"/>
          <p:cNvCxnSpPr/>
          <p:nvPr/>
        </p:nvCxnSpPr>
        <p:spPr>
          <a:xfrm flipV="1">
            <a:off x="8386843" y="5264106"/>
            <a:ext cx="0" cy="9144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43061700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p>
        </p:txBody>
      </p:sp>
      <p:sp>
        <p:nvSpPr>
          <p:cNvPr id="3" name="Vertical Text Placeholder 2"/>
          <p:cNvSpPr>
            <a:spLocks noGrp="1"/>
          </p:cNvSpPr>
          <p:nvPr>
            <p:ph type="body" orient="vert" idx="1"/>
          </p:nvPr>
        </p:nvSpPr>
        <p:spPr/>
        <p:txBody>
          <a:bodyPr vert="eaVert"/>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4CD73815-2707-4475-8F1A-B873CB631BB4}" type="datetimeFigureOut">
              <a:rPr lang="en-US" dirty="0"/>
              <a:t>3/18/2026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dirty="0"/>
              <a:t>‹#›</a:t>
            </a:fld>
            <a:endParaRPr lang="en-US" dirty="0"/>
          </a:p>
        </p:txBody>
      </p:sp>
    </p:spTree>
    <p:extLst>
      <p:ext uri="{BB962C8B-B14F-4D97-AF65-F5344CB8AC3E}">
        <p14:creationId xmlns:p14="http://schemas.microsoft.com/office/powerpoint/2010/main" val="201471501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1" y="762000"/>
            <a:ext cx="2628900" cy="5410200"/>
          </a:xfrm>
        </p:spPr>
        <p:txBody>
          <a:bodyPr vert="eaVert" lIns="45720" tIns="91440" rIns="45720" bIns="91440"/>
          <a:lstStyle/>
          <a:p>
            <a:r>
              <a:rPr lang="en-US" dirty="0"/>
              <a:t>Click to edit Master title style</a:t>
            </a:r>
          </a:p>
        </p:txBody>
      </p:sp>
      <p:sp>
        <p:nvSpPr>
          <p:cNvPr id="3" name="Vertical Text Placeholder 2"/>
          <p:cNvSpPr>
            <a:spLocks noGrp="1"/>
          </p:cNvSpPr>
          <p:nvPr>
            <p:ph type="body" orient="vert" idx="1"/>
          </p:nvPr>
        </p:nvSpPr>
        <p:spPr>
          <a:xfrm>
            <a:off x="990601" y="762000"/>
            <a:ext cx="7581900" cy="5410200"/>
          </a:xfrm>
        </p:spPr>
        <p:txBody>
          <a:bodyPr vert="eaVert"/>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2A4AFB99-0EAB-4182-AFF8-E214C82A68F6}" type="datetimeFigureOut">
              <a:rPr lang="en-US" dirty="0"/>
              <a:t>3/18/2026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dirty="0"/>
              <a:t>‹#›</a:t>
            </a:fld>
            <a:endParaRPr lang="en-US" dirty="0"/>
          </a:p>
        </p:txBody>
      </p:sp>
      <p:cxnSp>
        <p:nvCxnSpPr>
          <p:cNvPr id="7" name="Straight Connector 6"/>
          <p:cNvCxnSpPr/>
          <p:nvPr/>
        </p:nvCxnSpPr>
        <p:spPr>
          <a:xfrm rot="5400000" flipV="1">
            <a:off x="10058400" y="59263"/>
            <a:ext cx="0" cy="9144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26423658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024128" y="585216"/>
            <a:ext cx="9720072" cy="1499616"/>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p:cNvSpPr>
            <a:spLocks noGrp="1"/>
          </p:cNvSpPr>
          <p:nvPr>
            <p:ph type="body" idx="1"/>
          </p:nvPr>
        </p:nvSpPr>
        <p:spPr>
          <a:xfrm>
            <a:off x="1024128" y="2286000"/>
            <a:ext cx="9720073" cy="4023360"/>
          </a:xfrm>
          <a:prstGeom prst="rect">
            <a:avLst/>
          </a:prstGeom>
        </p:spPr>
        <p:txBody>
          <a:bodyPr vert="horz" lIns="45720" tIns="45720" rIns="4572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1024129" y="6470704"/>
            <a:ext cx="2154143" cy="274320"/>
          </a:xfrm>
          <a:prstGeom prst="rect">
            <a:avLst/>
          </a:prstGeom>
        </p:spPr>
        <p:txBody>
          <a:bodyPr vert="horz" lIns="91440" tIns="45720" rIns="91440" bIns="45720" rtlCol="0" anchor="ctr"/>
          <a:lstStyle>
            <a:lvl1pPr algn="l">
              <a:defRPr sz="1000">
                <a:solidFill>
                  <a:schemeClr val="tx1">
                    <a:lumMod val="95000"/>
                    <a:lumOff val="5000"/>
                  </a:schemeClr>
                </a:solidFill>
                <a:latin typeface="+mj-lt"/>
              </a:defRPr>
            </a:lvl1pPr>
          </a:lstStyle>
          <a:p>
            <a:fld id="{90298CD5-6C1E-4009-B41F-6DF62E31D3BE}" type="datetimeFigureOut">
              <a:rPr lang="en-US" dirty="0"/>
              <a:pPr/>
              <a:t>3/18/2026</a:t>
            </a:fld>
            <a:endParaRPr lang="en-US" dirty="0"/>
          </a:p>
        </p:txBody>
      </p:sp>
      <p:sp>
        <p:nvSpPr>
          <p:cNvPr id="5" name="Footer Placeholder 4"/>
          <p:cNvSpPr>
            <a:spLocks noGrp="1"/>
          </p:cNvSpPr>
          <p:nvPr>
            <p:ph type="ftr" sz="quarter" idx="3"/>
          </p:nvPr>
        </p:nvSpPr>
        <p:spPr>
          <a:xfrm>
            <a:off x="4842932" y="6470704"/>
            <a:ext cx="5901459" cy="274320"/>
          </a:xfrm>
          <a:prstGeom prst="rect">
            <a:avLst/>
          </a:prstGeom>
        </p:spPr>
        <p:txBody>
          <a:bodyPr vert="horz" lIns="91440" tIns="45720" rIns="91440" bIns="45720" rtlCol="0" anchor="ctr"/>
          <a:lstStyle>
            <a:lvl1pPr algn="r">
              <a:defRPr sz="1000" cap="all" baseline="0">
                <a:solidFill>
                  <a:schemeClr val="tx1">
                    <a:lumMod val="95000"/>
                    <a:lumOff val="5000"/>
                  </a:schemeClr>
                </a:solidFill>
                <a:latin typeface="+mj-lt"/>
              </a:defRPr>
            </a:lvl1pPr>
          </a:lstStyle>
          <a:p>
            <a:endParaRPr lang="en-US" dirty="0"/>
          </a:p>
        </p:txBody>
      </p:sp>
      <p:sp>
        <p:nvSpPr>
          <p:cNvPr id="6" name="Slide Number Placeholder 5"/>
          <p:cNvSpPr>
            <a:spLocks noGrp="1"/>
          </p:cNvSpPr>
          <p:nvPr>
            <p:ph type="sldNum" sz="quarter" idx="4"/>
          </p:nvPr>
        </p:nvSpPr>
        <p:spPr>
          <a:xfrm>
            <a:off x="10837333" y="6470704"/>
            <a:ext cx="973667" cy="274320"/>
          </a:xfrm>
          <a:prstGeom prst="rect">
            <a:avLst/>
          </a:prstGeom>
        </p:spPr>
        <p:txBody>
          <a:bodyPr vert="horz" lIns="91440" tIns="45720" rIns="91440" bIns="45720" rtlCol="0" anchor="ctr"/>
          <a:lstStyle>
            <a:lvl1pPr algn="l">
              <a:defRPr sz="1000">
                <a:solidFill>
                  <a:schemeClr val="tx1">
                    <a:lumMod val="95000"/>
                    <a:lumOff val="5000"/>
                  </a:schemeClr>
                </a:solidFill>
                <a:latin typeface="+mj-lt"/>
              </a:defRPr>
            </a:lvl1pPr>
          </a:lstStyle>
          <a:p>
            <a:fld id="{4FAB73BC-B049-4115-A692-8D63A059BFB8}" type="slidenum">
              <a:rPr lang="en-US" dirty="0"/>
              <a:pPr/>
              <a:t>‹#›</a:t>
            </a:fld>
            <a:endParaRPr lang="en-US" dirty="0"/>
          </a:p>
        </p:txBody>
      </p:sp>
      <p:cxnSp>
        <p:nvCxnSpPr>
          <p:cNvPr id="7" name="Straight Connector 6"/>
          <p:cNvCxnSpPr/>
          <p:nvPr/>
        </p:nvCxnSpPr>
        <p:spPr>
          <a:xfrm flipV="1">
            <a:off x="762000" y="826324"/>
            <a:ext cx="0" cy="9144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020031688"/>
      </p:ext>
    </p:extLst>
  </p:cSld>
  <p:clrMap bg1="lt1" tx1="dk1" bg2="lt2" tx2="dk2" accent1="accent1" accent2="accent2" accent3="accent3" accent4="accent4" accent5="accent5" accent6="accent6" hlink="hlink" folHlink="folHlink"/>
  <p:sldLayoutIdLst>
    <p:sldLayoutId id="2147483740" r:id="rId1"/>
    <p:sldLayoutId id="2147483741" r:id="rId2"/>
    <p:sldLayoutId id="2147483742" r:id="rId3"/>
    <p:sldLayoutId id="2147483743" r:id="rId4"/>
    <p:sldLayoutId id="2147483744" r:id="rId5"/>
    <p:sldLayoutId id="2147483745" r:id="rId6"/>
    <p:sldLayoutId id="2147483746" r:id="rId7"/>
    <p:sldLayoutId id="2147483747" r:id="rId8"/>
    <p:sldLayoutId id="2147483748" r:id="rId9"/>
    <p:sldLayoutId id="2147483749" r:id="rId10"/>
    <p:sldLayoutId id="2147483750" r:id="rId11"/>
  </p:sldLayoutIdLst>
  <p:txStyles>
    <p:titleStyle>
      <a:lvl1pPr algn="l" defTabSz="914400" rtl="0" eaLnBrk="1" latinLnBrk="0" hangingPunct="1">
        <a:lnSpc>
          <a:spcPct val="80000"/>
        </a:lnSpc>
        <a:spcBef>
          <a:spcPct val="0"/>
        </a:spcBef>
        <a:buNone/>
        <a:defRPr sz="5000" kern="1200" cap="all" spc="100" baseline="0">
          <a:solidFill>
            <a:schemeClr val="tx1">
              <a:lumMod val="95000"/>
              <a:lumOff val="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1"/>
        </a:buClr>
        <a:buSzPct val="100000"/>
        <a:buFont typeface="Tw Cen MT" panose="020B0602020104020603" pitchFamily="34" charset="0"/>
        <a:buChar char=" "/>
        <a:defRPr sz="2200" kern="1200">
          <a:solidFill>
            <a:schemeClr val="tx1"/>
          </a:solidFill>
          <a:latin typeface="+mn-lt"/>
          <a:ea typeface="+mn-ea"/>
          <a:cs typeface="+mn-cs"/>
        </a:defRPr>
      </a:lvl1pPr>
      <a:lvl2pPr marL="265176" indent="-137160" algn="l" defTabSz="914400" rtl="0" eaLnBrk="1" latinLnBrk="0" hangingPunct="1">
        <a:lnSpc>
          <a:spcPct val="90000"/>
        </a:lnSpc>
        <a:spcBef>
          <a:spcPts val="200"/>
        </a:spcBef>
        <a:spcAft>
          <a:spcPts val="400"/>
        </a:spcAft>
        <a:buClr>
          <a:schemeClr val="accent1"/>
        </a:buClr>
        <a:buFont typeface="Wingdings 3" pitchFamily="18" charset="2"/>
        <a:buChar char=""/>
        <a:defRPr sz="1800" kern="1200">
          <a:solidFill>
            <a:schemeClr val="tx1"/>
          </a:solidFill>
          <a:latin typeface="+mn-lt"/>
          <a:ea typeface="+mn-ea"/>
          <a:cs typeface="+mn-cs"/>
        </a:defRPr>
      </a:lvl2pPr>
      <a:lvl3pPr marL="448056"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3pPr>
      <a:lvl4pPr marL="594360"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4pPr>
      <a:lvl5pPr marL="777240"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5pPr>
      <a:lvl6pPr marL="914400"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6pPr>
      <a:lvl7pPr marL="1060704"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7pPr>
      <a:lvl8pPr marL="1216152"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8pPr>
      <a:lvl9pPr marL="1362456"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3" Type="http://schemas.openxmlformats.org/officeDocument/2006/relationships/hyperlink" Target="https://technofaq.org/posts/2019/07/qualitative-research-or-quantitative-research/" TargetMode="External"/><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1.xml"/><Relationship Id="rId1" Type="http://schemas.openxmlformats.org/officeDocument/2006/relationships/slideLayout" Target="../slideLayouts/slideLayout2.xml"/><Relationship Id="rId5" Type="http://schemas.openxmlformats.org/officeDocument/2006/relationships/hyperlink" Target="https://unsplash.com/search/photos/analysis?utm_source=unsplash&amp;utm_medium=referral&amp;utm_content=creditCopyText" TargetMode="External"/><Relationship Id="rId4" Type="http://schemas.openxmlformats.org/officeDocument/2006/relationships/hyperlink" Target="https://unsplash.com/@condorito1953?utm_source=unsplash&amp;utm_medium=referral&amp;utm_content=creditCopyText" TargetMode="External"/></Relationships>
</file>

<file path=ppt/slides/_rels/slide5.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diagramLayout" Target="../diagrams/layout1.xml"/><Relationship Id="rId7" Type="http://schemas.openxmlformats.org/officeDocument/2006/relationships/hyperlink" Target="http://www.youtube.com/watch?v=NzVjlKR4HQQ" TargetMode="Externa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10.xml.rels><?xml version="1.0" encoding="UTF-8" standalone="yes"?>
<Relationships xmlns="http://schemas.openxmlformats.org/package/2006/relationships"><Relationship Id="rId2" Type="http://schemas.openxmlformats.org/officeDocument/2006/relationships/image" Target="../media/image10.tmp"/><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2.tmp"/><Relationship Id="rId2" Type="http://schemas.openxmlformats.org/officeDocument/2006/relationships/image" Target="../media/image11.tmp"/><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90.png"/><Relationship Id="rId2" Type="http://schemas.openxmlformats.org/officeDocument/2006/relationships/customXml" Target="../ink/ink1.xml"/><Relationship Id="rId1" Type="http://schemas.openxmlformats.org/officeDocument/2006/relationships/slideLayout" Target="../slideLayouts/slideLayout2.xml"/><Relationship Id="rId5" Type="http://schemas.openxmlformats.org/officeDocument/2006/relationships/customXml" Target="../ink/ink3.xml"/><Relationship Id="rId4" Type="http://schemas.openxmlformats.org/officeDocument/2006/relationships/customXml" Target="../ink/ink2.xml"/></Relationships>
</file>

<file path=ppt/slides/_rels/slide15.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4.tmp"/><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8" Type="http://schemas.microsoft.com/office/2007/relationships/diagramDrawing" Target="../diagrams/drawing2.xml"/><Relationship Id="rId3" Type="http://schemas.openxmlformats.org/officeDocument/2006/relationships/image" Target="../media/image90.png"/><Relationship Id="rId7" Type="http://schemas.openxmlformats.org/officeDocument/2006/relationships/diagramColors" Target="../diagrams/colors2.xml"/><Relationship Id="rId2" Type="http://schemas.openxmlformats.org/officeDocument/2006/relationships/customXml" Target="../ink/ink4.xml"/><Relationship Id="rId1" Type="http://schemas.openxmlformats.org/officeDocument/2006/relationships/slideLayout" Target="../slideLayouts/slideLayout2.xml"/><Relationship Id="rId6" Type="http://schemas.openxmlformats.org/officeDocument/2006/relationships/diagramQuickStyle" Target="../diagrams/quickStyle2.xml"/><Relationship Id="rId5" Type="http://schemas.openxmlformats.org/officeDocument/2006/relationships/diagramLayout" Target="../diagrams/layout2.xml"/><Relationship Id="rId4" Type="http://schemas.openxmlformats.org/officeDocument/2006/relationships/diagramData" Target="../diagrams/data2.xml"/></Relationships>
</file>

<file path=ppt/slides/_rels/slide18.xml.rels><?xml version="1.0" encoding="UTF-8" standalone="yes"?>
<Relationships xmlns="http://schemas.openxmlformats.org/package/2006/relationships"><Relationship Id="rId3" Type="http://schemas.openxmlformats.org/officeDocument/2006/relationships/hyperlink" Target="https://www.rawpixel.com/search/post%20it%20notes" TargetMode="External"/><Relationship Id="rId2" Type="http://schemas.openxmlformats.org/officeDocument/2006/relationships/image" Target="../media/image21.1"/><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5.xml"/><Relationship Id="rId1" Type="http://schemas.openxmlformats.org/officeDocument/2006/relationships/slideLayout" Target="../slideLayouts/slideLayout6.xml"/></Relationships>
</file>

<file path=ppt/slides/_rels/slide20.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tmp"/><Relationship Id="rId1" Type="http://schemas.openxmlformats.org/officeDocument/2006/relationships/slideLayout" Target="../slideLayouts/slideLayout2.xml"/><Relationship Id="rId5" Type="http://schemas.openxmlformats.org/officeDocument/2006/relationships/image" Target="../media/image26.tmp"/><Relationship Id="rId4" Type="http://schemas.openxmlformats.org/officeDocument/2006/relationships/image" Target="../media/image25.tmp"/></Relationships>
</file>

<file path=ppt/slides/_rels/slide21.xml.rels><?xml version="1.0" encoding="UTF-8" standalone="yes"?>
<Relationships xmlns="http://schemas.openxmlformats.org/package/2006/relationships"><Relationship Id="rId2" Type="http://schemas.openxmlformats.org/officeDocument/2006/relationships/image" Target="../media/image27.tmp"/><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6.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hyperlink" Target="http://www.youtube.com/watch?v=rvMf1cbctYM" TargetMode="Externa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notesSlide" Target="../notesSlides/notesSlide6.xml"/><Relationship Id="rId1" Type="http://schemas.openxmlformats.org/officeDocument/2006/relationships/slideLayout" Target="../slideLayouts/slideLayout2.xml"/><Relationship Id="rId6" Type="http://schemas.openxmlformats.org/officeDocument/2006/relationships/image" Target="../media/image34.tmp"/><Relationship Id="rId5" Type="http://schemas.openxmlformats.org/officeDocument/2006/relationships/image" Target="../media/image33.tmp"/><Relationship Id="rId4" Type="http://schemas.openxmlformats.org/officeDocument/2006/relationships/hyperlink" Target="https://michaelmilton.org/2018/07/24/the-expository-sequence-constructing-faithful-expository-bible-messages-with-purpose-and-power/" TargetMode="External"/></Relationships>
</file>

<file path=ppt/slides/_rels/slide28.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36.tmp"/><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37.tmp"/><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3.xml"/></Relationships>
</file>

<file path=ppt/slides/_rels/slide37.xml.rels><?xml version="1.0" encoding="UTF-8" standalone="yes"?>
<Relationships xmlns="http://schemas.openxmlformats.org/package/2006/relationships"><Relationship Id="rId3" Type="http://schemas.openxmlformats.org/officeDocument/2006/relationships/image" Target="../media/image40.tmp"/><Relationship Id="rId2" Type="http://schemas.openxmlformats.org/officeDocument/2006/relationships/image" Target="../media/image39.tmp"/><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image" Target="../media/image42.tmp"/><Relationship Id="rId2" Type="http://schemas.openxmlformats.org/officeDocument/2006/relationships/image" Target="../media/image41.tmp"/><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image" Target="../media/image44.tmp"/><Relationship Id="rId2" Type="http://schemas.openxmlformats.org/officeDocument/2006/relationships/image" Target="../media/image43.tmp"/><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image" Target="../media/image46.tmp"/><Relationship Id="rId2" Type="http://schemas.openxmlformats.org/officeDocument/2006/relationships/image" Target="../media/image45.tmp"/><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3.xml"/></Relationships>
</file>

<file path=ppt/slides/_rels/slide42.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43.xml.rels><?xml version="1.0" encoding="UTF-8" standalone="yes"?>
<Relationships xmlns="http://schemas.openxmlformats.org/package/2006/relationships"><Relationship Id="rId3" Type="http://schemas.openxmlformats.org/officeDocument/2006/relationships/image" Target="../media/image49.tmp"/><Relationship Id="rId2" Type="http://schemas.openxmlformats.org/officeDocument/2006/relationships/image" Target="../media/image48.tmp"/><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image" Target="../media/image50.tmp"/><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image" Target="../media/image51.tmp"/><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3" Type="http://schemas.openxmlformats.org/officeDocument/2006/relationships/image" Target="../media/image53.tmp"/><Relationship Id="rId2" Type="http://schemas.openxmlformats.org/officeDocument/2006/relationships/image" Target="../media/image52.tmp"/><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image" Target="../media/image54.tmp"/><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image" Target="../media/image55.tmp"/><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3" Type="http://schemas.openxmlformats.org/officeDocument/2006/relationships/image" Target="../media/image57.tmp"/><Relationship Id="rId2" Type="http://schemas.openxmlformats.org/officeDocument/2006/relationships/image" Target="../media/image56.tmp"/><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3.xml"/></Relationships>
</file>

<file path=ppt/slides/_rels/slide51.xml.rels><?xml version="1.0" encoding="UTF-8" standalone="yes"?>
<Relationships xmlns="http://schemas.openxmlformats.org/package/2006/relationships"><Relationship Id="rId2" Type="http://schemas.openxmlformats.org/officeDocument/2006/relationships/image" Target="../media/image59.tmp"/><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2" Type="http://schemas.openxmlformats.org/officeDocument/2006/relationships/image" Target="../media/image59.tmp"/><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2" Type="http://schemas.openxmlformats.org/officeDocument/2006/relationships/image" Target="../media/image60.tmp"/><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3" Type="http://schemas.openxmlformats.org/officeDocument/2006/relationships/image" Target="../media/image60.tmp"/><Relationship Id="rId2" Type="http://schemas.openxmlformats.org/officeDocument/2006/relationships/image" Target="../media/image59.tmp"/><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3" Type="http://schemas.openxmlformats.org/officeDocument/2006/relationships/image" Target="../media/image61.tmp"/><Relationship Id="rId2" Type="http://schemas.openxmlformats.org/officeDocument/2006/relationships/image" Target="../media/image59.tmp"/><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2" Type="http://schemas.openxmlformats.org/officeDocument/2006/relationships/image" Target="../media/image59.tmp"/><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2" Type="http://schemas.openxmlformats.org/officeDocument/2006/relationships/image" Target="../media/image59.tmp"/><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3" Type="http://schemas.openxmlformats.org/officeDocument/2006/relationships/image" Target="../media/image63.tmp"/><Relationship Id="rId2" Type="http://schemas.openxmlformats.org/officeDocument/2006/relationships/image" Target="../media/image62.tmp"/><Relationship Id="rId1" Type="http://schemas.openxmlformats.org/officeDocument/2006/relationships/slideLayout" Target="../slideLayouts/slideLayout2.xml"/><Relationship Id="rId4" Type="http://schemas.openxmlformats.org/officeDocument/2006/relationships/image" Target="../media/image64.tmp"/></Relationships>
</file>

<file path=ppt/slides/_rels/slide59.xml.rels><?xml version="1.0" encoding="UTF-8" standalone="yes"?>
<Relationships xmlns="http://schemas.openxmlformats.org/package/2006/relationships"><Relationship Id="rId3" Type="http://schemas.openxmlformats.org/officeDocument/2006/relationships/image" Target="../media/image66.tmp"/><Relationship Id="rId2" Type="http://schemas.openxmlformats.org/officeDocument/2006/relationships/image" Target="../media/image65.tmp"/><Relationship Id="rId1" Type="http://schemas.openxmlformats.org/officeDocument/2006/relationships/slideLayout" Target="../slideLayouts/slideLayout2.xml"/><Relationship Id="rId4" Type="http://schemas.openxmlformats.org/officeDocument/2006/relationships/image" Target="../media/image67.tmp"/></Relationships>
</file>

<file path=ppt/slides/_rels/slide60.xml.rels><?xml version="1.0" encoding="UTF-8" standalone="yes"?>
<Relationships xmlns="http://schemas.openxmlformats.org/package/2006/relationships"><Relationship Id="rId3" Type="http://schemas.openxmlformats.org/officeDocument/2006/relationships/image" Target="../media/image69.tmp"/><Relationship Id="rId2" Type="http://schemas.openxmlformats.org/officeDocument/2006/relationships/image" Target="../media/image68.tmp"/><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3" Type="http://schemas.openxmlformats.org/officeDocument/2006/relationships/image" Target="../media/image71.tmp"/><Relationship Id="rId2" Type="http://schemas.openxmlformats.org/officeDocument/2006/relationships/image" Target="../media/image70.tmp"/><Relationship Id="rId1" Type="http://schemas.openxmlformats.org/officeDocument/2006/relationships/slideLayout" Target="../slideLayouts/slideLayout2.xml"/><Relationship Id="rId5" Type="http://schemas.openxmlformats.org/officeDocument/2006/relationships/image" Target="../media/image73.tmp"/><Relationship Id="rId4" Type="http://schemas.openxmlformats.org/officeDocument/2006/relationships/image" Target="../media/image72.tmp"/></Relationships>
</file>

<file path=ppt/slides/_rels/slide62.xml.rels><?xml version="1.0" encoding="UTF-8" standalone="yes"?>
<Relationships xmlns="http://schemas.openxmlformats.org/package/2006/relationships"><Relationship Id="rId3" Type="http://schemas.openxmlformats.org/officeDocument/2006/relationships/image" Target="../media/image75.jpeg"/><Relationship Id="rId2" Type="http://schemas.openxmlformats.org/officeDocument/2006/relationships/image" Target="../media/image74.jpeg"/><Relationship Id="rId1" Type="http://schemas.openxmlformats.org/officeDocument/2006/relationships/slideLayout" Target="../slideLayouts/slideLayout3.xml"/><Relationship Id="rId6" Type="http://schemas.openxmlformats.org/officeDocument/2006/relationships/image" Target="../media/image78.jpeg"/><Relationship Id="rId5" Type="http://schemas.openxmlformats.org/officeDocument/2006/relationships/image" Target="../media/image77.jpeg"/><Relationship Id="rId4" Type="http://schemas.openxmlformats.org/officeDocument/2006/relationships/image" Target="../media/image76.jpe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7" name="Rectangle 10">
            <a:extLst>
              <a:ext uri="{FF2B5EF4-FFF2-40B4-BE49-F238E27FC236}">
                <a16:creationId xmlns:a16="http://schemas.microsoft.com/office/drawing/2014/main" id="{2FDF0794-1B86-42B2-B8C7-F60123E638E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274" y="0"/>
            <a:ext cx="12188726" cy="685897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8" name="Picture 6">
            <a:extLst>
              <a:ext uri="{FF2B5EF4-FFF2-40B4-BE49-F238E27FC236}">
                <a16:creationId xmlns:a16="http://schemas.microsoft.com/office/drawing/2014/main" id="{88A2AD3B-9DF4-E08F-AD76-B6D6C627A2C5}"/>
              </a:ext>
            </a:extLst>
          </p:cNvPr>
          <p:cNvPicPr>
            <a:picLocks noChangeAspect="1"/>
          </p:cNvPicPr>
          <p:nvPr/>
        </p:nvPicPr>
        <p:blipFill rotWithShape="1">
          <a:blip r:embed="rId2"/>
          <a:srcRect t="22054" b="21696"/>
          <a:stretch/>
        </p:blipFill>
        <p:spPr>
          <a:xfrm>
            <a:off x="20" y="975"/>
            <a:ext cx="12191980" cy="6858000"/>
          </a:xfrm>
          <a:prstGeom prst="rect">
            <a:avLst/>
          </a:prstGeom>
        </p:spPr>
      </p:pic>
      <p:sp>
        <p:nvSpPr>
          <p:cNvPr id="19" name="Rectangle 12">
            <a:extLst>
              <a:ext uri="{FF2B5EF4-FFF2-40B4-BE49-F238E27FC236}">
                <a16:creationId xmlns:a16="http://schemas.microsoft.com/office/drawing/2014/main" id="{EAA48FC5-3C83-4F1B-BC33-DF0B588F831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896786" y="3064931"/>
            <a:ext cx="8295215" cy="2488568"/>
          </a:xfrm>
          <a:prstGeom prst="rect">
            <a:avLst/>
          </a:prstGeom>
          <a:solidFill>
            <a:srgbClr val="000001">
              <a:alpha val="75000"/>
            </a:srgb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4" name="Title 3">
            <a:extLst>
              <a:ext uri="{FF2B5EF4-FFF2-40B4-BE49-F238E27FC236}">
                <a16:creationId xmlns:a16="http://schemas.microsoft.com/office/drawing/2014/main" id="{79268739-25C2-1961-BF81-3E6E17C1AB8A}"/>
              </a:ext>
            </a:extLst>
          </p:cNvPr>
          <p:cNvSpPr>
            <a:spLocks noGrp="1"/>
          </p:cNvSpPr>
          <p:nvPr>
            <p:ph type="ctrTitle"/>
          </p:nvPr>
        </p:nvSpPr>
        <p:spPr>
          <a:xfrm>
            <a:off x="4309349" y="3429000"/>
            <a:ext cx="7501651" cy="1090938"/>
          </a:xfrm>
        </p:spPr>
        <p:txBody>
          <a:bodyPr anchor="b">
            <a:normAutofit/>
          </a:bodyPr>
          <a:lstStyle/>
          <a:p>
            <a:pPr algn="l"/>
            <a:r>
              <a:rPr lang="en-GB" dirty="0">
                <a:solidFill>
                  <a:srgbClr val="FFFFFF"/>
                </a:solidFill>
              </a:rPr>
              <a:t>ECDE7020</a:t>
            </a:r>
          </a:p>
        </p:txBody>
      </p:sp>
      <p:sp>
        <p:nvSpPr>
          <p:cNvPr id="5" name="Subtitle 4">
            <a:extLst>
              <a:ext uri="{FF2B5EF4-FFF2-40B4-BE49-F238E27FC236}">
                <a16:creationId xmlns:a16="http://schemas.microsoft.com/office/drawing/2014/main" id="{6AEAD5A6-8DC5-B7D8-71B6-C1EF39C6CCA6}"/>
              </a:ext>
            </a:extLst>
          </p:cNvPr>
          <p:cNvSpPr>
            <a:spLocks noGrp="1"/>
          </p:cNvSpPr>
          <p:nvPr>
            <p:ph type="subTitle" idx="1"/>
          </p:nvPr>
        </p:nvSpPr>
        <p:spPr>
          <a:xfrm>
            <a:off x="4309349" y="4779313"/>
            <a:ext cx="7501650" cy="514816"/>
          </a:xfrm>
        </p:spPr>
        <p:txBody>
          <a:bodyPr anchor="t">
            <a:normAutofit/>
          </a:bodyPr>
          <a:lstStyle/>
          <a:p>
            <a:r>
              <a:rPr lang="en-GB" dirty="0">
                <a:solidFill>
                  <a:srgbClr val="FFFFFF"/>
                </a:solidFill>
              </a:rPr>
              <a:t>Session 9</a:t>
            </a:r>
          </a:p>
        </p:txBody>
      </p:sp>
      <p:cxnSp>
        <p:nvCxnSpPr>
          <p:cNvPr id="20" name="Straight Connector 14">
            <a:extLst>
              <a:ext uri="{FF2B5EF4-FFF2-40B4-BE49-F238E27FC236}">
                <a16:creationId xmlns:a16="http://schemas.microsoft.com/office/drawing/2014/main" id="{62F01714-1A39-4194-BD47-8A9960C59985}"/>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309349" y="4666480"/>
            <a:ext cx="6832499" cy="0"/>
          </a:xfrm>
          <a:prstGeom prst="line">
            <a:avLst/>
          </a:prstGeom>
          <a:ln w="22225">
            <a:solidFill>
              <a:srgbClr val="477EBD"/>
            </a:solidFill>
          </a:ln>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333436133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8CD2B798-7994-4548-A2BE-4AEF9C1A5FA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4572001"/>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12" name="Oval 5">
            <a:extLst>
              <a:ext uri="{FF2B5EF4-FFF2-40B4-BE49-F238E27FC236}">
                <a16:creationId xmlns:a16="http://schemas.microsoft.com/office/drawing/2014/main" id="{E6162320-3B67-42BB-AF9D-939326E6489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92000" cy="4572001"/>
          </a:xfrm>
          <a:custGeom>
            <a:avLst/>
            <a:gdLst/>
            <a:ahLst/>
            <a:cxnLst/>
            <a:rect l="l" t="t" r="r" b="b"/>
            <a:pathLst>
              <a:path w="12192000" h="4572001">
                <a:moveTo>
                  <a:pt x="12192000" y="4387986"/>
                </a:moveTo>
                <a:lnTo>
                  <a:pt x="12192000" y="4572001"/>
                </a:lnTo>
                <a:lnTo>
                  <a:pt x="12013927" y="4572001"/>
                </a:lnTo>
                <a:cubicBezTo>
                  <a:pt x="12084901" y="4522707"/>
                  <a:pt x="12145198" y="4460004"/>
                  <a:pt x="12192000" y="4387986"/>
                </a:cubicBezTo>
                <a:close/>
                <a:moveTo>
                  <a:pt x="12192000" y="4041440"/>
                </a:moveTo>
                <a:lnTo>
                  <a:pt x="12192000" y="4174488"/>
                </a:lnTo>
                <a:cubicBezTo>
                  <a:pt x="12005469" y="4244657"/>
                  <a:pt x="11857227" y="4389538"/>
                  <a:pt x="11786673" y="4572001"/>
                </a:cubicBezTo>
                <a:lnTo>
                  <a:pt x="11649784" y="4572001"/>
                </a:lnTo>
                <a:cubicBezTo>
                  <a:pt x="11730542" y="4320085"/>
                  <a:pt x="11933879" y="4121396"/>
                  <a:pt x="12192000" y="4041440"/>
                </a:cubicBezTo>
                <a:close/>
                <a:moveTo>
                  <a:pt x="10767111" y="3999419"/>
                </a:moveTo>
                <a:lnTo>
                  <a:pt x="10784198" y="4001042"/>
                </a:lnTo>
                <a:cubicBezTo>
                  <a:pt x="10816584" y="4001569"/>
                  <a:pt x="10848477" y="4004550"/>
                  <a:pt x="10879660" y="4010107"/>
                </a:cubicBezTo>
                <a:cubicBezTo>
                  <a:pt x="10885236" y="4009688"/>
                  <a:pt x="10890564" y="4010636"/>
                  <a:pt x="10895873" y="4011646"/>
                </a:cubicBezTo>
                <a:lnTo>
                  <a:pt x="10895990" y="4012794"/>
                </a:lnTo>
                <a:cubicBezTo>
                  <a:pt x="11208069" y="4064450"/>
                  <a:pt x="11461298" y="4283539"/>
                  <a:pt x="11554662" y="4572001"/>
                </a:cubicBezTo>
                <a:lnTo>
                  <a:pt x="11417114" y="4572001"/>
                </a:lnTo>
                <a:cubicBezTo>
                  <a:pt x="11333731" y="4357380"/>
                  <a:pt x="11143362" y="4194541"/>
                  <a:pt x="10909360" y="4144250"/>
                </a:cubicBezTo>
                <a:cubicBezTo>
                  <a:pt x="10943854" y="4319651"/>
                  <a:pt x="11046077" y="4471530"/>
                  <a:pt x="11189175" y="4572001"/>
                </a:cubicBezTo>
                <a:lnTo>
                  <a:pt x="10994934" y="4572001"/>
                </a:lnTo>
                <a:cubicBezTo>
                  <a:pt x="10878802" y="4452596"/>
                  <a:pt x="10800240" y="4298519"/>
                  <a:pt x="10775875" y="4127511"/>
                </a:cubicBezTo>
                <a:cubicBezTo>
                  <a:pt x="10775707" y="4127458"/>
                  <a:pt x="10775539" y="4127453"/>
                  <a:pt x="10775369" y="4127448"/>
                </a:cubicBezTo>
                <a:lnTo>
                  <a:pt x="10774831" y="4120772"/>
                </a:lnTo>
                <a:cubicBezTo>
                  <a:pt x="10769772" y="4090522"/>
                  <a:pt x="10767321" y="4059631"/>
                  <a:pt x="10767364" y="4028296"/>
                </a:cubicBezTo>
                <a:cubicBezTo>
                  <a:pt x="10766052" y="4022668"/>
                  <a:pt x="10765993" y="4017001"/>
                  <a:pt x="10765993" y="4011320"/>
                </a:cubicBezTo>
                <a:lnTo>
                  <a:pt x="10766587" y="3999880"/>
                </a:lnTo>
                <a:lnTo>
                  <a:pt x="10767085" y="3999913"/>
                </a:lnTo>
                <a:close/>
                <a:moveTo>
                  <a:pt x="10744358" y="3999419"/>
                </a:moveTo>
                <a:lnTo>
                  <a:pt x="10744384" y="3999913"/>
                </a:lnTo>
                <a:lnTo>
                  <a:pt x="10744882" y="3999880"/>
                </a:lnTo>
                <a:lnTo>
                  <a:pt x="10745476" y="4011320"/>
                </a:lnTo>
                <a:cubicBezTo>
                  <a:pt x="10745476" y="4017001"/>
                  <a:pt x="10745417" y="4022668"/>
                  <a:pt x="10744105" y="4028296"/>
                </a:cubicBezTo>
                <a:cubicBezTo>
                  <a:pt x="10744148" y="4059631"/>
                  <a:pt x="10741697" y="4090522"/>
                  <a:pt x="10736638" y="4120772"/>
                </a:cubicBezTo>
                <a:lnTo>
                  <a:pt x="10736100" y="4127448"/>
                </a:lnTo>
                <a:cubicBezTo>
                  <a:pt x="10735930" y="4127453"/>
                  <a:pt x="10735762" y="4127458"/>
                  <a:pt x="10735594" y="4127511"/>
                </a:cubicBezTo>
                <a:cubicBezTo>
                  <a:pt x="10711229" y="4298519"/>
                  <a:pt x="10632667" y="4452596"/>
                  <a:pt x="10516535" y="4572001"/>
                </a:cubicBezTo>
                <a:lnTo>
                  <a:pt x="10322294" y="4572001"/>
                </a:lnTo>
                <a:cubicBezTo>
                  <a:pt x="10465392" y="4471530"/>
                  <a:pt x="10567615" y="4319650"/>
                  <a:pt x="10602109" y="4144250"/>
                </a:cubicBezTo>
                <a:cubicBezTo>
                  <a:pt x="10368107" y="4194541"/>
                  <a:pt x="10177738" y="4357380"/>
                  <a:pt x="10094355" y="4572001"/>
                </a:cubicBezTo>
                <a:lnTo>
                  <a:pt x="9956808" y="4572001"/>
                </a:lnTo>
                <a:cubicBezTo>
                  <a:pt x="10050171" y="4283539"/>
                  <a:pt x="10303400" y="4064450"/>
                  <a:pt x="10615479" y="4012794"/>
                </a:cubicBezTo>
                <a:lnTo>
                  <a:pt x="10615596" y="4011646"/>
                </a:lnTo>
                <a:cubicBezTo>
                  <a:pt x="10620905" y="4010636"/>
                  <a:pt x="10626233" y="4009688"/>
                  <a:pt x="10631809" y="4010107"/>
                </a:cubicBezTo>
                <a:cubicBezTo>
                  <a:pt x="10662992" y="4004550"/>
                  <a:pt x="10694885" y="4001569"/>
                  <a:pt x="10727271" y="4001042"/>
                </a:cubicBezTo>
                <a:close/>
                <a:moveTo>
                  <a:pt x="9074958" y="3999419"/>
                </a:moveTo>
                <a:lnTo>
                  <a:pt x="9092045" y="4001042"/>
                </a:lnTo>
                <a:cubicBezTo>
                  <a:pt x="9124431" y="4001569"/>
                  <a:pt x="9156324" y="4004550"/>
                  <a:pt x="9187507" y="4010107"/>
                </a:cubicBezTo>
                <a:cubicBezTo>
                  <a:pt x="9193083" y="4009688"/>
                  <a:pt x="9198411" y="4010636"/>
                  <a:pt x="9203720" y="4011646"/>
                </a:cubicBezTo>
                <a:lnTo>
                  <a:pt x="9203837" y="4012794"/>
                </a:lnTo>
                <a:cubicBezTo>
                  <a:pt x="9515916" y="4064450"/>
                  <a:pt x="9769145" y="4283539"/>
                  <a:pt x="9862508" y="4572001"/>
                </a:cubicBezTo>
                <a:lnTo>
                  <a:pt x="9724961" y="4572001"/>
                </a:lnTo>
                <a:cubicBezTo>
                  <a:pt x="9641578" y="4357380"/>
                  <a:pt x="9451209" y="4194541"/>
                  <a:pt x="9217207" y="4144250"/>
                </a:cubicBezTo>
                <a:cubicBezTo>
                  <a:pt x="9251701" y="4319651"/>
                  <a:pt x="9353924" y="4471530"/>
                  <a:pt x="9497022" y="4572001"/>
                </a:cubicBezTo>
                <a:lnTo>
                  <a:pt x="9302781" y="4572001"/>
                </a:lnTo>
                <a:cubicBezTo>
                  <a:pt x="9186649" y="4452596"/>
                  <a:pt x="9108087" y="4298519"/>
                  <a:pt x="9083722" y="4127511"/>
                </a:cubicBezTo>
                <a:cubicBezTo>
                  <a:pt x="9083554" y="4127458"/>
                  <a:pt x="9083386" y="4127453"/>
                  <a:pt x="9083216" y="4127448"/>
                </a:cubicBezTo>
                <a:lnTo>
                  <a:pt x="9082678" y="4120772"/>
                </a:lnTo>
                <a:cubicBezTo>
                  <a:pt x="9077619" y="4090522"/>
                  <a:pt x="9075168" y="4059631"/>
                  <a:pt x="9075211" y="4028296"/>
                </a:cubicBezTo>
                <a:cubicBezTo>
                  <a:pt x="9073899" y="4022668"/>
                  <a:pt x="9073840" y="4017001"/>
                  <a:pt x="9073840" y="4011320"/>
                </a:cubicBezTo>
                <a:lnTo>
                  <a:pt x="9074434" y="3999880"/>
                </a:lnTo>
                <a:lnTo>
                  <a:pt x="9074932" y="3999913"/>
                </a:lnTo>
                <a:close/>
                <a:moveTo>
                  <a:pt x="9052207" y="3999419"/>
                </a:moveTo>
                <a:lnTo>
                  <a:pt x="9052233" y="3999913"/>
                </a:lnTo>
                <a:lnTo>
                  <a:pt x="9052731" y="3999880"/>
                </a:lnTo>
                <a:lnTo>
                  <a:pt x="9053325" y="4011320"/>
                </a:lnTo>
                <a:cubicBezTo>
                  <a:pt x="9053325" y="4017001"/>
                  <a:pt x="9053266" y="4022668"/>
                  <a:pt x="9051954" y="4028296"/>
                </a:cubicBezTo>
                <a:cubicBezTo>
                  <a:pt x="9051997" y="4059631"/>
                  <a:pt x="9049546" y="4090522"/>
                  <a:pt x="9044487" y="4120772"/>
                </a:cubicBezTo>
                <a:lnTo>
                  <a:pt x="9043949" y="4127448"/>
                </a:lnTo>
                <a:cubicBezTo>
                  <a:pt x="9043779" y="4127453"/>
                  <a:pt x="9043611" y="4127458"/>
                  <a:pt x="9043443" y="4127511"/>
                </a:cubicBezTo>
                <a:cubicBezTo>
                  <a:pt x="9019078" y="4298519"/>
                  <a:pt x="8940516" y="4452596"/>
                  <a:pt x="8824384" y="4572001"/>
                </a:cubicBezTo>
                <a:lnTo>
                  <a:pt x="8630143" y="4572001"/>
                </a:lnTo>
                <a:cubicBezTo>
                  <a:pt x="8773241" y="4471530"/>
                  <a:pt x="8875464" y="4319651"/>
                  <a:pt x="8909958" y="4144250"/>
                </a:cubicBezTo>
                <a:cubicBezTo>
                  <a:pt x="8675956" y="4194541"/>
                  <a:pt x="8485587" y="4357380"/>
                  <a:pt x="8402204" y="4572001"/>
                </a:cubicBezTo>
                <a:lnTo>
                  <a:pt x="8264656" y="4572001"/>
                </a:lnTo>
                <a:cubicBezTo>
                  <a:pt x="8358019" y="4283539"/>
                  <a:pt x="8611249" y="4064450"/>
                  <a:pt x="8923328" y="4012794"/>
                </a:cubicBezTo>
                <a:lnTo>
                  <a:pt x="8923445" y="4011646"/>
                </a:lnTo>
                <a:cubicBezTo>
                  <a:pt x="8928754" y="4010636"/>
                  <a:pt x="8934082" y="4009688"/>
                  <a:pt x="8939658" y="4010107"/>
                </a:cubicBezTo>
                <a:cubicBezTo>
                  <a:pt x="8970841" y="4004550"/>
                  <a:pt x="9002734" y="4001569"/>
                  <a:pt x="9035120" y="4001042"/>
                </a:cubicBezTo>
                <a:close/>
                <a:moveTo>
                  <a:pt x="7382807" y="3999419"/>
                </a:moveTo>
                <a:lnTo>
                  <a:pt x="7399895" y="4001042"/>
                </a:lnTo>
                <a:cubicBezTo>
                  <a:pt x="7432280" y="4001569"/>
                  <a:pt x="7464173" y="4004550"/>
                  <a:pt x="7495356" y="4010107"/>
                </a:cubicBezTo>
                <a:cubicBezTo>
                  <a:pt x="7500932" y="4009688"/>
                  <a:pt x="7506260" y="4010636"/>
                  <a:pt x="7511569" y="4011646"/>
                </a:cubicBezTo>
                <a:lnTo>
                  <a:pt x="7511686" y="4012794"/>
                </a:lnTo>
                <a:cubicBezTo>
                  <a:pt x="7823765" y="4064450"/>
                  <a:pt x="8076994" y="4283539"/>
                  <a:pt x="8170358" y="4572001"/>
                </a:cubicBezTo>
                <a:lnTo>
                  <a:pt x="8032809" y="4572001"/>
                </a:lnTo>
                <a:cubicBezTo>
                  <a:pt x="7949426" y="4357380"/>
                  <a:pt x="7759058" y="4194541"/>
                  <a:pt x="7525056" y="4144250"/>
                </a:cubicBezTo>
                <a:cubicBezTo>
                  <a:pt x="7559550" y="4319650"/>
                  <a:pt x="7661773" y="4471530"/>
                  <a:pt x="7804870" y="4572001"/>
                </a:cubicBezTo>
                <a:lnTo>
                  <a:pt x="7610630" y="4572001"/>
                </a:lnTo>
                <a:cubicBezTo>
                  <a:pt x="7494498" y="4452596"/>
                  <a:pt x="7415935" y="4298519"/>
                  <a:pt x="7391571" y="4127511"/>
                </a:cubicBezTo>
                <a:cubicBezTo>
                  <a:pt x="7391403" y="4127458"/>
                  <a:pt x="7391235" y="4127453"/>
                  <a:pt x="7391065" y="4127448"/>
                </a:cubicBezTo>
                <a:lnTo>
                  <a:pt x="7390527" y="4120772"/>
                </a:lnTo>
                <a:cubicBezTo>
                  <a:pt x="7385468" y="4090522"/>
                  <a:pt x="7383018" y="4059631"/>
                  <a:pt x="7383060" y="4028296"/>
                </a:cubicBezTo>
                <a:cubicBezTo>
                  <a:pt x="7381748" y="4022668"/>
                  <a:pt x="7381689" y="4017001"/>
                  <a:pt x="7381689" y="4011320"/>
                </a:cubicBezTo>
                <a:lnTo>
                  <a:pt x="7382283" y="3999880"/>
                </a:lnTo>
                <a:lnTo>
                  <a:pt x="7382781" y="3999913"/>
                </a:lnTo>
                <a:close/>
                <a:moveTo>
                  <a:pt x="7360056" y="3999419"/>
                </a:moveTo>
                <a:lnTo>
                  <a:pt x="7360082" y="3999913"/>
                </a:lnTo>
                <a:lnTo>
                  <a:pt x="7360580" y="3999880"/>
                </a:lnTo>
                <a:lnTo>
                  <a:pt x="7361174" y="4011320"/>
                </a:lnTo>
                <a:cubicBezTo>
                  <a:pt x="7361174" y="4017001"/>
                  <a:pt x="7361115" y="4022668"/>
                  <a:pt x="7359803" y="4028296"/>
                </a:cubicBezTo>
                <a:cubicBezTo>
                  <a:pt x="7359845" y="4059631"/>
                  <a:pt x="7357395" y="4090522"/>
                  <a:pt x="7352336" y="4120772"/>
                </a:cubicBezTo>
                <a:lnTo>
                  <a:pt x="7351798" y="4127448"/>
                </a:lnTo>
                <a:cubicBezTo>
                  <a:pt x="7351628" y="4127453"/>
                  <a:pt x="7351460" y="4127458"/>
                  <a:pt x="7351292" y="4127511"/>
                </a:cubicBezTo>
                <a:cubicBezTo>
                  <a:pt x="7326927" y="4298519"/>
                  <a:pt x="7248364" y="4452596"/>
                  <a:pt x="7132233" y="4572001"/>
                </a:cubicBezTo>
                <a:lnTo>
                  <a:pt x="6937992" y="4572001"/>
                </a:lnTo>
                <a:cubicBezTo>
                  <a:pt x="7081090" y="4471530"/>
                  <a:pt x="7183313" y="4319650"/>
                  <a:pt x="7217807" y="4144250"/>
                </a:cubicBezTo>
                <a:cubicBezTo>
                  <a:pt x="6983804" y="4194541"/>
                  <a:pt x="6793436" y="4357380"/>
                  <a:pt x="6710053" y="4572001"/>
                </a:cubicBezTo>
                <a:lnTo>
                  <a:pt x="6572505" y="4572001"/>
                </a:lnTo>
                <a:cubicBezTo>
                  <a:pt x="6665868" y="4283539"/>
                  <a:pt x="6919098" y="4064450"/>
                  <a:pt x="7231177" y="4012794"/>
                </a:cubicBezTo>
                <a:lnTo>
                  <a:pt x="7231294" y="4011646"/>
                </a:lnTo>
                <a:cubicBezTo>
                  <a:pt x="7236603" y="4010636"/>
                  <a:pt x="7241931" y="4009688"/>
                  <a:pt x="7247507" y="4010107"/>
                </a:cubicBezTo>
                <a:cubicBezTo>
                  <a:pt x="7278690" y="4004550"/>
                  <a:pt x="7310583" y="4001569"/>
                  <a:pt x="7342968" y="4001042"/>
                </a:cubicBezTo>
                <a:close/>
                <a:moveTo>
                  <a:pt x="5690656" y="3999419"/>
                </a:moveTo>
                <a:lnTo>
                  <a:pt x="5707743" y="4001042"/>
                </a:lnTo>
                <a:cubicBezTo>
                  <a:pt x="5740129" y="4001569"/>
                  <a:pt x="5772021" y="4004550"/>
                  <a:pt x="5803205" y="4010107"/>
                </a:cubicBezTo>
                <a:cubicBezTo>
                  <a:pt x="5808781" y="4009688"/>
                  <a:pt x="5814109" y="4010636"/>
                  <a:pt x="5819417" y="4011646"/>
                </a:cubicBezTo>
                <a:lnTo>
                  <a:pt x="5819534" y="4012794"/>
                </a:lnTo>
                <a:cubicBezTo>
                  <a:pt x="6131614" y="4064450"/>
                  <a:pt x="6384843" y="4283539"/>
                  <a:pt x="6478206" y="4572001"/>
                </a:cubicBezTo>
                <a:lnTo>
                  <a:pt x="6340658" y="4572001"/>
                </a:lnTo>
                <a:cubicBezTo>
                  <a:pt x="6257275" y="4357380"/>
                  <a:pt x="6066907" y="4194541"/>
                  <a:pt x="5832905" y="4144250"/>
                </a:cubicBezTo>
                <a:cubicBezTo>
                  <a:pt x="5867399" y="4319651"/>
                  <a:pt x="5969622" y="4471530"/>
                  <a:pt x="6112719" y="4572001"/>
                </a:cubicBezTo>
                <a:lnTo>
                  <a:pt x="5918478" y="4572001"/>
                </a:lnTo>
                <a:cubicBezTo>
                  <a:pt x="5802347" y="4452596"/>
                  <a:pt x="5723784" y="4298519"/>
                  <a:pt x="5699419" y="4127511"/>
                </a:cubicBezTo>
                <a:cubicBezTo>
                  <a:pt x="5699252" y="4127458"/>
                  <a:pt x="5699083" y="4127453"/>
                  <a:pt x="5698914" y="4127448"/>
                </a:cubicBezTo>
                <a:lnTo>
                  <a:pt x="5698375" y="4120772"/>
                </a:lnTo>
                <a:cubicBezTo>
                  <a:pt x="5693317" y="4090522"/>
                  <a:pt x="5690866" y="4059631"/>
                  <a:pt x="5690908" y="4028296"/>
                </a:cubicBezTo>
                <a:cubicBezTo>
                  <a:pt x="5689596" y="4022668"/>
                  <a:pt x="5689538" y="4017001"/>
                  <a:pt x="5689538" y="4011320"/>
                </a:cubicBezTo>
                <a:lnTo>
                  <a:pt x="5690132" y="3999880"/>
                </a:lnTo>
                <a:lnTo>
                  <a:pt x="5690630" y="3999913"/>
                </a:lnTo>
                <a:close/>
                <a:moveTo>
                  <a:pt x="5667905" y="3999419"/>
                </a:moveTo>
                <a:lnTo>
                  <a:pt x="5667931" y="3999913"/>
                </a:lnTo>
                <a:lnTo>
                  <a:pt x="5668429" y="3999880"/>
                </a:lnTo>
                <a:lnTo>
                  <a:pt x="5669023" y="4011320"/>
                </a:lnTo>
                <a:cubicBezTo>
                  <a:pt x="5669023" y="4017001"/>
                  <a:pt x="5668964" y="4022668"/>
                  <a:pt x="5667652" y="4028296"/>
                </a:cubicBezTo>
                <a:cubicBezTo>
                  <a:pt x="5667694" y="4059631"/>
                  <a:pt x="5665244" y="4090522"/>
                  <a:pt x="5660185" y="4120772"/>
                </a:cubicBezTo>
                <a:lnTo>
                  <a:pt x="5659647" y="4127448"/>
                </a:lnTo>
                <a:cubicBezTo>
                  <a:pt x="5659477" y="4127453"/>
                  <a:pt x="5659309" y="4127458"/>
                  <a:pt x="5659141" y="4127511"/>
                </a:cubicBezTo>
                <a:cubicBezTo>
                  <a:pt x="5634776" y="4298519"/>
                  <a:pt x="5556213" y="4452596"/>
                  <a:pt x="5440082" y="4572001"/>
                </a:cubicBezTo>
                <a:lnTo>
                  <a:pt x="5245841" y="4572001"/>
                </a:lnTo>
                <a:cubicBezTo>
                  <a:pt x="5388939" y="4471530"/>
                  <a:pt x="5491162" y="4319651"/>
                  <a:pt x="5525656" y="4144250"/>
                </a:cubicBezTo>
                <a:cubicBezTo>
                  <a:pt x="5291653" y="4194541"/>
                  <a:pt x="5101285" y="4357380"/>
                  <a:pt x="5017902" y="4572001"/>
                </a:cubicBezTo>
                <a:lnTo>
                  <a:pt x="4880354" y="4572001"/>
                </a:lnTo>
                <a:cubicBezTo>
                  <a:pt x="4973717" y="4283539"/>
                  <a:pt x="5226947" y="4064450"/>
                  <a:pt x="5539026" y="4012794"/>
                </a:cubicBezTo>
                <a:lnTo>
                  <a:pt x="5539143" y="4011646"/>
                </a:lnTo>
                <a:cubicBezTo>
                  <a:pt x="5544452" y="4010636"/>
                  <a:pt x="5549780" y="4009688"/>
                  <a:pt x="5555356" y="4010107"/>
                </a:cubicBezTo>
                <a:cubicBezTo>
                  <a:pt x="5586539" y="4004550"/>
                  <a:pt x="5618432" y="4001569"/>
                  <a:pt x="5650817" y="4001042"/>
                </a:cubicBezTo>
                <a:close/>
                <a:moveTo>
                  <a:pt x="3998505" y="3999419"/>
                </a:moveTo>
                <a:lnTo>
                  <a:pt x="4015592" y="4001042"/>
                </a:lnTo>
                <a:cubicBezTo>
                  <a:pt x="4047978" y="4001569"/>
                  <a:pt x="4079870" y="4004550"/>
                  <a:pt x="4111054" y="4010107"/>
                </a:cubicBezTo>
                <a:cubicBezTo>
                  <a:pt x="4116630" y="4009688"/>
                  <a:pt x="4121958" y="4010636"/>
                  <a:pt x="4127266" y="4011646"/>
                </a:cubicBezTo>
                <a:lnTo>
                  <a:pt x="4127384" y="4012794"/>
                </a:lnTo>
                <a:cubicBezTo>
                  <a:pt x="4439463" y="4064450"/>
                  <a:pt x="4692692" y="4283539"/>
                  <a:pt x="4786055" y="4572001"/>
                </a:cubicBezTo>
                <a:lnTo>
                  <a:pt x="4648508" y="4572001"/>
                </a:lnTo>
                <a:cubicBezTo>
                  <a:pt x="4565124" y="4357380"/>
                  <a:pt x="4374756" y="4194541"/>
                  <a:pt x="4140754" y="4144250"/>
                </a:cubicBezTo>
                <a:cubicBezTo>
                  <a:pt x="4175248" y="4319650"/>
                  <a:pt x="4277471" y="4471530"/>
                  <a:pt x="4420568" y="4572001"/>
                </a:cubicBezTo>
                <a:lnTo>
                  <a:pt x="4226327" y="4572001"/>
                </a:lnTo>
                <a:cubicBezTo>
                  <a:pt x="4110196" y="4452596"/>
                  <a:pt x="4031633" y="4298519"/>
                  <a:pt x="4007268" y="4127511"/>
                </a:cubicBezTo>
                <a:cubicBezTo>
                  <a:pt x="4007101" y="4127458"/>
                  <a:pt x="4006932" y="4127453"/>
                  <a:pt x="4006763" y="4127448"/>
                </a:cubicBezTo>
                <a:lnTo>
                  <a:pt x="4006225" y="4120772"/>
                </a:lnTo>
                <a:cubicBezTo>
                  <a:pt x="4001166" y="4090522"/>
                  <a:pt x="3998715" y="4059631"/>
                  <a:pt x="3998757" y="4028296"/>
                </a:cubicBezTo>
                <a:cubicBezTo>
                  <a:pt x="3997445" y="4022668"/>
                  <a:pt x="3997387" y="4017001"/>
                  <a:pt x="3997387" y="4011320"/>
                </a:cubicBezTo>
                <a:lnTo>
                  <a:pt x="3997981" y="3999880"/>
                </a:lnTo>
                <a:lnTo>
                  <a:pt x="3998479" y="3999913"/>
                </a:lnTo>
                <a:close/>
                <a:moveTo>
                  <a:pt x="3975754" y="3999419"/>
                </a:moveTo>
                <a:lnTo>
                  <a:pt x="3975780" y="3999913"/>
                </a:lnTo>
                <a:lnTo>
                  <a:pt x="3976278" y="3999880"/>
                </a:lnTo>
                <a:lnTo>
                  <a:pt x="3976872" y="4011320"/>
                </a:lnTo>
                <a:cubicBezTo>
                  <a:pt x="3976872" y="4017001"/>
                  <a:pt x="3976813" y="4022668"/>
                  <a:pt x="3975501" y="4028296"/>
                </a:cubicBezTo>
                <a:cubicBezTo>
                  <a:pt x="3975543" y="4059631"/>
                  <a:pt x="3973093" y="4090522"/>
                  <a:pt x="3968034" y="4120772"/>
                </a:cubicBezTo>
                <a:lnTo>
                  <a:pt x="3967496" y="4127448"/>
                </a:lnTo>
                <a:cubicBezTo>
                  <a:pt x="3967326" y="4127453"/>
                  <a:pt x="3967158" y="4127458"/>
                  <a:pt x="3966990" y="4127511"/>
                </a:cubicBezTo>
                <a:cubicBezTo>
                  <a:pt x="3942625" y="4298519"/>
                  <a:pt x="3864063" y="4452596"/>
                  <a:pt x="3747931" y="4572001"/>
                </a:cubicBezTo>
                <a:lnTo>
                  <a:pt x="3553690" y="4572001"/>
                </a:lnTo>
                <a:cubicBezTo>
                  <a:pt x="3696788" y="4471530"/>
                  <a:pt x="3799011" y="4319651"/>
                  <a:pt x="3833505" y="4144250"/>
                </a:cubicBezTo>
                <a:cubicBezTo>
                  <a:pt x="3599503" y="4194541"/>
                  <a:pt x="3409134" y="4357380"/>
                  <a:pt x="3325751" y="4572001"/>
                </a:cubicBezTo>
                <a:lnTo>
                  <a:pt x="3188203" y="4572001"/>
                </a:lnTo>
                <a:cubicBezTo>
                  <a:pt x="3281566" y="4283539"/>
                  <a:pt x="3534796" y="4064450"/>
                  <a:pt x="3846875" y="4012794"/>
                </a:cubicBezTo>
                <a:lnTo>
                  <a:pt x="3846992" y="4011646"/>
                </a:lnTo>
                <a:cubicBezTo>
                  <a:pt x="3852301" y="4010636"/>
                  <a:pt x="3857629" y="4009688"/>
                  <a:pt x="3863205" y="4010107"/>
                </a:cubicBezTo>
                <a:cubicBezTo>
                  <a:pt x="3894388" y="4004550"/>
                  <a:pt x="3926281" y="4001569"/>
                  <a:pt x="3958666" y="4001042"/>
                </a:cubicBezTo>
                <a:close/>
                <a:moveTo>
                  <a:pt x="2306354" y="3999419"/>
                </a:moveTo>
                <a:lnTo>
                  <a:pt x="2323441" y="4001042"/>
                </a:lnTo>
                <a:cubicBezTo>
                  <a:pt x="2355827" y="4001569"/>
                  <a:pt x="2387719" y="4004550"/>
                  <a:pt x="2418903" y="4010107"/>
                </a:cubicBezTo>
                <a:cubicBezTo>
                  <a:pt x="2424479" y="4009688"/>
                  <a:pt x="2429807" y="4010636"/>
                  <a:pt x="2435115" y="4011646"/>
                </a:cubicBezTo>
                <a:lnTo>
                  <a:pt x="2435233" y="4012794"/>
                </a:lnTo>
                <a:cubicBezTo>
                  <a:pt x="2747312" y="4064450"/>
                  <a:pt x="3000542" y="4283539"/>
                  <a:pt x="3093904" y="4572001"/>
                </a:cubicBezTo>
                <a:lnTo>
                  <a:pt x="2956357" y="4572001"/>
                </a:lnTo>
                <a:cubicBezTo>
                  <a:pt x="2872974" y="4357380"/>
                  <a:pt x="2682605" y="4194541"/>
                  <a:pt x="2448603" y="4144250"/>
                </a:cubicBezTo>
                <a:cubicBezTo>
                  <a:pt x="2483097" y="4319651"/>
                  <a:pt x="2585320" y="4471530"/>
                  <a:pt x="2728418" y="4572001"/>
                </a:cubicBezTo>
                <a:lnTo>
                  <a:pt x="2534177" y="4572001"/>
                </a:lnTo>
                <a:cubicBezTo>
                  <a:pt x="2418045" y="4452596"/>
                  <a:pt x="2339482" y="4298519"/>
                  <a:pt x="2315117" y="4127511"/>
                </a:cubicBezTo>
                <a:cubicBezTo>
                  <a:pt x="2314950" y="4127458"/>
                  <a:pt x="2314781" y="4127453"/>
                  <a:pt x="2314612" y="4127448"/>
                </a:cubicBezTo>
                <a:lnTo>
                  <a:pt x="2314074" y="4120772"/>
                </a:lnTo>
                <a:cubicBezTo>
                  <a:pt x="2309015" y="4090522"/>
                  <a:pt x="2306564" y="4059631"/>
                  <a:pt x="2306606" y="4028296"/>
                </a:cubicBezTo>
                <a:cubicBezTo>
                  <a:pt x="2305294" y="4022668"/>
                  <a:pt x="2305236" y="4017001"/>
                  <a:pt x="2305236" y="4011320"/>
                </a:cubicBezTo>
                <a:lnTo>
                  <a:pt x="2305830" y="3999880"/>
                </a:lnTo>
                <a:lnTo>
                  <a:pt x="2306328" y="3999913"/>
                </a:lnTo>
                <a:close/>
                <a:moveTo>
                  <a:pt x="2283603" y="3999419"/>
                </a:moveTo>
                <a:lnTo>
                  <a:pt x="2283629" y="3999913"/>
                </a:lnTo>
                <a:lnTo>
                  <a:pt x="2284127" y="3999880"/>
                </a:lnTo>
                <a:lnTo>
                  <a:pt x="2284721" y="4011320"/>
                </a:lnTo>
                <a:cubicBezTo>
                  <a:pt x="2284721" y="4017001"/>
                  <a:pt x="2284662" y="4022668"/>
                  <a:pt x="2283350" y="4028296"/>
                </a:cubicBezTo>
                <a:cubicBezTo>
                  <a:pt x="2283392" y="4059631"/>
                  <a:pt x="2280942" y="4090522"/>
                  <a:pt x="2275883" y="4120772"/>
                </a:cubicBezTo>
                <a:lnTo>
                  <a:pt x="2275345" y="4127448"/>
                </a:lnTo>
                <a:cubicBezTo>
                  <a:pt x="2275175" y="4127453"/>
                  <a:pt x="2275007" y="4127458"/>
                  <a:pt x="2274839" y="4127511"/>
                </a:cubicBezTo>
                <a:cubicBezTo>
                  <a:pt x="2250474" y="4298519"/>
                  <a:pt x="2171912" y="4452596"/>
                  <a:pt x="2055780" y="4572001"/>
                </a:cubicBezTo>
                <a:lnTo>
                  <a:pt x="1861539" y="4572001"/>
                </a:lnTo>
                <a:cubicBezTo>
                  <a:pt x="2004637" y="4471530"/>
                  <a:pt x="2106860" y="4319650"/>
                  <a:pt x="2141354" y="4144250"/>
                </a:cubicBezTo>
                <a:cubicBezTo>
                  <a:pt x="1907352" y="4194541"/>
                  <a:pt x="1716983" y="4357380"/>
                  <a:pt x="1633600" y="4572001"/>
                </a:cubicBezTo>
                <a:lnTo>
                  <a:pt x="1496052" y="4572001"/>
                </a:lnTo>
                <a:cubicBezTo>
                  <a:pt x="1589416" y="4283539"/>
                  <a:pt x="1842645" y="4064450"/>
                  <a:pt x="2154724" y="4012794"/>
                </a:cubicBezTo>
                <a:lnTo>
                  <a:pt x="2154841" y="4011646"/>
                </a:lnTo>
                <a:cubicBezTo>
                  <a:pt x="2160150" y="4010636"/>
                  <a:pt x="2165478" y="4009688"/>
                  <a:pt x="2171054" y="4010107"/>
                </a:cubicBezTo>
                <a:cubicBezTo>
                  <a:pt x="2202237" y="4004550"/>
                  <a:pt x="2234130" y="4001569"/>
                  <a:pt x="2266515" y="4001042"/>
                </a:cubicBezTo>
                <a:close/>
                <a:moveTo>
                  <a:pt x="614203" y="3999419"/>
                </a:moveTo>
                <a:lnTo>
                  <a:pt x="631290" y="4001042"/>
                </a:lnTo>
                <a:cubicBezTo>
                  <a:pt x="663676" y="4001569"/>
                  <a:pt x="695568" y="4004550"/>
                  <a:pt x="726752" y="4010107"/>
                </a:cubicBezTo>
                <a:cubicBezTo>
                  <a:pt x="732328" y="4009688"/>
                  <a:pt x="737656" y="4010636"/>
                  <a:pt x="742964" y="4011646"/>
                </a:cubicBezTo>
                <a:lnTo>
                  <a:pt x="743081" y="4012794"/>
                </a:lnTo>
                <a:cubicBezTo>
                  <a:pt x="1055161" y="4064450"/>
                  <a:pt x="1308390" y="4283539"/>
                  <a:pt x="1401754" y="4572001"/>
                </a:cubicBezTo>
                <a:lnTo>
                  <a:pt x="1264205" y="4572001"/>
                </a:lnTo>
                <a:cubicBezTo>
                  <a:pt x="1180823" y="4357380"/>
                  <a:pt x="990454" y="4194541"/>
                  <a:pt x="756452" y="4144250"/>
                </a:cubicBezTo>
                <a:cubicBezTo>
                  <a:pt x="790946" y="4319651"/>
                  <a:pt x="893169" y="4471530"/>
                  <a:pt x="1036266" y="4572001"/>
                </a:cubicBezTo>
                <a:lnTo>
                  <a:pt x="842026" y="4572001"/>
                </a:lnTo>
                <a:cubicBezTo>
                  <a:pt x="725894" y="4452596"/>
                  <a:pt x="647331" y="4298519"/>
                  <a:pt x="622966" y="4127511"/>
                </a:cubicBezTo>
                <a:cubicBezTo>
                  <a:pt x="622799" y="4127458"/>
                  <a:pt x="622630" y="4127453"/>
                  <a:pt x="622461" y="4127448"/>
                </a:cubicBezTo>
                <a:lnTo>
                  <a:pt x="621923" y="4120772"/>
                </a:lnTo>
                <a:cubicBezTo>
                  <a:pt x="616864" y="4090522"/>
                  <a:pt x="614413" y="4059631"/>
                  <a:pt x="614455" y="4028296"/>
                </a:cubicBezTo>
                <a:cubicBezTo>
                  <a:pt x="613143" y="4022668"/>
                  <a:pt x="613085" y="4017001"/>
                  <a:pt x="613085" y="4011320"/>
                </a:cubicBezTo>
                <a:lnTo>
                  <a:pt x="613679" y="3999880"/>
                </a:lnTo>
                <a:lnTo>
                  <a:pt x="614177" y="3999913"/>
                </a:lnTo>
                <a:close/>
                <a:moveTo>
                  <a:pt x="591452" y="3999419"/>
                </a:moveTo>
                <a:lnTo>
                  <a:pt x="591478" y="3999913"/>
                </a:lnTo>
                <a:lnTo>
                  <a:pt x="591976" y="3999880"/>
                </a:lnTo>
                <a:lnTo>
                  <a:pt x="592570" y="4011320"/>
                </a:lnTo>
                <a:cubicBezTo>
                  <a:pt x="592570" y="4017001"/>
                  <a:pt x="592511" y="4022668"/>
                  <a:pt x="591199" y="4028296"/>
                </a:cubicBezTo>
                <a:cubicBezTo>
                  <a:pt x="591242" y="4059631"/>
                  <a:pt x="588791" y="4090522"/>
                  <a:pt x="583732" y="4120772"/>
                </a:cubicBezTo>
                <a:lnTo>
                  <a:pt x="583194" y="4127448"/>
                </a:lnTo>
                <a:cubicBezTo>
                  <a:pt x="583024" y="4127453"/>
                  <a:pt x="582856" y="4127458"/>
                  <a:pt x="582689" y="4127511"/>
                </a:cubicBezTo>
                <a:cubicBezTo>
                  <a:pt x="558275" y="4298863"/>
                  <a:pt x="479445" y="4453216"/>
                  <a:pt x="362360" y="4572001"/>
                </a:cubicBezTo>
                <a:lnTo>
                  <a:pt x="169811" y="4572001"/>
                </a:lnTo>
                <a:cubicBezTo>
                  <a:pt x="312603" y="4471357"/>
                  <a:pt x="414729" y="4319551"/>
                  <a:pt x="449203" y="4144250"/>
                </a:cubicBezTo>
                <a:cubicBezTo>
                  <a:pt x="258971" y="4185134"/>
                  <a:pt x="97576" y="4300399"/>
                  <a:pt x="0" y="4458139"/>
                </a:cubicBezTo>
                <a:lnTo>
                  <a:pt x="0" y="4251345"/>
                </a:lnTo>
                <a:cubicBezTo>
                  <a:pt x="121484" y="4128438"/>
                  <a:pt x="282199" y="4042650"/>
                  <a:pt x="462573" y="4012794"/>
                </a:cubicBezTo>
                <a:lnTo>
                  <a:pt x="462690" y="4011646"/>
                </a:lnTo>
                <a:cubicBezTo>
                  <a:pt x="467999" y="4010636"/>
                  <a:pt x="473327" y="4009688"/>
                  <a:pt x="478903" y="4010107"/>
                </a:cubicBezTo>
                <a:cubicBezTo>
                  <a:pt x="510086" y="4004550"/>
                  <a:pt x="541979" y="4001569"/>
                  <a:pt x="574365" y="4001042"/>
                </a:cubicBezTo>
                <a:close/>
                <a:moveTo>
                  <a:pt x="11452667" y="3304913"/>
                </a:moveTo>
                <a:cubicBezTo>
                  <a:pt x="11177477" y="3363591"/>
                  <a:pt x="10962633" y="3576701"/>
                  <a:pt x="10909358" y="3845480"/>
                </a:cubicBezTo>
                <a:cubicBezTo>
                  <a:pt x="11184548" y="3786801"/>
                  <a:pt x="11399391" y="3573691"/>
                  <a:pt x="11452667" y="3304913"/>
                </a:cubicBezTo>
                <a:close/>
                <a:moveTo>
                  <a:pt x="10058800" y="3304913"/>
                </a:moveTo>
                <a:cubicBezTo>
                  <a:pt x="10112076" y="3573691"/>
                  <a:pt x="10326919" y="3786801"/>
                  <a:pt x="10602109" y="3845480"/>
                </a:cubicBezTo>
                <a:cubicBezTo>
                  <a:pt x="10548834" y="3576701"/>
                  <a:pt x="10333990" y="3363591"/>
                  <a:pt x="10058800" y="3304913"/>
                </a:cubicBezTo>
                <a:close/>
                <a:moveTo>
                  <a:pt x="9760514" y="3304913"/>
                </a:moveTo>
                <a:cubicBezTo>
                  <a:pt x="9485324" y="3363591"/>
                  <a:pt x="9270480" y="3576701"/>
                  <a:pt x="9217205" y="3845480"/>
                </a:cubicBezTo>
                <a:cubicBezTo>
                  <a:pt x="9492395" y="3786801"/>
                  <a:pt x="9707238" y="3573691"/>
                  <a:pt x="9760514" y="3304913"/>
                </a:cubicBezTo>
                <a:close/>
                <a:moveTo>
                  <a:pt x="8366649" y="3304913"/>
                </a:moveTo>
                <a:cubicBezTo>
                  <a:pt x="8419925" y="3573691"/>
                  <a:pt x="8634768" y="3786801"/>
                  <a:pt x="8909958" y="3845480"/>
                </a:cubicBezTo>
                <a:cubicBezTo>
                  <a:pt x="8856683" y="3576701"/>
                  <a:pt x="8641839" y="3363591"/>
                  <a:pt x="8366649" y="3304913"/>
                </a:cubicBezTo>
                <a:close/>
                <a:moveTo>
                  <a:pt x="8068363" y="3304913"/>
                </a:moveTo>
                <a:cubicBezTo>
                  <a:pt x="7793173" y="3363591"/>
                  <a:pt x="7578329" y="3576701"/>
                  <a:pt x="7525054" y="3845480"/>
                </a:cubicBezTo>
                <a:cubicBezTo>
                  <a:pt x="7800244" y="3786801"/>
                  <a:pt x="8015087" y="3573691"/>
                  <a:pt x="8068363" y="3304913"/>
                </a:cubicBezTo>
                <a:close/>
                <a:moveTo>
                  <a:pt x="6674498" y="3304913"/>
                </a:moveTo>
                <a:cubicBezTo>
                  <a:pt x="6727774" y="3573691"/>
                  <a:pt x="6942617" y="3786801"/>
                  <a:pt x="7217807" y="3845480"/>
                </a:cubicBezTo>
                <a:cubicBezTo>
                  <a:pt x="7164532" y="3576701"/>
                  <a:pt x="6949688" y="3363591"/>
                  <a:pt x="6674498" y="3304913"/>
                </a:cubicBezTo>
                <a:close/>
                <a:moveTo>
                  <a:pt x="6376212" y="3304913"/>
                </a:moveTo>
                <a:cubicBezTo>
                  <a:pt x="6101022" y="3363591"/>
                  <a:pt x="5886178" y="3576701"/>
                  <a:pt x="5832903" y="3845480"/>
                </a:cubicBezTo>
                <a:cubicBezTo>
                  <a:pt x="6108093" y="3786801"/>
                  <a:pt x="6322936" y="3573691"/>
                  <a:pt x="6376212" y="3304913"/>
                </a:cubicBezTo>
                <a:close/>
                <a:moveTo>
                  <a:pt x="4982347" y="3304913"/>
                </a:moveTo>
                <a:cubicBezTo>
                  <a:pt x="5035623" y="3573691"/>
                  <a:pt x="5250466" y="3786801"/>
                  <a:pt x="5525656" y="3845480"/>
                </a:cubicBezTo>
                <a:cubicBezTo>
                  <a:pt x="5472381" y="3576701"/>
                  <a:pt x="5257537" y="3363591"/>
                  <a:pt x="4982347" y="3304913"/>
                </a:cubicBezTo>
                <a:close/>
                <a:moveTo>
                  <a:pt x="4684061" y="3304913"/>
                </a:moveTo>
                <a:cubicBezTo>
                  <a:pt x="4408871" y="3363591"/>
                  <a:pt x="4194027" y="3576701"/>
                  <a:pt x="4140752" y="3845480"/>
                </a:cubicBezTo>
                <a:cubicBezTo>
                  <a:pt x="4415942" y="3786801"/>
                  <a:pt x="4630785" y="3573691"/>
                  <a:pt x="4684061" y="3304913"/>
                </a:cubicBezTo>
                <a:close/>
                <a:moveTo>
                  <a:pt x="3290196" y="3304913"/>
                </a:moveTo>
                <a:cubicBezTo>
                  <a:pt x="3343472" y="3573691"/>
                  <a:pt x="3558315" y="3786801"/>
                  <a:pt x="3833505" y="3845480"/>
                </a:cubicBezTo>
                <a:cubicBezTo>
                  <a:pt x="3780230" y="3576701"/>
                  <a:pt x="3565386" y="3363591"/>
                  <a:pt x="3290196" y="3304913"/>
                </a:cubicBezTo>
                <a:close/>
                <a:moveTo>
                  <a:pt x="2991910" y="3304913"/>
                </a:moveTo>
                <a:cubicBezTo>
                  <a:pt x="2716720" y="3363591"/>
                  <a:pt x="2501876" y="3576701"/>
                  <a:pt x="2448601" y="3845480"/>
                </a:cubicBezTo>
                <a:cubicBezTo>
                  <a:pt x="2723791" y="3786801"/>
                  <a:pt x="2938634" y="3573691"/>
                  <a:pt x="2991910" y="3304913"/>
                </a:cubicBezTo>
                <a:close/>
                <a:moveTo>
                  <a:pt x="1598045" y="3304913"/>
                </a:moveTo>
                <a:cubicBezTo>
                  <a:pt x="1651321" y="3573691"/>
                  <a:pt x="1866164" y="3786801"/>
                  <a:pt x="2141354" y="3845480"/>
                </a:cubicBezTo>
                <a:cubicBezTo>
                  <a:pt x="2088079" y="3576701"/>
                  <a:pt x="1873235" y="3363591"/>
                  <a:pt x="1598045" y="3304913"/>
                </a:cubicBezTo>
                <a:close/>
                <a:moveTo>
                  <a:pt x="1299759" y="3304913"/>
                </a:moveTo>
                <a:cubicBezTo>
                  <a:pt x="1024569" y="3363591"/>
                  <a:pt x="809725" y="3576701"/>
                  <a:pt x="756450" y="3845480"/>
                </a:cubicBezTo>
                <a:cubicBezTo>
                  <a:pt x="1031640" y="3786801"/>
                  <a:pt x="1246483" y="3573691"/>
                  <a:pt x="1299759" y="3304913"/>
                </a:cubicBezTo>
                <a:close/>
                <a:moveTo>
                  <a:pt x="0" y="3200906"/>
                </a:moveTo>
                <a:cubicBezTo>
                  <a:pt x="306658" y="3291386"/>
                  <a:pt x="537576" y="3547942"/>
                  <a:pt x="582690" y="3862087"/>
                </a:cubicBezTo>
                <a:cubicBezTo>
                  <a:pt x="582857" y="3862140"/>
                  <a:pt x="583026" y="3862145"/>
                  <a:pt x="583195" y="3862150"/>
                </a:cubicBezTo>
                <a:lnTo>
                  <a:pt x="583735" y="3868787"/>
                </a:lnTo>
                <a:cubicBezTo>
                  <a:pt x="588792" y="3898794"/>
                  <a:pt x="591242" y="3929436"/>
                  <a:pt x="591199" y="3960518"/>
                </a:cubicBezTo>
                <a:cubicBezTo>
                  <a:pt x="592511" y="3966104"/>
                  <a:pt x="592570" y="3971728"/>
                  <a:pt x="592570" y="3977366"/>
                </a:cubicBezTo>
                <a:cubicBezTo>
                  <a:pt x="592570" y="3981158"/>
                  <a:pt x="592543" y="3984944"/>
                  <a:pt x="591977" y="3988716"/>
                </a:cubicBezTo>
                <a:lnTo>
                  <a:pt x="591478" y="3988683"/>
                </a:lnTo>
                <a:lnTo>
                  <a:pt x="591452" y="3989174"/>
                </a:lnTo>
                <a:lnTo>
                  <a:pt x="574334" y="3987561"/>
                </a:lnTo>
                <a:cubicBezTo>
                  <a:pt x="541959" y="3987038"/>
                  <a:pt x="510079" y="3984080"/>
                  <a:pt x="478907" y="3978570"/>
                </a:cubicBezTo>
                <a:cubicBezTo>
                  <a:pt x="473330" y="3978986"/>
                  <a:pt x="468001" y="3978045"/>
                  <a:pt x="462690" y="3977042"/>
                </a:cubicBezTo>
                <a:lnTo>
                  <a:pt x="462574" y="3975903"/>
                </a:lnTo>
                <a:cubicBezTo>
                  <a:pt x="282200" y="3946281"/>
                  <a:pt x="121485" y="3861168"/>
                  <a:pt x="0" y="3739225"/>
                </a:cubicBezTo>
                <a:lnTo>
                  <a:pt x="0" y="3534056"/>
                </a:lnTo>
                <a:cubicBezTo>
                  <a:pt x="97584" y="3690562"/>
                  <a:pt x="258975" y="3804918"/>
                  <a:pt x="449203" y="3845480"/>
                </a:cubicBezTo>
                <a:cubicBezTo>
                  <a:pt x="402182" y="3608252"/>
                  <a:pt x="229297" y="3414390"/>
                  <a:pt x="0" y="3332205"/>
                </a:cubicBezTo>
                <a:close/>
                <a:moveTo>
                  <a:pt x="11608704" y="3161219"/>
                </a:moveTo>
                <a:lnTo>
                  <a:pt x="11625791" y="3162829"/>
                </a:lnTo>
                <a:cubicBezTo>
                  <a:pt x="11658177" y="3163352"/>
                  <a:pt x="11690070" y="3166310"/>
                  <a:pt x="11721253" y="3171823"/>
                </a:cubicBezTo>
                <a:cubicBezTo>
                  <a:pt x="11726829" y="3171407"/>
                  <a:pt x="11732157" y="3172348"/>
                  <a:pt x="11737466" y="3173350"/>
                </a:cubicBezTo>
                <a:lnTo>
                  <a:pt x="11737583" y="3174489"/>
                </a:lnTo>
                <a:cubicBezTo>
                  <a:pt x="11914088" y="3203476"/>
                  <a:pt x="12071767" y="3285599"/>
                  <a:pt x="12192000" y="3403667"/>
                </a:cubicBezTo>
                <a:lnTo>
                  <a:pt x="12192000" y="3603658"/>
                </a:lnTo>
                <a:cubicBezTo>
                  <a:pt x="12093732" y="3453636"/>
                  <a:pt x="11935983" y="3344367"/>
                  <a:pt x="11750953" y="3304913"/>
                </a:cubicBezTo>
                <a:cubicBezTo>
                  <a:pt x="11797422" y="3539349"/>
                  <a:pt x="11966808" y="3731433"/>
                  <a:pt x="12192000" y="3815480"/>
                </a:cubicBezTo>
                <a:lnTo>
                  <a:pt x="12192000" y="3947482"/>
                </a:lnTo>
                <a:cubicBezTo>
                  <a:pt x="11889465" y="3854506"/>
                  <a:pt x="11662185" y="3599697"/>
                  <a:pt x="11617468" y="3288305"/>
                </a:cubicBezTo>
                <a:cubicBezTo>
                  <a:pt x="11617300" y="3288253"/>
                  <a:pt x="11617132" y="3288248"/>
                  <a:pt x="11616962" y="3288243"/>
                </a:cubicBezTo>
                <a:lnTo>
                  <a:pt x="11616424" y="3281619"/>
                </a:lnTo>
                <a:cubicBezTo>
                  <a:pt x="11611365" y="3251607"/>
                  <a:pt x="11608914" y="3220958"/>
                  <a:pt x="11608957" y="3189869"/>
                </a:cubicBezTo>
                <a:cubicBezTo>
                  <a:pt x="11607645" y="3184286"/>
                  <a:pt x="11607586" y="3178663"/>
                  <a:pt x="11607586" y="3173027"/>
                </a:cubicBezTo>
                <a:lnTo>
                  <a:pt x="11608180" y="3161677"/>
                </a:lnTo>
                <a:lnTo>
                  <a:pt x="11608678" y="3161709"/>
                </a:lnTo>
                <a:close/>
                <a:moveTo>
                  <a:pt x="11594916" y="3161219"/>
                </a:moveTo>
                <a:lnTo>
                  <a:pt x="11594942" y="3161709"/>
                </a:lnTo>
                <a:lnTo>
                  <a:pt x="11595440" y="3161677"/>
                </a:lnTo>
                <a:lnTo>
                  <a:pt x="11596034" y="3173027"/>
                </a:lnTo>
                <a:cubicBezTo>
                  <a:pt x="11596034" y="3178663"/>
                  <a:pt x="11595975" y="3184286"/>
                  <a:pt x="11594663" y="3189869"/>
                </a:cubicBezTo>
                <a:cubicBezTo>
                  <a:pt x="11594706" y="3220958"/>
                  <a:pt x="11592255" y="3251607"/>
                  <a:pt x="11587196" y="3281619"/>
                </a:cubicBezTo>
                <a:lnTo>
                  <a:pt x="11586658" y="3288243"/>
                </a:lnTo>
                <a:cubicBezTo>
                  <a:pt x="11586488" y="3288248"/>
                  <a:pt x="11586320" y="3288253"/>
                  <a:pt x="11586152" y="3288305"/>
                </a:cubicBezTo>
                <a:cubicBezTo>
                  <a:pt x="11535877" y="3638399"/>
                  <a:pt x="11254838" y="3916971"/>
                  <a:pt x="10895987" y="3975903"/>
                </a:cubicBezTo>
                <a:lnTo>
                  <a:pt x="10895871" y="3977042"/>
                </a:lnTo>
                <a:cubicBezTo>
                  <a:pt x="10890560" y="3978045"/>
                  <a:pt x="10885231" y="3978986"/>
                  <a:pt x="10879654" y="3978570"/>
                </a:cubicBezTo>
                <a:cubicBezTo>
                  <a:pt x="10848482" y="3984080"/>
                  <a:pt x="10816602" y="3987038"/>
                  <a:pt x="10784227" y="3987561"/>
                </a:cubicBezTo>
                <a:lnTo>
                  <a:pt x="10767109" y="3989174"/>
                </a:lnTo>
                <a:lnTo>
                  <a:pt x="10767083" y="3988683"/>
                </a:lnTo>
                <a:lnTo>
                  <a:pt x="10766584" y="3988716"/>
                </a:lnTo>
                <a:cubicBezTo>
                  <a:pt x="10766018" y="3984944"/>
                  <a:pt x="10765991" y="3981158"/>
                  <a:pt x="10765991" y="3977366"/>
                </a:cubicBezTo>
                <a:cubicBezTo>
                  <a:pt x="10765991" y="3971728"/>
                  <a:pt x="10766050" y="3966104"/>
                  <a:pt x="10767362" y="3960518"/>
                </a:cubicBezTo>
                <a:cubicBezTo>
                  <a:pt x="10767319" y="3929436"/>
                  <a:pt x="10769769" y="3898794"/>
                  <a:pt x="10774826" y="3868787"/>
                </a:cubicBezTo>
                <a:lnTo>
                  <a:pt x="10775366" y="3862150"/>
                </a:lnTo>
                <a:cubicBezTo>
                  <a:pt x="10775535" y="3862145"/>
                  <a:pt x="10775704" y="3862140"/>
                  <a:pt x="10775872" y="3862087"/>
                </a:cubicBezTo>
                <a:cubicBezTo>
                  <a:pt x="10826148" y="3511992"/>
                  <a:pt x="11107187" y="3233421"/>
                  <a:pt x="11466037" y="3174489"/>
                </a:cubicBezTo>
                <a:lnTo>
                  <a:pt x="11466154" y="3173350"/>
                </a:lnTo>
                <a:cubicBezTo>
                  <a:pt x="11471463" y="3172348"/>
                  <a:pt x="11476791" y="3171407"/>
                  <a:pt x="11482367" y="3171823"/>
                </a:cubicBezTo>
                <a:cubicBezTo>
                  <a:pt x="11513550" y="3166310"/>
                  <a:pt x="11545443" y="3163352"/>
                  <a:pt x="11577829" y="3162829"/>
                </a:cubicBezTo>
                <a:close/>
                <a:moveTo>
                  <a:pt x="9916551" y="3161219"/>
                </a:moveTo>
                <a:lnTo>
                  <a:pt x="9933638" y="3162829"/>
                </a:lnTo>
                <a:cubicBezTo>
                  <a:pt x="9966024" y="3163352"/>
                  <a:pt x="9997917" y="3166310"/>
                  <a:pt x="10029100" y="3171823"/>
                </a:cubicBezTo>
                <a:cubicBezTo>
                  <a:pt x="10034676" y="3171407"/>
                  <a:pt x="10040004" y="3172348"/>
                  <a:pt x="10045313" y="3173350"/>
                </a:cubicBezTo>
                <a:lnTo>
                  <a:pt x="10045430" y="3174489"/>
                </a:lnTo>
                <a:cubicBezTo>
                  <a:pt x="10404280" y="3233421"/>
                  <a:pt x="10685319" y="3511992"/>
                  <a:pt x="10735596" y="3862087"/>
                </a:cubicBezTo>
                <a:cubicBezTo>
                  <a:pt x="10735763" y="3862140"/>
                  <a:pt x="10735932" y="3862145"/>
                  <a:pt x="10736101" y="3862150"/>
                </a:cubicBezTo>
                <a:lnTo>
                  <a:pt x="10736641" y="3868787"/>
                </a:lnTo>
                <a:cubicBezTo>
                  <a:pt x="10741698" y="3898794"/>
                  <a:pt x="10744148" y="3929436"/>
                  <a:pt x="10744105" y="3960518"/>
                </a:cubicBezTo>
                <a:cubicBezTo>
                  <a:pt x="10745417" y="3966104"/>
                  <a:pt x="10745476" y="3971728"/>
                  <a:pt x="10745476" y="3977366"/>
                </a:cubicBezTo>
                <a:cubicBezTo>
                  <a:pt x="10745476" y="3981158"/>
                  <a:pt x="10745449" y="3984944"/>
                  <a:pt x="10744883" y="3988716"/>
                </a:cubicBezTo>
                <a:lnTo>
                  <a:pt x="10744384" y="3988683"/>
                </a:lnTo>
                <a:lnTo>
                  <a:pt x="10744358" y="3989174"/>
                </a:lnTo>
                <a:lnTo>
                  <a:pt x="10727240" y="3987561"/>
                </a:lnTo>
                <a:cubicBezTo>
                  <a:pt x="10694865" y="3987038"/>
                  <a:pt x="10662985" y="3984080"/>
                  <a:pt x="10631813" y="3978570"/>
                </a:cubicBezTo>
                <a:cubicBezTo>
                  <a:pt x="10626236" y="3978986"/>
                  <a:pt x="10620907" y="3978045"/>
                  <a:pt x="10615596" y="3977042"/>
                </a:cubicBezTo>
                <a:lnTo>
                  <a:pt x="10615480" y="3975903"/>
                </a:lnTo>
                <a:cubicBezTo>
                  <a:pt x="10256629" y="3916971"/>
                  <a:pt x="9975590" y="3638399"/>
                  <a:pt x="9925315" y="3288305"/>
                </a:cubicBezTo>
                <a:cubicBezTo>
                  <a:pt x="9925147" y="3288253"/>
                  <a:pt x="9924979" y="3288248"/>
                  <a:pt x="9924809" y="3288243"/>
                </a:cubicBezTo>
                <a:lnTo>
                  <a:pt x="9924271" y="3281619"/>
                </a:lnTo>
                <a:cubicBezTo>
                  <a:pt x="9919212" y="3251607"/>
                  <a:pt x="9916761" y="3220958"/>
                  <a:pt x="9916804" y="3189869"/>
                </a:cubicBezTo>
                <a:cubicBezTo>
                  <a:pt x="9915492" y="3184286"/>
                  <a:pt x="9915433" y="3178663"/>
                  <a:pt x="9915433" y="3173027"/>
                </a:cubicBezTo>
                <a:lnTo>
                  <a:pt x="9916027" y="3161677"/>
                </a:lnTo>
                <a:lnTo>
                  <a:pt x="9916525" y="3161709"/>
                </a:lnTo>
                <a:close/>
                <a:moveTo>
                  <a:pt x="9902763" y="3161219"/>
                </a:moveTo>
                <a:lnTo>
                  <a:pt x="9902789" y="3161709"/>
                </a:lnTo>
                <a:lnTo>
                  <a:pt x="9903287" y="3161677"/>
                </a:lnTo>
                <a:lnTo>
                  <a:pt x="9903881" y="3173027"/>
                </a:lnTo>
                <a:cubicBezTo>
                  <a:pt x="9903881" y="3178663"/>
                  <a:pt x="9903822" y="3184286"/>
                  <a:pt x="9902510" y="3189869"/>
                </a:cubicBezTo>
                <a:cubicBezTo>
                  <a:pt x="9902553" y="3220958"/>
                  <a:pt x="9900102" y="3251607"/>
                  <a:pt x="9895043" y="3281619"/>
                </a:cubicBezTo>
                <a:lnTo>
                  <a:pt x="9894505" y="3288243"/>
                </a:lnTo>
                <a:cubicBezTo>
                  <a:pt x="9894335" y="3288248"/>
                  <a:pt x="9894167" y="3288253"/>
                  <a:pt x="9893999" y="3288305"/>
                </a:cubicBezTo>
                <a:cubicBezTo>
                  <a:pt x="9843724" y="3638399"/>
                  <a:pt x="9562685" y="3916971"/>
                  <a:pt x="9203834" y="3975903"/>
                </a:cubicBezTo>
                <a:lnTo>
                  <a:pt x="9203718" y="3977042"/>
                </a:lnTo>
                <a:cubicBezTo>
                  <a:pt x="9198407" y="3978045"/>
                  <a:pt x="9193078" y="3978986"/>
                  <a:pt x="9187501" y="3978570"/>
                </a:cubicBezTo>
                <a:cubicBezTo>
                  <a:pt x="9156329" y="3984080"/>
                  <a:pt x="9124449" y="3987038"/>
                  <a:pt x="9092074" y="3987561"/>
                </a:cubicBezTo>
                <a:lnTo>
                  <a:pt x="9074956" y="3989174"/>
                </a:lnTo>
                <a:lnTo>
                  <a:pt x="9074930" y="3988683"/>
                </a:lnTo>
                <a:lnTo>
                  <a:pt x="9074431" y="3988716"/>
                </a:lnTo>
                <a:cubicBezTo>
                  <a:pt x="9073865" y="3984944"/>
                  <a:pt x="9073838" y="3981158"/>
                  <a:pt x="9073838" y="3977366"/>
                </a:cubicBezTo>
                <a:cubicBezTo>
                  <a:pt x="9073838" y="3971728"/>
                  <a:pt x="9073897" y="3966104"/>
                  <a:pt x="9075209" y="3960518"/>
                </a:cubicBezTo>
                <a:cubicBezTo>
                  <a:pt x="9075166" y="3929436"/>
                  <a:pt x="9077616" y="3898794"/>
                  <a:pt x="9082673" y="3868787"/>
                </a:cubicBezTo>
                <a:lnTo>
                  <a:pt x="9083213" y="3862150"/>
                </a:lnTo>
                <a:cubicBezTo>
                  <a:pt x="9083382" y="3862145"/>
                  <a:pt x="9083551" y="3862140"/>
                  <a:pt x="9083718" y="3862087"/>
                </a:cubicBezTo>
                <a:cubicBezTo>
                  <a:pt x="9133995" y="3511992"/>
                  <a:pt x="9415034" y="3233421"/>
                  <a:pt x="9773884" y="3174489"/>
                </a:cubicBezTo>
                <a:lnTo>
                  <a:pt x="9774001" y="3173350"/>
                </a:lnTo>
                <a:cubicBezTo>
                  <a:pt x="9779310" y="3172348"/>
                  <a:pt x="9784638" y="3171407"/>
                  <a:pt x="9790214" y="3171823"/>
                </a:cubicBezTo>
                <a:cubicBezTo>
                  <a:pt x="9821397" y="3166310"/>
                  <a:pt x="9853290" y="3163352"/>
                  <a:pt x="9885676" y="3162829"/>
                </a:cubicBezTo>
                <a:close/>
                <a:moveTo>
                  <a:pt x="8224400" y="3161219"/>
                </a:moveTo>
                <a:lnTo>
                  <a:pt x="8241488" y="3162829"/>
                </a:lnTo>
                <a:cubicBezTo>
                  <a:pt x="8273873" y="3163352"/>
                  <a:pt x="8305766" y="3166310"/>
                  <a:pt x="8336949" y="3171823"/>
                </a:cubicBezTo>
                <a:cubicBezTo>
                  <a:pt x="8342525" y="3171407"/>
                  <a:pt x="8347853" y="3172348"/>
                  <a:pt x="8353162" y="3173350"/>
                </a:cubicBezTo>
                <a:lnTo>
                  <a:pt x="8353279" y="3174489"/>
                </a:lnTo>
                <a:cubicBezTo>
                  <a:pt x="8712129" y="3233421"/>
                  <a:pt x="8993168" y="3511992"/>
                  <a:pt x="9043444" y="3862087"/>
                </a:cubicBezTo>
                <a:cubicBezTo>
                  <a:pt x="9043612" y="3862140"/>
                  <a:pt x="9043781" y="3862145"/>
                  <a:pt x="9043950" y="3862150"/>
                </a:cubicBezTo>
                <a:lnTo>
                  <a:pt x="9044490" y="3868787"/>
                </a:lnTo>
                <a:cubicBezTo>
                  <a:pt x="9049547" y="3898794"/>
                  <a:pt x="9051997" y="3929436"/>
                  <a:pt x="9051954" y="3960518"/>
                </a:cubicBezTo>
                <a:cubicBezTo>
                  <a:pt x="9053266" y="3966104"/>
                  <a:pt x="9053325" y="3971728"/>
                  <a:pt x="9053325" y="3977366"/>
                </a:cubicBezTo>
                <a:cubicBezTo>
                  <a:pt x="9053325" y="3981158"/>
                  <a:pt x="9053298" y="3984944"/>
                  <a:pt x="9052732" y="3988716"/>
                </a:cubicBezTo>
                <a:lnTo>
                  <a:pt x="9052233" y="3988683"/>
                </a:lnTo>
                <a:lnTo>
                  <a:pt x="9052207" y="3989174"/>
                </a:lnTo>
                <a:lnTo>
                  <a:pt x="9035089" y="3987561"/>
                </a:lnTo>
                <a:cubicBezTo>
                  <a:pt x="9002714" y="3987038"/>
                  <a:pt x="8970834" y="3984080"/>
                  <a:pt x="8939662" y="3978570"/>
                </a:cubicBezTo>
                <a:cubicBezTo>
                  <a:pt x="8934085" y="3978986"/>
                  <a:pt x="8928756" y="3978045"/>
                  <a:pt x="8923445" y="3977042"/>
                </a:cubicBezTo>
                <a:lnTo>
                  <a:pt x="8923329" y="3975903"/>
                </a:lnTo>
                <a:cubicBezTo>
                  <a:pt x="8564478" y="3916971"/>
                  <a:pt x="8283439" y="3638399"/>
                  <a:pt x="8233164" y="3288305"/>
                </a:cubicBezTo>
                <a:cubicBezTo>
                  <a:pt x="8232996" y="3288253"/>
                  <a:pt x="8232828" y="3288248"/>
                  <a:pt x="8232658" y="3288243"/>
                </a:cubicBezTo>
                <a:lnTo>
                  <a:pt x="8232120" y="3281619"/>
                </a:lnTo>
                <a:cubicBezTo>
                  <a:pt x="8227061" y="3251607"/>
                  <a:pt x="8224611" y="3220958"/>
                  <a:pt x="8224653" y="3189869"/>
                </a:cubicBezTo>
                <a:cubicBezTo>
                  <a:pt x="8223341" y="3184286"/>
                  <a:pt x="8223282" y="3178663"/>
                  <a:pt x="8223282" y="3173027"/>
                </a:cubicBezTo>
                <a:lnTo>
                  <a:pt x="8223876" y="3161677"/>
                </a:lnTo>
                <a:lnTo>
                  <a:pt x="8224374" y="3161709"/>
                </a:lnTo>
                <a:close/>
                <a:moveTo>
                  <a:pt x="8210612" y="3161219"/>
                </a:moveTo>
                <a:lnTo>
                  <a:pt x="8210638" y="3161709"/>
                </a:lnTo>
                <a:lnTo>
                  <a:pt x="8211136" y="3161677"/>
                </a:lnTo>
                <a:lnTo>
                  <a:pt x="8211730" y="3173027"/>
                </a:lnTo>
                <a:cubicBezTo>
                  <a:pt x="8211730" y="3178663"/>
                  <a:pt x="8211672" y="3184286"/>
                  <a:pt x="8210360" y="3189869"/>
                </a:cubicBezTo>
                <a:cubicBezTo>
                  <a:pt x="8210402" y="3220958"/>
                  <a:pt x="8207951" y="3251607"/>
                  <a:pt x="8202893" y="3281619"/>
                </a:cubicBezTo>
                <a:lnTo>
                  <a:pt x="8202354" y="3288243"/>
                </a:lnTo>
                <a:cubicBezTo>
                  <a:pt x="8202185" y="3288248"/>
                  <a:pt x="8202016" y="3288253"/>
                  <a:pt x="8201849" y="3288305"/>
                </a:cubicBezTo>
                <a:cubicBezTo>
                  <a:pt x="8151573" y="3638399"/>
                  <a:pt x="7870534" y="3916971"/>
                  <a:pt x="7511683" y="3975903"/>
                </a:cubicBezTo>
                <a:lnTo>
                  <a:pt x="7511567" y="3977042"/>
                </a:lnTo>
                <a:cubicBezTo>
                  <a:pt x="7506256" y="3978045"/>
                  <a:pt x="7500927" y="3978986"/>
                  <a:pt x="7495350" y="3978570"/>
                </a:cubicBezTo>
                <a:cubicBezTo>
                  <a:pt x="7464178" y="3984080"/>
                  <a:pt x="7432298" y="3987038"/>
                  <a:pt x="7399924" y="3987561"/>
                </a:cubicBezTo>
                <a:lnTo>
                  <a:pt x="7382805" y="3989174"/>
                </a:lnTo>
                <a:lnTo>
                  <a:pt x="7382779" y="3988683"/>
                </a:lnTo>
                <a:lnTo>
                  <a:pt x="7382280" y="3988716"/>
                </a:lnTo>
                <a:cubicBezTo>
                  <a:pt x="7381714" y="3984944"/>
                  <a:pt x="7381687" y="3981158"/>
                  <a:pt x="7381687" y="3977366"/>
                </a:cubicBezTo>
                <a:cubicBezTo>
                  <a:pt x="7381687" y="3971728"/>
                  <a:pt x="7381746" y="3966104"/>
                  <a:pt x="7383058" y="3960518"/>
                </a:cubicBezTo>
                <a:cubicBezTo>
                  <a:pt x="7383016" y="3929436"/>
                  <a:pt x="7385465" y="3898794"/>
                  <a:pt x="7390522" y="3868787"/>
                </a:cubicBezTo>
                <a:lnTo>
                  <a:pt x="7391062" y="3862150"/>
                </a:lnTo>
                <a:cubicBezTo>
                  <a:pt x="7391231" y="3862145"/>
                  <a:pt x="7391400" y="3862140"/>
                  <a:pt x="7391568" y="3862087"/>
                </a:cubicBezTo>
                <a:cubicBezTo>
                  <a:pt x="7441844" y="3511992"/>
                  <a:pt x="7722883" y="3233421"/>
                  <a:pt x="8081734" y="3174489"/>
                </a:cubicBezTo>
                <a:lnTo>
                  <a:pt x="8081851" y="3173350"/>
                </a:lnTo>
                <a:cubicBezTo>
                  <a:pt x="8087159" y="3172348"/>
                  <a:pt x="8092487" y="3171407"/>
                  <a:pt x="8098063" y="3171823"/>
                </a:cubicBezTo>
                <a:cubicBezTo>
                  <a:pt x="8129247" y="3166310"/>
                  <a:pt x="8161139" y="3163352"/>
                  <a:pt x="8193525" y="3162829"/>
                </a:cubicBezTo>
                <a:close/>
                <a:moveTo>
                  <a:pt x="6532249" y="3161219"/>
                </a:moveTo>
                <a:lnTo>
                  <a:pt x="6549337" y="3162829"/>
                </a:lnTo>
                <a:cubicBezTo>
                  <a:pt x="6581722" y="3163352"/>
                  <a:pt x="6613615" y="3166310"/>
                  <a:pt x="6644798" y="3171823"/>
                </a:cubicBezTo>
                <a:cubicBezTo>
                  <a:pt x="6650374" y="3171407"/>
                  <a:pt x="6655702" y="3172348"/>
                  <a:pt x="6661011" y="3173350"/>
                </a:cubicBezTo>
                <a:lnTo>
                  <a:pt x="6661128" y="3174489"/>
                </a:lnTo>
                <a:cubicBezTo>
                  <a:pt x="7019978" y="3233421"/>
                  <a:pt x="7301017" y="3511992"/>
                  <a:pt x="7351294" y="3862087"/>
                </a:cubicBezTo>
                <a:cubicBezTo>
                  <a:pt x="7351461" y="3862140"/>
                  <a:pt x="7351631" y="3862145"/>
                  <a:pt x="7351799" y="3862150"/>
                </a:cubicBezTo>
                <a:lnTo>
                  <a:pt x="7352340" y="3868787"/>
                </a:lnTo>
                <a:cubicBezTo>
                  <a:pt x="7357396" y="3898794"/>
                  <a:pt x="7359846" y="3929436"/>
                  <a:pt x="7359804" y="3960518"/>
                </a:cubicBezTo>
                <a:cubicBezTo>
                  <a:pt x="7361116" y="3966104"/>
                  <a:pt x="7361174" y="3971728"/>
                  <a:pt x="7361174" y="3977366"/>
                </a:cubicBezTo>
                <a:cubicBezTo>
                  <a:pt x="7361174" y="3981158"/>
                  <a:pt x="7361147" y="3984944"/>
                  <a:pt x="7360581" y="3988716"/>
                </a:cubicBezTo>
                <a:lnTo>
                  <a:pt x="7360082" y="3988683"/>
                </a:lnTo>
                <a:lnTo>
                  <a:pt x="7360056" y="3989174"/>
                </a:lnTo>
                <a:lnTo>
                  <a:pt x="7342938" y="3987561"/>
                </a:lnTo>
                <a:cubicBezTo>
                  <a:pt x="7310564" y="3987038"/>
                  <a:pt x="7278683" y="3984080"/>
                  <a:pt x="7247511" y="3978570"/>
                </a:cubicBezTo>
                <a:cubicBezTo>
                  <a:pt x="7241934" y="3978986"/>
                  <a:pt x="7236605" y="3978045"/>
                  <a:pt x="7231295" y="3977042"/>
                </a:cubicBezTo>
                <a:lnTo>
                  <a:pt x="7231179" y="3975903"/>
                </a:lnTo>
                <a:cubicBezTo>
                  <a:pt x="6872327" y="3916971"/>
                  <a:pt x="6591288" y="3638399"/>
                  <a:pt x="6541013" y="3288305"/>
                </a:cubicBezTo>
                <a:cubicBezTo>
                  <a:pt x="6540845" y="3288253"/>
                  <a:pt x="6540677" y="3288248"/>
                  <a:pt x="6540507" y="3288243"/>
                </a:cubicBezTo>
                <a:lnTo>
                  <a:pt x="6539969" y="3281619"/>
                </a:lnTo>
                <a:cubicBezTo>
                  <a:pt x="6534910" y="3251607"/>
                  <a:pt x="6532460" y="3220958"/>
                  <a:pt x="6532502" y="3189869"/>
                </a:cubicBezTo>
                <a:cubicBezTo>
                  <a:pt x="6531190" y="3184286"/>
                  <a:pt x="6531131" y="3178663"/>
                  <a:pt x="6531131" y="3173027"/>
                </a:cubicBezTo>
                <a:lnTo>
                  <a:pt x="6531725" y="3161677"/>
                </a:lnTo>
                <a:lnTo>
                  <a:pt x="6532223" y="3161709"/>
                </a:lnTo>
                <a:close/>
                <a:moveTo>
                  <a:pt x="6518461" y="3161219"/>
                </a:moveTo>
                <a:lnTo>
                  <a:pt x="6518487" y="3161709"/>
                </a:lnTo>
                <a:lnTo>
                  <a:pt x="6518985" y="3161677"/>
                </a:lnTo>
                <a:lnTo>
                  <a:pt x="6519579" y="3173027"/>
                </a:lnTo>
                <a:cubicBezTo>
                  <a:pt x="6519579" y="3178663"/>
                  <a:pt x="6519520" y="3184286"/>
                  <a:pt x="6518208" y="3189869"/>
                </a:cubicBezTo>
                <a:cubicBezTo>
                  <a:pt x="6518250" y="3220958"/>
                  <a:pt x="6515800" y="3251607"/>
                  <a:pt x="6510741" y="3281619"/>
                </a:cubicBezTo>
                <a:lnTo>
                  <a:pt x="6510203" y="3288243"/>
                </a:lnTo>
                <a:cubicBezTo>
                  <a:pt x="6510033" y="3288248"/>
                  <a:pt x="6509865" y="3288253"/>
                  <a:pt x="6509697" y="3288305"/>
                </a:cubicBezTo>
                <a:cubicBezTo>
                  <a:pt x="6459422" y="3638399"/>
                  <a:pt x="6178383" y="3916971"/>
                  <a:pt x="5819531" y="3975903"/>
                </a:cubicBezTo>
                <a:lnTo>
                  <a:pt x="5819415" y="3977042"/>
                </a:lnTo>
                <a:cubicBezTo>
                  <a:pt x="5814105" y="3978045"/>
                  <a:pt x="5808776" y="3978986"/>
                  <a:pt x="5803199" y="3978570"/>
                </a:cubicBezTo>
                <a:cubicBezTo>
                  <a:pt x="5772027" y="3984080"/>
                  <a:pt x="5740146" y="3987038"/>
                  <a:pt x="5707772" y="3987561"/>
                </a:cubicBezTo>
                <a:lnTo>
                  <a:pt x="5690654" y="3989174"/>
                </a:lnTo>
                <a:lnTo>
                  <a:pt x="5690628" y="3988683"/>
                </a:lnTo>
                <a:lnTo>
                  <a:pt x="5690129" y="3988716"/>
                </a:lnTo>
                <a:cubicBezTo>
                  <a:pt x="5689563" y="3984944"/>
                  <a:pt x="5689536" y="3981158"/>
                  <a:pt x="5689536" y="3977366"/>
                </a:cubicBezTo>
                <a:cubicBezTo>
                  <a:pt x="5689536" y="3971728"/>
                  <a:pt x="5689594" y="3966104"/>
                  <a:pt x="5690906" y="3960518"/>
                </a:cubicBezTo>
                <a:cubicBezTo>
                  <a:pt x="5690864" y="3929436"/>
                  <a:pt x="5693314" y="3898794"/>
                  <a:pt x="5698370" y="3868787"/>
                </a:cubicBezTo>
                <a:lnTo>
                  <a:pt x="5698911" y="3862150"/>
                </a:lnTo>
                <a:cubicBezTo>
                  <a:pt x="5699079" y="3862145"/>
                  <a:pt x="5699249" y="3862140"/>
                  <a:pt x="5699416" y="3862087"/>
                </a:cubicBezTo>
                <a:cubicBezTo>
                  <a:pt x="5749693" y="3511992"/>
                  <a:pt x="6030732" y="3233421"/>
                  <a:pt x="6389582" y="3174489"/>
                </a:cubicBezTo>
                <a:lnTo>
                  <a:pt x="6389699" y="3173350"/>
                </a:lnTo>
                <a:cubicBezTo>
                  <a:pt x="6395008" y="3172348"/>
                  <a:pt x="6400336" y="3171407"/>
                  <a:pt x="6405912" y="3171823"/>
                </a:cubicBezTo>
                <a:cubicBezTo>
                  <a:pt x="6437095" y="3166310"/>
                  <a:pt x="6468988" y="3163352"/>
                  <a:pt x="6501373" y="3162829"/>
                </a:cubicBezTo>
                <a:close/>
                <a:moveTo>
                  <a:pt x="4840098" y="3161219"/>
                </a:moveTo>
                <a:lnTo>
                  <a:pt x="4857185" y="3162829"/>
                </a:lnTo>
                <a:cubicBezTo>
                  <a:pt x="4889571" y="3163352"/>
                  <a:pt x="4921463" y="3166310"/>
                  <a:pt x="4952647" y="3171823"/>
                </a:cubicBezTo>
                <a:cubicBezTo>
                  <a:pt x="4958223" y="3171407"/>
                  <a:pt x="4963551" y="3172348"/>
                  <a:pt x="4968859" y="3173350"/>
                </a:cubicBezTo>
                <a:lnTo>
                  <a:pt x="4968976" y="3174489"/>
                </a:lnTo>
                <a:cubicBezTo>
                  <a:pt x="5327827" y="3233421"/>
                  <a:pt x="5608866" y="3511992"/>
                  <a:pt x="5659142" y="3862087"/>
                </a:cubicBezTo>
                <a:cubicBezTo>
                  <a:pt x="5659310" y="3862140"/>
                  <a:pt x="5659479" y="3862145"/>
                  <a:pt x="5659648" y="3862150"/>
                </a:cubicBezTo>
                <a:lnTo>
                  <a:pt x="5660188" y="3868787"/>
                </a:lnTo>
                <a:cubicBezTo>
                  <a:pt x="5665245" y="3898794"/>
                  <a:pt x="5667694" y="3929436"/>
                  <a:pt x="5667652" y="3960518"/>
                </a:cubicBezTo>
                <a:cubicBezTo>
                  <a:pt x="5668964" y="3966104"/>
                  <a:pt x="5669023" y="3971728"/>
                  <a:pt x="5669023" y="3977366"/>
                </a:cubicBezTo>
                <a:cubicBezTo>
                  <a:pt x="5669023" y="3981158"/>
                  <a:pt x="5668996" y="3984944"/>
                  <a:pt x="5668430" y="3988716"/>
                </a:cubicBezTo>
                <a:lnTo>
                  <a:pt x="5667931" y="3988683"/>
                </a:lnTo>
                <a:lnTo>
                  <a:pt x="5667905" y="3989174"/>
                </a:lnTo>
                <a:lnTo>
                  <a:pt x="5650786" y="3987561"/>
                </a:lnTo>
                <a:cubicBezTo>
                  <a:pt x="5618412" y="3987038"/>
                  <a:pt x="5586532" y="3984080"/>
                  <a:pt x="5555360" y="3978570"/>
                </a:cubicBezTo>
                <a:cubicBezTo>
                  <a:pt x="5549783" y="3978986"/>
                  <a:pt x="5544454" y="3978045"/>
                  <a:pt x="5539143" y="3977042"/>
                </a:cubicBezTo>
                <a:lnTo>
                  <a:pt x="5539027" y="3975903"/>
                </a:lnTo>
                <a:cubicBezTo>
                  <a:pt x="5180176" y="3916971"/>
                  <a:pt x="4899137" y="3638399"/>
                  <a:pt x="4848861" y="3288305"/>
                </a:cubicBezTo>
                <a:cubicBezTo>
                  <a:pt x="4848694" y="3288253"/>
                  <a:pt x="4848525" y="3288248"/>
                  <a:pt x="4848356" y="3288243"/>
                </a:cubicBezTo>
                <a:lnTo>
                  <a:pt x="4847817" y="3281619"/>
                </a:lnTo>
                <a:cubicBezTo>
                  <a:pt x="4842759" y="3251607"/>
                  <a:pt x="4840308" y="3220958"/>
                  <a:pt x="4840350" y="3189869"/>
                </a:cubicBezTo>
                <a:cubicBezTo>
                  <a:pt x="4839038" y="3184286"/>
                  <a:pt x="4838980" y="3178663"/>
                  <a:pt x="4838980" y="3173027"/>
                </a:cubicBezTo>
                <a:lnTo>
                  <a:pt x="4839574" y="3161677"/>
                </a:lnTo>
                <a:lnTo>
                  <a:pt x="4840072" y="3161709"/>
                </a:lnTo>
                <a:close/>
                <a:moveTo>
                  <a:pt x="4826310" y="3161219"/>
                </a:moveTo>
                <a:lnTo>
                  <a:pt x="4826336" y="3161709"/>
                </a:lnTo>
                <a:lnTo>
                  <a:pt x="4826834" y="3161677"/>
                </a:lnTo>
                <a:lnTo>
                  <a:pt x="4827428" y="3173027"/>
                </a:lnTo>
                <a:cubicBezTo>
                  <a:pt x="4827428" y="3178663"/>
                  <a:pt x="4827369" y="3184286"/>
                  <a:pt x="4826057" y="3189869"/>
                </a:cubicBezTo>
                <a:cubicBezTo>
                  <a:pt x="4826099" y="3220958"/>
                  <a:pt x="4823649" y="3251607"/>
                  <a:pt x="4818590" y="3281619"/>
                </a:cubicBezTo>
                <a:lnTo>
                  <a:pt x="4818052" y="3288243"/>
                </a:lnTo>
                <a:cubicBezTo>
                  <a:pt x="4817882" y="3288248"/>
                  <a:pt x="4817714" y="3288253"/>
                  <a:pt x="4817546" y="3288305"/>
                </a:cubicBezTo>
                <a:cubicBezTo>
                  <a:pt x="4767271" y="3638399"/>
                  <a:pt x="4486232" y="3916971"/>
                  <a:pt x="4127381" y="3975903"/>
                </a:cubicBezTo>
                <a:lnTo>
                  <a:pt x="4127264" y="3977042"/>
                </a:lnTo>
                <a:cubicBezTo>
                  <a:pt x="4121954" y="3978045"/>
                  <a:pt x="4116625" y="3978986"/>
                  <a:pt x="4111048" y="3978570"/>
                </a:cubicBezTo>
                <a:cubicBezTo>
                  <a:pt x="4079876" y="3984080"/>
                  <a:pt x="4047996" y="3987038"/>
                  <a:pt x="4015621" y="3987561"/>
                </a:cubicBezTo>
                <a:lnTo>
                  <a:pt x="3998503" y="3989174"/>
                </a:lnTo>
                <a:lnTo>
                  <a:pt x="3998477" y="3988683"/>
                </a:lnTo>
                <a:lnTo>
                  <a:pt x="3997978" y="3988716"/>
                </a:lnTo>
                <a:cubicBezTo>
                  <a:pt x="3997412" y="3984944"/>
                  <a:pt x="3997385" y="3981158"/>
                  <a:pt x="3997385" y="3977366"/>
                </a:cubicBezTo>
                <a:cubicBezTo>
                  <a:pt x="3997385" y="3971728"/>
                  <a:pt x="3997443" y="3966104"/>
                  <a:pt x="3998755" y="3960518"/>
                </a:cubicBezTo>
                <a:cubicBezTo>
                  <a:pt x="3998713" y="3929436"/>
                  <a:pt x="4001163" y="3898794"/>
                  <a:pt x="4006219" y="3868787"/>
                </a:cubicBezTo>
                <a:lnTo>
                  <a:pt x="4006760" y="3862150"/>
                </a:lnTo>
                <a:cubicBezTo>
                  <a:pt x="4006928" y="3862145"/>
                  <a:pt x="4007098" y="3862140"/>
                  <a:pt x="4007265" y="3862087"/>
                </a:cubicBezTo>
                <a:cubicBezTo>
                  <a:pt x="4057542" y="3511992"/>
                  <a:pt x="4338581" y="3233421"/>
                  <a:pt x="4697431" y="3174489"/>
                </a:cubicBezTo>
                <a:lnTo>
                  <a:pt x="4697548" y="3173350"/>
                </a:lnTo>
                <a:cubicBezTo>
                  <a:pt x="4702857" y="3172348"/>
                  <a:pt x="4708185" y="3171407"/>
                  <a:pt x="4713761" y="3171823"/>
                </a:cubicBezTo>
                <a:cubicBezTo>
                  <a:pt x="4744944" y="3166310"/>
                  <a:pt x="4776837" y="3163352"/>
                  <a:pt x="4809222" y="3162829"/>
                </a:cubicBezTo>
                <a:close/>
                <a:moveTo>
                  <a:pt x="3147947" y="3161219"/>
                </a:moveTo>
                <a:lnTo>
                  <a:pt x="3165034" y="3162829"/>
                </a:lnTo>
                <a:cubicBezTo>
                  <a:pt x="3197420" y="3163352"/>
                  <a:pt x="3229312" y="3166310"/>
                  <a:pt x="3260496" y="3171823"/>
                </a:cubicBezTo>
                <a:cubicBezTo>
                  <a:pt x="3266072" y="3171407"/>
                  <a:pt x="3271400" y="3172348"/>
                  <a:pt x="3276708" y="3173350"/>
                </a:cubicBezTo>
                <a:lnTo>
                  <a:pt x="3276826" y="3174489"/>
                </a:lnTo>
                <a:cubicBezTo>
                  <a:pt x="3635676" y="3233421"/>
                  <a:pt x="3916715" y="3511992"/>
                  <a:pt x="3966991" y="3862087"/>
                </a:cubicBezTo>
                <a:cubicBezTo>
                  <a:pt x="3967159" y="3862140"/>
                  <a:pt x="3967328" y="3862145"/>
                  <a:pt x="3967497" y="3862150"/>
                </a:cubicBezTo>
                <a:lnTo>
                  <a:pt x="3968037" y="3868787"/>
                </a:lnTo>
                <a:cubicBezTo>
                  <a:pt x="3973094" y="3898794"/>
                  <a:pt x="3975543" y="3929436"/>
                  <a:pt x="3975501" y="3960518"/>
                </a:cubicBezTo>
                <a:cubicBezTo>
                  <a:pt x="3976813" y="3966104"/>
                  <a:pt x="3976872" y="3971728"/>
                  <a:pt x="3976872" y="3977366"/>
                </a:cubicBezTo>
                <a:cubicBezTo>
                  <a:pt x="3976872" y="3981158"/>
                  <a:pt x="3976845" y="3984944"/>
                  <a:pt x="3976279" y="3988716"/>
                </a:cubicBezTo>
                <a:lnTo>
                  <a:pt x="3975780" y="3988683"/>
                </a:lnTo>
                <a:lnTo>
                  <a:pt x="3975754" y="3989174"/>
                </a:lnTo>
                <a:lnTo>
                  <a:pt x="3958635" y="3987561"/>
                </a:lnTo>
                <a:cubicBezTo>
                  <a:pt x="3926261" y="3987038"/>
                  <a:pt x="3894381" y="3984080"/>
                  <a:pt x="3863209" y="3978570"/>
                </a:cubicBezTo>
                <a:cubicBezTo>
                  <a:pt x="3857632" y="3978986"/>
                  <a:pt x="3852303" y="3978045"/>
                  <a:pt x="3846992" y="3977042"/>
                </a:cubicBezTo>
                <a:lnTo>
                  <a:pt x="3846876" y="3975903"/>
                </a:lnTo>
                <a:cubicBezTo>
                  <a:pt x="3488025" y="3916971"/>
                  <a:pt x="3206986" y="3638399"/>
                  <a:pt x="3156710" y="3288305"/>
                </a:cubicBezTo>
                <a:cubicBezTo>
                  <a:pt x="3156543" y="3288253"/>
                  <a:pt x="3156374" y="3288248"/>
                  <a:pt x="3156205" y="3288243"/>
                </a:cubicBezTo>
                <a:lnTo>
                  <a:pt x="3155667" y="3281619"/>
                </a:lnTo>
                <a:cubicBezTo>
                  <a:pt x="3150608" y="3251607"/>
                  <a:pt x="3148157" y="3220958"/>
                  <a:pt x="3148199" y="3189869"/>
                </a:cubicBezTo>
                <a:cubicBezTo>
                  <a:pt x="3146887" y="3184286"/>
                  <a:pt x="3146829" y="3178663"/>
                  <a:pt x="3146829" y="3173027"/>
                </a:cubicBezTo>
                <a:lnTo>
                  <a:pt x="3147423" y="3161677"/>
                </a:lnTo>
                <a:lnTo>
                  <a:pt x="3147921" y="3161709"/>
                </a:lnTo>
                <a:close/>
                <a:moveTo>
                  <a:pt x="3134159" y="3161219"/>
                </a:moveTo>
                <a:lnTo>
                  <a:pt x="3134185" y="3161709"/>
                </a:lnTo>
                <a:lnTo>
                  <a:pt x="3134683" y="3161677"/>
                </a:lnTo>
                <a:lnTo>
                  <a:pt x="3135277" y="3173027"/>
                </a:lnTo>
                <a:cubicBezTo>
                  <a:pt x="3135277" y="3178663"/>
                  <a:pt x="3135218" y="3184286"/>
                  <a:pt x="3133906" y="3189869"/>
                </a:cubicBezTo>
                <a:cubicBezTo>
                  <a:pt x="3133948" y="3220958"/>
                  <a:pt x="3131498" y="3251607"/>
                  <a:pt x="3126439" y="3281619"/>
                </a:cubicBezTo>
                <a:lnTo>
                  <a:pt x="3125901" y="3288243"/>
                </a:lnTo>
                <a:cubicBezTo>
                  <a:pt x="3125731" y="3288248"/>
                  <a:pt x="3125563" y="3288253"/>
                  <a:pt x="3125395" y="3288305"/>
                </a:cubicBezTo>
                <a:cubicBezTo>
                  <a:pt x="3075120" y="3638399"/>
                  <a:pt x="2794081" y="3916971"/>
                  <a:pt x="2435230" y="3975903"/>
                </a:cubicBezTo>
                <a:lnTo>
                  <a:pt x="2435113" y="3977042"/>
                </a:lnTo>
                <a:cubicBezTo>
                  <a:pt x="2429803" y="3978045"/>
                  <a:pt x="2424474" y="3978986"/>
                  <a:pt x="2418897" y="3978570"/>
                </a:cubicBezTo>
                <a:cubicBezTo>
                  <a:pt x="2387725" y="3984080"/>
                  <a:pt x="2355845" y="3987038"/>
                  <a:pt x="2323470" y="3987561"/>
                </a:cubicBezTo>
                <a:lnTo>
                  <a:pt x="2306352" y="3989174"/>
                </a:lnTo>
                <a:lnTo>
                  <a:pt x="2306326" y="3988683"/>
                </a:lnTo>
                <a:lnTo>
                  <a:pt x="2305827" y="3988716"/>
                </a:lnTo>
                <a:cubicBezTo>
                  <a:pt x="2305261" y="3984944"/>
                  <a:pt x="2305234" y="3981158"/>
                  <a:pt x="2305234" y="3977366"/>
                </a:cubicBezTo>
                <a:cubicBezTo>
                  <a:pt x="2305234" y="3971728"/>
                  <a:pt x="2305292" y="3966104"/>
                  <a:pt x="2306604" y="3960518"/>
                </a:cubicBezTo>
                <a:cubicBezTo>
                  <a:pt x="2306562" y="3929436"/>
                  <a:pt x="2309012" y="3898794"/>
                  <a:pt x="2314068" y="3868787"/>
                </a:cubicBezTo>
                <a:lnTo>
                  <a:pt x="2314609" y="3862150"/>
                </a:lnTo>
                <a:cubicBezTo>
                  <a:pt x="2314777" y="3862145"/>
                  <a:pt x="2314947" y="3862140"/>
                  <a:pt x="2315114" y="3862087"/>
                </a:cubicBezTo>
                <a:cubicBezTo>
                  <a:pt x="2365391" y="3511992"/>
                  <a:pt x="2646430" y="3233421"/>
                  <a:pt x="3005280" y="3174489"/>
                </a:cubicBezTo>
                <a:lnTo>
                  <a:pt x="3005397" y="3173350"/>
                </a:lnTo>
                <a:cubicBezTo>
                  <a:pt x="3010706" y="3172348"/>
                  <a:pt x="3016034" y="3171407"/>
                  <a:pt x="3021610" y="3171823"/>
                </a:cubicBezTo>
                <a:cubicBezTo>
                  <a:pt x="3052793" y="3166310"/>
                  <a:pt x="3084686" y="3163352"/>
                  <a:pt x="3117071" y="3162829"/>
                </a:cubicBezTo>
                <a:close/>
                <a:moveTo>
                  <a:pt x="1455796" y="3161219"/>
                </a:moveTo>
                <a:lnTo>
                  <a:pt x="1472883" y="3162829"/>
                </a:lnTo>
                <a:cubicBezTo>
                  <a:pt x="1505269" y="3163352"/>
                  <a:pt x="1537161" y="3166310"/>
                  <a:pt x="1568345" y="3171823"/>
                </a:cubicBezTo>
                <a:cubicBezTo>
                  <a:pt x="1573921" y="3171407"/>
                  <a:pt x="1579249" y="3172348"/>
                  <a:pt x="1584557" y="3173350"/>
                </a:cubicBezTo>
                <a:lnTo>
                  <a:pt x="1584675" y="3174489"/>
                </a:lnTo>
                <a:cubicBezTo>
                  <a:pt x="1943525" y="3233421"/>
                  <a:pt x="2224564" y="3511992"/>
                  <a:pt x="2274840" y="3862087"/>
                </a:cubicBezTo>
                <a:cubicBezTo>
                  <a:pt x="2275008" y="3862140"/>
                  <a:pt x="2275177" y="3862145"/>
                  <a:pt x="2275346" y="3862150"/>
                </a:cubicBezTo>
                <a:lnTo>
                  <a:pt x="2275886" y="3868787"/>
                </a:lnTo>
                <a:cubicBezTo>
                  <a:pt x="2280943" y="3898794"/>
                  <a:pt x="2283392" y="3929436"/>
                  <a:pt x="2283350" y="3960518"/>
                </a:cubicBezTo>
                <a:cubicBezTo>
                  <a:pt x="2284662" y="3966104"/>
                  <a:pt x="2284721" y="3971728"/>
                  <a:pt x="2284721" y="3977366"/>
                </a:cubicBezTo>
                <a:cubicBezTo>
                  <a:pt x="2284721" y="3981158"/>
                  <a:pt x="2284694" y="3984944"/>
                  <a:pt x="2284128" y="3988716"/>
                </a:cubicBezTo>
                <a:lnTo>
                  <a:pt x="2283629" y="3988683"/>
                </a:lnTo>
                <a:lnTo>
                  <a:pt x="2283603" y="3989174"/>
                </a:lnTo>
                <a:lnTo>
                  <a:pt x="2266484" y="3987561"/>
                </a:lnTo>
                <a:cubicBezTo>
                  <a:pt x="2234110" y="3987038"/>
                  <a:pt x="2202230" y="3984080"/>
                  <a:pt x="2171058" y="3978570"/>
                </a:cubicBezTo>
                <a:cubicBezTo>
                  <a:pt x="2165481" y="3978986"/>
                  <a:pt x="2160152" y="3978045"/>
                  <a:pt x="2154841" y="3977042"/>
                </a:cubicBezTo>
                <a:lnTo>
                  <a:pt x="2154725" y="3975903"/>
                </a:lnTo>
                <a:cubicBezTo>
                  <a:pt x="1795874" y="3916971"/>
                  <a:pt x="1514835" y="3638399"/>
                  <a:pt x="1464559" y="3288305"/>
                </a:cubicBezTo>
                <a:cubicBezTo>
                  <a:pt x="1464392" y="3288253"/>
                  <a:pt x="1464223" y="3288248"/>
                  <a:pt x="1464054" y="3288243"/>
                </a:cubicBezTo>
                <a:lnTo>
                  <a:pt x="1463515" y="3281619"/>
                </a:lnTo>
                <a:cubicBezTo>
                  <a:pt x="1458457" y="3251607"/>
                  <a:pt x="1456006" y="3220958"/>
                  <a:pt x="1456048" y="3189869"/>
                </a:cubicBezTo>
                <a:cubicBezTo>
                  <a:pt x="1454736" y="3184286"/>
                  <a:pt x="1454678" y="3178663"/>
                  <a:pt x="1454678" y="3173027"/>
                </a:cubicBezTo>
                <a:lnTo>
                  <a:pt x="1455272" y="3161677"/>
                </a:lnTo>
                <a:lnTo>
                  <a:pt x="1455770" y="3161709"/>
                </a:lnTo>
                <a:close/>
                <a:moveTo>
                  <a:pt x="1442008" y="3161219"/>
                </a:moveTo>
                <a:lnTo>
                  <a:pt x="1442034" y="3161709"/>
                </a:lnTo>
                <a:lnTo>
                  <a:pt x="1442532" y="3161677"/>
                </a:lnTo>
                <a:lnTo>
                  <a:pt x="1443126" y="3173027"/>
                </a:lnTo>
                <a:cubicBezTo>
                  <a:pt x="1443126" y="3178663"/>
                  <a:pt x="1443067" y="3184286"/>
                  <a:pt x="1441755" y="3189869"/>
                </a:cubicBezTo>
                <a:cubicBezTo>
                  <a:pt x="1441797" y="3220958"/>
                  <a:pt x="1439347" y="3251607"/>
                  <a:pt x="1434288" y="3281619"/>
                </a:cubicBezTo>
                <a:lnTo>
                  <a:pt x="1433750" y="3288243"/>
                </a:lnTo>
                <a:cubicBezTo>
                  <a:pt x="1433580" y="3288248"/>
                  <a:pt x="1433412" y="3288253"/>
                  <a:pt x="1433244" y="3288305"/>
                </a:cubicBezTo>
                <a:cubicBezTo>
                  <a:pt x="1382969" y="3638399"/>
                  <a:pt x="1101930" y="3916971"/>
                  <a:pt x="743079" y="3975903"/>
                </a:cubicBezTo>
                <a:lnTo>
                  <a:pt x="742962" y="3977042"/>
                </a:lnTo>
                <a:cubicBezTo>
                  <a:pt x="737652" y="3978045"/>
                  <a:pt x="732323" y="3978986"/>
                  <a:pt x="726746" y="3978570"/>
                </a:cubicBezTo>
                <a:cubicBezTo>
                  <a:pt x="695574" y="3984080"/>
                  <a:pt x="663693" y="3987038"/>
                  <a:pt x="631319" y="3987561"/>
                </a:cubicBezTo>
                <a:lnTo>
                  <a:pt x="614201" y="3989174"/>
                </a:lnTo>
                <a:lnTo>
                  <a:pt x="614175" y="3988683"/>
                </a:lnTo>
                <a:lnTo>
                  <a:pt x="613676" y="3988716"/>
                </a:lnTo>
                <a:cubicBezTo>
                  <a:pt x="613110" y="3984944"/>
                  <a:pt x="613083" y="3981158"/>
                  <a:pt x="613083" y="3977366"/>
                </a:cubicBezTo>
                <a:cubicBezTo>
                  <a:pt x="613083" y="3971728"/>
                  <a:pt x="613141" y="3966104"/>
                  <a:pt x="614453" y="3960518"/>
                </a:cubicBezTo>
                <a:cubicBezTo>
                  <a:pt x="614411" y="3929436"/>
                  <a:pt x="616861" y="3898794"/>
                  <a:pt x="621917" y="3868787"/>
                </a:cubicBezTo>
                <a:lnTo>
                  <a:pt x="622458" y="3862150"/>
                </a:lnTo>
                <a:cubicBezTo>
                  <a:pt x="622626" y="3862145"/>
                  <a:pt x="622796" y="3862140"/>
                  <a:pt x="622963" y="3862087"/>
                </a:cubicBezTo>
                <a:cubicBezTo>
                  <a:pt x="673240" y="3511992"/>
                  <a:pt x="954279" y="3233421"/>
                  <a:pt x="1313129" y="3174489"/>
                </a:cubicBezTo>
                <a:lnTo>
                  <a:pt x="1313246" y="3173350"/>
                </a:lnTo>
                <a:cubicBezTo>
                  <a:pt x="1318555" y="3172348"/>
                  <a:pt x="1323883" y="3171407"/>
                  <a:pt x="1329459" y="3171823"/>
                </a:cubicBezTo>
                <a:cubicBezTo>
                  <a:pt x="1360642" y="3166310"/>
                  <a:pt x="1392535" y="3163352"/>
                  <a:pt x="1424920" y="3162829"/>
                </a:cubicBezTo>
                <a:close/>
                <a:moveTo>
                  <a:pt x="10909360" y="2447425"/>
                </a:moveTo>
                <a:cubicBezTo>
                  <a:pt x="10962636" y="2718331"/>
                  <a:pt x="11177479" y="2933128"/>
                  <a:pt x="11452669" y="2992271"/>
                </a:cubicBezTo>
                <a:cubicBezTo>
                  <a:pt x="11399394" y="2721365"/>
                  <a:pt x="11184550" y="2506568"/>
                  <a:pt x="10909360" y="2447425"/>
                </a:cubicBezTo>
                <a:close/>
                <a:moveTo>
                  <a:pt x="10602109" y="2447425"/>
                </a:moveTo>
                <a:cubicBezTo>
                  <a:pt x="10326919" y="2506568"/>
                  <a:pt x="10112075" y="2721365"/>
                  <a:pt x="10058800" y="2992271"/>
                </a:cubicBezTo>
                <a:cubicBezTo>
                  <a:pt x="10333990" y="2933128"/>
                  <a:pt x="10548833" y="2718331"/>
                  <a:pt x="10602109" y="2447425"/>
                </a:cubicBezTo>
                <a:close/>
                <a:moveTo>
                  <a:pt x="9217207" y="2447425"/>
                </a:moveTo>
                <a:cubicBezTo>
                  <a:pt x="9270483" y="2718331"/>
                  <a:pt x="9485326" y="2933128"/>
                  <a:pt x="9760516" y="2992271"/>
                </a:cubicBezTo>
                <a:cubicBezTo>
                  <a:pt x="9707241" y="2721365"/>
                  <a:pt x="9492397" y="2506568"/>
                  <a:pt x="9217207" y="2447425"/>
                </a:cubicBezTo>
                <a:close/>
                <a:moveTo>
                  <a:pt x="8909958" y="2447425"/>
                </a:moveTo>
                <a:cubicBezTo>
                  <a:pt x="8634768" y="2506568"/>
                  <a:pt x="8419924" y="2721365"/>
                  <a:pt x="8366649" y="2992271"/>
                </a:cubicBezTo>
                <a:cubicBezTo>
                  <a:pt x="8641839" y="2933128"/>
                  <a:pt x="8856682" y="2718331"/>
                  <a:pt x="8909958" y="2447425"/>
                </a:cubicBezTo>
                <a:close/>
                <a:moveTo>
                  <a:pt x="7525056" y="2447425"/>
                </a:moveTo>
                <a:cubicBezTo>
                  <a:pt x="7578332" y="2718331"/>
                  <a:pt x="7793175" y="2933128"/>
                  <a:pt x="8068365" y="2992271"/>
                </a:cubicBezTo>
                <a:cubicBezTo>
                  <a:pt x="8015090" y="2721365"/>
                  <a:pt x="7800246" y="2506568"/>
                  <a:pt x="7525056" y="2447425"/>
                </a:cubicBezTo>
                <a:close/>
                <a:moveTo>
                  <a:pt x="7217807" y="2447425"/>
                </a:moveTo>
                <a:cubicBezTo>
                  <a:pt x="6942617" y="2506568"/>
                  <a:pt x="6727773" y="2721365"/>
                  <a:pt x="6674498" y="2992271"/>
                </a:cubicBezTo>
                <a:cubicBezTo>
                  <a:pt x="6949688" y="2933128"/>
                  <a:pt x="7164531" y="2718331"/>
                  <a:pt x="7217807" y="2447425"/>
                </a:cubicBezTo>
                <a:close/>
                <a:moveTo>
                  <a:pt x="5832905" y="2447425"/>
                </a:moveTo>
                <a:cubicBezTo>
                  <a:pt x="5886181" y="2718331"/>
                  <a:pt x="6101024" y="2933128"/>
                  <a:pt x="6376214" y="2992271"/>
                </a:cubicBezTo>
                <a:cubicBezTo>
                  <a:pt x="6322939" y="2721365"/>
                  <a:pt x="6108095" y="2506568"/>
                  <a:pt x="5832905" y="2447425"/>
                </a:cubicBezTo>
                <a:close/>
                <a:moveTo>
                  <a:pt x="5525656" y="2447425"/>
                </a:moveTo>
                <a:cubicBezTo>
                  <a:pt x="5250466" y="2506568"/>
                  <a:pt x="5035622" y="2721365"/>
                  <a:pt x="4982347" y="2992271"/>
                </a:cubicBezTo>
                <a:cubicBezTo>
                  <a:pt x="5257537" y="2933128"/>
                  <a:pt x="5472380" y="2718331"/>
                  <a:pt x="5525656" y="2447425"/>
                </a:cubicBezTo>
                <a:close/>
                <a:moveTo>
                  <a:pt x="4140754" y="2447425"/>
                </a:moveTo>
                <a:cubicBezTo>
                  <a:pt x="4194030" y="2718331"/>
                  <a:pt x="4408873" y="2933128"/>
                  <a:pt x="4684063" y="2992271"/>
                </a:cubicBezTo>
                <a:cubicBezTo>
                  <a:pt x="4630788" y="2721365"/>
                  <a:pt x="4415944" y="2506568"/>
                  <a:pt x="4140754" y="2447425"/>
                </a:cubicBezTo>
                <a:close/>
                <a:moveTo>
                  <a:pt x="3833505" y="2447425"/>
                </a:moveTo>
                <a:cubicBezTo>
                  <a:pt x="3558315" y="2506568"/>
                  <a:pt x="3343471" y="2721365"/>
                  <a:pt x="3290196" y="2992271"/>
                </a:cubicBezTo>
                <a:cubicBezTo>
                  <a:pt x="3565386" y="2933128"/>
                  <a:pt x="3780229" y="2718331"/>
                  <a:pt x="3833505" y="2447425"/>
                </a:cubicBezTo>
                <a:close/>
                <a:moveTo>
                  <a:pt x="2448603" y="2447425"/>
                </a:moveTo>
                <a:cubicBezTo>
                  <a:pt x="2501879" y="2718331"/>
                  <a:pt x="2716722" y="2933128"/>
                  <a:pt x="2991912" y="2992271"/>
                </a:cubicBezTo>
                <a:cubicBezTo>
                  <a:pt x="2938637" y="2721365"/>
                  <a:pt x="2723793" y="2506568"/>
                  <a:pt x="2448603" y="2447425"/>
                </a:cubicBezTo>
                <a:close/>
                <a:moveTo>
                  <a:pt x="2141354" y="2447425"/>
                </a:moveTo>
                <a:cubicBezTo>
                  <a:pt x="1866164" y="2506568"/>
                  <a:pt x="1651320" y="2721365"/>
                  <a:pt x="1598045" y="2992271"/>
                </a:cubicBezTo>
                <a:cubicBezTo>
                  <a:pt x="1873235" y="2933128"/>
                  <a:pt x="2088078" y="2718331"/>
                  <a:pt x="2141354" y="2447425"/>
                </a:cubicBezTo>
                <a:close/>
                <a:moveTo>
                  <a:pt x="756452" y="2447425"/>
                </a:moveTo>
                <a:cubicBezTo>
                  <a:pt x="809728" y="2718331"/>
                  <a:pt x="1024571" y="2933128"/>
                  <a:pt x="1299761" y="2992271"/>
                </a:cubicBezTo>
                <a:cubicBezTo>
                  <a:pt x="1246486" y="2721365"/>
                  <a:pt x="1031642" y="2506568"/>
                  <a:pt x="756452" y="2447425"/>
                </a:cubicBezTo>
                <a:close/>
                <a:moveTo>
                  <a:pt x="12192000" y="2344615"/>
                </a:moveTo>
                <a:lnTo>
                  <a:pt x="12192000" y="2477663"/>
                </a:lnTo>
                <a:cubicBezTo>
                  <a:pt x="11966807" y="2562375"/>
                  <a:pt x="11797421" y="2755980"/>
                  <a:pt x="11750953" y="2992271"/>
                </a:cubicBezTo>
                <a:cubicBezTo>
                  <a:pt x="11935988" y="2952504"/>
                  <a:pt x="12093739" y="2842365"/>
                  <a:pt x="12192000" y="2691161"/>
                </a:cubicBezTo>
                <a:lnTo>
                  <a:pt x="12192000" y="2892735"/>
                </a:lnTo>
                <a:cubicBezTo>
                  <a:pt x="12071770" y="3011736"/>
                  <a:pt x="11914089" y="3094511"/>
                  <a:pt x="11737582" y="3123727"/>
                </a:cubicBezTo>
                <a:lnTo>
                  <a:pt x="11737466" y="3124875"/>
                </a:lnTo>
                <a:cubicBezTo>
                  <a:pt x="11732155" y="3125886"/>
                  <a:pt x="11726826" y="3126834"/>
                  <a:pt x="11721249" y="3126415"/>
                </a:cubicBezTo>
                <a:cubicBezTo>
                  <a:pt x="11690077" y="3131969"/>
                  <a:pt x="11658197" y="3134950"/>
                  <a:pt x="11625822" y="3135477"/>
                </a:cubicBezTo>
                <a:lnTo>
                  <a:pt x="11608704" y="3137103"/>
                </a:lnTo>
                <a:lnTo>
                  <a:pt x="11608678" y="3136608"/>
                </a:lnTo>
                <a:lnTo>
                  <a:pt x="11608179" y="3136641"/>
                </a:lnTo>
                <a:cubicBezTo>
                  <a:pt x="11607613" y="3132839"/>
                  <a:pt x="11607586" y="3129023"/>
                  <a:pt x="11607586" y="3125201"/>
                </a:cubicBezTo>
                <a:cubicBezTo>
                  <a:pt x="11607586" y="3119519"/>
                  <a:pt x="11607645" y="3113850"/>
                  <a:pt x="11608957" y="3108220"/>
                </a:cubicBezTo>
                <a:cubicBezTo>
                  <a:pt x="11608914" y="3076892"/>
                  <a:pt x="11611364" y="3046007"/>
                  <a:pt x="11616421" y="3015763"/>
                </a:cubicBezTo>
                <a:lnTo>
                  <a:pt x="11616961" y="3009073"/>
                </a:lnTo>
                <a:cubicBezTo>
                  <a:pt x="11617130" y="3009068"/>
                  <a:pt x="11617299" y="3009063"/>
                  <a:pt x="11617466" y="3009010"/>
                </a:cubicBezTo>
                <a:cubicBezTo>
                  <a:pt x="11662185" y="2695154"/>
                  <a:pt x="11889463" y="2438329"/>
                  <a:pt x="12192000" y="2344615"/>
                </a:cubicBezTo>
                <a:close/>
                <a:moveTo>
                  <a:pt x="10767111" y="2302594"/>
                </a:moveTo>
                <a:lnTo>
                  <a:pt x="10784198" y="2304217"/>
                </a:lnTo>
                <a:cubicBezTo>
                  <a:pt x="10816584" y="2304744"/>
                  <a:pt x="10848477" y="2307725"/>
                  <a:pt x="10879660" y="2313282"/>
                </a:cubicBezTo>
                <a:cubicBezTo>
                  <a:pt x="10885236" y="2312863"/>
                  <a:pt x="10890564" y="2313811"/>
                  <a:pt x="10895873" y="2314821"/>
                </a:cubicBezTo>
                <a:lnTo>
                  <a:pt x="10895990" y="2315969"/>
                </a:lnTo>
                <a:cubicBezTo>
                  <a:pt x="11254840" y="2375367"/>
                  <a:pt x="11535879" y="2656144"/>
                  <a:pt x="11586156" y="3009010"/>
                </a:cubicBezTo>
                <a:cubicBezTo>
                  <a:pt x="11586323" y="3009063"/>
                  <a:pt x="11586492" y="3009068"/>
                  <a:pt x="11586661" y="3009073"/>
                </a:cubicBezTo>
                <a:lnTo>
                  <a:pt x="11587201" y="3015763"/>
                </a:lnTo>
                <a:cubicBezTo>
                  <a:pt x="11592258" y="3046007"/>
                  <a:pt x="11594708" y="3076892"/>
                  <a:pt x="11594665" y="3108220"/>
                </a:cubicBezTo>
                <a:cubicBezTo>
                  <a:pt x="11595977" y="3113850"/>
                  <a:pt x="11596036" y="3119519"/>
                  <a:pt x="11596036" y="3125201"/>
                </a:cubicBezTo>
                <a:cubicBezTo>
                  <a:pt x="11596036" y="3129023"/>
                  <a:pt x="11596009" y="3132839"/>
                  <a:pt x="11595443" y="3136641"/>
                </a:cubicBezTo>
                <a:lnTo>
                  <a:pt x="11594944" y="3136608"/>
                </a:lnTo>
                <a:lnTo>
                  <a:pt x="11594918" y="3137103"/>
                </a:lnTo>
                <a:lnTo>
                  <a:pt x="11577800" y="3135477"/>
                </a:lnTo>
                <a:cubicBezTo>
                  <a:pt x="11545425" y="3134950"/>
                  <a:pt x="11513545" y="3131969"/>
                  <a:pt x="11482373" y="3126415"/>
                </a:cubicBezTo>
                <a:cubicBezTo>
                  <a:pt x="11476796" y="3126834"/>
                  <a:pt x="11471467" y="3125886"/>
                  <a:pt x="11466156" y="3124875"/>
                </a:cubicBezTo>
                <a:lnTo>
                  <a:pt x="11466040" y="3123727"/>
                </a:lnTo>
                <a:cubicBezTo>
                  <a:pt x="11107189" y="3064328"/>
                  <a:pt x="10826150" y="2783551"/>
                  <a:pt x="10775875" y="2430686"/>
                </a:cubicBezTo>
                <a:cubicBezTo>
                  <a:pt x="10775707" y="2430633"/>
                  <a:pt x="10775539" y="2430628"/>
                  <a:pt x="10775369" y="2430623"/>
                </a:cubicBezTo>
                <a:lnTo>
                  <a:pt x="10774831" y="2423947"/>
                </a:lnTo>
                <a:cubicBezTo>
                  <a:pt x="10769772" y="2393697"/>
                  <a:pt x="10767321" y="2362806"/>
                  <a:pt x="10767364" y="2331471"/>
                </a:cubicBezTo>
                <a:cubicBezTo>
                  <a:pt x="10766052" y="2325843"/>
                  <a:pt x="10765993" y="2320176"/>
                  <a:pt x="10765993" y="2314495"/>
                </a:cubicBezTo>
                <a:lnTo>
                  <a:pt x="10766587" y="2303055"/>
                </a:lnTo>
                <a:lnTo>
                  <a:pt x="10767085" y="2303088"/>
                </a:lnTo>
                <a:close/>
                <a:moveTo>
                  <a:pt x="10744358" y="2302594"/>
                </a:moveTo>
                <a:lnTo>
                  <a:pt x="10744384" y="2303088"/>
                </a:lnTo>
                <a:lnTo>
                  <a:pt x="10744882" y="2303055"/>
                </a:lnTo>
                <a:lnTo>
                  <a:pt x="10745476" y="2314495"/>
                </a:lnTo>
                <a:cubicBezTo>
                  <a:pt x="10745476" y="2320176"/>
                  <a:pt x="10745417" y="2325843"/>
                  <a:pt x="10744105" y="2331471"/>
                </a:cubicBezTo>
                <a:cubicBezTo>
                  <a:pt x="10744148" y="2362806"/>
                  <a:pt x="10741697" y="2393697"/>
                  <a:pt x="10736638" y="2423947"/>
                </a:cubicBezTo>
                <a:lnTo>
                  <a:pt x="10736100" y="2430623"/>
                </a:lnTo>
                <a:cubicBezTo>
                  <a:pt x="10735930" y="2430628"/>
                  <a:pt x="10735762" y="2430633"/>
                  <a:pt x="10735594" y="2430686"/>
                </a:cubicBezTo>
                <a:cubicBezTo>
                  <a:pt x="10685319" y="2783551"/>
                  <a:pt x="10404280" y="3064328"/>
                  <a:pt x="10045429" y="3123727"/>
                </a:cubicBezTo>
                <a:lnTo>
                  <a:pt x="10045313" y="3124875"/>
                </a:lnTo>
                <a:cubicBezTo>
                  <a:pt x="10040002" y="3125886"/>
                  <a:pt x="10034673" y="3126834"/>
                  <a:pt x="10029096" y="3126415"/>
                </a:cubicBezTo>
                <a:cubicBezTo>
                  <a:pt x="9997924" y="3131969"/>
                  <a:pt x="9966044" y="3134950"/>
                  <a:pt x="9933669" y="3135477"/>
                </a:cubicBezTo>
                <a:lnTo>
                  <a:pt x="9916551" y="3137103"/>
                </a:lnTo>
                <a:lnTo>
                  <a:pt x="9916525" y="3136608"/>
                </a:lnTo>
                <a:lnTo>
                  <a:pt x="9916026" y="3136641"/>
                </a:lnTo>
                <a:cubicBezTo>
                  <a:pt x="9915460" y="3132839"/>
                  <a:pt x="9915433" y="3129023"/>
                  <a:pt x="9915433" y="3125201"/>
                </a:cubicBezTo>
                <a:cubicBezTo>
                  <a:pt x="9915433" y="3119519"/>
                  <a:pt x="9915492" y="3113850"/>
                  <a:pt x="9916804" y="3108220"/>
                </a:cubicBezTo>
                <a:cubicBezTo>
                  <a:pt x="9916761" y="3076892"/>
                  <a:pt x="9919211" y="3046007"/>
                  <a:pt x="9924268" y="3015763"/>
                </a:cubicBezTo>
                <a:lnTo>
                  <a:pt x="9924808" y="3009073"/>
                </a:lnTo>
                <a:cubicBezTo>
                  <a:pt x="9924977" y="3009068"/>
                  <a:pt x="9925146" y="3009063"/>
                  <a:pt x="9925314" y="3009010"/>
                </a:cubicBezTo>
                <a:cubicBezTo>
                  <a:pt x="9975590" y="2656144"/>
                  <a:pt x="10256629" y="2375367"/>
                  <a:pt x="10615479" y="2315969"/>
                </a:cubicBezTo>
                <a:lnTo>
                  <a:pt x="10615596" y="2314821"/>
                </a:lnTo>
                <a:cubicBezTo>
                  <a:pt x="10620905" y="2313811"/>
                  <a:pt x="10626233" y="2312863"/>
                  <a:pt x="10631809" y="2313282"/>
                </a:cubicBezTo>
                <a:cubicBezTo>
                  <a:pt x="10662992" y="2307725"/>
                  <a:pt x="10694885" y="2304744"/>
                  <a:pt x="10727271" y="2304217"/>
                </a:cubicBezTo>
                <a:close/>
                <a:moveTo>
                  <a:pt x="9074958" y="2302594"/>
                </a:moveTo>
                <a:lnTo>
                  <a:pt x="9092045" y="2304217"/>
                </a:lnTo>
                <a:cubicBezTo>
                  <a:pt x="9124431" y="2304744"/>
                  <a:pt x="9156324" y="2307725"/>
                  <a:pt x="9187507" y="2313282"/>
                </a:cubicBezTo>
                <a:cubicBezTo>
                  <a:pt x="9193083" y="2312863"/>
                  <a:pt x="9198411" y="2313811"/>
                  <a:pt x="9203720" y="2314821"/>
                </a:cubicBezTo>
                <a:lnTo>
                  <a:pt x="9203837" y="2315969"/>
                </a:lnTo>
                <a:cubicBezTo>
                  <a:pt x="9562687" y="2375367"/>
                  <a:pt x="9843726" y="2656144"/>
                  <a:pt x="9894002" y="3009010"/>
                </a:cubicBezTo>
                <a:cubicBezTo>
                  <a:pt x="9894170" y="3009063"/>
                  <a:pt x="9894339" y="3009068"/>
                  <a:pt x="9894508" y="3009073"/>
                </a:cubicBezTo>
                <a:lnTo>
                  <a:pt x="9895048" y="3015763"/>
                </a:lnTo>
                <a:cubicBezTo>
                  <a:pt x="9900105" y="3046007"/>
                  <a:pt x="9902555" y="3076892"/>
                  <a:pt x="9902512" y="3108220"/>
                </a:cubicBezTo>
                <a:cubicBezTo>
                  <a:pt x="9903824" y="3113850"/>
                  <a:pt x="9903883" y="3119519"/>
                  <a:pt x="9903883" y="3125201"/>
                </a:cubicBezTo>
                <a:cubicBezTo>
                  <a:pt x="9903883" y="3129023"/>
                  <a:pt x="9903856" y="3132839"/>
                  <a:pt x="9903290" y="3136641"/>
                </a:cubicBezTo>
                <a:lnTo>
                  <a:pt x="9902791" y="3136608"/>
                </a:lnTo>
                <a:lnTo>
                  <a:pt x="9902765" y="3137103"/>
                </a:lnTo>
                <a:lnTo>
                  <a:pt x="9885647" y="3135477"/>
                </a:lnTo>
                <a:cubicBezTo>
                  <a:pt x="9853272" y="3134950"/>
                  <a:pt x="9821392" y="3131969"/>
                  <a:pt x="9790220" y="3126415"/>
                </a:cubicBezTo>
                <a:cubicBezTo>
                  <a:pt x="9784643" y="3126834"/>
                  <a:pt x="9779314" y="3125886"/>
                  <a:pt x="9774003" y="3124875"/>
                </a:cubicBezTo>
                <a:lnTo>
                  <a:pt x="9773887" y="3123727"/>
                </a:lnTo>
                <a:cubicBezTo>
                  <a:pt x="9415036" y="3064328"/>
                  <a:pt x="9133997" y="2783551"/>
                  <a:pt x="9083722" y="2430686"/>
                </a:cubicBezTo>
                <a:cubicBezTo>
                  <a:pt x="9083554" y="2430633"/>
                  <a:pt x="9083386" y="2430628"/>
                  <a:pt x="9083216" y="2430623"/>
                </a:cubicBezTo>
                <a:lnTo>
                  <a:pt x="9082678" y="2423947"/>
                </a:lnTo>
                <a:cubicBezTo>
                  <a:pt x="9077619" y="2393697"/>
                  <a:pt x="9075168" y="2362806"/>
                  <a:pt x="9075211" y="2331471"/>
                </a:cubicBezTo>
                <a:cubicBezTo>
                  <a:pt x="9073899" y="2325843"/>
                  <a:pt x="9073840" y="2320176"/>
                  <a:pt x="9073840" y="2314495"/>
                </a:cubicBezTo>
                <a:lnTo>
                  <a:pt x="9074434" y="2303055"/>
                </a:lnTo>
                <a:lnTo>
                  <a:pt x="9074932" y="2303088"/>
                </a:lnTo>
                <a:close/>
                <a:moveTo>
                  <a:pt x="9052207" y="2302594"/>
                </a:moveTo>
                <a:lnTo>
                  <a:pt x="9052233" y="2303088"/>
                </a:lnTo>
                <a:lnTo>
                  <a:pt x="9052731" y="2303055"/>
                </a:lnTo>
                <a:lnTo>
                  <a:pt x="9053325" y="2314495"/>
                </a:lnTo>
                <a:cubicBezTo>
                  <a:pt x="9053325" y="2320176"/>
                  <a:pt x="9053266" y="2325843"/>
                  <a:pt x="9051954" y="2331471"/>
                </a:cubicBezTo>
                <a:cubicBezTo>
                  <a:pt x="9051997" y="2362806"/>
                  <a:pt x="9049546" y="2393697"/>
                  <a:pt x="9044487" y="2423947"/>
                </a:cubicBezTo>
                <a:lnTo>
                  <a:pt x="9043949" y="2430623"/>
                </a:lnTo>
                <a:cubicBezTo>
                  <a:pt x="9043779" y="2430628"/>
                  <a:pt x="9043611" y="2430633"/>
                  <a:pt x="9043443" y="2430686"/>
                </a:cubicBezTo>
                <a:cubicBezTo>
                  <a:pt x="8993168" y="2783551"/>
                  <a:pt x="8712129" y="3064328"/>
                  <a:pt x="8353278" y="3123727"/>
                </a:cubicBezTo>
                <a:lnTo>
                  <a:pt x="8353162" y="3124875"/>
                </a:lnTo>
                <a:cubicBezTo>
                  <a:pt x="8347851" y="3125886"/>
                  <a:pt x="8342522" y="3126834"/>
                  <a:pt x="8336945" y="3126415"/>
                </a:cubicBezTo>
                <a:cubicBezTo>
                  <a:pt x="8305773" y="3131969"/>
                  <a:pt x="8273893" y="3134950"/>
                  <a:pt x="8241519" y="3135477"/>
                </a:cubicBezTo>
                <a:lnTo>
                  <a:pt x="8224400" y="3137103"/>
                </a:lnTo>
                <a:lnTo>
                  <a:pt x="8224374" y="3136608"/>
                </a:lnTo>
                <a:lnTo>
                  <a:pt x="8223875" y="3136641"/>
                </a:lnTo>
                <a:cubicBezTo>
                  <a:pt x="8223309" y="3132839"/>
                  <a:pt x="8223282" y="3129023"/>
                  <a:pt x="8223282" y="3125201"/>
                </a:cubicBezTo>
                <a:cubicBezTo>
                  <a:pt x="8223282" y="3119519"/>
                  <a:pt x="8223341" y="3113850"/>
                  <a:pt x="8224653" y="3108220"/>
                </a:cubicBezTo>
                <a:cubicBezTo>
                  <a:pt x="8224611" y="3076892"/>
                  <a:pt x="8227060" y="3046007"/>
                  <a:pt x="8232117" y="3015763"/>
                </a:cubicBezTo>
                <a:lnTo>
                  <a:pt x="8232657" y="3009073"/>
                </a:lnTo>
                <a:cubicBezTo>
                  <a:pt x="8232826" y="3009068"/>
                  <a:pt x="8232995" y="3009063"/>
                  <a:pt x="8233163" y="3009010"/>
                </a:cubicBezTo>
                <a:cubicBezTo>
                  <a:pt x="8283439" y="2656144"/>
                  <a:pt x="8564478" y="2375367"/>
                  <a:pt x="8923328" y="2315969"/>
                </a:cubicBezTo>
                <a:lnTo>
                  <a:pt x="8923445" y="2314821"/>
                </a:lnTo>
                <a:cubicBezTo>
                  <a:pt x="8928754" y="2313811"/>
                  <a:pt x="8934082" y="2312863"/>
                  <a:pt x="8939658" y="2313282"/>
                </a:cubicBezTo>
                <a:cubicBezTo>
                  <a:pt x="8970841" y="2307725"/>
                  <a:pt x="9002734" y="2304744"/>
                  <a:pt x="9035120" y="2304217"/>
                </a:cubicBezTo>
                <a:close/>
                <a:moveTo>
                  <a:pt x="7382807" y="2302594"/>
                </a:moveTo>
                <a:lnTo>
                  <a:pt x="7399895" y="2304217"/>
                </a:lnTo>
                <a:cubicBezTo>
                  <a:pt x="7432280" y="2304744"/>
                  <a:pt x="7464173" y="2307725"/>
                  <a:pt x="7495356" y="2313282"/>
                </a:cubicBezTo>
                <a:cubicBezTo>
                  <a:pt x="7500932" y="2312863"/>
                  <a:pt x="7506260" y="2313811"/>
                  <a:pt x="7511569" y="2314821"/>
                </a:cubicBezTo>
                <a:lnTo>
                  <a:pt x="7511686" y="2315969"/>
                </a:lnTo>
                <a:cubicBezTo>
                  <a:pt x="7870536" y="2375367"/>
                  <a:pt x="8151575" y="2656144"/>
                  <a:pt x="8201852" y="3009010"/>
                </a:cubicBezTo>
                <a:cubicBezTo>
                  <a:pt x="8202019" y="3009063"/>
                  <a:pt x="8202189" y="3009068"/>
                  <a:pt x="8202357" y="3009073"/>
                </a:cubicBezTo>
                <a:lnTo>
                  <a:pt x="8202898" y="3015763"/>
                </a:lnTo>
                <a:cubicBezTo>
                  <a:pt x="8207954" y="3046007"/>
                  <a:pt x="8210404" y="3076892"/>
                  <a:pt x="8210362" y="3108220"/>
                </a:cubicBezTo>
                <a:cubicBezTo>
                  <a:pt x="8211674" y="3113850"/>
                  <a:pt x="8211732" y="3119519"/>
                  <a:pt x="8211732" y="3125201"/>
                </a:cubicBezTo>
                <a:cubicBezTo>
                  <a:pt x="8211732" y="3129023"/>
                  <a:pt x="8211705" y="3132839"/>
                  <a:pt x="8211139" y="3136641"/>
                </a:cubicBezTo>
                <a:lnTo>
                  <a:pt x="8210640" y="3136608"/>
                </a:lnTo>
                <a:lnTo>
                  <a:pt x="8210614" y="3137103"/>
                </a:lnTo>
                <a:lnTo>
                  <a:pt x="8193496" y="3135477"/>
                </a:lnTo>
                <a:cubicBezTo>
                  <a:pt x="8161122" y="3134950"/>
                  <a:pt x="8129241" y="3131969"/>
                  <a:pt x="8098069" y="3126415"/>
                </a:cubicBezTo>
                <a:cubicBezTo>
                  <a:pt x="8092492" y="3126834"/>
                  <a:pt x="8087163" y="3125886"/>
                  <a:pt x="8081853" y="3124875"/>
                </a:cubicBezTo>
                <a:lnTo>
                  <a:pt x="8081737" y="3123727"/>
                </a:lnTo>
                <a:cubicBezTo>
                  <a:pt x="7722885" y="3064328"/>
                  <a:pt x="7441846" y="2783551"/>
                  <a:pt x="7391571" y="2430686"/>
                </a:cubicBezTo>
                <a:cubicBezTo>
                  <a:pt x="7391403" y="2430633"/>
                  <a:pt x="7391235" y="2430628"/>
                  <a:pt x="7391065" y="2430623"/>
                </a:cubicBezTo>
                <a:lnTo>
                  <a:pt x="7390527" y="2423947"/>
                </a:lnTo>
                <a:cubicBezTo>
                  <a:pt x="7385468" y="2393697"/>
                  <a:pt x="7383018" y="2362806"/>
                  <a:pt x="7383060" y="2331471"/>
                </a:cubicBezTo>
                <a:cubicBezTo>
                  <a:pt x="7381748" y="2325843"/>
                  <a:pt x="7381689" y="2320176"/>
                  <a:pt x="7381689" y="2314495"/>
                </a:cubicBezTo>
                <a:lnTo>
                  <a:pt x="7382283" y="2303055"/>
                </a:lnTo>
                <a:lnTo>
                  <a:pt x="7382781" y="2303088"/>
                </a:lnTo>
                <a:close/>
                <a:moveTo>
                  <a:pt x="7360056" y="2302594"/>
                </a:moveTo>
                <a:lnTo>
                  <a:pt x="7360082" y="2303088"/>
                </a:lnTo>
                <a:lnTo>
                  <a:pt x="7360580" y="2303055"/>
                </a:lnTo>
                <a:lnTo>
                  <a:pt x="7361174" y="2314495"/>
                </a:lnTo>
                <a:cubicBezTo>
                  <a:pt x="7361174" y="2320176"/>
                  <a:pt x="7361116" y="2325843"/>
                  <a:pt x="7359804" y="2331471"/>
                </a:cubicBezTo>
                <a:cubicBezTo>
                  <a:pt x="7359846" y="2362806"/>
                  <a:pt x="7357395" y="2393697"/>
                  <a:pt x="7352337" y="2423947"/>
                </a:cubicBezTo>
                <a:lnTo>
                  <a:pt x="7351798" y="2430623"/>
                </a:lnTo>
                <a:cubicBezTo>
                  <a:pt x="7351629" y="2430628"/>
                  <a:pt x="7351460" y="2430633"/>
                  <a:pt x="7351293" y="2430686"/>
                </a:cubicBezTo>
                <a:cubicBezTo>
                  <a:pt x="7301017" y="2783551"/>
                  <a:pt x="7019978" y="3064328"/>
                  <a:pt x="6661127" y="3123727"/>
                </a:cubicBezTo>
                <a:lnTo>
                  <a:pt x="6661011" y="3124875"/>
                </a:lnTo>
                <a:cubicBezTo>
                  <a:pt x="6655700" y="3125886"/>
                  <a:pt x="6650371" y="3126834"/>
                  <a:pt x="6644794" y="3126415"/>
                </a:cubicBezTo>
                <a:cubicBezTo>
                  <a:pt x="6613622" y="3131969"/>
                  <a:pt x="6581742" y="3134950"/>
                  <a:pt x="6549368" y="3135477"/>
                </a:cubicBezTo>
                <a:lnTo>
                  <a:pt x="6532249" y="3137103"/>
                </a:lnTo>
                <a:lnTo>
                  <a:pt x="6532223" y="3136608"/>
                </a:lnTo>
                <a:lnTo>
                  <a:pt x="6531724" y="3136641"/>
                </a:lnTo>
                <a:cubicBezTo>
                  <a:pt x="6531158" y="3132839"/>
                  <a:pt x="6531131" y="3129023"/>
                  <a:pt x="6531131" y="3125201"/>
                </a:cubicBezTo>
                <a:cubicBezTo>
                  <a:pt x="6531131" y="3119519"/>
                  <a:pt x="6531190" y="3113850"/>
                  <a:pt x="6532502" y="3108220"/>
                </a:cubicBezTo>
                <a:cubicBezTo>
                  <a:pt x="6532460" y="3076892"/>
                  <a:pt x="6534909" y="3046007"/>
                  <a:pt x="6539966" y="3015763"/>
                </a:cubicBezTo>
                <a:lnTo>
                  <a:pt x="6540506" y="3009073"/>
                </a:lnTo>
                <a:cubicBezTo>
                  <a:pt x="6540675" y="3009068"/>
                  <a:pt x="6540844" y="3009063"/>
                  <a:pt x="6541012" y="3009010"/>
                </a:cubicBezTo>
                <a:cubicBezTo>
                  <a:pt x="6591288" y="2656144"/>
                  <a:pt x="6872327" y="2375367"/>
                  <a:pt x="7231178" y="2315969"/>
                </a:cubicBezTo>
                <a:lnTo>
                  <a:pt x="7231295" y="2314821"/>
                </a:lnTo>
                <a:cubicBezTo>
                  <a:pt x="7236603" y="2313811"/>
                  <a:pt x="7241931" y="2312863"/>
                  <a:pt x="7247507" y="2313282"/>
                </a:cubicBezTo>
                <a:cubicBezTo>
                  <a:pt x="7278691" y="2307725"/>
                  <a:pt x="7310583" y="2304744"/>
                  <a:pt x="7342969" y="2304217"/>
                </a:cubicBezTo>
                <a:close/>
                <a:moveTo>
                  <a:pt x="5690656" y="2302594"/>
                </a:moveTo>
                <a:lnTo>
                  <a:pt x="5707743" y="2304217"/>
                </a:lnTo>
                <a:cubicBezTo>
                  <a:pt x="5740129" y="2304744"/>
                  <a:pt x="5772021" y="2307725"/>
                  <a:pt x="5803205" y="2313282"/>
                </a:cubicBezTo>
                <a:cubicBezTo>
                  <a:pt x="5808781" y="2312863"/>
                  <a:pt x="5814109" y="2313811"/>
                  <a:pt x="5819417" y="2314821"/>
                </a:cubicBezTo>
                <a:lnTo>
                  <a:pt x="5819534" y="2315969"/>
                </a:lnTo>
                <a:cubicBezTo>
                  <a:pt x="6178385" y="2375367"/>
                  <a:pt x="6459424" y="2656144"/>
                  <a:pt x="6509700" y="3009010"/>
                </a:cubicBezTo>
                <a:cubicBezTo>
                  <a:pt x="6509868" y="3009063"/>
                  <a:pt x="6510037" y="3009068"/>
                  <a:pt x="6510206" y="3009073"/>
                </a:cubicBezTo>
                <a:lnTo>
                  <a:pt x="6510746" y="3015763"/>
                </a:lnTo>
                <a:cubicBezTo>
                  <a:pt x="6515803" y="3046007"/>
                  <a:pt x="6518252" y="3076892"/>
                  <a:pt x="6518210" y="3108220"/>
                </a:cubicBezTo>
                <a:cubicBezTo>
                  <a:pt x="6519522" y="3113850"/>
                  <a:pt x="6519581" y="3119519"/>
                  <a:pt x="6519581" y="3125201"/>
                </a:cubicBezTo>
                <a:cubicBezTo>
                  <a:pt x="6519581" y="3129023"/>
                  <a:pt x="6519554" y="3132839"/>
                  <a:pt x="6518988" y="3136641"/>
                </a:cubicBezTo>
                <a:lnTo>
                  <a:pt x="6518489" y="3136608"/>
                </a:lnTo>
                <a:lnTo>
                  <a:pt x="6518463" y="3137103"/>
                </a:lnTo>
                <a:lnTo>
                  <a:pt x="6501344" y="3135477"/>
                </a:lnTo>
                <a:cubicBezTo>
                  <a:pt x="6468970" y="3134950"/>
                  <a:pt x="6437090" y="3131969"/>
                  <a:pt x="6405918" y="3126415"/>
                </a:cubicBezTo>
                <a:cubicBezTo>
                  <a:pt x="6400341" y="3126834"/>
                  <a:pt x="6395012" y="3125886"/>
                  <a:pt x="6389701" y="3124875"/>
                </a:cubicBezTo>
                <a:lnTo>
                  <a:pt x="6389585" y="3123727"/>
                </a:lnTo>
                <a:cubicBezTo>
                  <a:pt x="6030734" y="3064328"/>
                  <a:pt x="5749695" y="2783551"/>
                  <a:pt x="5699419" y="2430686"/>
                </a:cubicBezTo>
                <a:cubicBezTo>
                  <a:pt x="5699252" y="2430633"/>
                  <a:pt x="5699083" y="2430628"/>
                  <a:pt x="5698914" y="2430623"/>
                </a:cubicBezTo>
                <a:lnTo>
                  <a:pt x="5698375" y="2423947"/>
                </a:lnTo>
                <a:cubicBezTo>
                  <a:pt x="5693317" y="2393697"/>
                  <a:pt x="5690866" y="2362806"/>
                  <a:pt x="5690908" y="2331471"/>
                </a:cubicBezTo>
                <a:cubicBezTo>
                  <a:pt x="5689596" y="2325843"/>
                  <a:pt x="5689538" y="2320176"/>
                  <a:pt x="5689538" y="2314495"/>
                </a:cubicBezTo>
                <a:lnTo>
                  <a:pt x="5690132" y="2303055"/>
                </a:lnTo>
                <a:lnTo>
                  <a:pt x="5690630" y="2303088"/>
                </a:lnTo>
                <a:close/>
                <a:moveTo>
                  <a:pt x="5667905" y="2302594"/>
                </a:moveTo>
                <a:lnTo>
                  <a:pt x="5667931" y="2303088"/>
                </a:lnTo>
                <a:lnTo>
                  <a:pt x="5668429" y="2303055"/>
                </a:lnTo>
                <a:lnTo>
                  <a:pt x="5669023" y="2314495"/>
                </a:lnTo>
                <a:cubicBezTo>
                  <a:pt x="5669023" y="2320176"/>
                  <a:pt x="5668964" y="2325843"/>
                  <a:pt x="5667652" y="2331471"/>
                </a:cubicBezTo>
                <a:cubicBezTo>
                  <a:pt x="5667694" y="2362806"/>
                  <a:pt x="5665244" y="2393697"/>
                  <a:pt x="5660185" y="2423947"/>
                </a:cubicBezTo>
                <a:lnTo>
                  <a:pt x="5659647" y="2430623"/>
                </a:lnTo>
                <a:cubicBezTo>
                  <a:pt x="5659477" y="2430628"/>
                  <a:pt x="5659309" y="2430633"/>
                  <a:pt x="5659141" y="2430686"/>
                </a:cubicBezTo>
                <a:cubicBezTo>
                  <a:pt x="5608866" y="2783551"/>
                  <a:pt x="5327827" y="3064328"/>
                  <a:pt x="4968975" y="3123727"/>
                </a:cubicBezTo>
                <a:lnTo>
                  <a:pt x="4968859" y="3124875"/>
                </a:lnTo>
                <a:cubicBezTo>
                  <a:pt x="4963549" y="3125886"/>
                  <a:pt x="4958220" y="3126834"/>
                  <a:pt x="4952643" y="3126415"/>
                </a:cubicBezTo>
                <a:cubicBezTo>
                  <a:pt x="4921471" y="3131969"/>
                  <a:pt x="4889590" y="3134950"/>
                  <a:pt x="4857216" y="3135477"/>
                </a:cubicBezTo>
                <a:lnTo>
                  <a:pt x="4840098" y="3137103"/>
                </a:lnTo>
                <a:lnTo>
                  <a:pt x="4840072" y="3136608"/>
                </a:lnTo>
                <a:lnTo>
                  <a:pt x="4839573" y="3136641"/>
                </a:lnTo>
                <a:cubicBezTo>
                  <a:pt x="4839007" y="3132839"/>
                  <a:pt x="4838980" y="3129023"/>
                  <a:pt x="4838980" y="3125201"/>
                </a:cubicBezTo>
                <a:cubicBezTo>
                  <a:pt x="4838980" y="3119519"/>
                  <a:pt x="4839038" y="3113850"/>
                  <a:pt x="4840350" y="3108220"/>
                </a:cubicBezTo>
                <a:cubicBezTo>
                  <a:pt x="4840308" y="3076892"/>
                  <a:pt x="4842758" y="3046007"/>
                  <a:pt x="4847814" y="3015763"/>
                </a:cubicBezTo>
                <a:lnTo>
                  <a:pt x="4848355" y="3009073"/>
                </a:lnTo>
                <a:cubicBezTo>
                  <a:pt x="4848523" y="3009068"/>
                  <a:pt x="4848693" y="3009063"/>
                  <a:pt x="4848860" y="3009010"/>
                </a:cubicBezTo>
                <a:cubicBezTo>
                  <a:pt x="4899137" y="2656144"/>
                  <a:pt x="5180176" y="2375367"/>
                  <a:pt x="5539026" y="2315969"/>
                </a:cubicBezTo>
                <a:lnTo>
                  <a:pt x="5539143" y="2314821"/>
                </a:lnTo>
                <a:cubicBezTo>
                  <a:pt x="5544452" y="2313811"/>
                  <a:pt x="5549780" y="2312863"/>
                  <a:pt x="5555356" y="2313282"/>
                </a:cubicBezTo>
                <a:cubicBezTo>
                  <a:pt x="5586539" y="2307725"/>
                  <a:pt x="5618432" y="2304744"/>
                  <a:pt x="5650817" y="2304217"/>
                </a:cubicBezTo>
                <a:close/>
                <a:moveTo>
                  <a:pt x="3998505" y="2302594"/>
                </a:moveTo>
                <a:lnTo>
                  <a:pt x="4015592" y="2304217"/>
                </a:lnTo>
                <a:cubicBezTo>
                  <a:pt x="4047978" y="2304744"/>
                  <a:pt x="4079870" y="2307725"/>
                  <a:pt x="4111054" y="2313282"/>
                </a:cubicBezTo>
                <a:cubicBezTo>
                  <a:pt x="4116630" y="2312863"/>
                  <a:pt x="4121958" y="2313811"/>
                  <a:pt x="4127266" y="2314821"/>
                </a:cubicBezTo>
                <a:lnTo>
                  <a:pt x="4127384" y="2315969"/>
                </a:lnTo>
                <a:cubicBezTo>
                  <a:pt x="4486234" y="2375367"/>
                  <a:pt x="4767273" y="2656144"/>
                  <a:pt x="4817549" y="3009010"/>
                </a:cubicBezTo>
                <a:cubicBezTo>
                  <a:pt x="4817717" y="3009063"/>
                  <a:pt x="4817886" y="3009068"/>
                  <a:pt x="4818055" y="3009073"/>
                </a:cubicBezTo>
                <a:lnTo>
                  <a:pt x="4818595" y="3015763"/>
                </a:lnTo>
                <a:cubicBezTo>
                  <a:pt x="4823652" y="3046007"/>
                  <a:pt x="4826101" y="3076892"/>
                  <a:pt x="4826059" y="3108220"/>
                </a:cubicBezTo>
                <a:cubicBezTo>
                  <a:pt x="4827371" y="3113850"/>
                  <a:pt x="4827430" y="3119519"/>
                  <a:pt x="4827430" y="3125201"/>
                </a:cubicBezTo>
                <a:cubicBezTo>
                  <a:pt x="4827430" y="3129023"/>
                  <a:pt x="4827403" y="3132839"/>
                  <a:pt x="4826837" y="3136641"/>
                </a:cubicBezTo>
                <a:lnTo>
                  <a:pt x="4826338" y="3136608"/>
                </a:lnTo>
                <a:lnTo>
                  <a:pt x="4826312" y="3137103"/>
                </a:lnTo>
                <a:lnTo>
                  <a:pt x="4809193" y="3135477"/>
                </a:lnTo>
                <a:cubicBezTo>
                  <a:pt x="4776819" y="3134950"/>
                  <a:pt x="4744939" y="3131969"/>
                  <a:pt x="4713767" y="3126415"/>
                </a:cubicBezTo>
                <a:cubicBezTo>
                  <a:pt x="4708190" y="3126834"/>
                  <a:pt x="4702861" y="3125886"/>
                  <a:pt x="4697550" y="3124875"/>
                </a:cubicBezTo>
                <a:lnTo>
                  <a:pt x="4697434" y="3123727"/>
                </a:lnTo>
                <a:cubicBezTo>
                  <a:pt x="4338583" y="3064328"/>
                  <a:pt x="4057544" y="2783551"/>
                  <a:pt x="4007268" y="2430686"/>
                </a:cubicBezTo>
                <a:cubicBezTo>
                  <a:pt x="4007101" y="2430633"/>
                  <a:pt x="4006932" y="2430628"/>
                  <a:pt x="4006763" y="2430623"/>
                </a:cubicBezTo>
                <a:lnTo>
                  <a:pt x="4006225" y="2423947"/>
                </a:lnTo>
                <a:cubicBezTo>
                  <a:pt x="4001166" y="2393697"/>
                  <a:pt x="3998715" y="2362806"/>
                  <a:pt x="3998757" y="2331471"/>
                </a:cubicBezTo>
                <a:cubicBezTo>
                  <a:pt x="3997445" y="2325843"/>
                  <a:pt x="3997387" y="2320176"/>
                  <a:pt x="3997387" y="2314495"/>
                </a:cubicBezTo>
                <a:lnTo>
                  <a:pt x="3997981" y="2303055"/>
                </a:lnTo>
                <a:lnTo>
                  <a:pt x="3998479" y="2303088"/>
                </a:lnTo>
                <a:close/>
                <a:moveTo>
                  <a:pt x="3975754" y="2302594"/>
                </a:moveTo>
                <a:lnTo>
                  <a:pt x="3975780" y="2303088"/>
                </a:lnTo>
                <a:lnTo>
                  <a:pt x="3976278" y="2303055"/>
                </a:lnTo>
                <a:lnTo>
                  <a:pt x="3976872" y="2314495"/>
                </a:lnTo>
                <a:cubicBezTo>
                  <a:pt x="3976872" y="2320176"/>
                  <a:pt x="3976813" y="2325843"/>
                  <a:pt x="3975501" y="2331471"/>
                </a:cubicBezTo>
                <a:cubicBezTo>
                  <a:pt x="3975543" y="2362806"/>
                  <a:pt x="3973093" y="2393697"/>
                  <a:pt x="3968034" y="2423947"/>
                </a:cubicBezTo>
                <a:lnTo>
                  <a:pt x="3967496" y="2430623"/>
                </a:lnTo>
                <a:cubicBezTo>
                  <a:pt x="3967326" y="2430628"/>
                  <a:pt x="3967158" y="2430633"/>
                  <a:pt x="3966990" y="2430686"/>
                </a:cubicBezTo>
                <a:cubicBezTo>
                  <a:pt x="3916715" y="2783551"/>
                  <a:pt x="3635676" y="3064328"/>
                  <a:pt x="3276825" y="3123727"/>
                </a:cubicBezTo>
                <a:lnTo>
                  <a:pt x="3276708" y="3124875"/>
                </a:lnTo>
                <a:cubicBezTo>
                  <a:pt x="3271398" y="3125886"/>
                  <a:pt x="3266069" y="3126834"/>
                  <a:pt x="3260492" y="3126415"/>
                </a:cubicBezTo>
                <a:cubicBezTo>
                  <a:pt x="3229320" y="3131969"/>
                  <a:pt x="3197440" y="3134950"/>
                  <a:pt x="3165065" y="3135477"/>
                </a:cubicBezTo>
                <a:lnTo>
                  <a:pt x="3147947" y="3137103"/>
                </a:lnTo>
                <a:lnTo>
                  <a:pt x="3147921" y="3136608"/>
                </a:lnTo>
                <a:lnTo>
                  <a:pt x="3147422" y="3136641"/>
                </a:lnTo>
                <a:cubicBezTo>
                  <a:pt x="3146856" y="3132839"/>
                  <a:pt x="3146829" y="3129023"/>
                  <a:pt x="3146829" y="3125201"/>
                </a:cubicBezTo>
                <a:cubicBezTo>
                  <a:pt x="3146829" y="3119519"/>
                  <a:pt x="3146887" y="3113850"/>
                  <a:pt x="3148199" y="3108220"/>
                </a:cubicBezTo>
                <a:cubicBezTo>
                  <a:pt x="3148157" y="3076892"/>
                  <a:pt x="3150607" y="3046007"/>
                  <a:pt x="3155663" y="3015763"/>
                </a:cubicBezTo>
                <a:lnTo>
                  <a:pt x="3156204" y="3009073"/>
                </a:lnTo>
                <a:cubicBezTo>
                  <a:pt x="3156372" y="3009068"/>
                  <a:pt x="3156542" y="3009063"/>
                  <a:pt x="3156709" y="3009010"/>
                </a:cubicBezTo>
                <a:cubicBezTo>
                  <a:pt x="3206986" y="2656144"/>
                  <a:pt x="3488025" y="2375367"/>
                  <a:pt x="3846875" y="2315969"/>
                </a:cubicBezTo>
                <a:lnTo>
                  <a:pt x="3846992" y="2314821"/>
                </a:lnTo>
                <a:cubicBezTo>
                  <a:pt x="3852301" y="2313811"/>
                  <a:pt x="3857629" y="2312863"/>
                  <a:pt x="3863205" y="2313282"/>
                </a:cubicBezTo>
                <a:cubicBezTo>
                  <a:pt x="3894388" y="2307725"/>
                  <a:pt x="3926281" y="2304744"/>
                  <a:pt x="3958666" y="2304217"/>
                </a:cubicBezTo>
                <a:close/>
                <a:moveTo>
                  <a:pt x="2306354" y="2302594"/>
                </a:moveTo>
                <a:lnTo>
                  <a:pt x="2323441" y="2304217"/>
                </a:lnTo>
                <a:cubicBezTo>
                  <a:pt x="2355827" y="2304744"/>
                  <a:pt x="2387719" y="2307725"/>
                  <a:pt x="2418903" y="2313282"/>
                </a:cubicBezTo>
                <a:cubicBezTo>
                  <a:pt x="2424479" y="2312863"/>
                  <a:pt x="2429807" y="2313811"/>
                  <a:pt x="2435115" y="2314821"/>
                </a:cubicBezTo>
                <a:lnTo>
                  <a:pt x="2435233" y="2315969"/>
                </a:lnTo>
                <a:cubicBezTo>
                  <a:pt x="2794083" y="2375367"/>
                  <a:pt x="3075122" y="2656144"/>
                  <a:pt x="3125398" y="3009010"/>
                </a:cubicBezTo>
                <a:cubicBezTo>
                  <a:pt x="3125566" y="3009063"/>
                  <a:pt x="3125735" y="3009068"/>
                  <a:pt x="3125904" y="3009073"/>
                </a:cubicBezTo>
                <a:lnTo>
                  <a:pt x="3126444" y="3015763"/>
                </a:lnTo>
                <a:cubicBezTo>
                  <a:pt x="3131501" y="3046007"/>
                  <a:pt x="3133950" y="3076892"/>
                  <a:pt x="3133908" y="3108220"/>
                </a:cubicBezTo>
                <a:cubicBezTo>
                  <a:pt x="3135220" y="3113850"/>
                  <a:pt x="3135279" y="3119519"/>
                  <a:pt x="3135279" y="3125201"/>
                </a:cubicBezTo>
                <a:cubicBezTo>
                  <a:pt x="3135279" y="3129023"/>
                  <a:pt x="3135252" y="3132839"/>
                  <a:pt x="3134686" y="3136641"/>
                </a:cubicBezTo>
                <a:lnTo>
                  <a:pt x="3134187" y="3136608"/>
                </a:lnTo>
                <a:lnTo>
                  <a:pt x="3134161" y="3137103"/>
                </a:lnTo>
                <a:lnTo>
                  <a:pt x="3117042" y="3135477"/>
                </a:lnTo>
                <a:cubicBezTo>
                  <a:pt x="3084668" y="3134950"/>
                  <a:pt x="3052788" y="3131969"/>
                  <a:pt x="3021616" y="3126415"/>
                </a:cubicBezTo>
                <a:cubicBezTo>
                  <a:pt x="3016039" y="3126834"/>
                  <a:pt x="3010710" y="3125886"/>
                  <a:pt x="3005399" y="3124875"/>
                </a:cubicBezTo>
                <a:lnTo>
                  <a:pt x="3005283" y="3123727"/>
                </a:lnTo>
                <a:cubicBezTo>
                  <a:pt x="2646432" y="3064328"/>
                  <a:pt x="2365393" y="2783551"/>
                  <a:pt x="2315117" y="2430686"/>
                </a:cubicBezTo>
                <a:cubicBezTo>
                  <a:pt x="2314950" y="2430633"/>
                  <a:pt x="2314781" y="2430628"/>
                  <a:pt x="2314612" y="2430623"/>
                </a:cubicBezTo>
                <a:lnTo>
                  <a:pt x="2314074" y="2423947"/>
                </a:lnTo>
                <a:cubicBezTo>
                  <a:pt x="2309015" y="2393697"/>
                  <a:pt x="2306564" y="2362806"/>
                  <a:pt x="2306606" y="2331471"/>
                </a:cubicBezTo>
                <a:cubicBezTo>
                  <a:pt x="2305294" y="2325843"/>
                  <a:pt x="2305236" y="2320176"/>
                  <a:pt x="2305236" y="2314495"/>
                </a:cubicBezTo>
                <a:lnTo>
                  <a:pt x="2305830" y="2303055"/>
                </a:lnTo>
                <a:lnTo>
                  <a:pt x="2306328" y="2303088"/>
                </a:lnTo>
                <a:close/>
                <a:moveTo>
                  <a:pt x="2283603" y="2302594"/>
                </a:moveTo>
                <a:lnTo>
                  <a:pt x="2283629" y="2303088"/>
                </a:lnTo>
                <a:lnTo>
                  <a:pt x="2284127" y="2303055"/>
                </a:lnTo>
                <a:lnTo>
                  <a:pt x="2284721" y="2314495"/>
                </a:lnTo>
                <a:cubicBezTo>
                  <a:pt x="2284721" y="2320176"/>
                  <a:pt x="2284662" y="2325843"/>
                  <a:pt x="2283350" y="2331471"/>
                </a:cubicBezTo>
                <a:cubicBezTo>
                  <a:pt x="2283392" y="2362806"/>
                  <a:pt x="2280942" y="2393697"/>
                  <a:pt x="2275883" y="2423947"/>
                </a:cubicBezTo>
                <a:lnTo>
                  <a:pt x="2275345" y="2430623"/>
                </a:lnTo>
                <a:cubicBezTo>
                  <a:pt x="2275175" y="2430628"/>
                  <a:pt x="2275007" y="2430633"/>
                  <a:pt x="2274839" y="2430686"/>
                </a:cubicBezTo>
                <a:cubicBezTo>
                  <a:pt x="2224564" y="2783551"/>
                  <a:pt x="1943525" y="3064328"/>
                  <a:pt x="1584673" y="3123727"/>
                </a:cubicBezTo>
                <a:lnTo>
                  <a:pt x="1584557" y="3124875"/>
                </a:lnTo>
                <a:cubicBezTo>
                  <a:pt x="1579247" y="3125886"/>
                  <a:pt x="1573918" y="3126834"/>
                  <a:pt x="1568341" y="3126415"/>
                </a:cubicBezTo>
                <a:cubicBezTo>
                  <a:pt x="1537169" y="3131969"/>
                  <a:pt x="1505289" y="3134950"/>
                  <a:pt x="1472914" y="3135477"/>
                </a:cubicBezTo>
                <a:lnTo>
                  <a:pt x="1455796" y="3137103"/>
                </a:lnTo>
                <a:lnTo>
                  <a:pt x="1455770" y="3136608"/>
                </a:lnTo>
                <a:lnTo>
                  <a:pt x="1455271" y="3136641"/>
                </a:lnTo>
                <a:cubicBezTo>
                  <a:pt x="1454705" y="3132839"/>
                  <a:pt x="1454678" y="3129023"/>
                  <a:pt x="1454678" y="3125201"/>
                </a:cubicBezTo>
                <a:cubicBezTo>
                  <a:pt x="1454678" y="3119519"/>
                  <a:pt x="1454736" y="3113850"/>
                  <a:pt x="1456048" y="3108220"/>
                </a:cubicBezTo>
                <a:cubicBezTo>
                  <a:pt x="1456006" y="3076892"/>
                  <a:pt x="1458456" y="3046007"/>
                  <a:pt x="1463513" y="3015763"/>
                </a:cubicBezTo>
                <a:lnTo>
                  <a:pt x="1464053" y="3009073"/>
                </a:lnTo>
                <a:cubicBezTo>
                  <a:pt x="1464221" y="3009068"/>
                  <a:pt x="1464391" y="3009063"/>
                  <a:pt x="1464558" y="3009010"/>
                </a:cubicBezTo>
                <a:cubicBezTo>
                  <a:pt x="1514835" y="2656144"/>
                  <a:pt x="1795874" y="2375367"/>
                  <a:pt x="2154724" y="2315969"/>
                </a:cubicBezTo>
                <a:lnTo>
                  <a:pt x="2154841" y="2314821"/>
                </a:lnTo>
                <a:cubicBezTo>
                  <a:pt x="2160150" y="2313811"/>
                  <a:pt x="2165478" y="2312863"/>
                  <a:pt x="2171054" y="2313282"/>
                </a:cubicBezTo>
                <a:cubicBezTo>
                  <a:pt x="2202237" y="2307725"/>
                  <a:pt x="2234130" y="2304744"/>
                  <a:pt x="2266515" y="2304217"/>
                </a:cubicBezTo>
                <a:close/>
                <a:moveTo>
                  <a:pt x="614203" y="2302594"/>
                </a:moveTo>
                <a:lnTo>
                  <a:pt x="631290" y="2304217"/>
                </a:lnTo>
                <a:cubicBezTo>
                  <a:pt x="663676" y="2304744"/>
                  <a:pt x="695568" y="2307725"/>
                  <a:pt x="726752" y="2313282"/>
                </a:cubicBezTo>
                <a:cubicBezTo>
                  <a:pt x="732328" y="2312863"/>
                  <a:pt x="737656" y="2313811"/>
                  <a:pt x="742964" y="2314821"/>
                </a:cubicBezTo>
                <a:lnTo>
                  <a:pt x="743081" y="2315969"/>
                </a:lnTo>
                <a:cubicBezTo>
                  <a:pt x="1101932" y="2375367"/>
                  <a:pt x="1382971" y="2656144"/>
                  <a:pt x="1433247" y="3009010"/>
                </a:cubicBezTo>
                <a:cubicBezTo>
                  <a:pt x="1433415" y="3009063"/>
                  <a:pt x="1433584" y="3009068"/>
                  <a:pt x="1433753" y="3009073"/>
                </a:cubicBezTo>
                <a:lnTo>
                  <a:pt x="1434293" y="3015763"/>
                </a:lnTo>
                <a:cubicBezTo>
                  <a:pt x="1439350" y="3046007"/>
                  <a:pt x="1441799" y="3076892"/>
                  <a:pt x="1441757" y="3108220"/>
                </a:cubicBezTo>
                <a:cubicBezTo>
                  <a:pt x="1443069" y="3113850"/>
                  <a:pt x="1443128" y="3119519"/>
                  <a:pt x="1443128" y="3125201"/>
                </a:cubicBezTo>
                <a:cubicBezTo>
                  <a:pt x="1443128" y="3129023"/>
                  <a:pt x="1443101" y="3132839"/>
                  <a:pt x="1442535" y="3136641"/>
                </a:cubicBezTo>
                <a:lnTo>
                  <a:pt x="1442036" y="3136608"/>
                </a:lnTo>
                <a:lnTo>
                  <a:pt x="1442010" y="3137103"/>
                </a:lnTo>
                <a:lnTo>
                  <a:pt x="1424891" y="3135477"/>
                </a:lnTo>
                <a:cubicBezTo>
                  <a:pt x="1392517" y="3134950"/>
                  <a:pt x="1360637" y="3131969"/>
                  <a:pt x="1329465" y="3126415"/>
                </a:cubicBezTo>
                <a:cubicBezTo>
                  <a:pt x="1323888" y="3126834"/>
                  <a:pt x="1318559" y="3125886"/>
                  <a:pt x="1313248" y="3124875"/>
                </a:cubicBezTo>
                <a:lnTo>
                  <a:pt x="1313132" y="3123727"/>
                </a:lnTo>
                <a:cubicBezTo>
                  <a:pt x="954281" y="3064328"/>
                  <a:pt x="673242" y="2783551"/>
                  <a:pt x="622966" y="2430686"/>
                </a:cubicBezTo>
                <a:cubicBezTo>
                  <a:pt x="622799" y="2430633"/>
                  <a:pt x="622630" y="2430628"/>
                  <a:pt x="622461" y="2430623"/>
                </a:cubicBezTo>
                <a:lnTo>
                  <a:pt x="621923" y="2423947"/>
                </a:lnTo>
                <a:cubicBezTo>
                  <a:pt x="616864" y="2393697"/>
                  <a:pt x="614413" y="2362806"/>
                  <a:pt x="614455" y="2331471"/>
                </a:cubicBezTo>
                <a:cubicBezTo>
                  <a:pt x="613143" y="2325843"/>
                  <a:pt x="613085" y="2320176"/>
                  <a:pt x="613085" y="2314495"/>
                </a:cubicBezTo>
                <a:lnTo>
                  <a:pt x="613679" y="2303055"/>
                </a:lnTo>
                <a:lnTo>
                  <a:pt x="614177" y="2303088"/>
                </a:lnTo>
                <a:close/>
                <a:moveTo>
                  <a:pt x="591452" y="2302594"/>
                </a:moveTo>
                <a:lnTo>
                  <a:pt x="591478" y="2303088"/>
                </a:lnTo>
                <a:lnTo>
                  <a:pt x="591976" y="2303055"/>
                </a:lnTo>
                <a:lnTo>
                  <a:pt x="592570" y="2314495"/>
                </a:lnTo>
                <a:cubicBezTo>
                  <a:pt x="592570" y="2320176"/>
                  <a:pt x="592511" y="2325843"/>
                  <a:pt x="591199" y="2331471"/>
                </a:cubicBezTo>
                <a:cubicBezTo>
                  <a:pt x="591242" y="2362806"/>
                  <a:pt x="588791" y="2393697"/>
                  <a:pt x="583732" y="2423947"/>
                </a:cubicBezTo>
                <a:lnTo>
                  <a:pt x="583194" y="2430623"/>
                </a:lnTo>
                <a:cubicBezTo>
                  <a:pt x="583024" y="2430628"/>
                  <a:pt x="582856" y="2430633"/>
                  <a:pt x="582689" y="2430686"/>
                </a:cubicBezTo>
                <a:cubicBezTo>
                  <a:pt x="537576" y="2747315"/>
                  <a:pt x="306662" y="3005901"/>
                  <a:pt x="0" y="3097101"/>
                </a:cubicBezTo>
                <a:lnTo>
                  <a:pt x="0" y="2964763"/>
                </a:lnTo>
                <a:cubicBezTo>
                  <a:pt x="229298" y="2881926"/>
                  <a:pt x="402181" y="2686530"/>
                  <a:pt x="449203" y="2447425"/>
                </a:cubicBezTo>
                <a:cubicBezTo>
                  <a:pt x="258971" y="2488309"/>
                  <a:pt x="97576" y="2603574"/>
                  <a:pt x="0" y="2761314"/>
                </a:cubicBezTo>
                <a:lnTo>
                  <a:pt x="0" y="2554520"/>
                </a:lnTo>
                <a:cubicBezTo>
                  <a:pt x="121484" y="2431613"/>
                  <a:pt x="282199" y="2345825"/>
                  <a:pt x="462573" y="2315969"/>
                </a:cubicBezTo>
                <a:lnTo>
                  <a:pt x="462690" y="2314821"/>
                </a:lnTo>
                <a:cubicBezTo>
                  <a:pt x="467999" y="2313811"/>
                  <a:pt x="473327" y="2312863"/>
                  <a:pt x="478903" y="2313282"/>
                </a:cubicBezTo>
                <a:cubicBezTo>
                  <a:pt x="510086" y="2307725"/>
                  <a:pt x="541979" y="2304744"/>
                  <a:pt x="574365" y="2304217"/>
                </a:cubicBezTo>
                <a:close/>
                <a:moveTo>
                  <a:pt x="11452667" y="1608087"/>
                </a:moveTo>
                <a:cubicBezTo>
                  <a:pt x="11177477" y="1666766"/>
                  <a:pt x="10962633" y="1879876"/>
                  <a:pt x="10909358" y="2148655"/>
                </a:cubicBezTo>
                <a:cubicBezTo>
                  <a:pt x="11184548" y="2089976"/>
                  <a:pt x="11399391" y="1876866"/>
                  <a:pt x="11452667" y="1608087"/>
                </a:cubicBezTo>
                <a:close/>
                <a:moveTo>
                  <a:pt x="10058800" y="1608087"/>
                </a:moveTo>
                <a:cubicBezTo>
                  <a:pt x="10112076" y="1876866"/>
                  <a:pt x="10326919" y="2089976"/>
                  <a:pt x="10602109" y="2148655"/>
                </a:cubicBezTo>
                <a:cubicBezTo>
                  <a:pt x="10548834" y="1879876"/>
                  <a:pt x="10333990" y="1666766"/>
                  <a:pt x="10058800" y="1608087"/>
                </a:cubicBezTo>
                <a:close/>
                <a:moveTo>
                  <a:pt x="9760514" y="1608087"/>
                </a:moveTo>
                <a:cubicBezTo>
                  <a:pt x="9485324" y="1666766"/>
                  <a:pt x="9270480" y="1879876"/>
                  <a:pt x="9217205" y="2148655"/>
                </a:cubicBezTo>
                <a:cubicBezTo>
                  <a:pt x="9492395" y="2089976"/>
                  <a:pt x="9707238" y="1876866"/>
                  <a:pt x="9760514" y="1608087"/>
                </a:cubicBezTo>
                <a:close/>
                <a:moveTo>
                  <a:pt x="8366649" y="1608087"/>
                </a:moveTo>
                <a:cubicBezTo>
                  <a:pt x="8419925" y="1876866"/>
                  <a:pt x="8634768" y="2089976"/>
                  <a:pt x="8909958" y="2148655"/>
                </a:cubicBezTo>
                <a:cubicBezTo>
                  <a:pt x="8856683" y="1879876"/>
                  <a:pt x="8641839" y="1666766"/>
                  <a:pt x="8366649" y="1608087"/>
                </a:cubicBezTo>
                <a:close/>
                <a:moveTo>
                  <a:pt x="8068363" y="1608087"/>
                </a:moveTo>
                <a:cubicBezTo>
                  <a:pt x="7793173" y="1666766"/>
                  <a:pt x="7578329" y="1879876"/>
                  <a:pt x="7525054" y="2148655"/>
                </a:cubicBezTo>
                <a:cubicBezTo>
                  <a:pt x="7800244" y="2089976"/>
                  <a:pt x="8015087" y="1876866"/>
                  <a:pt x="8068363" y="1608087"/>
                </a:cubicBezTo>
                <a:close/>
                <a:moveTo>
                  <a:pt x="6674498" y="1608087"/>
                </a:moveTo>
                <a:cubicBezTo>
                  <a:pt x="6727774" y="1876866"/>
                  <a:pt x="6942617" y="2089976"/>
                  <a:pt x="7217807" y="2148655"/>
                </a:cubicBezTo>
                <a:cubicBezTo>
                  <a:pt x="7164532" y="1879876"/>
                  <a:pt x="6949688" y="1666766"/>
                  <a:pt x="6674498" y="1608087"/>
                </a:cubicBezTo>
                <a:close/>
                <a:moveTo>
                  <a:pt x="6376212" y="1608087"/>
                </a:moveTo>
                <a:cubicBezTo>
                  <a:pt x="6101022" y="1666766"/>
                  <a:pt x="5886178" y="1879876"/>
                  <a:pt x="5832903" y="2148655"/>
                </a:cubicBezTo>
                <a:cubicBezTo>
                  <a:pt x="6108093" y="2089976"/>
                  <a:pt x="6322936" y="1876866"/>
                  <a:pt x="6376212" y="1608087"/>
                </a:cubicBezTo>
                <a:close/>
                <a:moveTo>
                  <a:pt x="4982347" y="1608087"/>
                </a:moveTo>
                <a:cubicBezTo>
                  <a:pt x="5035623" y="1876866"/>
                  <a:pt x="5250466" y="2089976"/>
                  <a:pt x="5525656" y="2148655"/>
                </a:cubicBezTo>
                <a:cubicBezTo>
                  <a:pt x="5472381" y="1879876"/>
                  <a:pt x="5257537" y="1666766"/>
                  <a:pt x="4982347" y="1608087"/>
                </a:cubicBezTo>
                <a:close/>
                <a:moveTo>
                  <a:pt x="4684061" y="1608087"/>
                </a:moveTo>
                <a:cubicBezTo>
                  <a:pt x="4408871" y="1666766"/>
                  <a:pt x="4194027" y="1879876"/>
                  <a:pt x="4140752" y="2148655"/>
                </a:cubicBezTo>
                <a:cubicBezTo>
                  <a:pt x="4415942" y="2089976"/>
                  <a:pt x="4630785" y="1876866"/>
                  <a:pt x="4684061" y="1608087"/>
                </a:cubicBezTo>
                <a:close/>
                <a:moveTo>
                  <a:pt x="3290196" y="1608087"/>
                </a:moveTo>
                <a:cubicBezTo>
                  <a:pt x="3343472" y="1876866"/>
                  <a:pt x="3558315" y="2089976"/>
                  <a:pt x="3833505" y="2148655"/>
                </a:cubicBezTo>
                <a:cubicBezTo>
                  <a:pt x="3780230" y="1879876"/>
                  <a:pt x="3565386" y="1666766"/>
                  <a:pt x="3290196" y="1608087"/>
                </a:cubicBezTo>
                <a:close/>
                <a:moveTo>
                  <a:pt x="2991910" y="1608087"/>
                </a:moveTo>
                <a:cubicBezTo>
                  <a:pt x="2716720" y="1666766"/>
                  <a:pt x="2501876" y="1879876"/>
                  <a:pt x="2448601" y="2148655"/>
                </a:cubicBezTo>
                <a:cubicBezTo>
                  <a:pt x="2723791" y="2089976"/>
                  <a:pt x="2938634" y="1876866"/>
                  <a:pt x="2991910" y="1608087"/>
                </a:cubicBezTo>
                <a:close/>
                <a:moveTo>
                  <a:pt x="1598045" y="1608087"/>
                </a:moveTo>
                <a:cubicBezTo>
                  <a:pt x="1651321" y="1876866"/>
                  <a:pt x="1866164" y="2089976"/>
                  <a:pt x="2141354" y="2148655"/>
                </a:cubicBezTo>
                <a:cubicBezTo>
                  <a:pt x="2088079" y="1879876"/>
                  <a:pt x="1873235" y="1666766"/>
                  <a:pt x="1598045" y="1608087"/>
                </a:cubicBezTo>
                <a:close/>
                <a:moveTo>
                  <a:pt x="1299759" y="1608087"/>
                </a:moveTo>
                <a:cubicBezTo>
                  <a:pt x="1024569" y="1666766"/>
                  <a:pt x="809725" y="1879876"/>
                  <a:pt x="756450" y="2148655"/>
                </a:cubicBezTo>
                <a:cubicBezTo>
                  <a:pt x="1031640" y="2089976"/>
                  <a:pt x="1246483" y="1876866"/>
                  <a:pt x="1299759" y="1608087"/>
                </a:cubicBezTo>
                <a:close/>
                <a:moveTo>
                  <a:pt x="0" y="1504081"/>
                </a:moveTo>
                <a:cubicBezTo>
                  <a:pt x="306658" y="1594561"/>
                  <a:pt x="537576" y="1851117"/>
                  <a:pt x="582690" y="2165262"/>
                </a:cubicBezTo>
                <a:cubicBezTo>
                  <a:pt x="582857" y="2165315"/>
                  <a:pt x="583026" y="2165320"/>
                  <a:pt x="583195" y="2165325"/>
                </a:cubicBezTo>
                <a:lnTo>
                  <a:pt x="583735" y="2171962"/>
                </a:lnTo>
                <a:cubicBezTo>
                  <a:pt x="588792" y="2201969"/>
                  <a:pt x="591242" y="2232611"/>
                  <a:pt x="591199" y="2263693"/>
                </a:cubicBezTo>
                <a:cubicBezTo>
                  <a:pt x="592511" y="2269279"/>
                  <a:pt x="592570" y="2274903"/>
                  <a:pt x="592570" y="2280541"/>
                </a:cubicBezTo>
                <a:cubicBezTo>
                  <a:pt x="592570" y="2284333"/>
                  <a:pt x="592543" y="2288119"/>
                  <a:pt x="591977" y="2291891"/>
                </a:cubicBezTo>
                <a:lnTo>
                  <a:pt x="591478" y="2291858"/>
                </a:lnTo>
                <a:lnTo>
                  <a:pt x="591452" y="2292349"/>
                </a:lnTo>
                <a:lnTo>
                  <a:pt x="574334" y="2290736"/>
                </a:lnTo>
                <a:cubicBezTo>
                  <a:pt x="541959" y="2290213"/>
                  <a:pt x="510079" y="2287255"/>
                  <a:pt x="478907" y="2281745"/>
                </a:cubicBezTo>
                <a:cubicBezTo>
                  <a:pt x="473330" y="2282161"/>
                  <a:pt x="468001" y="2281220"/>
                  <a:pt x="462690" y="2280217"/>
                </a:cubicBezTo>
                <a:lnTo>
                  <a:pt x="462574" y="2279078"/>
                </a:lnTo>
                <a:cubicBezTo>
                  <a:pt x="282200" y="2249456"/>
                  <a:pt x="121485" y="2164343"/>
                  <a:pt x="0" y="2042401"/>
                </a:cubicBezTo>
                <a:lnTo>
                  <a:pt x="0" y="1837231"/>
                </a:lnTo>
                <a:cubicBezTo>
                  <a:pt x="97584" y="1993737"/>
                  <a:pt x="258975" y="2108093"/>
                  <a:pt x="449203" y="2148655"/>
                </a:cubicBezTo>
                <a:cubicBezTo>
                  <a:pt x="402182" y="1911427"/>
                  <a:pt x="229297" y="1717565"/>
                  <a:pt x="0" y="1635380"/>
                </a:cubicBezTo>
                <a:close/>
                <a:moveTo>
                  <a:pt x="11608704" y="1464394"/>
                </a:moveTo>
                <a:lnTo>
                  <a:pt x="11625791" y="1466004"/>
                </a:lnTo>
                <a:cubicBezTo>
                  <a:pt x="11658177" y="1466527"/>
                  <a:pt x="11690070" y="1469485"/>
                  <a:pt x="11721253" y="1474998"/>
                </a:cubicBezTo>
                <a:cubicBezTo>
                  <a:pt x="11726829" y="1474582"/>
                  <a:pt x="11732157" y="1475523"/>
                  <a:pt x="11737466" y="1476525"/>
                </a:cubicBezTo>
                <a:lnTo>
                  <a:pt x="11737583" y="1477664"/>
                </a:lnTo>
                <a:cubicBezTo>
                  <a:pt x="11914088" y="1506650"/>
                  <a:pt x="12071767" y="1588774"/>
                  <a:pt x="12192000" y="1706842"/>
                </a:cubicBezTo>
                <a:lnTo>
                  <a:pt x="12192000" y="1906833"/>
                </a:lnTo>
                <a:cubicBezTo>
                  <a:pt x="12093732" y="1756811"/>
                  <a:pt x="11935983" y="1647542"/>
                  <a:pt x="11750953" y="1608088"/>
                </a:cubicBezTo>
                <a:cubicBezTo>
                  <a:pt x="11797422" y="1842524"/>
                  <a:pt x="11966808" y="2034608"/>
                  <a:pt x="12192000" y="2118654"/>
                </a:cubicBezTo>
                <a:lnTo>
                  <a:pt x="12192000" y="2250657"/>
                </a:lnTo>
                <a:cubicBezTo>
                  <a:pt x="11889465" y="2157681"/>
                  <a:pt x="11662185" y="1902872"/>
                  <a:pt x="11617468" y="1591480"/>
                </a:cubicBezTo>
                <a:cubicBezTo>
                  <a:pt x="11617300" y="1591427"/>
                  <a:pt x="11617132" y="1591423"/>
                  <a:pt x="11616962" y="1591418"/>
                </a:cubicBezTo>
                <a:lnTo>
                  <a:pt x="11616424" y="1584794"/>
                </a:lnTo>
                <a:cubicBezTo>
                  <a:pt x="11611365" y="1554782"/>
                  <a:pt x="11608914" y="1524133"/>
                  <a:pt x="11608957" y="1493044"/>
                </a:cubicBezTo>
                <a:cubicBezTo>
                  <a:pt x="11607645" y="1487460"/>
                  <a:pt x="11607586" y="1481838"/>
                  <a:pt x="11607586" y="1476202"/>
                </a:cubicBezTo>
                <a:lnTo>
                  <a:pt x="11608180" y="1464851"/>
                </a:lnTo>
                <a:lnTo>
                  <a:pt x="11608678" y="1464884"/>
                </a:lnTo>
                <a:close/>
                <a:moveTo>
                  <a:pt x="11594916" y="1464394"/>
                </a:moveTo>
                <a:lnTo>
                  <a:pt x="11594942" y="1464884"/>
                </a:lnTo>
                <a:lnTo>
                  <a:pt x="11595440" y="1464852"/>
                </a:lnTo>
                <a:lnTo>
                  <a:pt x="11596034" y="1476202"/>
                </a:lnTo>
                <a:cubicBezTo>
                  <a:pt x="11596034" y="1481838"/>
                  <a:pt x="11595975" y="1487460"/>
                  <a:pt x="11594663" y="1493044"/>
                </a:cubicBezTo>
                <a:cubicBezTo>
                  <a:pt x="11594706" y="1524133"/>
                  <a:pt x="11592255" y="1554782"/>
                  <a:pt x="11587196" y="1584794"/>
                </a:cubicBezTo>
                <a:lnTo>
                  <a:pt x="11586658" y="1591418"/>
                </a:lnTo>
                <a:cubicBezTo>
                  <a:pt x="11586488" y="1591423"/>
                  <a:pt x="11586320" y="1591427"/>
                  <a:pt x="11586152" y="1591480"/>
                </a:cubicBezTo>
                <a:cubicBezTo>
                  <a:pt x="11535877" y="1941574"/>
                  <a:pt x="11254838" y="2220146"/>
                  <a:pt x="10895987" y="2279078"/>
                </a:cubicBezTo>
                <a:lnTo>
                  <a:pt x="10895871" y="2280217"/>
                </a:lnTo>
                <a:cubicBezTo>
                  <a:pt x="10890560" y="2281220"/>
                  <a:pt x="10885231" y="2282161"/>
                  <a:pt x="10879654" y="2281745"/>
                </a:cubicBezTo>
                <a:cubicBezTo>
                  <a:pt x="10848482" y="2287255"/>
                  <a:pt x="10816602" y="2290213"/>
                  <a:pt x="10784227" y="2290736"/>
                </a:cubicBezTo>
                <a:lnTo>
                  <a:pt x="10767109" y="2292349"/>
                </a:lnTo>
                <a:lnTo>
                  <a:pt x="10767083" y="2291858"/>
                </a:lnTo>
                <a:lnTo>
                  <a:pt x="10766584" y="2291891"/>
                </a:lnTo>
                <a:cubicBezTo>
                  <a:pt x="10766018" y="2288119"/>
                  <a:pt x="10765991" y="2284333"/>
                  <a:pt x="10765991" y="2280541"/>
                </a:cubicBezTo>
                <a:cubicBezTo>
                  <a:pt x="10765991" y="2274903"/>
                  <a:pt x="10766050" y="2269279"/>
                  <a:pt x="10767362" y="2263693"/>
                </a:cubicBezTo>
                <a:cubicBezTo>
                  <a:pt x="10767319" y="2232611"/>
                  <a:pt x="10769769" y="2201969"/>
                  <a:pt x="10774826" y="2171962"/>
                </a:cubicBezTo>
                <a:lnTo>
                  <a:pt x="10775366" y="2165325"/>
                </a:lnTo>
                <a:cubicBezTo>
                  <a:pt x="10775535" y="2165320"/>
                  <a:pt x="10775704" y="2165315"/>
                  <a:pt x="10775872" y="2165262"/>
                </a:cubicBezTo>
                <a:cubicBezTo>
                  <a:pt x="10826148" y="1815167"/>
                  <a:pt x="11107187" y="1536596"/>
                  <a:pt x="11466037" y="1477664"/>
                </a:cubicBezTo>
                <a:lnTo>
                  <a:pt x="11466154" y="1476525"/>
                </a:lnTo>
                <a:cubicBezTo>
                  <a:pt x="11471463" y="1475523"/>
                  <a:pt x="11476791" y="1474582"/>
                  <a:pt x="11482367" y="1474998"/>
                </a:cubicBezTo>
                <a:cubicBezTo>
                  <a:pt x="11513550" y="1469485"/>
                  <a:pt x="11545443" y="1466527"/>
                  <a:pt x="11577829" y="1466004"/>
                </a:cubicBezTo>
                <a:close/>
                <a:moveTo>
                  <a:pt x="9916551" y="1464394"/>
                </a:moveTo>
                <a:lnTo>
                  <a:pt x="9933638" y="1466004"/>
                </a:lnTo>
                <a:cubicBezTo>
                  <a:pt x="9966024" y="1466527"/>
                  <a:pt x="9997917" y="1469485"/>
                  <a:pt x="10029100" y="1474998"/>
                </a:cubicBezTo>
                <a:cubicBezTo>
                  <a:pt x="10034676" y="1474582"/>
                  <a:pt x="10040004" y="1475523"/>
                  <a:pt x="10045313" y="1476525"/>
                </a:cubicBezTo>
                <a:lnTo>
                  <a:pt x="10045430" y="1477664"/>
                </a:lnTo>
                <a:cubicBezTo>
                  <a:pt x="10404280" y="1536596"/>
                  <a:pt x="10685319" y="1815167"/>
                  <a:pt x="10735596" y="2165262"/>
                </a:cubicBezTo>
                <a:cubicBezTo>
                  <a:pt x="10735763" y="2165315"/>
                  <a:pt x="10735932" y="2165320"/>
                  <a:pt x="10736101" y="2165325"/>
                </a:cubicBezTo>
                <a:lnTo>
                  <a:pt x="10736641" y="2171962"/>
                </a:lnTo>
                <a:cubicBezTo>
                  <a:pt x="10741698" y="2201969"/>
                  <a:pt x="10744148" y="2232611"/>
                  <a:pt x="10744105" y="2263693"/>
                </a:cubicBezTo>
                <a:cubicBezTo>
                  <a:pt x="10745417" y="2269279"/>
                  <a:pt x="10745476" y="2274903"/>
                  <a:pt x="10745476" y="2280541"/>
                </a:cubicBezTo>
                <a:cubicBezTo>
                  <a:pt x="10745476" y="2284333"/>
                  <a:pt x="10745449" y="2288119"/>
                  <a:pt x="10744883" y="2291891"/>
                </a:cubicBezTo>
                <a:lnTo>
                  <a:pt x="10744384" y="2291858"/>
                </a:lnTo>
                <a:lnTo>
                  <a:pt x="10744358" y="2292349"/>
                </a:lnTo>
                <a:lnTo>
                  <a:pt x="10727240" y="2290736"/>
                </a:lnTo>
                <a:cubicBezTo>
                  <a:pt x="10694865" y="2290213"/>
                  <a:pt x="10662985" y="2287255"/>
                  <a:pt x="10631813" y="2281745"/>
                </a:cubicBezTo>
                <a:cubicBezTo>
                  <a:pt x="10626236" y="2282161"/>
                  <a:pt x="10620907" y="2281220"/>
                  <a:pt x="10615596" y="2280217"/>
                </a:cubicBezTo>
                <a:lnTo>
                  <a:pt x="10615480" y="2279078"/>
                </a:lnTo>
                <a:cubicBezTo>
                  <a:pt x="10256629" y="2220146"/>
                  <a:pt x="9975590" y="1941574"/>
                  <a:pt x="9925315" y="1591480"/>
                </a:cubicBezTo>
                <a:cubicBezTo>
                  <a:pt x="9925147" y="1591427"/>
                  <a:pt x="9924979" y="1591423"/>
                  <a:pt x="9924809" y="1591418"/>
                </a:cubicBezTo>
                <a:lnTo>
                  <a:pt x="9924271" y="1584794"/>
                </a:lnTo>
                <a:cubicBezTo>
                  <a:pt x="9919212" y="1554782"/>
                  <a:pt x="9916761" y="1524133"/>
                  <a:pt x="9916804" y="1493044"/>
                </a:cubicBezTo>
                <a:cubicBezTo>
                  <a:pt x="9915492" y="1487460"/>
                  <a:pt x="9915433" y="1481838"/>
                  <a:pt x="9915433" y="1476202"/>
                </a:cubicBezTo>
                <a:lnTo>
                  <a:pt x="9916027" y="1464852"/>
                </a:lnTo>
                <a:lnTo>
                  <a:pt x="9916525" y="1464884"/>
                </a:lnTo>
                <a:close/>
                <a:moveTo>
                  <a:pt x="9902763" y="1464394"/>
                </a:moveTo>
                <a:lnTo>
                  <a:pt x="9902789" y="1464884"/>
                </a:lnTo>
                <a:lnTo>
                  <a:pt x="9903287" y="1464852"/>
                </a:lnTo>
                <a:lnTo>
                  <a:pt x="9903881" y="1476202"/>
                </a:lnTo>
                <a:cubicBezTo>
                  <a:pt x="9903881" y="1481838"/>
                  <a:pt x="9903822" y="1487460"/>
                  <a:pt x="9902510" y="1493044"/>
                </a:cubicBezTo>
                <a:cubicBezTo>
                  <a:pt x="9902553" y="1524133"/>
                  <a:pt x="9900102" y="1554782"/>
                  <a:pt x="9895043" y="1584794"/>
                </a:cubicBezTo>
                <a:lnTo>
                  <a:pt x="9894505" y="1591418"/>
                </a:lnTo>
                <a:cubicBezTo>
                  <a:pt x="9894335" y="1591423"/>
                  <a:pt x="9894167" y="1591427"/>
                  <a:pt x="9893999" y="1591480"/>
                </a:cubicBezTo>
                <a:cubicBezTo>
                  <a:pt x="9843724" y="1941574"/>
                  <a:pt x="9562685" y="2220146"/>
                  <a:pt x="9203834" y="2279078"/>
                </a:cubicBezTo>
                <a:lnTo>
                  <a:pt x="9203718" y="2280217"/>
                </a:lnTo>
                <a:cubicBezTo>
                  <a:pt x="9198407" y="2281220"/>
                  <a:pt x="9193078" y="2282161"/>
                  <a:pt x="9187501" y="2281745"/>
                </a:cubicBezTo>
                <a:cubicBezTo>
                  <a:pt x="9156329" y="2287255"/>
                  <a:pt x="9124449" y="2290213"/>
                  <a:pt x="9092074" y="2290736"/>
                </a:cubicBezTo>
                <a:lnTo>
                  <a:pt x="9074956" y="2292349"/>
                </a:lnTo>
                <a:lnTo>
                  <a:pt x="9074930" y="2291858"/>
                </a:lnTo>
                <a:lnTo>
                  <a:pt x="9074431" y="2291891"/>
                </a:lnTo>
                <a:cubicBezTo>
                  <a:pt x="9073865" y="2288119"/>
                  <a:pt x="9073838" y="2284333"/>
                  <a:pt x="9073838" y="2280541"/>
                </a:cubicBezTo>
                <a:cubicBezTo>
                  <a:pt x="9073838" y="2274903"/>
                  <a:pt x="9073897" y="2269279"/>
                  <a:pt x="9075209" y="2263693"/>
                </a:cubicBezTo>
                <a:cubicBezTo>
                  <a:pt x="9075166" y="2232611"/>
                  <a:pt x="9077616" y="2201969"/>
                  <a:pt x="9082673" y="2171962"/>
                </a:cubicBezTo>
                <a:lnTo>
                  <a:pt x="9083213" y="2165325"/>
                </a:lnTo>
                <a:cubicBezTo>
                  <a:pt x="9083382" y="2165320"/>
                  <a:pt x="9083551" y="2165315"/>
                  <a:pt x="9083718" y="2165262"/>
                </a:cubicBezTo>
                <a:cubicBezTo>
                  <a:pt x="9133995" y="1815167"/>
                  <a:pt x="9415034" y="1536596"/>
                  <a:pt x="9773884" y="1477664"/>
                </a:cubicBezTo>
                <a:lnTo>
                  <a:pt x="9774001" y="1476525"/>
                </a:lnTo>
                <a:cubicBezTo>
                  <a:pt x="9779310" y="1475523"/>
                  <a:pt x="9784638" y="1474582"/>
                  <a:pt x="9790214" y="1474998"/>
                </a:cubicBezTo>
                <a:cubicBezTo>
                  <a:pt x="9821397" y="1469485"/>
                  <a:pt x="9853290" y="1466527"/>
                  <a:pt x="9885676" y="1466004"/>
                </a:cubicBezTo>
                <a:close/>
                <a:moveTo>
                  <a:pt x="8224400" y="1464394"/>
                </a:moveTo>
                <a:lnTo>
                  <a:pt x="8241488" y="1466004"/>
                </a:lnTo>
                <a:cubicBezTo>
                  <a:pt x="8273873" y="1466527"/>
                  <a:pt x="8305766" y="1469485"/>
                  <a:pt x="8336949" y="1474998"/>
                </a:cubicBezTo>
                <a:cubicBezTo>
                  <a:pt x="8342525" y="1474582"/>
                  <a:pt x="8347853" y="1475523"/>
                  <a:pt x="8353162" y="1476525"/>
                </a:cubicBezTo>
                <a:lnTo>
                  <a:pt x="8353279" y="1477664"/>
                </a:lnTo>
                <a:cubicBezTo>
                  <a:pt x="8712129" y="1536596"/>
                  <a:pt x="8993168" y="1815167"/>
                  <a:pt x="9043444" y="2165262"/>
                </a:cubicBezTo>
                <a:cubicBezTo>
                  <a:pt x="9043612" y="2165315"/>
                  <a:pt x="9043781" y="2165320"/>
                  <a:pt x="9043950" y="2165325"/>
                </a:cubicBezTo>
                <a:lnTo>
                  <a:pt x="9044490" y="2171962"/>
                </a:lnTo>
                <a:cubicBezTo>
                  <a:pt x="9049547" y="2201969"/>
                  <a:pt x="9051997" y="2232611"/>
                  <a:pt x="9051954" y="2263693"/>
                </a:cubicBezTo>
                <a:cubicBezTo>
                  <a:pt x="9053266" y="2269279"/>
                  <a:pt x="9053325" y="2274903"/>
                  <a:pt x="9053325" y="2280541"/>
                </a:cubicBezTo>
                <a:cubicBezTo>
                  <a:pt x="9053325" y="2284333"/>
                  <a:pt x="9053298" y="2288119"/>
                  <a:pt x="9052732" y="2291891"/>
                </a:cubicBezTo>
                <a:lnTo>
                  <a:pt x="9052233" y="2291858"/>
                </a:lnTo>
                <a:lnTo>
                  <a:pt x="9052207" y="2292349"/>
                </a:lnTo>
                <a:lnTo>
                  <a:pt x="9035089" y="2290736"/>
                </a:lnTo>
                <a:cubicBezTo>
                  <a:pt x="9002714" y="2290213"/>
                  <a:pt x="8970834" y="2287255"/>
                  <a:pt x="8939662" y="2281745"/>
                </a:cubicBezTo>
                <a:cubicBezTo>
                  <a:pt x="8934085" y="2282161"/>
                  <a:pt x="8928756" y="2281220"/>
                  <a:pt x="8923445" y="2280217"/>
                </a:cubicBezTo>
                <a:lnTo>
                  <a:pt x="8923329" y="2279078"/>
                </a:lnTo>
                <a:cubicBezTo>
                  <a:pt x="8564478" y="2220146"/>
                  <a:pt x="8283439" y="1941574"/>
                  <a:pt x="8233164" y="1591480"/>
                </a:cubicBezTo>
                <a:cubicBezTo>
                  <a:pt x="8232996" y="1591427"/>
                  <a:pt x="8232828" y="1591423"/>
                  <a:pt x="8232658" y="1591418"/>
                </a:cubicBezTo>
                <a:lnTo>
                  <a:pt x="8232120" y="1584794"/>
                </a:lnTo>
                <a:cubicBezTo>
                  <a:pt x="8227061" y="1554782"/>
                  <a:pt x="8224611" y="1524133"/>
                  <a:pt x="8224653" y="1493044"/>
                </a:cubicBezTo>
                <a:cubicBezTo>
                  <a:pt x="8223341" y="1487460"/>
                  <a:pt x="8223282" y="1481838"/>
                  <a:pt x="8223282" y="1476202"/>
                </a:cubicBezTo>
                <a:lnTo>
                  <a:pt x="8223876" y="1464852"/>
                </a:lnTo>
                <a:lnTo>
                  <a:pt x="8224374" y="1464884"/>
                </a:lnTo>
                <a:close/>
                <a:moveTo>
                  <a:pt x="8210612" y="1464394"/>
                </a:moveTo>
                <a:lnTo>
                  <a:pt x="8210638" y="1464884"/>
                </a:lnTo>
                <a:lnTo>
                  <a:pt x="8211136" y="1464852"/>
                </a:lnTo>
                <a:lnTo>
                  <a:pt x="8211730" y="1476202"/>
                </a:lnTo>
                <a:cubicBezTo>
                  <a:pt x="8211730" y="1481838"/>
                  <a:pt x="8211672" y="1487460"/>
                  <a:pt x="8210360" y="1493044"/>
                </a:cubicBezTo>
                <a:cubicBezTo>
                  <a:pt x="8210402" y="1524133"/>
                  <a:pt x="8207951" y="1554782"/>
                  <a:pt x="8202893" y="1584794"/>
                </a:cubicBezTo>
                <a:lnTo>
                  <a:pt x="8202354" y="1591418"/>
                </a:lnTo>
                <a:cubicBezTo>
                  <a:pt x="8202185" y="1591423"/>
                  <a:pt x="8202016" y="1591427"/>
                  <a:pt x="8201849" y="1591480"/>
                </a:cubicBezTo>
                <a:cubicBezTo>
                  <a:pt x="8151573" y="1941574"/>
                  <a:pt x="7870534" y="2220146"/>
                  <a:pt x="7511683" y="2279078"/>
                </a:cubicBezTo>
                <a:lnTo>
                  <a:pt x="7511567" y="2280217"/>
                </a:lnTo>
                <a:cubicBezTo>
                  <a:pt x="7506256" y="2281220"/>
                  <a:pt x="7500927" y="2282161"/>
                  <a:pt x="7495350" y="2281745"/>
                </a:cubicBezTo>
                <a:cubicBezTo>
                  <a:pt x="7464178" y="2287255"/>
                  <a:pt x="7432298" y="2290213"/>
                  <a:pt x="7399924" y="2290736"/>
                </a:cubicBezTo>
                <a:lnTo>
                  <a:pt x="7382805" y="2292349"/>
                </a:lnTo>
                <a:lnTo>
                  <a:pt x="7382779" y="2291858"/>
                </a:lnTo>
                <a:lnTo>
                  <a:pt x="7382280" y="2291891"/>
                </a:lnTo>
                <a:cubicBezTo>
                  <a:pt x="7381714" y="2288119"/>
                  <a:pt x="7381687" y="2284333"/>
                  <a:pt x="7381687" y="2280541"/>
                </a:cubicBezTo>
                <a:cubicBezTo>
                  <a:pt x="7381687" y="2274903"/>
                  <a:pt x="7381746" y="2269279"/>
                  <a:pt x="7383058" y="2263693"/>
                </a:cubicBezTo>
                <a:cubicBezTo>
                  <a:pt x="7383016" y="2232611"/>
                  <a:pt x="7385465" y="2201969"/>
                  <a:pt x="7390522" y="2171962"/>
                </a:cubicBezTo>
                <a:lnTo>
                  <a:pt x="7391062" y="2165325"/>
                </a:lnTo>
                <a:cubicBezTo>
                  <a:pt x="7391231" y="2165320"/>
                  <a:pt x="7391400" y="2165315"/>
                  <a:pt x="7391568" y="2165262"/>
                </a:cubicBezTo>
                <a:cubicBezTo>
                  <a:pt x="7441844" y="1815167"/>
                  <a:pt x="7722883" y="1536596"/>
                  <a:pt x="8081734" y="1477664"/>
                </a:cubicBezTo>
                <a:lnTo>
                  <a:pt x="8081851" y="1476525"/>
                </a:lnTo>
                <a:cubicBezTo>
                  <a:pt x="8087159" y="1475523"/>
                  <a:pt x="8092487" y="1474582"/>
                  <a:pt x="8098063" y="1474998"/>
                </a:cubicBezTo>
                <a:cubicBezTo>
                  <a:pt x="8129247" y="1469485"/>
                  <a:pt x="8161139" y="1466527"/>
                  <a:pt x="8193525" y="1466004"/>
                </a:cubicBezTo>
                <a:close/>
                <a:moveTo>
                  <a:pt x="6532249" y="1464394"/>
                </a:moveTo>
                <a:lnTo>
                  <a:pt x="6549337" y="1466004"/>
                </a:lnTo>
                <a:cubicBezTo>
                  <a:pt x="6581722" y="1466527"/>
                  <a:pt x="6613615" y="1469485"/>
                  <a:pt x="6644798" y="1474998"/>
                </a:cubicBezTo>
                <a:cubicBezTo>
                  <a:pt x="6650374" y="1474582"/>
                  <a:pt x="6655702" y="1475523"/>
                  <a:pt x="6661011" y="1476525"/>
                </a:cubicBezTo>
                <a:lnTo>
                  <a:pt x="6661128" y="1477664"/>
                </a:lnTo>
                <a:cubicBezTo>
                  <a:pt x="7019978" y="1536596"/>
                  <a:pt x="7301017" y="1815167"/>
                  <a:pt x="7351294" y="2165262"/>
                </a:cubicBezTo>
                <a:cubicBezTo>
                  <a:pt x="7351461" y="2165315"/>
                  <a:pt x="7351631" y="2165320"/>
                  <a:pt x="7351799" y="2165325"/>
                </a:cubicBezTo>
                <a:lnTo>
                  <a:pt x="7352340" y="2171962"/>
                </a:lnTo>
                <a:cubicBezTo>
                  <a:pt x="7357396" y="2201969"/>
                  <a:pt x="7359846" y="2232611"/>
                  <a:pt x="7359804" y="2263693"/>
                </a:cubicBezTo>
                <a:cubicBezTo>
                  <a:pt x="7361116" y="2269279"/>
                  <a:pt x="7361174" y="2274903"/>
                  <a:pt x="7361174" y="2280541"/>
                </a:cubicBezTo>
                <a:cubicBezTo>
                  <a:pt x="7361174" y="2284333"/>
                  <a:pt x="7361147" y="2288119"/>
                  <a:pt x="7360581" y="2291891"/>
                </a:cubicBezTo>
                <a:lnTo>
                  <a:pt x="7360082" y="2291858"/>
                </a:lnTo>
                <a:lnTo>
                  <a:pt x="7360056" y="2292349"/>
                </a:lnTo>
                <a:lnTo>
                  <a:pt x="7342938" y="2290736"/>
                </a:lnTo>
                <a:cubicBezTo>
                  <a:pt x="7310564" y="2290213"/>
                  <a:pt x="7278683" y="2287255"/>
                  <a:pt x="7247511" y="2281745"/>
                </a:cubicBezTo>
                <a:cubicBezTo>
                  <a:pt x="7241934" y="2282161"/>
                  <a:pt x="7236605" y="2281220"/>
                  <a:pt x="7231295" y="2280217"/>
                </a:cubicBezTo>
                <a:lnTo>
                  <a:pt x="7231179" y="2279078"/>
                </a:lnTo>
                <a:cubicBezTo>
                  <a:pt x="6872327" y="2220146"/>
                  <a:pt x="6591288" y="1941574"/>
                  <a:pt x="6541013" y="1591480"/>
                </a:cubicBezTo>
                <a:cubicBezTo>
                  <a:pt x="6540845" y="1591427"/>
                  <a:pt x="6540677" y="1591423"/>
                  <a:pt x="6540507" y="1591418"/>
                </a:cubicBezTo>
                <a:lnTo>
                  <a:pt x="6539969" y="1584794"/>
                </a:lnTo>
                <a:cubicBezTo>
                  <a:pt x="6534910" y="1554782"/>
                  <a:pt x="6532460" y="1524133"/>
                  <a:pt x="6532502" y="1493044"/>
                </a:cubicBezTo>
                <a:cubicBezTo>
                  <a:pt x="6531190" y="1487460"/>
                  <a:pt x="6531131" y="1481838"/>
                  <a:pt x="6531131" y="1476202"/>
                </a:cubicBezTo>
                <a:lnTo>
                  <a:pt x="6531725" y="1464852"/>
                </a:lnTo>
                <a:lnTo>
                  <a:pt x="6532223" y="1464884"/>
                </a:lnTo>
                <a:close/>
                <a:moveTo>
                  <a:pt x="6518461" y="1464394"/>
                </a:moveTo>
                <a:lnTo>
                  <a:pt x="6518487" y="1464884"/>
                </a:lnTo>
                <a:lnTo>
                  <a:pt x="6518985" y="1464852"/>
                </a:lnTo>
                <a:lnTo>
                  <a:pt x="6519579" y="1476202"/>
                </a:lnTo>
                <a:cubicBezTo>
                  <a:pt x="6519579" y="1481838"/>
                  <a:pt x="6519520" y="1487460"/>
                  <a:pt x="6518208" y="1493044"/>
                </a:cubicBezTo>
                <a:cubicBezTo>
                  <a:pt x="6518250" y="1524133"/>
                  <a:pt x="6515800" y="1554782"/>
                  <a:pt x="6510741" y="1584794"/>
                </a:cubicBezTo>
                <a:lnTo>
                  <a:pt x="6510203" y="1591418"/>
                </a:lnTo>
                <a:cubicBezTo>
                  <a:pt x="6510033" y="1591423"/>
                  <a:pt x="6509865" y="1591427"/>
                  <a:pt x="6509697" y="1591480"/>
                </a:cubicBezTo>
                <a:cubicBezTo>
                  <a:pt x="6459422" y="1941574"/>
                  <a:pt x="6178383" y="2220146"/>
                  <a:pt x="5819531" y="2279078"/>
                </a:cubicBezTo>
                <a:lnTo>
                  <a:pt x="5819415" y="2280217"/>
                </a:lnTo>
                <a:cubicBezTo>
                  <a:pt x="5814105" y="2281220"/>
                  <a:pt x="5808776" y="2282161"/>
                  <a:pt x="5803199" y="2281745"/>
                </a:cubicBezTo>
                <a:cubicBezTo>
                  <a:pt x="5772027" y="2287255"/>
                  <a:pt x="5740146" y="2290213"/>
                  <a:pt x="5707772" y="2290736"/>
                </a:cubicBezTo>
                <a:lnTo>
                  <a:pt x="5690654" y="2292349"/>
                </a:lnTo>
                <a:lnTo>
                  <a:pt x="5690628" y="2291858"/>
                </a:lnTo>
                <a:lnTo>
                  <a:pt x="5690129" y="2291891"/>
                </a:lnTo>
                <a:cubicBezTo>
                  <a:pt x="5689563" y="2288119"/>
                  <a:pt x="5689536" y="2284333"/>
                  <a:pt x="5689536" y="2280541"/>
                </a:cubicBezTo>
                <a:cubicBezTo>
                  <a:pt x="5689536" y="2274903"/>
                  <a:pt x="5689594" y="2269279"/>
                  <a:pt x="5690906" y="2263693"/>
                </a:cubicBezTo>
                <a:cubicBezTo>
                  <a:pt x="5690864" y="2232611"/>
                  <a:pt x="5693314" y="2201969"/>
                  <a:pt x="5698370" y="2171962"/>
                </a:cubicBezTo>
                <a:lnTo>
                  <a:pt x="5698911" y="2165325"/>
                </a:lnTo>
                <a:cubicBezTo>
                  <a:pt x="5699079" y="2165320"/>
                  <a:pt x="5699249" y="2165315"/>
                  <a:pt x="5699416" y="2165262"/>
                </a:cubicBezTo>
                <a:cubicBezTo>
                  <a:pt x="5749693" y="1815167"/>
                  <a:pt x="6030732" y="1536596"/>
                  <a:pt x="6389582" y="1477664"/>
                </a:cubicBezTo>
                <a:lnTo>
                  <a:pt x="6389699" y="1476525"/>
                </a:lnTo>
                <a:cubicBezTo>
                  <a:pt x="6395008" y="1475523"/>
                  <a:pt x="6400336" y="1474582"/>
                  <a:pt x="6405912" y="1474998"/>
                </a:cubicBezTo>
                <a:cubicBezTo>
                  <a:pt x="6437095" y="1469485"/>
                  <a:pt x="6468988" y="1466527"/>
                  <a:pt x="6501373" y="1466004"/>
                </a:cubicBezTo>
                <a:close/>
                <a:moveTo>
                  <a:pt x="4840098" y="1464394"/>
                </a:moveTo>
                <a:lnTo>
                  <a:pt x="4857185" y="1466004"/>
                </a:lnTo>
                <a:cubicBezTo>
                  <a:pt x="4889571" y="1466527"/>
                  <a:pt x="4921463" y="1469485"/>
                  <a:pt x="4952647" y="1474998"/>
                </a:cubicBezTo>
                <a:cubicBezTo>
                  <a:pt x="4958223" y="1474582"/>
                  <a:pt x="4963551" y="1475523"/>
                  <a:pt x="4968859" y="1476525"/>
                </a:cubicBezTo>
                <a:lnTo>
                  <a:pt x="4968976" y="1477664"/>
                </a:lnTo>
                <a:cubicBezTo>
                  <a:pt x="5327827" y="1536596"/>
                  <a:pt x="5608866" y="1815167"/>
                  <a:pt x="5659142" y="2165262"/>
                </a:cubicBezTo>
                <a:cubicBezTo>
                  <a:pt x="5659310" y="2165315"/>
                  <a:pt x="5659479" y="2165320"/>
                  <a:pt x="5659648" y="2165325"/>
                </a:cubicBezTo>
                <a:lnTo>
                  <a:pt x="5660188" y="2171962"/>
                </a:lnTo>
                <a:cubicBezTo>
                  <a:pt x="5665245" y="2201969"/>
                  <a:pt x="5667694" y="2232611"/>
                  <a:pt x="5667652" y="2263693"/>
                </a:cubicBezTo>
                <a:cubicBezTo>
                  <a:pt x="5668964" y="2269279"/>
                  <a:pt x="5669023" y="2274903"/>
                  <a:pt x="5669023" y="2280541"/>
                </a:cubicBezTo>
                <a:cubicBezTo>
                  <a:pt x="5669023" y="2284333"/>
                  <a:pt x="5668996" y="2288119"/>
                  <a:pt x="5668430" y="2291891"/>
                </a:cubicBezTo>
                <a:lnTo>
                  <a:pt x="5667931" y="2291858"/>
                </a:lnTo>
                <a:lnTo>
                  <a:pt x="5667905" y="2292349"/>
                </a:lnTo>
                <a:lnTo>
                  <a:pt x="5650786" y="2290736"/>
                </a:lnTo>
                <a:cubicBezTo>
                  <a:pt x="5618412" y="2290213"/>
                  <a:pt x="5586532" y="2287255"/>
                  <a:pt x="5555360" y="2281745"/>
                </a:cubicBezTo>
                <a:cubicBezTo>
                  <a:pt x="5549783" y="2282161"/>
                  <a:pt x="5544454" y="2281220"/>
                  <a:pt x="5539143" y="2280217"/>
                </a:cubicBezTo>
                <a:lnTo>
                  <a:pt x="5539027" y="2279078"/>
                </a:lnTo>
                <a:cubicBezTo>
                  <a:pt x="5180176" y="2220146"/>
                  <a:pt x="4899137" y="1941574"/>
                  <a:pt x="4848861" y="1591480"/>
                </a:cubicBezTo>
                <a:cubicBezTo>
                  <a:pt x="4848694" y="1591427"/>
                  <a:pt x="4848525" y="1591423"/>
                  <a:pt x="4848356" y="1591418"/>
                </a:cubicBezTo>
                <a:lnTo>
                  <a:pt x="4847817" y="1584794"/>
                </a:lnTo>
                <a:cubicBezTo>
                  <a:pt x="4842759" y="1554782"/>
                  <a:pt x="4840308" y="1524133"/>
                  <a:pt x="4840350" y="1493044"/>
                </a:cubicBezTo>
                <a:cubicBezTo>
                  <a:pt x="4839038" y="1487460"/>
                  <a:pt x="4838980" y="1481838"/>
                  <a:pt x="4838980" y="1476202"/>
                </a:cubicBezTo>
                <a:lnTo>
                  <a:pt x="4839574" y="1464852"/>
                </a:lnTo>
                <a:lnTo>
                  <a:pt x="4840072" y="1464884"/>
                </a:lnTo>
                <a:close/>
                <a:moveTo>
                  <a:pt x="4826310" y="1464394"/>
                </a:moveTo>
                <a:lnTo>
                  <a:pt x="4826336" y="1464884"/>
                </a:lnTo>
                <a:lnTo>
                  <a:pt x="4826834" y="1464852"/>
                </a:lnTo>
                <a:lnTo>
                  <a:pt x="4827428" y="1476202"/>
                </a:lnTo>
                <a:cubicBezTo>
                  <a:pt x="4827428" y="1481838"/>
                  <a:pt x="4827369" y="1487460"/>
                  <a:pt x="4826057" y="1493044"/>
                </a:cubicBezTo>
                <a:cubicBezTo>
                  <a:pt x="4826099" y="1524133"/>
                  <a:pt x="4823649" y="1554782"/>
                  <a:pt x="4818590" y="1584794"/>
                </a:cubicBezTo>
                <a:lnTo>
                  <a:pt x="4818052" y="1591418"/>
                </a:lnTo>
                <a:cubicBezTo>
                  <a:pt x="4817882" y="1591423"/>
                  <a:pt x="4817714" y="1591427"/>
                  <a:pt x="4817546" y="1591480"/>
                </a:cubicBezTo>
                <a:cubicBezTo>
                  <a:pt x="4767271" y="1941574"/>
                  <a:pt x="4486232" y="2220146"/>
                  <a:pt x="4127381" y="2279078"/>
                </a:cubicBezTo>
                <a:lnTo>
                  <a:pt x="4127264" y="2280217"/>
                </a:lnTo>
                <a:cubicBezTo>
                  <a:pt x="4121954" y="2281220"/>
                  <a:pt x="4116625" y="2282161"/>
                  <a:pt x="4111048" y="2281745"/>
                </a:cubicBezTo>
                <a:cubicBezTo>
                  <a:pt x="4079876" y="2287255"/>
                  <a:pt x="4047996" y="2290213"/>
                  <a:pt x="4015621" y="2290736"/>
                </a:cubicBezTo>
                <a:lnTo>
                  <a:pt x="3998503" y="2292349"/>
                </a:lnTo>
                <a:lnTo>
                  <a:pt x="3998477" y="2291858"/>
                </a:lnTo>
                <a:lnTo>
                  <a:pt x="3997978" y="2291891"/>
                </a:lnTo>
                <a:cubicBezTo>
                  <a:pt x="3997412" y="2288119"/>
                  <a:pt x="3997385" y="2284333"/>
                  <a:pt x="3997385" y="2280541"/>
                </a:cubicBezTo>
                <a:cubicBezTo>
                  <a:pt x="3997385" y="2274903"/>
                  <a:pt x="3997443" y="2269279"/>
                  <a:pt x="3998755" y="2263693"/>
                </a:cubicBezTo>
                <a:cubicBezTo>
                  <a:pt x="3998713" y="2232611"/>
                  <a:pt x="4001163" y="2201969"/>
                  <a:pt x="4006219" y="2171962"/>
                </a:cubicBezTo>
                <a:lnTo>
                  <a:pt x="4006760" y="2165325"/>
                </a:lnTo>
                <a:cubicBezTo>
                  <a:pt x="4006928" y="2165320"/>
                  <a:pt x="4007098" y="2165315"/>
                  <a:pt x="4007265" y="2165262"/>
                </a:cubicBezTo>
                <a:cubicBezTo>
                  <a:pt x="4057542" y="1815167"/>
                  <a:pt x="4338581" y="1536596"/>
                  <a:pt x="4697431" y="1477664"/>
                </a:cubicBezTo>
                <a:lnTo>
                  <a:pt x="4697548" y="1476525"/>
                </a:lnTo>
                <a:cubicBezTo>
                  <a:pt x="4702857" y="1475523"/>
                  <a:pt x="4708185" y="1474582"/>
                  <a:pt x="4713761" y="1474998"/>
                </a:cubicBezTo>
                <a:cubicBezTo>
                  <a:pt x="4744944" y="1469485"/>
                  <a:pt x="4776837" y="1466527"/>
                  <a:pt x="4809222" y="1466004"/>
                </a:cubicBezTo>
                <a:close/>
                <a:moveTo>
                  <a:pt x="3147947" y="1464394"/>
                </a:moveTo>
                <a:lnTo>
                  <a:pt x="3165034" y="1466004"/>
                </a:lnTo>
                <a:cubicBezTo>
                  <a:pt x="3197420" y="1466527"/>
                  <a:pt x="3229312" y="1469485"/>
                  <a:pt x="3260496" y="1474998"/>
                </a:cubicBezTo>
                <a:cubicBezTo>
                  <a:pt x="3266072" y="1474582"/>
                  <a:pt x="3271400" y="1475523"/>
                  <a:pt x="3276708" y="1476525"/>
                </a:cubicBezTo>
                <a:lnTo>
                  <a:pt x="3276826" y="1477664"/>
                </a:lnTo>
                <a:cubicBezTo>
                  <a:pt x="3635676" y="1536596"/>
                  <a:pt x="3916715" y="1815167"/>
                  <a:pt x="3966991" y="2165262"/>
                </a:cubicBezTo>
                <a:cubicBezTo>
                  <a:pt x="3967159" y="2165315"/>
                  <a:pt x="3967328" y="2165320"/>
                  <a:pt x="3967497" y="2165325"/>
                </a:cubicBezTo>
                <a:lnTo>
                  <a:pt x="3968037" y="2171962"/>
                </a:lnTo>
                <a:cubicBezTo>
                  <a:pt x="3973094" y="2201969"/>
                  <a:pt x="3975543" y="2232611"/>
                  <a:pt x="3975501" y="2263693"/>
                </a:cubicBezTo>
                <a:cubicBezTo>
                  <a:pt x="3976813" y="2269279"/>
                  <a:pt x="3976872" y="2274903"/>
                  <a:pt x="3976872" y="2280541"/>
                </a:cubicBezTo>
                <a:cubicBezTo>
                  <a:pt x="3976872" y="2284333"/>
                  <a:pt x="3976845" y="2288119"/>
                  <a:pt x="3976279" y="2291891"/>
                </a:cubicBezTo>
                <a:lnTo>
                  <a:pt x="3975780" y="2291858"/>
                </a:lnTo>
                <a:lnTo>
                  <a:pt x="3975754" y="2292349"/>
                </a:lnTo>
                <a:lnTo>
                  <a:pt x="3958635" y="2290736"/>
                </a:lnTo>
                <a:cubicBezTo>
                  <a:pt x="3926261" y="2290213"/>
                  <a:pt x="3894381" y="2287255"/>
                  <a:pt x="3863209" y="2281745"/>
                </a:cubicBezTo>
                <a:cubicBezTo>
                  <a:pt x="3857632" y="2282161"/>
                  <a:pt x="3852303" y="2281220"/>
                  <a:pt x="3846992" y="2280217"/>
                </a:cubicBezTo>
                <a:lnTo>
                  <a:pt x="3846876" y="2279078"/>
                </a:lnTo>
                <a:cubicBezTo>
                  <a:pt x="3488025" y="2220146"/>
                  <a:pt x="3206986" y="1941574"/>
                  <a:pt x="3156710" y="1591480"/>
                </a:cubicBezTo>
                <a:cubicBezTo>
                  <a:pt x="3156543" y="1591427"/>
                  <a:pt x="3156374" y="1591423"/>
                  <a:pt x="3156205" y="1591418"/>
                </a:cubicBezTo>
                <a:lnTo>
                  <a:pt x="3155667" y="1584794"/>
                </a:lnTo>
                <a:cubicBezTo>
                  <a:pt x="3150608" y="1554782"/>
                  <a:pt x="3148157" y="1524133"/>
                  <a:pt x="3148199" y="1493044"/>
                </a:cubicBezTo>
                <a:cubicBezTo>
                  <a:pt x="3146887" y="1487460"/>
                  <a:pt x="3146829" y="1481838"/>
                  <a:pt x="3146829" y="1476202"/>
                </a:cubicBezTo>
                <a:lnTo>
                  <a:pt x="3147423" y="1464852"/>
                </a:lnTo>
                <a:lnTo>
                  <a:pt x="3147921" y="1464884"/>
                </a:lnTo>
                <a:close/>
                <a:moveTo>
                  <a:pt x="3134159" y="1464394"/>
                </a:moveTo>
                <a:lnTo>
                  <a:pt x="3134185" y="1464884"/>
                </a:lnTo>
                <a:lnTo>
                  <a:pt x="3134683" y="1464852"/>
                </a:lnTo>
                <a:lnTo>
                  <a:pt x="3135277" y="1476202"/>
                </a:lnTo>
                <a:cubicBezTo>
                  <a:pt x="3135277" y="1481838"/>
                  <a:pt x="3135218" y="1487460"/>
                  <a:pt x="3133906" y="1493044"/>
                </a:cubicBezTo>
                <a:cubicBezTo>
                  <a:pt x="3133948" y="1524133"/>
                  <a:pt x="3131498" y="1554782"/>
                  <a:pt x="3126439" y="1584794"/>
                </a:cubicBezTo>
                <a:lnTo>
                  <a:pt x="3125901" y="1591418"/>
                </a:lnTo>
                <a:cubicBezTo>
                  <a:pt x="3125731" y="1591423"/>
                  <a:pt x="3125563" y="1591427"/>
                  <a:pt x="3125395" y="1591480"/>
                </a:cubicBezTo>
                <a:cubicBezTo>
                  <a:pt x="3075120" y="1941574"/>
                  <a:pt x="2794081" y="2220146"/>
                  <a:pt x="2435230" y="2279078"/>
                </a:cubicBezTo>
                <a:lnTo>
                  <a:pt x="2435113" y="2280217"/>
                </a:lnTo>
                <a:cubicBezTo>
                  <a:pt x="2429803" y="2281220"/>
                  <a:pt x="2424474" y="2282161"/>
                  <a:pt x="2418897" y="2281745"/>
                </a:cubicBezTo>
                <a:cubicBezTo>
                  <a:pt x="2387725" y="2287255"/>
                  <a:pt x="2355845" y="2290213"/>
                  <a:pt x="2323470" y="2290736"/>
                </a:cubicBezTo>
                <a:lnTo>
                  <a:pt x="2306352" y="2292349"/>
                </a:lnTo>
                <a:lnTo>
                  <a:pt x="2306326" y="2291858"/>
                </a:lnTo>
                <a:lnTo>
                  <a:pt x="2305827" y="2291891"/>
                </a:lnTo>
                <a:cubicBezTo>
                  <a:pt x="2305261" y="2288119"/>
                  <a:pt x="2305234" y="2284333"/>
                  <a:pt x="2305234" y="2280541"/>
                </a:cubicBezTo>
                <a:cubicBezTo>
                  <a:pt x="2305234" y="2274903"/>
                  <a:pt x="2305292" y="2269279"/>
                  <a:pt x="2306604" y="2263693"/>
                </a:cubicBezTo>
                <a:cubicBezTo>
                  <a:pt x="2306562" y="2232611"/>
                  <a:pt x="2309012" y="2201969"/>
                  <a:pt x="2314068" y="2171962"/>
                </a:cubicBezTo>
                <a:lnTo>
                  <a:pt x="2314609" y="2165325"/>
                </a:lnTo>
                <a:cubicBezTo>
                  <a:pt x="2314777" y="2165320"/>
                  <a:pt x="2314947" y="2165315"/>
                  <a:pt x="2315114" y="2165262"/>
                </a:cubicBezTo>
                <a:cubicBezTo>
                  <a:pt x="2365391" y="1815167"/>
                  <a:pt x="2646430" y="1536596"/>
                  <a:pt x="3005280" y="1477664"/>
                </a:cubicBezTo>
                <a:lnTo>
                  <a:pt x="3005397" y="1476525"/>
                </a:lnTo>
                <a:cubicBezTo>
                  <a:pt x="3010706" y="1475523"/>
                  <a:pt x="3016034" y="1474582"/>
                  <a:pt x="3021610" y="1474998"/>
                </a:cubicBezTo>
                <a:cubicBezTo>
                  <a:pt x="3052793" y="1469485"/>
                  <a:pt x="3084686" y="1466527"/>
                  <a:pt x="3117071" y="1466004"/>
                </a:cubicBezTo>
                <a:close/>
                <a:moveTo>
                  <a:pt x="1455796" y="1464394"/>
                </a:moveTo>
                <a:lnTo>
                  <a:pt x="1472883" y="1466004"/>
                </a:lnTo>
                <a:cubicBezTo>
                  <a:pt x="1505269" y="1466527"/>
                  <a:pt x="1537161" y="1469485"/>
                  <a:pt x="1568345" y="1474998"/>
                </a:cubicBezTo>
                <a:cubicBezTo>
                  <a:pt x="1573921" y="1474582"/>
                  <a:pt x="1579249" y="1475523"/>
                  <a:pt x="1584557" y="1476525"/>
                </a:cubicBezTo>
                <a:lnTo>
                  <a:pt x="1584675" y="1477664"/>
                </a:lnTo>
                <a:cubicBezTo>
                  <a:pt x="1943525" y="1536596"/>
                  <a:pt x="2224564" y="1815167"/>
                  <a:pt x="2274840" y="2165262"/>
                </a:cubicBezTo>
                <a:cubicBezTo>
                  <a:pt x="2275008" y="2165315"/>
                  <a:pt x="2275177" y="2165320"/>
                  <a:pt x="2275346" y="2165325"/>
                </a:cubicBezTo>
                <a:lnTo>
                  <a:pt x="2275886" y="2171962"/>
                </a:lnTo>
                <a:cubicBezTo>
                  <a:pt x="2280943" y="2201969"/>
                  <a:pt x="2283392" y="2232611"/>
                  <a:pt x="2283350" y="2263693"/>
                </a:cubicBezTo>
                <a:cubicBezTo>
                  <a:pt x="2284662" y="2269279"/>
                  <a:pt x="2284721" y="2274903"/>
                  <a:pt x="2284721" y="2280541"/>
                </a:cubicBezTo>
                <a:cubicBezTo>
                  <a:pt x="2284721" y="2284333"/>
                  <a:pt x="2284694" y="2288119"/>
                  <a:pt x="2284128" y="2291891"/>
                </a:cubicBezTo>
                <a:lnTo>
                  <a:pt x="2283629" y="2291858"/>
                </a:lnTo>
                <a:lnTo>
                  <a:pt x="2283603" y="2292349"/>
                </a:lnTo>
                <a:lnTo>
                  <a:pt x="2266484" y="2290736"/>
                </a:lnTo>
                <a:cubicBezTo>
                  <a:pt x="2234110" y="2290213"/>
                  <a:pt x="2202230" y="2287255"/>
                  <a:pt x="2171058" y="2281745"/>
                </a:cubicBezTo>
                <a:cubicBezTo>
                  <a:pt x="2165481" y="2282161"/>
                  <a:pt x="2160152" y="2281220"/>
                  <a:pt x="2154841" y="2280217"/>
                </a:cubicBezTo>
                <a:lnTo>
                  <a:pt x="2154725" y="2279078"/>
                </a:lnTo>
                <a:cubicBezTo>
                  <a:pt x="1795874" y="2220146"/>
                  <a:pt x="1514835" y="1941574"/>
                  <a:pt x="1464559" y="1591480"/>
                </a:cubicBezTo>
                <a:cubicBezTo>
                  <a:pt x="1464392" y="1591427"/>
                  <a:pt x="1464223" y="1591423"/>
                  <a:pt x="1464054" y="1591418"/>
                </a:cubicBezTo>
                <a:lnTo>
                  <a:pt x="1463515" y="1584794"/>
                </a:lnTo>
                <a:cubicBezTo>
                  <a:pt x="1458457" y="1554782"/>
                  <a:pt x="1456006" y="1524133"/>
                  <a:pt x="1456048" y="1493044"/>
                </a:cubicBezTo>
                <a:cubicBezTo>
                  <a:pt x="1454736" y="1487460"/>
                  <a:pt x="1454678" y="1481838"/>
                  <a:pt x="1454678" y="1476202"/>
                </a:cubicBezTo>
                <a:lnTo>
                  <a:pt x="1455272" y="1464852"/>
                </a:lnTo>
                <a:lnTo>
                  <a:pt x="1455770" y="1464884"/>
                </a:lnTo>
                <a:close/>
                <a:moveTo>
                  <a:pt x="1442008" y="1464394"/>
                </a:moveTo>
                <a:lnTo>
                  <a:pt x="1442034" y="1464884"/>
                </a:lnTo>
                <a:lnTo>
                  <a:pt x="1442532" y="1464852"/>
                </a:lnTo>
                <a:lnTo>
                  <a:pt x="1443126" y="1476202"/>
                </a:lnTo>
                <a:cubicBezTo>
                  <a:pt x="1443126" y="1481838"/>
                  <a:pt x="1443067" y="1487460"/>
                  <a:pt x="1441755" y="1493044"/>
                </a:cubicBezTo>
                <a:cubicBezTo>
                  <a:pt x="1441797" y="1524133"/>
                  <a:pt x="1439347" y="1554782"/>
                  <a:pt x="1434288" y="1584794"/>
                </a:cubicBezTo>
                <a:lnTo>
                  <a:pt x="1433750" y="1591418"/>
                </a:lnTo>
                <a:cubicBezTo>
                  <a:pt x="1433580" y="1591423"/>
                  <a:pt x="1433412" y="1591427"/>
                  <a:pt x="1433244" y="1591480"/>
                </a:cubicBezTo>
                <a:cubicBezTo>
                  <a:pt x="1382969" y="1941574"/>
                  <a:pt x="1101930" y="2220146"/>
                  <a:pt x="743079" y="2279078"/>
                </a:cubicBezTo>
                <a:lnTo>
                  <a:pt x="742962" y="2280217"/>
                </a:lnTo>
                <a:cubicBezTo>
                  <a:pt x="737652" y="2281220"/>
                  <a:pt x="732323" y="2282161"/>
                  <a:pt x="726746" y="2281745"/>
                </a:cubicBezTo>
                <a:cubicBezTo>
                  <a:pt x="695574" y="2287255"/>
                  <a:pt x="663693" y="2290213"/>
                  <a:pt x="631319" y="2290736"/>
                </a:cubicBezTo>
                <a:lnTo>
                  <a:pt x="614201" y="2292349"/>
                </a:lnTo>
                <a:lnTo>
                  <a:pt x="614175" y="2291858"/>
                </a:lnTo>
                <a:lnTo>
                  <a:pt x="613676" y="2291891"/>
                </a:lnTo>
                <a:cubicBezTo>
                  <a:pt x="613110" y="2288119"/>
                  <a:pt x="613083" y="2284333"/>
                  <a:pt x="613083" y="2280541"/>
                </a:cubicBezTo>
                <a:cubicBezTo>
                  <a:pt x="613083" y="2274903"/>
                  <a:pt x="613141" y="2269279"/>
                  <a:pt x="614453" y="2263693"/>
                </a:cubicBezTo>
                <a:cubicBezTo>
                  <a:pt x="614411" y="2232611"/>
                  <a:pt x="616861" y="2201969"/>
                  <a:pt x="621917" y="2171962"/>
                </a:cubicBezTo>
                <a:lnTo>
                  <a:pt x="622458" y="2165325"/>
                </a:lnTo>
                <a:cubicBezTo>
                  <a:pt x="622626" y="2165320"/>
                  <a:pt x="622796" y="2165315"/>
                  <a:pt x="622963" y="2165262"/>
                </a:cubicBezTo>
                <a:cubicBezTo>
                  <a:pt x="673240" y="1815167"/>
                  <a:pt x="954279" y="1536596"/>
                  <a:pt x="1313129" y="1477664"/>
                </a:cubicBezTo>
                <a:lnTo>
                  <a:pt x="1313246" y="1476525"/>
                </a:lnTo>
                <a:cubicBezTo>
                  <a:pt x="1318555" y="1475523"/>
                  <a:pt x="1323883" y="1474582"/>
                  <a:pt x="1329459" y="1474998"/>
                </a:cubicBezTo>
                <a:cubicBezTo>
                  <a:pt x="1360642" y="1469485"/>
                  <a:pt x="1392535" y="1466527"/>
                  <a:pt x="1424920" y="1466004"/>
                </a:cubicBezTo>
                <a:close/>
                <a:moveTo>
                  <a:pt x="10909360" y="750600"/>
                </a:moveTo>
                <a:cubicBezTo>
                  <a:pt x="10962636" y="1021506"/>
                  <a:pt x="11177479" y="1236303"/>
                  <a:pt x="11452669" y="1295446"/>
                </a:cubicBezTo>
                <a:cubicBezTo>
                  <a:pt x="11399394" y="1024540"/>
                  <a:pt x="11184550" y="809743"/>
                  <a:pt x="10909360" y="750600"/>
                </a:cubicBezTo>
                <a:close/>
                <a:moveTo>
                  <a:pt x="10602109" y="750600"/>
                </a:moveTo>
                <a:cubicBezTo>
                  <a:pt x="10326919" y="809743"/>
                  <a:pt x="10112075" y="1024540"/>
                  <a:pt x="10058800" y="1295446"/>
                </a:cubicBezTo>
                <a:cubicBezTo>
                  <a:pt x="10333990" y="1236303"/>
                  <a:pt x="10548833" y="1021506"/>
                  <a:pt x="10602109" y="750600"/>
                </a:cubicBezTo>
                <a:close/>
                <a:moveTo>
                  <a:pt x="9217207" y="750600"/>
                </a:moveTo>
                <a:cubicBezTo>
                  <a:pt x="9270483" y="1021506"/>
                  <a:pt x="9485326" y="1236303"/>
                  <a:pt x="9760516" y="1295446"/>
                </a:cubicBezTo>
                <a:cubicBezTo>
                  <a:pt x="9707241" y="1024540"/>
                  <a:pt x="9492397" y="809743"/>
                  <a:pt x="9217207" y="750600"/>
                </a:cubicBezTo>
                <a:close/>
                <a:moveTo>
                  <a:pt x="8909958" y="750600"/>
                </a:moveTo>
                <a:cubicBezTo>
                  <a:pt x="8634768" y="809743"/>
                  <a:pt x="8419924" y="1024540"/>
                  <a:pt x="8366649" y="1295446"/>
                </a:cubicBezTo>
                <a:cubicBezTo>
                  <a:pt x="8641839" y="1236303"/>
                  <a:pt x="8856682" y="1021506"/>
                  <a:pt x="8909958" y="750600"/>
                </a:cubicBezTo>
                <a:close/>
                <a:moveTo>
                  <a:pt x="7525056" y="750600"/>
                </a:moveTo>
                <a:cubicBezTo>
                  <a:pt x="7578332" y="1021506"/>
                  <a:pt x="7793175" y="1236303"/>
                  <a:pt x="8068365" y="1295446"/>
                </a:cubicBezTo>
                <a:cubicBezTo>
                  <a:pt x="8015090" y="1024540"/>
                  <a:pt x="7800246" y="809743"/>
                  <a:pt x="7525056" y="750600"/>
                </a:cubicBezTo>
                <a:close/>
                <a:moveTo>
                  <a:pt x="7217807" y="750600"/>
                </a:moveTo>
                <a:cubicBezTo>
                  <a:pt x="6942617" y="809743"/>
                  <a:pt x="6727773" y="1024540"/>
                  <a:pt x="6674498" y="1295446"/>
                </a:cubicBezTo>
                <a:cubicBezTo>
                  <a:pt x="6949688" y="1236303"/>
                  <a:pt x="7164531" y="1021506"/>
                  <a:pt x="7217807" y="750600"/>
                </a:cubicBezTo>
                <a:close/>
                <a:moveTo>
                  <a:pt x="5832905" y="750600"/>
                </a:moveTo>
                <a:cubicBezTo>
                  <a:pt x="5886181" y="1021506"/>
                  <a:pt x="6101024" y="1236303"/>
                  <a:pt x="6376214" y="1295446"/>
                </a:cubicBezTo>
                <a:cubicBezTo>
                  <a:pt x="6322939" y="1024540"/>
                  <a:pt x="6108095" y="809743"/>
                  <a:pt x="5832905" y="750600"/>
                </a:cubicBezTo>
                <a:close/>
                <a:moveTo>
                  <a:pt x="5525656" y="750600"/>
                </a:moveTo>
                <a:cubicBezTo>
                  <a:pt x="5250466" y="809743"/>
                  <a:pt x="5035622" y="1024540"/>
                  <a:pt x="4982347" y="1295446"/>
                </a:cubicBezTo>
                <a:cubicBezTo>
                  <a:pt x="5257537" y="1236303"/>
                  <a:pt x="5472380" y="1021506"/>
                  <a:pt x="5525656" y="750600"/>
                </a:cubicBezTo>
                <a:close/>
                <a:moveTo>
                  <a:pt x="4140754" y="750600"/>
                </a:moveTo>
                <a:cubicBezTo>
                  <a:pt x="4194030" y="1021506"/>
                  <a:pt x="4408873" y="1236303"/>
                  <a:pt x="4684063" y="1295446"/>
                </a:cubicBezTo>
                <a:cubicBezTo>
                  <a:pt x="4630788" y="1024540"/>
                  <a:pt x="4415944" y="809743"/>
                  <a:pt x="4140754" y="750600"/>
                </a:cubicBezTo>
                <a:close/>
                <a:moveTo>
                  <a:pt x="3833505" y="750600"/>
                </a:moveTo>
                <a:cubicBezTo>
                  <a:pt x="3558315" y="809743"/>
                  <a:pt x="3343471" y="1024540"/>
                  <a:pt x="3290196" y="1295446"/>
                </a:cubicBezTo>
                <a:cubicBezTo>
                  <a:pt x="3565386" y="1236303"/>
                  <a:pt x="3780229" y="1021506"/>
                  <a:pt x="3833505" y="750600"/>
                </a:cubicBezTo>
                <a:close/>
                <a:moveTo>
                  <a:pt x="2448603" y="750600"/>
                </a:moveTo>
                <a:cubicBezTo>
                  <a:pt x="2501879" y="1021506"/>
                  <a:pt x="2716722" y="1236303"/>
                  <a:pt x="2991912" y="1295446"/>
                </a:cubicBezTo>
                <a:cubicBezTo>
                  <a:pt x="2938637" y="1024540"/>
                  <a:pt x="2723793" y="809743"/>
                  <a:pt x="2448603" y="750600"/>
                </a:cubicBezTo>
                <a:close/>
                <a:moveTo>
                  <a:pt x="2141354" y="750600"/>
                </a:moveTo>
                <a:cubicBezTo>
                  <a:pt x="1866164" y="809743"/>
                  <a:pt x="1651320" y="1024540"/>
                  <a:pt x="1598045" y="1295446"/>
                </a:cubicBezTo>
                <a:cubicBezTo>
                  <a:pt x="1873235" y="1236303"/>
                  <a:pt x="2088078" y="1021506"/>
                  <a:pt x="2141354" y="750600"/>
                </a:cubicBezTo>
                <a:close/>
                <a:moveTo>
                  <a:pt x="756452" y="750600"/>
                </a:moveTo>
                <a:cubicBezTo>
                  <a:pt x="809728" y="1021506"/>
                  <a:pt x="1024571" y="1236303"/>
                  <a:pt x="1299761" y="1295446"/>
                </a:cubicBezTo>
                <a:cubicBezTo>
                  <a:pt x="1246486" y="1024540"/>
                  <a:pt x="1031642" y="809743"/>
                  <a:pt x="756452" y="750600"/>
                </a:cubicBezTo>
                <a:close/>
                <a:moveTo>
                  <a:pt x="12192000" y="647790"/>
                </a:moveTo>
                <a:lnTo>
                  <a:pt x="12192000" y="780838"/>
                </a:lnTo>
                <a:cubicBezTo>
                  <a:pt x="11966807" y="865550"/>
                  <a:pt x="11797421" y="1059155"/>
                  <a:pt x="11750953" y="1295446"/>
                </a:cubicBezTo>
                <a:cubicBezTo>
                  <a:pt x="11935988" y="1255679"/>
                  <a:pt x="12093739" y="1145540"/>
                  <a:pt x="12192000" y="994335"/>
                </a:cubicBezTo>
                <a:lnTo>
                  <a:pt x="12192000" y="1195909"/>
                </a:lnTo>
                <a:cubicBezTo>
                  <a:pt x="12071770" y="1314911"/>
                  <a:pt x="11914089" y="1397686"/>
                  <a:pt x="11737582" y="1426902"/>
                </a:cubicBezTo>
                <a:lnTo>
                  <a:pt x="11737466" y="1428050"/>
                </a:lnTo>
                <a:cubicBezTo>
                  <a:pt x="11732155" y="1429061"/>
                  <a:pt x="11726826" y="1430009"/>
                  <a:pt x="11721249" y="1429590"/>
                </a:cubicBezTo>
                <a:cubicBezTo>
                  <a:pt x="11690077" y="1435144"/>
                  <a:pt x="11658197" y="1438125"/>
                  <a:pt x="11625822" y="1438652"/>
                </a:cubicBezTo>
                <a:lnTo>
                  <a:pt x="11608704" y="1440278"/>
                </a:lnTo>
                <a:lnTo>
                  <a:pt x="11608678" y="1439783"/>
                </a:lnTo>
                <a:lnTo>
                  <a:pt x="11608179" y="1439816"/>
                </a:lnTo>
                <a:cubicBezTo>
                  <a:pt x="11607613" y="1436014"/>
                  <a:pt x="11607586" y="1432198"/>
                  <a:pt x="11607586" y="1428376"/>
                </a:cubicBezTo>
                <a:cubicBezTo>
                  <a:pt x="11607586" y="1422694"/>
                  <a:pt x="11607645" y="1417025"/>
                  <a:pt x="11608957" y="1411395"/>
                </a:cubicBezTo>
                <a:cubicBezTo>
                  <a:pt x="11608914" y="1380067"/>
                  <a:pt x="11611364" y="1349182"/>
                  <a:pt x="11616421" y="1318938"/>
                </a:cubicBezTo>
                <a:lnTo>
                  <a:pt x="11616961" y="1312248"/>
                </a:lnTo>
                <a:cubicBezTo>
                  <a:pt x="11617130" y="1312243"/>
                  <a:pt x="11617299" y="1312238"/>
                  <a:pt x="11617466" y="1312185"/>
                </a:cubicBezTo>
                <a:cubicBezTo>
                  <a:pt x="11662185" y="998329"/>
                  <a:pt x="11889463" y="741504"/>
                  <a:pt x="12192000" y="647790"/>
                </a:cubicBezTo>
                <a:close/>
                <a:moveTo>
                  <a:pt x="10767111" y="605769"/>
                </a:moveTo>
                <a:lnTo>
                  <a:pt x="10784198" y="607392"/>
                </a:lnTo>
                <a:cubicBezTo>
                  <a:pt x="10816584" y="607919"/>
                  <a:pt x="10848477" y="610900"/>
                  <a:pt x="10879660" y="616457"/>
                </a:cubicBezTo>
                <a:cubicBezTo>
                  <a:pt x="10885236" y="616038"/>
                  <a:pt x="10890564" y="616986"/>
                  <a:pt x="10895873" y="617996"/>
                </a:cubicBezTo>
                <a:lnTo>
                  <a:pt x="10895990" y="619144"/>
                </a:lnTo>
                <a:cubicBezTo>
                  <a:pt x="11254840" y="678542"/>
                  <a:pt x="11535879" y="959319"/>
                  <a:pt x="11586156" y="1312185"/>
                </a:cubicBezTo>
                <a:cubicBezTo>
                  <a:pt x="11586323" y="1312238"/>
                  <a:pt x="11586492" y="1312243"/>
                  <a:pt x="11586661" y="1312248"/>
                </a:cubicBezTo>
                <a:lnTo>
                  <a:pt x="11587201" y="1318938"/>
                </a:lnTo>
                <a:cubicBezTo>
                  <a:pt x="11592258" y="1349182"/>
                  <a:pt x="11594708" y="1380067"/>
                  <a:pt x="11594665" y="1411395"/>
                </a:cubicBezTo>
                <a:cubicBezTo>
                  <a:pt x="11595977" y="1417025"/>
                  <a:pt x="11596036" y="1422694"/>
                  <a:pt x="11596036" y="1428376"/>
                </a:cubicBezTo>
                <a:cubicBezTo>
                  <a:pt x="11596036" y="1432198"/>
                  <a:pt x="11596009" y="1436014"/>
                  <a:pt x="11595443" y="1439816"/>
                </a:cubicBezTo>
                <a:lnTo>
                  <a:pt x="11594944" y="1439783"/>
                </a:lnTo>
                <a:lnTo>
                  <a:pt x="11594918" y="1440278"/>
                </a:lnTo>
                <a:lnTo>
                  <a:pt x="11577800" y="1438652"/>
                </a:lnTo>
                <a:cubicBezTo>
                  <a:pt x="11545425" y="1438125"/>
                  <a:pt x="11513545" y="1435144"/>
                  <a:pt x="11482373" y="1429590"/>
                </a:cubicBezTo>
                <a:cubicBezTo>
                  <a:pt x="11476796" y="1430009"/>
                  <a:pt x="11471467" y="1429061"/>
                  <a:pt x="11466156" y="1428050"/>
                </a:cubicBezTo>
                <a:lnTo>
                  <a:pt x="11466040" y="1426902"/>
                </a:lnTo>
                <a:cubicBezTo>
                  <a:pt x="11107189" y="1367503"/>
                  <a:pt x="10826150" y="1086726"/>
                  <a:pt x="10775875" y="733861"/>
                </a:cubicBezTo>
                <a:cubicBezTo>
                  <a:pt x="10775707" y="733808"/>
                  <a:pt x="10775539" y="733803"/>
                  <a:pt x="10775369" y="733798"/>
                </a:cubicBezTo>
                <a:lnTo>
                  <a:pt x="10774831" y="727122"/>
                </a:lnTo>
                <a:cubicBezTo>
                  <a:pt x="10769772" y="696872"/>
                  <a:pt x="10767321" y="665981"/>
                  <a:pt x="10767364" y="634646"/>
                </a:cubicBezTo>
                <a:cubicBezTo>
                  <a:pt x="10766052" y="629018"/>
                  <a:pt x="10765993" y="623351"/>
                  <a:pt x="10765993" y="617670"/>
                </a:cubicBezTo>
                <a:lnTo>
                  <a:pt x="10766587" y="606230"/>
                </a:lnTo>
                <a:lnTo>
                  <a:pt x="10767085" y="606263"/>
                </a:lnTo>
                <a:close/>
                <a:moveTo>
                  <a:pt x="10744358" y="605769"/>
                </a:moveTo>
                <a:lnTo>
                  <a:pt x="10744384" y="606263"/>
                </a:lnTo>
                <a:lnTo>
                  <a:pt x="10744882" y="606230"/>
                </a:lnTo>
                <a:lnTo>
                  <a:pt x="10745476" y="617670"/>
                </a:lnTo>
                <a:cubicBezTo>
                  <a:pt x="10745476" y="623351"/>
                  <a:pt x="10745417" y="629018"/>
                  <a:pt x="10744105" y="634646"/>
                </a:cubicBezTo>
                <a:cubicBezTo>
                  <a:pt x="10744148" y="665981"/>
                  <a:pt x="10741697" y="696872"/>
                  <a:pt x="10736638" y="727122"/>
                </a:cubicBezTo>
                <a:lnTo>
                  <a:pt x="10736100" y="733798"/>
                </a:lnTo>
                <a:cubicBezTo>
                  <a:pt x="10735930" y="733803"/>
                  <a:pt x="10735762" y="733808"/>
                  <a:pt x="10735594" y="733861"/>
                </a:cubicBezTo>
                <a:cubicBezTo>
                  <a:pt x="10685319" y="1086726"/>
                  <a:pt x="10404280" y="1367503"/>
                  <a:pt x="10045429" y="1426902"/>
                </a:cubicBezTo>
                <a:lnTo>
                  <a:pt x="10045313" y="1428050"/>
                </a:lnTo>
                <a:cubicBezTo>
                  <a:pt x="10040002" y="1429061"/>
                  <a:pt x="10034673" y="1430009"/>
                  <a:pt x="10029096" y="1429590"/>
                </a:cubicBezTo>
                <a:cubicBezTo>
                  <a:pt x="9997924" y="1435144"/>
                  <a:pt x="9966044" y="1438125"/>
                  <a:pt x="9933669" y="1438652"/>
                </a:cubicBezTo>
                <a:lnTo>
                  <a:pt x="9916551" y="1440278"/>
                </a:lnTo>
                <a:lnTo>
                  <a:pt x="9916525" y="1439783"/>
                </a:lnTo>
                <a:lnTo>
                  <a:pt x="9916026" y="1439816"/>
                </a:lnTo>
                <a:cubicBezTo>
                  <a:pt x="9915460" y="1436014"/>
                  <a:pt x="9915433" y="1432198"/>
                  <a:pt x="9915433" y="1428376"/>
                </a:cubicBezTo>
                <a:cubicBezTo>
                  <a:pt x="9915433" y="1422694"/>
                  <a:pt x="9915492" y="1417025"/>
                  <a:pt x="9916804" y="1411395"/>
                </a:cubicBezTo>
                <a:cubicBezTo>
                  <a:pt x="9916761" y="1380067"/>
                  <a:pt x="9919211" y="1349182"/>
                  <a:pt x="9924268" y="1318938"/>
                </a:cubicBezTo>
                <a:lnTo>
                  <a:pt x="9924808" y="1312248"/>
                </a:lnTo>
                <a:cubicBezTo>
                  <a:pt x="9924977" y="1312243"/>
                  <a:pt x="9925146" y="1312238"/>
                  <a:pt x="9925314" y="1312185"/>
                </a:cubicBezTo>
                <a:cubicBezTo>
                  <a:pt x="9975590" y="959319"/>
                  <a:pt x="10256629" y="678542"/>
                  <a:pt x="10615479" y="619144"/>
                </a:cubicBezTo>
                <a:lnTo>
                  <a:pt x="10615596" y="617996"/>
                </a:lnTo>
                <a:cubicBezTo>
                  <a:pt x="10620905" y="616986"/>
                  <a:pt x="10626233" y="616038"/>
                  <a:pt x="10631809" y="616457"/>
                </a:cubicBezTo>
                <a:cubicBezTo>
                  <a:pt x="10662992" y="610900"/>
                  <a:pt x="10694885" y="607919"/>
                  <a:pt x="10727271" y="607392"/>
                </a:cubicBezTo>
                <a:close/>
                <a:moveTo>
                  <a:pt x="9074958" y="605769"/>
                </a:moveTo>
                <a:lnTo>
                  <a:pt x="9092045" y="607392"/>
                </a:lnTo>
                <a:cubicBezTo>
                  <a:pt x="9124431" y="607919"/>
                  <a:pt x="9156324" y="610900"/>
                  <a:pt x="9187507" y="616457"/>
                </a:cubicBezTo>
                <a:cubicBezTo>
                  <a:pt x="9193083" y="616038"/>
                  <a:pt x="9198411" y="616986"/>
                  <a:pt x="9203720" y="617996"/>
                </a:cubicBezTo>
                <a:lnTo>
                  <a:pt x="9203837" y="619144"/>
                </a:lnTo>
                <a:cubicBezTo>
                  <a:pt x="9562687" y="678542"/>
                  <a:pt x="9843726" y="959319"/>
                  <a:pt x="9894002" y="1312185"/>
                </a:cubicBezTo>
                <a:cubicBezTo>
                  <a:pt x="9894170" y="1312238"/>
                  <a:pt x="9894339" y="1312243"/>
                  <a:pt x="9894508" y="1312248"/>
                </a:cubicBezTo>
                <a:lnTo>
                  <a:pt x="9895048" y="1318938"/>
                </a:lnTo>
                <a:cubicBezTo>
                  <a:pt x="9900105" y="1349182"/>
                  <a:pt x="9902555" y="1380067"/>
                  <a:pt x="9902512" y="1411395"/>
                </a:cubicBezTo>
                <a:cubicBezTo>
                  <a:pt x="9903824" y="1417025"/>
                  <a:pt x="9903883" y="1422694"/>
                  <a:pt x="9903883" y="1428376"/>
                </a:cubicBezTo>
                <a:cubicBezTo>
                  <a:pt x="9903883" y="1432198"/>
                  <a:pt x="9903856" y="1436014"/>
                  <a:pt x="9903290" y="1439816"/>
                </a:cubicBezTo>
                <a:lnTo>
                  <a:pt x="9902791" y="1439783"/>
                </a:lnTo>
                <a:lnTo>
                  <a:pt x="9902765" y="1440278"/>
                </a:lnTo>
                <a:lnTo>
                  <a:pt x="9885647" y="1438652"/>
                </a:lnTo>
                <a:cubicBezTo>
                  <a:pt x="9853272" y="1438125"/>
                  <a:pt x="9821392" y="1435144"/>
                  <a:pt x="9790220" y="1429590"/>
                </a:cubicBezTo>
                <a:cubicBezTo>
                  <a:pt x="9784643" y="1430009"/>
                  <a:pt x="9779314" y="1429061"/>
                  <a:pt x="9774003" y="1428050"/>
                </a:cubicBezTo>
                <a:lnTo>
                  <a:pt x="9773887" y="1426902"/>
                </a:lnTo>
                <a:cubicBezTo>
                  <a:pt x="9415036" y="1367503"/>
                  <a:pt x="9133997" y="1086726"/>
                  <a:pt x="9083722" y="733861"/>
                </a:cubicBezTo>
                <a:cubicBezTo>
                  <a:pt x="9083554" y="733808"/>
                  <a:pt x="9083386" y="733803"/>
                  <a:pt x="9083216" y="733798"/>
                </a:cubicBezTo>
                <a:lnTo>
                  <a:pt x="9082678" y="727122"/>
                </a:lnTo>
                <a:cubicBezTo>
                  <a:pt x="9077619" y="696872"/>
                  <a:pt x="9075168" y="665981"/>
                  <a:pt x="9075211" y="634646"/>
                </a:cubicBezTo>
                <a:cubicBezTo>
                  <a:pt x="9073899" y="629018"/>
                  <a:pt x="9073840" y="623351"/>
                  <a:pt x="9073840" y="617670"/>
                </a:cubicBezTo>
                <a:lnTo>
                  <a:pt x="9074434" y="606230"/>
                </a:lnTo>
                <a:lnTo>
                  <a:pt x="9074932" y="606263"/>
                </a:lnTo>
                <a:close/>
                <a:moveTo>
                  <a:pt x="9052207" y="605769"/>
                </a:moveTo>
                <a:lnTo>
                  <a:pt x="9052233" y="606263"/>
                </a:lnTo>
                <a:lnTo>
                  <a:pt x="9052731" y="606230"/>
                </a:lnTo>
                <a:lnTo>
                  <a:pt x="9053325" y="617670"/>
                </a:lnTo>
                <a:cubicBezTo>
                  <a:pt x="9053325" y="623351"/>
                  <a:pt x="9053266" y="629018"/>
                  <a:pt x="9051954" y="634646"/>
                </a:cubicBezTo>
                <a:cubicBezTo>
                  <a:pt x="9051997" y="665981"/>
                  <a:pt x="9049546" y="696872"/>
                  <a:pt x="9044487" y="727122"/>
                </a:cubicBezTo>
                <a:lnTo>
                  <a:pt x="9043949" y="733798"/>
                </a:lnTo>
                <a:cubicBezTo>
                  <a:pt x="9043779" y="733803"/>
                  <a:pt x="9043611" y="733808"/>
                  <a:pt x="9043443" y="733861"/>
                </a:cubicBezTo>
                <a:cubicBezTo>
                  <a:pt x="8993168" y="1086726"/>
                  <a:pt x="8712129" y="1367503"/>
                  <a:pt x="8353278" y="1426902"/>
                </a:cubicBezTo>
                <a:lnTo>
                  <a:pt x="8353162" y="1428050"/>
                </a:lnTo>
                <a:cubicBezTo>
                  <a:pt x="8347851" y="1429061"/>
                  <a:pt x="8342522" y="1430009"/>
                  <a:pt x="8336945" y="1429590"/>
                </a:cubicBezTo>
                <a:cubicBezTo>
                  <a:pt x="8305773" y="1435144"/>
                  <a:pt x="8273893" y="1438125"/>
                  <a:pt x="8241519" y="1438652"/>
                </a:cubicBezTo>
                <a:lnTo>
                  <a:pt x="8224400" y="1440278"/>
                </a:lnTo>
                <a:lnTo>
                  <a:pt x="8224374" y="1439783"/>
                </a:lnTo>
                <a:lnTo>
                  <a:pt x="8223875" y="1439816"/>
                </a:lnTo>
                <a:cubicBezTo>
                  <a:pt x="8223309" y="1436014"/>
                  <a:pt x="8223282" y="1432198"/>
                  <a:pt x="8223282" y="1428376"/>
                </a:cubicBezTo>
                <a:cubicBezTo>
                  <a:pt x="8223282" y="1422694"/>
                  <a:pt x="8223341" y="1417025"/>
                  <a:pt x="8224653" y="1411395"/>
                </a:cubicBezTo>
                <a:cubicBezTo>
                  <a:pt x="8224611" y="1380067"/>
                  <a:pt x="8227060" y="1349182"/>
                  <a:pt x="8232117" y="1318938"/>
                </a:cubicBezTo>
                <a:lnTo>
                  <a:pt x="8232657" y="1312248"/>
                </a:lnTo>
                <a:cubicBezTo>
                  <a:pt x="8232826" y="1312243"/>
                  <a:pt x="8232995" y="1312238"/>
                  <a:pt x="8233163" y="1312185"/>
                </a:cubicBezTo>
                <a:cubicBezTo>
                  <a:pt x="8283439" y="959319"/>
                  <a:pt x="8564478" y="678542"/>
                  <a:pt x="8923328" y="619144"/>
                </a:cubicBezTo>
                <a:lnTo>
                  <a:pt x="8923445" y="617996"/>
                </a:lnTo>
                <a:cubicBezTo>
                  <a:pt x="8928754" y="616986"/>
                  <a:pt x="8934082" y="616038"/>
                  <a:pt x="8939658" y="616457"/>
                </a:cubicBezTo>
                <a:cubicBezTo>
                  <a:pt x="8970841" y="610900"/>
                  <a:pt x="9002734" y="607919"/>
                  <a:pt x="9035120" y="607392"/>
                </a:cubicBezTo>
                <a:close/>
                <a:moveTo>
                  <a:pt x="7382807" y="605769"/>
                </a:moveTo>
                <a:lnTo>
                  <a:pt x="7399895" y="607392"/>
                </a:lnTo>
                <a:cubicBezTo>
                  <a:pt x="7432280" y="607919"/>
                  <a:pt x="7464173" y="610900"/>
                  <a:pt x="7495356" y="616457"/>
                </a:cubicBezTo>
                <a:cubicBezTo>
                  <a:pt x="7500932" y="616038"/>
                  <a:pt x="7506260" y="616986"/>
                  <a:pt x="7511569" y="617996"/>
                </a:cubicBezTo>
                <a:lnTo>
                  <a:pt x="7511686" y="619144"/>
                </a:lnTo>
                <a:cubicBezTo>
                  <a:pt x="7870536" y="678542"/>
                  <a:pt x="8151575" y="959319"/>
                  <a:pt x="8201852" y="1312185"/>
                </a:cubicBezTo>
                <a:cubicBezTo>
                  <a:pt x="8202019" y="1312238"/>
                  <a:pt x="8202189" y="1312243"/>
                  <a:pt x="8202357" y="1312248"/>
                </a:cubicBezTo>
                <a:lnTo>
                  <a:pt x="8202898" y="1318938"/>
                </a:lnTo>
                <a:cubicBezTo>
                  <a:pt x="8207954" y="1349182"/>
                  <a:pt x="8210404" y="1380067"/>
                  <a:pt x="8210362" y="1411395"/>
                </a:cubicBezTo>
                <a:cubicBezTo>
                  <a:pt x="8211674" y="1417025"/>
                  <a:pt x="8211732" y="1422694"/>
                  <a:pt x="8211732" y="1428376"/>
                </a:cubicBezTo>
                <a:cubicBezTo>
                  <a:pt x="8211732" y="1432198"/>
                  <a:pt x="8211705" y="1436014"/>
                  <a:pt x="8211139" y="1439816"/>
                </a:cubicBezTo>
                <a:lnTo>
                  <a:pt x="8210640" y="1439783"/>
                </a:lnTo>
                <a:lnTo>
                  <a:pt x="8210614" y="1440278"/>
                </a:lnTo>
                <a:lnTo>
                  <a:pt x="8193496" y="1438652"/>
                </a:lnTo>
                <a:cubicBezTo>
                  <a:pt x="8161122" y="1438125"/>
                  <a:pt x="8129241" y="1435144"/>
                  <a:pt x="8098069" y="1429590"/>
                </a:cubicBezTo>
                <a:cubicBezTo>
                  <a:pt x="8092492" y="1430009"/>
                  <a:pt x="8087163" y="1429061"/>
                  <a:pt x="8081853" y="1428050"/>
                </a:cubicBezTo>
                <a:lnTo>
                  <a:pt x="8081737" y="1426902"/>
                </a:lnTo>
                <a:cubicBezTo>
                  <a:pt x="7722885" y="1367503"/>
                  <a:pt x="7441846" y="1086726"/>
                  <a:pt x="7391571" y="733861"/>
                </a:cubicBezTo>
                <a:cubicBezTo>
                  <a:pt x="7391403" y="733808"/>
                  <a:pt x="7391235" y="733803"/>
                  <a:pt x="7391065" y="733798"/>
                </a:cubicBezTo>
                <a:lnTo>
                  <a:pt x="7390527" y="727122"/>
                </a:lnTo>
                <a:cubicBezTo>
                  <a:pt x="7385468" y="696872"/>
                  <a:pt x="7383018" y="665981"/>
                  <a:pt x="7383060" y="634646"/>
                </a:cubicBezTo>
                <a:cubicBezTo>
                  <a:pt x="7381748" y="629018"/>
                  <a:pt x="7381689" y="623351"/>
                  <a:pt x="7381689" y="617670"/>
                </a:cubicBezTo>
                <a:lnTo>
                  <a:pt x="7382283" y="606230"/>
                </a:lnTo>
                <a:lnTo>
                  <a:pt x="7382781" y="606263"/>
                </a:lnTo>
                <a:close/>
                <a:moveTo>
                  <a:pt x="5690656" y="605769"/>
                </a:moveTo>
                <a:lnTo>
                  <a:pt x="5707743" y="607392"/>
                </a:lnTo>
                <a:cubicBezTo>
                  <a:pt x="5740129" y="607919"/>
                  <a:pt x="5772021" y="610900"/>
                  <a:pt x="5803205" y="616457"/>
                </a:cubicBezTo>
                <a:cubicBezTo>
                  <a:pt x="5808781" y="616038"/>
                  <a:pt x="5814109" y="616986"/>
                  <a:pt x="5819417" y="617996"/>
                </a:cubicBezTo>
                <a:lnTo>
                  <a:pt x="5819534" y="619144"/>
                </a:lnTo>
                <a:cubicBezTo>
                  <a:pt x="6178385" y="678542"/>
                  <a:pt x="6459424" y="959319"/>
                  <a:pt x="6509700" y="1312185"/>
                </a:cubicBezTo>
                <a:cubicBezTo>
                  <a:pt x="6509868" y="1312238"/>
                  <a:pt x="6510037" y="1312243"/>
                  <a:pt x="6510206" y="1312248"/>
                </a:cubicBezTo>
                <a:lnTo>
                  <a:pt x="6510746" y="1318938"/>
                </a:lnTo>
                <a:cubicBezTo>
                  <a:pt x="6515803" y="1349182"/>
                  <a:pt x="6518252" y="1380067"/>
                  <a:pt x="6518210" y="1411395"/>
                </a:cubicBezTo>
                <a:cubicBezTo>
                  <a:pt x="6519522" y="1417025"/>
                  <a:pt x="6519581" y="1422694"/>
                  <a:pt x="6519581" y="1428376"/>
                </a:cubicBezTo>
                <a:cubicBezTo>
                  <a:pt x="6519581" y="1432198"/>
                  <a:pt x="6519554" y="1436014"/>
                  <a:pt x="6518988" y="1439816"/>
                </a:cubicBezTo>
                <a:lnTo>
                  <a:pt x="6518489" y="1439783"/>
                </a:lnTo>
                <a:lnTo>
                  <a:pt x="6518463" y="1440278"/>
                </a:lnTo>
                <a:lnTo>
                  <a:pt x="6501344" y="1438652"/>
                </a:lnTo>
                <a:cubicBezTo>
                  <a:pt x="6468970" y="1438125"/>
                  <a:pt x="6437090" y="1435144"/>
                  <a:pt x="6405918" y="1429590"/>
                </a:cubicBezTo>
                <a:cubicBezTo>
                  <a:pt x="6400341" y="1430009"/>
                  <a:pt x="6395012" y="1429061"/>
                  <a:pt x="6389701" y="1428050"/>
                </a:cubicBezTo>
                <a:lnTo>
                  <a:pt x="6389585" y="1426902"/>
                </a:lnTo>
                <a:cubicBezTo>
                  <a:pt x="6030734" y="1367503"/>
                  <a:pt x="5749695" y="1086726"/>
                  <a:pt x="5699419" y="733861"/>
                </a:cubicBezTo>
                <a:cubicBezTo>
                  <a:pt x="5699252" y="733808"/>
                  <a:pt x="5699083" y="733803"/>
                  <a:pt x="5698914" y="733798"/>
                </a:cubicBezTo>
                <a:lnTo>
                  <a:pt x="5698375" y="727122"/>
                </a:lnTo>
                <a:cubicBezTo>
                  <a:pt x="5693317" y="696872"/>
                  <a:pt x="5690866" y="665981"/>
                  <a:pt x="5690908" y="634646"/>
                </a:cubicBezTo>
                <a:cubicBezTo>
                  <a:pt x="5689596" y="629018"/>
                  <a:pt x="5689538" y="623351"/>
                  <a:pt x="5689538" y="617670"/>
                </a:cubicBezTo>
                <a:lnTo>
                  <a:pt x="5690132" y="606230"/>
                </a:lnTo>
                <a:lnTo>
                  <a:pt x="5690630" y="606263"/>
                </a:lnTo>
                <a:close/>
                <a:moveTo>
                  <a:pt x="5667905" y="605769"/>
                </a:moveTo>
                <a:lnTo>
                  <a:pt x="5667931" y="606263"/>
                </a:lnTo>
                <a:lnTo>
                  <a:pt x="5668429" y="606230"/>
                </a:lnTo>
                <a:lnTo>
                  <a:pt x="5669023" y="617670"/>
                </a:lnTo>
                <a:cubicBezTo>
                  <a:pt x="5669023" y="623351"/>
                  <a:pt x="5668964" y="629018"/>
                  <a:pt x="5667652" y="634646"/>
                </a:cubicBezTo>
                <a:cubicBezTo>
                  <a:pt x="5667694" y="665981"/>
                  <a:pt x="5665244" y="696872"/>
                  <a:pt x="5660185" y="727122"/>
                </a:cubicBezTo>
                <a:lnTo>
                  <a:pt x="5659647" y="733798"/>
                </a:lnTo>
                <a:cubicBezTo>
                  <a:pt x="5659477" y="733803"/>
                  <a:pt x="5659309" y="733808"/>
                  <a:pt x="5659141" y="733861"/>
                </a:cubicBezTo>
                <a:cubicBezTo>
                  <a:pt x="5608866" y="1086726"/>
                  <a:pt x="5327827" y="1367503"/>
                  <a:pt x="4968975" y="1426902"/>
                </a:cubicBezTo>
                <a:lnTo>
                  <a:pt x="4968859" y="1428050"/>
                </a:lnTo>
                <a:cubicBezTo>
                  <a:pt x="4963549" y="1429061"/>
                  <a:pt x="4958220" y="1430009"/>
                  <a:pt x="4952643" y="1429590"/>
                </a:cubicBezTo>
                <a:cubicBezTo>
                  <a:pt x="4921471" y="1435144"/>
                  <a:pt x="4889590" y="1438125"/>
                  <a:pt x="4857216" y="1438652"/>
                </a:cubicBezTo>
                <a:lnTo>
                  <a:pt x="4840098" y="1440278"/>
                </a:lnTo>
                <a:lnTo>
                  <a:pt x="4840072" y="1439783"/>
                </a:lnTo>
                <a:lnTo>
                  <a:pt x="4839573" y="1439816"/>
                </a:lnTo>
                <a:cubicBezTo>
                  <a:pt x="4839007" y="1436014"/>
                  <a:pt x="4838980" y="1432198"/>
                  <a:pt x="4838980" y="1428376"/>
                </a:cubicBezTo>
                <a:cubicBezTo>
                  <a:pt x="4838980" y="1422694"/>
                  <a:pt x="4839038" y="1417025"/>
                  <a:pt x="4840350" y="1411395"/>
                </a:cubicBezTo>
                <a:cubicBezTo>
                  <a:pt x="4840308" y="1380067"/>
                  <a:pt x="4842758" y="1349182"/>
                  <a:pt x="4847814" y="1318938"/>
                </a:cubicBezTo>
                <a:lnTo>
                  <a:pt x="4848355" y="1312248"/>
                </a:lnTo>
                <a:cubicBezTo>
                  <a:pt x="4848523" y="1312243"/>
                  <a:pt x="4848693" y="1312238"/>
                  <a:pt x="4848860" y="1312185"/>
                </a:cubicBezTo>
                <a:cubicBezTo>
                  <a:pt x="4899137" y="959319"/>
                  <a:pt x="5180176" y="678542"/>
                  <a:pt x="5539026" y="619144"/>
                </a:cubicBezTo>
                <a:lnTo>
                  <a:pt x="5539143" y="617996"/>
                </a:lnTo>
                <a:cubicBezTo>
                  <a:pt x="5544452" y="616986"/>
                  <a:pt x="5549780" y="616038"/>
                  <a:pt x="5555356" y="616457"/>
                </a:cubicBezTo>
                <a:cubicBezTo>
                  <a:pt x="5586539" y="610900"/>
                  <a:pt x="5618432" y="607919"/>
                  <a:pt x="5650817" y="607392"/>
                </a:cubicBezTo>
                <a:close/>
                <a:moveTo>
                  <a:pt x="3998505" y="605769"/>
                </a:moveTo>
                <a:lnTo>
                  <a:pt x="4015592" y="607392"/>
                </a:lnTo>
                <a:cubicBezTo>
                  <a:pt x="4047978" y="607919"/>
                  <a:pt x="4079870" y="610900"/>
                  <a:pt x="4111054" y="616457"/>
                </a:cubicBezTo>
                <a:cubicBezTo>
                  <a:pt x="4116630" y="616038"/>
                  <a:pt x="4121958" y="616986"/>
                  <a:pt x="4127266" y="617996"/>
                </a:cubicBezTo>
                <a:lnTo>
                  <a:pt x="4127384" y="619144"/>
                </a:lnTo>
                <a:cubicBezTo>
                  <a:pt x="4486234" y="678542"/>
                  <a:pt x="4767273" y="959319"/>
                  <a:pt x="4817549" y="1312185"/>
                </a:cubicBezTo>
                <a:cubicBezTo>
                  <a:pt x="4817717" y="1312238"/>
                  <a:pt x="4817886" y="1312243"/>
                  <a:pt x="4818055" y="1312248"/>
                </a:cubicBezTo>
                <a:lnTo>
                  <a:pt x="4818595" y="1318938"/>
                </a:lnTo>
                <a:cubicBezTo>
                  <a:pt x="4823652" y="1349182"/>
                  <a:pt x="4826101" y="1380067"/>
                  <a:pt x="4826059" y="1411395"/>
                </a:cubicBezTo>
                <a:cubicBezTo>
                  <a:pt x="4827371" y="1417025"/>
                  <a:pt x="4827430" y="1422694"/>
                  <a:pt x="4827430" y="1428376"/>
                </a:cubicBezTo>
                <a:cubicBezTo>
                  <a:pt x="4827430" y="1432198"/>
                  <a:pt x="4827403" y="1436014"/>
                  <a:pt x="4826837" y="1439816"/>
                </a:cubicBezTo>
                <a:lnTo>
                  <a:pt x="4826338" y="1439783"/>
                </a:lnTo>
                <a:lnTo>
                  <a:pt x="4826312" y="1440278"/>
                </a:lnTo>
                <a:lnTo>
                  <a:pt x="4809193" y="1438652"/>
                </a:lnTo>
                <a:cubicBezTo>
                  <a:pt x="4776819" y="1438125"/>
                  <a:pt x="4744939" y="1435144"/>
                  <a:pt x="4713767" y="1429590"/>
                </a:cubicBezTo>
                <a:cubicBezTo>
                  <a:pt x="4708190" y="1430009"/>
                  <a:pt x="4702861" y="1429061"/>
                  <a:pt x="4697550" y="1428050"/>
                </a:cubicBezTo>
                <a:lnTo>
                  <a:pt x="4697434" y="1426902"/>
                </a:lnTo>
                <a:cubicBezTo>
                  <a:pt x="4338583" y="1367503"/>
                  <a:pt x="4057544" y="1086726"/>
                  <a:pt x="4007268" y="733861"/>
                </a:cubicBezTo>
                <a:cubicBezTo>
                  <a:pt x="4007101" y="733808"/>
                  <a:pt x="4006932" y="733803"/>
                  <a:pt x="4006763" y="733798"/>
                </a:cubicBezTo>
                <a:lnTo>
                  <a:pt x="4006225" y="727122"/>
                </a:lnTo>
                <a:cubicBezTo>
                  <a:pt x="4001166" y="696872"/>
                  <a:pt x="3998715" y="665981"/>
                  <a:pt x="3998757" y="634646"/>
                </a:cubicBezTo>
                <a:cubicBezTo>
                  <a:pt x="3997445" y="629018"/>
                  <a:pt x="3997387" y="623351"/>
                  <a:pt x="3997387" y="617670"/>
                </a:cubicBezTo>
                <a:lnTo>
                  <a:pt x="3997981" y="606230"/>
                </a:lnTo>
                <a:lnTo>
                  <a:pt x="3998479" y="606263"/>
                </a:lnTo>
                <a:close/>
                <a:moveTo>
                  <a:pt x="3975754" y="605769"/>
                </a:moveTo>
                <a:lnTo>
                  <a:pt x="3975780" y="606263"/>
                </a:lnTo>
                <a:lnTo>
                  <a:pt x="3976278" y="606230"/>
                </a:lnTo>
                <a:lnTo>
                  <a:pt x="3976872" y="617670"/>
                </a:lnTo>
                <a:cubicBezTo>
                  <a:pt x="3976872" y="623351"/>
                  <a:pt x="3976813" y="629018"/>
                  <a:pt x="3975501" y="634646"/>
                </a:cubicBezTo>
                <a:cubicBezTo>
                  <a:pt x="3975543" y="665981"/>
                  <a:pt x="3973093" y="696872"/>
                  <a:pt x="3968034" y="727122"/>
                </a:cubicBezTo>
                <a:lnTo>
                  <a:pt x="3967496" y="733798"/>
                </a:lnTo>
                <a:cubicBezTo>
                  <a:pt x="3967326" y="733803"/>
                  <a:pt x="3967158" y="733808"/>
                  <a:pt x="3966990" y="733861"/>
                </a:cubicBezTo>
                <a:cubicBezTo>
                  <a:pt x="3916715" y="1086726"/>
                  <a:pt x="3635676" y="1367503"/>
                  <a:pt x="3276825" y="1426902"/>
                </a:cubicBezTo>
                <a:lnTo>
                  <a:pt x="3276708" y="1428050"/>
                </a:lnTo>
                <a:cubicBezTo>
                  <a:pt x="3271398" y="1429061"/>
                  <a:pt x="3266069" y="1430009"/>
                  <a:pt x="3260492" y="1429590"/>
                </a:cubicBezTo>
                <a:cubicBezTo>
                  <a:pt x="3229320" y="1435144"/>
                  <a:pt x="3197440" y="1438125"/>
                  <a:pt x="3165065" y="1438652"/>
                </a:cubicBezTo>
                <a:lnTo>
                  <a:pt x="3147947" y="1440278"/>
                </a:lnTo>
                <a:lnTo>
                  <a:pt x="3147921" y="1439783"/>
                </a:lnTo>
                <a:lnTo>
                  <a:pt x="3147422" y="1439816"/>
                </a:lnTo>
                <a:cubicBezTo>
                  <a:pt x="3146856" y="1436014"/>
                  <a:pt x="3146829" y="1432198"/>
                  <a:pt x="3146829" y="1428376"/>
                </a:cubicBezTo>
                <a:cubicBezTo>
                  <a:pt x="3146829" y="1422694"/>
                  <a:pt x="3146887" y="1417025"/>
                  <a:pt x="3148199" y="1411395"/>
                </a:cubicBezTo>
                <a:cubicBezTo>
                  <a:pt x="3148157" y="1380067"/>
                  <a:pt x="3150607" y="1349182"/>
                  <a:pt x="3155663" y="1318938"/>
                </a:cubicBezTo>
                <a:lnTo>
                  <a:pt x="3156204" y="1312248"/>
                </a:lnTo>
                <a:cubicBezTo>
                  <a:pt x="3156372" y="1312243"/>
                  <a:pt x="3156542" y="1312238"/>
                  <a:pt x="3156709" y="1312185"/>
                </a:cubicBezTo>
                <a:cubicBezTo>
                  <a:pt x="3206986" y="959319"/>
                  <a:pt x="3488025" y="678542"/>
                  <a:pt x="3846875" y="619144"/>
                </a:cubicBezTo>
                <a:lnTo>
                  <a:pt x="3846992" y="617996"/>
                </a:lnTo>
                <a:cubicBezTo>
                  <a:pt x="3852301" y="616986"/>
                  <a:pt x="3857629" y="616038"/>
                  <a:pt x="3863205" y="616457"/>
                </a:cubicBezTo>
                <a:cubicBezTo>
                  <a:pt x="3894388" y="610900"/>
                  <a:pt x="3926281" y="607919"/>
                  <a:pt x="3958666" y="607392"/>
                </a:cubicBezTo>
                <a:close/>
                <a:moveTo>
                  <a:pt x="2306354" y="605769"/>
                </a:moveTo>
                <a:lnTo>
                  <a:pt x="2323441" y="607392"/>
                </a:lnTo>
                <a:cubicBezTo>
                  <a:pt x="2355827" y="607919"/>
                  <a:pt x="2387719" y="610900"/>
                  <a:pt x="2418903" y="616457"/>
                </a:cubicBezTo>
                <a:cubicBezTo>
                  <a:pt x="2424479" y="616038"/>
                  <a:pt x="2429807" y="616986"/>
                  <a:pt x="2435115" y="617996"/>
                </a:cubicBezTo>
                <a:lnTo>
                  <a:pt x="2435233" y="619144"/>
                </a:lnTo>
                <a:cubicBezTo>
                  <a:pt x="2794083" y="678542"/>
                  <a:pt x="3075122" y="959319"/>
                  <a:pt x="3125398" y="1312185"/>
                </a:cubicBezTo>
                <a:cubicBezTo>
                  <a:pt x="3125566" y="1312238"/>
                  <a:pt x="3125735" y="1312243"/>
                  <a:pt x="3125904" y="1312248"/>
                </a:cubicBezTo>
                <a:lnTo>
                  <a:pt x="3126444" y="1318938"/>
                </a:lnTo>
                <a:cubicBezTo>
                  <a:pt x="3131501" y="1349182"/>
                  <a:pt x="3133950" y="1380067"/>
                  <a:pt x="3133908" y="1411395"/>
                </a:cubicBezTo>
                <a:cubicBezTo>
                  <a:pt x="3135220" y="1417025"/>
                  <a:pt x="3135279" y="1422694"/>
                  <a:pt x="3135279" y="1428376"/>
                </a:cubicBezTo>
                <a:cubicBezTo>
                  <a:pt x="3135279" y="1432198"/>
                  <a:pt x="3135252" y="1436014"/>
                  <a:pt x="3134686" y="1439816"/>
                </a:cubicBezTo>
                <a:lnTo>
                  <a:pt x="3134187" y="1439783"/>
                </a:lnTo>
                <a:lnTo>
                  <a:pt x="3134161" y="1440278"/>
                </a:lnTo>
                <a:lnTo>
                  <a:pt x="3117042" y="1438652"/>
                </a:lnTo>
                <a:cubicBezTo>
                  <a:pt x="3084668" y="1438125"/>
                  <a:pt x="3052788" y="1435144"/>
                  <a:pt x="3021616" y="1429590"/>
                </a:cubicBezTo>
                <a:cubicBezTo>
                  <a:pt x="3016039" y="1430009"/>
                  <a:pt x="3010710" y="1429061"/>
                  <a:pt x="3005399" y="1428050"/>
                </a:cubicBezTo>
                <a:lnTo>
                  <a:pt x="3005283" y="1426902"/>
                </a:lnTo>
                <a:cubicBezTo>
                  <a:pt x="2646432" y="1367503"/>
                  <a:pt x="2365393" y="1086726"/>
                  <a:pt x="2315117" y="733861"/>
                </a:cubicBezTo>
                <a:cubicBezTo>
                  <a:pt x="2314950" y="733808"/>
                  <a:pt x="2314781" y="733803"/>
                  <a:pt x="2314612" y="733798"/>
                </a:cubicBezTo>
                <a:lnTo>
                  <a:pt x="2314074" y="727122"/>
                </a:lnTo>
                <a:cubicBezTo>
                  <a:pt x="2309015" y="696872"/>
                  <a:pt x="2306564" y="665981"/>
                  <a:pt x="2306606" y="634646"/>
                </a:cubicBezTo>
                <a:cubicBezTo>
                  <a:pt x="2305294" y="629018"/>
                  <a:pt x="2305236" y="623351"/>
                  <a:pt x="2305236" y="617670"/>
                </a:cubicBezTo>
                <a:lnTo>
                  <a:pt x="2305830" y="606230"/>
                </a:lnTo>
                <a:lnTo>
                  <a:pt x="2306328" y="606263"/>
                </a:lnTo>
                <a:close/>
                <a:moveTo>
                  <a:pt x="2283603" y="605769"/>
                </a:moveTo>
                <a:lnTo>
                  <a:pt x="2283629" y="606263"/>
                </a:lnTo>
                <a:lnTo>
                  <a:pt x="2284127" y="606230"/>
                </a:lnTo>
                <a:lnTo>
                  <a:pt x="2284721" y="617670"/>
                </a:lnTo>
                <a:cubicBezTo>
                  <a:pt x="2284721" y="623351"/>
                  <a:pt x="2284662" y="629018"/>
                  <a:pt x="2283350" y="634646"/>
                </a:cubicBezTo>
                <a:cubicBezTo>
                  <a:pt x="2283392" y="665981"/>
                  <a:pt x="2280942" y="696872"/>
                  <a:pt x="2275883" y="727122"/>
                </a:cubicBezTo>
                <a:lnTo>
                  <a:pt x="2275345" y="733798"/>
                </a:lnTo>
                <a:cubicBezTo>
                  <a:pt x="2275175" y="733803"/>
                  <a:pt x="2275007" y="733808"/>
                  <a:pt x="2274839" y="733861"/>
                </a:cubicBezTo>
                <a:cubicBezTo>
                  <a:pt x="2224564" y="1086726"/>
                  <a:pt x="1943525" y="1367503"/>
                  <a:pt x="1584673" y="1426902"/>
                </a:cubicBezTo>
                <a:lnTo>
                  <a:pt x="1584557" y="1428050"/>
                </a:lnTo>
                <a:cubicBezTo>
                  <a:pt x="1579247" y="1429061"/>
                  <a:pt x="1573918" y="1430009"/>
                  <a:pt x="1568341" y="1429590"/>
                </a:cubicBezTo>
                <a:cubicBezTo>
                  <a:pt x="1537169" y="1435144"/>
                  <a:pt x="1505289" y="1438125"/>
                  <a:pt x="1472914" y="1438652"/>
                </a:cubicBezTo>
                <a:lnTo>
                  <a:pt x="1455796" y="1440278"/>
                </a:lnTo>
                <a:lnTo>
                  <a:pt x="1455770" y="1439783"/>
                </a:lnTo>
                <a:lnTo>
                  <a:pt x="1455271" y="1439816"/>
                </a:lnTo>
                <a:cubicBezTo>
                  <a:pt x="1454705" y="1436014"/>
                  <a:pt x="1454678" y="1432198"/>
                  <a:pt x="1454678" y="1428376"/>
                </a:cubicBezTo>
                <a:cubicBezTo>
                  <a:pt x="1454678" y="1422694"/>
                  <a:pt x="1454736" y="1417025"/>
                  <a:pt x="1456048" y="1411395"/>
                </a:cubicBezTo>
                <a:cubicBezTo>
                  <a:pt x="1456006" y="1380067"/>
                  <a:pt x="1458456" y="1349182"/>
                  <a:pt x="1463513" y="1318938"/>
                </a:cubicBezTo>
                <a:lnTo>
                  <a:pt x="1464053" y="1312248"/>
                </a:lnTo>
                <a:cubicBezTo>
                  <a:pt x="1464221" y="1312243"/>
                  <a:pt x="1464391" y="1312238"/>
                  <a:pt x="1464558" y="1312185"/>
                </a:cubicBezTo>
                <a:cubicBezTo>
                  <a:pt x="1514835" y="959319"/>
                  <a:pt x="1795874" y="678542"/>
                  <a:pt x="2154724" y="619144"/>
                </a:cubicBezTo>
                <a:lnTo>
                  <a:pt x="2154841" y="617996"/>
                </a:lnTo>
                <a:cubicBezTo>
                  <a:pt x="2160150" y="616986"/>
                  <a:pt x="2165478" y="616038"/>
                  <a:pt x="2171054" y="616457"/>
                </a:cubicBezTo>
                <a:cubicBezTo>
                  <a:pt x="2202237" y="610900"/>
                  <a:pt x="2234130" y="607919"/>
                  <a:pt x="2266515" y="607392"/>
                </a:cubicBezTo>
                <a:close/>
                <a:moveTo>
                  <a:pt x="614203" y="605769"/>
                </a:moveTo>
                <a:lnTo>
                  <a:pt x="631290" y="607392"/>
                </a:lnTo>
                <a:cubicBezTo>
                  <a:pt x="663676" y="607919"/>
                  <a:pt x="695568" y="610900"/>
                  <a:pt x="726752" y="616457"/>
                </a:cubicBezTo>
                <a:cubicBezTo>
                  <a:pt x="732328" y="616038"/>
                  <a:pt x="737656" y="616986"/>
                  <a:pt x="742964" y="617996"/>
                </a:cubicBezTo>
                <a:lnTo>
                  <a:pt x="743081" y="619144"/>
                </a:lnTo>
                <a:cubicBezTo>
                  <a:pt x="1101932" y="678542"/>
                  <a:pt x="1382971" y="959319"/>
                  <a:pt x="1433247" y="1312185"/>
                </a:cubicBezTo>
                <a:cubicBezTo>
                  <a:pt x="1433415" y="1312238"/>
                  <a:pt x="1433584" y="1312243"/>
                  <a:pt x="1433753" y="1312248"/>
                </a:cubicBezTo>
                <a:lnTo>
                  <a:pt x="1434293" y="1318938"/>
                </a:lnTo>
                <a:cubicBezTo>
                  <a:pt x="1439350" y="1349182"/>
                  <a:pt x="1441799" y="1380067"/>
                  <a:pt x="1441757" y="1411395"/>
                </a:cubicBezTo>
                <a:cubicBezTo>
                  <a:pt x="1443069" y="1417025"/>
                  <a:pt x="1443128" y="1422694"/>
                  <a:pt x="1443128" y="1428376"/>
                </a:cubicBezTo>
                <a:cubicBezTo>
                  <a:pt x="1443128" y="1432198"/>
                  <a:pt x="1443101" y="1436014"/>
                  <a:pt x="1442535" y="1439816"/>
                </a:cubicBezTo>
                <a:lnTo>
                  <a:pt x="1442036" y="1439783"/>
                </a:lnTo>
                <a:lnTo>
                  <a:pt x="1442010" y="1440278"/>
                </a:lnTo>
                <a:lnTo>
                  <a:pt x="1424891" y="1438652"/>
                </a:lnTo>
                <a:cubicBezTo>
                  <a:pt x="1392517" y="1438125"/>
                  <a:pt x="1360637" y="1435144"/>
                  <a:pt x="1329465" y="1429590"/>
                </a:cubicBezTo>
                <a:cubicBezTo>
                  <a:pt x="1323888" y="1430009"/>
                  <a:pt x="1318559" y="1429061"/>
                  <a:pt x="1313248" y="1428050"/>
                </a:cubicBezTo>
                <a:lnTo>
                  <a:pt x="1313132" y="1426902"/>
                </a:lnTo>
                <a:cubicBezTo>
                  <a:pt x="954281" y="1367503"/>
                  <a:pt x="673242" y="1086726"/>
                  <a:pt x="622966" y="733861"/>
                </a:cubicBezTo>
                <a:cubicBezTo>
                  <a:pt x="622799" y="733808"/>
                  <a:pt x="622630" y="733803"/>
                  <a:pt x="622461" y="733798"/>
                </a:cubicBezTo>
                <a:lnTo>
                  <a:pt x="621923" y="727122"/>
                </a:lnTo>
                <a:cubicBezTo>
                  <a:pt x="616864" y="696872"/>
                  <a:pt x="614413" y="665981"/>
                  <a:pt x="614455" y="634646"/>
                </a:cubicBezTo>
                <a:cubicBezTo>
                  <a:pt x="613143" y="629018"/>
                  <a:pt x="613085" y="623351"/>
                  <a:pt x="613085" y="617670"/>
                </a:cubicBezTo>
                <a:lnTo>
                  <a:pt x="613679" y="606230"/>
                </a:lnTo>
                <a:lnTo>
                  <a:pt x="614177" y="606263"/>
                </a:lnTo>
                <a:close/>
                <a:moveTo>
                  <a:pt x="7360056" y="605769"/>
                </a:moveTo>
                <a:lnTo>
                  <a:pt x="7360082" y="606263"/>
                </a:lnTo>
                <a:lnTo>
                  <a:pt x="7360580" y="606230"/>
                </a:lnTo>
                <a:lnTo>
                  <a:pt x="7361174" y="617670"/>
                </a:lnTo>
                <a:cubicBezTo>
                  <a:pt x="7361174" y="623351"/>
                  <a:pt x="7361116" y="629018"/>
                  <a:pt x="7359804" y="634646"/>
                </a:cubicBezTo>
                <a:cubicBezTo>
                  <a:pt x="7359846" y="665981"/>
                  <a:pt x="7357395" y="696872"/>
                  <a:pt x="7352337" y="727122"/>
                </a:cubicBezTo>
                <a:lnTo>
                  <a:pt x="7351798" y="733798"/>
                </a:lnTo>
                <a:cubicBezTo>
                  <a:pt x="7351629" y="733803"/>
                  <a:pt x="7351460" y="733808"/>
                  <a:pt x="7351293" y="733861"/>
                </a:cubicBezTo>
                <a:cubicBezTo>
                  <a:pt x="7301017" y="1086726"/>
                  <a:pt x="7019978" y="1367503"/>
                  <a:pt x="6661127" y="1426902"/>
                </a:cubicBezTo>
                <a:lnTo>
                  <a:pt x="6661011" y="1428050"/>
                </a:lnTo>
                <a:cubicBezTo>
                  <a:pt x="6655700" y="1429061"/>
                  <a:pt x="6650371" y="1430009"/>
                  <a:pt x="6644794" y="1429590"/>
                </a:cubicBezTo>
                <a:cubicBezTo>
                  <a:pt x="6613622" y="1435144"/>
                  <a:pt x="6581742" y="1438125"/>
                  <a:pt x="6549368" y="1438652"/>
                </a:cubicBezTo>
                <a:lnTo>
                  <a:pt x="6532249" y="1440278"/>
                </a:lnTo>
                <a:lnTo>
                  <a:pt x="6532223" y="1439783"/>
                </a:lnTo>
                <a:lnTo>
                  <a:pt x="6531724" y="1439816"/>
                </a:lnTo>
                <a:cubicBezTo>
                  <a:pt x="6531158" y="1436014"/>
                  <a:pt x="6531131" y="1432198"/>
                  <a:pt x="6531131" y="1428376"/>
                </a:cubicBezTo>
                <a:cubicBezTo>
                  <a:pt x="6531131" y="1422694"/>
                  <a:pt x="6531190" y="1417025"/>
                  <a:pt x="6532502" y="1411395"/>
                </a:cubicBezTo>
                <a:cubicBezTo>
                  <a:pt x="6532460" y="1380067"/>
                  <a:pt x="6534909" y="1349182"/>
                  <a:pt x="6539966" y="1318938"/>
                </a:cubicBezTo>
                <a:lnTo>
                  <a:pt x="6540506" y="1312248"/>
                </a:lnTo>
                <a:cubicBezTo>
                  <a:pt x="6540675" y="1312243"/>
                  <a:pt x="6540844" y="1312238"/>
                  <a:pt x="6541012" y="1312185"/>
                </a:cubicBezTo>
                <a:cubicBezTo>
                  <a:pt x="6591288" y="959319"/>
                  <a:pt x="6872327" y="678542"/>
                  <a:pt x="7231178" y="619144"/>
                </a:cubicBezTo>
                <a:lnTo>
                  <a:pt x="7231295" y="617996"/>
                </a:lnTo>
                <a:cubicBezTo>
                  <a:pt x="7236603" y="616986"/>
                  <a:pt x="7241931" y="616038"/>
                  <a:pt x="7247507" y="616457"/>
                </a:cubicBezTo>
                <a:cubicBezTo>
                  <a:pt x="7278691" y="610900"/>
                  <a:pt x="7310583" y="607919"/>
                  <a:pt x="7342969" y="607392"/>
                </a:cubicBezTo>
                <a:close/>
                <a:moveTo>
                  <a:pt x="591452" y="605769"/>
                </a:moveTo>
                <a:lnTo>
                  <a:pt x="591478" y="606263"/>
                </a:lnTo>
                <a:lnTo>
                  <a:pt x="591976" y="606230"/>
                </a:lnTo>
                <a:lnTo>
                  <a:pt x="592570" y="617670"/>
                </a:lnTo>
                <a:cubicBezTo>
                  <a:pt x="592570" y="623351"/>
                  <a:pt x="592511" y="629018"/>
                  <a:pt x="591199" y="634646"/>
                </a:cubicBezTo>
                <a:cubicBezTo>
                  <a:pt x="591242" y="665981"/>
                  <a:pt x="588791" y="696872"/>
                  <a:pt x="583732" y="727122"/>
                </a:cubicBezTo>
                <a:lnTo>
                  <a:pt x="583194" y="733798"/>
                </a:lnTo>
                <a:cubicBezTo>
                  <a:pt x="583024" y="733803"/>
                  <a:pt x="582856" y="733808"/>
                  <a:pt x="582689" y="733861"/>
                </a:cubicBezTo>
                <a:cubicBezTo>
                  <a:pt x="537576" y="1050490"/>
                  <a:pt x="306662" y="1309076"/>
                  <a:pt x="0" y="1400276"/>
                </a:cubicBezTo>
                <a:lnTo>
                  <a:pt x="0" y="1267938"/>
                </a:lnTo>
                <a:cubicBezTo>
                  <a:pt x="229298" y="1185101"/>
                  <a:pt x="402181" y="989705"/>
                  <a:pt x="449203" y="750600"/>
                </a:cubicBezTo>
                <a:cubicBezTo>
                  <a:pt x="258971" y="791484"/>
                  <a:pt x="97576" y="906749"/>
                  <a:pt x="0" y="1064489"/>
                </a:cubicBezTo>
                <a:lnTo>
                  <a:pt x="0" y="857695"/>
                </a:lnTo>
                <a:cubicBezTo>
                  <a:pt x="121484" y="734788"/>
                  <a:pt x="282199" y="649000"/>
                  <a:pt x="462573" y="619144"/>
                </a:cubicBezTo>
                <a:lnTo>
                  <a:pt x="462690" y="617996"/>
                </a:lnTo>
                <a:cubicBezTo>
                  <a:pt x="467999" y="616986"/>
                  <a:pt x="473327" y="616038"/>
                  <a:pt x="478903" y="616457"/>
                </a:cubicBezTo>
                <a:cubicBezTo>
                  <a:pt x="510086" y="610900"/>
                  <a:pt x="541979" y="607919"/>
                  <a:pt x="574365" y="607392"/>
                </a:cubicBezTo>
                <a:close/>
                <a:moveTo>
                  <a:pt x="11969013" y="0"/>
                </a:moveTo>
                <a:lnTo>
                  <a:pt x="12180097" y="0"/>
                </a:lnTo>
                <a:cubicBezTo>
                  <a:pt x="12184579" y="2797"/>
                  <a:pt x="12188307" y="6390"/>
                  <a:pt x="12192000" y="10016"/>
                </a:cubicBezTo>
                <a:lnTo>
                  <a:pt x="12192000" y="210008"/>
                </a:lnTo>
                <a:cubicBezTo>
                  <a:pt x="12135666" y="124006"/>
                  <a:pt x="12059786" y="51396"/>
                  <a:pt x="11969013" y="0"/>
                </a:cubicBezTo>
                <a:close/>
                <a:moveTo>
                  <a:pt x="11640695" y="0"/>
                </a:moveTo>
                <a:lnTo>
                  <a:pt x="11775234" y="0"/>
                </a:lnTo>
                <a:cubicBezTo>
                  <a:pt x="11842228" y="193636"/>
                  <a:pt x="11995970" y="348667"/>
                  <a:pt x="12192000" y="421829"/>
                </a:cubicBezTo>
                <a:lnTo>
                  <a:pt x="12192000" y="553832"/>
                </a:lnTo>
                <a:cubicBezTo>
                  <a:pt x="11924422" y="471599"/>
                  <a:pt x="11715712" y="262771"/>
                  <a:pt x="11640695" y="0"/>
                </a:cubicBezTo>
                <a:close/>
                <a:moveTo>
                  <a:pt x="11023379" y="0"/>
                </a:moveTo>
                <a:lnTo>
                  <a:pt x="11232088" y="0"/>
                </a:lnTo>
                <a:cubicBezTo>
                  <a:pt x="11066618" y="98005"/>
                  <a:pt x="10947209" y="260867"/>
                  <a:pt x="10909358" y="451830"/>
                </a:cubicBezTo>
                <a:cubicBezTo>
                  <a:pt x="11153410" y="399791"/>
                  <a:pt x="11350000" y="226290"/>
                  <a:pt x="11427896" y="0"/>
                </a:cubicBezTo>
                <a:lnTo>
                  <a:pt x="11561912" y="0"/>
                </a:lnTo>
                <a:cubicBezTo>
                  <a:pt x="11477134" y="299826"/>
                  <a:pt x="11217862" y="529393"/>
                  <a:pt x="10895987" y="582253"/>
                </a:cubicBezTo>
                <a:lnTo>
                  <a:pt x="10895871" y="583392"/>
                </a:lnTo>
                <a:cubicBezTo>
                  <a:pt x="10890560" y="584395"/>
                  <a:pt x="10885231" y="585336"/>
                  <a:pt x="10879654" y="584920"/>
                </a:cubicBezTo>
                <a:cubicBezTo>
                  <a:pt x="10848482" y="590430"/>
                  <a:pt x="10816602" y="593388"/>
                  <a:pt x="10784227" y="593911"/>
                </a:cubicBezTo>
                <a:lnTo>
                  <a:pt x="10767109" y="595524"/>
                </a:lnTo>
                <a:lnTo>
                  <a:pt x="10767083" y="595033"/>
                </a:lnTo>
                <a:lnTo>
                  <a:pt x="10766584" y="595066"/>
                </a:lnTo>
                <a:cubicBezTo>
                  <a:pt x="10766018" y="591293"/>
                  <a:pt x="10765991" y="587507"/>
                  <a:pt x="10765991" y="583715"/>
                </a:cubicBezTo>
                <a:cubicBezTo>
                  <a:pt x="10765991" y="578078"/>
                  <a:pt x="10766050" y="572454"/>
                  <a:pt x="10767362" y="566868"/>
                </a:cubicBezTo>
                <a:cubicBezTo>
                  <a:pt x="10767319" y="535786"/>
                  <a:pt x="10769769" y="505143"/>
                  <a:pt x="10774826" y="475137"/>
                </a:cubicBezTo>
                <a:lnTo>
                  <a:pt x="10775366" y="468500"/>
                </a:lnTo>
                <a:cubicBezTo>
                  <a:pt x="10775535" y="468495"/>
                  <a:pt x="10775704" y="468490"/>
                  <a:pt x="10775872" y="468437"/>
                </a:cubicBezTo>
                <a:cubicBezTo>
                  <a:pt x="10802174" y="285283"/>
                  <a:pt x="10891635" y="121704"/>
                  <a:pt x="11023379" y="0"/>
                </a:cubicBezTo>
                <a:close/>
                <a:moveTo>
                  <a:pt x="9949555" y="0"/>
                </a:moveTo>
                <a:lnTo>
                  <a:pt x="10083571" y="0"/>
                </a:lnTo>
                <a:cubicBezTo>
                  <a:pt x="10161467" y="226290"/>
                  <a:pt x="10358057" y="399791"/>
                  <a:pt x="10602109" y="451830"/>
                </a:cubicBezTo>
                <a:cubicBezTo>
                  <a:pt x="10564258" y="260867"/>
                  <a:pt x="10444849" y="98005"/>
                  <a:pt x="10279379" y="0"/>
                </a:cubicBezTo>
                <a:lnTo>
                  <a:pt x="10488089" y="0"/>
                </a:lnTo>
                <a:cubicBezTo>
                  <a:pt x="10619833" y="121704"/>
                  <a:pt x="10709293" y="285283"/>
                  <a:pt x="10735596" y="468437"/>
                </a:cubicBezTo>
                <a:cubicBezTo>
                  <a:pt x="10735763" y="468490"/>
                  <a:pt x="10735932" y="468495"/>
                  <a:pt x="10736101" y="468500"/>
                </a:cubicBezTo>
                <a:lnTo>
                  <a:pt x="10736641" y="475137"/>
                </a:lnTo>
                <a:cubicBezTo>
                  <a:pt x="10741698" y="505143"/>
                  <a:pt x="10744148" y="535786"/>
                  <a:pt x="10744105" y="566868"/>
                </a:cubicBezTo>
                <a:cubicBezTo>
                  <a:pt x="10745417" y="572454"/>
                  <a:pt x="10745476" y="578078"/>
                  <a:pt x="10745476" y="583715"/>
                </a:cubicBezTo>
                <a:cubicBezTo>
                  <a:pt x="10745476" y="587507"/>
                  <a:pt x="10745449" y="591293"/>
                  <a:pt x="10744883" y="595066"/>
                </a:cubicBezTo>
                <a:lnTo>
                  <a:pt x="10744384" y="595033"/>
                </a:lnTo>
                <a:lnTo>
                  <a:pt x="10744358" y="595524"/>
                </a:lnTo>
                <a:lnTo>
                  <a:pt x="10727240" y="593911"/>
                </a:lnTo>
                <a:cubicBezTo>
                  <a:pt x="10694865" y="593388"/>
                  <a:pt x="10662985" y="590430"/>
                  <a:pt x="10631813" y="584920"/>
                </a:cubicBezTo>
                <a:cubicBezTo>
                  <a:pt x="10626236" y="585336"/>
                  <a:pt x="10620907" y="584395"/>
                  <a:pt x="10615596" y="583392"/>
                </a:cubicBezTo>
                <a:lnTo>
                  <a:pt x="10615480" y="582253"/>
                </a:lnTo>
                <a:cubicBezTo>
                  <a:pt x="10293605" y="529393"/>
                  <a:pt x="10034333" y="299826"/>
                  <a:pt x="9949555" y="0"/>
                </a:cubicBezTo>
                <a:close/>
                <a:moveTo>
                  <a:pt x="9331225" y="0"/>
                </a:moveTo>
                <a:lnTo>
                  <a:pt x="9539935" y="0"/>
                </a:lnTo>
                <a:cubicBezTo>
                  <a:pt x="9374465" y="98005"/>
                  <a:pt x="9255056" y="260867"/>
                  <a:pt x="9217205" y="451830"/>
                </a:cubicBezTo>
                <a:cubicBezTo>
                  <a:pt x="9461257" y="399791"/>
                  <a:pt x="9657847" y="226290"/>
                  <a:pt x="9735743" y="0"/>
                </a:cubicBezTo>
                <a:lnTo>
                  <a:pt x="9869759" y="0"/>
                </a:lnTo>
                <a:cubicBezTo>
                  <a:pt x="9784981" y="299826"/>
                  <a:pt x="9525709" y="529393"/>
                  <a:pt x="9203834" y="582253"/>
                </a:cubicBezTo>
                <a:lnTo>
                  <a:pt x="9203718" y="583392"/>
                </a:lnTo>
                <a:cubicBezTo>
                  <a:pt x="9198407" y="584395"/>
                  <a:pt x="9193078" y="585336"/>
                  <a:pt x="9187501" y="584920"/>
                </a:cubicBezTo>
                <a:cubicBezTo>
                  <a:pt x="9156329" y="590430"/>
                  <a:pt x="9124449" y="593388"/>
                  <a:pt x="9092074" y="593911"/>
                </a:cubicBezTo>
                <a:lnTo>
                  <a:pt x="9074956" y="595524"/>
                </a:lnTo>
                <a:lnTo>
                  <a:pt x="9074930" y="595033"/>
                </a:lnTo>
                <a:lnTo>
                  <a:pt x="9074431" y="595066"/>
                </a:lnTo>
                <a:cubicBezTo>
                  <a:pt x="9073865" y="591293"/>
                  <a:pt x="9073838" y="587507"/>
                  <a:pt x="9073838" y="583715"/>
                </a:cubicBezTo>
                <a:cubicBezTo>
                  <a:pt x="9073838" y="578078"/>
                  <a:pt x="9073897" y="572454"/>
                  <a:pt x="9075209" y="566868"/>
                </a:cubicBezTo>
                <a:cubicBezTo>
                  <a:pt x="9075166" y="535786"/>
                  <a:pt x="9077616" y="505143"/>
                  <a:pt x="9082673" y="475137"/>
                </a:cubicBezTo>
                <a:lnTo>
                  <a:pt x="9083213" y="468500"/>
                </a:lnTo>
                <a:cubicBezTo>
                  <a:pt x="9083382" y="468495"/>
                  <a:pt x="9083551" y="468490"/>
                  <a:pt x="9083718" y="468437"/>
                </a:cubicBezTo>
                <a:cubicBezTo>
                  <a:pt x="9110021" y="285283"/>
                  <a:pt x="9199481" y="121704"/>
                  <a:pt x="9331225" y="0"/>
                </a:cubicBezTo>
                <a:close/>
                <a:moveTo>
                  <a:pt x="8257405" y="0"/>
                </a:moveTo>
                <a:lnTo>
                  <a:pt x="8391420" y="0"/>
                </a:lnTo>
                <a:cubicBezTo>
                  <a:pt x="8469316" y="226290"/>
                  <a:pt x="8665906" y="399791"/>
                  <a:pt x="8909958" y="451830"/>
                </a:cubicBezTo>
                <a:cubicBezTo>
                  <a:pt x="8872107" y="260867"/>
                  <a:pt x="8752698" y="98005"/>
                  <a:pt x="8587228" y="0"/>
                </a:cubicBezTo>
                <a:lnTo>
                  <a:pt x="8795937" y="0"/>
                </a:lnTo>
                <a:cubicBezTo>
                  <a:pt x="8927681" y="121704"/>
                  <a:pt x="9017142" y="285283"/>
                  <a:pt x="9043444" y="468437"/>
                </a:cubicBezTo>
                <a:cubicBezTo>
                  <a:pt x="9043612" y="468490"/>
                  <a:pt x="9043781" y="468495"/>
                  <a:pt x="9043950" y="468500"/>
                </a:cubicBezTo>
                <a:lnTo>
                  <a:pt x="9044490" y="475137"/>
                </a:lnTo>
                <a:cubicBezTo>
                  <a:pt x="9049547" y="505143"/>
                  <a:pt x="9051997" y="535786"/>
                  <a:pt x="9051954" y="566868"/>
                </a:cubicBezTo>
                <a:cubicBezTo>
                  <a:pt x="9053266" y="572454"/>
                  <a:pt x="9053325" y="578078"/>
                  <a:pt x="9053325" y="583715"/>
                </a:cubicBezTo>
                <a:cubicBezTo>
                  <a:pt x="9053325" y="587507"/>
                  <a:pt x="9053298" y="591293"/>
                  <a:pt x="9052732" y="595066"/>
                </a:cubicBezTo>
                <a:lnTo>
                  <a:pt x="9052233" y="595033"/>
                </a:lnTo>
                <a:lnTo>
                  <a:pt x="9052207" y="595524"/>
                </a:lnTo>
                <a:lnTo>
                  <a:pt x="9035089" y="593911"/>
                </a:lnTo>
                <a:cubicBezTo>
                  <a:pt x="9002714" y="593388"/>
                  <a:pt x="8970834" y="590430"/>
                  <a:pt x="8939662" y="584920"/>
                </a:cubicBezTo>
                <a:cubicBezTo>
                  <a:pt x="8934085" y="585336"/>
                  <a:pt x="8928756" y="584395"/>
                  <a:pt x="8923445" y="583392"/>
                </a:cubicBezTo>
                <a:lnTo>
                  <a:pt x="8923329" y="582253"/>
                </a:lnTo>
                <a:cubicBezTo>
                  <a:pt x="8601454" y="529393"/>
                  <a:pt x="8342182" y="299826"/>
                  <a:pt x="8257405" y="0"/>
                </a:cubicBezTo>
                <a:close/>
                <a:moveTo>
                  <a:pt x="7639075" y="0"/>
                </a:moveTo>
                <a:lnTo>
                  <a:pt x="7847784" y="0"/>
                </a:lnTo>
                <a:cubicBezTo>
                  <a:pt x="7682314" y="98005"/>
                  <a:pt x="7562905" y="260867"/>
                  <a:pt x="7525054" y="451830"/>
                </a:cubicBezTo>
                <a:cubicBezTo>
                  <a:pt x="7769107" y="399791"/>
                  <a:pt x="7965696" y="226290"/>
                  <a:pt x="8043592" y="0"/>
                </a:cubicBezTo>
                <a:lnTo>
                  <a:pt x="8177609" y="0"/>
                </a:lnTo>
                <a:cubicBezTo>
                  <a:pt x="8092830" y="299826"/>
                  <a:pt x="7833558" y="529393"/>
                  <a:pt x="7511683" y="582253"/>
                </a:cubicBezTo>
                <a:lnTo>
                  <a:pt x="7511567" y="583392"/>
                </a:lnTo>
                <a:cubicBezTo>
                  <a:pt x="7506256" y="584395"/>
                  <a:pt x="7500927" y="585336"/>
                  <a:pt x="7495350" y="584920"/>
                </a:cubicBezTo>
                <a:cubicBezTo>
                  <a:pt x="7464178" y="590430"/>
                  <a:pt x="7432298" y="593388"/>
                  <a:pt x="7399924" y="593911"/>
                </a:cubicBezTo>
                <a:lnTo>
                  <a:pt x="7382805" y="595524"/>
                </a:lnTo>
                <a:lnTo>
                  <a:pt x="7382779" y="595033"/>
                </a:lnTo>
                <a:lnTo>
                  <a:pt x="7382280" y="595066"/>
                </a:lnTo>
                <a:cubicBezTo>
                  <a:pt x="7381714" y="591293"/>
                  <a:pt x="7381687" y="587507"/>
                  <a:pt x="7381687" y="583715"/>
                </a:cubicBezTo>
                <a:cubicBezTo>
                  <a:pt x="7381687" y="578078"/>
                  <a:pt x="7381746" y="572454"/>
                  <a:pt x="7383058" y="566868"/>
                </a:cubicBezTo>
                <a:cubicBezTo>
                  <a:pt x="7383016" y="535786"/>
                  <a:pt x="7385465" y="505143"/>
                  <a:pt x="7390522" y="475137"/>
                </a:cubicBezTo>
                <a:lnTo>
                  <a:pt x="7391062" y="468500"/>
                </a:lnTo>
                <a:cubicBezTo>
                  <a:pt x="7391231" y="468495"/>
                  <a:pt x="7391400" y="468490"/>
                  <a:pt x="7391568" y="468437"/>
                </a:cubicBezTo>
                <a:cubicBezTo>
                  <a:pt x="7417870" y="285283"/>
                  <a:pt x="7507331" y="121703"/>
                  <a:pt x="7639075" y="0"/>
                </a:cubicBezTo>
                <a:close/>
                <a:moveTo>
                  <a:pt x="6565254" y="0"/>
                </a:moveTo>
                <a:lnTo>
                  <a:pt x="6699270" y="0"/>
                </a:lnTo>
                <a:cubicBezTo>
                  <a:pt x="6777166" y="226290"/>
                  <a:pt x="6973755" y="399791"/>
                  <a:pt x="7217807" y="451830"/>
                </a:cubicBezTo>
                <a:cubicBezTo>
                  <a:pt x="7179956" y="260867"/>
                  <a:pt x="7060547" y="98005"/>
                  <a:pt x="6895077" y="0"/>
                </a:cubicBezTo>
                <a:lnTo>
                  <a:pt x="7103787" y="0"/>
                </a:lnTo>
                <a:cubicBezTo>
                  <a:pt x="7235531" y="121704"/>
                  <a:pt x="7324992" y="285283"/>
                  <a:pt x="7351294" y="468437"/>
                </a:cubicBezTo>
                <a:cubicBezTo>
                  <a:pt x="7351461" y="468490"/>
                  <a:pt x="7351631" y="468495"/>
                  <a:pt x="7351799" y="468500"/>
                </a:cubicBezTo>
                <a:lnTo>
                  <a:pt x="7352340" y="475137"/>
                </a:lnTo>
                <a:cubicBezTo>
                  <a:pt x="7357396" y="505143"/>
                  <a:pt x="7359846" y="535786"/>
                  <a:pt x="7359804" y="566868"/>
                </a:cubicBezTo>
                <a:cubicBezTo>
                  <a:pt x="7361116" y="572454"/>
                  <a:pt x="7361174" y="578078"/>
                  <a:pt x="7361174" y="583715"/>
                </a:cubicBezTo>
                <a:cubicBezTo>
                  <a:pt x="7361174" y="587507"/>
                  <a:pt x="7361147" y="591293"/>
                  <a:pt x="7360581" y="595066"/>
                </a:cubicBezTo>
                <a:lnTo>
                  <a:pt x="7360082" y="595033"/>
                </a:lnTo>
                <a:lnTo>
                  <a:pt x="7360056" y="595524"/>
                </a:lnTo>
                <a:lnTo>
                  <a:pt x="7342938" y="593911"/>
                </a:lnTo>
                <a:cubicBezTo>
                  <a:pt x="7310564" y="593388"/>
                  <a:pt x="7278683" y="590430"/>
                  <a:pt x="7247511" y="584920"/>
                </a:cubicBezTo>
                <a:cubicBezTo>
                  <a:pt x="7241934" y="585336"/>
                  <a:pt x="7236605" y="584395"/>
                  <a:pt x="7231295" y="583392"/>
                </a:cubicBezTo>
                <a:lnTo>
                  <a:pt x="7231179" y="582253"/>
                </a:lnTo>
                <a:cubicBezTo>
                  <a:pt x="6909304" y="529393"/>
                  <a:pt x="6650032" y="299826"/>
                  <a:pt x="6565254" y="0"/>
                </a:cubicBezTo>
                <a:close/>
                <a:moveTo>
                  <a:pt x="5946924" y="0"/>
                </a:moveTo>
                <a:lnTo>
                  <a:pt x="6155633" y="0"/>
                </a:lnTo>
                <a:cubicBezTo>
                  <a:pt x="5990163" y="98005"/>
                  <a:pt x="5870754" y="260867"/>
                  <a:pt x="5832903" y="451830"/>
                </a:cubicBezTo>
                <a:cubicBezTo>
                  <a:pt x="6076956" y="399791"/>
                  <a:pt x="6273545" y="226290"/>
                  <a:pt x="6351441" y="0"/>
                </a:cubicBezTo>
                <a:lnTo>
                  <a:pt x="6485457" y="0"/>
                </a:lnTo>
                <a:cubicBezTo>
                  <a:pt x="6400679" y="299826"/>
                  <a:pt x="6141407" y="529393"/>
                  <a:pt x="5819531" y="582253"/>
                </a:cubicBezTo>
                <a:lnTo>
                  <a:pt x="5819415" y="583392"/>
                </a:lnTo>
                <a:cubicBezTo>
                  <a:pt x="5814105" y="584395"/>
                  <a:pt x="5808776" y="585336"/>
                  <a:pt x="5803199" y="584920"/>
                </a:cubicBezTo>
                <a:cubicBezTo>
                  <a:pt x="5772027" y="590430"/>
                  <a:pt x="5740146" y="593388"/>
                  <a:pt x="5707772" y="593911"/>
                </a:cubicBezTo>
                <a:lnTo>
                  <a:pt x="5690654" y="595524"/>
                </a:lnTo>
                <a:lnTo>
                  <a:pt x="5690628" y="595033"/>
                </a:lnTo>
                <a:lnTo>
                  <a:pt x="5690129" y="595066"/>
                </a:lnTo>
                <a:cubicBezTo>
                  <a:pt x="5689563" y="591293"/>
                  <a:pt x="5689536" y="587507"/>
                  <a:pt x="5689536" y="583715"/>
                </a:cubicBezTo>
                <a:cubicBezTo>
                  <a:pt x="5689536" y="578078"/>
                  <a:pt x="5689594" y="572454"/>
                  <a:pt x="5690906" y="566868"/>
                </a:cubicBezTo>
                <a:cubicBezTo>
                  <a:pt x="5690864" y="535786"/>
                  <a:pt x="5693314" y="505143"/>
                  <a:pt x="5698370" y="475137"/>
                </a:cubicBezTo>
                <a:lnTo>
                  <a:pt x="5698911" y="468500"/>
                </a:lnTo>
                <a:cubicBezTo>
                  <a:pt x="5699079" y="468495"/>
                  <a:pt x="5699249" y="468490"/>
                  <a:pt x="5699416" y="468437"/>
                </a:cubicBezTo>
                <a:cubicBezTo>
                  <a:pt x="5725719" y="285283"/>
                  <a:pt x="5815180" y="121704"/>
                  <a:pt x="5946924" y="0"/>
                </a:cubicBezTo>
                <a:close/>
                <a:moveTo>
                  <a:pt x="4873102" y="0"/>
                </a:moveTo>
                <a:lnTo>
                  <a:pt x="5007119" y="0"/>
                </a:lnTo>
                <a:cubicBezTo>
                  <a:pt x="5085015" y="226291"/>
                  <a:pt x="5281604" y="399791"/>
                  <a:pt x="5525656" y="451830"/>
                </a:cubicBezTo>
                <a:cubicBezTo>
                  <a:pt x="5487805" y="260867"/>
                  <a:pt x="5368397" y="98005"/>
                  <a:pt x="5202927" y="0"/>
                </a:cubicBezTo>
                <a:lnTo>
                  <a:pt x="5411635" y="0"/>
                </a:lnTo>
                <a:cubicBezTo>
                  <a:pt x="5543380" y="121703"/>
                  <a:pt x="5632840" y="285283"/>
                  <a:pt x="5659142" y="468437"/>
                </a:cubicBezTo>
                <a:cubicBezTo>
                  <a:pt x="5659310" y="468490"/>
                  <a:pt x="5659479" y="468495"/>
                  <a:pt x="5659648" y="468499"/>
                </a:cubicBezTo>
                <a:lnTo>
                  <a:pt x="5660188" y="475137"/>
                </a:lnTo>
                <a:cubicBezTo>
                  <a:pt x="5665245" y="505143"/>
                  <a:pt x="5667694" y="535786"/>
                  <a:pt x="5667652" y="566868"/>
                </a:cubicBezTo>
                <a:cubicBezTo>
                  <a:pt x="5668964" y="572454"/>
                  <a:pt x="5669023" y="578078"/>
                  <a:pt x="5669023" y="583715"/>
                </a:cubicBezTo>
                <a:cubicBezTo>
                  <a:pt x="5669023" y="587508"/>
                  <a:pt x="5668996" y="591293"/>
                  <a:pt x="5668430" y="595066"/>
                </a:cubicBezTo>
                <a:lnTo>
                  <a:pt x="5667931" y="595033"/>
                </a:lnTo>
                <a:lnTo>
                  <a:pt x="5667905" y="595524"/>
                </a:lnTo>
                <a:lnTo>
                  <a:pt x="5650786" y="593911"/>
                </a:lnTo>
                <a:cubicBezTo>
                  <a:pt x="5618412" y="593388"/>
                  <a:pt x="5586532" y="590430"/>
                  <a:pt x="5555360" y="584920"/>
                </a:cubicBezTo>
                <a:cubicBezTo>
                  <a:pt x="5549783" y="585336"/>
                  <a:pt x="5544454" y="584395"/>
                  <a:pt x="5539143" y="583392"/>
                </a:cubicBezTo>
                <a:lnTo>
                  <a:pt x="5539027" y="582253"/>
                </a:lnTo>
                <a:cubicBezTo>
                  <a:pt x="5217153" y="529393"/>
                  <a:pt x="4957881" y="299826"/>
                  <a:pt x="4873102" y="0"/>
                </a:cubicBezTo>
                <a:close/>
                <a:moveTo>
                  <a:pt x="4254773" y="0"/>
                </a:moveTo>
                <a:lnTo>
                  <a:pt x="4463482" y="0"/>
                </a:lnTo>
                <a:cubicBezTo>
                  <a:pt x="4298012" y="98005"/>
                  <a:pt x="4178603" y="260867"/>
                  <a:pt x="4140752" y="451830"/>
                </a:cubicBezTo>
                <a:cubicBezTo>
                  <a:pt x="4384804" y="399791"/>
                  <a:pt x="4581394" y="226291"/>
                  <a:pt x="4659290" y="0"/>
                </a:cubicBezTo>
                <a:lnTo>
                  <a:pt x="4793306" y="0"/>
                </a:lnTo>
                <a:cubicBezTo>
                  <a:pt x="4708528" y="299826"/>
                  <a:pt x="4449256" y="529393"/>
                  <a:pt x="4127381" y="582253"/>
                </a:cubicBezTo>
                <a:lnTo>
                  <a:pt x="4127264" y="583392"/>
                </a:lnTo>
                <a:cubicBezTo>
                  <a:pt x="4121954" y="584395"/>
                  <a:pt x="4116625" y="585336"/>
                  <a:pt x="4111048" y="584920"/>
                </a:cubicBezTo>
                <a:cubicBezTo>
                  <a:pt x="4079876" y="590430"/>
                  <a:pt x="4047996" y="593388"/>
                  <a:pt x="4015621" y="593911"/>
                </a:cubicBezTo>
                <a:lnTo>
                  <a:pt x="3998503" y="595524"/>
                </a:lnTo>
                <a:lnTo>
                  <a:pt x="3998477" y="595033"/>
                </a:lnTo>
                <a:lnTo>
                  <a:pt x="3997978" y="595066"/>
                </a:lnTo>
                <a:cubicBezTo>
                  <a:pt x="3997412" y="591293"/>
                  <a:pt x="3997385" y="587507"/>
                  <a:pt x="3997385" y="583715"/>
                </a:cubicBezTo>
                <a:cubicBezTo>
                  <a:pt x="3997385" y="578078"/>
                  <a:pt x="3997443" y="572454"/>
                  <a:pt x="3998755" y="566868"/>
                </a:cubicBezTo>
                <a:cubicBezTo>
                  <a:pt x="3998713" y="535786"/>
                  <a:pt x="4001163" y="505143"/>
                  <a:pt x="4006219" y="475137"/>
                </a:cubicBezTo>
                <a:lnTo>
                  <a:pt x="4006760" y="468499"/>
                </a:lnTo>
                <a:cubicBezTo>
                  <a:pt x="4006928" y="468495"/>
                  <a:pt x="4007098" y="468490"/>
                  <a:pt x="4007265" y="468437"/>
                </a:cubicBezTo>
                <a:cubicBezTo>
                  <a:pt x="4033568" y="285283"/>
                  <a:pt x="4123028" y="121703"/>
                  <a:pt x="4254773" y="0"/>
                </a:cubicBezTo>
                <a:close/>
                <a:moveTo>
                  <a:pt x="3180951" y="0"/>
                </a:moveTo>
                <a:lnTo>
                  <a:pt x="3314968" y="0"/>
                </a:lnTo>
                <a:cubicBezTo>
                  <a:pt x="3392864" y="226291"/>
                  <a:pt x="3589453" y="399791"/>
                  <a:pt x="3833505" y="451830"/>
                </a:cubicBezTo>
                <a:cubicBezTo>
                  <a:pt x="3795654" y="260867"/>
                  <a:pt x="3676245" y="98005"/>
                  <a:pt x="3510776" y="0"/>
                </a:cubicBezTo>
                <a:lnTo>
                  <a:pt x="3719484" y="0"/>
                </a:lnTo>
                <a:cubicBezTo>
                  <a:pt x="3851229" y="121703"/>
                  <a:pt x="3940689" y="285283"/>
                  <a:pt x="3966991" y="468437"/>
                </a:cubicBezTo>
                <a:cubicBezTo>
                  <a:pt x="3967159" y="468490"/>
                  <a:pt x="3967328" y="468495"/>
                  <a:pt x="3967497" y="468499"/>
                </a:cubicBezTo>
                <a:lnTo>
                  <a:pt x="3968037" y="475137"/>
                </a:lnTo>
                <a:cubicBezTo>
                  <a:pt x="3973094" y="505143"/>
                  <a:pt x="3975543" y="535786"/>
                  <a:pt x="3975501" y="566868"/>
                </a:cubicBezTo>
                <a:cubicBezTo>
                  <a:pt x="3976813" y="572454"/>
                  <a:pt x="3976872" y="578078"/>
                  <a:pt x="3976872" y="583715"/>
                </a:cubicBezTo>
                <a:cubicBezTo>
                  <a:pt x="3976872" y="587508"/>
                  <a:pt x="3976845" y="591293"/>
                  <a:pt x="3976279" y="595066"/>
                </a:cubicBezTo>
                <a:lnTo>
                  <a:pt x="3975780" y="595033"/>
                </a:lnTo>
                <a:lnTo>
                  <a:pt x="3975754" y="595524"/>
                </a:lnTo>
                <a:lnTo>
                  <a:pt x="3958635" y="593911"/>
                </a:lnTo>
                <a:cubicBezTo>
                  <a:pt x="3926261" y="593388"/>
                  <a:pt x="3894381" y="590430"/>
                  <a:pt x="3863209" y="584920"/>
                </a:cubicBezTo>
                <a:cubicBezTo>
                  <a:pt x="3857632" y="585336"/>
                  <a:pt x="3852303" y="584395"/>
                  <a:pt x="3846992" y="583392"/>
                </a:cubicBezTo>
                <a:lnTo>
                  <a:pt x="3846876" y="582253"/>
                </a:lnTo>
                <a:cubicBezTo>
                  <a:pt x="3525002" y="529393"/>
                  <a:pt x="3265729" y="299826"/>
                  <a:pt x="3180951" y="0"/>
                </a:cubicBezTo>
                <a:close/>
                <a:moveTo>
                  <a:pt x="2562622" y="0"/>
                </a:moveTo>
                <a:lnTo>
                  <a:pt x="2771330" y="0"/>
                </a:lnTo>
                <a:cubicBezTo>
                  <a:pt x="2605861" y="98005"/>
                  <a:pt x="2486452" y="260867"/>
                  <a:pt x="2448601" y="451830"/>
                </a:cubicBezTo>
                <a:cubicBezTo>
                  <a:pt x="2692653" y="399791"/>
                  <a:pt x="2889242" y="226291"/>
                  <a:pt x="2967139" y="0"/>
                </a:cubicBezTo>
                <a:lnTo>
                  <a:pt x="3101155" y="0"/>
                </a:lnTo>
                <a:cubicBezTo>
                  <a:pt x="3016377" y="299826"/>
                  <a:pt x="2757105" y="529393"/>
                  <a:pt x="2435230" y="582253"/>
                </a:cubicBezTo>
                <a:lnTo>
                  <a:pt x="2435113" y="583392"/>
                </a:lnTo>
                <a:cubicBezTo>
                  <a:pt x="2429803" y="584395"/>
                  <a:pt x="2424474" y="585336"/>
                  <a:pt x="2418897" y="584920"/>
                </a:cubicBezTo>
                <a:cubicBezTo>
                  <a:pt x="2387725" y="590430"/>
                  <a:pt x="2355845" y="593388"/>
                  <a:pt x="2323470" y="593911"/>
                </a:cubicBezTo>
                <a:lnTo>
                  <a:pt x="2306352" y="595524"/>
                </a:lnTo>
                <a:lnTo>
                  <a:pt x="2306326" y="595033"/>
                </a:lnTo>
                <a:lnTo>
                  <a:pt x="2305827" y="595066"/>
                </a:lnTo>
                <a:cubicBezTo>
                  <a:pt x="2305261" y="591293"/>
                  <a:pt x="2305234" y="587507"/>
                  <a:pt x="2305234" y="583715"/>
                </a:cubicBezTo>
                <a:cubicBezTo>
                  <a:pt x="2305234" y="578078"/>
                  <a:pt x="2305292" y="572454"/>
                  <a:pt x="2306604" y="566868"/>
                </a:cubicBezTo>
                <a:cubicBezTo>
                  <a:pt x="2306562" y="535786"/>
                  <a:pt x="2309012" y="505143"/>
                  <a:pt x="2314068" y="475137"/>
                </a:cubicBezTo>
                <a:lnTo>
                  <a:pt x="2314609" y="468499"/>
                </a:lnTo>
                <a:cubicBezTo>
                  <a:pt x="2314777" y="468495"/>
                  <a:pt x="2314947" y="468490"/>
                  <a:pt x="2315114" y="468437"/>
                </a:cubicBezTo>
                <a:cubicBezTo>
                  <a:pt x="2341417" y="285283"/>
                  <a:pt x="2430877" y="121704"/>
                  <a:pt x="2562622" y="0"/>
                </a:cubicBezTo>
                <a:close/>
                <a:moveTo>
                  <a:pt x="1488800" y="0"/>
                </a:moveTo>
                <a:lnTo>
                  <a:pt x="1622816" y="0"/>
                </a:lnTo>
                <a:cubicBezTo>
                  <a:pt x="1700712" y="226290"/>
                  <a:pt x="1897302" y="399791"/>
                  <a:pt x="2141354" y="451830"/>
                </a:cubicBezTo>
                <a:cubicBezTo>
                  <a:pt x="2103503" y="260867"/>
                  <a:pt x="1984094" y="98005"/>
                  <a:pt x="1818624" y="0"/>
                </a:cubicBezTo>
                <a:lnTo>
                  <a:pt x="2027333" y="0"/>
                </a:lnTo>
                <a:cubicBezTo>
                  <a:pt x="2159078" y="121703"/>
                  <a:pt x="2248538" y="285283"/>
                  <a:pt x="2274840" y="468437"/>
                </a:cubicBezTo>
                <a:cubicBezTo>
                  <a:pt x="2275008" y="468490"/>
                  <a:pt x="2275177" y="468495"/>
                  <a:pt x="2275346" y="468500"/>
                </a:cubicBezTo>
                <a:lnTo>
                  <a:pt x="2275886" y="475137"/>
                </a:lnTo>
                <a:cubicBezTo>
                  <a:pt x="2280943" y="505143"/>
                  <a:pt x="2283392" y="535786"/>
                  <a:pt x="2283350" y="566868"/>
                </a:cubicBezTo>
                <a:cubicBezTo>
                  <a:pt x="2284662" y="572454"/>
                  <a:pt x="2284721" y="578078"/>
                  <a:pt x="2284721" y="583715"/>
                </a:cubicBezTo>
                <a:cubicBezTo>
                  <a:pt x="2284721" y="587508"/>
                  <a:pt x="2284694" y="591293"/>
                  <a:pt x="2284128" y="595066"/>
                </a:cubicBezTo>
                <a:lnTo>
                  <a:pt x="2283629" y="595033"/>
                </a:lnTo>
                <a:lnTo>
                  <a:pt x="2283603" y="595524"/>
                </a:lnTo>
                <a:lnTo>
                  <a:pt x="2266484" y="593911"/>
                </a:lnTo>
                <a:cubicBezTo>
                  <a:pt x="2234110" y="593388"/>
                  <a:pt x="2202230" y="590430"/>
                  <a:pt x="2171058" y="584920"/>
                </a:cubicBezTo>
                <a:cubicBezTo>
                  <a:pt x="2165481" y="585336"/>
                  <a:pt x="2160152" y="584395"/>
                  <a:pt x="2154841" y="583392"/>
                </a:cubicBezTo>
                <a:lnTo>
                  <a:pt x="2154725" y="582253"/>
                </a:lnTo>
                <a:cubicBezTo>
                  <a:pt x="1832850" y="529393"/>
                  <a:pt x="1573578" y="299826"/>
                  <a:pt x="1488800" y="0"/>
                </a:cubicBezTo>
                <a:close/>
                <a:moveTo>
                  <a:pt x="870471" y="0"/>
                </a:moveTo>
                <a:lnTo>
                  <a:pt x="1079179" y="0"/>
                </a:lnTo>
                <a:cubicBezTo>
                  <a:pt x="913710" y="98005"/>
                  <a:pt x="794301" y="260867"/>
                  <a:pt x="756450" y="451830"/>
                </a:cubicBezTo>
                <a:cubicBezTo>
                  <a:pt x="1000502" y="399791"/>
                  <a:pt x="1197091" y="226291"/>
                  <a:pt x="1274988" y="0"/>
                </a:cubicBezTo>
                <a:lnTo>
                  <a:pt x="1409004" y="0"/>
                </a:lnTo>
                <a:cubicBezTo>
                  <a:pt x="1324226" y="299826"/>
                  <a:pt x="1064954" y="529393"/>
                  <a:pt x="743078" y="582253"/>
                </a:cubicBezTo>
                <a:lnTo>
                  <a:pt x="742962" y="583392"/>
                </a:lnTo>
                <a:cubicBezTo>
                  <a:pt x="737652" y="584395"/>
                  <a:pt x="732323" y="585336"/>
                  <a:pt x="726746" y="584920"/>
                </a:cubicBezTo>
                <a:cubicBezTo>
                  <a:pt x="695574" y="590430"/>
                  <a:pt x="663693" y="593388"/>
                  <a:pt x="631319" y="593911"/>
                </a:cubicBezTo>
                <a:lnTo>
                  <a:pt x="614201" y="595524"/>
                </a:lnTo>
                <a:lnTo>
                  <a:pt x="614175" y="595033"/>
                </a:lnTo>
                <a:lnTo>
                  <a:pt x="613676" y="595066"/>
                </a:lnTo>
                <a:cubicBezTo>
                  <a:pt x="613110" y="591293"/>
                  <a:pt x="613083" y="587507"/>
                  <a:pt x="613083" y="583715"/>
                </a:cubicBezTo>
                <a:cubicBezTo>
                  <a:pt x="613083" y="578078"/>
                  <a:pt x="613141" y="572454"/>
                  <a:pt x="614453" y="566868"/>
                </a:cubicBezTo>
                <a:cubicBezTo>
                  <a:pt x="614411" y="535786"/>
                  <a:pt x="616861" y="505143"/>
                  <a:pt x="621918" y="475137"/>
                </a:cubicBezTo>
                <a:lnTo>
                  <a:pt x="622458" y="468499"/>
                </a:lnTo>
                <a:cubicBezTo>
                  <a:pt x="622626" y="468495"/>
                  <a:pt x="622796" y="468490"/>
                  <a:pt x="622963" y="468437"/>
                </a:cubicBezTo>
                <a:cubicBezTo>
                  <a:pt x="649266" y="285283"/>
                  <a:pt x="738726" y="121703"/>
                  <a:pt x="870471" y="0"/>
                </a:cubicBezTo>
                <a:close/>
                <a:moveTo>
                  <a:pt x="126374" y="0"/>
                </a:moveTo>
                <a:lnTo>
                  <a:pt x="334376" y="0"/>
                </a:lnTo>
                <a:cubicBezTo>
                  <a:pt x="466684" y="121261"/>
                  <a:pt x="556352" y="285035"/>
                  <a:pt x="582690" y="468437"/>
                </a:cubicBezTo>
                <a:cubicBezTo>
                  <a:pt x="582857" y="468490"/>
                  <a:pt x="583026" y="468495"/>
                  <a:pt x="583195" y="468499"/>
                </a:cubicBezTo>
                <a:lnTo>
                  <a:pt x="583735" y="475137"/>
                </a:lnTo>
                <a:cubicBezTo>
                  <a:pt x="588792" y="505143"/>
                  <a:pt x="591242" y="535786"/>
                  <a:pt x="591199" y="566868"/>
                </a:cubicBezTo>
                <a:cubicBezTo>
                  <a:pt x="592511" y="572454"/>
                  <a:pt x="592570" y="578078"/>
                  <a:pt x="592570" y="583715"/>
                </a:cubicBezTo>
                <a:cubicBezTo>
                  <a:pt x="592570" y="587507"/>
                  <a:pt x="592543" y="591293"/>
                  <a:pt x="591977" y="595066"/>
                </a:cubicBezTo>
                <a:lnTo>
                  <a:pt x="591478" y="595033"/>
                </a:lnTo>
                <a:lnTo>
                  <a:pt x="591452" y="595524"/>
                </a:lnTo>
                <a:lnTo>
                  <a:pt x="574334" y="593911"/>
                </a:lnTo>
                <a:cubicBezTo>
                  <a:pt x="541959" y="593388"/>
                  <a:pt x="510079" y="590430"/>
                  <a:pt x="478907" y="584920"/>
                </a:cubicBezTo>
                <a:cubicBezTo>
                  <a:pt x="473330" y="585336"/>
                  <a:pt x="468001" y="584395"/>
                  <a:pt x="462690" y="583392"/>
                </a:cubicBezTo>
                <a:lnTo>
                  <a:pt x="462574" y="582253"/>
                </a:lnTo>
                <a:cubicBezTo>
                  <a:pt x="282200" y="552631"/>
                  <a:pt x="121485" y="467518"/>
                  <a:pt x="0" y="345575"/>
                </a:cubicBezTo>
                <a:lnTo>
                  <a:pt x="0" y="140406"/>
                </a:lnTo>
                <a:cubicBezTo>
                  <a:pt x="97584" y="296912"/>
                  <a:pt x="258975" y="411268"/>
                  <a:pt x="449203" y="451830"/>
                </a:cubicBezTo>
                <a:cubicBezTo>
                  <a:pt x="411344" y="260824"/>
                  <a:pt x="291889" y="97931"/>
                  <a:pt x="126374"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cxnSp>
        <p:nvCxnSpPr>
          <p:cNvPr id="14" name="Straight Connector 13">
            <a:extLst>
              <a:ext uri="{FF2B5EF4-FFF2-40B4-BE49-F238E27FC236}">
                <a16:creationId xmlns:a16="http://schemas.microsoft.com/office/drawing/2014/main" id="{6722E143-84C1-4F95-937C-78B92D2811CF}"/>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V="1">
            <a:off x="8386843" y="5264106"/>
            <a:ext cx="0" cy="914400"/>
          </a:xfrm>
          <a:prstGeom prst="line">
            <a:avLst/>
          </a:prstGeom>
          <a:ln w="19050">
            <a:solidFill>
              <a:schemeClr val="accent1">
                <a:lumMod val="75000"/>
              </a:schemeClr>
            </a:solidFill>
          </a:ln>
        </p:spPr>
        <p:style>
          <a:lnRef idx="1">
            <a:schemeClr val="accent1"/>
          </a:lnRef>
          <a:fillRef idx="0">
            <a:schemeClr val="accent1"/>
          </a:fillRef>
          <a:effectRef idx="0">
            <a:schemeClr val="accent1"/>
          </a:effectRef>
          <a:fontRef idx="minor">
            <a:schemeClr val="tx1"/>
          </a:fontRef>
        </p:style>
      </p:cxnSp>
      <p:sp useBgFill="1">
        <p:nvSpPr>
          <p:cNvPr id="16" name="Rectangle 15">
            <a:extLst>
              <a:ext uri="{FF2B5EF4-FFF2-40B4-BE49-F238E27FC236}">
                <a16:creationId xmlns:a16="http://schemas.microsoft.com/office/drawing/2014/main" id="{B8D726A5-7900-41B4-8D49-49B4A2010E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61F309BB-A670-5C10-1C29-E1A85382DF75}"/>
              </a:ext>
            </a:extLst>
          </p:cNvPr>
          <p:cNvPicPr>
            <a:picLocks noChangeAspect="1"/>
          </p:cNvPicPr>
          <p:nvPr/>
        </p:nvPicPr>
        <p:blipFill rotWithShape="1">
          <a:blip r:embed="rId2">
            <a:alphaModFix amt="45000"/>
          </a:blip>
          <a:srcRect t="12868" r="-1" b="12112"/>
          <a:stretch/>
        </p:blipFill>
        <p:spPr>
          <a:xfrm>
            <a:off x="20" y="-1"/>
            <a:ext cx="12188932" cy="6858000"/>
          </a:xfrm>
          <a:prstGeom prst="rect">
            <a:avLst/>
          </a:prstGeom>
        </p:spPr>
      </p:pic>
      <p:sp>
        <p:nvSpPr>
          <p:cNvPr id="2" name="Title 1">
            <a:extLst>
              <a:ext uri="{FF2B5EF4-FFF2-40B4-BE49-F238E27FC236}">
                <a16:creationId xmlns:a16="http://schemas.microsoft.com/office/drawing/2014/main" id="{6CA77171-6C64-2361-AD28-BD500C403FF1}"/>
              </a:ext>
            </a:extLst>
          </p:cNvPr>
          <p:cNvSpPr>
            <a:spLocks noGrp="1"/>
          </p:cNvSpPr>
          <p:nvPr>
            <p:ph type="title"/>
          </p:nvPr>
        </p:nvSpPr>
        <p:spPr>
          <a:xfrm>
            <a:off x="643467" y="643467"/>
            <a:ext cx="7164674" cy="5571066"/>
          </a:xfrm>
        </p:spPr>
        <p:txBody>
          <a:bodyPr vert="horz" lIns="91440" tIns="45720" rIns="91440" bIns="45720" rtlCol="0" anchor="ctr">
            <a:normAutofit/>
          </a:bodyPr>
          <a:lstStyle/>
          <a:p>
            <a:r>
              <a:rPr lang="en-US" sz="6600" kern="1200" cap="all" spc="200" baseline="0" dirty="0">
                <a:solidFill>
                  <a:schemeClr val="tx1"/>
                </a:solidFill>
                <a:latin typeface="+mj-lt"/>
                <a:ea typeface="+mj-ea"/>
                <a:cs typeface="+mj-cs"/>
              </a:rPr>
              <a:t>data analysis</a:t>
            </a:r>
          </a:p>
        </p:txBody>
      </p:sp>
      <p:sp>
        <p:nvSpPr>
          <p:cNvPr id="4" name="Text Placeholder 3">
            <a:extLst>
              <a:ext uri="{FF2B5EF4-FFF2-40B4-BE49-F238E27FC236}">
                <a16:creationId xmlns:a16="http://schemas.microsoft.com/office/drawing/2014/main" id="{CB4D93FF-C12D-491A-3500-FB4CD6C1DF29}"/>
              </a:ext>
            </a:extLst>
          </p:cNvPr>
          <p:cNvSpPr>
            <a:spLocks noGrp="1"/>
          </p:cNvSpPr>
          <p:nvPr>
            <p:ph type="body" idx="1"/>
          </p:nvPr>
        </p:nvSpPr>
        <p:spPr>
          <a:xfrm>
            <a:off x="8451608" y="643467"/>
            <a:ext cx="3096926" cy="5571066"/>
          </a:xfrm>
        </p:spPr>
        <p:txBody>
          <a:bodyPr vert="horz" lIns="91440" tIns="45720" rIns="91440" bIns="45720" rtlCol="0" anchor="ctr">
            <a:normAutofit/>
          </a:bodyPr>
          <a:lstStyle/>
          <a:p>
            <a:endParaRPr lang="en-US" sz="2000">
              <a:solidFill>
                <a:schemeClr val="tx1"/>
              </a:solidFill>
            </a:endParaRPr>
          </a:p>
        </p:txBody>
      </p:sp>
      <p:cxnSp>
        <p:nvCxnSpPr>
          <p:cNvPr id="18" name="Straight Connector 17">
            <a:extLst>
              <a:ext uri="{FF2B5EF4-FFF2-40B4-BE49-F238E27FC236}">
                <a16:creationId xmlns:a16="http://schemas.microsoft.com/office/drawing/2014/main" id="{46E49661-E258-450C-8150-A91A6B30D1C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139605" y="1828800"/>
            <a:ext cx="0" cy="320040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350056562"/>
      </p:ext>
    </p:extLst>
  </p:cSld>
  <p:clrMapOvr>
    <a:overrideClrMapping bg1="dk1" tx1="lt1" bg2="dk2" tx2="lt2" accent1="accent1" accent2="accent2" accent3="accent3" accent4="accent4" accent5="accent5" accent6="accent6" hlink="hlink" folHlink="folHlink"/>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 name="Title 3"/>
          <p:cNvSpPr>
            <a:spLocks noGrp="1"/>
          </p:cNvSpPr>
          <p:nvPr>
            <p:ph type="title"/>
          </p:nvPr>
        </p:nvSpPr>
        <p:spPr>
          <a:xfrm>
            <a:off x="929345" y="629266"/>
            <a:ext cx="6114583" cy="1622321"/>
          </a:xfrm>
        </p:spPr>
        <p:txBody>
          <a:bodyPr>
            <a:normAutofit/>
          </a:bodyPr>
          <a:lstStyle/>
          <a:p>
            <a:r>
              <a:rPr lang="en-GB" sz="3700"/>
              <a:t>Qualitative and Quantitative Data</a:t>
            </a:r>
          </a:p>
        </p:txBody>
      </p:sp>
      <p:sp>
        <p:nvSpPr>
          <p:cNvPr id="3" name="Content Placeholder 2"/>
          <p:cNvSpPr>
            <a:spLocks noGrp="1"/>
          </p:cNvSpPr>
          <p:nvPr>
            <p:ph idx="1"/>
          </p:nvPr>
        </p:nvSpPr>
        <p:spPr>
          <a:xfrm>
            <a:off x="648931" y="2438400"/>
            <a:ext cx="3505494" cy="3785419"/>
          </a:xfrm>
        </p:spPr>
        <p:txBody>
          <a:bodyPr>
            <a:normAutofit/>
          </a:bodyPr>
          <a:lstStyle/>
          <a:p>
            <a:r>
              <a:rPr lang="en-GB" sz="1900"/>
              <a:t>Quantitative data refers to numerical information generated through the research process that can be understood, represented and analysed statistically.</a:t>
            </a:r>
          </a:p>
          <a:p>
            <a:endParaRPr lang="en-GB" sz="1900"/>
          </a:p>
          <a:p>
            <a:r>
              <a:rPr lang="en-GB" sz="1900"/>
              <a:t>Qualitative data is non-numerical (e.g. text, image, audio) and offers the researcher a descriptive account of the phenomenon being studied.</a:t>
            </a:r>
          </a:p>
          <a:p>
            <a:pPr marL="0" indent="0">
              <a:buNone/>
            </a:pPr>
            <a:endParaRPr lang="en-GB" sz="1900"/>
          </a:p>
          <a:p>
            <a:pPr marL="0" indent="0">
              <a:buNone/>
            </a:pPr>
            <a:endParaRPr lang="en-US" sz="1900"/>
          </a:p>
        </p:txBody>
      </p:sp>
      <p:pic>
        <p:nvPicPr>
          <p:cNvPr id="7" name="Picture 7" descr="Diagram&#10;&#10;Description automatically generated">
            <a:extLst>
              <a:ext uri="{FF2B5EF4-FFF2-40B4-BE49-F238E27FC236}">
                <a16:creationId xmlns:a16="http://schemas.microsoft.com/office/drawing/2014/main" id="{58A860AA-145E-DBE1-450A-F905409A26CF}"/>
              </a:ext>
            </a:extLst>
          </p:cNvPr>
          <p:cNvPicPr>
            <a:picLocks noChangeAspect="1"/>
          </p:cNvPicPr>
          <p:nvPr/>
        </p:nvPicPr>
        <p:blipFill>
          <a:blip r:embed="rId2">
            <a:extLst>
              <a:ext uri="{837473B0-CC2E-450A-ABE3-18F120FF3D39}">
                <a1611:picAttrSrcUrl xmlns:a1611="http://schemas.microsoft.com/office/drawing/2016/11/main" r:id="rId3"/>
              </a:ext>
            </a:extLst>
          </a:blip>
          <a:stretch>
            <a:fillRect/>
          </a:stretch>
        </p:blipFill>
        <p:spPr>
          <a:xfrm>
            <a:off x="5405862" y="2023357"/>
            <a:ext cx="6019331" cy="4002855"/>
          </a:xfrm>
          <a:prstGeom prst="rect">
            <a:avLst/>
          </a:prstGeom>
          <a:effectLst/>
        </p:spPr>
      </p:pic>
    </p:spTree>
    <p:extLst>
      <p:ext uri="{BB962C8B-B14F-4D97-AF65-F5344CB8AC3E}">
        <p14:creationId xmlns:p14="http://schemas.microsoft.com/office/powerpoint/2010/main" val="304579986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normAutofit fontScale="90000"/>
          </a:bodyPr>
          <a:lstStyle/>
          <a:p>
            <a:br>
              <a:rPr lang="en-GB" dirty="0"/>
            </a:br>
            <a:r>
              <a:rPr lang="en-GB" dirty="0"/>
              <a:t>Data Analysis</a:t>
            </a:r>
            <a:r>
              <a:rPr lang="en-GB" b="1" dirty="0"/>
              <a:t> </a:t>
            </a:r>
            <a:br>
              <a:rPr lang="en-GB" b="1" dirty="0"/>
            </a:br>
            <a:endParaRPr lang="en-GB"/>
          </a:p>
        </p:txBody>
      </p:sp>
      <p:sp>
        <p:nvSpPr>
          <p:cNvPr id="3" name="Content Placeholder 2"/>
          <p:cNvSpPr>
            <a:spLocks noGrp="1"/>
          </p:cNvSpPr>
          <p:nvPr>
            <p:ph idx="1"/>
          </p:nvPr>
        </p:nvSpPr>
        <p:spPr>
          <a:xfrm>
            <a:off x="634181" y="2501360"/>
            <a:ext cx="4649233" cy="3973182"/>
          </a:xfrm>
        </p:spPr>
        <p:txBody>
          <a:bodyPr vert="horz" lIns="91440" tIns="45720" rIns="91440" bIns="45720" rtlCol="0" anchor="t">
            <a:normAutofit/>
          </a:bodyPr>
          <a:lstStyle/>
          <a:p>
            <a:r>
              <a:rPr lang="en-GB" sz="2800" dirty="0">
                <a:cs typeface="Calibri"/>
              </a:rPr>
              <a:t>Data can be analysed differently depending on the method used for analysing it.</a:t>
            </a:r>
            <a:endParaRPr lang="en-GB" sz="2800" dirty="0"/>
          </a:p>
          <a:p>
            <a:r>
              <a:rPr lang="en-GB" sz="2800" dirty="0">
                <a:cs typeface="Calibri"/>
              </a:rPr>
              <a:t>If you have collected qualitative data, there are a number of ways in which you could analyse the data depending on the type of data that you have collected.</a:t>
            </a:r>
          </a:p>
          <a:p>
            <a:pPr marL="0" indent="0">
              <a:buNone/>
            </a:pPr>
            <a:endParaRPr lang="en-GB" dirty="0">
              <a:cs typeface="Calibri"/>
            </a:endParaRPr>
          </a:p>
          <a:p>
            <a:pPr marL="0" indent="0">
              <a:buNone/>
            </a:pPr>
            <a:endParaRPr lang="en-US" dirty="0">
              <a:cs typeface="Calibri" panose="020F0502020204030204"/>
            </a:endParaRPr>
          </a:p>
        </p:txBody>
      </p:sp>
      <p:pic>
        <p:nvPicPr>
          <p:cNvPr id="7" name="Picture 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492697" y="751332"/>
            <a:ext cx="6356630" cy="3570557"/>
          </a:xfrm>
          <a:prstGeom prst="rect">
            <a:avLst/>
          </a:prstGeom>
        </p:spPr>
      </p:pic>
      <p:sp>
        <p:nvSpPr>
          <p:cNvPr id="8" name="TextBox 7"/>
          <p:cNvSpPr txBox="1"/>
          <p:nvPr/>
        </p:nvSpPr>
        <p:spPr>
          <a:xfrm>
            <a:off x="9984657" y="4325624"/>
            <a:ext cx="2376261" cy="246221"/>
          </a:xfrm>
          <a:prstGeom prst="rect">
            <a:avLst/>
          </a:prstGeom>
          <a:noFill/>
        </p:spPr>
        <p:txBody>
          <a:bodyPr wrap="square" rtlCol="0">
            <a:spAutoFit/>
          </a:bodyPr>
          <a:lstStyle/>
          <a:p>
            <a:r>
              <a:rPr lang="en-GB" sz="1000" dirty="0"/>
              <a:t>Photo by </a:t>
            </a:r>
            <a:r>
              <a:rPr lang="en-GB" sz="1000" dirty="0">
                <a:hlinkClick r:id="rId4"/>
              </a:rPr>
              <a:t>Arie </a:t>
            </a:r>
            <a:r>
              <a:rPr lang="en-GB" sz="1000" dirty="0" err="1">
                <a:hlinkClick r:id="rId4"/>
              </a:rPr>
              <a:t>Wubben</a:t>
            </a:r>
            <a:r>
              <a:rPr lang="en-GB" sz="1000" dirty="0"/>
              <a:t> on </a:t>
            </a:r>
            <a:r>
              <a:rPr lang="en-GB" sz="1000" dirty="0" err="1">
                <a:hlinkClick r:id="rId5"/>
              </a:rPr>
              <a:t>Unsplash</a:t>
            </a:r>
            <a:endParaRPr lang="en-GB" sz="1000" dirty="0"/>
          </a:p>
        </p:txBody>
      </p:sp>
      <p:sp>
        <p:nvSpPr>
          <p:cNvPr id="5" name="TextBox 4">
            <a:extLst>
              <a:ext uri="{FF2B5EF4-FFF2-40B4-BE49-F238E27FC236}">
                <a16:creationId xmlns:a16="http://schemas.microsoft.com/office/drawing/2014/main" id="{1D19D339-95FC-0339-A5DC-25281D5B4321}"/>
              </a:ext>
            </a:extLst>
          </p:cNvPr>
          <p:cNvSpPr txBox="1"/>
          <p:nvPr/>
        </p:nvSpPr>
        <p:spPr>
          <a:xfrm>
            <a:off x="973311" y="1921008"/>
            <a:ext cx="180974" cy="36195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endParaRPr lang="en-GB"/>
          </a:p>
        </p:txBody>
      </p:sp>
    </p:spTree>
    <p:extLst>
      <p:ext uri="{BB962C8B-B14F-4D97-AF65-F5344CB8AC3E}">
        <p14:creationId xmlns:p14="http://schemas.microsoft.com/office/powerpoint/2010/main" val="385336967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 name="Title 3"/>
          <p:cNvSpPr>
            <a:spLocks noGrp="1"/>
          </p:cNvSpPr>
          <p:nvPr>
            <p:ph type="title"/>
          </p:nvPr>
        </p:nvSpPr>
        <p:spPr>
          <a:xfrm>
            <a:off x="4965430" y="491463"/>
            <a:ext cx="6586491" cy="1286160"/>
          </a:xfrm>
        </p:spPr>
        <p:txBody>
          <a:bodyPr anchor="b">
            <a:normAutofit/>
          </a:bodyPr>
          <a:lstStyle/>
          <a:p>
            <a:r>
              <a:rPr lang="en-US" sz="4400" spc="200" dirty="0">
                <a:solidFill>
                  <a:schemeClr val="tx1"/>
                </a:solidFill>
              </a:rPr>
              <a:t>Qualitative data analysis</a:t>
            </a:r>
            <a:br>
              <a:rPr lang="en-GB" sz="4100" dirty="0"/>
            </a:br>
            <a:endParaRPr lang="en-GB" sz="4100" dirty="0"/>
          </a:p>
        </p:txBody>
      </p:sp>
      <p:sp>
        <p:nvSpPr>
          <p:cNvPr id="3" name="Content Placeholder 2"/>
          <p:cNvSpPr>
            <a:spLocks noGrp="1"/>
          </p:cNvSpPr>
          <p:nvPr>
            <p:ph idx="1"/>
          </p:nvPr>
        </p:nvSpPr>
        <p:spPr>
          <a:xfrm>
            <a:off x="5022458" y="1698817"/>
            <a:ext cx="6998865" cy="4871589"/>
          </a:xfrm>
        </p:spPr>
        <p:txBody>
          <a:bodyPr vert="horz" lIns="91440" tIns="45720" rIns="91440" bIns="45720" rtlCol="0" anchor="t">
            <a:noAutofit/>
          </a:bodyPr>
          <a:lstStyle/>
          <a:p>
            <a:pPr marL="0" indent="0">
              <a:buNone/>
            </a:pPr>
            <a:r>
              <a:rPr lang="en-GB" sz="2000" dirty="0"/>
              <a:t>The way you analyse the data should meet the aim(s) of the research – be 'fit for purpose' (see Cohen et al., 2011)</a:t>
            </a:r>
            <a:endParaRPr lang="en-US" sz="2000" dirty="0">
              <a:cs typeface="Calibri"/>
            </a:endParaRPr>
          </a:p>
          <a:p>
            <a:pPr marL="0" indent="0">
              <a:buNone/>
            </a:pPr>
            <a:r>
              <a:rPr lang="en-GB" sz="2000" dirty="0"/>
              <a:t>i.e. what do you want the data to do? </a:t>
            </a:r>
          </a:p>
          <a:p>
            <a:pPr marL="0" indent="0">
              <a:buNone/>
            </a:pPr>
            <a:r>
              <a:rPr lang="en-GB" sz="2000" dirty="0"/>
              <a:t>For example: </a:t>
            </a:r>
            <a:endParaRPr lang="en-GB" sz="2000" dirty="0">
              <a:cs typeface="Calibri" panose="020F0502020204030204"/>
            </a:endParaRPr>
          </a:p>
          <a:p>
            <a:pPr lvl="1"/>
            <a:r>
              <a:rPr lang="en-GB" sz="2000" dirty="0"/>
              <a:t>Describe</a:t>
            </a:r>
            <a:endParaRPr lang="en-GB" sz="2000" dirty="0">
              <a:cs typeface="Calibri"/>
            </a:endParaRPr>
          </a:p>
          <a:p>
            <a:pPr lvl="1"/>
            <a:r>
              <a:rPr lang="en-GB" sz="2000" dirty="0"/>
              <a:t>Summarise</a:t>
            </a:r>
            <a:endParaRPr lang="en-GB" sz="2000" dirty="0">
              <a:cs typeface="Calibri"/>
            </a:endParaRPr>
          </a:p>
          <a:p>
            <a:pPr lvl="1"/>
            <a:r>
              <a:rPr lang="en-GB" sz="2000" dirty="0"/>
              <a:t>Interpret</a:t>
            </a:r>
            <a:endParaRPr lang="en-GB" sz="2000" dirty="0">
              <a:cs typeface="Calibri"/>
            </a:endParaRPr>
          </a:p>
          <a:p>
            <a:pPr lvl="1"/>
            <a:r>
              <a:rPr lang="en-GB" sz="2000" dirty="0"/>
              <a:t>Generate themes</a:t>
            </a:r>
            <a:endParaRPr lang="en-GB" sz="2000" dirty="0">
              <a:cs typeface="Calibri"/>
            </a:endParaRPr>
          </a:p>
          <a:p>
            <a:pPr lvl="1"/>
            <a:r>
              <a:rPr lang="en-GB" sz="2000" dirty="0"/>
              <a:t>Understand individuals</a:t>
            </a:r>
            <a:endParaRPr lang="en-GB" sz="2000" dirty="0">
              <a:cs typeface="Calibri"/>
            </a:endParaRPr>
          </a:p>
          <a:p>
            <a:pPr lvl="1"/>
            <a:r>
              <a:rPr lang="en-GB" sz="2000" dirty="0"/>
              <a:t>Understand groups</a:t>
            </a:r>
            <a:endParaRPr lang="en-GB" sz="2000" dirty="0">
              <a:cs typeface="Calibri"/>
            </a:endParaRPr>
          </a:p>
          <a:p>
            <a:pPr lvl="1"/>
            <a:r>
              <a:rPr lang="en-GB" sz="2000" dirty="0"/>
              <a:t>Raise issues</a:t>
            </a:r>
            <a:endParaRPr lang="en-GB" sz="2000" dirty="0">
              <a:cs typeface="Calibri"/>
            </a:endParaRPr>
          </a:p>
          <a:p>
            <a:pPr lvl="1"/>
            <a:r>
              <a:rPr lang="en-GB" sz="2000" dirty="0"/>
              <a:t>Demonstrate</a:t>
            </a:r>
            <a:endParaRPr lang="en-GB" sz="2000" dirty="0">
              <a:cs typeface="Calibri"/>
            </a:endParaRPr>
          </a:p>
          <a:p>
            <a:pPr lvl="1"/>
            <a:r>
              <a:rPr lang="en-GB" sz="2000" dirty="0"/>
              <a:t>Explore</a:t>
            </a:r>
            <a:endParaRPr lang="en-GB" sz="2000" dirty="0">
              <a:cs typeface="Calibri"/>
            </a:endParaRPr>
          </a:p>
          <a:p>
            <a:endParaRPr lang="en-GB" sz="1700" dirty="0"/>
          </a:p>
          <a:p>
            <a:endParaRPr lang="en-GB" sz="1700" dirty="0"/>
          </a:p>
          <a:p>
            <a:endParaRPr lang="en-GB" sz="1700" dirty="0"/>
          </a:p>
          <a:p>
            <a:pPr marL="0" indent="0">
              <a:buNone/>
            </a:pPr>
            <a:endParaRPr lang="en-GB" sz="1700" dirty="0"/>
          </a:p>
          <a:p>
            <a:pPr marL="0" indent="0">
              <a:buNone/>
            </a:pPr>
            <a:endParaRPr lang="en-US" sz="1700" dirty="0"/>
          </a:p>
        </p:txBody>
      </p:sp>
      <p:pic>
        <p:nvPicPr>
          <p:cNvPr id="5" name="Picture 5" descr="Analysis Analyzing Data Analyze - Free photo on Pixabay">
            <a:extLst>
              <a:ext uri="{FF2B5EF4-FFF2-40B4-BE49-F238E27FC236}">
                <a16:creationId xmlns:a16="http://schemas.microsoft.com/office/drawing/2014/main" id="{F8A543CD-8AB3-51D1-5388-CD266F3E9CB6}"/>
              </a:ext>
            </a:extLst>
          </p:cNvPr>
          <p:cNvPicPr>
            <a:picLocks noChangeAspect="1"/>
          </p:cNvPicPr>
          <p:nvPr/>
        </p:nvPicPr>
        <p:blipFill rotWithShape="1">
          <a:blip r:embed="rId3"/>
          <a:srcRect r="12500"/>
          <a:stretch/>
        </p:blipFill>
        <p:spPr>
          <a:xfrm>
            <a:off x="20" y="10"/>
            <a:ext cx="4635571" cy="6857990"/>
          </a:xfrm>
          <a:prstGeom prst="rect">
            <a:avLst/>
          </a:prstGeom>
          <a:effectLst/>
        </p:spPr>
      </p:pic>
    </p:spTree>
    <p:extLst>
      <p:ext uri="{BB962C8B-B14F-4D97-AF65-F5344CB8AC3E}">
        <p14:creationId xmlns:p14="http://schemas.microsoft.com/office/powerpoint/2010/main" val="406950804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6806B2-CFC3-4D59-8FCB-1110AA091461}"/>
              </a:ext>
            </a:extLst>
          </p:cNvPr>
          <p:cNvSpPr>
            <a:spLocks noGrp="1"/>
          </p:cNvSpPr>
          <p:nvPr>
            <p:ph type="title"/>
          </p:nvPr>
        </p:nvSpPr>
        <p:spPr>
          <a:xfrm>
            <a:off x="4965431" y="146189"/>
            <a:ext cx="6586491" cy="1286160"/>
          </a:xfrm>
        </p:spPr>
        <p:txBody>
          <a:bodyPr anchor="b">
            <a:normAutofit/>
          </a:bodyPr>
          <a:lstStyle/>
          <a:p>
            <a:r>
              <a:rPr lang="en-GB" dirty="0">
                <a:cs typeface="Calibri Light"/>
              </a:rPr>
              <a:t>task</a:t>
            </a:r>
            <a:endParaRPr lang="en-GB" dirty="0"/>
          </a:p>
        </p:txBody>
      </p:sp>
      <p:sp>
        <p:nvSpPr>
          <p:cNvPr id="3" name="Content Placeholder 2">
            <a:extLst>
              <a:ext uri="{FF2B5EF4-FFF2-40B4-BE49-F238E27FC236}">
                <a16:creationId xmlns:a16="http://schemas.microsoft.com/office/drawing/2014/main" id="{2F555EB3-CE7B-41D7-A6DE-8F87A4D73C2D}"/>
              </a:ext>
            </a:extLst>
          </p:cNvPr>
          <p:cNvSpPr>
            <a:spLocks noGrp="1"/>
          </p:cNvSpPr>
          <p:nvPr>
            <p:ph idx="1"/>
          </p:nvPr>
        </p:nvSpPr>
        <p:spPr>
          <a:xfrm>
            <a:off x="4965431" y="1690777"/>
            <a:ext cx="7076940" cy="4721525"/>
          </a:xfrm>
        </p:spPr>
        <p:txBody>
          <a:bodyPr vert="horz" lIns="91440" tIns="45720" rIns="91440" bIns="45720" rtlCol="0" anchor="t">
            <a:normAutofit fontScale="85000" lnSpcReduction="20000"/>
          </a:bodyPr>
          <a:lstStyle/>
          <a:p>
            <a:r>
              <a:rPr lang="en-GB" sz="3000" dirty="0">
                <a:cs typeface="Calibri"/>
              </a:rPr>
              <a:t>Go back to your research question.</a:t>
            </a:r>
          </a:p>
          <a:p>
            <a:endParaRPr lang="en-GB" sz="3000" dirty="0">
              <a:cs typeface="Calibri"/>
            </a:endParaRPr>
          </a:p>
          <a:p>
            <a:r>
              <a:rPr lang="en-GB" sz="3000" dirty="0">
                <a:cs typeface="Calibri"/>
              </a:rPr>
              <a:t>Which of these elements are you trying to answer?</a:t>
            </a:r>
          </a:p>
          <a:p>
            <a:pPr lvl="1"/>
            <a:r>
              <a:rPr lang="en-GB" sz="2800" dirty="0"/>
              <a:t>Describe</a:t>
            </a:r>
            <a:endParaRPr lang="en-GB" sz="2800" dirty="0">
              <a:cs typeface="Calibri"/>
            </a:endParaRPr>
          </a:p>
          <a:p>
            <a:pPr lvl="1"/>
            <a:r>
              <a:rPr lang="en-GB" sz="2800" dirty="0"/>
              <a:t>Summarise</a:t>
            </a:r>
            <a:endParaRPr lang="en-GB" sz="2800" dirty="0">
              <a:cs typeface="Calibri"/>
            </a:endParaRPr>
          </a:p>
          <a:p>
            <a:pPr lvl="1"/>
            <a:r>
              <a:rPr lang="en-GB" sz="2800" dirty="0"/>
              <a:t>Interpret</a:t>
            </a:r>
            <a:endParaRPr lang="en-GB" sz="2800" dirty="0">
              <a:cs typeface="Calibri"/>
            </a:endParaRPr>
          </a:p>
          <a:p>
            <a:pPr lvl="1"/>
            <a:r>
              <a:rPr lang="en-GB" sz="2800" dirty="0"/>
              <a:t>Generate themes</a:t>
            </a:r>
            <a:endParaRPr lang="en-GB" sz="2800" dirty="0">
              <a:cs typeface="Calibri"/>
            </a:endParaRPr>
          </a:p>
          <a:p>
            <a:pPr lvl="1"/>
            <a:r>
              <a:rPr lang="en-GB" sz="2800" dirty="0"/>
              <a:t>Understand individuals</a:t>
            </a:r>
            <a:endParaRPr lang="en-GB" sz="2800" dirty="0">
              <a:cs typeface="Calibri"/>
            </a:endParaRPr>
          </a:p>
          <a:p>
            <a:pPr lvl="1"/>
            <a:r>
              <a:rPr lang="en-GB" sz="2800" dirty="0"/>
              <a:t>Understand groups</a:t>
            </a:r>
            <a:endParaRPr lang="en-GB" sz="2800" dirty="0">
              <a:cs typeface="Calibri"/>
            </a:endParaRPr>
          </a:p>
          <a:p>
            <a:pPr lvl="1"/>
            <a:r>
              <a:rPr lang="en-GB" sz="2800" dirty="0"/>
              <a:t>Raise issues</a:t>
            </a:r>
            <a:endParaRPr lang="en-GB" sz="2800" dirty="0">
              <a:cs typeface="Calibri"/>
            </a:endParaRPr>
          </a:p>
          <a:p>
            <a:pPr lvl="1"/>
            <a:r>
              <a:rPr lang="en-GB" sz="2800" dirty="0"/>
              <a:t>Demonstrate</a:t>
            </a:r>
            <a:endParaRPr lang="en-GB" sz="2800" dirty="0">
              <a:cs typeface="Calibri"/>
            </a:endParaRPr>
          </a:p>
          <a:p>
            <a:pPr lvl="1"/>
            <a:r>
              <a:rPr lang="en-GB" sz="2800" dirty="0"/>
              <a:t>Explore</a:t>
            </a:r>
            <a:endParaRPr lang="en-GB" sz="2800" dirty="0">
              <a:cs typeface="Calibri"/>
            </a:endParaRPr>
          </a:p>
          <a:p>
            <a:endParaRPr lang="en-GB" sz="3000" dirty="0">
              <a:cs typeface="Calibri"/>
            </a:endParaRPr>
          </a:p>
        </p:txBody>
      </p:sp>
      <p:pic>
        <p:nvPicPr>
          <p:cNvPr id="5" name="Picture 4" descr="Magnifying glass and question mark">
            <a:extLst>
              <a:ext uri="{FF2B5EF4-FFF2-40B4-BE49-F238E27FC236}">
                <a16:creationId xmlns:a16="http://schemas.microsoft.com/office/drawing/2014/main" id="{F04CCA13-E6B8-69E0-AA06-744A54B4D107}"/>
              </a:ext>
            </a:extLst>
          </p:cNvPr>
          <p:cNvPicPr>
            <a:picLocks noChangeAspect="1"/>
          </p:cNvPicPr>
          <p:nvPr/>
        </p:nvPicPr>
        <p:blipFill rotWithShape="1">
          <a:blip r:embed="rId3"/>
          <a:srcRect l="35219" r="26759" b="-2"/>
          <a:stretch/>
        </p:blipFill>
        <p:spPr>
          <a:xfrm>
            <a:off x="20" y="10"/>
            <a:ext cx="4635571" cy="6857990"/>
          </a:xfrm>
          <a:prstGeom prst="rect">
            <a:avLst/>
          </a:prstGeom>
          <a:effectLst/>
        </p:spPr>
      </p:pic>
    </p:spTree>
    <p:extLst>
      <p:ext uri="{BB962C8B-B14F-4D97-AF65-F5344CB8AC3E}">
        <p14:creationId xmlns:p14="http://schemas.microsoft.com/office/powerpoint/2010/main" val="427678844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3EA03EC-54B1-0EED-F413-935D5B678CDC}"/>
              </a:ext>
            </a:extLst>
          </p:cNvPr>
          <p:cNvSpPr>
            <a:spLocks noGrp="1"/>
          </p:cNvSpPr>
          <p:nvPr>
            <p:ph type="title"/>
          </p:nvPr>
        </p:nvSpPr>
        <p:spPr>
          <a:xfrm>
            <a:off x="1024128" y="585216"/>
            <a:ext cx="6066818" cy="1499616"/>
          </a:xfrm>
        </p:spPr>
        <p:txBody>
          <a:bodyPr>
            <a:normAutofit/>
          </a:bodyPr>
          <a:lstStyle/>
          <a:p>
            <a:r>
              <a:rPr lang="en-GB" sz="4000" dirty="0">
                <a:effectLst/>
                <a:latin typeface="Tw Cen MT Condensed"/>
                <a:ea typeface="Calibri" panose="020F0502020204030204" pitchFamily="34" charset="0"/>
                <a:cs typeface="Calibri"/>
              </a:rPr>
              <a:t>Analysing what we read</a:t>
            </a:r>
            <a:r>
              <a:rPr lang="en-GB" sz="4000" i="1" dirty="0">
                <a:latin typeface="Tw Cen MT Condensed"/>
                <a:ea typeface="Calibri" panose="020F0502020204030204" pitchFamily="34" charset="0"/>
                <a:cs typeface="Calibri"/>
              </a:rPr>
              <a:t> </a:t>
            </a:r>
            <a:endParaRPr lang="en-GB" sz="4000">
              <a:latin typeface="Tw Cen MT Condensed"/>
            </a:endParaRPr>
          </a:p>
        </p:txBody>
      </p:sp>
      <p:sp>
        <p:nvSpPr>
          <p:cNvPr id="3" name="Content Placeholder 2">
            <a:extLst>
              <a:ext uri="{FF2B5EF4-FFF2-40B4-BE49-F238E27FC236}">
                <a16:creationId xmlns:a16="http://schemas.microsoft.com/office/drawing/2014/main" id="{97E6A9B5-888C-248F-89F3-18BAF47E03E5}"/>
              </a:ext>
            </a:extLst>
          </p:cNvPr>
          <p:cNvSpPr>
            <a:spLocks noGrp="1"/>
          </p:cNvSpPr>
          <p:nvPr>
            <p:ph idx="1"/>
          </p:nvPr>
        </p:nvSpPr>
        <p:spPr>
          <a:xfrm>
            <a:off x="289023" y="1622613"/>
            <a:ext cx="7124652" cy="4686747"/>
          </a:xfrm>
        </p:spPr>
        <p:txBody>
          <a:bodyPr vert="horz" lIns="91440" tIns="45720" rIns="91440" bIns="45720" rtlCol="0" anchor="t">
            <a:noAutofit/>
          </a:bodyPr>
          <a:lstStyle/>
          <a:p>
            <a:pPr marL="0" indent="0">
              <a:buNone/>
            </a:pPr>
            <a:endParaRPr lang="en-GB" sz="1500" b="1" i="0" dirty="0">
              <a:effectLst/>
              <a:latin typeface="Muli"/>
            </a:endParaRPr>
          </a:p>
          <a:p>
            <a:r>
              <a:rPr lang="en-GB" sz="2000" b="1" i="0" dirty="0">
                <a:effectLst/>
                <a:latin typeface="TW Cen MT"/>
              </a:rPr>
              <a:t>Content Analysis </a:t>
            </a:r>
            <a:r>
              <a:rPr lang="en-GB" sz="2000" b="0" i="0" dirty="0">
                <a:effectLst/>
                <a:latin typeface="TW Cen MT"/>
              </a:rPr>
              <a:t>- used to identify the patterns that emerge from text by grouping content into words, concepts and themes</a:t>
            </a:r>
          </a:p>
          <a:p>
            <a:r>
              <a:rPr lang="en-GB" sz="2000" b="1" i="0" dirty="0">
                <a:effectLst/>
                <a:latin typeface="TW Cen MT"/>
              </a:rPr>
              <a:t>Narrative Analysis - </a:t>
            </a:r>
            <a:r>
              <a:rPr lang="en-GB" sz="2000" b="0" i="0" dirty="0">
                <a:effectLst/>
                <a:latin typeface="TW Cen MT"/>
              </a:rPr>
              <a:t>focuses on the stories people tell and the language they use to make sense of them</a:t>
            </a:r>
          </a:p>
          <a:p>
            <a:r>
              <a:rPr lang="en-GB" sz="2000" b="1" i="0" dirty="0">
                <a:effectLst/>
                <a:latin typeface="TW Cen MT"/>
              </a:rPr>
              <a:t>Discourse Analysis - </a:t>
            </a:r>
            <a:r>
              <a:rPr lang="en-GB" sz="2000" b="0" i="0" dirty="0">
                <a:effectLst/>
                <a:latin typeface="TW Cen MT"/>
              </a:rPr>
              <a:t>used to get a thorough understanding of the political, cultural and power dynamics that exist in specific situations. </a:t>
            </a:r>
          </a:p>
          <a:p>
            <a:pPr>
              <a:buClr>
                <a:srgbClr val="B479B2"/>
              </a:buClr>
            </a:pPr>
            <a:r>
              <a:rPr lang="en-GB" sz="2000" b="1" dirty="0">
                <a:latin typeface="TW Cen MT"/>
                <a:ea typeface="+mn-lt"/>
                <a:cs typeface="+mn-lt"/>
              </a:rPr>
              <a:t>Grounded Theory - </a:t>
            </a:r>
            <a:r>
              <a:rPr lang="en-GB" sz="2000" dirty="0">
                <a:latin typeface="TW Cen MT"/>
                <a:ea typeface="+mn-lt"/>
                <a:cs typeface="+mn-lt"/>
              </a:rPr>
              <a:t>formulates a theory around a single data case based on actual data and not entirely speculative. Then, additional cases can be examined to see if they are relevant and can add to the original theory.</a:t>
            </a:r>
          </a:p>
          <a:p>
            <a:r>
              <a:rPr lang="en-GB" sz="2000" b="1" i="0" dirty="0">
                <a:effectLst/>
                <a:latin typeface="TW Cen MT"/>
              </a:rPr>
              <a:t>Thematic Analysis - </a:t>
            </a:r>
            <a:r>
              <a:rPr lang="en-GB" sz="2000" b="0" i="0" dirty="0">
                <a:effectLst/>
                <a:latin typeface="TW Cen MT"/>
              </a:rPr>
              <a:t>used to deduce the meaning behind the words that people use. This is accomplished by discovering repeating themes in text. </a:t>
            </a:r>
          </a:p>
          <a:p>
            <a:endParaRPr lang="en-GB" sz="1500" b="0" i="0" dirty="0">
              <a:effectLst/>
              <a:latin typeface="Muli"/>
            </a:endParaRPr>
          </a:p>
          <a:p>
            <a:endParaRPr lang="en-GB" sz="1500" b="0" i="0" dirty="0">
              <a:effectLst/>
              <a:latin typeface="Muli"/>
            </a:endParaRPr>
          </a:p>
          <a:p>
            <a:endParaRPr lang="en-GB" sz="1500" b="1" i="0" dirty="0">
              <a:effectLst/>
              <a:latin typeface="Muli"/>
            </a:endParaRPr>
          </a:p>
          <a:p>
            <a:endParaRPr lang="en-GB" sz="1500" b="1" i="0" dirty="0">
              <a:effectLst/>
              <a:latin typeface="Muli"/>
            </a:endParaRPr>
          </a:p>
          <a:p>
            <a:endParaRPr lang="en-GB" sz="1500" dirty="0"/>
          </a:p>
        </p:txBody>
      </p:sp>
      <p:pic>
        <p:nvPicPr>
          <p:cNvPr id="5" name="Picture 5" descr="Black puzzle pieces">
            <a:extLst>
              <a:ext uri="{FF2B5EF4-FFF2-40B4-BE49-F238E27FC236}">
                <a16:creationId xmlns:a16="http://schemas.microsoft.com/office/drawing/2014/main" id="{CD388713-AE77-2C2A-64AE-650F4984F256}"/>
              </a:ext>
            </a:extLst>
          </p:cNvPr>
          <p:cNvPicPr>
            <a:picLocks noChangeAspect="1"/>
          </p:cNvPicPr>
          <p:nvPr/>
        </p:nvPicPr>
        <p:blipFill rotWithShape="1">
          <a:blip r:embed="rId2"/>
          <a:srcRect l="5886" r="57751" b="1"/>
          <a:stretch/>
        </p:blipFill>
        <p:spPr>
          <a:xfrm>
            <a:off x="7552266" y="10"/>
            <a:ext cx="4639733" cy="6857990"/>
          </a:xfrm>
          <a:prstGeom prst="rect">
            <a:avLst/>
          </a:prstGeom>
        </p:spPr>
      </p:pic>
      <p:sp>
        <p:nvSpPr>
          <p:cNvPr id="6" name="TextBox 5">
            <a:extLst>
              <a:ext uri="{FF2B5EF4-FFF2-40B4-BE49-F238E27FC236}">
                <a16:creationId xmlns:a16="http://schemas.microsoft.com/office/drawing/2014/main" id="{66DDB683-6DD5-830C-688F-B49E7A703A74}"/>
              </a:ext>
            </a:extLst>
          </p:cNvPr>
          <p:cNvSpPr txBox="1"/>
          <p:nvPr/>
        </p:nvSpPr>
        <p:spPr>
          <a:xfrm>
            <a:off x="8396715" y="1688916"/>
            <a:ext cx="3065929" cy="2862322"/>
          </a:xfrm>
          <a:prstGeom prst="rect">
            <a:avLst/>
          </a:prstGeom>
          <a:solidFill>
            <a:schemeClr val="tx1">
              <a:lumMod val="75000"/>
              <a:lumOff val="25000"/>
            </a:schemeClr>
          </a:solidFill>
          <a:ln>
            <a:solidFill>
              <a:schemeClr val="tx1">
                <a:lumMod val="75000"/>
                <a:lumOff val="25000"/>
              </a:schemeClr>
            </a:solid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3600" dirty="0">
                <a:solidFill>
                  <a:schemeClr val="bg1"/>
                </a:solidFill>
              </a:rPr>
              <a:t>Several options for analysing data that involves words are available.</a:t>
            </a:r>
          </a:p>
        </p:txBody>
      </p:sp>
    </p:spTree>
    <p:extLst>
      <p:ext uri="{BB962C8B-B14F-4D97-AF65-F5344CB8AC3E}">
        <p14:creationId xmlns:p14="http://schemas.microsoft.com/office/powerpoint/2010/main" val="254135521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descr="A group of people's heads with gears and speech bubbles&#10;&#10;Description automatically generated">
            <a:extLst>
              <a:ext uri="{FF2B5EF4-FFF2-40B4-BE49-F238E27FC236}">
                <a16:creationId xmlns:a16="http://schemas.microsoft.com/office/drawing/2014/main" id="{FE76E9B0-8BD3-5531-4047-E290B3A2B561}"/>
              </a:ext>
            </a:extLst>
          </p:cNvPr>
          <p:cNvPicPr>
            <a:picLocks noChangeAspect="1"/>
          </p:cNvPicPr>
          <p:nvPr/>
        </p:nvPicPr>
        <p:blipFill>
          <a:blip r:embed="rId2">
            <a:alphaModFix amt="35000"/>
            <a:extLst>
              <a:ext uri="{28A0092B-C50C-407E-A947-70E740481C1C}">
                <a14:useLocalDpi xmlns:a14="http://schemas.microsoft.com/office/drawing/2010/main" val="0"/>
              </a:ext>
            </a:extLst>
          </a:blip>
          <a:stretch>
            <a:fillRect/>
          </a:stretch>
        </p:blipFill>
        <p:spPr>
          <a:xfrm>
            <a:off x="180109" y="-118352"/>
            <a:ext cx="11831782" cy="7094704"/>
          </a:xfrm>
          <a:prstGeom prst="rect">
            <a:avLst/>
          </a:prstGeom>
        </p:spPr>
      </p:pic>
      <p:sp>
        <p:nvSpPr>
          <p:cNvPr id="2" name="Title 1">
            <a:extLst>
              <a:ext uri="{FF2B5EF4-FFF2-40B4-BE49-F238E27FC236}">
                <a16:creationId xmlns:a16="http://schemas.microsoft.com/office/drawing/2014/main" id="{2760327B-8242-E2A9-63C3-A744074D6333}"/>
              </a:ext>
            </a:extLst>
          </p:cNvPr>
          <p:cNvSpPr>
            <a:spLocks noGrp="1"/>
          </p:cNvSpPr>
          <p:nvPr>
            <p:ph type="title"/>
          </p:nvPr>
        </p:nvSpPr>
        <p:spPr/>
        <p:txBody>
          <a:bodyPr/>
          <a:lstStyle/>
          <a:p>
            <a:r>
              <a:rPr lang="en-GB" dirty="0"/>
              <a:t>Things to consider: transcription</a:t>
            </a:r>
          </a:p>
        </p:txBody>
      </p:sp>
      <p:sp>
        <p:nvSpPr>
          <p:cNvPr id="3" name="Content Placeholder 2">
            <a:extLst>
              <a:ext uri="{FF2B5EF4-FFF2-40B4-BE49-F238E27FC236}">
                <a16:creationId xmlns:a16="http://schemas.microsoft.com/office/drawing/2014/main" id="{D0C3172F-EE99-C2FE-CBEC-1212B51BA235}"/>
              </a:ext>
            </a:extLst>
          </p:cNvPr>
          <p:cNvSpPr>
            <a:spLocks noGrp="1"/>
          </p:cNvSpPr>
          <p:nvPr>
            <p:ph idx="1"/>
          </p:nvPr>
        </p:nvSpPr>
        <p:spPr>
          <a:xfrm>
            <a:off x="2609088" y="2525132"/>
            <a:ext cx="2406257" cy="800793"/>
          </a:xfrm>
        </p:spPr>
        <p:txBody>
          <a:bodyPr>
            <a:normAutofit/>
          </a:bodyPr>
          <a:lstStyle/>
          <a:p>
            <a:r>
              <a:rPr lang="en-GB" sz="3000" b="1" dirty="0">
                <a:solidFill>
                  <a:srgbClr val="FF00FF"/>
                </a:solidFill>
              </a:rPr>
              <a:t>Context?</a:t>
            </a:r>
          </a:p>
        </p:txBody>
      </p:sp>
      <p:sp>
        <p:nvSpPr>
          <p:cNvPr id="4" name="TextBox 3">
            <a:extLst>
              <a:ext uri="{FF2B5EF4-FFF2-40B4-BE49-F238E27FC236}">
                <a16:creationId xmlns:a16="http://schemas.microsoft.com/office/drawing/2014/main" id="{2D5EB463-9294-4568-59F2-7BE9D4C0F81F}"/>
              </a:ext>
            </a:extLst>
          </p:cNvPr>
          <p:cNvSpPr txBox="1"/>
          <p:nvPr/>
        </p:nvSpPr>
        <p:spPr>
          <a:xfrm>
            <a:off x="7408022" y="5142994"/>
            <a:ext cx="3336178" cy="861774"/>
          </a:xfrm>
          <a:prstGeom prst="rect">
            <a:avLst/>
          </a:prstGeom>
          <a:noFill/>
        </p:spPr>
        <p:txBody>
          <a:bodyPr wrap="square" rtlCol="0">
            <a:spAutoFit/>
          </a:bodyPr>
          <a:lstStyle/>
          <a:p>
            <a:r>
              <a:rPr lang="en-GB" sz="3000" b="1" dirty="0">
                <a:solidFill>
                  <a:srgbClr val="00B050"/>
                </a:solidFill>
              </a:rPr>
              <a:t>Verbatim?</a:t>
            </a:r>
          </a:p>
          <a:p>
            <a:r>
              <a:rPr lang="en-GB" sz="2000" b="1" dirty="0">
                <a:solidFill>
                  <a:srgbClr val="00B050"/>
                </a:solidFill>
              </a:rPr>
              <a:t> u</a:t>
            </a:r>
            <a:r>
              <a:rPr lang="en-GB" sz="2000" b="1" i="0" dirty="0">
                <a:solidFill>
                  <a:srgbClr val="00B050"/>
                </a:solidFill>
                <a:effectLst/>
              </a:rPr>
              <a:t>m / ah</a:t>
            </a:r>
            <a:r>
              <a:rPr lang="en-GB" sz="2000" b="1" dirty="0">
                <a:solidFill>
                  <a:srgbClr val="00B050"/>
                </a:solidFill>
              </a:rPr>
              <a:t> /</a:t>
            </a:r>
            <a:r>
              <a:rPr lang="en-GB" sz="2000" b="1" i="0" dirty="0">
                <a:solidFill>
                  <a:srgbClr val="00B050"/>
                </a:solidFill>
                <a:effectLst/>
              </a:rPr>
              <a:t> like </a:t>
            </a:r>
            <a:endParaRPr lang="en-GB" sz="2000" b="1" dirty="0">
              <a:solidFill>
                <a:srgbClr val="00B050"/>
              </a:solidFill>
            </a:endParaRPr>
          </a:p>
        </p:txBody>
      </p:sp>
      <p:sp>
        <p:nvSpPr>
          <p:cNvPr id="5" name="TextBox 4">
            <a:extLst>
              <a:ext uri="{FF2B5EF4-FFF2-40B4-BE49-F238E27FC236}">
                <a16:creationId xmlns:a16="http://schemas.microsoft.com/office/drawing/2014/main" id="{1AEF8BEF-98A5-D6B1-F956-C004DDF48ECA}"/>
              </a:ext>
            </a:extLst>
          </p:cNvPr>
          <p:cNvSpPr txBox="1"/>
          <p:nvPr/>
        </p:nvSpPr>
        <p:spPr>
          <a:xfrm>
            <a:off x="8562110" y="3942172"/>
            <a:ext cx="2776450" cy="553998"/>
          </a:xfrm>
          <a:prstGeom prst="rect">
            <a:avLst/>
          </a:prstGeom>
          <a:noFill/>
        </p:spPr>
        <p:txBody>
          <a:bodyPr wrap="square" rtlCol="0">
            <a:spAutoFit/>
          </a:bodyPr>
          <a:lstStyle/>
          <a:p>
            <a:r>
              <a:rPr lang="en-GB" sz="3000" b="1" dirty="0">
                <a:solidFill>
                  <a:schemeClr val="accent2"/>
                </a:solidFill>
              </a:rPr>
              <a:t>Pseudonyms?</a:t>
            </a:r>
          </a:p>
        </p:txBody>
      </p:sp>
      <p:sp>
        <p:nvSpPr>
          <p:cNvPr id="6" name="TextBox 5">
            <a:extLst>
              <a:ext uri="{FF2B5EF4-FFF2-40B4-BE49-F238E27FC236}">
                <a16:creationId xmlns:a16="http://schemas.microsoft.com/office/drawing/2014/main" id="{EDCEDC3D-9E3D-A759-9A1A-0138BE171199}"/>
              </a:ext>
            </a:extLst>
          </p:cNvPr>
          <p:cNvSpPr txBox="1"/>
          <p:nvPr/>
        </p:nvSpPr>
        <p:spPr>
          <a:xfrm>
            <a:off x="1773380" y="5347273"/>
            <a:ext cx="4156365" cy="553998"/>
          </a:xfrm>
          <a:prstGeom prst="rect">
            <a:avLst/>
          </a:prstGeom>
          <a:noFill/>
        </p:spPr>
        <p:txBody>
          <a:bodyPr wrap="square" rtlCol="0">
            <a:spAutoFit/>
          </a:bodyPr>
          <a:lstStyle/>
          <a:p>
            <a:r>
              <a:rPr lang="en-GB" sz="3000" b="1" dirty="0">
                <a:solidFill>
                  <a:srgbClr val="6A22DE"/>
                </a:solidFill>
              </a:rPr>
              <a:t>Non-verbal responses?</a:t>
            </a:r>
          </a:p>
        </p:txBody>
      </p:sp>
      <p:sp>
        <p:nvSpPr>
          <p:cNvPr id="7" name="TextBox 6">
            <a:extLst>
              <a:ext uri="{FF2B5EF4-FFF2-40B4-BE49-F238E27FC236}">
                <a16:creationId xmlns:a16="http://schemas.microsoft.com/office/drawing/2014/main" id="{9A4F0C65-E87B-F09F-BE17-781553789DE4}"/>
              </a:ext>
            </a:extLst>
          </p:cNvPr>
          <p:cNvSpPr txBox="1"/>
          <p:nvPr/>
        </p:nvSpPr>
        <p:spPr>
          <a:xfrm>
            <a:off x="6985462" y="2593110"/>
            <a:ext cx="3153295" cy="553998"/>
          </a:xfrm>
          <a:prstGeom prst="rect">
            <a:avLst/>
          </a:prstGeom>
          <a:noFill/>
        </p:spPr>
        <p:txBody>
          <a:bodyPr wrap="square" rtlCol="0">
            <a:spAutoFit/>
          </a:bodyPr>
          <a:lstStyle/>
          <a:p>
            <a:r>
              <a:rPr lang="en-GB" sz="3000" b="1" dirty="0">
                <a:solidFill>
                  <a:srgbClr val="FF9900"/>
                </a:solidFill>
              </a:rPr>
              <a:t>Thick description?</a:t>
            </a:r>
          </a:p>
        </p:txBody>
      </p:sp>
      <p:sp>
        <p:nvSpPr>
          <p:cNvPr id="8" name="TextBox 7">
            <a:extLst>
              <a:ext uri="{FF2B5EF4-FFF2-40B4-BE49-F238E27FC236}">
                <a16:creationId xmlns:a16="http://schemas.microsoft.com/office/drawing/2014/main" id="{F5578730-26FF-0B5D-BC0F-1C43FEF332DA}"/>
              </a:ext>
            </a:extLst>
          </p:cNvPr>
          <p:cNvSpPr txBox="1"/>
          <p:nvPr/>
        </p:nvSpPr>
        <p:spPr>
          <a:xfrm>
            <a:off x="920773" y="3976594"/>
            <a:ext cx="2891444" cy="553998"/>
          </a:xfrm>
          <a:prstGeom prst="rect">
            <a:avLst/>
          </a:prstGeom>
          <a:noFill/>
        </p:spPr>
        <p:txBody>
          <a:bodyPr wrap="square" rtlCol="0">
            <a:spAutoFit/>
          </a:bodyPr>
          <a:lstStyle/>
          <a:p>
            <a:r>
              <a:rPr lang="en-GB" sz="3000" b="1" dirty="0">
                <a:solidFill>
                  <a:schemeClr val="accent4">
                    <a:lumMod val="75000"/>
                  </a:schemeClr>
                </a:solidFill>
              </a:rPr>
              <a:t>Tone of voice?</a:t>
            </a:r>
          </a:p>
        </p:txBody>
      </p:sp>
    </p:spTree>
    <p:extLst>
      <p:ext uri="{BB962C8B-B14F-4D97-AF65-F5344CB8AC3E}">
        <p14:creationId xmlns:p14="http://schemas.microsoft.com/office/powerpoint/2010/main" val="238169794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DB3A41B-EC44-D2AE-821F-B09CAB36AE41}"/>
              </a:ext>
            </a:extLst>
          </p:cNvPr>
          <p:cNvSpPr>
            <a:spLocks noGrp="1"/>
          </p:cNvSpPr>
          <p:nvPr>
            <p:ph type="title"/>
          </p:nvPr>
        </p:nvSpPr>
        <p:spPr/>
        <p:txBody>
          <a:bodyPr/>
          <a:lstStyle/>
          <a:p>
            <a:r>
              <a:rPr lang="en-GB" dirty="0"/>
              <a:t>Things to consider: transcription</a:t>
            </a:r>
          </a:p>
        </p:txBody>
      </p:sp>
      <p:graphicFrame>
        <p:nvGraphicFramePr>
          <p:cNvPr id="6" name="Content Placeholder 2">
            <a:extLst>
              <a:ext uri="{FF2B5EF4-FFF2-40B4-BE49-F238E27FC236}">
                <a16:creationId xmlns:a16="http://schemas.microsoft.com/office/drawing/2014/main" id="{B45CEC46-26B1-C6BD-2E63-E095263CD3AB}"/>
              </a:ext>
            </a:extLst>
          </p:cNvPr>
          <p:cNvGraphicFramePr>
            <a:graphicFrameLocks noGrp="1"/>
          </p:cNvGraphicFramePr>
          <p:nvPr>
            <p:ph idx="1"/>
            <p:extLst>
              <p:ext uri="{D42A27DB-BD31-4B8C-83A1-F6EECF244321}">
                <p14:modId xmlns:p14="http://schemas.microsoft.com/office/powerpoint/2010/main" val="996803006"/>
              </p:ext>
            </p:extLst>
          </p:nvPr>
        </p:nvGraphicFramePr>
        <p:xfrm>
          <a:off x="1024128" y="2286000"/>
          <a:ext cx="9720073" cy="402336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TextBox 3">
            <a:extLst>
              <a:ext uri="{FF2B5EF4-FFF2-40B4-BE49-F238E27FC236}">
                <a16:creationId xmlns:a16="http://schemas.microsoft.com/office/drawing/2014/main" id="{F4513930-9392-9D5D-E9D1-F364EF2AE7EE}"/>
              </a:ext>
            </a:extLst>
          </p:cNvPr>
          <p:cNvSpPr txBox="1"/>
          <p:nvPr/>
        </p:nvSpPr>
        <p:spPr>
          <a:xfrm>
            <a:off x="9714807" y="266007"/>
            <a:ext cx="2232661" cy="646331"/>
          </a:xfrm>
          <a:prstGeom prst="rect">
            <a:avLst/>
          </a:prstGeom>
          <a:noFill/>
          <a:ln>
            <a:solidFill>
              <a:schemeClr val="accent1"/>
            </a:solidFill>
          </a:ln>
        </p:spPr>
        <p:txBody>
          <a:bodyPr wrap="square" rtlCol="0">
            <a:spAutoFit/>
          </a:bodyPr>
          <a:lstStyle/>
          <a:p>
            <a:r>
              <a:rPr lang="en-GB" dirty="0">
                <a:hlinkClick r:id="rId7"/>
              </a:rPr>
              <a:t>www.youtube.com/watch?v=NzVjlKR4HQQ</a:t>
            </a:r>
            <a:r>
              <a:rPr lang="en-GB" dirty="0"/>
              <a:t> </a:t>
            </a:r>
          </a:p>
        </p:txBody>
      </p:sp>
      <p:sp>
        <p:nvSpPr>
          <p:cNvPr id="5" name="TextBox 4">
            <a:extLst>
              <a:ext uri="{FF2B5EF4-FFF2-40B4-BE49-F238E27FC236}">
                <a16:creationId xmlns:a16="http://schemas.microsoft.com/office/drawing/2014/main" id="{AEC230EC-C372-9819-41ED-0DC9ED860EB8}"/>
              </a:ext>
            </a:extLst>
          </p:cNvPr>
          <p:cNvSpPr txBox="1"/>
          <p:nvPr/>
        </p:nvSpPr>
        <p:spPr>
          <a:xfrm>
            <a:off x="7791797" y="6071031"/>
            <a:ext cx="4211782" cy="646331"/>
          </a:xfrm>
          <a:prstGeom prst="rect">
            <a:avLst/>
          </a:prstGeom>
          <a:noFill/>
          <a:ln>
            <a:solidFill>
              <a:schemeClr val="accent1"/>
            </a:solidFill>
          </a:ln>
        </p:spPr>
        <p:txBody>
          <a:bodyPr wrap="square" rtlCol="0">
            <a:spAutoFit/>
          </a:bodyPr>
          <a:lstStyle/>
          <a:p>
            <a:r>
              <a:rPr lang="en-GB" sz="1200" b="0" i="0" dirty="0">
                <a:solidFill>
                  <a:srgbClr val="212121"/>
                </a:solidFill>
                <a:effectLst/>
                <a:latin typeface="BlinkMacSystemFont"/>
              </a:rPr>
              <a:t>Oliver, D.G., </a:t>
            </a:r>
            <a:r>
              <a:rPr lang="en-GB" sz="1200" b="0" i="0" dirty="0" err="1">
                <a:solidFill>
                  <a:srgbClr val="212121"/>
                </a:solidFill>
                <a:effectLst/>
                <a:latin typeface="BlinkMacSystemFont"/>
              </a:rPr>
              <a:t>Serovich</a:t>
            </a:r>
            <a:r>
              <a:rPr lang="en-GB" sz="1200" dirty="0">
                <a:solidFill>
                  <a:srgbClr val="212121"/>
                </a:solidFill>
                <a:latin typeface="BlinkMacSystemFont"/>
              </a:rPr>
              <a:t>, J.</a:t>
            </a:r>
            <a:r>
              <a:rPr lang="en-GB" sz="1200" b="0" i="0" dirty="0">
                <a:solidFill>
                  <a:srgbClr val="212121"/>
                </a:solidFill>
                <a:effectLst/>
                <a:latin typeface="BlinkMacSystemFont"/>
              </a:rPr>
              <a:t>M. &amp; Mason, T.L. (2005) Constraints and Opportunities with Interview Transcription: Towards Reflection in Qualitative Research. Soc Forces. Dec; 84(2): 1273-1289. </a:t>
            </a:r>
            <a:endParaRPr lang="en-GB" sz="1200" dirty="0"/>
          </a:p>
        </p:txBody>
      </p:sp>
    </p:spTree>
    <p:extLst>
      <p:ext uri="{BB962C8B-B14F-4D97-AF65-F5344CB8AC3E}">
        <p14:creationId xmlns:p14="http://schemas.microsoft.com/office/powerpoint/2010/main" val="368596576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498ADB4-DBF0-C626-49FC-5DFECCD83C91}"/>
              </a:ext>
            </a:extLst>
          </p:cNvPr>
          <p:cNvSpPr>
            <a:spLocks noGrp="1"/>
          </p:cNvSpPr>
          <p:nvPr>
            <p:ph type="title"/>
          </p:nvPr>
        </p:nvSpPr>
        <p:spPr/>
        <p:txBody>
          <a:bodyPr/>
          <a:lstStyle/>
          <a:p>
            <a:r>
              <a:rPr lang="en-GB" dirty="0"/>
              <a:t>Things to consider: transcription</a:t>
            </a:r>
          </a:p>
        </p:txBody>
      </p:sp>
      <p:pic>
        <p:nvPicPr>
          <p:cNvPr id="5" name="Content Placeholder 4" descr="A list of a person's health&#10;&#10;AI-generated content may be incorrect.">
            <a:extLst>
              <a:ext uri="{FF2B5EF4-FFF2-40B4-BE49-F238E27FC236}">
                <a16:creationId xmlns:a16="http://schemas.microsoft.com/office/drawing/2014/main" id="{AFFE563F-0088-001D-E283-C873A7ACBB4A}"/>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461347" y="2243618"/>
            <a:ext cx="9570986" cy="3519873"/>
          </a:xfrm>
        </p:spPr>
      </p:pic>
      <p:sp>
        <p:nvSpPr>
          <p:cNvPr id="6" name="TextBox 5">
            <a:extLst>
              <a:ext uri="{FF2B5EF4-FFF2-40B4-BE49-F238E27FC236}">
                <a16:creationId xmlns:a16="http://schemas.microsoft.com/office/drawing/2014/main" id="{AFC7EA07-8F79-7FA3-0183-D81B0B11212C}"/>
              </a:ext>
            </a:extLst>
          </p:cNvPr>
          <p:cNvSpPr txBox="1"/>
          <p:nvPr/>
        </p:nvSpPr>
        <p:spPr>
          <a:xfrm>
            <a:off x="8938953" y="6320874"/>
            <a:ext cx="3064625" cy="369332"/>
          </a:xfrm>
          <a:prstGeom prst="rect">
            <a:avLst/>
          </a:prstGeom>
          <a:noFill/>
          <a:ln>
            <a:solidFill>
              <a:schemeClr val="accent1"/>
            </a:solidFill>
          </a:ln>
        </p:spPr>
        <p:txBody>
          <a:bodyPr wrap="square" rtlCol="0">
            <a:spAutoFit/>
          </a:bodyPr>
          <a:lstStyle/>
          <a:p>
            <a:r>
              <a:rPr lang="en-GB" dirty="0"/>
              <a:t>Image from Oliver et al., 2005</a:t>
            </a:r>
          </a:p>
        </p:txBody>
      </p:sp>
    </p:spTree>
    <p:extLst>
      <p:ext uri="{BB962C8B-B14F-4D97-AF65-F5344CB8AC3E}">
        <p14:creationId xmlns:p14="http://schemas.microsoft.com/office/powerpoint/2010/main" val="229648791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754AE97-2600-5D5E-4A65-6585ABF1AD35}"/>
              </a:ext>
            </a:extLst>
          </p:cNvPr>
          <p:cNvSpPr>
            <a:spLocks noGrp="1"/>
          </p:cNvSpPr>
          <p:nvPr>
            <p:ph type="title"/>
          </p:nvPr>
        </p:nvSpPr>
        <p:spPr/>
        <p:txBody>
          <a:bodyPr/>
          <a:lstStyle/>
          <a:p>
            <a:r>
              <a:rPr lang="en-GB" dirty="0"/>
              <a:t>Other Things to consider: transcription</a:t>
            </a:r>
          </a:p>
        </p:txBody>
      </p:sp>
      <p:sp>
        <p:nvSpPr>
          <p:cNvPr id="3" name="Content Placeholder 2">
            <a:extLst>
              <a:ext uri="{FF2B5EF4-FFF2-40B4-BE49-F238E27FC236}">
                <a16:creationId xmlns:a16="http://schemas.microsoft.com/office/drawing/2014/main" id="{ABC3B862-7346-0B8E-D922-A306B06BEF67}"/>
              </a:ext>
            </a:extLst>
          </p:cNvPr>
          <p:cNvSpPr>
            <a:spLocks noGrp="1"/>
          </p:cNvSpPr>
          <p:nvPr>
            <p:ph idx="1"/>
          </p:nvPr>
        </p:nvSpPr>
        <p:spPr/>
        <p:txBody>
          <a:bodyPr>
            <a:normAutofit lnSpcReduction="10000"/>
          </a:bodyPr>
          <a:lstStyle/>
          <a:p>
            <a:pPr algn="l" fontAlgn="ctr">
              <a:spcBef>
                <a:spcPts val="750"/>
              </a:spcBef>
              <a:spcAft>
                <a:spcPts val="600"/>
              </a:spcAft>
              <a:buFont typeface="Arial" panose="020B0604020202020204" pitchFamily="34" charset="0"/>
              <a:buChar char="•"/>
            </a:pPr>
            <a:r>
              <a:rPr lang="en-GB" b="1" i="0" dirty="0">
                <a:solidFill>
                  <a:srgbClr val="001D35"/>
                </a:solidFill>
                <a:effectLst/>
                <a:latin typeface="Google Sans"/>
              </a:rPr>
              <a:t> </a:t>
            </a:r>
            <a:r>
              <a:rPr lang="en-GB" b="1" i="0" dirty="0">
                <a:solidFill>
                  <a:srgbClr val="001D35"/>
                </a:solidFill>
                <a:effectLst/>
              </a:rPr>
              <a:t>Speaker labels:</a:t>
            </a:r>
            <a:r>
              <a:rPr lang="en-GB" b="0" i="0" dirty="0">
                <a:solidFill>
                  <a:srgbClr val="001D35"/>
                </a:solidFill>
                <a:effectLst/>
              </a:rPr>
              <a:t> Clearly identify who is speaking at each turn using speaker labels (e.g.: Interviewer: / Interviewee:);</a:t>
            </a:r>
          </a:p>
          <a:p>
            <a:pPr algn="l" fontAlgn="ctr">
              <a:spcBef>
                <a:spcPts val="750"/>
              </a:spcBef>
              <a:spcAft>
                <a:spcPts val="600"/>
              </a:spcAft>
              <a:buFont typeface="Arial" panose="020B0604020202020204" pitchFamily="34" charset="0"/>
              <a:buChar char="•"/>
            </a:pPr>
            <a:r>
              <a:rPr lang="en-GB" b="1" i="0" dirty="0">
                <a:solidFill>
                  <a:srgbClr val="001D35"/>
                </a:solidFill>
                <a:effectLst/>
              </a:rPr>
              <a:t> Timestamps (optional):</a:t>
            </a:r>
            <a:r>
              <a:rPr lang="en-GB" b="0" i="0" dirty="0">
                <a:solidFill>
                  <a:srgbClr val="001D35"/>
                </a:solidFill>
                <a:effectLst/>
              </a:rPr>
              <a:t> Consider adding timestamps to reference specific sections of the interview;</a:t>
            </a:r>
          </a:p>
          <a:p>
            <a:pPr algn="l" fontAlgn="ctr">
              <a:spcBef>
                <a:spcPts val="750"/>
              </a:spcBef>
              <a:spcAft>
                <a:spcPts val="600"/>
              </a:spcAft>
              <a:buFont typeface="Arial" panose="020B0604020202020204" pitchFamily="34" charset="0"/>
              <a:buChar char="•"/>
            </a:pPr>
            <a:r>
              <a:rPr lang="en-GB" b="1" i="0" dirty="0">
                <a:solidFill>
                  <a:srgbClr val="001D35"/>
                </a:solidFill>
                <a:effectLst/>
              </a:rPr>
              <a:t> Line breaks:</a:t>
            </a:r>
            <a:r>
              <a:rPr lang="en-GB" b="0" i="0" dirty="0">
                <a:solidFill>
                  <a:srgbClr val="001D35"/>
                </a:solidFill>
                <a:effectLst/>
              </a:rPr>
              <a:t> Use line breaks to separate turns of speech and maintain readability; </a:t>
            </a:r>
          </a:p>
          <a:p>
            <a:pPr algn="l" fontAlgn="ctr">
              <a:spcBef>
                <a:spcPts val="750"/>
              </a:spcBef>
              <a:spcAft>
                <a:spcPts val="600"/>
              </a:spcAft>
              <a:buFont typeface="Arial" panose="020B0604020202020204" pitchFamily="34" charset="0"/>
              <a:buChar char="•"/>
            </a:pPr>
            <a:r>
              <a:rPr lang="en-GB" b="1" i="0" dirty="0">
                <a:solidFill>
                  <a:srgbClr val="001D35"/>
                </a:solidFill>
                <a:effectLst/>
              </a:rPr>
              <a:t> Interview information:</a:t>
            </a:r>
            <a:r>
              <a:rPr lang="en-GB" b="0" i="0" dirty="0">
                <a:solidFill>
                  <a:srgbClr val="001D35"/>
                </a:solidFill>
                <a:effectLst/>
              </a:rPr>
              <a:t> Include the date, time, and location of the interview in the transcript;</a:t>
            </a:r>
          </a:p>
          <a:p>
            <a:pPr algn="l" fontAlgn="ctr">
              <a:spcBef>
                <a:spcPts val="750"/>
              </a:spcBef>
              <a:spcAft>
                <a:spcPts val="600"/>
              </a:spcAft>
              <a:buFont typeface="Arial" panose="020B0604020202020204" pitchFamily="34" charset="0"/>
              <a:buChar char="•"/>
            </a:pPr>
            <a:r>
              <a:rPr lang="en-GB" b="1" i="0" dirty="0">
                <a:solidFill>
                  <a:srgbClr val="001D35"/>
                </a:solidFill>
                <a:effectLst/>
              </a:rPr>
              <a:t> Unique identifier:</a:t>
            </a:r>
            <a:r>
              <a:rPr lang="en-GB" b="0" i="0" dirty="0">
                <a:solidFill>
                  <a:srgbClr val="001D35"/>
                </a:solidFill>
                <a:effectLst/>
              </a:rPr>
              <a:t> Include a unique identifier for each transcript (e.g., name or number);</a:t>
            </a:r>
          </a:p>
          <a:p>
            <a:pPr algn="l">
              <a:spcBef>
                <a:spcPts val="750"/>
              </a:spcBef>
              <a:spcAft>
                <a:spcPts val="1500"/>
              </a:spcAft>
              <a:buFont typeface="Arial" panose="020B0604020202020204" pitchFamily="34" charset="0"/>
              <a:buChar char="•"/>
            </a:pPr>
            <a:r>
              <a:rPr lang="en-GB" b="1" i="0" dirty="0">
                <a:solidFill>
                  <a:srgbClr val="001D35"/>
                </a:solidFill>
                <a:effectLst/>
              </a:rPr>
              <a:t> Uniform layout:</a:t>
            </a:r>
            <a:r>
              <a:rPr lang="en-GB" b="0" i="0" dirty="0">
                <a:solidFill>
                  <a:srgbClr val="001D35"/>
                </a:solidFill>
                <a:effectLst/>
              </a:rPr>
              <a:t> Maintain a consistent layout throughout the project. </a:t>
            </a:r>
          </a:p>
          <a:p>
            <a:endParaRPr lang="en-GB" dirty="0"/>
          </a:p>
        </p:txBody>
      </p:sp>
    </p:spTree>
    <p:extLst>
      <p:ext uri="{BB962C8B-B14F-4D97-AF65-F5344CB8AC3E}">
        <p14:creationId xmlns:p14="http://schemas.microsoft.com/office/powerpoint/2010/main" val="124562833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5C389F7-BE3B-2E5D-B403-4E5B6D69E5E9}"/>
              </a:ext>
            </a:extLst>
          </p:cNvPr>
          <p:cNvSpPr>
            <a:spLocks noGrp="1"/>
          </p:cNvSpPr>
          <p:nvPr>
            <p:ph type="title"/>
          </p:nvPr>
        </p:nvSpPr>
        <p:spPr/>
        <p:txBody>
          <a:bodyPr/>
          <a:lstStyle/>
          <a:p>
            <a:r>
              <a:rPr lang="en-GB" dirty="0"/>
              <a:t>examples</a:t>
            </a:r>
          </a:p>
        </p:txBody>
      </p:sp>
      <p:pic>
        <p:nvPicPr>
          <p:cNvPr id="5" name="Content Placeholder 4" descr="A paper with text on it&#10;&#10;AI-generated content may be incorrect.">
            <a:extLst>
              <a:ext uri="{FF2B5EF4-FFF2-40B4-BE49-F238E27FC236}">
                <a16:creationId xmlns:a16="http://schemas.microsoft.com/office/drawing/2014/main" id="{6C265941-EEB8-1806-49BA-9E9E3E986B48}"/>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6456220" y="132859"/>
            <a:ext cx="5205539" cy="6592282"/>
          </a:xfrm>
        </p:spPr>
      </p:pic>
      <p:pic>
        <p:nvPicPr>
          <p:cNvPr id="7" name="Picture 6" descr="A close-up of a paper&#10;&#10;AI-generated content may be incorrect.">
            <a:extLst>
              <a:ext uri="{FF2B5EF4-FFF2-40B4-BE49-F238E27FC236}">
                <a16:creationId xmlns:a16="http://schemas.microsoft.com/office/drawing/2014/main" id="{9B55C375-DB05-1A28-C226-DD7F62DF2AE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82478" y="3360797"/>
            <a:ext cx="5253304" cy="2000065"/>
          </a:xfrm>
          <a:prstGeom prst="rect">
            <a:avLst/>
          </a:prstGeom>
        </p:spPr>
      </p:pic>
    </p:spTree>
    <p:extLst>
      <p:ext uri="{BB962C8B-B14F-4D97-AF65-F5344CB8AC3E}">
        <p14:creationId xmlns:p14="http://schemas.microsoft.com/office/powerpoint/2010/main" val="418433513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6C93A0E-3CD7-556C-CDA3-F53C11E8DADF}"/>
              </a:ext>
            </a:extLst>
          </p:cNvPr>
          <p:cNvSpPr>
            <a:spLocks noGrp="1"/>
          </p:cNvSpPr>
          <p:nvPr>
            <p:ph type="title"/>
          </p:nvPr>
        </p:nvSpPr>
        <p:spPr/>
        <p:txBody>
          <a:bodyPr/>
          <a:lstStyle/>
          <a:p>
            <a:r>
              <a:rPr lang="en-GB" dirty="0">
                <a:solidFill>
                  <a:srgbClr val="000C2D"/>
                </a:solidFill>
                <a:ea typeface="+mj-lt"/>
                <a:cs typeface="+mj-lt"/>
              </a:rPr>
              <a:t>Thematic Analysis</a:t>
            </a:r>
            <a:r>
              <a:rPr lang="en-GB" b="1" dirty="0">
                <a:solidFill>
                  <a:srgbClr val="000C2D"/>
                </a:solidFill>
                <a:ea typeface="+mj-lt"/>
                <a:cs typeface="+mj-lt"/>
              </a:rPr>
              <a:t> </a:t>
            </a:r>
            <a:endParaRPr lang="en-US" dirty="0"/>
          </a:p>
        </p:txBody>
      </p:sp>
      <p:sp>
        <p:nvSpPr>
          <p:cNvPr id="3" name="Content Placeholder 2">
            <a:extLst>
              <a:ext uri="{FF2B5EF4-FFF2-40B4-BE49-F238E27FC236}">
                <a16:creationId xmlns:a16="http://schemas.microsoft.com/office/drawing/2014/main" id="{71C3897C-DEC1-2419-7DA6-99CEEEFB23AE}"/>
              </a:ext>
            </a:extLst>
          </p:cNvPr>
          <p:cNvSpPr>
            <a:spLocks noGrp="1"/>
          </p:cNvSpPr>
          <p:nvPr>
            <p:ph idx="1"/>
          </p:nvPr>
        </p:nvSpPr>
        <p:spPr>
          <a:xfrm>
            <a:off x="1024128" y="2572870"/>
            <a:ext cx="9720073" cy="3736490"/>
          </a:xfrm>
        </p:spPr>
        <p:txBody>
          <a:bodyPr vert="horz" lIns="91440" tIns="45720" rIns="91440" bIns="45720" rtlCol="0" anchor="t">
            <a:normAutofit/>
          </a:bodyPr>
          <a:lstStyle/>
          <a:p>
            <a:pPr marL="0" indent="0">
              <a:buNone/>
            </a:pPr>
            <a:r>
              <a:rPr lang="en-GB" sz="3000" b="1" dirty="0">
                <a:ea typeface="+mn-lt"/>
                <a:cs typeface="+mn-lt"/>
              </a:rPr>
              <a:t>Thematic analysis</a:t>
            </a:r>
            <a:r>
              <a:rPr lang="en-GB" sz="3000" dirty="0">
                <a:ea typeface="+mn-lt"/>
                <a:cs typeface="+mn-lt"/>
              </a:rPr>
              <a:t> is one of the most common forms of analysis within qualitative research.</a:t>
            </a:r>
            <a:endParaRPr lang="en-US" sz="3000"/>
          </a:p>
          <a:p>
            <a:pPr marL="0" indent="0">
              <a:buNone/>
            </a:pPr>
            <a:r>
              <a:rPr lang="en-GB" sz="3000" dirty="0">
                <a:ea typeface="+mn-lt"/>
                <a:cs typeface="+mn-lt"/>
              </a:rPr>
              <a:t>It is a qualitative data analysis method that involves reading through a data set (such as transcripts from interviews) and identifying patterns in meaning across the data to derive themes. </a:t>
            </a:r>
            <a:endParaRPr lang="en-GB" sz="3000"/>
          </a:p>
          <a:p>
            <a:pPr marL="0" indent="0">
              <a:buNone/>
            </a:pPr>
            <a:endParaRPr lang="en-GB" dirty="0">
              <a:ea typeface="+mn-lt"/>
              <a:cs typeface="+mn-lt"/>
            </a:endParaRPr>
          </a:p>
        </p:txBody>
      </p:sp>
    </p:spTree>
    <p:extLst>
      <p:ext uri="{BB962C8B-B14F-4D97-AF65-F5344CB8AC3E}">
        <p14:creationId xmlns:p14="http://schemas.microsoft.com/office/powerpoint/2010/main" val="176616834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70E1FEE-D26B-835E-F296-5B44B51069CA}"/>
              </a:ext>
            </a:extLst>
          </p:cNvPr>
          <p:cNvSpPr>
            <a:spLocks noGrp="1"/>
          </p:cNvSpPr>
          <p:nvPr>
            <p:ph type="title"/>
          </p:nvPr>
        </p:nvSpPr>
        <p:spPr/>
        <p:txBody>
          <a:bodyPr/>
          <a:lstStyle/>
          <a:p>
            <a:r>
              <a:rPr lang="en-GB" i="0" dirty="0">
                <a:solidFill>
                  <a:srgbClr val="333333"/>
                </a:solidFill>
                <a:effectLst/>
              </a:rPr>
              <a:t>What questions can thematic analysis use?</a:t>
            </a:r>
          </a:p>
        </p:txBody>
      </p:sp>
      <p:sp>
        <p:nvSpPr>
          <p:cNvPr id="3" name="Content Placeholder 2">
            <a:extLst>
              <a:ext uri="{FF2B5EF4-FFF2-40B4-BE49-F238E27FC236}">
                <a16:creationId xmlns:a16="http://schemas.microsoft.com/office/drawing/2014/main" id="{EFC7F9A5-5A5E-4DE3-E7D6-B86ED3C9A05E}"/>
              </a:ext>
            </a:extLst>
          </p:cNvPr>
          <p:cNvSpPr>
            <a:spLocks noGrp="1"/>
          </p:cNvSpPr>
          <p:nvPr>
            <p:ph idx="1"/>
          </p:nvPr>
        </p:nvSpPr>
        <p:spPr/>
        <p:txBody>
          <a:bodyPr/>
          <a:lstStyle/>
          <a:p>
            <a:pPr algn="l"/>
            <a:r>
              <a:rPr lang="en-GB" dirty="0">
                <a:solidFill>
                  <a:srgbClr val="333333"/>
                </a:solidFill>
                <a:latin typeface="Tw Cen MT "/>
              </a:rPr>
              <a:t>Researchers using t</a:t>
            </a:r>
            <a:r>
              <a:rPr lang="en-GB" b="0" i="0" dirty="0">
                <a:solidFill>
                  <a:srgbClr val="333333"/>
                </a:solidFill>
                <a:effectLst/>
                <a:latin typeface="Tw Cen MT "/>
              </a:rPr>
              <a:t>hematic analysis typically ask open yet focused questions that invite elaboration from the participant. They may often start with questions such as:</a:t>
            </a:r>
          </a:p>
          <a:p>
            <a:pPr algn="l">
              <a:buFont typeface="Arial" panose="020B0604020202020204" pitchFamily="34" charset="0"/>
              <a:buChar char="•"/>
            </a:pPr>
            <a:r>
              <a:rPr lang="en-GB" b="0" i="0" dirty="0">
                <a:solidFill>
                  <a:srgbClr val="333333"/>
                </a:solidFill>
                <a:effectLst/>
                <a:latin typeface="Tw Cen MT "/>
              </a:rPr>
              <a:t>What do you think…?</a:t>
            </a:r>
          </a:p>
          <a:p>
            <a:pPr algn="l">
              <a:buFont typeface="Arial" panose="020B0604020202020204" pitchFamily="34" charset="0"/>
              <a:buChar char="•"/>
            </a:pPr>
            <a:r>
              <a:rPr lang="en-GB" b="0" i="0" dirty="0">
                <a:solidFill>
                  <a:srgbClr val="333333"/>
                </a:solidFill>
                <a:effectLst/>
                <a:latin typeface="Tw Cen MT "/>
              </a:rPr>
              <a:t>What is your opinion…?</a:t>
            </a:r>
          </a:p>
          <a:p>
            <a:pPr algn="l">
              <a:buFont typeface="Arial" panose="020B0604020202020204" pitchFamily="34" charset="0"/>
              <a:buChar char="•"/>
            </a:pPr>
            <a:r>
              <a:rPr lang="en-GB" b="0" i="0" dirty="0">
                <a:solidFill>
                  <a:srgbClr val="333333"/>
                </a:solidFill>
                <a:effectLst/>
                <a:latin typeface="Tw Cen MT "/>
              </a:rPr>
              <a:t>What are your ideas…?</a:t>
            </a:r>
          </a:p>
          <a:p>
            <a:pPr algn="l">
              <a:buFont typeface="Arial" panose="020B0604020202020204" pitchFamily="34" charset="0"/>
              <a:buChar char="•"/>
            </a:pPr>
            <a:r>
              <a:rPr lang="en-GB" b="0" i="0" dirty="0">
                <a:solidFill>
                  <a:srgbClr val="333333"/>
                </a:solidFill>
                <a:effectLst/>
                <a:latin typeface="Tw Cen MT "/>
              </a:rPr>
              <a:t>What do you remember…?</a:t>
            </a:r>
          </a:p>
          <a:p>
            <a:pPr algn="l">
              <a:buFont typeface="Arial" panose="020B0604020202020204" pitchFamily="34" charset="0"/>
              <a:buChar char="•"/>
            </a:pPr>
            <a:r>
              <a:rPr lang="en-GB" b="0" i="0" dirty="0">
                <a:solidFill>
                  <a:srgbClr val="333333"/>
                </a:solidFill>
                <a:effectLst/>
                <a:latin typeface="Tw Cen MT "/>
              </a:rPr>
              <a:t>Why do you believe…?</a:t>
            </a:r>
          </a:p>
          <a:p>
            <a:pPr algn="l">
              <a:buFont typeface="Arial" panose="020B0604020202020204" pitchFamily="34" charset="0"/>
              <a:buChar char="•"/>
            </a:pPr>
            <a:r>
              <a:rPr lang="en-GB" b="0" i="0" dirty="0">
                <a:solidFill>
                  <a:srgbClr val="333333"/>
                </a:solidFill>
                <a:effectLst/>
                <a:latin typeface="Tw Cen MT "/>
              </a:rPr>
              <a:t>What should we do about…?</a:t>
            </a:r>
          </a:p>
          <a:p>
            <a:endParaRPr lang="en-GB" dirty="0"/>
          </a:p>
        </p:txBody>
      </p:sp>
      <mc:AlternateContent xmlns:mc="http://schemas.openxmlformats.org/markup-compatibility/2006" xmlns:p14="http://schemas.microsoft.com/office/powerpoint/2010/main">
        <mc:Choice Requires="p14">
          <p:contentPart p14:bwMode="auto" r:id="rId2">
            <p14:nvContentPartPr>
              <p14:cNvPr id="4" name="Ink 3">
                <a:extLst>
                  <a:ext uri="{FF2B5EF4-FFF2-40B4-BE49-F238E27FC236}">
                    <a16:creationId xmlns:a16="http://schemas.microsoft.com/office/drawing/2014/main" id="{37AD58CE-E062-75B8-A378-D4297C2C45F8}"/>
                  </a:ext>
                </a:extLst>
              </p14:cNvPr>
              <p14:cNvContentPartPr/>
              <p14:nvPr/>
            </p14:nvContentPartPr>
            <p14:xfrm>
              <a:off x="2541740" y="1303876"/>
              <a:ext cx="360" cy="360"/>
            </p14:xfrm>
          </p:contentPart>
        </mc:Choice>
        <mc:Fallback xmlns="">
          <p:pic>
            <p:nvPicPr>
              <p:cNvPr id="4" name="Ink 3">
                <a:extLst>
                  <a:ext uri="{FF2B5EF4-FFF2-40B4-BE49-F238E27FC236}">
                    <a16:creationId xmlns:a16="http://schemas.microsoft.com/office/drawing/2014/main" id="{37AD58CE-E062-75B8-A378-D4297C2C45F8}"/>
                  </a:ext>
                </a:extLst>
              </p:cNvPr>
              <p:cNvPicPr/>
              <p:nvPr/>
            </p:nvPicPr>
            <p:blipFill>
              <a:blip r:embed="rId3"/>
              <a:stretch>
                <a:fillRect/>
              </a:stretch>
            </p:blipFill>
            <p:spPr>
              <a:xfrm>
                <a:off x="2523740" y="1286236"/>
                <a:ext cx="36000" cy="36000"/>
              </a:xfrm>
              <a:prstGeom prst="rect">
                <a:avLst/>
              </a:prstGeom>
            </p:spPr>
          </p:pic>
        </mc:Fallback>
      </mc:AlternateContent>
      <mc:AlternateContent xmlns:mc="http://schemas.openxmlformats.org/markup-compatibility/2006" xmlns:p14="http://schemas.microsoft.com/office/powerpoint/2010/main">
        <mc:Choice Requires="p14">
          <p:contentPart p14:bwMode="auto" r:id="rId4">
            <p14:nvContentPartPr>
              <p14:cNvPr id="5" name="Ink 4">
                <a:extLst>
                  <a:ext uri="{FF2B5EF4-FFF2-40B4-BE49-F238E27FC236}">
                    <a16:creationId xmlns:a16="http://schemas.microsoft.com/office/drawing/2014/main" id="{F32E0691-9F37-E176-72D8-18306EFDFF58}"/>
                  </a:ext>
                </a:extLst>
              </p14:cNvPr>
              <p14:cNvContentPartPr/>
              <p14:nvPr/>
            </p14:nvContentPartPr>
            <p14:xfrm>
              <a:off x="1783940" y="1248436"/>
              <a:ext cx="360" cy="360"/>
            </p14:xfrm>
          </p:contentPart>
        </mc:Choice>
        <mc:Fallback xmlns="">
          <p:pic>
            <p:nvPicPr>
              <p:cNvPr id="5" name="Ink 4">
                <a:extLst>
                  <a:ext uri="{FF2B5EF4-FFF2-40B4-BE49-F238E27FC236}">
                    <a16:creationId xmlns:a16="http://schemas.microsoft.com/office/drawing/2014/main" id="{F32E0691-9F37-E176-72D8-18306EFDFF58}"/>
                  </a:ext>
                </a:extLst>
              </p:cNvPr>
              <p:cNvPicPr/>
              <p:nvPr/>
            </p:nvPicPr>
            <p:blipFill>
              <a:blip r:embed="rId3"/>
              <a:stretch>
                <a:fillRect/>
              </a:stretch>
            </p:blipFill>
            <p:spPr>
              <a:xfrm>
                <a:off x="1765940" y="1230436"/>
                <a:ext cx="36000" cy="36000"/>
              </a:xfrm>
              <a:prstGeom prst="rect">
                <a:avLst/>
              </a:prstGeom>
            </p:spPr>
          </p:pic>
        </mc:Fallback>
      </mc:AlternateContent>
      <mc:AlternateContent xmlns:mc="http://schemas.openxmlformats.org/markup-compatibility/2006" xmlns:p14="http://schemas.microsoft.com/office/powerpoint/2010/main">
        <mc:Choice Requires="p14">
          <p:contentPart p14:bwMode="auto" r:id="rId5">
            <p14:nvContentPartPr>
              <p14:cNvPr id="6" name="Ink 5">
                <a:extLst>
                  <a:ext uri="{FF2B5EF4-FFF2-40B4-BE49-F238E27FC236}">
                    <a16:creationId xmlns:a16="http://schemas.microsoft.com/office/drawing/2014/main" id="{D5AD5D63-07D0-5D8E-62C2-08AF7299E23E}"/>
                  </a:ext>
                </a:extLst>
              </p14:cNvPr>
              <p14:cNvContentPartPr/>
              <p14:nvPr/>
            </p14:nvContentPartPr>
            <p14:xfrm>
              <a:off x="1560380" y="1348516"/>
              <a:ext cx="360" cy="360"/>
            </p14:xfrm>
          </p:contentPart>
        </mc:Choice>
        <mc:Fallback xmlns="">
          <p:pic>
            <p:nvPicPr>
              <p:cNvPr id="6" name="Ink 5">
                <a:extLst>
                  <a:ext uri="{FF2B5EF4-FFF2-40B4-BE49-F238E27FC236}">
                    <a16:creationId xmlns:a16="http://schemas.microsoft.com/office/drawing/2014/main" id="{D5AD5D63-07D0-5D8E-62C2-08AF7299E23E}"/>
                  </a:ext>
                </a:extLst>
              </p:cNvPr>
              <p:cNvPicPr/>
              <p:nvPr/>
            </p:nvPicPr>
            <p:blipFill>
              <a:blip r:embed="rId3"/>
              <a:stretch>
                <a:fillRect/>
              </a:stretch>
            </p:blipFill>
            <p:spPr>
              <a:xfrm>
                <a:off x="1542740" y="1330876"/>
                <a:ext cx="36000" cy="36000"/>
              </a:xfrm>
              <a:prstGeom prst="rect">
                <a:avLst/>
              </a:prstGeom>
            </p:spPr>
          </p:pic>
        </mc:Fallback>
      </mc:AlternateContent>
    </p:spTree>
    <p:extLst>
      <p:ext uri="{BB962C8B-B14F-4D97-AF65-F5344CB8AC3E}">
        <p14:creationId xmlns:p14="http://schemas.microsoft.com/office/powerpoint/2010/main" val="369943207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normAutofit/>
          </a:bodyPr>
          <a:lstStyle/>
          <a:p>
            <a:r>
              <a:rPr lang="en-GB" sz="4000" dirty="0"/>
              <a:t>Thematic Analysis</a:t>
            </a:r>
          </a:p>
        </p:txBody>
      </p:sp>
      <p:sp>
        <p:nvSpPr>
          <p:cNvPr id="3" name="Content Placeholder 2"/>
          <p:cNvSpPr>
            <a:spLocks noGrp="1"/>
          </p:cNvSpPr>
          <p:nvPr>
            <p:ph idx="1"/>
          </p:nvPr>
        </p:nvSpPr>
        <p:spPr/>
        <p:txBody>
          <a:bodyPr>
            <a:normAutofit/>
          </a:bodyPr>
          <a:lstStyle/>
          <a:p>
            <a:endParaRPr lang="en-GB" dirty="0"/>
          </a:p>
          <a:p>
            <a:endParaRPr lang="en-GB" dirty="0"/>
          </a:p>
          <a:p>
            <a:pPr marL="0" indent="0">
              <a:buNone/>
            </a:pPr>
            <a:endParaRPr lang="en-GB" dirty="0"/>
          </a:p>
          <a:p>
            <a:pPr marL="0" indent="0">
              <a:buNone/>
            </a:pPr>
            <a:endParaRPr lang="en-US" dirty="0"/>
          </a:p>
        </p:txBody>
      </p:sp>
      <p:sp>
        <p:nvSpPr>
          <p:cNvPr id="2" name="Content Placeholder 1"/>
          <p:cNvSpPr>
            <a:spLocks noGrp="1"/>
          </p:cNvSpPr>
          <p:nvPr>
            <p:ph sz="half" idx="4294967295"/>
          </p:nvPr>
        </p:nvSpPr>
        <p:spPr>
          <a:xfrm>
            <a:off x="899653" y="2573593"/>
            <a:ext cx="11292348" cy="3735131"/>
          </a:xfrm>
        </p:spPr>
        <p:txBody>
          <a:bodyPr vert="horz" lIns="91440" tIns="45720" rIns="91440" bIns="45720" rtlCol="0" anchor="t">
            <a:noAutofit/>
          </a:bodyPr>
          <a:lstStyle/>
          <a:p>
            <a:pPr marL="0" indent="0">
              <a:buNone/>
            </a:pPr>
            <a:r>
              <a:rPr lang="en-GB" sz="4000" dirty="0"/>
              <a:t>Braun and Clarke (2006, p.79) define thematic analysis as:</a:t>
            </a:r>
          </a:p>
          <a:p>
            <a:pPr marL="0" indent="0">
              <a:buNone/>
            </a:pPr>
            <a:r>
              <a:rPr lang="en-GB" sz="4000" dirty="0"/>
              <a:t>“a method for identifying, </a:t>
            </a:r>
            <a:r>
              <a:rPr lang="en-GB" sz="4000" dirty="0" err="1"/>
              <a:t>analyzing</a:t>
            </a:r>
            <a:r>
              <a:rPr lang="en-GB" sz="4000" dirty="0"/>
              <a:t> and reporting patterns within data”.</a:t>
            </a:r>
          </a:p>
          <a:p>
            <a:pPr marL="0" indent="0">
              <a:buNone/>
            </a:pPr>
            <a:r>
              <a:rPr lang="en-GB" sz="4000" dirty="0"/>
              <a:t>They propose a six-step process for carrying out this analysis.</a:t>
            </a:r>
          </a:p>
        </p:txBody>
      </p:sp>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9243193" y="268974"/>
            <a:ext cx="2638395" cy="1758930"/>
          </a:xfrm>
          <a:prstGeom prst="rect">
            <a:avLst/>
          </a:prstGeom>
        </p:spPr>
      </p:pic>
    </p:spTree>
    <p:extLst>
      <p:ext uri="{BB962C8B-B14F-4D97-AF65-F5344CB8AC3E}">
        <p14:creationId xmlns:p14="http://schemas.microsoft.com/office/powerpoint/2010/main" val="220840756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 name="Title 3"/>
          <p:cNvSpPr>
            <a:spLocks noGrp="1"/>
          </p:cNvSpPr>
          <p:nvPr>
            <p:ph type="title"/>
          </p:nvPr>
        </p:nvSpPr>
        <p:spPr>
          <a:xfrm>
            <a:off x="1024129" y="585216"/>
            <a:ext cx="4431792" cy="1499616"/>
          </a:xfrm>
        </p:spPr>
        <p:txBody>
          <a:bodyPr>
            <a:normAutofit/>
          </a:bodyPr>
          <a:lstStyle/>
          <a:p>
            <a:r>
              <a:rPr lang="en-GB" dirty="0"/>
              <a:t>Thematic analysis process:</a:t>
            </a:r>
          </a:p>
        </p:txBody>
      </p:sp>
      <p:sp>
        <p:nvSpPr>
          <p:cNvPr id="3" name="Content Placeholder 2"/>
          <p:cNvSpPr>
            <a:spLocks noGrp="1"/>
          </p:cNvSpPr>
          <p:nvPr>
            <p:ph idx="1"/>
          </p:nvPr>
        </p:nvSpPr>
        <p:spPr>
          <a:xfrm>
            <a:off x="1024128" y="2286000"/>
            <a:ext cx="5199691" cy="3931920"/>
          </a:xfrm>
        </p:spPr>
        <p:txBody>
          <a:bodyPr vert="horz" lIns="91440" tIns="45720" rIns="91440" bIns="45720" rtlCol="0">
            <a:normAutofit/>
          </a:bodyPr>
          <a:lstStyle/>
          <a:p>
            <a:pPr marL="514350" indent="-514350">
              <a:buAutoNum type="arabicPeriod"/>
            </a:pPr>
            <a:r>
              <a:rPr lang="en-GB" sz="1700" dirty="0"/>
              <a:t>Familiarisation with data</a:t>
            </a:r>
            <a:endParaRPr lang="en-GB" sz="1700" dirty="0">
              <a:cs typeface="Calibri"/>
            </a:endParaRPr>
          </a:p>
          <a:p>
            <a:pPr marL="514350" indent="-514350">
              <a:buAutoNum type="arabicPeriod"/>
            </a:pPr>
            <a:r>
              <a:rPr lang="en-GB" sz="1700" dirty="0"/>
              <a:t>Generate preliminary codes to describe the data (open coding)</a:t>
            </a:r>
          </a:p>
          <a:p>
            <a:pPr marL="514350" indent="-514350">
              <a:buAutoNum type="arabicPeriod"/>
            </a:pPr>
            <a:r>
              <a:rPr lang="en-GB" sz="1700" dirty="0"/>
              <a:t>Identification of themes – search for patterns or themes</a:t>
            </a:r>
          </a:p>
          <a:p>
            <a:pPr marL="514350" indent="-514350">
              <a:buAutoNum type="arabicPeriod"/>
            </a:pPr>
            <a:r>
              <a:rPr lang="en-GB" sz="1700" dirty="0"/>
              <a:t>Review themes to generate a thematic map of the analysis</a:t>
            </a:r>
          </a:p>
          <a:p>
            <a:pPr marL="514350" indent="-514350">
              <a:buAutoNum type="arabicPeriod"/>
            </a:pPr>
            <a:r>
              <a:rPr lang="en-GB" sz="1700" dirty="0"/>
              <a:t>Definition and naming of themes, including ongoing analysis that tells the overall story</a:t>
            </a:r>
          </a:p>
          <a:p>
            <a:pPr marL="514350" indent="-514350">
              <a:buAutoNum type="arabicPeriod"/>
            </a:pPr>
            <a:r>
              <a:rPr lang="en-GB" sz="1700" dirty="0"/>
              <a:t>Writing up</a:t>
            </a:r>
          </a:p>
          <a:p>
            <a:pPr marL="0" indent="0">
              <a:buNone/>
            </a:pPr>
            <a:r>
              <a:rPr lang="en-GB" sz="1700" dirty="0"/>
              <a:t>                                (Braun and Clarke, 2006)</a:t>
            </a:r>
          </a:p>
          <a:p>
            <a:pPr marL="514350" indent="-514350">
              <a:buAutoNum type="arabicPeriod"/>
            </a:pPr>
            <a:endParaRPr lang="en-GB" sz="1700" dirty="0"/>
          </a:p>
          <a:p>
            <a:pPr marL="514350" indent="-514350">
              <a:buAutoNum type="arabicPeriod"/>
            </a:pPr>
            <a:endParaRPr lang="en-GB" sz="1700" dirty="0"/>
          </a:p>
          <a:p>
            <a:pPr marL="0" indent="0">
              <a:buNone/>
            </a:pPr>
            <a:endParaRPr lang="en-GB" sz="1700" dirty="0"/>
          </a:p>
          <a:p>
            <a:pPr marL="0" indent="0">
              <a:buNone/>
            </a:pPr>
            <a:endParaRPr lang="en-GB" sz="1700" dirty="0"/>
          </a:p>
          <a:p>
            <a:pPr marL="0" indent="0">
              <a:buNone/>
            </a:pPr>
            <a:endParaRPr lang="en-US" sz="1700" dirty="0"/>
          </a:p>
        </p:txBody>
      </p:sp>
      <p:pic>
        <p:nvPicPr>
          <p:cNvPr id="2" name="Content Placeholder 9" descr="Diagram&#10;&#10;Description automatically generated">
            <a:extLst>
              <a:ext uri="{FF2B5EF4-FFF2-40B4-BE49-F238E27FC236}">
                <a16:creationId xmlns:a16="http://schemas.microsoft.com/office/drawing/2014/main" id="{BB8C4DC2-94B9-02D6-F25E-D114F7D6A99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501581" y="1335024"/>
            <a:ext cx="5455921" cy="3832783"/>
          </a:xfrm>
          <a:prstGeom prst="rect">
            <a:avLst/>
          </a:prstGeom>
        </p:spPr>
      </p:pic>
    </p:spTree>
    <p:extLst>
      <p:ext uri="{BB962C8B-B14F-4D97-AF65-F5344CB8AC3E}">
        <p14:creationId xmlns:p14="http://schemas.microsoft.com/office/powerpoint/2010/main" val="390177304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F2A4AF7-743B-FEE5-6EB6-C9FB601EFB0E}"/>
              </a:ext>
            </a:extLst>
          </p:cNvPr>
          <p:cNvSpPr>
            <a:spLocks noGrp="1"/>
          </p:cNvSpPr>
          <p:nvPr>
            <p:ph type="title"/>
          </p:nvPr>
        </p:nvSpPr>
        <p:spPr>
          <a:xfrm>
            <a:off x="1024128" y="585216"/>
            <a:ext cx="9720072" cy="1499616"/>
          </a:xfrm>
        </p:spPr>
        <p:txBody>
          <a:bodyPr>
            <a:normAutofit/>
          </a:bodyPr>
          <a:lstStyle/>
          <a:p>
            <a:r>
              <a:rPr lang="en-GB"/>
              <a:t>Thematic Analysis</a:t>
            </a:r>
            <a:br>
              <a:rPr lang="en-GB"/>
            </a:br>
            <a:r>
              <a:rPr lang="en-GB"/>
              <a:t>Step 1: familiarisation</a:t>
            </a:r>
            <a:endParaRPr lang="en-GB" dirty="0"/>
          </a:p>
        </p:txBody>
      </p:sp>
      <mc:AlternateContent xmlns:mc="http://schemas.openxmlformats.org/markup-compatibility/2006" xmlns:p14="http://schemas.microsoft.com/office/powerpoint/2010/main">
        <mc:Choice Requires="p14">
          <p:contentPart p14:bwMode="auto" r:id="rId2">
            <p14:nvContentPartPr>
              <p14:cNvPr id="6" name="Ink 5">
                <a:extLst>
                  <a:ext uri="{FF2B5EF4-FFF2-40B4-BE49-F238E27FC236}">
                    <a16:creationId xmlns:a16="http://schemas.microsoft.com/office/drawing/2014/main" id="{46838C04-F52A-9F4D-4538-93217D3E9A9A}"/>
                  </a:ext>
                </a:extLst>
              </p14:cNvPr>
              <p14:cNvContentPartPr/>
              <p14:nvPr/>
            </p14:nvContentPartPr>
            <p14:xfrm>
              <a:off x="241545" y="-6326758"/>
              <a:ext cx="360" cy="360"/>
            </p14:xfrm>
          </p:contentPart>
        </mc:Choice>
        <mc:Fallback xmlns="">
          <p:pic>
            <p:nvPicPr>
              <p:cNvPr id="6" name="Ink 5">
                <a:extLst>
                  <a:ext uri="{FF2B5EF4-FFF2-40B4-BE49-F238E27FC236}">
                    <a16:creationId xmlns:a16="http://schemas.microsoft.com/office/drawing/2014/main" id="{46838C04-F52A-9F4D-4538-93217D3E9A9A}"/>
                  </a:ext>
                </a:extLst>
              </p:cNvPr>
              <p:cNvPicPr/>
              <p:nvPr/>
            </p:nvPicPr>
            <p:blipFill>
              <a:blip r:embed="rId3"/>
              <a:stretch>
                <a:fillRect/>
              </a:stretch>
            </p:blipFill>
            <p:spPr>
              <a:xfrm>
                <a:off x="223545" y="-6344758"/>
                <a:ext cx="36000" cy="36000"/>
              </a:xfrm>
              <a:prstGeom prst="rect">
                <a:avLst/>
              </a:prstGeom>
            </p:spPr>
          </p:pic>
        </mc:Fallback>
      </mc:AlternateContent>
      <p:graphicFrame>
        <p:nvGraphicFramePr>
          <p:cNvPr id="10" name="Content Placeholder 4">
            <a:extLst>
              <a:ext uri="{FF2B5EF4-FFF2-40B4-BE49-F238E27FC236}">
                <a16:creationId xmlns:a16="http://schemas.microsoft.com/office/drawing/2014/main" id="{DF5043A3-AF14-DB66-B425-90544FB18C3F}"/>
              </a:ext>
            </a:extLst>
          </p:cNvPr>
          <p:cNvGraphicFramePr>
            <a:graphicFrameLocks noGrp="1"/>
          </p:cNvGraphicFramePr>
          <p:nvPr>
            <p:ph idx="1"/>
            <p:extLst>
              <p:ext uri="{D42A27DB-BD31-4B8C-83A1-F6EECF244321}">
                <p14:modId xmlns:p14="http://schemas.microsoft.com/office/powerpoint/2010/main" val="3657271734"/>
              </p:ext>
            </p:extLst>
          </p:nvPr>
        </p:nvGraphicFramePr>
        <p:xfrm>
          <a:off x="1023937" y="2286000"/>
          <a:ext cx="10457681" cy="4022725"/>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332482442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3329CFB-1A93-E6A7-7D81-ECE2687293A9}"/>
              </a:ext>
            </a:extLst>
          </p:cNvPr>
          <p:cNvSpPr>
            <a:spLocks noGrp="1"/>
          </p:cNvSpPr>
          <p:nvPr>
            <p:ph type="title"/>
          </p:nvPr>
        </p:nvSpPr>
        <p:spPr>
          <a:xfrm>
            <a:off x="1024128" y="585216"/>
            <a:ext cx="6066818" cy="1499616"/>
          </a:xfrm>
        </p:spPr>
        <p:txBody>
          <a:bodyPr>
            <a:normAutofit/>
          </a:bodyPr>
          <a:lstStyle/>
          <a:p>
            <a:r>
              <a:rPr lang="en-GB"/>
              <a:t>Thematic Analysis</a:t>
            </a:r>
            <a:br>
              <a:rPr lang="en-GB"/>
            </a:br>
            <a:r>
              <a:rPr lang="en-GB"/>
              <a:t>Step 2: coding</a:t>
            </a:r>
            <a:endParaRPr lang="en-GB" dirty="0"/>
          </a:p>
        </p:txBody>
      </p:sp>
      <p:sp>
        <p:nvSpPr>
          <p:cNvPr id="3" name="Content Placeholder 2">
            <a:extLst>
              <a:ext uri="{FF2B5EF4-FFF2-40B4-BE49-F238E27FC236}">
                <a16:creationId xmlns:a16="http://schemas.microsoft.com/office/drawing/2014/main" id="{1C9B778A-6CA5-5217-C82D-CFC7F632B8D4}"/>
              </a:ext>
            </a:extLst>
          </p:cNvPr>
          <p:cNvSpPr>
            <a:spLocks noGrp="1"/>
          </p:cNvSpPr>
          <p:nvPr>
            <p:ph idx="1"/>
          </p:nvPr>
        </p:nvSpPr>
        <p:spPr>
          <a:xfrm>
            <a:off x="786938" y="2286000"/>
            <a:ext cx="6304008" cy="4023360"/>
          </a:xfrm>
        </p:spPr>
        <p:txBody>
          <a:bodyPr>
            <a:normAutofit/>
          </a:bodyPr>
          <a:lstStyle/>
          <a:p>
            <a:pPr marL="0" indent="0">
              <a:buNone/>
            </a:pPr>
            <a:r>
              <a:rPr lang="en-GB" sz="3000" b="0" i="0" dirty="0">
                <a:effectLst/>
              </a:rPr>
              <a:t>The coding phase sets out the common themes within the study and labels them via highlighted colour coding.</a:t>
            </a:r>
          </a:p>
          <a:p>
            <a:pPr marL="0" indent="0">
              <a:buNone/>
            </a:pPr>
            <a:r>
              <a:rPr lang="en-GB" sz="3000" b="0" i="0" dirty="0">
                <a:effectLst/>
              </a:rPr>
              <a:t>Labelling common, linked statements codifies the subjects by </a:t>
            </a:r>
            <a:r>
              <a:rPr lang="en-GB" sz="3000" b="1" i="0" dirty="0">
                <a:effectLst/>
              </a:rPr>
              <a:t>dividing</a:t>
            </a:r>
            <a:r>
              <a:rPr lang="en-GB" sz="3000" b="0" i="0" dirty="0">
                <a:effectLst/>
              </a:rPr>
              <a:t> them into recurring themes. </a:t>
            </a:r>
          </a:p>
          <a:p>
            <a:pPr marL="0" indent="0">
              <a:buNone/>
            </a:pPr>
            <a:r>
              <a:rPr lang="en-GB" sz="3000" b="0" i="0" dirty="0">
                <a:effectLst/>
              </a:rPr>
              <a:t>Any anomalies (i.e. unusual reactions) can also be flagged up for study.</a:t>
            </a:r>
          </a:p>
          <a:p>
            <a:endParaRPr lang="en-GB" dirty="0"/>
          </a:p>
        </p:txBody>
      </p:sp>
      <p:pic>
        <p:nvPicPr>
          <p:cNvPr id="6" name="Picture 5" descr="A picture containing text, sign, colorful, sale&#10;&#10;Description automatically generated">
            <a:extLst>
              <a:ext uri="{FF2B5EF4-FFF2-40B4-BE49-F238E27FC236}">
                <a16:creationId xmlns:a16="http://schemas.microsoft.com/office/drawing/2014/main" id="{25437E4A-7ED2-CA81-4ED5-A4D52D13100D}"/>
              </a:ext>
            </a:extLst>
          </p:cNvPr>
          <p:cNvPicPr>
            <a:picLocks noChangeAspect="1"/>
          </p:cNvPicPr>
          <p:nvPr/>
        </p:nvPicPr>
        <p:blipFill rotWithShape="1">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rcRect l="27395" r="25417" b="2"/>
          <a:stretch/>
        </p:blipFill>
        <p:spPr>
          <a:xfrm>
            <a:off x="7552266" y="10"/>
            <a:ext cx="4639733" cy="6857990"/>
          </a:xfrm>
          <a:prstGeom prst="rect">
            <a:avLst/>
          </a:prstGeom>
        </p:spPr>
      </p:pic>
    </p:spTree>
    <p:extLst>
      <p:ext uri="{BB962C8B-B14F-4D97-AF65-F5344CB8AC3E}">
        <p14:creationId xmlns:p14="http://schemas.microsoft.com/office/powerpoint/2010/main" val="413251515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9772F5-D087-41F6-ADA3-1822407D9901}"/>
              </a:ext>
            </a:extLst>
          </p:cNvPr>
          <p:cNvSpPr>
            <a:spLocks noGrp="1"/>
          </p:cNvSpPr>
          <p:nvPr>
            <p:ph type="title"/>
          </p:nvPr>
        </p:nvSpPr>
        <p:spPr/>
        <p:txBody>
          <a:bodyPr/>
          <a:lstStyle/>
          <a:p>
            <a:r>
              <a:rPr lang="en-GB" dirty="0">
                <a:cs typeface="Calibri Light"/>
              </a:rPr>
              <a:t>What does ‘coding’ mean?</a:t>
            </a:r>
            <a:endParaRPr lang="en-GB" dirty="0"/>
          </a:p>
        </p:txBody>
      </p:sp>
      <p:sp>
        <p:nvSpPr>
          <p:cNvPr id="3" name="TextBox 2">
            <a:extLst>
              <a:ext uri="{FF2B5EF4-FFF2-40B4-BE49-F238E27FC236}">
                <a16:creationId xmlns:a16="http://schemas.microsoft.com/office/drawing/2014/main" id="{38A9D6BA-67B6-482F-8BC5-0C479D5AF200}"/>
              </a:ext>
            </a:extLst>
          </p:cNvPr>
          <p:cNvSpPr txBox="1"/>
          <p:nvPr/>
        </p:nvSpPr>
        <p:spPr>
          <a:xfrm>
            <a:off x="691024" y="2045066"/>
            <a:ext cx="6737440" cy="415498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400" dirty="0">
                <a:latin typeface="TW Cen MT"/>
                <a:cs typeface="Calibri"/>
              </a:rPr>
              <a:t>Coding is “how you define what the data you are </a:t>
            </a:r>
            <a:r>
              <a:rPr lang="en-US" sz="2400" dirty="0" err="1">
                <a:latin typeface="TW Cen MT"/>
                <a:cs typeface="Calibri"/>
              </a:rPr>
              <a:t>analysing</a:t>
            </a:r>
            <a:r>
              <a:rPr lang="en-US" sz="2400" dirty="0">
                <a:latin typeface="TW Cen MT"/>
                <a:cs typeface="Calibri"/>
              </a:rPr>
              <a:t> are about” (Gibbs, 2007). </a:t>
            </a:r>
          </a:p>
          <a:p>
            <a:r>
              <a:rPr lang="en-US" sz="2400" dirty="0">
                <a:latin typeface="TW Cen MT"/>
                <a:cs typeface="Calibri"/>
              </a:rPr>
              <a:t>It is a process of identifying a passage in the text </a:t>
            </a:r>
            <a:r>
              <a:rPr lang="en-US" sz="2400" b="1" dirty="0">
                <a:latin typeface="TW Cen MT"/>
                <a:cs typeface="Calibri"/>
              </a:rPr>
              <a:t>or other data items </a:t>
            </a:r>
            <a:r>
              <a:rPr lang="en-US" sz="2400" dirty="0">
                <a:latin typeface="TW Cen MT"/>
                <a:cs typeface="Calibri"/>
              </a:rPr>
              <a:t>(photograph, image), searching and identifying concepts and finding relations between them. </a:t>
            </a:r>
          </a:p>
          <a:p>
            <a:r>
              <a:rPr lang="en-US" sz="2400" dirty="0">
                <a:latin typeface="TW Cen MT"/>
                <a:cs typeface="Calibri"/>
              </a:rPr>
              <a:t>Therefore, coding is not just labeling; it is linking of data to the research idea and back to other data. </a:t>
            </a:r>
            <a:endParaRPr lang="en-GB" sz="2400" dirty="0">
              <a:ea typeface="+mn-lt"/>
              <a:cs typeface="+mn-lt"/>
            </a:endParaRPr>
          </a:p>
          <a:p>
            <a:endParaRPr lang="en-GB" sz="2400" dirty="0">
              <a:cs typeface="Calibri"/>
            </a:endParaRPr>
          </a:p>
          <a:p>
            <a:r>
              <a:rPr lang="en-GB" sz="2400" dirty="0">
                <a:cs typeface="Calibri"/>
              </a:rPr>
              <a:t>You are aiming to organise the data into manageable 'chunks' so that you can compare relevant responses.</a:t>
            </a:r>
          </a:p>
        </p:txBody>
      </p:sp>
      <p:pic>
        <p:nvPicPr>
          <p:cNvPr id="4" name="Picture 4" descr="Graphical user interface, text, application, chat or text message&#10;&#10;Description automatically generated">
            <a:extLst>
              <a:ext uri="{FF2B5EF4-FFF2-40B4-BE49-F238E27FC236}">
                <a16:creationId xmlns:a16="http://schemas.microsoft.com/office/drawing/2014/main" id="{1B9CDB55-365F-4E92-898B-3DC1E30030A8}"/>
              </a:ext>
            </a:extLst>
          </p:cNvPr>
          <p:cNvPicPr>
            <a:picLocks noChangeAspect="1"/>
          </p:cNvPicPr>
          <p:nvPr/>
        </p:nvPicPr>
        <p:blipFill>
          <a:blip r:embed="rId3"/>
          <a:stretch>
            <a:fillRect/>
          </a:stretch>
        </p:blipFill>
        <p:spPr>
          <a:xfrm>
            <a:off x="7498958" y="852593"/>
            <a:ext cx="4626539" cy="4495284"/>
          </a:xfrm>
          <a:prstGeom prst="rect">
            <a:avLst/>
          </a:prstGeom>
        </p:spPr>
      </p:pic>
      <p:sp>
        <p:nvSpPr>
          <p:cNvPr id="5" name="TextBox 4">
            <a:extLst>
              <a:ext uri="{FF2B5EF4-FFF2-40B4-BE49-F238E27FC236}">
                <a16:creationId xmlns:a16="http://schemas.microsoft.com/office/drawing/2014/main" id="{1FF40F21-402F-4580-843F-D3DE1C55D135}"/>
              </a:ext>
            </a:extLst>
          </p:cNvPr>
          <p:cNvSpPr txBox="1"/>
          <p:nvPr/>
        </p:nvSpPr>
        <p:spPr>
          <a:xfrm>
            <a:off x="10373789" y="5193988"/>
            <a:ext cx="1705989" cy="30777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400" dirty="0">
                <a:cs typeface="Calibri"/>
              </a:rPr>
              <a:t>(NFER, 2013, p.11)</a:t>
            </a:r>
          </a:p>
        </p:txBody>
      </p:sp>
    </p:spTree>
    <p:extLst>
      <p:ext uri="{BB962C8B-B14F-4D97-AF65-F5344CB8AC3E}">
        <p14:creationId xmlns:p14="http://schemas.microsoft.com/office/powerpoint/2010/main" val="352931155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60CDFDB-4B05-64DA-6A7F-854328FA1FA0}"/>
              </a:ext>
            </a:extLst>
          </p:cNvPr>
          <p:cNvSpPr>
            <a:spLocks noGrp="1"/>
          </p:cNvSpPr>
          <p:nvPr>
            <p:ph type="title"/>
          </p:nvPr>
        </p:nvSpPr>
        <p:spPr/>
        <p:txBody>
          <a:bodyPr/>
          <a:lstStyle/>
          <a:p>
            <a:endParaRPr lang="en-GB"/>
          </a:p>
        </p:txBody>
      </p:sp>
      <p:pic>
        <p:nvPicPr>
          <p:cNvPr id="12" name="Picture 11" descr="Graphical user interface, application&#10;&#10;Description automatically generated">
            <a:extLst>
              <a:ext uri="{FF2B5EF4-FFF2-40B4-BE49-F238E27FC236}">
                <a16:creationId xmlns:a16="http://schemas.microsoft.com/office/drawing/2014/main" id="{5B0A954F-50DA-E987-6450-6CC6F35E5B7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60219" y="859901"/>
            <a:ext cx="6416180" cy="2927708"/>
          </a:xfrm>
          <a:prstGeom prst="rect">
            <a:avLst/>
          </a:prstGeom>
        </p:spPr>
      </p:pic>
      <p:pic>
        <p:nvPicPr>
          <p:cNvPr id="14" name="Picture 13" descr="Text, letter&#10;&#10;Description automatically generated">
            <a:extLst>
              <a:ext uri="{FF2B5EF4-FFF2-40B4-BE49-F238E27FC236}">
                <a16:creationId xmlns:a16="http://schemas.microsoft.com/office/drawing/2014/main" id="{3F5948B4-D8A0-9693-243D-E1ECE540FAFB}"/>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27229" y="4111924"/>
            <a:ext cx="3677089" cy="2426186"/>
          </a:xfrm>
          <a:prstGeom prst="rect">
            <a:avLst/>
          </a:prstGeom>
        </p:spPr>
      </p:pic>
      <p:pic>
        <p:nvPicPr>
          <p:cNvPr id="18" name="Picture 17" descr="A picture containing text, different, cluttered&#10;&#10;Description automatically generated">
            <a:extLst>
              <a:ext uri="{FF2B5EF4-FFF2-40B4-BE49-F238E27FC236}">
                <a16:creationId xmlns:a16="http://schemas.microsoft.com/office/drawing/2014/main" id="{6AB6215B-116F-4ADB-292E-604C61954AB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373836" y="4502989"/>
            <a:ext cx="7135469" cy="1931635"/>
          </a:xfrm>
          <a:prstGeom prst="rect">
            <a:avLst/>
          </a:prstGeom>
        </p:spPr>
      </p:pic>
      <p:pic>
        <p:nvPicPr>
          <p:cNvPr id="20" name="Picture 19" descr="A picture containing text, indoor, arranged&#10;&#10;Description automatically generated">
            <a:extLst>
              <a:ext uri="{FF2B5EF4-FFF2-40B4-BE49-F238E27FC236}">
                <a16:creationId xmlns:a16="http://schemas.microsoft.com/office/drawing/2014/main" id="{4EE2B089-110E-585D-CFFF-067B8E6D1AC0}"/>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146055" y="1006414"/>
            <a:ext cx="4895078" cy="3179277"/>
          </a:xfrm>
          <a:prstGeom prst="rect">
            <a:avLst/>
          </a:prstGeom>
        </p:spPr>
      </p:pic>
      <p:sp>
        <p:nvSpPr>
          <p:cNvPr id="2" name="TextBox 1">
            <a:extLst>
              <a:ext uri="{FF2B5EF4-FFF2-40B4-BE49-F238E27FC236}">
                <a16:creationId xmlns:a16="http://schemas.microsoft.com/office/drawing/2014/main" id="{189D91BB-241B-6300-8A8A-49DFB1FBBFB9}"/>
              </a:ext>
            </a:extLst>
          </p:cNvPr>
          <p:cNvSpPr txBox="1"/>
          <p:nvPr/>
        </p:nvSpPr>
        <p:spPr>
          <a:xfrm>
            <a:off x="237190" y="400550"/>
            <a:ext cx="786938" cy="369332"/>
          </a:xfrm>
          <a:prstGeom prst="rect">
            <a:avLst/>
          </a:prstGeom>
          <a:noFill/>
          <a:ln w="28575">
            <a:solidFill>
              <a:schemeClr val="accent1"/>
            </a:solidFill>
          </a:ln>
        </p:spPr>
        <p:txBody>
          <a:bodyPr wrap="square" rtlCol="0">
            <a:spAutoFit/>
          </a:bodyPr>
          <a:lstStyle/>
          <a:p>
            <a:r>
              <a:rPr lang="en-GB" dirty="0"/>
              <a:t>NVivo</a:t>
            </a:r>
          </a:p>
        </p:txBody>
      </p:sp>
    </p:spTree>
    <p:extLst>
      <p:ext uri="{BB962C8B-B14F-4D97-AF65-F5344CB8AC3E}">
        <p14:creationId xmlns:p14="http://schemas.microsoft.com/office/powerpoint/2010/main" val="421790727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F94580-CEC7-6474-0058-4EA397E13C7D}"/>
              </a:ext>
            </a:extLst>
          </p:cNvPr>
          <p:cNvSpPr>
            <a:spLocks noGrp="1"/>
          </p:cNvSpPr>
          <p:nvPr>
            <p:ph type="title"/>
          </p:nvPr>
        </p:nvSpPr>
        <p:spPr/>
        <p:txBody>
          <a:bodyPr/>
          <a:lstStyle/>
          <a:p>
            <a:r>
              <a:rPr lang="en-GB" sz="5400" dirty="0"/>
              <a:t>Thematic Analysis</a:t>
            </a:r>
            <a:br>
              <a:rPr lang="en-GB" sz="5400" dirty="0"/>
            </a:br>
            <a:r>
              <a:rPr lang="en-GB" sz="5400" dirty="0"/>
              <a:t>step 3: constructing themes</a:t>
            </a:r>
            <a:endParaRPr lang="en-GB" dirty="0"/>
          </a:p>
        </p:txBody>
      </p:sp>
      <p:sp>
        <p:nvSpPr>
          <p:cNvPr id="3" name="Content Placeholder 2">
            <a:extLst>
              <a:ext uri="{FF2B5EF4-FFF2-40B4-BE49-F238E27FC236}">
                <a16:creationId xmlns:a16="http://schemas.microsoft.com/office/drawing/2014/main" id="{03ED1631-CF1C-75D6-C8A1-DF6D0EA642DB}"/>
              </a:ext>
            </a:extLst>
          </p:cNvPr>
          <p:cNvSpPr>
            <a:spLocks noGrp="1"/>
          </p:cNvSpPr>
          <p:nvPr>
            <p:ph idx="1"/>
          </p:nvPr>
        </p:nvSpPr>
        <p:spPr>
          <a:xfrm>
            <a:off x="707923" y="2286000"/>
            <a:ext cx="9608573" cy="4023360"/>
          </a:xfrm>
        </p:spPr>
        <p:txBody>
          <a:bodyPr/>
          <a:lstStyle/>
          <a:p>
            <a:pPr algn="l"/>
            <a:r>
              <a:rPr lang="en-GB" sz="3000" b="0" i="0" dirty="0">
                <a:solidFill>
                  <a:srgbClr val="333333"/>
                </a:solidFill>
                <a:effectLst/>
                <a:latin typeface="Tw Cen MT "/>
              </a:rPr>
              <a:t>Labelled codes are </a:t>
            </a:r>
            <a:r>
              <a:rPr lang="en-GB" sz="3000" b="1" i="0" dirty="0">
                <a:solidFill>
                  <a:srgbClr val="333333"/>
                </a:solidFill>
                <a:effectLst/>
                <a:latin typeface="Tw Cen MT "/>
              </a:rPr>
              <a:t>combined</a:t>
            </a:r>
            <a:r>
              <a:rPr lang="en-GB" sz="3000" b="0" i="0" dirty="0">
                <a:solidFill>
                  <a:srgbClr val="333333"/>
                </a:solidFill>
                <a:effectLst/>
                <a:latin typeface="Tw Cen MT "/>
              </a:rPr>
              <a:t> into broader themes that cover a wide range of recurring statements and opinions.</a:t>
            </a:r>
          </a:p>
          <a:p>
            <a:pPr algn="l"/>
            <a:r>
              <a:rPr lang="en-GB" sz="3000" b="0" i="0" dirty="0">
                <a:solidFill>
                  <a:srgbClr val="333333"/>
                </a:solidFill>
                <a:effectLst/>
                <a:latin typeface="Tw Cen MT "/>
              </a:rPr>
              <a:t>These themes generally identify recurring threads of thought that run through several responses to the same question. </a:t>
            </a:r>
            <a:endParaRPr lang="en-GB" dirty="0"/>
          </a:p>
        </p:txBody>
      </p:sp>
      <p:pic>
        <p:nvPicPr>
          <p:cNvPr id="5" name="Picture 4" descr="Shape&#10;&#10;Description automatically generated with medium confidence">
            <a:extLst>
              <a:ext uri="{FF2B5EF4-FFF2-40B4-BE49-F238E27FC236}">
                <a16:creationId xmlns:a16="http://schemas.microsoft.com/office/drawing/2014/main" id="{BB7D5141-BE15-0133-50A2-C204B0A0D24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240546" y="4444202"/>
            <a:ext cx="2633682" cy="2162191"/>
          </a:xfrm>
          <a:prstGeom prst="rect">
            <a:avLst/>
          </a:prstGeom>
        </p:spPr>
      </p:pic>
    </p:spTree>
    <p:extLst>
      <p:ext uri="{BB962C8B-B14F-4D97-AF65-F5344CB8AC3E}">
        <p14:creationId xmlns:p14="http://schemas.microsoft.com/office/powerpoint/2010/main" val="292748783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E411996-CD8B-37C3-5AF5-FC54046153D0}"/>
              </a:ext>
            </a:extLst>
          </p:cNvPr>
          <p:cNvSpPr>
            <a:spLocks noGrp="1"/>
          </p:cNvSpPr>
          <p:nvPr>
            <p:ph type="title"/>
          </p:nvPr>
        </p:nvSpPr>
        <p:spPr>
          <a:xfrm>
            <a:off x="1024128" y="585216"/>
            <a:ext cx="6066818" cy="1499616"/>
          </a:xfrm>
        </p:spPr>
        <p:txBody>
          <a:bodyPr>
            <a:normAutofit/>
          </a:bodyPr>
          <a:lstStyle/>
          <a:p>
            <a:r>
              <a:rPr lang="en-GB"/>
              <a:t>Thematic Analysis</a:t>
            </a:r>
            <a:br>
              <a:rPr lang="en-GB"/>
            </a:br>
            <a:r>
              <a:rPr lang="en-GB"/>
              <a:t>step 4: reviewing themes</a:t>
            </a:r>
            <a:endParaRPr lang="en-GB" dirty="0"/>
          </a:p>
        </p:txBody>
      </p:sp>
      <p:sp>
        <p:nvSpPr>
          <p:cNvPr id="3" name="Content Placeholder 2">
            <a:extLst>
              <a:ext uri="{FF2B5EF4-FFF2-40B4-BE49-F238E27FC236}">
                <a16:creationId xmlns:a16="http://schemas.microsoft.com/office/drawing/2014/main" id="{A81A2455-9509-A741-DEE7-04748194CF1F}"/>
              </a:ext>
            </a:extLst>
          </p:cNvPr>
          <p:cNvSpPr>
            <a:spLocks noGrp="1"/>
          </p:cNvSpPr>
          <p:nvPr>
            <p:ph idx="1"/>
          </p:nvPr>
        </p:nvSpPr>
        <p:spPr>
          <a:xfrm>
            <a:off x="707923" y="2285999"/>
            <a:ext cx="6614651" cy="4454013"/>
          </a:xfrm>
        </p:spPr>
        <p:txBody>
          <a:bodyPr>
            <a:normAutofit lnSpcReduction="10000"/>
          </a:bodyPr>
          <a:lstStyle/>
          <a:p>
            <a:r>
              <a:rPr lang="en-GB" sz="2400" b="0" i="0" dirty="0">
                <a:effectLst/>
                <a:ea typeface="Lato" panose="020F0502020204030203" pitchFamily="34" charset="0"/>
                <a:cs typeface="Lato" panose="020F0502020204030203" pitchFamily="34" charset="0"/>
              </a:rPr>
              <a:t>As the study finalises, the researcher takes a look at exactly how they’re </a:t>
            </a:r>
            <a:r>
              <a:rPr lang="en-GB" sz="2400" b="1" i="0" dirty="0">
                <a:effectLst/>
                <a:ea typeface="Lato" panose="020F0502020204030203" pitchFamily="34" charset="0"/>
                <a:cs typeface="Lato" panose="020F0502020204030203" pitchFamily="34" charset="0"/>
              </a:rPr>
              <a:t>categorising</a:t>
            </a:r>
            <a:r>
              <a:rPr lang="en-GB" sz="2400" b="0" i="0" dirty="0">
                <a:effectLst/>
                <a:ea typeface="Lato" panose="020F0502020204030203" pitchFamily="34" charset="0"/>
                <a:cs typeface="Lato" panose="020F0502020204030203" pitchFamily="34" charset="0"/>
              </a:rPr>
              <a:t> what they have found.</a:t>
            </a:r>
          </a:p>
          <a:p>
            <a:r>
              <a:rPr lang="en-GB" sz="2400" b="0" i="0" dirty="0">
                <a:effectLst/>
                <a:ea typeface="Lato" panose="020F0502020204030203" pitchFamily="34" charset="0"/>
                <a:cs typeface="Lato" panose="020F0502020204030203" pitchFamily="34" charset="0"/>
              </a:rPr>
              <a:t>On reflection, some labels might fit into different themes better than their first assigned category. </a:t>
            </a:r>
          </a:p>
          <a:p>
            <a:r>
              <a:rPr lang="en-GB" sz="2400" b="0" i="0" dirty="0">
                <a:effectLst/>
                <a:ea typeface="Lato" panose="020F0502020204030203" pitchFamily="34" charset="0"/>
                <a:cs typeface="Lato" panose="020F0502020204030203" pitchFamily="34" charset="0"/>
              </a:rPr>
              <a:t>Others might reflect a strand of thought that initially seemed relevant but lacked significant presence elsewhere. </a:t>
            </a:r>
          </a:p>
          <a:p>
            <a:r>
              <a:rPr lang="en-GB" sz="2400" b="0" i="0" dirty="0">
                <a:effectLst/>
                <a:ea typeface="Lato" panose="020F0502020204030203" pitchFamily="34" charset="0"/>
                <a:cs typeface="Lato" panose="020F0502020204030203" pitchFamily="34" charset="0"/>
              </a:rPr>
              <a:t>Smaller themes might require careful reflection on whether they justify an entire category.</a:t>
            </a:r>
          </a:p>
          <a:p>
            <a:r>
              <a:rPr lang="en-GB" sz="2400" b="0" i="0" dirty="0">
                <a:effectLst/>
                <a:ea typeface="Lato" panose="020F0502020204030203" pitchFamily="34" charset="0"/>
                <a:cs typeface="Lato" panose="020F0502020204030203" pitchFamily="34" charset="0"/>
              </a:rPr>
              <a:t>The researcher also watches carefully for observer bias.</a:t>
            </a:r>
          </a:p>
          <a:p>
            <a:endParaRPr lang="en-GB" sz="2000" dirty="0"/>
          </a:p>
        </p:txBody>
      </p:sp>
      <p:pic>
        <p:nvPicPr>
          <p:cNvPr id="5" name="Picture 4" descr="Magnifying glass on clear background">
            <a:extLst>
              <a:ext uri="{FF2B5EF4-FFF2-40B4-BE49-F238E27FC236}">
                <a16:creationId xmlns:a16="http://schemas.microsoft.com/office/drawing/2014/main" id="{106DD06A-BF42-EDA2-9215-992BBAEDC2EE}"/>
              </a:ext>
            </a:extLst>
          </p:cNvPr>
          <p:cNvPicPr>
            <a:picLocks noChangeAspect="1"/>
          </p:cNvPicPr>
          <p:nvPr/>
        </p:nvPicPr>
        <p:blipFill rotWithShape="1">
          <a:blip r:embed="rId2"/>
          <a:srcRect l="40560" r="14280" b="-1"/>
          <a:stretch/>
        </p:blipFill>
        <p:spPr>
          <a:xfrm>
            <a:off x="7552266" y="10"/>
            <a:ext cx="4639733" cy="6857990"/>
          </a:xfrm>
          <a:prstGeom prst="rect">
            <a:avLst/>
          </a:prstGeom>
        </p:spPr>
      </p:pic>
    </p:spTree>
    <p:extLst>
      <p:ext uri="{BB962C8B-B14F-4D97-AF65-F5344CB8AC3E}">
        <p14:creationId xmlns:p14="http://schemas.microsoft.com/office/powerpoint/2010/main" val="188435332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E674A6-806D-903D-AB36-46BD16423643}"/>
              </a:ext>
            </a:extLst>
          </p:cNvPr>
          <p:cNvSpPr>
            <a:spLocks noGrp="1"/>
          </p:cNvSpPr>
          <p:nvPr>
            <p:ph type="title"/>
          </p:nvPr>
        </p:nvSpPr>
        <p:spPr>
          <a:xfrm>
            <a:off x="1024128" y="585216"/>
            <a:ext cx="6066818" cy="1499616"/>
          </a:xfrm>
        </p:spPr>
        <p:txBody>
          <a:bodyPr>
            <a:normAutofit/>
          </a:bodyPr>
          <a:lstStyle/>
          <a:p>
            <a:r>
              <a:rPr lang="en-GB"/>
              <a:t>Thematic Analysis</a:t>
            </a:r>
            <a:br>
              <a:rPr lang="en-GB"/>
            </a:br>
            <a:r>
              <a:rPr lang="en-GB"/>
              <a:t>step 5: defining themes</a:t>
            </a:r>
            <a:endParaRPr lang="en-GB" dirty="0"/>
          </a:p>
        </p:txBody>
      </p:sp>
      <p:sp>
        <p:nvSpPr>
          <p:cNvPr id="3" name="Content Placeholder 2">
            <a:extLst>
              <a:ext uri="{FF2B5EF4-FFF2-40B4-BE49-F238E27FC236}">
                <a16:creationId xmlns:a16="http://schemas.microsoft.com/office/drawing/2014/main" id="{22EE33A6-739C-7517-6D5F-FF607084F582}"/>
              </a:ext>
            </a:extLst>
          </p:cNvPr>
          <p:cNvSpPr>
            <a:spLocks noGrp="1"/>
          </p:cNvSpPr>
          <p:nvPr>
            <p:ph idx="1"/>
          </p:nvPr>
        </p:nvSpPr>
        <p:spPr>
          <a:xfrm>
            <a:off x="975360" y="2286000"/>
            <a:ext cx="6115586" cy="4023360"/>
          </a:xfrm>
        </p:spPr>
        <p:txBody>
          <a:bodyPr>
            <a:normAutofit/>
          </a:bodyPr>
          <a:lstStyle/>
          <a:p>
            <a:r>
              <a:rPr lang="en-GB" sz="3000" b="0" i="0" dirty="0">
                <a:effectLst/>
                <a:ea typeface="Lato" panose="020F0502020204030203" pitchFamily="34" charset="0"/>
                <a:cs typeface="Lato" panose="020F0502020204030203" pitchFamily="34" charset="0"/>
              </a:rPr>
              <a:t>The penultimate step is </a:t>
            </a:r>
            <a:r>
              <a:rPr lang="en-GB" sz="3000" b="1" i="0" dirty="0">
                <a:effectLst/>
                <a:ea typeface="Lato" panose="020F0502020204030203" pitchFamily="34" charset="0"/>
                <a:cs typeface="Lato" panose="020F0502020204030203" pitchFamily="34" charset="0"/>
              </a:rPr>
              <a:t>reviewing</a:t>
            </a:r>
            <a:r>
              <a:rPr lang="en-GB" sz="3000" b="0" i="0" dirty="0">
                <a:effectLst/>
                <a:ea typeface="Lato" panose="020F0502020204030203" pitchFamily="34" charset="0"/>
                <a:cs typeface="Lato" panose="020F0502020204030203" pitchFamily="34" charset="0"/>
              </a:rPr>
              <a:t> category and theme names for clarity and accuracy.</a:t>
            </a:r>
          </a:p>
          <a:p>
            <a:r>
              <a:rPr lang="en-GB" sz="3000" b="0" i="0" dirty="0">
                <a:effectLst/>
                <a:ea typeface="Lato" panose="020F0502020204030203" pitchFamily="34" charset="0"/>
                <a:cs typeface="Lato" panose="020F0502020204030203" pitchFamily="34" charset="0"/>
              </a:rPr>
              <a:t>Titles are then changed, clarified, deleted and merged as appropriate.</a:t>
            </a:r>
          </a:p>
          <a:p>
            <a:endParaRPr lang="en-GB" dirty="0"/>
          </a:p>
        </p:txBody>
      </p:sp>
      <p:pic>
        <p:nvPicPr>
          <p:cNvPr id="5" name="Picture 4" descr="Maze">
            <a:extLst>
              <a:ext uri="{FF2B5EF4-FFF2-40B4-BE49-F238E27FC236}">
                <a16:creationId xmlns:a16="http://schemas.microsoft.com/office/drawing/2014/main" id="{5A5288A7-DA97-B168-A9B0-913D1691911C}"/>
              </a:ext>
            </a:extLst>
          </p:cNvPr>
          <p:cNvPicPr>
            <a:picLocks noChangeAspect="1"/>
          </p:cNvPicPr>
          <p:nvPr/>
        </p:nvPicPr>
        <p:blipFill rotWithShape="1">
          <a:blip r:embed="rId2"/>
          <a:srcRect l="24359" r="30481" b="-1"/>
          <a:stretch/>
        </p:blipFill>
        <p:spPr>
          <a:xfrm>
            <a:off x="7552266" y="10"/>
            <a:ext cx="4639733" cy="6857990"/>
          </a:xfrm>
          <a:prstGeom prst="rect">
            <a:avLst/>
          </a:prstGeom>
        </p:spPr>
      </p:pic>
    </p:spTree>
    <p:extLst>
      <p:ext uri="{BB962C8B-B14F-4D97-AF65-F5344CB8AC3E}">
        <p14:creationId xmlns:p14="http://schemas.microsoft.com/office/powerpoint/2010/main" val="122813392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6109556B-EAE9-4435-B409-0519F2CBDB1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7552267" cy="6858000"/>
          </a:xfrm>
          <a:prstGeom prst="rect">
            <a:avLst/>
          </a:prstGeom>
          <a:solidFill>
            <a:srgbClr val="853D7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4C2E3A2-B03A-E80B-3BF2-73B86F92456C}"/>
              </a:ext>
            </a:extLst>
          </p:cNvPr>
          <p:cNvSpPr>
            <a:spLocks noGrp="1"/>
          </p:cNvSpPr>
          <p:nvPr>
            <p:ph type="title"/>
          </p:nvPr>
        </p:nvSpPr>
        <p:spPr>
          <a:xfrm>
            <a:off x="1024128" y="585216"/>
            <a:ext cx="6007027" cy="1499616"/>
          </a:xfrm>
        </p:spPr>
        <p:txBody>
          <a:bodyPr>
            <a:normAutofit/>
          </a:bodyPr>
          <a:lstStyle/>
          <a:p>
            <a:r>
              <a:rPr lang="en-GB" sz="3500" dirty="0">
                <a:solidFill>
                  <a:srgbClr val="FFFFFF"/>
                </a:solidFill>
              </a:rPr>
              <a:t>Thematic Analysis</a:t>
            </a:r>
            <a:br>
              <a:rPr lang="en-GB" sz="3500" dirty="0">
                <a:solidFill>
                  <a:srgbClr val="FFFFFF"/>
                </a:solidFill>
              </a:rPr>
            </a:br>
            <a:r>
              <a:rPr lang="en-GB" sz="3500" dirty="0">
                <a:solidFill>
                  <a:srgbClr val="FFFFFF"/>
                </a:solidFill>
              </a:rPr>
              <a:t>step 6: writing a thematic analysis</a:t>
            </a:r>
          </a:p>
        </p:txBody>
      </p:sp>
      <p:cxnSp>
        <p:nvCxnSpPr>
          <p:cNvPr id="21" name="Straight Connector 20">
            <a:extLst>
              <a:ext uri="{FF2B5EF4-FFF2-40B4-BE49-F238E27FC236}">
                <a16:creationId xmlns:a16="http://schemas.microsoft.com/office/drawing/2014/main" id="{5814CCBE-423E-41B2-A9F3-82679F490EF4}"/>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V="1">
            <a:off x="762000" y="826324"/>
            <a:ext cx="0" cy="914400"/>
          </a:xfrm>
          <a:prstGeom prst="line">
            <a:avLst/>
          </a:prstGeom>
          <a:ln w="19050">
            <a:solidFill>
              <a:srgbClr val="FFFFFF"/>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C1FAE4D1-195D-4901-5C0B-C2C6B5E187C7}"/>
              </a:ext>
            </a:extLst>
          </p:cNvPr>
          <p:cNvSpPr>
            <a:spLocks noGrp="1"/>
          </p:cNvSpPr>
          <p:nvPr>
            <p:ph idx="1"/>
          </p:nvPr>
        </p:nvSpPr>
        <p:spPr>
          <a:xfrm>
            <a:off x="762000" y="2285999"/>
            <a:ext cx="6427838" cy="4336473"/>
          </a:xfrm>
        </p:spPr>
        <p:txBody>
          <a:bodyPr>
            <a:normAutofit/>
          </a:bodyPr>
          <a:lstStyle/>
          <a:p>
            <a:r>
              <a:rPr lang="en-GB" sz="2400" dirty="0">
                <a:solidFill>
                  <a:srgbClr val="FFFFFF"/>
                </a:solidFill>
                <a:ea typeface="Lato" panose="020F0502020204030203" pitchFamily="34" charset="0"/>
                <a:cs typeface="Lato" panose="020F0502020204030203" pitchFamily="34" charset="0"/>
              </a:rPr>
              <a:t>Once all the data has been processed, categorised, and analysed, it is time to </a:t>
            </a:r>
            <a:r>
              <a:rPr lang="en-GB" sz="2400" b="1" dirty="0">
                <a:solidFill>
                  <a:srgbClr val="FFFFFF"/>
                </a:solidFill>
                <a:ea typeface="Lato" panose="020F0502020204030203" pitchFamily="34" charset="0"/>
                <a:cs typeface="Lato" panose="020F0502020204030203" pitchFamily="34" charset="0"/>
              </a:rPr>
              <a:t>write.</a:t>
            </a:r>
          </a:p>
          <a:p>
            <a:endParaRPr lang="en-GB" sz="2400" dirty="0">
              <a:solidFill>
                <a:srgbClr val="FFFFFF"/>
              </a:solidFill>
              <a:ea typeface="Lato" panose="020F0502020204030203" pitchFamily="34" charset="0"/>
              <a:cs typeface="Lato" panose="020F0502020204030203" pitchFamily="34" charset="0"/>
            </a:endParaRPr>
          </a:p>
          <a:p>
            <a:r>
              <a:rPr lang="en-GB" sz="2400" dirty="0">
                <a:solidFill>
                  <a:srgbClr val="FFFFFF"/>
                </a:solidFill>
                <a:ea typeface="Lato" panose="020F0502020204030203" pitchFamily="34" charset="0"/>
                <a:cs typeface="Lato" panose="020F0502020204030203" pitchFamily="34" charset="0"/>
              </a:rPr>
              <a:t>The written summary serves as an explanation of how the data was collected and the methodology used to divide it. </a:t>
            </a:r>
          </a:p>
          <a:p>
            <a:r>
              <a:rPr lang="en-GB" sz="2400" dirty="0">
                <a:solidFill>
                  <a:srgbClr val="FFFFFF"/>
                </a:solidFill>
                <a:ea typeface="Lato" panose="020F0502020204030203" pitchFamily="34" charset="0"/>
                <a:cs typeface="Lato" panose="020F0502020204030203" pitchFamily="34" charset="0"/>
              </a:rPr>
              <a:t>It outlines what conclusions and arguments (if any) can be drawn from what was found. </a:t>
            </a:r>
          </a:p>
          <a:p>
            <a:r>
              <a:rPr lang="en-GB" sz="2400" dirty="0">
                <a:solidFill>
                  <a:srgbClr val="FFFFFF"/>
                </a:solidFill>
                <a:ea typeface="Lato" panose="020F0502020204030203" pitchFamily="34" charset="0"/>
                <a:cs typeface="Lato" panose="020F0502020204030203" pitchFamily="34" charset="0"/>
              </a:rPr>
              <a:t>It may also detail theories and potential topics for future study.</a:t>
            </a:r>
          </a:p>
          <a:p>
            <a:endParaRPr lang="en-GB" dirty="0">
              <a:solidFill>
                <a:srgbClr val="FFFFFF"/>
              </a:solidFill>
            </a:endParaRPr>
          </a:p>
        </p:txBody>
      </p:sp>
      <p:pic>
        <p:nvPicPr>
          <p:cNvPr id="13" name="Picture 4" descr="Sticky notes on a wall">
            <a:extLst>
              <a:ext uri="{FF2B5EF4-FFF2-40B4-BE49-F238E27FC236}">
                <a16:creationId xmlns:a16="http://schemas.microsoft.com/office/drawing/2014/main" id="{AC72A5A5-3883-79CD-9670-CD3FEE8ACD50}"/>
              </a:ext>
            </a:extLst>
          </p:cNvPr>
          <p:cNvPicPr>
            <a:picLocks noChangeAspect="1"/>
          </p:cNvPicPr>
          <p:nvPr/>
        </p:nvPicPr>
        <p:blipFill rotWithShape="1">
          <a:blip r:embed="rId2"/>
          <a:srcRect l="26858" r="25953" b="2"/>
          <a:stretch/>
        </p:blipFill>
        <p:spPr>
          <a:xfrm>
            <a:off x="7552266" y="10"/>
            <a:ext cx="4639734" cy="6857990"/>
          </a:xfrm>
          <a:prstGeom prst="rect">
            <a:avLst/>
          </a:prstGeom>
        </p:spPr>
      </p:pic>
    </p:spTree>
    <p:extLst>
      <p:ext uri="{BB962C8B-B14F-4D97-AF65-F5344CB8AC3E}">
        <p14:creationId xmlns:p14="http://schemas.microsoft.com/office/powerpoint/2010/main" val="428914955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FAD0AA5-960A-F59C-7FD4-590DCC97BDB7}"/>
              </a:ext>
            </a:extLst>
          </p:cNvPr>
          <p:cNvSpPr>
            <a:spLocks noGrp="1"/>
          </p:cNvSpPr>
          <p:nvPr>
            <p:ph type="title"/>
          </p:nvPr>
        </p:nvSpPr>
        <p:spPr/>
        <p:txBody>
          <a:bodyPr/>
          <a:lstStyle/>
          <a:p>
            <a:r>
              <a:rPr lang="en-GB" dirty="0">
                <a:cs typeface="Calibri Light"/>
              </a:rPr>
              <a:t>Consideration of Thematic Analysis</a:t>
            </a:r>
            <a:endParaRPr lang="en-GB" dirty="0"/>
          </a:p>
        </p:txBody>
      </p:sp>
      <p:sp>
        <p:nvSpPr>
          <p:cNvPr id="5" name="Text Placeholder 4">
            <a:extLst>
              <a:ext uri="{FF2B5EF4-FFF2-40B4-BE49-F238E27FC236}">
                <a16:creationId xmlns:a16="http://schemas.microsoft.com/office/drawing/2014/main" id="{E576E3CB-E7E9-33E9-0E9D-090208185121}"/>
              </a:ext>
            </a:extLst>
          </p:cNvPr>
          <p:cNvSpPr>
            <a:spLocks noGrp="1"/>
          </p:cNvSpPr>
          <p:nvPr>
            <p:ph type="body" idx="1"/>
          </p:nvPr>
        </p:nvSpPr>
        <p:spPr/>
        <p:txBody>
          <a:bodyPr/>
          <a:lstStyle/>
          <a:p>
            <a:r>
              <a:rPr lang="en-GB" dirty="0">
                <a:cs typeface="Calibri"/>
              </a:rPr>
              <a:t>Strengths</a:t>
            </a:r>
            <a:endParaRPr lang="en-GB" dirty="0"/>
          </a:p>
        </p:txBody>
      </p:sp>
      <p:sp>
        <p:nvSpPr>
          <p:cNvPr id="3" name="Content Placeholder 2">
            <a:extLst>
              <a:ext uri="{FF2B5EF4-FFF2-40B4-BE49-F238E27FC236}">
                <a16:creationId xmlns:a16="http://schemas.microsoft.com/office/drawing/2014/main" id="{B2FA6FFA-CECF-F675-32A7-702720D0C157}"/>
              </a:ext>
            </a:extLst>
          </p:cNvPr>
          <p:cNvSpPr>
            <a:spLocks noGrp="1"/>
          </p:cNvSpPr>
          <p:nvPr>
            <p:ph sz="half" idx="2"/>
          </p:nvPr>
        </p:nvSpPr>
        <p:spPr/>
        <p:txBody>
          <a:bodyPr vert="horz" lIns="91440" tIns="45720" rIns="91440" bIns="45720" rtlCol="0" anchor="t">
            <a:normAutofit/>
          </a:bodyPr>
          <a:lstStyle/>
          <a:p>
            <a:r>
              <a:rPr lang="en-GB" dirty="0">
                <a:ea typeface="+mn-lt"/>
                <a:cs typeface="+mn-lt"/>
              </a:rPr>
              <a:t>Flexible approach to qualitative analysis;</a:t>
            </a:r>
          </a:p>
          <a:p>
            <a:r>
              <a:rPr lang="en-GB" dirty="0">
                <a:ea typeface="+mn-lt"/>
                <a:cs typeface="+mn-lt"/>
              </a:rPr>
              <a:t>Enables researchers to generate new insights and concepts derived from data;</a:t>
            </a:r>
          </a:p>
          <a:p>
            <a:r>
              <a:rPr lang="en-GB" dirty="0">
                <a:ea typeface="+mn-lt"/>
                <a:cs typeface="+mn-lt"/>
              </a:rPr>
              <a:t>An accessible approach for novice researchers;</a:t>
            </a:r>
          </a:p>
          <a:p>
            <a:r>
              <a:rPr lang="en-GB" dirty="0">
                <a:ea typeface="+mn-lt"/>
                <a:cs typeface="+mn-lt"/>
              </a:rPr>
              <a:t>Can be used for any type of research.</a:t>
            </a:r>
            <a:endParaRPr lang="en-GB" dirty="0">
              <a:cs typeface="Calibri" panose="020F0502020204030204"/>
            </a:endParaRPr>
          </a:p>
        </p:txBody>
      </p:sp>
      <p:sp>
        <p:nvSpPr>
          <p:cNvPr id="6" name="Text Placeholder 5">
            <a:extLst>
              <a:ext uri="{FF2B5EF4-FFF2-40B4-BE49-F238E27FC236}">
                <a16:creationId xmlns:a16="http://schemas.microsoft.com/office/drawing/2014/main" id="{A9434DF0-959F-5891-5304-F06A6EA5FB93}"/>
              </a:ext>
            </a:extLst>
          </p:cNvPr>
          <p:cNvSpPr>
            <a:spLocks noGrp="1"/>
          </p:cNvSpPr>
          <p:nvPr>
            <p:ph type="body" sz="quarter" idx="3"/>
          </p:nvPr>
        </p:nvSpPr>
        <p:spPr/>
        <p:txBody>
          <a:bodyPr/>
          <a:lstStyle/>
          <a:p>
            <a:r>
              <a:rPr lang="en-GB" dirty="0">
                <a:cs typeface="Calibri"/>
              </a:rPr>
              <a:t>Limitations</a:t>
            </a:r>
            <a:endParaRPr lang="en-GB" dirty="0"/>
          </a:p>
        </p:txBody>
      </p:sp>
      <p:sp>
        <p:nvSpPr>
          <p:cNvPr id="4" name="Content Placeholder 3">
            <a:extLst>
              <a:ext uri="{FF2B5EF4-FFF2-40B4-BE49-F238E27FC236}">
                <a16:creationId xmlns:a16="http://schemas.microsoft.com/office/drawing/2014/main" id="{3EF98BC1-76ED-72A2-0112-40C18816BBC3}"/>
              </a:ext>
            </a:extLst>
          </p:cNvPr>
          <p:cNvSpPr>
            <a:spLocks noGrp="1"/>
          </p:cNvSpPr>
          <p:nvPr>
            <p:ph sz="quarter" idx="4"/>
          </p:nvPr>
        </p:nvSpPr>
        <p:spPr/>
        <p:txBody>
          <a:bodyPr vert="horz" lIns="91440" tIns="45720" rIns="91440" bIns="45720" rtlCol="0" anchor="t">
            <a:normAutofit/>
          </a:bodyPr>
          <a:lstStyle/>
          <a:p>
            <a:r>
              <a:rPr lang="en-GB" dirty="0">
                <a:ea typeface="+mn-lt"/>
                <a:cs typeface="+mn-lt"/>
              </a:rPr>
              <a:t>Many different ways to interpret meaning from the data set;</a:t>
            </a:r>
          </a:p>
          <a:p>
            <a:r>
              <a:rPr lang="en-GB" dirty="0">
                <a:ea typeface="+mn-lt"/>
                <a:cs typeface="+mn-lt"/>
              </a:rPr>
              <a:t>Can feel intimidating to interpret what data is or isn’t important;</a:t>
            </a:r>
          </a:p>
          <a:p>
            <a:r>
              <a:rPr lang="en-GB" dirty="0">
                <a:cs typeface="Calibri" panose="020F0502020204030204"/>
              </a:rPr>
              <a:t>Time consuming.</a:t>
            </a:r>
          </a:p>
          <a:p>
            <a:endParaRPr lang="en-GB" dirty="0">
              <a:cs typeface="Calibri" panose="020F0502020204030204"/>
            </a:endParaRPr>
          </a:p>
        </p:txBody>
      </p:sp>
    </p:spTree>
    <p:extLst>
      <p:ext uri="{BB962C8B-B14F-4D97-AF65-F5344CB8AC3E}">
        <p14:creationId xmlns:p14="http://schemas.microsoft.com/office/powerpoint/2010/main" val="14721353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 calcmode="lin" valueType="num">
                                      <p:cBhvr additive="base">
                                        <p:cTn id="11"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txEl>
                                              <p:pRg st="1" end="1"/>
                                            </p:txEl>
                                          </p:spTgt>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 calcmode="lin" valueType="num">
                                      <p:cBhvr additive="base">
                                        <p:cTn id="15"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3">
                                            <p:txEl>
                                              <p:pRg st="2" end="2"/>
                                            </p:txEl>
                                          </p:spTgt>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 calcmode="lin" valueType="num">
                                      <p:cBhvr additive="base">
                                        <p:cTn id="19"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4">
                                            <p:txEl>
                                              <p:pRg st="0" end="0"/>
                                            </p:txEl>
                                          </p:spTgt>
                                        </p:tgtEl>
                                        <p:attrNameLst>
                                          <p:attrName>style.visibility</p:attrName>
                                        </p:attrNameLst>
                                      </p:cBhvr>
                                      <p:to>
                                        <p:strVal val="visible"/>
                                      </p:to>
                                    </p:set>
                                    <p:anim calcmode="lin" valueType="num">
                                      <p:cBhvr additive="base">
                                        <p:cTn id="25" dur="500" fill="hold"/>
                                        <p:tgtEl>
                                          <p:spTgt spid="4">
                                            <p:txEl>
                                              <p:pRg st="0" end="0"/>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4">
                                            <p:txEl>
                                              <p:pRg st="0" end="0"/>
                                            </p:txEl>
                                          </p:spTgt>
                                        </p:tgtEl>
                                        <p:attrNameLst>
                                          <p:attrName>ppt_y</p:attrName>
                                        </p:attrNameLst>
                                      </p:cBhvr>
                                      <p:tavLst>
                                        <p:tav tm="0">
                                          <p:val>
                                            <p:strVal val="1+#ppt_h/2"/>
                                          </p:val>
                                        </p:tav>
                                        <p:tav tm="100000">
                                          <p:val>
                                            <p:strVal val="#ppt_y"/>
                                          </p:val>
                                        </p:tav>
                                      </p:tavLst>
                                    </p:anim>
                                  </p:childTnLst>
                                </p:cTn>
                              </p:par>
                              <p:par>
                                <p:cTn id="27" presetID="2" presetClass="entr" presetSubtype="4" fill="hold" nodeType="withEffect">
                                  <p:stCondLst>
                                    <p:cond delay="0"/>
                                  </p:stCondLst>
                                  <p:childTnLst>
                                    <p:set>
                                      <p:cBhvr>
                                        <p:cTn id="28" dur="1" fill="hold">
                                          <p:stCondLst>
                                            <p:cond delay="0"/>
                                          </p:stCondLst>
                                        </p:cTn>
                                        <p:tgtEl>
                                          <p:spTgt spid="4">
                                            <p:txEl>
                                              <p:pRg st="1" end="1"/>
                                            </p:txEl>
                                          </p:spTgt>
                                        </p:tgtEl>
                                        <p:attrNameLst>
                                          <p:attrName>style.visibility</p:attrName>
                                        </p:attrNameLst>
                                      </p:cBhvr>
                                      <p:to>
                                        <p:strVal val="visible"/>
                                      </p:to>
                                    </p:set>
                                    <p:anim calcmode="lin" valueType="num">
                                      <p:cBhvr additive="base">
                                        <p:cTn id="29" dur="500" fill="hold"/>
                                        <p:tgtEl>
                                          <p:spTgt spid="4">
                                            <p:txEl>
                                              <p:pRg st="1" end="1"/>
                                            </p:txEl>
                                          </p:spTgt>
                                        </p:tgtEl>
                                        <p:attrNameLst>
                                          <p:attrName>ppt_x</p:attrName>
                                        </p:attrNameLst>
                                      </p:cBhvr>
                                      <p:tavLst>
                                        <p:tav tm="0">
                                          <p:val>
                                            <p:strVal val="#ppt_x"/>
                                          </p:val>
                                        </p:tav>
                                        <p:tav tm="100000">
                                          <p:val>
                                            <p:strVal val="#ppt_x"/>
                                          </p:val>
                                        </p:tav>
                                      </p:tavLst>
                                    </p:anim>
                                    <p:anim calcmode="lin" valueType="num">
                                      <p:cBhvr additive="base">
                                        <p:cTn id="30" dur="500" fill="hold"/>
                                        <p:tgtEl>
                                          <p:spTgt spid="4">
                                            <p:txEl>
                                              <p:pRg st="1" end="1"/>
                                            </p:txEl>
                                          </p:spTgt>
                                        </p:tgtEl>
                                        <p:attrNameLst>
                                          <p:attrName>ppt_y</p:attrName>
                                        </p:attrNameLst>
                                      </p:cBhvr>
                                      <p:tavLst>
                                        <p:tav tm="0">
                                          <p:val>
                                            <p:strVal val="1+#ppt_h/2"/>
                                          </p:val>
                                        </p:tav>
                                        <p:tav tm="100000">
                                          <p:val>
                                            <p:strVal val="#ppt_y"/>
                                          </p:val>
                                        </p:tav>
                                      </p:tavLst>
                                    </p:anim>
                                  </p:childTnLst>
                                </p:cTn>
                              </p:par>
                              <p:par>
                                <p:cTn id="31" presetID="2" presetClass="entr" presetSubtype="4" fill="hold" nodeType="withEffect">
                                  <p:stCondLst>
                                    <p:cond delay="0"/>
                                  </p:stCondLst>
                                  <p:childTnLst>
                                    <p:set>
                                      <p:cBhvr>
                                        <p:cTn id="32" dur="1" fill="hold">
                                          <p:stCondLst>
                                            <p:cond delay="0"/>
                                          </p:stCondLst>
                                        </p:cTn>
                                        <p:tgtEl>
                                          <p:spTgt spid="4">
                                            <p:txEl>
                                              <p:pRg st="2" end="2"/>
                                            </p:txEl>
                                          </p:spTgt>
                                        </p:tgtEl>
                                        <p:attrNameLst>
                                          <p:attrName>style.visibility</p:attrName>
                                        </p:attrNameLst>
                                      </p:cBhvr>
                                      <p:to>
                                        <p:strVal val="visible"/>
                                      </p:to>
                                    </p:set>
                                    <p:anim calcmode="lin" valueType="num">
                                      <p:cBhvr additive="base">
                                        <p:cTn id="33" dur="500" fill="hold"/>
                                        <p:tgtEl>
                                          <p:spTgt spid="4">
                                            <p:txEl>
                                              <p:pRg st="2" end="2"/>
                                            </p:txEl>
                                          </p:spTgt>
                                        </p:tgtEl>
                                        <p:attrNameLst>
                                          <p:attrName>ppt_x</p:attrName>
                                        </p:attrNameLst>
                                      </p:cBhvr>
                                      <p:tavLst>
                                        <p:tav tm="0">
                                          <p:val>
                                            <p:strVal val="#ppt_x"/>
                                          </p:val>
                                        </p:tav>
                                        <p:tav tm="100000">
                                          <p:val>
                                            <p:strVal val="#ppt_x"/>
                                          </p:val>
                                        </p:tav>
                                      </p:tavLst>
                                    </p:anim>
                                    <p:anim calcmode="lin" valueType="num">
                                      <p:cBhvr additive="base">
                                        <p:cTn id="34" dur="500" fill="hold"/>
                                        <p:tgtEl>
                                          <p:spTgt spid="4">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D48F4DD-0999-A5B7-0D92-E151691AA92E}"/>
              </a:ext>
            </a:extLst>
          </p:cNvPr>
          <p:cNvSpPr>
            <a:spLocks noGrp="1"/>
          </p:cNvSpPr>
          <p:nvPr>
            <p:ph type="title"/>
          </p:nvPr>
        </p:nvSpPr>
        <p:spPr/>
        <p:txBody>
          <a:bodyPr>
            <a:normAutofit/>
          </a:bodyPr>
          <a:lstStyle/>
          <a:p>
            <a:br>
              <a:rPr lang="en-GB" sz="5400" dirty="0">
                <a:ea typeface="+mn-lt"/>
                <a:cs typeface="+mn-lt"/>
              </a:rPr>
            </a:br>
            <a:r>
              <a:rPr lang="en-GB" sz="5400" dirty="0">
                <a:ea typeface="+mn-lt"/>
                <a:cs typeface="+mn-lt"/>
              </a:rPr>
              <a:t>Video</a:t>
            </a:r>
            <a:endParaRPr lang="en-GB" dirty="0"/>
          </a:p>
        </p:txBody>
      </p:sp>
      <p:sp>
        <p:nvSpPr>
          <p:cNvPr id="5" name="Content Placeholder 4">
            <a:extLst>
              <a:ext uri="{FF2B5EF4-FFF2-40B4-BE49-F238E27FC236}">
                <a16:creationId xmlns:a16="http://schemas.microsoft.com/office/drawing/2014/main" id="{5E4F1865-891F-FBDF-5E81-23A85B5399E6}"/>
              </a:ext>
            </a:extLst>
          </p:cNvPr>
          <p:cNvSpPr>
            <a:spLocks noGrp="1"/>
          </p:cNvSpPr>
          <p:nvPr>
            <p:ph idx="1"/>
          </p:nvPr>
        </p:nvSpPr>
        <p:spPr/>
        <p:txBody>
          <a:bodyPr/>
          <a:lstStyle/>
          <a:p>
            <a:r>
              <a:rPr lang="en-GB" dirty="0"/>
              <a:t>If you need a reminder of the information that have been discussed, please see: </a:t>
            </a:r>
            <a:r>
              <a:rPr lang="en-GB" sz="2400" dirty="0">
                <a:ea typeface="+mn-lt"/>
                <a:cs typeface="+mn-lt"/>
                <a:hlinkClick r:id="rId2"/>
              </a:rPr>
              <a:t>www.youtube.com/watch?v=rvMf1cbctYM</a:t>
            </a:r>
            <a:r>
              <a:rPr lang="en-GB" sz="2400" dirty="0">
                <a:ea typeface="+mn-lt"/>
                <a:cs typeface="+mn-lt"/>
              </a:rPr>
              <a:t> </a:t>
            </a:r>
          </a:p>
          <a:p>
            <a:endParaRPr lang="en-GB" sz="2400" dirty="0">
              <a:ea typeface="+mn-lt"/>
              <a:cs typeface="+mn-lt"/>
            </a:endParaRPr>
          </a:p>
          <a:p>
            <a:endParaRPr lang="en-GB" sz="2400" dirty="0">
              <a:ea typeface="+mn-lt"/>
              <a:cs typeface="+mn-lt"/>
            </a:endParaRPr>
          </a:p>
          <a:p>
            <a:endParaRPr lang="en-GB" dirty="0"/>
          </a:p>
        </p:txBody>
      </p:sp>
      <p:pic>
        <p:nvPicPr>
          <p:cNvPr id="7" name="Picture 6" descr="Graphical user interface&#10;&#10;Description automatically generated with low confidence">
            <a:extLst>
              <a:ext uri="{FF2B5EF4-FFF2-40B4-BE49-F238E27FC236}">
                <a16:creationId xmlns:a16="http://schemas.microsoft.com/office/drawing/2014/main" id="{101FE7A0-293D-268B-7C24-0580D56420C3}"/>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40909" y="3474727"/>
            <a:ext cx="4440061" cy="2596883"/>
          </a:xfrm>
          <a:prstGeom prst="rect">
            <a:avLst/>
          </a:prstGeom>
        </p:spPr>
      </p:pic>
    </p:spTree>
    <p:extLst>
      <p:ext uri="{BB962C8B-B14F-4D97-AF65-F5344CB8AC3E}">
        <p14:creationId xmlns:p14="http://schemas.microsoft.com/office/powerpoint/2010/main" val="148420846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CA7A4478-B04D-40EF-B0DE-E50DB63512F6}"/>
              </a:ext>
            </a:extLst>
          </p:cNvPr>
          <p:cNvSpPr>
            <a:spLocks noGrp="1"/>
          </p:cNvSpPr>
          <p:nvPr>
            <p:ph idx="1"/>
          </p:nvPr>
        </p:nvSpPr>
        <p:spPr>
          <a:xfrm>
            <a:off x="391064" y="3407945"/>
            <a:ext cx="5489415" cy="3257398"/>
          </a:xfrm>
        </p:spPr>
        <p:txBody>
          <a:bodyPr vert="horz" lIns="91440" tIns="45720" rIns="91440" bIns="45720" rtlCol="0">
            <a:normAutofit/>
          </a:bodyPr>
          <a:lstStyle/>
          <a:p>
            <a:pPr marL="0" indent="0">
              <a:buNone/>
            </a:pPr>
            <a:r>
              <a:rPr lang="en-GB" dirty="0">
                <a:cs typeface="Calibri"/>
              </a:rPr>
              <a:t>Post-session reading:</a:t>
            </a:r>
          </a:p>
          <a:p>
            <a:pPr marL="0" indent="0">
              <a:buNone/>
            </a:pPr>
            <a:r>
              <a:rPr lang="en-US" dirty="0">
                <a:cs typeface="Calibri"/>
              </a:rPr>
              <a:t>Braun &amp; Clarke (2006) Using thematic analysis in psychology. Qualitative Research in Psychology, 3:77-101.</a:t>
            </a:r>
          </a:p>
          <a:p>
            <a:pPr marL="0" indent="0">
              <a:buNone/>
            </a:pPr>
            <a:r>
              <a:rPr lang="en-GB" dirty="0">
                <a:cs typeface="Calibri"/>
              </a:rPr>
              <a:t>Maguire &amp; Delahunt (2017) Doing a Thematic Analysis: A Practical, Step by Step Guide for Learning and Teaching Scholars, All Ireland Journal of Teaching and Learning in Education, Vol 9 (3).</a:t>
            </a:r>
          </a:p>
          <a:p>
            <a:pPr marL="0" indent="0">
              <a:buNone/>
            </a:pPr>
            <a:endParaRPr lang="en-GB" dirty="0">
              <a:cs typeface="Calibri"/>
            </a:endParaRPr>
          </a:p>
          <a:p>
            <a:pPr marL="0" indent="0">
              <a:buNone/>
            </a:pPr>
            <a:endParaRPr lang="en-US" dirty="0">
              <a:cs typeface="Calibri"/>
            </a:endParaRPr>
          </a:p>
        </p:txBody>
      </p:sp>
      <p:pic>
        <p:nvPicPr>
          <p:cNvPr id="4" name="Picture 4" descr="A picture containing person, indoor, hand&#10;&#10;Description automatically generated">
            <a:extLst>
              <a:ext uri="{FF2B5EF4-FFF2-40B4-BE49-F238E27FC236}">
                <a16:creationId xmlns:a16="http://schemas.microsoft.com/office/drawing/2014/main" id="{91B00031-64F2-0C7D-D2D7-2C540B6FF2A2}"/>
              </a:ext>
            </a:extLst>
          </p:cNvPr>
          <p:cNvPicPr>
            <a:picLocks noChangeAspect="1"/>
          </p:cNvPicPr>
          <p:nvPr/>
        </p:nvPicPr>
        <p:blipFill rotWithShape="1">
          <a:blip r:embed="rId3">
            <a:extLst>
              <a:ext uri="{837473B0-CC2E-450A-ABE3-18F120FF3D39}">
                <a1611:picAttrSrcUrl xmlns:a1611="http://schemas.microsoft.com/office/drawing/2016/11/main" r:id="rId4"/>
              </a:ext>
            </a:extLst>
          </a:blip>
          <a:srcRect t="7686" r="9091" b="19000"/>
          <a:stretch/>
        </p:blipFill>
        <p:spPr>
          <a:xfrm>
            <a:off x="1321501" y="548641"/>
            <a:ext cx="3779285" cy="2125856"/>
          </a:xfrm>
          <a:prstGeom prst="rect">
            <a:avLst/>
          </a:prstGeom>
        </p:spPr>
      </p:pic>
      <p:cxnSp>
        <p:nvCxnSpPr>
          <p:cNvPr id="9" name="Straight Arrow Connector 8">
            <a:extLst>
              <a:ext uri="{FF2B5EF4-FFF2-40B4-BE49-F238E27FC236}">
                <a16:creationId xmlns:a16="http://schemas.microsoft.com/office/drawing/2014/main" id="{BDA3F877-5DC4-D547-1893-280030A482E1}"/>
              </a:ext>
            </a:extLst>
          </p:cNvPr>
          <p:cNvCxnSpPr>
            <a:cxnSpLocks/>
          </p:cNvCxnSpPr>
          <p:nvPr/>
        </p:nvCxnSpPr>
        <p:spPr>
          <a:xfrm>
            <a:off x="5397731" y="4760422"/>
            <a:ext cx="1557251" cy="158149"/>
          </a:xfrm>
          <a:prstGeom prst="straightConnector1">
            <a:avLst/>
          </a:prstGeom>
          <a:ln w="57150">
            <a:solidFill>
              <a:schemeClr val="accent4"/>
            </a:solidFill>
            <a:tailEnd type="triangle"/>
          </a:ln>
        </p:spPr>
        <p:style>
          <a:lnRef idx="1">
            <a:schemeClr val="accent1"/>
          </a:lnRef>
          <a:fillRef idx="0">
            <a:schemeClr val="accent1"/>
          </a:fillRef>
          <a:effectRef idx="0">
            <a:schemeClr val="accent1"/>
          </a:effectRef>
          <a:fontRef idx="minor">
            <a:schemeClr val="tx1"/>
          </a:fontRef>
        </p:style>
      </p:cxnSp>
      <p:cxnSp>
        <p:nvCxnSpPr>
          <p:cNvPr id="10" name="Straight Arrow Connector 9">
            <a:extLst>
              <a:ext uri="{FF2B5EF4-FFF2-40B4-BE49-F238E27FC236}">
                <a16:creationId xmlns:a16="http://schemas.microsoft.com/office/drawing/2014/main" id="{40132FAD-080F-E89F-4B35-3CB3CCD28BAD}"/>
              </a:ext>
            </a:extLst>
          </p:cNvPr>
          <p:cNvCxnSpPr>
            <a:cxnSpLocks/>
          </p:cNvCxnSpPr>
          <p:nvPr/>
        </p:nvCxnSpPr>
        <p:spPr>
          <a:xfrm flipV="1">
            <a:off x="5155673" y="5536276"/>
            <a:ext cx="1799309" cy="232158"/>
          </a:xfrm>
          <a:prstGeom prst="straightConnector1">
            <a:avLst/>
          </a:prstGeom>
          <a:ln w="57150">
            <a:solidFill>
              <a:schemeClr val="accent4"/>
            </a:solidFill>
            <a:tailEnd type="triangle"/>
          </a:ln>
        </p:spPr>
        <p:style>
          <a:lnRef idx="1">
            <a:schemeClr val="accent1"/>
          </a:lnRef>
          <a:fillRef idx="0">
            <a:schemeClr val="accent1"/>
          </a:fillRef>
          <a:effectRef idx="0">
            <a:schemeClr val="accent1"/>
          </a:effectRef>
          <a:fontRef idx="minor">
            <a:schemeClr val="tx1"/>
          </a:fontRef>
        </p:style>
      </p:cxnSp>
      <p:sp>
        <p:nvSpPr>
          <p:cNvPr id="15" name="TextBox 14">
            <a:extLst>
              <a:ext uri="{FF2B5EF4-FFF2-40B4-BE49-F238E27FC236}">
                <a16:creationId xmlns:a16="http://schemas.microsoft.com/office/drawing/2014/main" id="{A792FD48-6843-043A-C7A8-13FEE219B60E}"/>
              </a:ext>
            </a:extLst>
          </p:cNvPr>
          <p:cNvSpPr txBox="1"/>
          <p:nvPr/>
        </p:nvSpPr>
        <p:spPr>
          <a:xfrm>
            <a:off x="7636625" y="1468583"/>
            <a:ext cx="2532611" cy="2046050"/>
          </a:xfrm>
          <a:prstGeom prst="rect">
            <a:avLst/>
          </a:prstGeom>
          <a:noFill/>
          <a:ln w="38100">
            <a:solidFill>
              <a:schemeClr val="accent4"/>
            </a:solidFill>
          </a:ln>
        </p:spPr>
        <p:txBody>
          <a:bodyPr wrap="square" rtlCol="0">
            <a:spAutoFit/>
          </a:bodyPr>
          <a:lstStyle/>
          <a:p>
            <a:endParaRPr lang="en-GB" dirty="0"/>
          </a:p>
        </p:txBody>
      </p:sp>
      <p:pic>
        <p:nvPicPr>
          <p:cNvPr id="11" name="Picture 10" descr="A close-up of blocks with letters on a table&#10;&#10;AI-generated content may be incorrect.">
            <a:extLst>
              <a:ext uri="{FF2B5EF4-FFF2-40B4-BE49-F238E27FC236}">
                <a16:creationId xmlns:a16="http://schemas.microsoft.com/office/drawing/2014/main" id="{3AC2F016-3ED1-CC9E-EF33-A630785DF3F6}"/>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717319" y="1636733"/>
            <a:ext cx="2314592" cy="1709750"/>
          </a:xfrm>
          <a:prstGeom prst="rect">
            <a:avLst/>
          </a:prstGeom>
        </p:spPr>
      </p:pic>
      <p:pic>
        <p:nvPicPr>
          <p:cNvPr id="5" name="Picture 4">
            <a:extLst>
              <a:ext uri="{FF2B5EF4-FFF2-40B4-BE49-F238E27FC236}">
                <a16:creationId xmlns:a16="http://schemas.microsoft.com/office/drawing/2014/main" id="{84599334-D01D-6B4F-154E-AC478850FD8E}"/>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7154487" y="4489286"/>
            <a:ext cx="4948524" cy="1463962"/>
          </a:xfrm>
          <a:prstGeom prst="rect">
            <a:avLst/>
          </a:prstGeom>
          <a:ln>
            <a:solidFill>
              <a:schemeClr val="accent1"/>
            </a:solidFill>
          </a:ln>
        </p:spPr>
      </p:pic>
    </p:spTree>
    <p:extLst>
      <p:ext uri="{BB962C8B-B14F-4D97-AF65-F5344CB8AC3E}">
        <p14:creationId xmlns:p14="http://schemas.microsoft.com/office/powerpoint/2010/main" val="321360028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5192161A-98DC-D782-D422-D97B5F3598A3}"/>
              </a:ext>
            </a:extLst>
          </p:cNvPr>
          <p:cNvSpPr>
            <a:spLocks noGrp="1"/>
          </p:cNvSpPr>
          <p:nvPr>
            <p:ph type="ctrTitle"/>
          </p:nvPr>
        </p:nvSpPr>
        <p:spPr>
          <a:xfrm>
            <a:off x="457200" y="4960137"/>
            <a:ext cx="7772400" cy="1463040"/>
          </a:xfrm>
        </p:spPr>
        <p:txBody>
          <a:bodyPr>
            <a:normAutofit/>
          </a:bodyPr>
          <a:lstStyle/>
          <a:p>
            <a:r>
              <a:rPr lang="en-GB" dirty="0"/>
              <a:t>Presentation of data:</a:t>
            </a:r>
            <a:br>
              <a:rPr lang="en-GB" dirty="0"/>
            </a:br>
            <a:r>
              <a:rPr lang="en-GB" dirty="0"/>
              <a:t>thematic analysis</a:t>
            </a:r>
          </a:p>
        </p:txBody>
      </p:sp>
      <p:sp>
        <p:nvSpPr>
          <p:cNvPr id="5" name="Subtitle 4">
            <a:extLst>
              <a:ext uri="{FF2B5EF4-FFF2-40B4-BE49-F238E27FC236}">
                <a16:creationId xmlns:a16="http://schemas.microsoft.com/office/drawing/2014/main" id="{17701F4F-B736-93FA-D4DC-D6C01C9A6DCC}"/>
              </a:ext>
            </a:extLst>
          </p:cNvPr>
          <p:cNvSpPr>
            <a:spLocks noGrp="1"/>
          </p:cNvSpPr>
          <p:nvPr>
            <p:ph type="subTitle" idx="1"/>
          </p:nvPr>
        </p:nvSpPr>
        <p:spPr>
          <a:xfrm>
            <a:off x="8610600" y="4960137"/>
            <a:ext cx="3200400" cy="1463040"/>
          </a:xfrm>
        </p:spPr>
        <p:txBody>
          <a:bodyPr>
            <a:normAutofit/>
          </a:bodyPr>
          <a:lstStyle/>
          <a:p>
            <a:endParaRPr lang="en-GB"/>
          </a:p>
        </p:txBody>
      </p:sp>
      <p:pic>
        <p:nvPicPr>
          <p:cNvPr id="7" name="Picture 6">
            <a:extLst>
              <a:ext uri="{FF2B5EF4-FFF2-40B4-BE49-F238E27FC236}">
                <a16:creationId xmlns:a16="http://schemas.microsoft.com/office/drawing/2014/main" id="{6846062B-1709-5EF5-0B00-690A87AE813B}"/>
              </a:ext>
            </a:extLst>
          </p:cNvPr>
          <p:cNvPicPr>
            <a:picLocks noChangeAspect="1"/>
          </p:cNvPicPr>
          <p:nvPr/>
        </p:nvPicPr>
        <p:blipFill rotWithShape="1">
          <a:blip r:embed="rId2"/>
          <a:srcRect t="18394" b="16104"/>
          <a:stretch/>
        </p:blipFill>
        <p:spPr>
          <a:xfrm>
            <a:off x="20" y="10"/>
            <a:ext cx="12191980" cy="4571990"/>
          </a:xfrm>
          <a:prstGeom prst="rect">
            <a:avLst/>
          </a:prstGeom>
        </p:spPr>
      </p:pic>
    </p:spTree>
    <p:extLst>
      <p:ext uri="{BB962C8B-B14F-4D97-AF65-F5344CB8AC3E}">
        <p14:creationId xmlns:p14="http://schemas.microsoft.com/office/powerpoint/2010/main" val="155675111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D9E521-E82F-03F5-8CE3-579227EABD29}"/>
              </a:ext>
            </a:extLst>
          </p:cNvPr>
          <p:cNvSpPr>
            <a:spLocks noGrp="1"/>
          </p:cNvSpPr>
          <p:nvPr>
            <p:ph type="title"/>
          </p:nvPr>
        </p:nvSpPr>
        <p:spPr/>
        <p:txBody>
          <a:bodyPr/>
          <a:lstStyle/>
          <a:p>
            <a:r>
              <a:rPr lang="en-GB" dirty="0"/>
              <a:t>Research focus</a:t>
            </a:r>
          </a:p>
        </p:txBody>
      </p:sp>
      <p:sp>
        <p:nvSpPr>
          <p:cNvPr id="3" name="Content Placeholder 2">
            <a:extLst>
              <a:ext uri="{FF2B5EF4-FFF2-40B4-BE49-F238E27FC236}">
                <a16:creationId xmlns:a16="http://schemas.microsoft.com/office/drawing/2014/main" id="{75E6A2A6-96E5-B0F4-7FCC-3974CB67EA5B}"/>
              </a:ext>
            </a:extLst>
          </p:cNvPr>
          <p:cNvSpPr>
            <a:spLocks noGrp="1"/>
          </p:cNvSpPr>
          <p:nvPr>
            <p:ph idx="1"/>
          </p:nvPr>
        </p:nvSpPr>
        <p:spPr/>
        <p:txBody>
          <a:bodyPr>
            <a:normAutofit/>
          </a:bodyPr>
          <a:lstStyle/>
          <a:p>
            <a:pPr marL="0" indent="0">
              <a:buNone/>
            </a:pPr>
            <a:r>
              <a:rPr lang="en-GB" sz="5000" dirty="0"/>
              <a:t>An exploration of the perceptions of undergraduate trainee teachers regarding the factors that impacted upon their use of incidental Welsh in the primary classroom.</a:t>
            </a:r>
          </a:p>
        </p:txBody>
      </p:sp>
    </p:spTree>
    <p:extLst>
      <p:ext uri="{BB962C8B-B14F-4D97-AF65-F5344CB8AC3E}">
        <p14:creationId xmlns:p14="http://schemas.microsoft.com/office/powerpoint/2010/main" val="398889984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4CDAA93-98BE-0327-C4B2-62616324B112}"/>
              </a:ext>
            </a:extLst>
          </p:cNvPr>
          <p:cNvSpPr>
            <a:spLocks noGrp="1"/>
          </p:cNvSpPr>
          <p:nvPr>
            <p:ph type="title"/>
          </p:nvPr>
        </p:nvSpPr>
        <p:spPr/>
        <p:txBody>
          <a:bodyPr/>
          <a:lstStyle/>
          <a:p>
            <a:r>
              <a:rPr lang="en-GB" dirty="0"/>
              <a:t>Research questions</a:t>
            </a:r>
          </a:p>
        </p:txBody>
      </p:sp>
      <p:sp>
        <p:nvSpPr>
          <p:cNvPr id="3" name="Content Placeholder 2">
            <a:extLst>
              <a:ext uri="{FF2B5EF4-FFF2-40B4-BE49-F238E27FC236}">
                <a16:creationId xmlns:a16="http://schemas.microsoft.com/office/drawing/2014/main" id="{BA41B991-89E6-5490-5620-731E5FDC39EB}"/>
              </a:ext>
            </a:extLst>
          </p:cNvPr>
          <p:cNvSpPr>
            <a:spLocks noGrp="1"/>
          </p:cNvSpPr>
          <p:nvPr>
            <p:ph idx="1"/>
          </p:nvPr>
        </p:nvSpPr>
        <p:spPr>
          <a:xfrm>
            <a:off x="713118" y="2084832"/>
            <a:ext cx="10696754" cy="4224528"/>
          </a:xfrm>
        </p:spPr>
        <p:txBody>
          <a:bodyPr>
            <a:normAutofit fontScale="62500" lnSpcReduction="20000"/>
          </a:bodyPr>
          <a:lstStyle/>
          <a:p>
            <a:r>
              <a:rPr lang="en-GB" sz="4300" dirty="0"/>
              <a:t>1.Does a trainee’s personal level of Welsh impact upon his/her ability to use incidental Welsh in the classroom?</a:t>
            </a:r>
          </a:p>
          <a:p>
            <a:endParaRPr lang="en-GB" sz="4300" dirty="0"/>
          </a:p>
          <a:p>
            <a:r>
              <a:rPr lang="en-GB" sz="4300" dirty="0"/>
              <a:t>2.Do trainee teachers perceive the classroom within which they are placed to have an impact on their use of incidental Welsh?</a:t>
            </a:r>
          </a:p>
          <a:p>
            <a:pPr>
              <a:buFont typeface="Wingdings" panose="05000000000000000000" pitchFamily="2" charset="2"/>
              <a:buChar char="§"/>
            </a:pPr>
            <a:r>
              <a:rPr lang="en-GB" dirty="0"/>
              <a:t>Do trainee teachers believe that some teachers use more incidental Welsh than others? </a:t>
            </a:r>
          </a:p>
          <a:p>
            <a:pPr>
              <a:buFont typeface="Wingdings" panose="05000000000000000000" pitchFamily="2" charset="2"/>
              <a:buChar char="§"/>
            </a:pPr>
            <a:r>
              <a:rPr lang="en-GB" dirty="0"/>
              <a:t>Do trainee teachers believe that the classteacher’s personal level of Welsh has an impact on the standard of Welsh used by that teacher in the classroom? </a:t>
            </a:r>
          </a:p>
          <a:p>
            <a:pPr>
              <a:buFont typeface="Wingdings" panose="05000000000000000000" pitchFamily="2" charset="2"/>
              <a:buChar char="§"/>
            </a:pPr>
            <a:r>
              <a:rPr lang="en-GB" dirty="0"/>
              <a:t>Do trainee teachers believe that pupils in some classrooms use more incidental Welsh than in others? </a:t>
            </a:r>
          </a:p>
          <a:p>
            <a:pPr>
              <a:buFont typeface="Wingdings" panose="05000000000000000000" pitchFamily="2" charset="2"/>
              <a:buChar char="§"/>
            </a:pPr>
            <a:r>
              <a:rPr lang="en-GB" dirty="0"/>
              <a:t>Do trainee teachers believe that the age of the pupils in the class in which they are placed makes a difference to their own use of incidental Welsh? </a:t>
            </a:r>
          </a:p>
          <a:p>
            <a:pPr>
              <a:buFont typeface="Wingdings" panose="05000000000000000000" pitchFamily="2" charset="2"/>
              <a:buChar char="§"/>
            </a:pPr>
            <a:r>
              <a:rPr lang="en-GB" dirty="0"/>
              <a:t>Do trainee teachers believe that the amount of written Welsh displayed within the classroom makes a difference to the incidental language spoken? </a:t>
            </a:r>
          </a:p>
          <a:p>
            <a:pPr>
              <a:buFont typeface="Wingdings" panose="05000000000000000000" pitchFamily="2" charset="2"/>
              <a:buChar char="§"/>
            </a:pPr>
            <a:r>
              <a:rPr lang="en-GB" dirty="0"/>
              <a:t>Do trainee teachers perceive every school to have the same expectations of them with regard to their use of incidental Welsh?</a:t>
            </a:r>
          </a:p>
        </p:txBody>
      </p:sp>
    </p:spTree>
    <p:extLst>
      <p:ext uri="{BB962C8B-B14F-4D97-AF65-F5344CB8AC3E}">
        <p14:creationId xmlns:p14="http://schemas.microsoft.com/office/powerpoint/2010/main" val="1791506628"/>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3ACF9B7-1ECC-5203-1A7B-D5F5106E7B3C}"/>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19BD463C-4CF1-32B8-E7BE-ACB6299B4259}"/>
              </a:ext>
            </a:extLst>
          </p:cNvPr>
          <p:cNvSpPr>
            <a:spLocks noGrp="1"/>
          </p:cNvSpPr>
          <p:nvPr>
            <p:ph type="title"/>
          </p:nvPr>
        </p:nvSpPr>
        <p:spPr/>
        <p:txBody>
          <a:bodyPr/>
          <a:lstStyle/>
          <a:p>
            <a:r>
              <a:rPr lang="en-GB" dirty="0"/>
              <a:t>Interview questions</a:t>
            </a:r>
          </a:p>
        </p:txBody>
      </p:sp>
      <p:sp>
        <p:nvSpPr>
          <p:cNvPr id="4" name="Content Placeholder 3">
            <a:extLst>
              <a:ext uri="{FF2B5EF4-FFF2-40B4-BE49-F238E27FC236}">
                <a16:creationId xmlns:a16="http://schemas.microsoft.com/office/drawing/2014/main" id="{CE470474-6AD1-79C5-F24E-28A4365A81F9}"/>
              </a:ext>
            </a:extLst>
          </p:cNvPr>
          <p:cNvSpPr>
            <a:spLocks noGrp="1"/>
          </p:cNvSpPr>
          <p:nvPr>
            <p:ph sz="half" idx="1"/>
          </p:nvPr>
        </p:nvSpPr>
        <p:spPr>
          <a:xfrm>
            <a:off x="241540" y="1851804"/>
            <a:ext cx="5682664" cy="4865298"/>
          </a:xfrm>
        </p:spPr>
        <p:txBody>
          <a:bodyPr>
            <a:noAutofit/>
          </a:bodyPr>
          <a:lstStyle/>
          <a:p>
            <a:pPr>
              <a:lnSpc>
                <a:spcPct val="107000"/>
              </a:lnSpc>
              <a:spcAft>
                <a:spcPts val="800"/>
              </a:spcAft>
            </a:pPr>
            <a:r>
              <a:rPr lang="en-GB" sz="1400" dirty="0">
                <a:effectLst/>
                <a:latin typeface="Calibri" panose="020F0502020204030204" pitchFamily="34" charset="0"/>
                <a:ea typeface="DengXian" panose="02010600030101010101" pitchFamily="2" charset="-122"/>
                <a:cs typeface="Times New Roman" panose="02020603050405020304" pitchFamily="18" charset="0"/>
              </a:rPr>
              <a:t>1 Briefly describe the teaching experiences that you have had this year. </a:t>
            </a:r>
            <a:r>
              <a:rPr lang="en-GB" sz="1400" dirty="0">
                <a:solidFill>
                  <a:schemeClr val="accent5"/>
                </a:solidFill>
                <a:effectLst/>
                <a:latin typeface="Calibri" panose="020F0502020204030204" pitchFamily="34" charset="0"/>
                <a:ea typeface="DengXian" panose="02010600030101010101" pitchFamily="2" charset="-122"/>
                <a:cs typeface="Times New Roman" panose="02020603050405020304" pitchFamily="18" charset="0"/>
              </a:rPr>
              <a:t>(In one school? More than one? Time scales?) </a:t>
            </a:r>
          </a:p>
          <a:p>
            <a:pPr>
              <a:lnSpc>
                <a:spcPct val="107000"/>
              </a:lnSpc>
              <a:spcAft>
                <a:spcPts val="800"/>
              </a:spcAft>
            </a:pPr>
            <a:r>
              <a:rPr lang="en-GB" sz="1400" dirty="0">
                <a:effectLst/>
                <a:latin typeface="Calibri" panose="020F0502020204030204" pitchFamily="34" charset="0"/>
                <a:ea typeface="DengXian" panose="02010600030101010101" pitchFamily="2" charset="-122"/>
                <a:cs typeface="Times New Roman" panose="02020603050405020304" pitchFamily="18" charset="0"/>
              </a:rPr>
              <a:t>2 (For teachers who have taught in more than one school) Have you noticed differences between the schools relating to the teaching and learning of Welsh as a second language? </a:t>
            </a:r>
            <a:r>
              <a:rPr lang="en-GB" sz="1400" dirty="0">
                <a:solidFill>
                  <a:schemeClr val="accent5"/>
                </a:solidFill>
                <a:effectLst/>
                <a:latin typeface="Calibri" panose="020F0502020204030204" pitchFamily="34" charset="0"/>
                <a:ea typeface="DengXian" panose="02010600030101010101" pitchFamily="2" charset="-122"/>
                <a:cs typeface="Times New Roman" panose="02020603050405020304" pitchFamily="18" charset="0"/>
              </a:rPr>
              <a:t>As a subject, was it more important in some schools than others? What were the expectations of the different schools with regard to the use of Welsh by teachers? By pupils? Who set these expectations? other teachers/ headteacher/ governors?</a:t>
            </a:r>
          </a:p>
          <a:p>
            <a:pPr>
              <a:lnSpc>
                <a:spcPct val="107000"/>
              </a:lnSpc>
              <a:spcAft>
                <a:spcPts val="800"/>
              </a:spcAft>
            </a:pPr>
            <a:r>
              <a:rPr lang="en-GB" sz="1400" dirty="0">
                <a:effectLst/>
                <a:latin typeface="Calibri" panose="020F0502020204030204" pitchFamily="34" charset="0"/>
                <a:ea typeface="DengXian" panose="02010600030101010101" pitchFamily="2" charset="-122"/>
                <a:cs typeface="Times New Roman" panose="02020603050405020304" pitchFamily="18" charset="0"/>
              </a:rPr>
              <a:t>3 (For teachers who have taught in one school) How important do you feel Welsh as a second language is in your school? </a:t>
            </a:r>
            <a:r>
              <a:rPr lang="en-GB" sz="1400" dirty="0">
                <a:solidFill>
                  <a:schemeClr val="accent5"/>
                </a:solidFill>
                <a:effectLst/>
                <a:latin typeface="Calibri" panose="020F0502020204030204" pitchFamily="34" charset="0"/>
                <a:ea typeface="DengXian" panose="02010600030101010101" pitchFamily="2" charset="-122"/>
                <a:cs typeface="Times New Roman" panose="02020603050405020304" pitchFamily="18" charset="0"/>
              </a:rPr>
              <a:t>What are the expectations of the school with regard to the use of Welsh by teachers? By pupils? Who sets these expectations? other teachers/ headteacher/ governors?</a:t>
            </a:r>
          </a:p>
          <a:p>
            <a:pPr>
              <a:lnSpc>
                <a:spcPct val="107000"/>
              </a:lnSpc>
              <a:spcAft>
                <a:spcPts val="800"/>
              </a:spcAft>
            </a:pPr>
            <a:r>
              <a:rPr lang="en-GB" sz="1400" dirty="0">
                <a:effectLst/>
                <a:latin typeface="Calibri" panose="020F0502020204030204" pitchFamily="34" charset="0"/>
                <a:ea typeface="DengXian" panose="02010600030101010101" pitchFamily="2" charset="-122"/>
                <a:cs typeface="Times New Roman" panose="02020603050405020304" pitchFamily="18" charset="0"/>
              </a:rPr>
              <a:t>4 Does the area in which a school is placed have a bearing on the Welsh that is used within the school? Does the LEA have an impact on the standard of Welsh within the school? </a:t>
            </a:r>
            <a:r>
              <a:rPr lang="en-GB" sz="1400" dirty="0" err="1">
                <a:solidFill>
                  <a:schemeClr val="accent5"/>
                </a:solidFill>
                <a:effectLst/>
                <a:latin typeface="Calibri" panose="020F0502020204030204" pitchFamily="34" charset="0"/>
                <a:ea typeface="DengXian" panose="02010600030101010101" pitchFamily="2" charset="-122"/>
                <a:cs typeface="Times New Roman" panose="02020603050405020304" pitchFamily="18" charset="0"/>
              </a:rPr>
              <a:t>Athrawon</a:t>
            </a:r>
            <a:r>
              <a:rPr lang="en-GB" sz="1400" dirty="0">
                <a:solidFill>
                  <a:schemeClr val="accent5"/>
                </a:solidFill>
                <a:effectLst/>
                <a:latin typeface="Calibri" panose="020F0502020204030204" pitchFamily="34" charset="0"/>
                <a:ea typeface="DengXian" panose="02010600030101010101" pitchFamily="2" charset="-122"/>
                <a:cs typeface="Times New Roman" panose="02020603050405020304" pitchFamily="18" charset="0"/>
              </a:rPr>
              <a:t> Bro visits?/feeder comprehensive school staff visits?</a:t>
            </a:r>
          </a:p>
        </p:txBody>
      </p:sp>
      <p:sp>
        <p:nvSpPr>
          <p:cNvPr id="5" name="Content Placeholder 4">
            <a:extLst>
              <a:ext uri="{FF2B5EF4-FFF2-40B4-BE49-F238E27FC236}">
                <a16:creationId xmlns:a16="http://schemas.microsoft.com/office/drawing/2014/main" id="{ED04AC04-4EBD-95C0-2CED-DFC9CF6BBEEB}"/>
              </a:ext>
            </a:extLst>
          </p:cNvPr>
          <p:cNvSpPr>
            <a:spLocks noGrp="1"/>
          </p:cNvSpPr>
          <p:nvPr>
            <p:ph sz="half" idx="2"/>
          </p:nvPr>
        </p:nvSpPr>
        <p:spPr>
          <a:xfrm>
            <a:off x="6187989" y="1851804"/>
            <a:ext cx="5886378" cy="4572000"/>
          </a:xfrm>
        </p:spPr>
        <p:txBody>
          <a:bodyPr>
            <a:normAutofit/>
          </a:bodyPr>
          <a:lstStyle/>
          <a:p>
            <a:pPr>
              <a:lnSpc>
                <a:spcPct val="107000"/>
              </a:lnSpc>
              <a:spcAft>
                <a:spcPts val="800"/>
              </a:spcAft>
            </a:pPr>
            <a:r>
              <a:rPr lang="en-GB" sz="1400" dirty="0">
                <a:effectLst/>
                <a:latin typeface="Calibri" panose="020F0502020204030204" pitchFamily="34" charset="0"/>
                <a:ea typeface="DengXian" panose="02010600030101010101" pitchFamily="2" charset="-122"/>
                <a:cs typeface="Times New Roman" panose="02020603050405020304" pitchFamily="18" charset="0"/>
              </a:rPr>
              <a:t>5 Thinking back to your time as a trainee teacher, were there differences between each of the three schools in which you undertook teaching experiences with regard to Welsh as a second language? </a:t>
            </a:r>
            <a:r>
              <a:rPr lang="en-GB" sz="1400" dirty="0">
                <a:solidFill>
                  <a:schemeClr val="accent5"/>
                </a:solidFill>
                <a:effectLst/>
                <a:latin typeface="Calibri" panose="020F0502020204030204" pitchFamily="34" charset="0"/>
                <a:ea typeface="DengXian" panose="02010600030101010101" pitchFamily="2" charset="-122"/>
                <a:cs typeface="Times New Roman" panose="02020603050405020304" pitchFamily="18" charset="0"/>
              </a:rPr>
              <a:t>Attitudes of staff? Children? If so, what were the factors that contributed to these differences? Senior staff/school priorities/LEA priorities/ area of school/Estyn inspection/level of Welsh of the teacher?</a:t>
            </a:r>
          </a:p>
          <a:p>
            <a:pPr>
              <a:lnSpc>
                <a:spcPct val="107000"/>
              </a:lnSpc>
              <a:spcAft>
                <a:spcPts val="800"/>
              </a:spcAft>
            </a:pPr>
            <a:r>
              <a:rPr lang="en-GB" sz="1400" dirty="0">
                <a:effectLst/>
                <a:latin typeface="Calibri" panose="020F0502020204030204" pitchFamily="34" charset="0"/>
                <a:ea typeface="DengXian" panose="02010600030101010101" pitchFamily="2" charset="-122"/>
                <a:cs typeface="Times New Roman" panose="02020603050405020304" pitchFamily="18" charset="0"/>
              </a:rPr>
              <a:t>6 Did you feel that there were different expectations of you as a trainee teacher with regard to your use of Welsh in each of the three schools? Why? </a:t>
            </a:r>
          </a:p>
          <a:p>
            <a:pPr>
              <a:lnSpc>
                <a:spcPct val="107000"/>
              </a:lnSpc>
              <a:spcAft>
                <a:spcPts val="800"/>
              </a:spcAft>
            </a:pPr>
            <a:r>
              <a:rPr lang="en-GB" sz="1400" dirty="0">
                <a:effectLst/>
                <a:latin typeface="Calibri" panose="020F0502020204030204" pitchFamily="34" charset="0"/>
                <a:ea typeface="DengXian" panose="02010600030101010101" pitchFamily="2" charset="-122"/>
                <a:cs typeface="Times New Roman" panose="02020603050405020304" pitchFamily="18" charset="0"/>
              </a:rPr>
              <a:t>7 Do you feel that your Welsh improved during your three-year course while you undertook your school-based experiences? If so, what were the factors that contributed to this improvement? If not, why not? </a:t>
            </a:r>
            <a:r>
              <a:rPr lang="en-GB" sz="1400" dirty="0">
                <a:solidFill>
                  <a:schemeClr val="accent5"/>
                </a:solidFill>
                <a:effectLst/>
                <a:latin typeface="Calibri" panose="020F0502020204030204" pitchFamily="34" charset="0"/>
                <a:ea typeface="DengXian" panose="02010600030101010101" pitchFamily="2" charset="-122"/>
                <a:cs typeface="Times New Roman" panose="02020603050405020304" pitchFamily="18" charset="0"/>
              </a:rPr>
              <a:t>Confidence/ expectations/ other foci relating to teaching</a:t>
            </a:r>
            <a:r>
              <a:rPr lang="en-GB" sz="1400" dirty="0">
                <a:solidFill>
                  <a:schemeClr val="accent5"/>
                </a:solidFill>
                <a:latin typeface="Calibri" panose="020F0502020204030204" pitchFamily="34" charset="0"/>
                <a:ea typeface="DengXian" panose="02010600030101010101" pitchFamily="2" charset="-122"/>
                <a:cs typeface="Times New Roman" panose="02020603050405020304" pitchFamily="18" charset="0"/>
              </a:rPr>
              <a:t>.</a:t>
            </a:r>
            <a:endParaRPr lang="en-GB" sz="1400" dirty="0">
              <a:solidFill>
                <a:schemeClr val="accent5"/>
              </a:solidFill>
              <a:effectLst/>
              <a:latin typeface="Calibri" panose="020F0502020204030204" pitchFamily="34" charset="0"/>
              <a:ea typeface="DengXian" panose="02010600030101010101" pitchFamily="2" charset="-122"/>
              <a:cs typeface="Times New Roman" panose="02020603050405020304" pitchFamily="18" charset="0"/>
            </a:endParaRPr>
          </a:p>
          <a:p>
            <a:pPr>
              <a:lnSpc>
                <a:spcPct val="107000"/>
              </a:lnSpc>
              <a:spcAft>
                <a:spcPts val="800"/>
              </a:spcAft>
            </a:pPr>
            <a:r>
              <a:rPr lang="en-GB" sz="1400" dirty="0">
                <a:effectLst/>
                <a:latin typeface="Calibri" panose="020F0502020204030204" pitchFamily="34" charset="0"/>
                <a:ea typeface="DengXian" panose="02010600030101010101" pitchFamily="2" charset="-122"/>
                <a:cs typeface="Times New Roman" panose="02020603050405020304" pitchFamily="18" charset="0"/>
              </a:rPr>
              <a:t>8 Could the University have included anything further, either in the academic course or while you were on PTE, to prepare you for being a qualified teacher with regard to the Welsh language?</a:t>
            </a:r>
          </a:p>
        </p:txBody>
      </p:sp>
    </p:spTree>
    <p:extLst>
      <p:ext uri="{BB962C8B-B14F-4D97-AF65-F5344CB8AC3E}">
        <p14:creationId xmlns:p14="http://schemas.microsoft.com/office/powerpoint/2010/main" val="3537791139"/>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EC5D5CE-6194-4C7A-7CBD-62393FBBAE1D}"/>
              </a:ext>
            </a:extLst>
          </p:cNvPr>
          <p:cNvSpPr>
            <a:spLocks noGrp="1"/>
          </p:cNvSpPr>
          <p:nvPr>
            <p:ph type="title"/>
          </p:nvPr>
        </p:nvSpPr>
        <p:spPr/>
        <p:txBody>
          <a:bodyPr/>
          <a:lstStyle/>
          <a:p>
            <a:r>
              <a:rPr lang="en-GB" dirty="0"/>
              <a:t>Interview questions</a:t>
            </a:r>
          </a:p>
        </p:txBody>
      </p:sp>
      <p:sp>
        <p:nvSpPr>
          <p:cNvPr id="4" name="Content Placeholder 3">
            <a:extLst>
              <a:ext uri="{FF2B5EF4-FFF2-40B4-BE49-F238E27FC236}">
                <a16:creationId xmlns:a16="http://schemas.microsoft.com/office/drawing/2014/main" id="{D9DD687F-D559-5099-2105-0F728365B2AB}"/>
              </a:ext>
            </a:extLst>
          </p:cNvPr>
          <p:cNvSpPr>
            <a:spLocks noGrp="1"/>
          </p:cNvSpPr>
          <p:nvPr>
            <p:ph sz="half" idx="1"/>
          </p:nvPr>
        </p:nvSpPr>
        <p:spPr>
          <a:xfrm>
            <a:off x="241540" y="1851804"/>
            <a:ext cx="5682664" cy="4865298"/>
          </a:xfrm>
        </p:spPr>
        <p:txBody>
          <a:bodyPr>
            <a:noAutofit/>
          </a:bodyPr>
          <a:lstStyle/>
          <a:p>
            <a:pPr>
              <a:lnSpc>
                <a:spcPct val="107000"/>
              </a:lnSpc>
              <a:spcAft>
                <a:spcPts val="800"/>
              </a:spcAft>
            </a:pPr>
            <a:r>
              <a:rPr lang="en-GB" sz="1400" dirty="0">
                <a:effectLst/>
                <a:latin typeface="Calibri" panose="020F0502020204030204" pitchFamily="34" charset="0"/>
                <a:ea typeface="DengXian" panose="02010600030101010101" pitchFamily="2" charset="-122"/>
                <a:cs typeface="Times New Roman" panose="02020603050405020304" pitchFamily="18" charset="0"/>
              </a:rPr>
              <a:t>1 Briefly describe the teaching experiences that you have had this year. </a:t>
            </a:r>
            <a:r>
              <a:rPr lang="en-GB" sz="1400" dirty="0">
                <a:solidFill>
                  <a:schemeClr val="accent5"/>
                </a:solidFill>
                <a:effectLst/>
                <a:latin typeface="Calibri" panose="020F0502020204030204" pitchFamily="34" charset="0"/>
                <a:ea typeface="DengXian" panose="02010600030101010101" pitchFamily="2" charset="-122"/>
                <a:cs typeface="Times New Roman" panose="02020603050405020304" pitchFamily="18" charset="0"/>
              </a:rPr>
              <a:t>(In one school? More than one? Time scales?) </a:t>
            </a:r>
          </a:p>
          <a:p>
            <a:pPr>
              <a:lnSpc>
                <a:spcPct val="107000"/>
              </a:lnSpc>
              <a:spcAft>
                <a:spcPts val="800"/>
              </a:spcAft>
            </a:pPr>
            <a:r>
              <a:rPr lang="en-GB" sz="1400" dirty="0">
                <a:solidFill>
                  <a:srgbClr val="0070C0"/>
                </a:solidFill>
                <a:effectLst/>
                <a:latin typeface="Calibri" panose="020F0502020204030204" pitchFamily="34" charset="0"/>
                <a:ea typeface="DengXian" panose="02010600030101010101" pitchFamily="2" charset="-122"/>
                <a:cs typeface="Times New Roman" panose="02020603050405020304" pitchFamily="18" charset="0"/>
              </a:rPr>
              <a:t>2 (For teachers who have taught in more than one school) Have you noticed differences between the schools relating to the teaching and learning of Welsh as a second language? </a:t>
            </a:r>
            <a:r>
              <a:rPr lang="en-GB" sz="1400" dirty="0">
                <a:solidFill>
                  <a:schemeClr val="accent5"/>
                </a:solidFill>
                <a:effectLst/>
                <a:latin typeface="Calibri" panose="020F0502020204030204" pitchFamily="34" charset="0"/>
                <a:ea typeface="DengXian" panose="02010600030101010101" pitchFamily="2" charset="-122"/>
                <a:cs typeface="Times New Roman" panose="02020603050405020304" pitchFamily="18" charset="0"/>
              </a:rPr>
              <a:t>As a subject, was it more important in some schools than others? What were the expectations of the different schools with regard to the use of Welsh by teachers? By pupils? Who set these expectations? other teachers/ headteacher/ governors?</a:t>
            </a:r>
          </a:p>
          <a:p>
            <a:pPr>
              <a:lnSpc>
                <a:spcPct val="107000"/>
              </a:lnSpc>
              <a:spcAft>
                <a:spcPts val="800"/>
              </a:spcAft>
            </a:pPr>
            <a:r>
              <a:rPr lang="en-GB" sz="1400" dirty="0">
                <a:effectLst/>
                <a:latin typeface="Calibri" panose="020F0502020204030204" pitchFamily="34" charset="0"/>
                <a:ea typeface="DengXian" panose="02010600030101010101" pitchFamily="2" charset="-122"/>
                <a:cs typeface="Times New Roman" panose="02020603050405020304" pitchFamily="18" charset="0"/>
              </a:rPr>
              <a:t>3 (For teachers who have taught in one school) How important do you feel Welsh as a second language is in your school? </a:t>
            </a:r>
            <a:r>
              <a:rPr lang="en-GB" sz="1400" dirty="0">
                <a:solidFill>
                  <a:schemeClr val="accent5"/>
                </a:solidFill>
                <a:effectLst/>
                <a:latin typeface="Calibri" panose="020F0502020204030204" pitchFamily="34" charset="0"/>
                <a:ea typeface="DengXian" panose="02010600030101010101" pitchFamily="2" charset="-122"/>
                <a:cs typeface="Times New Roman" panose="02020603050405020304" pitchFamily="18" charset="0"/>
              </a:rPr>
              <a:t>What are the expectations of the school with regard to the use of Welsh by teachers? By pupils? Who sets these expectations? other teachers/ headteacher/ governors?</a:t>
            </a:r>
          </a:p>
          <a:p>
            <a:pPr>
              <a:lnSpc>
                <a:spcPct val="107000"/>
              </a:lnSpc>
              <a:spcAft>
                <a:spcPts val="800"/>
              </a:spcAft>
            </a:pPr>
            <a:r>
              <a:rPr lang="en-GB" sz="1400" dirty="0">
                <a:effectLst/>
                <a:latin typeface="Calibri" panose="020F0502020204030204" pitchFamily="34" charset="0"/>
                <a:ea typeface="DengXian" panose="02010600030101010101" pitchFamily="2" charset="-122"/>
                <a:cs typeface="Times New Roman" panose="02020603050405020304" pitchFamily="18" charset="0"/>
              </a:rPr>
              <a:t>4 Does the area in which a school is placed have a bearing on the Welsh that is used within the school? Does the LEA have an impact on the standard of Welsh within the school? </a:t>
            </a:r>
            <a:r>
              <a:rPr lang="en-GB" sz="1400" dirty="0" err="1">
                <a:solidFill>
                  <a:schemeClr val="accent5"/>
                </a:solidFill>
                <a:effectLst/>
                <a:latin typeface="Calibri" panose="020F0502020204030204" pitchFamily="34" charset="0"/>
                <a:ea typeface="DengXian" panose="02010600030101010101" pitchFamily="2" charset="-122"/>
                <a:cs typeface="Times New Roman" panose="02020603050405020304" pitchFamily="18" charset="0"/>
              </a:rPr>
              <a:t>Athrawon</a:t>
            </a:r>
            <a:r>
              <a:rPr lang="en-GB" sz="1400" dirty="0">
                <a:solidFill>
                  <a:schemeClr val="accent5"/>
                </a:solidFill>
                <a:effectLst/>
                <a:latin typeface="Calibri" panose="020F0502020204030204" pitchFamily="34" charset="0"/>
                <a:ea typeface="DengXian" panose="02010600030101010101" pitchFamily="2" charset="-122"/>
                <a:cs typeface="Times New Roman" panose="02020603050405020304" pitchFamily="18" charset="0"/>
              </a:rPr>
              <a:t> Bro visits?/feeder comprehensive school staff visits?</a:t>
            </a:r>
          </a:p>
        </p:txBody>
      </p:sp>
      <p:sp>
        <p:nvSpPr>
          <p:cNvPr id="5" name="Content Placeholder 4">
            <a:extLst>
              <a:ext uri="{FF2B5EF4-FFF2-40B4-BE49-F238E27FC236}">
                <a16:creationId xmlns:a16="http://schemas.microsoft.com/office/drawing/2014/main" id="{0F003207-E67C-5FCC-8C03-71A55B73ED51}"/>
              </a:ext>
            </a:extLst>
          </p:cNvPr>
          <p:cNvSpPr>
            <a:spLocks noGrp="1"/>
          </p:cNvSpPr>
          <p:nvPr>
            <p:ph sz="half" idx="2"/>
          </p:nvPr>
        </p:nvSpPr>
        <p:spPr>
          <a:xfrm>
            <a:off x="6187989" y="1851804"/>
            <a:ext cx="5886378" cy="4572000"/>
          </a:xfrm>
        </p:spPr>
        <p:txBody>
          <a:bodyPr>
            <a:normAutofit/>
          </a:bodyPr>
          <a:lstStyle/>
          <a:p>
            <a:pPr>
              <a:lnSpc>
                <a:spcPct val="107000"/>
              </a:lnSpc>
              <a:spcAft>
                <a:spcPts val="800"/>
              </a:spcAft>
            </a:pPr>
            <a:r>
              <a:rPr lang="en-GB" sz="1400" dirty="0">
                <a:solidFill>
                  <a:srgbClr val="0070C0"/>
                </a:solidFill>
                <a:effectLst/>
                <a:latin typeface="Calibri" panose="020F0502020204030204" pitchFamily="34" charset="0"/>
                <a:ea typeface="DengXian" panose="02010600030101010101" pitchFamily="2" charset="-122"/>
                <a:cs typeface="Times New Roman" panose="02020603050405020304" pitchFamily="18" charset="0"/>
              </a:rPr>
              <a:t>5 Thinking back to your time as a trainee teacher, were there differences between each of the three schools in which you undertook teaching experiences with regard to Welsh as a second language?</a:t>
            </a:r>
            <a:r>
              <a:rPr lang="en-GB" sz="1400" dirty="0">
                <a:solidFill>
                  <a:schemeClr val="accent2"/>
                </a:solidFill>
                <a:effectLst/>
                <a:latin typeface="Calibri" panose="020F0502020204030204" pitchFamily="34" charset="0"/>
                <a:ea typeface="DengXian" panose="02010600030101010101" pitchFamily="2" charset="-122"/>
                <a:cs typeface="Times New Roman" panose="02020603050405020304" pitchFamily="18" charset="0"/>
              </a:rPr>
              <a:t> </a:t>
            </a:r>
            <a:r>
              <a:rPr lang="en-GB" sz="1400" dirty="0">
                <a:solidFill>
                  <a:schemeClr val="accent5"/>
                </a:solidFill>
                <a:effectLst/>
                <a:latin typeface="Calibri" panose="020F0502020204030204" pitchFamily="34" charset="0"/>
                <a:ea typeface="DengXian" panose="02010600030101010101" pitchFamily="2" charset="-122"/>
                <a:cs typeface="Times New Roman" panose="02020603050405020304" pitchFamily="18" charset="0"/>
              </a:rPr>
              <a:t>Attitudes of staff? Children? If so, what were the factors that contributed to these differences? Senior staff/school priorities/LEA priorities/ area of school/Estyn inspection/level of Welsh of the teacher?</a:t>
            </a:r>
          </a:p>
          <a:p>
            <a:pPr>
              <a:lnSpc>
                <a:spcPct val="107000"/>
              </a:lnSpc>
              <a:spcAft>
                <a:spcPts val="800"/>
              </a:spcAft>
            </a:pPr>
            <a:r>
              <a:rPr lang="en-GB" sz="1400" dirty="0">
                <a:solidFill>
                  <a:schemeClr val="accent2"/>
                </a:solidFill>
                <a:effectLst/>
                <a:latin typeface="Calibri" panose="020F0502020204030204" pitchFamily="34" charset="0"/>
                <a:ea typeface="DengXian" panose="02010600030101010101" pitchFamily="2" charset="-122"/>
                <a:cs typeface="Times New Roman" panose="02020603050405020304" pitchFamily="18" charset="0"/>
              </a:rPr>
              <a:t>6 Did you feel that there were different expectations of you as a trainee teacher with regard to your use of Welsh in each of the three schools? Why? </a:t>
            </a:r>
          </a:p>
          <a:p>
            <a:pPr>
              <a:lnSpc>
                <a:spcPct val="107000"/>
              </a:lnSpc>
              <a:spcAft>
                <a:spcPts val="800"/>
              </a:spcAft>
            </a:pPr>
            <a:r>
              <a:rPr lang="en-GB" sz="1400" dirty="0">
                <a:effectLst/>
                <a:latin typeface="Calibri" panose="020F0502020204030204" pitchFamily="34" charset="0"/>
                <a:ea typeface="DengXian" panose="02010600030101010101" pitchFamily="2" charset="-122"/>
                <a:cs typeface="Times New Roman" panose="02020603050405020304" pitchFamily="18" charset="0"/>
              </a:rPr>
              <a:t>7 Do you feel that your Welsh improved during your three-year course while you undertook your school-based experiences? If so, what were the factors that contributed to this improvement? If not, why not? </a:t>
            </a:r>
            <a:r>
              <a:rPr lang="en-GB" sz="1400" dirty="0">
                <a:solidFill>
                  <a:schemeClr val="accent5"/>
                </a:solidFill>
                <a:effectLst/>
                <a:latin typeface="Calibri" panose="020F0502020204030204" pitchFamily="34" charset="0"/>
                <a:ea typeface="DengXian" panose="02010600030101010101" pitchFamily="2" charset="-122"/>
                <a:cs typeface="Times New Roman" panose="02020603050405020304" pitchFamily="18" charset="0"/>
              </a:rPr>
              <a:t>Confidence/ expectations/ other foci relating to teaching</a:t>
            </a:r>
            <a:r>
              <a:rPr lang="en-GB" sz="1400" dirty="0">
                <a:solidFill>
                  <a:schemeClr val="accent5"/>
                </a:solidFill>
                <a:latin typeface="Calibri" panose="020F0502020204030204" pitchFamily="34" charset="0"/>
                <a:ea typeface="DengXian" panose="02010600030101010101" pitchFamily="2" charset="-122"/>
                <a:cs typeface="Times New Roman" panose="02020603050405020304" pitchFamily="18" charset="0"/>
              </a:rPr>
              <a:t>.</a:t>
            </a:r>
            <a:endParaRPr lang="en-GB" sz="1400" dirty="0">
              <a:solidFill>
                <a:schemeClr val="accent5"/>
              </a:solidFill>
              <a:effectLst/>
              <a:latin typeface="Calibri" panose="020F0502020204030204" pitchFamily="34" charset="0"/>
              <a:ea typeface="DengXian" panose="02010600030101010101" pitchFamily="2" charset="-122"/>
              <a:cs typeface="Times New Roman" panose="02020603050405020304" pitchFamily="18" charset="0"/>
            </a:endParaRPr>
          </a:p>
          <a:p>
            <a:pPr>
              <a:lnSpc>
                <a:spcPct val="107000"/>
              </a:lnSpc>
              <a:spcAft>
                <a:spcPts val="800"/>
              </a:spcAft>
            </a:pPr>
            <a:r>
              <a:rPr lang="en-GB" sz="1400" dirty="0">
                <a:effectLst/>
                <a:latin typeface="Calibri" panose="020F0502020204030204" pitchFamily="34" charset="0"/>
                <a:ea typeface="DengXian" panose="02010600030101010101" pitchFamily="2" charset="-122"/>
                <a:cs typeface="Times New Roman" panose="02020603050405020304" pitchFamily="18" charset="0"/>
              </a:rPr>
              <a:t>8 Could the University have included anything further, either in the academic course or while you were on PTE, to prepare you for being a qualified teacher with regard to the Welsh language?</a:t>
            </a:r>
          </a:p>
        </p:txBody>
      </p:sp>
    </p:spTree>
    <p:extLst>
      <p:ext uri="{BB962C8B-B14F-4D97-AF65-F5344CB8AC3E}">
        <p14:creationId xmlns:p14="http://schemas.microsoft.com/office/powerpoint/2010/main" val="1024253344"/>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4ABC8A6-1902-ACA5-541E-957EB735BD62}"/>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9C630311-79CE-AF2F-3783-B0EFB1F54B40}"/>
              </a:ext>
            </a:extLst>
          </p:cNvPr>
          <p:cNvSpPr>
            <a:spLocks noGrp="1"/>
          </p:cNvSpPr>
          <p:nvPr>
            <p:ph type="title"/>
          </p:nvPr>
        </p:nvSpPr>
        <p:spPr>
          <a:xfrm>
            <a:off x="1024128" y="886690"/>
            <a:ext cx="10735610" cy="1198141"/>
          </a:xfrm>
        </p:spPr>
        <p:txBody>
          <a:bodyPr>
            <a:noAutofit/>
          </a:bodyPr>
          <a:lstStyle/>
          <a:p>
            <a:r>
              <a:rPr lang="en-GB" sz="4500" dirty="0"/>
              <a:t>RQ2: Do trainee teachers perceive the classroom within which they are placed to have an impact on their use of incidental Welsh?</a:t>
            </a:r>
            <a:br>
              <a:rPr lang="en-GB" sz="4000" dirty="0"/>
            </a:br>
            <a:endParaRPr lang="en-GB" sz="4000" dirty="0"/>
          </a:p>
        </p:txBody>
      </p:sp>
      <p:sp>
        <p:nvSpPr>
          <p:cNvPr id="3" name="Content Placeholder 2">
            <a:extLst>
              <a:ext uri="{FF2B5EF4-FFF2-40B4-BE49-F238E27FC236}">
                <a16:creationId xmlns:a16="http://schemas.microsoft.com/office/drawing/2014/main" id="{42C59C6C-97C5-1C5A-671E-0BFC9DA214FE}"/>
              </a:ext>
            </a:extLst>
          </p:cNvPr>
          <p:cNvSpPr>
            <a:spLocks noGrp="1"/>
          </p:cNvSpPr>
          <p:nvPr>
            <p:ph idx="1"/>
          </p:nvPr>
        </p:nvSpPr>
        <p:spPr>
          <a:xfrm>
            <a:off x="646616" y="2489385"/>
            <a:ext cx="11113122" cy="4224528"/>
          </a:xfrm>
        </p:spPr>
        <p:txBody>
          <a:bodyPr>
            <a:normAutofit lnSpcReduction="10000"/>
          </a:bodyPr>
          <a:lstStyle/>
          <a:p>
            <a:pPr>
              <a:buFont typeface="Wingdings" panose="05000000000000000000" pitchFamily="2" charset="2"/>
              <a:buChar char="§"/>
            </a:pPr>
            <a:r>
              <a:rPr lang="en-GB" dirty="0"/>
              <a:t> Do trainee teachers believe that some teachers use more incidental Welsh than others? </a:t>
            </a:r>
          </a:p>
          <a:p>
            <a:pPr>
              <a:buFont typeface="Wingdings" panose="05000000000000000000" pitchFamily="2" charset="2"/>
              <a:buChar char="§"/>
            </a:pPr>
            <a:r>
              <a:rPr lang="en-GB" dirty="0"/>
              <a:t> Do trainee teachers believe that the classteacher’s personal level of Welsh has an impact on the standard of Welsh used by that teacher in the classroom? </a:t>
            </a:r>
          </a:p>
          <a:p>
            <a:pPr>
              <a:buFont typeface="Wingdings" panose="05000000000000000000" pitchFamily="2" charset="2"/>
              <a:buChar char="§"/>
            </a:pPr>
            <a:r>
              <a:rPr lang="en-GB" dirty="0"/>
              <a:t> Do trainee teachers believe that pupils in some classrooms use more incidental Welsh than in others? </a:t>
            </a:r>
          </a:p>
          <a:p>
            <a:pPr>
              <a:buFont typeface="Wingdings" panose="05000000000000000000" pitchFamily="2" charset="2"/>
              <a:buChar char="§"/>
            </a:pPr>
            <a:r>
              <a:rPr lang="en-GB" dirty="0"/>
              <a:t> Do trainee teachers believe that the age of the pupils in the class in which they are placed makes a difference to their own use of incidental Welsh? </a:t>
            </a:r>
          </a:p>
          <a:p>
            <a:pPr>
              <a:buFont typeface="Wingdings" panose="05000000000000000000" pitchFamily="2" charset="2"/>
              <a:buChar char="§"/>
            </a:pPr>
            <a:r>
              <a:rPr lang="en-GB" dirty="0"/>
              <a:t> Do trainee teachers believe that the amount of written Welsh displayed within the classroom makes a difference to the incidental language spoken? </a:t>
            </a:r>
          </a:p>
          <a:p>
            <a:pPr>
              <a:buFont typeface="Wingdings" panose="05000000000000000000" pitchFamily="2" charset="2"/>
              <a:buChar char="§"/>
            </a:pPr>
            <a:r>
              <a:rPr lang="en-GB" dirty="0"/>
              <a:t> Do trainee teachers perceive every school to have the same expectations of them with regard to their use of incidental Welsh?</a:t>
            </a:r>
          </a:p>
        </p:txBody>
      </p:sp>
    </p:spTree>
    <p:extLst>
      <p:ext uri="{BB962C8B-B14F-4D97-AF65-F5344CB8AC3E}">
        <p14:creationId xmlns:p14="http://schemas.microsoft.com/office/powerpoint/2010/main" val="719760003"/>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FB522A9-E4ED-A41D-0BCC-60C9E0C60C65}"/>
              </a:ext>
            </a:extLst>
          </p:cNvPr>
          <p:cNvSpPr>
            <a:spLocks noGrp="1"/>
          </p:cNvSpPr>
          <p:nvPr>
            <p:ph type="title"/>
          </p:nvPr>
        </p:nvSpPr>
        <p:spPr/>
        <p:txBody>
          <a:bodyPr/>
          <a:lstStyle/>
          <a:p>
            <a:r>
              <a:rPr lang="en-GB" dirty="0"/>
              <a:t>themes</a:t>
            </a:r>
          </a:p>
        </p:txBody>
      </p:sp>
      <p:pic>
        <p:nvPicPr>
          <p:cNvPr id="7" name="Content Placeholder 6" descr="Table&#10;&#10;Description automatically generated">
            <a:extLst>
              <a:ext uri="{FF2B5EF4-FFF2-40B4-BE49-F238E27FC236}">
                <a16:creationId xmlns:a16="http://schemas.microsoft.com/office/drawing/2014/main" id="{A2B5CE6E-78A2-B7AC-7F6A-145197B03D74}"/>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4957313" y="365184"/>
            <a:ext cx="6334659" cy="6305707"/>
          </a:xfrm>
          <a:ln>
            <a:solidFill>
              <a:srgbClr val="7030A0"/>
            </a:solidFill>
          </a:ln>
        </p:spPr>
      </p:pic>
    </p:spTree>
    <p:extLst>
      <p:ext uri="{BB962C8B-B14F-4D97-AF65-F5344CB8AC3E}">
        <p14:creationId xmlns:p14="http://schemas.microsoft.com/office/powerpoint/2010/main" val="655117435"/>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F8DB8E-38F3-5CEE-CE5D-BF59C1E768A1}"/>
              </a:ext>
            </a:extLst>
          </p:cNvPr>
          <p:cNvSpPr>
            <a:spLocks noGrp="1"/>
          </p:cNvSpPr>
          <p:nvPr>
            <p:ph type="title"/>
          </p:nvPr>
        </p:nvSpPr>
        <p:spPr>
          <a:xfrm>
            <a:off x="1108349" y="915473"/>
            <a:ext cx="10742756" cy="1499616"/>
          </a:xfrm>
        </p:spPr>
        <p:txBody>
          <a:bodyPr>
            <a:noAutofit/>
          </a:bodyPr>
          <a:lstStyle/>
          <a:p>
            <a:br>
              <a:rPr lang="en-GB" sz="4500" dirty="0"/>
            </a:br>
            <a:endParaRPr lang="en-GB" sz="4500" dirty="0"/>
          </a:p>
        </p:txBody>
      </p:sp>
      <p:pic>
        <p:nvPicPr>
          <p:cNvPr id="5" name="Content Placeholder 4" descr="A white paper with black text&#10;&#10;AI-generated content may be incorrect.">
            <a:extLst>
              <a:ext uri="{FF2B5EF4-FFF2-40B4-BE49-F238E27FC236}">
                <a16:creationId xmlns:a16="http://schemas.microsoft.com/office/drawing/2014/main" id="{E7CF042B-FEFD-DB46-FADC-AA7B1B5AB2DC}"/>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486177" y="2237874"/>
            <a:ext cx="11468662" cy="3704653"/>
          </a:xfrm>
        </p:spPr>
      </p:pic>
    </p:spTree>
    <p:extLst>
      <p:ext uri="{BB962C8B-B14F-4D97-AF65-F5344CB8AC3E}">
        <p14:creationId xmlns:p14="http://schemas.microsoft.com/office/powerpoint/2010/main" val="3293630029"/>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9" name="Rectangle 38">
            <a:extLst>
              <a:ext uri="{FF2B5EF4-FFF2-40B4-BE49-F238E27FC236}">
                <a16:creationId xmlns:a16="http://schemas.microsoft.com/office/drawing/2014/main" id="{8CD2B798-7994-4548-A2BE-4AEF9C1A5FA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4572001"/>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41" name="Oval 5">
            <a:extLst>
              <a:ext uri="{FF2B5EF4-FFF2-40B4-BE49-F238E27FC236}">
                <a16:creationId xmlns:a16="http://schemas.microsoft.com/office/drawing/2014/main" id="{E6162320-3B67-42BB-AF9D-939326E6489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92000" cy="4572001"/>
          </a:xfrm>
          <a:custGeom>
            <a:avLst/>
            <a:gdLst/>
            <a:ahLst/>
            <a:cxnLst/>
            <a:rect l="l" t="t" r="r" b="b"/>
            <a:pathLst>
              <a:path w="12192000" h="4572001">
                <a:moveTo>
                  <a:pt x="12192000" y="4387986"/>
                </a:moveTo>
                <a:lnTo>
                  <a:pt x="12192000" y="4572001"/>
                </a:lnTo>
                <a:lnTo>
                  <a:pt x="12013927" y="4572001"/>
                </a:lnTo>
                <a:cubicBezTo>
                  <a:pt x="12084901" y="4522707"/>
                  <a:pt x="12145198" y="4460004"/>
                  <a:pt x="12192000" y="4387986"/>
                </a:cubicBezTo>
                <a:close/>
                <a:moveTo>
                  <a:pt x="12192000" y="4041440"/>
                </a:moveTo>
                <a:lnTo>
                  <a:pt x="12192000" y="4174488"/>
                </a:lnTo>
                <a:cubicBezTo>
                  <a:pt x="12005469" y="4244657"/>
                  <a:pt x="11857227" y="4389538"/>
                  <a:pt x="11786673" y="4572001"/>
                </a:cubicBezTo>
                <a:lnTo>
                  <a:pt x="11649784" y="4572001"/>
                </a:lnTo>
                <a:cubicBezTo>
                  <a:pt x="11730542" y="4320085"/>
                  <a:pt x="11933879" y="4121396"/>
                  <a:pt x="12192000" y="4041440"/>
                </a:cubicBezTo>
                <a:close/>
                <a:moveTo>
                  <a:pt x="10767111" y="3999419"/>
                </a:moveTo>
                <a:lnTo>
                  <a:pt x="10784198" y="4001042"/>
                </a:lnTo>
                <a:cubicBezTo>
                  <a:pt x="10816584" y="4001569"/>
                  <a:pt x="10848477" y="4004550"/>
                  <a:pt x="10879660" y="4010107"/>
                </a:cubicBezTo>
                <a:cubicBezTo>
                  <a:pt x="10885236" y="4009688"/>
                  <a:pt x="10890564" y="4010636"/>
                  <a:pt x="10895873" y="4011646"/>
                </a:cubicBezTo>
                <a:lnTo>
                  <a:pt x="10895990" y="4012794"/>
                </a:lnTo>
                <a:cubicBezTo>
                  <a:pt x="11208069" y="4064450"/>
                  <a:pt x="11461298" y="4283539"/>
                  <a:pt x="11554662" y="4572001"/>
                </a:cubicBezTo>
                <a:lnTo>
                  <a:pt x="11417114" y="4572001"/>
                </a:lnTo>
                <a:cubicBezTo>
                  <a:pt x="11333731" y="4357380"/>
                  <a:pt x="11143362" y="4194541"/>
                  <a:pt x="10909360" y="4144250"/>
                </a:cubicBezTo>
                <a:cubicBezTo>
                  <a:pt x="10943854" y="4319651"/>
                  <a:pt x="11046077" y="4471530"/>
                  <a:pt x="11189175" y="4572001"/>
                </a:cubicBezTo>
                <a:lnTo>
                  <a:pt x="10994934" y="4572001"/>
                </a:lnTo>
                <a:cubicBezTo>
                  <a:pt x="10878802" y="4452596"/>
                  <a:pt x="10800240" y="4298519"/>
                  <a:pt x="10775875" y="4127511"/>
                </a:cubicBezTo>
                <a:cubicBezTo>
                  <a:pt x="10775707" y="4127458"/>
                  <a:pt x="10775539" y="4127453"/>
                  <a:pt x="10775369" y="4127448"/>
                </a:cubicBezTo>
                <a:lnTo>
                  <a:pt x="10774831" y="4120772"/>
                </a:lnTo>
                <a:cubicBezTo>
                  <a:pt x="10769772" y="4090522"/>
                  <a:pt x="10767321" y="4059631"/>
                  <a:pt x="10767364" y="4028296"/>
                </a:cubicBezTo>
                <a:cubicBezTo>
                  <a:pt x="10766052" y="4022668"/>
                  <a:pt x="10765993" y="4017001"/>
                  <a:pt x="10765993" y="4011320"/>
                </a:cubicBezTo>
                <a:lnTo>
                  <a:pt x="10766587" y="3999880"/>
                </a:lnTo>
                <a:lnTo>
                  <a:pt x="10767085" y="3999913"/>
                </a:lnTo>
                <a:close/>
                <a:moveTo>
                  <a:pt x="10744358" y="3999419"/>
                </a:moveTo>
                <a:lnTo>
                  <a:pt x="10744384" y="3999913"/>
                </a:lnTo>
                <a:lnTo>
                  <a:pt x="10744882" y="3999880"/>
                </a:lnTo>
                <a:lnTo>
                  <a:pt x="10745476" y="4011320"/>
                </a:lnTo>
                <a:cubicBezTo>
                  <a:pt x="10745476" y="4017001"/>
                  <a:pt x="10745417" y="4022668"/>
                  <a:pt x="10744105" y="4028296"/>
                </a:cubicBezTo>
                <a:cubicBezTo>
                  <a:pt x="10744148" y="4059631"/>
                  <a:pt x="10741697" y="4090522"/>
                  <a:pt x="10736638" y="4120772"/>
                </a:cubicBezTo>
                <a:lnTo>
                  <a:pt x="10736100" y="4127448"/>
                </a:lnTo>
                <a:cubicBezTo>
                  <a:pt x="10735930" y="4127453"/>
                  <a:pt x="10735762" y="4127458"/>
                  <a:pt x="10735594" y="4127511"/>
                </a:cubicBezTo>
                <a:cubicBezTo>
                  <a:pt x="10711229" y="4298519"/>
                  <a:pt x="10632667" y="4452596"/>
                  <a:pt x="10516535" y="4572001"/>
                </a:cubicBezTo>
                <a:lnTo>
                  <a:pt x="10322294" y="4572001"/>
                </a:lnTo>
                <a:cubicBezTo>
                  <a:pt x="10465392" y="4471530"/>
                  <a:pt x="10567615" y="4319650"/>
                  <a:pt x="10602109" y="4144250"/>
                </a:cubicBezTo>
                <a:cubicBezTo>
                  <a:pt x="10368107" y="4194541"/>
                  <a:pt x="10177738" y="4357380"/>
                  <a:pt x="10094355" y="4572001"/>
                </a:cubicBezTo>
                <a:lnTo>
                  <a:pt x="9956808" y="4572001"/>
                </a:lnTo>
                <a:cubicBezTo>
                  <a:pt x="10050171" y="4283539"/>
                  <a:pt x="10303400" y="4064450"/>
                  <a:pt x="10615479" y="4012794"/>
                </a:cubicBezTo>
                <a:lnTo>
                  <a:pt x="10615596" y="4011646"/>
                </a:lnTo>
                <a:cubicBezTo>
                  <a:pt x="10620905" y="4010636"/>
                  <a:pt x="10626233" y="4009688"/>
                  <a:pt x="10631809" y="4010107"/>
                </a:cubicBezTo>
                <a:cubicBezTo>
                  <a:pt x="10662992" y="4004550"/>
                  <a:pt x="10694885" y="4001569"/>
                  <a:pt x="10727271" y="4001042"/>
                </a:cubicBezTo>
                <a:close/>
                <a:moveTo>
                  <a:pt x="9074958" y="3999419"/>
                </a:moveTo>
                <a:lnTo>
                  <a:pt x="9092045" y="4001042"/>
                </a:lnTo>
                <a:cubicBezTo>
                  <a:pt x="9124431" y="4001569"/>
                  <a:pt x="9156324" y="4004550"/>
                  <a:pt x="9187507" y="4010107"/>
                </a:cubicBezTo>
                <a:cubicBezTo>
                  <a:pt x="9193083" y="4009688"/>
                  <a:pt x="9198411" y="4010636"/>
                  <a:pt x="9203720" y="4011646"/>
                </a:cubicBezTo>
                <a:lnTo>
                  <a:pt x="9203837" y="4012794"/>
                </a:lnTo>
                <a:cubicBezTo>
                  <a:pt x="9515916" y="4064450"/>
                  <a:pt x="9769145" y="4283539"/>
                  <a:pt x="9862508" y="4572001"/>
                </a:cubicBezTo>
                <a:lnTo>
                  <a:pt x="9724961" y="4572001"/>
                </a:lnTo>
                <a:cubicBezTo>
                  <a:pt x="9641578" y="4357380"/>
                  <a:pt x="9451209" y="4194541"/>
                  <a:pt x="9217207" y="4144250"/>
                </a:cubicBezTo>
                <a:cubicBezTo>
                  <a:pt x="9251701" y="4319651"/>
                  <a:pt x="9353924" y="4471530"/>
                  <a:pt x="9497022" y="4572001"/>
                </a:cubicBezTo>
                <a:lnTo>
                  <a:pt x="9302781" y="4572001"/>
                </a:lnTo>
                <a:cubicBezTo>
                  <a:pt x="9186649" y="4452596"/>
                  <a:pt x="9108087" y="4298519"/>
                  <a:pt x="9083722" y="4127511"/>
                </a:cubicBezTo>
                <a:cubicBezTo>
                  <a:pt x="9083554" y="4127458"/>
                  <a:pt x="9083386" y="4127453"/>
                  <a:pt x="9083216" y="4127448"/>
                </a:cubicBezTo>
                <a:lnTo>
                  <a:pt x="9082678" y="4120772"/>
                </a:lnTo>
                <a:cubicBezTo>
                  <a:pt x="9077619" y="4090522"/>
                  <a:pt x="9075168" y="4059631"/>
                  <a:pt x="9075211" y="4028296"/>
                </a:cubicBezTo>
                <a:cubicBezTo>
                  <a:pt x="9073899" y="4022668"/>
                  <a:pt x="9073840" y="4017001"/>
                  <a:pt x="9073840" y="4011320"/>
                </a:cubicBezTo>
                <a:lnTo>
                  <a:pt x="9074434" y="3999880"/>
                </a:lnTo>
                <a:lnTo>
                  <a:pt x="9074932" y="3999913"/>
                </a:lnTo>
                <a:close/>
                <a:moveTo>
                  <a:pt x="9052207" y="3999419"/>
                </a:moveTo>
                <a:lnTo>
                  <a:pt x="9052233" y="3999913"/>
                </a:lnTo>
                <a:lnTo>
                  <a:pt x="9052731" y="3999880"/>
                </a:lnTo>
                <a:lnTo>
                  <a:pt x="9053325" y="4011320"/>
                </a:lnTo>
                <a:cubicBezTo>
                  <a:pt x="9053325" y="4017001"/>
                  <a:pt x="9053266" y="4022668"/>
                  <a:pt x="9051954" y="4028296"/>
                </a:cubicBezTo>
                <a:cubicBezTo>
                  <a:pt x="9051997" y="4059631"/>
                  <a:pt x="9049546" y="4090522"/>
                  <a:pt x="9044487" y="4120772"/>
                </a:cubicBezTo>
                <a:lnTo>
                  <a:pt x="9043949" y="4127448"/>
                </a:lnTo>
                <a:cubicBezTo>
                  <a:pt x="9043779" y="4127453"/>
                  <a:pt x="9043611" y="4127458"/>
                  <a:pt x="9043443" y="4127511"/>
                </a:cubicBezTo>
                <a:cubicBezTo>
                  <a:pt x="9019078" y="4298519"/>
                  <a:pt x="8940516" y="4452596"/>
                  <a:pt x="8824384" y="4572001"/>
                </a:cubicBezTo>
                <a:lnTo>
                  <a:pt x="8630143" y="4572001"/>
                </a:lnTo>
                <a:cubicBezTo>
                  <a:pt x="8773241" y="4471530"/>
                  <a:pt x="8875464" y="4319651"/>
                  <a:pt x="8909958" y="4144250"/>
                </a:cubicBezTo>
                <a:cubicBezTo>
                  <a:pt x="8675956" y="4194541"/>
                  <a:pt x="8485587" y="4357380"/>
                  <a:pt x="8402204" y="4572001"/>
                </a:cubicBezTo>
                <a:lnTo>
                  <a:pt x="8264656" y="4572001"/>
                </a:lnTo>
                <a:cubicBezTo>
                  <a:pt x="8358019" y="4283539"/>
                  <a:pt x="8611249" y="4064450"/>
                  <a:pt x="8923328" y="4012794"/>
                </a:cubicBezTo>
                <a:lnTo>
                  <a:pt x="8923445" y="4011646"/>
                </a:lnTo>
                <a:cubicBezTo>
                  <a:pt x="8928754" y="4010636"/>
                  <a:pt x="8934082" y="4009688"/>
                  <a:pt x="8939658" y="4010107"/>
                </a:cubicBezTo>
                <a:cubicBezTo>
                  <a:pt x="8970841" y="4004550"/>
                  <a:pt x="9002734" y="4001569"/>
                  <a:pt x="9035120" y="4001042"/>
                </a:cubicBezTo>
                <a:close/>
                <a:moveTo>
                  <a:pt x="7382807" y="3999419"/>
                </a:moveTo>
                <a:lnTo>
                  <a:pt x="7399895" y="4001042"/>
                </a:lnTo>
                <a:cubicBezTo>
                  <a:pt x="7432280" y="4001569"/>
                  <a:pt x="7464173" y="4004550"/>
                  <a:pt x="7495356" y="4010107"/>
                </a:cubicBezTo>
                <a:cubicBezTo>
                  <a:pt x="7500932" y="4009688"/>
                  <a:pt x="7506260" y="4010636"/>
                  <a:pt x="7511569" y="4011646"/>
                </a:cubicBezTo>
                <a:lnTo>
                  <a:pt x="7511686" y="4012794"/>
                </a:lnTo>
                <a:cubicBezTo>
                  <a:pt x="7823765" y="4064450"/>
                  <a:pt x="8076994" y="4283539"/>
                  <a:pt x="8170358" y="4572001"/>
                </a:cubicBezTo>
                <a:lnTo>
                  <a:pt x="8032809" y="4572001"/>
                </a:lnTo>
                <a:cubicBezTo>
                  <a:pt x="7949426" y="4357380"/>
                  <a:pt x="7759058" y="4194541"/>
                  <a:pt x="7525056" y="4144250"/>
                </a:cubicBezTo>
                <a:cubicBezTo>
                  <a:pt x="7559550" y="4319650"/>
                  <a:pt x="7661773" y="4471530"/>
                  <a:pt x="7804870" y="4572001"/>
                </a:cubicBezTo>
                <a:lnTo>
                  <a:pt x="7610630" y="4572001"/>
                </a:lnTo>
                <a:cubicBezTo>
                  <a:pt x="7494498" y="4452596"/>
                  <a:pt x="7415935" y="4298519"/>
                  <a:pt x="7391571" y="4127511"/>
                </a:cubicBezTo>
                <a:cubicBezTo>
                  <a:pt x="7391403" y="4127458"/>
                  <a:pt x="7391235" y="4127453"/>
                  <a:pt x="7391065" y="4127448"/>
                </a:cubicBezTo>
                <a:lnTo>
                  <a:pt x="7390527" y="4120772"/>
                </a:lnTo>
                <a:cubicBezTo>
                  <a:pt x="7385468" y="4090522"/>
                  <a:pt x="7383018" y="4059631"/>
                  <a:pt x="7383060" y="4028296"/>
                </a:cubicBezTo>
                <a:cubicBezTo>
                  <a:pt x="7381748" y="4022668"/>
                  <a:pt x="7381689" y="4017001"/>
                  <a:pt x="7381689" y="4011320"/>
                </a:cubicBezTo>
                <a:lnTo>
                  <a:pt x="7382283" y="3999880"/>
                </a:lnTo>
                <a:lnTo>
                  <a:pt x="7382781" y="3999913"/>
                </a:lnTo>
                <a:close/>
                <a:moveTo>
                  <a:pt x="7360056" y="3999419"/>
                </a:moveTo>
                <a:lnTo>
                  <a:pt x="7360082" y="3999913"/>
                </a:lnTo>
                <a:lnTo>
                  <a:pt x="7360580" y="3999880"/>
                </a:lnTo>
                <a:lnTo>
                  <a:pt x="7361174" y="4011320"/>
                </a:lnTo>
                <a:cubicBezTo>
                  <a:pt x="7361174" y="4017001"/>
                  <a:pt x="7361115" y="4022668"/>
                  <a:pt x="7359803" y="4028296"/>
                </a:cubicBezTo>
                <a:cubicBezTo>
                  <a:pt x="7359845" y="4059631"/>
                  <a:pt x="7357395" y="4090522"/>
                  <a:pt x="7352336" y="4120772"/>
                </a:cubicBezTo>
                <a:lnTo>
                  <a:pt x="7351798" y="4127448"/>
                </a:lnTo>
                <a:cubicBezTo>
                  <a:pt x="7351628" y="4127453"/>
                  <a:pt x="7351460" y="4127458"/>
                  <a:pt x="7351292" y="4127511"/>
                </a:cubicBezTo>
                <a:cubicBezTo>
                  <a:pt x="7326927" y="4298519"/>
                  <a:pt x="7248364" y="4452596"/>
                  <a:pt x="7132233" y="4572001"/>
                </a:cubicBezTo>
                <a:lnTo>
                  <a:pt x="6937992" y="4572001"/>
                </a:lnTo>
                <a:cubicBezTo>
                  <a:pt x="7081090" y="4471530"/>
                  <a:pt x="7183313" y="4319650"/>
                  <a:pt x="7217807" y="4144250"/>
                </a:cubicBezTo>
                <a:cubicBezTo>
                  <a:pt x="6983804" y="4194541"/>
                  <a:pt x="6793436" y="4357380"/>
                  <a:pt x="6710053" y="4572001"/>
                </a:cubicBezTo>
                <a:lnTo>
                  <a:pt x="6572505" y="4572001"/>
                </a:lnTo>
                <a:cubicBezTo>
                  <a:pt x="6665868" y="4283539"/>
                  <a:pt x="6919098" y="4064450"/>
                  <a:pt x="7231177" y="4012794"/>
                </a:cubicBezTo>
                <a:lnTo>
                  <a:pt x="7231294" y="4011646"/>
                </a:lnTo>
                <a:cubicBezTo>
                  <a:pt x="7236603" y="4010636"/>
                  <a:pt x="7241931" y="4009688"/>
                  <a:pt x="7247507" y="4010107"/>
                </a:cubicBezTo>
                <a:cubicBezTo>
                  <a:pt x="7278690" y="4004550"/>
                  <a:pt x="7310583" y="4001569"/>
                  <a:pt x="7342968" y="4001042"/>
                </a:cubicBezTo>
                <a:close/>
                <a:moveTo>
                  <a:pt x="5690656" y="3999419"/>
                </a:moveTo>
                <a:lnTo>
                  <a:pt x="5707743" y="4001042"/>
                </a:lnTo>
                <a:cubicBezTo>
                  <a:pt x="5740129" y="4001569"/>
                  <a:pt x="5772021" y="4004550"/>
                  <a:pt x="5803205" y="4010107"/>
                </a:cubicBezTo>
                <a:cubicBezTo>
                  <a:pt x="5808781" y="4009688"/>
                  <a:pt x="5814109" y="4010636"/>
                  <a:pt x="5819417" y="4011646"/>
                </a:cubicBezTo>
                <a:lnTo>
                  <a:pt x="5819534" y="4012794"/>
                </a:lnTo>
                <a:cubicBezTo>
                  <a:pt x="6131614" y="4064450"/>
                  <a:pt x="6384843" y="4283539"/>
                  <a:pt x="6478206" y="4572001"/>
                </a:cubicBezTo>
                <a:lnTo>
                  <a:pt x="6340658" y="4572001"/>
                </a:lnTo>
                <a:cubicBezTo>
                  <a:pt x="6257275" y="4357380"/>
                  <a:pt x="6066907" y="4194541"/>
                  <a:pt x="5832905" y="4144250"/>
                </a:cubicBezTo>
                <a:cubicBezTo>
                  <a:pt x="5867399" y="4319651"/>
                  <a:pt x="5969622" y="4471530"/>
                  <a:pt x="6112719" y="4572001"/>
                </a:cubicBezTo>
                <a:lnTo>
                  <a:pt x="5918478" y="4572001"/>
                </a:lnTo>
                <a:cubicBezTo>
                  <a:pt x="5802347" y="4452596"/>
                  <a:pt x="5723784" y="4298519"/>
                  <a:pt x="5699419" y="4127511"/>
                </a:cubicBezTo>
                <a:cubicBezTo>
                  <a:pt x="5699252" y="4127458"/>
                  <a:pt x="5699083" y="4127453"/>
                  <a:pt x="5698914" y="4127448"/>
                </a:cubicBezTo>
                <a:lnTo>
                  <a:pt x="5698375" y="4120772"/>
                </a:lnTo>
                <a:cubicBezTo>
                  <a:pt x="5693317" y="4090522"/>
                  <a:pt x="5690866" y="4059631"/>
                  <a:pt x="5690908" y="4028296"/>
                </a:cubicBezTo>
                <a:cubicBezTo>
                  <a:pt x="5689596" y="4022668"/>
                  <a:pt x="5689538" y="4017001"/>
                  <a:pt x="5689538" y="4011320"/>
                </a:cubicBezTo>
                <a:lnTo>
                  <a:pt x="5690132" y="3999880"/>
                </a:lnTo>
                <a:lnTo>
                  <a:pt x="5690630" y="3999913"/>
                </a:lnTo>
                <a:close/>
                <a:moveTo>
                  <a:pt x="5667905" y="3999419"/>
                </a:moveTo>
                <a:lnTo>
                  <a:pt x="5667931" y="3999913"/>
                </a:lnTo>
                <a:lnTo>
                  <a:pt x="5668429" y="3999880"/>
                </a:lnTo>
                <a:lnTo>
                  <a:pt x="5669023" y="4011320"/>
                </a:lnTo>
                <a:cubicBezTo>
                  <a:pt x="5669023" y="4017001"/>
                  <a:pt x="5668964" y="4022668"/>
                  <a:pt x="5667652" y="4028296"/>
                </a:cubicBezTo>
                <a:cubicBezTo>
                  <a:pt x="5667694" y="4059631"/>
                  <a:pt x="5665244" y="4090522"/>
                  <a:pt x="5660185" y="4120772"/>
                </a:cubicBezTo>
                <a:lnTo>
                  <a:pt x="5659647" y="4127448"/>
                </a:lnTo>
                <a:cubicBezTo>
                  <a:pt x="5659477" y="4127453"/>
                  <a:pt x="5659309" y="4127458"/>
                  <a:pt x="5659141" y="4127511"/>
                </a:cubicBezTo>
                <a:cubicBezTo>
                  <a:pt x="5634776" y="4298519"/>
                  <a:pt x="5556213" y="4452596"/>
                  <a:pt x="5440082" y="4572001"/>
                </a:cubicBezTo>
                <a:lnTo>
                  <a:pt x="5245841" y="4572001"/>
                </a:lnTo>
                <a:cubicBezTo>
                  <a:pt x="5388939" y="4471530"/>
                  <a:pt x="5491162" y="4319651"/>
                  <a:pt x="5525656" y="4144250"/>
                </a:cubicBezTo>
                <a:cubicBezTo>
                  <a:pt x="5291653" y="4194541"/>
                  <a:pt x="5101285" y="4357380"/>
                  <a:pt x="5017902" y="4572001"/>
                </a:cubicBezTo>
                <a:lnTo>
                  <a:pt x="4880354" y="4572001"/>
                </a:lnTo>
                <a:cubicBezTo>
                  <a:pt x="4973717" y="4283539"/>
                  <a:pt x="5226947" y="4064450"/>
                  <a:pt x="5539026" y="4012794"/>
                </a:cubicBezTo>
                <a:lnTo>
                  <a:pt x="5539143" y="4011646"/>
                </a:lnTo>
                <a:cubicBezTo>
                  <a:pt x="5544452" y="4010636"/>
                  <a:pt x="5549780" y="4009688"/>
                  <a:pt x="5555356" y="4010107"/>
                </a:cubicBezTo>
                <a:cubicBezTo>
                  <a:pt x="5586539" y="4004550"/>
                  <a:pt x="5618432" y="4001569"/>
                  <a:pt x="5650817" y="4001042"/>
                </a:cubicBezTo>
                <a:close/>
                <a:moveTo>
                  <a:pt x="3998505" y="3999419"/>
                </a:moveTo>
                <a:lnTo>
                  <a:pt x="4015592" y="4001042"/>
                </a:lnTo>
                <a:cubicBezTo>
                  <a:pt x="4047978" y="4001569"/>
                  <a:pt x="4079870" y="4004550"/>
                  <a:pt x="4111054" y="4010107"/>
                </a:cubicBezTo>
                <a:cubicBezTo>
                  <a:pt x="4116630" y="4009688"/>
                  <a:pt x="4121958" y="4010636"/>
                  <a:pt x="4127266" y="4011646"/>
                </a:cubicBezTo>
                <a:lnTo>
                  <a:pt x="4127384" y="4012794"/>
                </a:lnTo>
                <a:cubicBezTo>
                  <a:pt x="4439463" y="4064450"/>
                  <a:pt x="4692692" y="4283539"/>
                  <a:pt x="4786055" y="4572001"/>
                </a:cubicBezTo>
                <a:lnTo>
                  <a:pt x="4648508" y="4572001"/>
                </a:lnTo>
                <a:cubicBezTo>
                  <a:pt x="4565124" y="4357380"/>
                  <a:pt x="4374756" y="4194541"/>
                  <a:pt x="4140754" y="4144250"/>
                </a:cubicBezTo>
                <a:cubicBezTo>
                  <a:pt x="4175248" y="4319650"/>
                  <a:pt x="4277471" y="4471530"/>
                  <a:pt x="4420568" y="4572001"/>
                </a:cubicBezTo>
                <a:lnTo>
                  <a:pt x="4226327" y="4572001"/>
                </a:lnTo>
                <a:cubicBezTo>
                  <a:pt x="4110196" y="4452596"/>
                  <a:pt x="4031633" y="4298519"/>
                  <a:pt x="4007268" y="4127511"/>
                </a:cubicBezTo>
                <a:cubicBezTo>
                  <a:pt x="4007101" y="4127458"/>
                  <a:pt x="4006932" y="4127453"/>
                  <a:pt x="4006763" y="4127448"/>
                </a:cubicBezTo>
                <a:lnTo>
                  <a:pt x="4006225" y="4120772"/>
                </a:lnTo>
                <a:cubicBezTo>
                  <a:pt x="4001166" y="4090522"/>
                  <a:pt x="3998715" y="4059631"/>
                  <a:pt x="3998757" y="4028296"/>
                </a:cubicBezTo>
                <a:cubicBezTo>
                  <a:pt x="3997445" y="4022668"/>
                  <a:pt x="3997387" y="4017001"/>
                  <a:pt x="3997387" y="4011320"/>
                </a:cubicBezTo>
                <a:lnTo>
                  <a:pt x="3997981" y="3999880"/>
                </a:lnTo>
                <a:lnTo>
                  <a:pt x="3998479" y="3999913"/>
                </a:lnTo>
                <a:close/>
                <a:moveTo>
                  <a:pt x="3975754" y="3999419"/>
                </a:moveTo>
                <a:lnTo>
                  <a:pt x="3975780" y="3999913"/>
                </a:lnTo>
                <a:lnTo>
                  <a:pt x="3976278" y="3999880"/>
                </a:lnTo>
                <a:lnTo>
                  <a:pt x="3976872" y="4011320"/>
                </a:lnTo>
                <a:cubicBezTo>
                  <a:pt x="3976872" y="4017001"/>
                  <a:pt x="3976813" y="4022668"/>
                  <a:pt x="3975501" y="4028296"/>
                </a:cubicBezTo>
                <a:cubicBezTo>
                  <a:pt x="3975543" y="4059631"/>
                  <a:pt x="3973093" y="4090522"/>
                  <a:pt x="3968034" y="4120772"/>
                </a:cubicBezTo>
                <a:lnTo>
                  <a:pt x="3967496" y="4127448"/>
                </a:lnTo>
                <a:cubicBezTo>
                  <a:pt x="3967326" y="4127453"/>
                  <a:pt x="3967158" y="4127458"/>
                  <a:pt x="3966990" y="4127511"/>
                </a:cubicBezTo>
                <a:cubicBezTo>
                  <a:pt x="3942625" y="4298519"/>
                  <a:pt x="3864063" y="4452596"/>
                  <a:pt x="3747931" y="4572001"/>
                </a:cubicBezTo>
                <a:lnTo>
                  <a:pt x="3553690" y="4572001"/>
                </a:lnTo>
                <a:cubicBezTo>
                  <a:pt x="3696788" y="4471530"/>
                  <a:pt x="3799011" y="4319651"/>
                  <a:pt x="3833505" y="4144250"/>
                </a:cubicBezTo>
                <a:cubicBezTo>
                  <a:pt x="3599503" y="4194541"/>
                  <a:pt x="3409134" y="4357380"/>
                  <a:pt x="3325751" y="4572001"/>
                </a:cubicBezTo>
                <a:lnTo>
                  <a:pt x="3188203" y="4572001"/>
                </a:lnTo>
                <a:cubicBezTo>
                  <a:pt x="3281566" y="4283539"/>
                  <a:pt x="3534796" y="4064450"/>
                  <a:pt x="3846875" y="4012794"/>
                </a:cubicBezTo>
                <a:lnTo>
                  <a:pt x="3846992" y="4011646"/>
                </a:lnTo>
                <a:cubicBezTo>
                  <a:pt x="3852301" y="4010636"/>
                  <a:pt x="3857629" y="4009688"/>
                  <a:pt x="3863205" y="4010107"/>
                </a:cubicBezTo>
                <a:cubicBezTo>
                  <a:pt x="3894388" y="4004550"/>
                  <a:pt x="3926281" y="4001569"/>
                  <a:pt x="3958666" y="4001042"/>
                </a:cubicBezTo>
                <a:close/>
                <a:moveTo>
                  <a:pt x="2306354" y="3999419"/>
                </a:moveTo>
                <a:lnTo>
                  <a:pt x="2323441" y="4001042"/>
                </a:lnTo>
                <a:cubicBezTo>
                  <a:pt x="2355827" y="4001569"/>
                  <a:pt x="2387719" y="4004550"/>
                  <a:pt x="2418903" y="4010107"/>
                </a:cubicBezTo>
                <a:cubicBezTo>
                  <a:pt x="2424479" y="4009688"/>
                  <a:pt x="2429807" y="4010636"/>
                  <a:pt x="2435115" y="4011646"/>
                </a:cubicBezTo>
                <a:lnTo>
                  <a:pt x="2435233" y="4012794"/>
                </a:lnTo>
                <a:cubicBezTo>
                  <a:pt x="2747312" y="4064450"/>
                  <a:pt x="3000542" y="4283539"/>
                  <a:pt x="3093904" y="4572001"/>
                </a:cubicBezTo>
                <a:lnTo>
                  <a:pt x="2956357" y="4572001"/>
                </a:lnTo>
                <a:cubicBezTo>
                  <a:pt x="2872974" y="4357380"/>
                  <a:pt x="2682605" y="4194541"/>
                  <a:pt x="2448603" y="4144250"/>
                </a:cubicBezTo>
                <a:cubicBezTo>
                  <a:pt x="2483097" y="4319651"/>
                  <a:pt x="2585320" y="4471530"/>
                  <a:pt x="2728418" y="4572001"/>
                </a:cubicBezTo>
                <a:lnTo>
                  <a:pt x="2534177" y="4572001"/>
                </a:lnTo>
                <a:cubicBezTo>
                  <a:pt x="2418045" y="4452596"/>
                  <a:pt x="2339482" y="4298519"/>
                  <a:pt x="2315117" y="4127511"/>
                </a:cubicBezTo>
                <a:cubicBezTo>
                  <a:pt x="2314950" y="4127458"/>
                  <a:pt x="2314781" y="4127453"/>
                  <a:pt x="2314612" y="4127448"/>
                </a:cubicBezTo>
                <a:lnTo>
                  <a:pt x="2314074" y="4120772"/>
                </a:lnTo>
                <a:cubicBezTo>
                  <a:pt x="2309015" y="4090522"/>
                  <a:pt x="2306564" y="4059631"/>
                  <a:pt x="2306606" y="4028296"/>
                </a:cubicBezTo>
                <a:cubicBezTo>
                  <a:pt x="2305294" y="4022668"/>
                  <a:pt x="2305236" y="4017001"/>
                  <a:pt x="2305236" y="4011320"/>
                </a:cubicBezTo>
                <a:lnTo>
                  <a:pt x="2305830" y="3999880"/>
                </a:lnTo>
                <a:lnTo>
                  <a:pt x="2306328" y="3999913"/>
                </a:lnTo>
                <a:close/>
                <a:moveTo>
                  <a:pt x="2283603" y="3999419"/>
                </a:moveTo>
                <a:lnTo>
                  <a:pt x="2283629" y="3999913"/>
                </a:lnTo>
                <a:lnTo>
                  <a:pt x="2284127" y="3999880"/>
                </a:lnTo>
                <a:lnTo>
                  <a:pt x="2284721" y="4011320"/>
                </a:lnTo>
                <a:cubicBezTo>
                  <a:pt x="2284721" y="4017001"/>
                  <a:pt x="2284662" y="4022668"/>
                  <a:pt x="2283350" y="4028296"/>
                </a:cubicBezTo>
                <a:cubicBezTo>
                  <a:pt x="2283392" y="4059631"/>
                  <a:pt x="2280942" y="4090522"/>
                  <a:pt x="2275883" y="4120772"/>
                </a:cubicBezTo>
                <a:lnTo>
                  <a:pt x="2275345" y="4127448"/>
                </a:lnTo>
                <a:cubicBezTo>
                  <a:pt x="2275175" y="4127453"/>
                  <a:pt x="2275007" y="4127458"/>
                  <a:pt x="2274839" y="4127511"/>
                </a:cubicBezTo>
                <a:cubicBezTo>
                  <a:pt x="2250474" y="4298519"/>
                  <a:pt x="2171912" y="4452596"/>
                  <a:pt x="2055780" y="4572001"/>
                </a:cubicBezTo>
                <a:lnTo>
                  <a:pt x="1861539" y="4572001"/>
                </a:lnTo>
                <a:cubicBezTo>
                  <a:pt x="2004637" y="4471530"/>
                  <a:pt x="2106860" y="4319650"/>
                  <a:pt x="2141354" y="4144250"/>
                </a:cubicBezTo>
                <a:cubicBezTo>
                  <a:pt x="1907352" y="4194541"/>
                  <a:pt x="1716983" y="4357380"/>
                  <a:pt x="1633600" y="4572001"/>
                </a:cubicBezTo>
                <a:lnTo>
                  <a:pt x="1496052" y="4572001"/>
                </a:lnTo>
                <a:cubicBezTo>
                  <a:pt x="1589416" y="4283539"/>
                  <a:pt x="1842645" y="4064450"/>
                  <a:pt x="2154724" y="4012794"/>
                </a:cubicBezTo>
                <a:lnTo>
                  <a:pt x="2154841" y="4011646"/>
                </a:lnTo>
                <a:cubicBezTo>
                  <a:pt x="2160150" y="4010636"/>
                  <a:pt x="2165478" y="4009688"/>
                  <a:pt x="2171054" y="4010107"/>
                </a:cubicBezTo>
                <a:cubicBezTo>
                  <a:pt x="2202237" y="4004550"/>
                  <a:pt x="2234130" y="4001569"/>
                  <a:pt x="2266515" y="4001042"/>
                </a:cubicBezTo>
                <a:close/>
                <a:moveTo>
                  <a:pt x="614203" y="3999419"/>
                </a:moveTo>
                <a:lnTo>
                  <a:pt x="631290" y="4001042"/>
                </a:lnTo>
                <a:cubicBezTo>
                  <a:pt x="663676" y="4001569"/>
                  <a:pt x="695568" y="4004550"/>
                  <a:pt x="726752" y="4010107"/>
                </a:cubicBezTo>
                <a:cubicBezTo>
                  <a:pt x="732328" y="4009688"/>
                  <a:pt x="737656" y="4010636"/>
                  <a:pt x="742964" y="4011646"/>
                </a:cubicBezTo>
                <a:lnTo>
                  <a:pt x="743081" y="4012794"/>
                </a:lnTo>
                <a:cubicBezTo>
                  <a:pt x="1055161" y="4064450"/>
                  <a:pt x="1308390" y="4283539"/>
                  <a:pt x="1401754" y="4572001"/>
                </a:cubicBezTo>
                <a:lnTo>
                  <a:pt x="1264205" y="4572001"/>
                </a:lnTo>
                <a:cubicBezTo>
                  <a:pt x="1180823" y="4357380"/>
                  <a:pt x="990454" y="4194541"/>
                  <a:pt x="756452" y="4144250"/>
                </a:cubicBezTo>
                <a:cubicBezTo>
                  <a:pt x="790946" y="4319651"/>
                  <a:pt x="893169" y="4471530"/>
                  <a:pt x="1036266" y="4572001"/>
                </a:cubicBezTo>
                <a:lnTo>
                  <a:pt x="842026" y="4572001"/>
                </a:lnTo>
                <a:cubicBezTo>
                  <a:pt x="725894" y="4452596"/>
                  <a:pt x="647331" y="4298519"/>
                  <a:pt x="622966" y="4127511"/>
                </a:cubicBezTo>
                <a:cubicBezTo>
                  <a:pt x="622799" y="4127458"/>
                  <a:pt x="622630" y="4127453"/>
                  <a:pt x="622461" y="4127448"/>
                </a:cubicBezTo>
                <a:lnTo>
                  <a:pt x="621923" y="4120772"/>
                </a:lnTo>
                <a:cubicBezTo>
                  <a:pt x="616864" y="4090522"/>
                  <a:pt x="614413" y="4059631"/>
                  <a:pt x="614455" y="4028296"/>
                </a:cubicBezTo>
                <a:cubicBezTo>
                  <a:pt x="613143" y="4022668"/>
                  <a:pt x="613085" y="4017001"/>
                  <a:pt x="613085" y="4011320"/>
                </a:cubicBezTo>
                <a:lnTo>
                  <a:pt x="613679" y="3999880"/>
                </a:lnTo>
                <a:lnTo>
                  <a:pt x="614177" y="3999913"/>
                </a:lnTo>
                <a:close/>
                <a:moveTo>
                  <a:pt x="591452" y="3999419"/>
                </a:moveTo>
                <a:lnTo>
                  <a:pt x="591478" y="3999913"/>
                </a:lnTo>
                <a:lnTo>
                  <a:pt x="591976" y="3999880"/>
                </a:lnTo>
                <a:lnTo>
                  <a:pt x="592570" y="4011320"/>
                </a:lnTo>
                <a:cubicBezTo>
                  <a:pt x="592570" y="4017001"/>
                  <a:pt x="592511" y="4022668"/>
                  <a:pt x="591199" y="4028296"/>
                </a:cubicBezTo>
                <a:cubicBezTo>
                  <a:pt x="591242" y="4059631"/>
                  <a:pt x="588791" y="4090522"/>
                  <a:pt x="583732" y="4120772"/>
                </a:cubicBezTo>
                <a:lnTo>
                  <a:pt x="583194" y="4127448"/>
                </a:lnTo>
                <a:cubicBezTo>
                  <a:pt x="583024" y="4127453"/>
                  <a:pt x="582856" y="4127458"/>
                  <a:pt x="582689" y="4127511"/>
                </a:cubicBezTo>
                <a:cubicBezTo>
                  <a:pt x="558275" y="4298863"/>
                  <a:pt x="479445" y="4453216"/>
                  <a:pt x="362360" y="4572001"/>
                </a:cubicBezTo>
                <a:lnTo>
                  <a:pt x="169811" y="4572001"/>
                </a:lnTo>
                <a:cubicBezTo>
                  <a:pt x="312603" y="4471357"/>
                  <a:pt x="414729" y="4319551"/>
                  <a:pt x="449203" y="4144250"/>
                </a:cubicBezTo>
                <a:cubicBezTo>
                  <a:pt x="258971" y="4185134"/>
                  <a:pt x="97576" y="4300399"/>
                  <a:pt x="0" y="4458139"/>
                </a:cubicBezTo>
                <a:lnTo>
                  <a:pt x="0" y="4251345"/>
                </a:lnTo>
                <a:cubicBezTo>
                  <a:pt x="121484" y="4128438"/>
                  <a:pt x="282199" y="4042650"/>
                  <a:pt x="462573" y="4012794"/>
                </a:cubicBezTo>
                <a:lnTo>
                  <a:pt x="462690" y="4011646"/>
                </a:lnTo>
                <a:cubicBezTo>
                  <a:pt x="467999" y="4010636"/>
                  <a:pt x="473327" y="4009688"/>
                  <a:pt x="478903" y="4010107"/>
                </a:cubicBezTo>
                <a:cubicBezTo>
                  <a:pt x="510086" y="4004550"/>
                  <a:pt x="541979" y="4001569"/>
                  <a:pt x="574365" y="4001042"/>
                </a:cubicBezTo>
                <a:close/>
                <a:moveTo>
                  <a:pt x="11452667" y="3304913"/>
                </a:moveTo>
                <a:cubicBezTo>
                  <a:pt x="11177477" y="3363591"/>
                  <a:pt x="10962633" y="3576701"/>
                  <a:pt x="10909358" y="3845480"/>
                </a:cubicBezTo>
                <a:cubicBezTo>
                  <a:pt x="11184548" y="3786801"/>
                  <a:pt x="11399391" y="3573691"/>
                  <a:pt x="11452667" y="3304913"/>
                </a:cubicBezTo>
                <a:close/>
                <a:moveTo>
                  <a:pt x="10058800" y="3304913"/>
                </a:moveTo>
                <a:cubicBezTo>
                  <a:pt x="10112076" y="3573691"/>
                  <a:pt x="10326919" y="3786801"/>
                  <a:pt x="10602109" y="3845480"/>
                </a:cubicBezTo>
                <a:cubicBezTo>
                  <a:pt x="10548834" y="3576701"/>
                  <a:pt x="10333990" y="3363591"/>
                  <a:pt x="10058800" y="3304913"/>
                </a:cubicBezTo>
                <a:close/>
                <a:moveTo>
                  <a:pt x="9760514" y="3304913"/>
                </a:moveTo>
                <a:cubicBezTo>
                  <a:pt x="9485324" y="3363591"/>
                  <a:pt x="9270480" y="3576701"/>
                  <a:pt x="9217205" y="3845480"/>
                </a:cubicBezTo>
                <a:cubicBezTo>
                  <a:pt x="9492395" y="3786801"/>
                  <a:pt x="9707238" y="3573691"/>
                  <a:pt x="9760514" y="3304913"/>
                </a:cubicBezTo>
                <a:close/>
                <a:moveTo>
                  <a:pt x="8366649" y="3304913"/>
                </a:moveTo>
                <a:cubicBezTo>
                  <a:pt x="8419925" y="3573691"/>
                  <a:pt x="8634768" y="3786801"/>
                  <a:pt x="8909958" y="3845480"/>
                </a:cubicBezTo>
                <a:cubicBezTo>
                  <a:pt x="8856683" y="3576701"/>
                  <a:pt x="8641839" y="3363591"/>
                  <a:pt x="8366649" y="3304913"/>
                </a:cubicBezTo>
                <a:close/>
                <a:moveTo>
                  <a:pt x="8068363" y="3304913"/>
                </a:moveTo>
                <a:cubicBezTo>
                  <a:pt x="7793173" y="3363591"/>
                  <a:pt x="7578329" y="3576701"/>
                  <a:pt x="7525054" y="3845480"/>
                </a:cubicBezTo>
                <a:cubicBezTo>
                  <a:pt x="7800244" y="3786801"/>
                  <a:pt x="8015087" y="3573691"/>
                  <a:pt x="8068363" y="3304913"/>
                </a:cubicBezTo>
                <a:close/>
                <a:moveTo>
                  <a:pt x="6674498" y="3304913"/>
                </a:moveTo>
                <a:cubicBezTo>
                  <a:pt x="6727774" y="3573691"/>
                  <a:pt x="6942617" y="3786801"/>
                  <a:pt x="7217807" y="3845480"/>
                </a:cubicBezTo>
                <a:cubicBezTo>
                  <a:pt x="7164532" y="3576701"/>
                  <a:pt x="6949688" y="3363591"/>
                  <a:pt x="6674498" y="3304913"/>
                </a:cubicBezTo>
                <a:close/>
                <a:moveTo>
                  <a:pt x="6376212" y="3304913"/>
                </a:moveTo>
                <a:cubicBezTo>
                  <a:pt x="6101022" y="3363591"/>
                  <a:pt x="5886178" y="3576701"/>
                  <a:pt x="5832903" y="3845480"/>
                </a:cubicBezTo>
                <a:cubicBezTo>
                  <a:pt x="6108093" y="3786801"/>
                  <a:pt x="6322936" y="3573691"/>
                  <a:pt x="6376212" y="3304913"/>
                </a:cubicBezTo>
                <a:close/>
                <a:moveTo>
                  <a:pt x="4982347" y="3304913"/>
                </a:moveTo>
                <a:cubicBezTo>
                  <a:pt x="5035623" y="3573691"/>
                  <a:pt x="5250466" y="3786801"/>
                  <a:pt x="5525656" y="3845480"/>
                </a:cubicBezTo>
                <a:cubicBezTo>
                  <a:pt x="5472381" y="3576701"/>
                  <a:pt x="5257537" y="3363591"/>
                  <a:pt x="4982347" y="3304913"/>
                </a:cubicBezTo>
                <a:close/>
                <a:moveTo>
                  <a:pt x="4684061" y="3304913"/>
                </a:moveTo>
                <a:cubicBezTo>
                  <a:pt x="4408871" y="3363591"/>
                  <a:pt x="4194027" y="3576701"/>
                  <a:pt x="4140752" y="3845480"/>
                </a:cubicBezTo>
                <a:cubicBezTo>
                  <a:pt x="4415942" y="3786801"/>
                  <a:pt x="4630785" y="3573691"/>
                  <a:pt x="4684061" y="3304913"/>
                </a:cubicBezTo>
                <a:close/>
                <a:moveTo>
                  <a:pt x="3290196" y="3304913"/>
                </a:moveTo>
                <a:cubicBezTo>
                  <a:pt x="3343472" y="3573691"/>
                  <a:pt x="3558315" y="3786801"/>
                  <a:pt x="3833505" y="3845480"/>
                </a:cubicBezTo>
                <a:cubicBezTo>
                  <a:pt x="3780230" y="3576701"/>
                  <a:pt x="3565386" y="3363591"/>
                  <a:pt x="3290196" y="3304913"/>
                </a:cubicBezTo>
                <a:close/>
                <a:moveTo>
                  <a:pt x="2991910" y="3304913"/>
                </a:moveTo>
                <a:cubicBezTo>
                  <a:pt x="2716720" y="3363591"/>
                  <a:pt x="2501876" y="3576701"/>
                  <a:pt x="2448601" y="3845480"/>
                </a:cubicBezTo>
                <a:cubicBezTo>
                  <a:pt x="2723791" y="3786801"/>
                  <a:pt x="2938634" y="3573691"/>
                  <a:pt x="2991910" y="3304913"/>
                </a:cubicBezTo>
                <a:close/>
                <a:moveTo>
                  <a:pt x="1598045" y="3304913"/>
                </a:moveTo>
                <a:cubicBezTo>
                  <a:pt x="1651321" y="3573691"/>
                  <a:pt x="1866164" y="3786801"/>
                  <a:pt x="2141354" y="3845480"/>
                </a:cubicBezTo>
                <a:cubicBezTo>
                  <a:pt x="2088079" y="3576701"/>
                  <a:pt x="1873235" y="3363591"/>
                  <a:pt x="1598045" y="3304913"/>
                </a:cubicBezTo>
                <a:close/>
                <a:moveTo>
                  <a:pt x="1299759" y="3304913"/>
                </a:moveTo>
                <a:cubicBezTo>
                  <a:pt x="1024569" y="3363591"/>
                  <a:pt x="809725" y="3576701"/>
                  <a:pt x="756450" y="3845480"/>
                </a:cubicBezTo>
                <a:cubicBezTo>
                  <a:pt x="1031640" y="3786801"/>
                  <a:pt x="1246483" y="3573691"/>
                  <a:pt x="1299759" y="3304913"/>
                </a:cubicBezTo>
                <a:close/>
                <a:moveTo>
                  <a:pt x="0" y="3200906"/>
                </a:moveTo>
                <a:cubicBezTo>
                  <a:pt x="306658" y="3291386"/>
                  <a:pt x="537576" y="3547942"/>
                  <a:pt x="582690" y="3862087"/>
                </a:cubicBezTo>
                <a:cubicBezTo>
                  <a:pt x="582857" y="3862140"/>
                  <a:pt x="583026" y="3862145"/>
                  <a:pt x="583195" y="3862150"/>
                </a:cubicBezTo>
                <a:lnTo>
                  <a:pt x="583735" y="3868787"/>
                </a:lnTo>
                <a:cubicBezTo>
                  <a:pt x="588792" y="3898794"/>
                  <a:pt x="591242" y="3929436"/>
                  <a:pt x="591199" y="3960518"/>
                </a:cubicBezTo>
                <a:cubicBezTo>
                  <a:pt x="592511" y="3966104"/>
                  <a:pt x="592570" y="3971728"/>
                  <a:pt x="592570" y="3977366"/>
                </a:cubicBezTo>
                <a:cubicBezTo>
                  <a:pt x="592570" y="3981158"/>
                  <a:pt x="592543" y="3984944"/>
                  <a:pt x="591977" y="3988716"/>
                </a:cubicBezTo>
                <a:lnTo>
                  <a:pt x="591478" y="3988683"/>
                </a:lnTo>
                <a:lnTo>
                  <a:pt x="591452" y="3989174"/>
                </a:lnTo>
                <a:lnTo>
                  <a:pt x="574334" y="3987561"/>
                </a:lnTo>
                <a:cubicBezTo>
                  <a:pt x="541959" y="3987038"/>
                  <a:pt x="510079" y="3984080"/>
                  <a:pt x="478907" y="3978570"/>
                </a:cubicBezTo>
                <a:cubicBezTo>
                  <a:pt x="473330" y="3978986"/>
                  <a:pt x="468001" y="3978045"/>
                  <a:pt x="462690" y="3977042"/>
                </a:cubicBezTo>
                <a:lnTo>
                  <a:pt x="462574" y="3975903"/>
                </a:lnTo>
                <a:cubicBezTo>
                  <a:pt x="282200" y="3946281"/>
                  <a:pt x="121485" y="3861168"/>
                  <a:pt x="0" y="3739225"/>
                </a:cubicBezTo>
                <a:lnTo>
                  <a:pt x="0" y="3534056"/>
                </a:lnTo>
                <a:cubicBezTo>
                  <a:pt x="97584" y="3690562"/>
                  <a:pt x="258975" y="3804918"/>
                  <a:pt x="449203" y="3845480"/>
                </a:cubicBezTo>
                <a:cubicBezTo>
                  <a:pt x="402182" y="3608252"/>
                  <a:pt x="229297" y="3414390"/>
                  <a:pt x="0" y="3332205"/>
                </a:cubicBezTo>
                <a:close/>
                <a:moveTo>
                  <a:pt x="11608704" y="3161219"/>
                </a:moveTo>
                <a:lnTo>
                  <a:pt x="11625791" y="3162829"/>
                </a:lnTo>
                <a:cubicBezTo>
                  <a:pt x="11658177" y="3163352"/>
                  <a:pt x="11690070" y="3166310"/>
                  <a:pt x="11721253" y="3171823"/>
                </a:cubicBezTo>
                <a:cubicBezTo>
                  <a:pt x="11726829" y="3171407"/>
                  <a:pt x="11732157" y="3172348"/>
                  <a:pt x="11737466" y="3173350"/>
                </a:cubicBezTo>
                <a:lnTo>
                  <a:pt x="11737583" y="3174489"/>
                </a:lnTo>
                <a:cubicBezTo>
                  <a:pt x="11914088" y="3203476"/>
                  <a:pt x="12071767" y="3285599"/>
                  <a:pt x="12192000" y="3403667"/>
                </a:cubicBezTo>
                <a:lnTo>
                  <a:pt x="12192000" y="3603658"/>
                </a:lnTo>
                <a:cubicBezTo>
                  <a:pt x="12093732" y="3453636"/>
                  <a:pt x="11935983" y="3344367"/>
                  <a:pt x="11750953" y="3304913"/>
                </a:cubicBezTo>
                <a:cubicBezTo>
                  <a:pt x="11797422" y="3539349"/>
                  <a:pt x="11966808" y="3731433"/>
                  <a:pt x="12192000" y="3815480"/>
                </a:cubicBezTo>
                <a:lnTo>
                  <a:pt x="12192000" y="3947482"/>
                </a:lnTo>
                <a:cubicBezTo>
                  <a:pt x="11889465" y="3854506"/>
                  <a:pt x="11662185" y="3599697"/>
                  <a:pt x="11617468" y="3288305"/>
                </a:cubicBezTo>
                <a:cubicBezTo>
                  <a:pt x="11617300" y="3288253"/>
                  <a:pt x="11617132" y="3288248"/>
                  <a:pt x="11616962" y="3288243"/>
                </a:cubicBezTo>
                <a:lnTo>
                  <a:pt x="11616424" y="3281619"/>
                </a:lnTo>
                <a:cubicBezTo>
                  <a:pt x="11611365" y="3251607"/>
                  <a:pt x="11608914" y="3220958"/>
                  <a:pt x="11608957" y="3189869"/>
                </a:cubicBezTo>
                <a:cubicBezTo>
                  <a:pt x="11607645" y="3184286"/>
                  <a:pt x="11607586" y="3178663"/>
                  <a:pt x="11607586" y="3173027"/>
                </a:cubicBezTo>
                <a:lnTo>
                  <a:pt x="11608180" y="3161677"/>
                </a:lnTo>
                <a:lnTo>
                  <a:pt x="11608678" y="3161709"/>
                </a:lnTo>
                <a:close/>
                <a:moveTo>
                  <a:pt x="11594916" y="3161219"/>
                </a:moveTo>
                <a:lnTo>
                  <a:pt x="11594942" y="3161709"/>
                </a:lnTo>
                <a:lnTo>
                  <a:pt x="11595440" y="3161677"/>
                </a:lnTo>
                <a:lnTo>
                  <a:pt x="11596034" y="3173027"/>
                </a:lnTo>
                <a:cubicBezTo>
                  <a:pt x="11596034" y="3178663"/>
                  <a:pt x="11595975" y="3184286"/>
                  <a:pt x="11594663" y="3189869"/>
                </a:cubicBezTo>
                <a:cubicBezTo>
                  <a:pt x="11594706" y="3220958"/>
                  <a:pt x="11592255" y="3251607"/>
                  <a:pt x="11587196" y="3281619"/>
                </a:cubicBezTo>
                <a:lnTo>
                  <a:pt x="11586658" y="3288243"/>
                </a:lnTo>
                <a:cubicBezTo>
                  <a:pt x="11586488" y="3288248"/>
                  <a:pt x="11586320" y="3288253"/>
                  <a:pt x="11586152" y="3288305"/>
                </a:cubicBezTo>
                <a:cubicBezTo>
                  <a:pt x="11535877" y="3638399"/>
                  <a:pt x="11254838" y="3916971"/>
                  <a:pt x="10895987" y="3975903"/>
                </a:cubicBezTo>
                <a:lnTo>
                  <a:pt x="10895871" y="3977042"/>
                </a:lnTo>
                <a:cubicBezTo>
                  <a:pt x="10890560" y="3978045"/>
                  <a:pt x="10885231" y="3978986"/>
                  <a:pt x="10879654" y="3978570"/>
                </a:cubicBezTo>
                <a:cubicBezTo>
                  <a:pt x="10848482" y="3984080"/>
                  <a:pt x="10816602" y="3987038"/>
                  <a:pt x="10784227" y="3987561"/>
                </a:cubicBezTo>
                <a:lnTo>
                  <a:pt x="10767109" y="3989174"/>
                </a:lnTo>
                <a:lnTo>
                  <a:pt x="10767083" y="3988683"/>
                </a:lnTo>
                <a:lnTo>
                  <a:pt x="10766584" y="3988716"/>
                </a:lnTo>
                <a:cubicBezTo>
                  <a:pt x="10766018" y="3984944"/>
                  <a:pt x="10765991" y="3981158"/>
                  <a:pt x="10765991" y="3977366"/>
                </a:cubicBezTo>
                <a:cubicBezTo>
                  <a:pt x="10765991" y="3971728"/>
                  <a:pt x="10766050" y="3966104"/>
                  <a:pt x="10767362" y="3960518"/>
                </a:cubicBezTo>
                <a:cubicBezTo>
                  <a:pt x="10767319" y="3929436"/>
                  <a:pt x="10769769" y="3898794"/>
                  <a:pt x="10774826" y="3868787"/>
                </a:cubicBezTo>
                <a:lnTo>
                  <a:pt x="10775366" y="3862150"/>
                </a:lnTo>
                <a:cubicBezTo>
                  <a:pt x="10775535" y="3862145"/>
                  <a:pt x="10775704" y="3862140"/>
                  <a:pt x="10775872" y="3862087"/>
                </a:cubicBezTo>
                <a:cubicBezTo>
                  <a:pt x="10826148" y="3511992"/>
                  <a:pt x="11107187" y="3233421"/>
                  <a:pt x="11466037" y="3174489"/>
                </a:cubicBezTo>
                <a:lnTo>
                  <a:pt x="11466154" y="3173350"/>
                </a:lnTo>
                <a:cubicBezTo>
                  <a:pt x="11471463" y="3172348"/>
                  <a:pt x="11476791" y="3171407"/>
                  <a:pt x="11482367" y="3171823"/>
                </a:cubicBezTo>
                <a:cubicBezTo>
                  <a:pt x="11513550" y="3166310"/>
                  <a:pt x="11545443" y="3163352"/>
                  <a:pt x="11577829" y="3162829"/>
                </a:cubicBezTo>
                <a:close/>
                <a:moveTo>
                  <a:pt x="9916551" y="3161219"/>
                </a:moveTo>
                <a:lnTo>
                  <a:pt x="9933638" y="3162829"/>
                </a:lnTo>
                <a:cubicBezTo>
                  <a:pt x="9966024" y="3163352"/>
                  <a:pt x="9997917" y="3166310"/>
                  <a:pt x="10029100" y="3171823"/>
                </a:cubicBezTo>
                <a:cubicBezTo>
                  <a:pt x="10034676" y="3171407"/>
                  <a:pt x="10040004" y="3172348"/>
                  <a:pt x="10045313" y="3173350"/>
                </a:cubicBezTo>
                <a:lnTo>
                  <a:pt x="10045430" y="3174489"/>
                </a:lnTo>
                <a:cubicBezTo>
                  <a:pt x="10404280" y="3233421"/>
                  <a:pt x="10685319" y="3511992"/>
                  <a:pt x="10735596" y="3862087"/>
                </a:cubicBezTo>
                <a:cubicBezTo>
                  <a:pt x="10735763" y="3862140"/>
                  <a:pt x="10735932" y="3862145"/>
                  <a:pt x="10736101" y="3862150"/>
                </a:cubicBezTo>
                <a:lnTo>
                  <a:pt x="10736641" y="3868787"/>
                </a:lnTo>
                <a:cubicBezTo>
                  <a:pt x="10741698" y="3898794"/>
                  <a:pt x="10744148" y="3929436"/>
                  <a:pt x="10744105" y="3960518"/>
                </a:cubicBezTo>
                <a:cubicBezTo>
                  <a:pt x="10745417" y="3966104"/>
                  <a:pt x="10745476" y="3971728"/>
                  <a:pt x="10745476" y="3977366"/>
                </a:cubicBezTo>
                <a:cubicBezTo>
                  <a:pt x="10745476" y="3981158"/>
                  <a:pt x="10745449" y="3984944"/>
                  <a:pt x="10744883" y="3988716"/>
                </a:cubicBezTo>
                <a:lnTo>
                  <a:pt x="10744384" y="3988683"/>
                </a:lnTo>
                <a:lnTo>
                  <a:pt x="10744358" y="3989174"/>
                </a:lnTo>
                <a:lnTo>
                  <a:pt x="10727240" y="3987561"/>
                </a:lnTo>
                <a:cubicBezTo>
                  <a:pt x="10694865" y="3987038"/>
                  <a:pt x="10662985" y="3984080"/>
                  <a:pt x="10631813" y="3978570"/>
                </a:cubicBezTo>
                <a:cubicBezTo>
                  <a:pt x="10626236" y="3978986"/>
                  <a:pt x="10620907" y="3978045"/>
                  <a:pt x="10615596" y="3977042"/>
                </a:cubicBezTo>
                <a:lnTo>
                  <a:pt x="10615480" y="3975903"/>
                </a:lnTo>
                <a:cubicBezTo>
                  <a:pt x="10256629" y="3916971"/>
                  <a:pt x="9975590" y="3638399"/>
                  <a:pt x="9925315" y="3288305"/>
                </a:cubicBezTo>
                <a:cubicBezTo>
                  <a:pt x="9925147" y="3288253"/>
                  <a:pt x="9924979" y="3288248"/>
                  <a:pt x="9924809" y="3288243"/>
                </a:cubicBezTo>
                <a:lnTo>
                  <a:pt x="9924271" y="3281619"/>
                </a:lnTo>
                <a:cubicBezTo>
                  <a:pt x="9919212" y="3251607"/>
                  <a:pt x="9916761" y="3220958"/>
                  <a:pt x="9916804" y="3189869"/>
                </a:cubicBezTo>
                <a:cubicBezTo>
                  <a:pt x="9915492" y="3184286"/>
                  <a:pt x="9915433" y="3178663"/>
                  <a:pt x="9915433" y="3173027"/>
                </a:cubicBezTo>
                <a:lnTo>
                  <a:pt x="9916027" y="3161677"/>
                </a:lnTo>
                <a:lnTo>
                  <a:pt x="9916525" y="3161709"/>
                </a:lnTo>
                <a:close/>
                <a:moveTo>
                  <a:pt x="9902763" y="3161219"/>
                </a:moveTo>
                <a:lnTo>
                  <a:pt x="9902789" y="3161709"/>
                </a:lnTo>
                <a:lnTo>
                  <a:pt x="9903287" y="3161677"/>
                </a:lnTo>
                <a:lnTo>
                  <a:pt x="9903881" y="3173027"/>
                </a:lnTo>
                <a:cubicBezTo>
                  <a:pt x="9903881" y="3178663"/>
                  <a:pt x="9903822" y="3184286"/>
                  <a:pt x="9902510" y="3189869"/>
                </a:cubicBezTo>
                <a:cubicBezTo>
                  <a:pt x="9902553" y="3220958"/>
                  <a:pt x="9900102" y="3251607"/>
                  <a:pt x="9895043" y="3281619"/>
                </a:cubicBezTo>
                <a:lnTo>
                  <a:pt x="9894505" y="3288243"/>
                </a:lnTo>
                <a:cubicBezTo>
                  <a:pt x="9894335" y="3288248"/>
                  <a:pt x="9894167" y="3288253"/>
                  <a:pt x="9893999" y="3288305"/>
                </a:cubicBezTo>
                <a:cubicBezTo>
                  <a:pt x="9843724" y="3638399"/>
                  <a:pt x="9562685" y="3916971"/>
                  <a:pt x="9203834" y="3975903"/>
                </a:cubicBezTo>
                <a:lnTo>
                  <a:pt x="9203718" y="3977042"/>
                </a:lnTo>
                <a:cubicBezTo>
                  <a:pt x="9198407" y="3978045"/>
                  <a:pt x="9193078" y="3978986"/>
                  <a:pt x="9187501" y="3978570"/>
                </a:cubicBezTo>
                <a:cubicBezTo>
                  <a:pt x="9156329" y="3984080"/>
                  <a:pt x="9124449" y="3987038"/>
                  <a:pt x="9092074" y="3987561"/>
                </a:cubicBezTo>
                <a:lnTo>
                  <a:pt x="9074956" y="3989174"/>
                </a:lnTo>
                <a:lnTo>
                  <a:pt x="9074930" y="3988683"/>
                </a:lnTo>
                <a:lnTo>
                  <a:pt x="9074431" y="3988716"/>
                </a:lnTo>
                <a:cubicBezTo>
                  <a:pt x="9073865" y="3984944"/>
                  <a:pt x="9073838" y="3981158"/>
                  <a:pt x="9073838" y="3977366"/>
                </a:cubicBezTo>
                <a:cubicBezTo>
                  <a:pt x="9073838" y="3971728"/>
                  <a:pt x="9073897" y="3966104"/>
                  <a:pt x="9075209" y="3960518"/>
                </a:cubicBezTo>
                <a:cubicBezTo>
                  <a:pt x="9075166" y="3929436"/>
                  <a:pt x="9077616" y="3898794"/>
                  <a:pt x="9082673" y="3868787"/>
                </a:cubicBezTo>
                <a:lnTo>
                  <a:pt x="9083213" y="3862150"/>
                </a:lnTo>
                <a:cubicBezTo>
                  <a:pt x="9083382" y="3862145"/>
                  <a:pt x="9083551" y="3862140"/>
                  <a:pt x="9083718" y="3862087"/>
                </a:cubicBezTo>
                <a:cubicBezTo>
                  <a:pt x="9133995" y="3511992"/>
                  <a:pt x="9415034" y="3233421"/>
                  <a:pt x="9773884" y="3174489"/>
                </a:cubicBezTo>
                <a:lnTo>
                  <a:pt x="9774001" y="3173350"/>
                </a:lnTo>
                <a:cubicBezTo>
                  <a:pt x="9779310" y="3172348"/>
                  <a:pt x="9784638" y="3171407"/>
                  <a:pt x="9790214" y="3171823"/>
                </a:cubicBezTo>
                <a:cubicBezTo>
                  <a:pt x="9821397" y="3166310"/>
                  <a:pt x="9853290" y="3163352"/>
                  <a:pt x="9885676" y="3162829"/>
                </a:cubicBezTo>
                <a:close/>
                <a:moveTo>
                  <a:pt x="8224400" y="3161219"/>
                </a:moveTo>
                <a:lnTo>
                  <a:pt x="8241488" y="3162829"/>
                </a:lnTo>
                <a:cubicBezTo>
                  <a:pt x="8273873" y="3163352"/>
                  <a:pt x="8305766" y="3166310"/>
                  <a:pt x="8336949" y="3171823"/>
                </a:cubicBezTo>
                <a:cubicBezTo>
                  <a:pt x="8342525" y="3171407"/>
                  <a:pt x="8347853" y="3172348"/>
                  <a:pt x="8353162" y="3173350"/>
                </a:cubicBezTo>
                <a:lnTo>
                  <a:pt x="8353279" y="3174489"/>
                </a:lnTo>
                <a:cubicBezTo>
                  <a:pt x="8712129" y="3233421"/>
                  <a:pt x="8993168" y="3511992"/>
                  <a:pt x="9043444" y="3862087"/>
                </a:cubicBezTo>
                <a:cubicBezTo>
                  <a:pt x="9043612" y="3862140"/>
                  <a:pt x="9043781" y="3862145"/>
                  <a:pt x="9043950" y="3862150"/>
                </a:cubicBezTo>
                <a:lnTo>
                  <a:pt x="9044490" y="3868787"/>
                </a:lnTo>
                <a:cubicBezTo>
                  <a:pt x="9049547" y="3898794"/>
                  <a:pt x="9051997" y="3929436"/>
                  <a:pt x="9051954" y="3960518"/>
                </a:cubicBezTo>
                <a:cubicBezTo>
                  <a:pt x="9053266" y="3966104"/>
                  <a:pt x="9053325" y="3971728"/>
                  <a:pt x="9053325" y="3977366"/>
                </a:cubicBezTo>
                <a:cubicBezTo>
                  <a:pt x="9053325" y="3981158"/>
                  <a:pt x="9053298" y="3984944"/>
                  <a:pt x="9052732" y="3988716"/>
                </a:cubicBezTo>
                <a:lnTo>
                  <a:pt x="9052233" y="3988683"/>
                </a:lnTo>
                <a:lnTo>
                  <a:pt x="9052207" y="3989174"/>
                </a:lnTo>
                <a:lnTo>
                  <a:pt x="9035089" y="3987561"/>
                </a:lnTo>
                <a:cubicBezTo>
                  <a:pt x="9002714" y="3987038"/>
                  <a:pt x="8970834" y="3984080"/>
                  <a:pt x="8939662" y="3978570"/>
                </a:cubicBezTo>
                <a:cubicBezTo>
                  <a:pt x="8934085" y="3978986"/>
                  <a:pt x="8928756" y="3978045"/>
                  <a:pt x="8923445" y="3977042"/>
                </a:cubicBezTo>
                <a:lnTo>
                  <a:pt x="8923329" y="3975903"/>
                </a:lnTo>
                <a:cubicBezTo>
                  <a:pt x="8564478" y="3916971"/>
                  <a:pt x="8283439" y="3638399"/>
                  <a:pt x="8233164" y="3288305"/>
                </a:cubicBezTo>
                <a:cubicBezTo>
                  <a:pt x="8232996" y="3288253"/>
                  <a:pt x="8232828" y="3288248"/>
                  <a:pt x="8232658" y="3288243"/>
                </a:cubicBezTo>
                <a:lnTo>
                  <a:pt x="8232120" y="3281619"/>
                </a:lnTo>
                <a:cubicBezTo>
                  <a:pt x="8227061" y="3251607"/>
                  <a:pt x="8224611" y="3220958"/>
                  <a:pt x="8224653" y="3189869"/>
                </a:cubicBezTo>
                <a:cubicBezTo>
                  <a:pt x="8223341" y="3184286"/>
                  <a:pt x="8223282" y="3178663"/>
                  <a:pt x="8223282" y="3173027"/>
                </a:cubicBezTo>
                <a:lnTo>
                  <a:pt x="8223876" y="3161677"/>
                </a:lnTo>
                <a:lnTo>
                  <a:pt x="8224374" y="3161709"/>
                </a:lnTo>
                <a:close/>
                <a:moveTo>
                  <a:pt x="8210612" y="3161219"/>
                </a:moveTo>
                <a:lnTo>
                  <a:pt x="8210638" y="3161709"/>
                </a:lnTo>
                <a:lnTo>
                  <a:pt x="8211136" y="3161677"/>
                </a:lnTo>
                <a:lnTo>
                  <a:pt x="8211730" y="3173027"/>
                </a:lnTo>
                <a:cubicBezTo>
                  <a:pt x="8211730" y="3178663"/>
                  <a:pt x="8211672" y="3184286"/>
                  <a:pt x="8210360" y="3189869"/>
                </a:cubicBezTo>
                <a:cubicBezTo>
                  <a:pt x="8210402" y="3220958"/>
                  <a:pt x="8207951" y="3251607"/>
                  <a:pt x="8202893" y="3281619"/>
                </a:cubicBezTo>
                <a:lnTo>
                  <a:pt x="8202354" y="3288243"/>
                </a:lnTo>
                <a:cubicBezTo>
                  <a:pt x="8202185" y="3288248"/>
                  <a:pt x="8202016" y="3288253"/>
                  <a:pt x="8201849" y="3288305"/>
                </a:cubicBezTo>
                <a:cubicBezTo>
                  <a:pt x="8151573" y="3638399"/>
                  <a:pt x="7870534" y="3916971"/>
                  <a:pt x="7511683" y="3975903"/>
                </a:cubicBezTo>
                <a:lnTo>
                  <a:pt x="7511567" y="3977042"/>
                </a:lnTo>
                <a:cubicBezTo>
                  <a:pt x="7506256" y="3978045"/>
                  <a:pt x="7500927" y="3978986"/>
                  <a:pt x="7495350" y="3978570"/>
                </a:cubicBezTo>
                <a:cubicBezTo>
                  <a:pt x="7464178" y="3984080"/>
                  <a:pt x="7432298" y="3987038"/>
                  <a:pt x="7399924" y="3987561"/>
                </a:cubicBezTo>
                <a:lnTo>
                  <a:pt x="7382805" y="3989174"/>
                </a:lnTo>
                <a:lnTo>
                  <a:pt x="7382779" y="3988683"/>
                </a:lnTo>
                <a:lnTo>
                  <a:pt x="7382280" y="3988716"/>
                </a:lnTo>
                <a:cubicBezTo>
                  <a:pt x="7381714" y="3984944"/>
                  <a:pt x="7381687" y="3981158"/>
                  <a:pt x="7381687" y="3977366"/>
                </a:cubicBezTo>
                <a:cubicBezTo>
                  <a:pt x="7381687" y="3971728"/>
                  <a:pt x="7381746" y="3966104"/>
                  <a:pt x="7383058" y="3960518"/>
                </a:cubicBezTo>
                <a:cubicBezTo>
                  <a:pt x="7383016" y="3929436"/>
                  <a:pt x="7385465" y="3898794"/>
                  <a:pt x="7390522" y="3868787"/>
                </a:cubicBezTo>
                <a:lnTo>
                  <a:pt x="7391062" y="3862150"/>
                </a:lnTo>
                <a:cubicBezTo>
                  <a:pt x="7391231" y="3862145"/>
                  <a:pt x="7391400" y="3862140"/>
                  <a:pt x="7391568" y="3862087"/>
                </a:cubicBezTo>
                <a:cubicBezTo>
                  <a:pt x="7441844" y="3511992"/>
                  <a:pt x="7722883" y="3233421"/>
                  <a:pt x="8081734" y="3174489"/>
                </a:cubicBezTo>
                <a:lnTo>
                  <a:pt x="8081851" y="3173350"/>
                </a:lnTo>
                <a:cubicBezTo>
                  <a:pt x="8087159" y="3172348"/>
                  <a:pt x="8092487" y="3171407"/>
                  <a:pt x="8098063" y="3171823"/>
                </a:cubicBezTo>
                <a:cubicBezTo>
                  <a:pt x="8129247" y="3166310"/>
                  <a:pt x="8161139" y="3163352"/>
                  <a:pt x="8193525" y="3162829"/>
                </a:cubicBezTo>
                <a:close/>
                <a:moveTo>
                  <a:pt x="6532249" y="3161219"/>
                </a:moveTo>
                <a:lnTo>
                  <a:pt x="6549337" y="3162829"/>
                </a:lnTo>
                <a:cubicBezTo>
                  <a:pt x="6581722" y="3163352"/>
                  <a:pt x="6613615" y="3166310"/>
                  <a:pt x="6644798" y="3171823"/>
                </a:cubicBezTo>
                <a:cubicBezTo>
                  <a:pt x="6650374" y="3171407"/>
                  <a:pt x="6655702" y="3172348"/>
                  <a:pt x="6661011" y="3173350"/>
                </a:cubicBezTo>
                <a:lnTo>
                  <a:pt x="6661128" y="3174489"/>
                </a:lnTo>
                <a:cubicBezTo>
                  <a:pt x="7019978" y="3233421"/>
                  <a:pt x="7301017" y="3511992"/>
                  <a:pt x="7351294" y="3862087"/>
                </a:cubicBezTo>
                <a:cubicBezTo>
                  <a:pt x="7351461" y="3862140"/>
                  <a:pt x="7351631" y="3862145"/>
                  <a:pt x="7351799" y="3862150"/>
                </a:cubicBezTo>
                <a:lnTo>
                  <a:pt x="7352340" y="3868787"/>
                </a:lnTo>
                <a:cubicBezTo>
                  <a:pt x="7357396" y="3898794"/>
                  <a:pt x="7359846" y="3929436"/>
                  <a:pt x="7359804" y="3960518"/>
                </a:cubicBezTo>
                <a:cubicBezTo>
                  <a:pt x="7361116" y="3966104"/>
                  <a:pt x="7361174" y="3971728"/>
                  <a:pt x="7361174" y="3977366"/>
                </a:cubicBezTo>
                <a:cubicBezTo>
                  <a:pt x="7361174" y="3981158"/>
                  <a:pt x="7361147" y="3984944"/>
                  <a:pt x="7360581" y="3988716"/>
                </a:cubicBezTo>
                <a:lnTo>
                  <a:pt x="7360082" y="3988683"/>
                </a:lnTo>
                <a:lnTo>
                  <a:pt x="7360056" y="3989174"/>
                </a:lnTo>
                <a:lnTo>
                  <a:pt x="7342938" y="3987561"/>
                </a:lnTo>
                <a:cubicBezTo>
                  <a:pt x="7310564" y="3987038"/>
                  <a:pt x="7278683" y="3984080"/>
                  <a:pt x="7247511" y="3978570"/>
                </a:cubicBezTo>
                <a:cubicBezTo>
                  <a:pt x="7241934" y="3978986"/>
                  <a:pt x="7236605" y="3978045"/>
                  <a:pt x="7231295" y="3977042"/>
                </a:cubicBezTo>
                <a:lnTo>
                  <a:pt x="7231179" y="3975903"/>
                </a:lnTo>
                <a:cubicBezTo>
                  <a:pt x="6872327" y="3916971"/>
                  <a:pt x="6591288" y="3638399"/>
                  <a:pt x="6541013" y="3288305"/>
                </a:cubicBezTo>
                <a:cubicBezTo>
                  <a:pt x="6540845" y="3288253"/>
                  <a:pt x="6540677" y="3288248"/>
                  <a:pt x="6540507" y="3288243"/>
                </a:cubicBezTo>
                <a:lnTo>
                  <a:pt x="6539969" y="3281619"/>
                </a:lnTo>
                <a:cubicBezTo>
                  <a:pt x="6534910" y="3251607"/>
                  <a:pt x="6532460" y="3220958"/>
                  <a:pt x="6532502" y="3189869"/>
                </a:cubicBezTo>
                <a:cubicBezTo>
                  <a:pt x="6531190" y="3184286"/>
                  <a:pt x="6531131" y="3178663"/>
                  <a:pt x="6531131" y="3173027"/>
                </a:cubicBezTo>
                <a:lnTo>
                  <a:pt x="6531725" y="3161677"/>
                </a:lnTo>
                <a:lnTo>
                  <a:pt x="6532223" y="3161709"/>
                </a:lnTo>
                <a:close/>
                <a:moveTo>
                  <a:pt x="6518461" y="3161219"/>
                </a:moveTo>
                <a:lnTo>
                  <a:pt x="6518487" y="3161709"/>
                </a:lnTo>
                <a:lnTo>
                  <a:pt x="6518985" y="3161677"/>
                </a:lnTo>
                <a:lnTo>
                  <a:pt x="6519579" y="3173027"/>
                </a:lnTo>
                <a:cubicBezTo>
                  <a:pt x="6519579" y="3178663"/>
                  <a:pt x="6519520" y="3184286"/>
                  <a:pt x="6518208" y="3189869"/>
                </a:cubicBezTo>
                <a:cubicBezTo>
                  <a:pt x="6518250" y="3220958"/>
                  <a:pt x="6515800" y="3251607"/>
                  <a:pt x="6510741" y="3281619"/>
                </a:cubicBezTo>
                <a:lnTo>
                  <a:pt x="6510203" y="3288243"/>
                </a:lnTo>
                <a:cubicBezTo>
                  <a:pt x="6510033" y="3288248"/>
                  <a:pt x="6509865" y="3288253"/>
                  <a:pt x="6509697" y="3288305"/>
                </a:cubicBezTo>
                <a:cubicBezTo>
                  <a:pt x="6459422" y="3638399"/>
                  <a:pt x="6178383" y="3916971"/>
                  <a:pt x="5819531" y="3975903"/>
                </a:cubicBezTo>
                <a:lnTo>
                  <a:pt x="5819415" y="3977042"/>
                </a:lnTo>
                <a:cubicBezTo>
                  <a:pt x="5814105" y="3978045"/>
                  <a:pt x="5808776" y="3978986"/>
                  <a:pt x="5803199" y="3978570"/>
                </a:cubicBezTo>
                <a:cubicBezTo>
                  <a:pt x="5772027" y="3984080"/>
                  <a:pt x="5740146" y="3987038"/>
                  <a:pt x="5707772" y="3987561"/>
                </a:cubicBezTo>
                <a:lnTo>
                  <a:pt x="5690654" y="3989174"/>
                </a:lnTo>
                <a:lnTo>
                  <a:pt x="5690628" y="3988683"/>
                </a:lnTo>
                <a:lnTo>
                  <a:pt x="5690129" y="3988716"/>
                </a:lnTo>
                <a:cubicBezTo>
                  <a:pt x="5689563" y="3984944"/>
                  <a:pt x="5689536" y="3981158"/>
                  <a:pt x="5689536" y="3977366"/>
                </a:cubicBezTo>
                <a:cubicBezTo>
                  <a:pt x="5689536" y="3971728"/>
                  <a:pt x="5689594" y="3966104"/>
                  <a:pt x="5690906" y="3960518"/>
                </a:cubicBezTo>
                <a:cubicBezTo>
                  <a:pt x="5690864" y="3929436"/>
                  <a:pt x="5693314" y="3898794"/>
                  <a:pt x="5698370" y="3868787"/>
                </a:cubicBezTo>
                <a:lnTo>
                  <a:pt x="5698911" y="3862150"/>
                </a:lnTo>
                <a:cubicBezTo>
                  <a:pt x="5699079" y="3862145"/>
                  <a:pt x="5699249" y="3862140"/>
                  <a:pt x="5699416" y="3862087"/>
                </a:cubicBezTo>
                <a:cubicBezTo>
                  <a:pt x="5749693" y="3511992"/>
                  <a:pt x="6030732" y="3233421"/>
                  <a:pt x="6389582" y="3174489"/>
                </a:cubicBezTo>
                <a:lnTo>
                  <a:pt x="6389699" y="3173350"/>
                </a:lnTo>
                <a:cubicBezTo>
                  <a:pt x="6395008" y="3172348"/>
                  <a:pt x="6400336" y="3171407"/>
                  <a:pt x="6405912" y="3171823"/>
                </a:cubicBezTo>
                <a:cubicBezTo>
                  <a:pt x="6437095" y="3166310"/>
                  <a:pt x="6468988" y="3163352"/>
                  <a:pt x="6501373" y="3162829"/>
                </a:cubicBezTo>
                <a:close/>
                <a:moveTo>
                  <a:pt x="4840098" y="3161219"/>
                </a:moveTo>
                <a:lnTo>
                  <a:pt x="4857185" y="3162829"/>
                </a:lnTo>
                <a:cubicBezTo>
                  <a:pt x="4889571" y="3163352"/>
                  <a:pt x="4921463" y="3166310"/>
                  <a:pt x="4952647" y="3171823"/>
                </a:cubicBezTo>
                <a:cubicBezTo>
                  <a:pt x="4958223" y="3171407"/>
                  <a:pt x="4963551" y="3172348"/>
                  <a:pt x="4968859" y="3173350"/>
                </a:cubicBezTo>
                <a:lnTo>
                  <a:pt x="4968976" y="3174489"/>
                </a:lnTo>
                <a:cubicBezTo>
                  <a:pt x="5327827" y="3233421"/>
                  <a:pt x="5608866" y="3511992"/>
                  <a:pt x="5659142" y="3862087"/>
                </a:cubicBezTo>
                <a:cubicBezTo>
                  <a:pt x="5659310" y="3862140"/>
                  <a:pt x="5659479" y="3862145"/>
                  <a:pt x="5659648" y="3862150"/>
                </a:cubicBezTo>
                <a:lnTo>
                  <a:pt x="5660188" y="3868787"/>
                </a:lnTo>
                <a:cubicBezTo>
                  <a:pt x="5665245" y="3898794"/>
                  <a:pt x="5667694" y="3929436"/>
                  <a:pt x="5667652" y="3960518"/>
                </a:cubicBezTo>
                <a:cubicBezTo>
                  <a:pt x="5668964" y="3966104"/>
                  <a:pt x="5669023" y="3971728"/>
                  <a:pt x="5669023" y="3977366"/>
                </a:cubicBezTo>
                <a:cubicBezTo>
                  <a:pt x="5669023" y="3981158"/>
                  <a:pt x="5668996" y="3984944"/>
                  <a:pt x="5668430" y="3988716"/>
                </a:cubicBezTo>
                <a:lnTo>
                  <a:pt x="5667931" y="3988683"/>
                </a:lnTo>
                <a:lnTo>
                  <a:pt x="5667905" y="3989174"/>
                </a:lnTo>
                <a:lnTo>
                  <a:pt x="5650786" y="3987561"/>
                </a:lnTo>
                <a:cubicBezTo>
                  <a:pt x="5618412" y="3987038"/>
                  <a:pt x="5586532" y="3984080"/>
                  <a:pt x="5555360" y="3978570"/>
                </a:cubicBezTo>
                <a:cubicBezTo>
                  <a:pt x="5549783" y="3978986"/>
                  <a:pt x="5544454" y="3978045"/>
                  <a:pt x="5539143" y="3977042"/>
                </a:cubicBezTo>
                <a:lnTo>
                  <a:pt x="5539027" y="3975903"/>
                </a:lnTo>
                <a:cubicBezTo>
                  <a:pt x="5180176" y="3916971"/>
                  <a:pt x="4899137" y="3638399"/>
                  <a:pt x="4848861" y="3288305"/>
                </a:cubicBezTo>
                <a:cubicBezTo>
                  <a:pt x="4848694" y="3288253"/>
                  <a:pt x="4848525" y="3288248"/>
                  <a:pt x="4848356" y="3288243"/>
                </a:cubicBezTo>
                <a:lnTo>
                  <a:pt x="4847817" y="3281619"/>
                </a:lnTo>
                <a:cubicBezTo>
                  <a:pt x="4842759" y="3251607"/>
                  <a:pt x="4840308" y="3220958"/>
                  <a:pt x="4840350" y="3189869"/>
                </a:cubicBezTo>
                <a:cubicBezTo>
                  <a:pt x="4839038" y="3184286"/>
                  <a:pt x="4838980" y="3178663"/>
                  <a:pt x="4838980" y="3173027"/>
                </a:cubicBezTo>
                <a:lnTo>
                  <a:pt x="4839574" y="3161677"/>
                </a:lnTo>
                <a:lnTo>
                  <a:pt x="4840072" y="3161709"/>
                </a:lnTo>
                <a:close/>
                <a:moveTo>
                  <a:pt x="4826310" y="3161219"/>
                </a:moveTo>
                <a:lnTo>
                  <a:pt x="4826336" y="3161709"/>
                </a:lnTo>
                <a:lnTo>
                  <a:pt x="4826834" y="3161677"/>
                </a:lnTo>
                <a:lnTo>
                  <a:pt x="4827428" y="3173027"/>
                </a:lnTo>
                <a:cubicBezTo>
                  <a:pt x="4827428" y="3178663"/>
                  <a:pt x="4827369" y="3184286"/>
                  <a:pt x="4826057" y="3189869"/>
                </a:cubicBezTo>
                <a:cubicBezTo>
                  <a:pt x="4826099" y="3220958"/>
                  <a:pt x="4823649" y="3251607"/>
                  <a:pt x="4818590" y="3281619"/>
                </a:cubicBezTo>
                <a:lnTo>
                  <a:pt x="4818052" y="3288243"/>
                </a:lnTo>
                <a:cubicBezTo>
                  <a:pt x="4817882" y="3288248"/>
                  <a:pt x="4817714" y="3288253"/>
                  <a:pt x="4817546" y="3288305"/>
                </a:cubicBezTo>
                <a:cubicBezTo>
                  <a:pt x="4767271" y="3638399"/>
                  <a:pt x="4486232" y="3916971"/>
                  <a:pt x="4127381" y="3975903"/>
                </a:cubicBezTo>
                <a:lnTo>
                  <a:pt x="4127264" y="3977042"/>
                </a:lnTo>
                <a:cubicBezTo>
                  <a:pt x="4121954" y="3978045"/>
                  <a:pt x="4116625" y="3978986"/>
                  <a:pt x="4111048" y="3978570"/>
                </a:cubicBezTo>
                <a:cubicBezTo>
                  <a:pt x="4079876" y="3984080"/>
                  <a:pt x="4047996" y="3987038"/>
                  <a:pt x="4015621" y="3987561"/>
                </a:cubicBezTo>
                <a:lnTo>
                  <a:pt x="3998503" y="3989174"/>
                </a:lnTo>
                <a:lnTo>
                  <a:pt x="3998477" y="3988683"/>
                </a:lnTo>
                <a:lnTo>
                  <a:pt x="3997978" y="3988716"/>
                </a:lnTo>
                <a:cubicBezTo>
                  <a:pt x="3997412" y="3984944"/>
                  <a:pt x="3997385" y="3981158"/>
                  <a:pt x="3997385" y="3977366"/>
                </a:cubicBezTo>
                <a:cubicBezTo>
                  <a:pt x="3997385" y="3971728"/>
                  <a:pt x="3997443" y="3966104"/>
                  <a:pt x="3998755" y="3960518"/>
                </a:cubicBezTo>
                <a:cubicBezTo>
                  <a:pt x="3998713" y="3929436"/>
                  <a:pt x="4001163" y="3898794"/>
                  <a:pt x="4006219" y="3868787"/>
                </a:cubicBezTo>
                <a:lnTo>
                  <a:pt x="4006760" y="3862150"/>
                </a:lnTo>
                <a:cubicBezTo>
                  <a:pt x="4006928" y="3862145"/>
                  <a:pt x="4007098" y="3862140"/>
                  <a:pt x="4007265" y="3862087"/>
                </a:cubicBezTo>
                <a:cubicBezTo>
                  <a:pt x="4057542" y="3511992"/>
                  <a:pt x="4338581" y="3233421"/>
                  <a:pt x="4697431" y="3174489"/>
                </a:cubicBezTo>
                <a:lnTo>
                  <a:pt x="4697548" y="3173350"/>
                </a:lnTo>
                <a:cubicBezTo>
                  <a:pt x="4702857" y="3172348"/>
                  <a:pt x="4708185" y="3171407"/>
                  <a:pt x="4713761" y="3171823"/>
                </a:cubicBezTo>
                <a:cubicBezTo>
                  <a:pt x="4744944" y="3166310"/>
                  <a:pt x="4776837" y="3163352"/>
                  <a:pt x="4809222" y="3162829"/>
                </a:cubicBezTo>
                <a:close/>
                <a:moveTo>
                  <a:pt x="3147947" y="3161219"/>
                </a:moveTo>
                <a:lnTo>
                  <a:pt x="3165034" y="3162829"/>
                </a:lnTo>
                <a:cubicBezTo>
                  <a:pt x="3197420" y="3163352"/>
                  <a:pt x="3229312" y="3166310"/>
                  <a:pt x="3260496" y="3171823"/>
                </a:cubicBezTo>
                <a:cubicBezTo>
                  <a:pt x="3266072" y="3171407"/>
                  <a:pt x="3271400" y="3172348"/>
                  <a:pt x="3276708" y="3173350"/>
                </a:cubicBezTo>
                <a:lnTo>
                  <a:pt x="3276826" y="3174489"/>
                </a:lnTo>
                <a:cubicBezTo>
                  <a:pt x="3635676" y="3233421"/>
                  <a:pt x="3916715" y="3511992"/>
                  <a:pt x="3966991" y="3862087"/>
                </a:cubicBezTo>
                <a:cubicBezTo>
                  <a:pt x="3967159" y="3862140"/>
                  <a:pt x="3967328" y="3862145"/>
                  <a:pt x="3967497" y="3862150"/>
                </a:cubicBezTo>
                <a:lnTo>
                  <a:pt x="3968037" y="3868787"/>
                </a:lnTo>
                <a:cubicBezTo>
                  <a:pt x="3973094" y="3898794"/>
                  <a:pt x="3975543" y="3929436"/>
                  <a:pt x="3975501" y="3960518"/>
                </a:cubicBezTo>
                <a:cubicBezTo>
                  <a:pt x="3976813" y="3966104"/>
                  <a:pt x="3976872" y="3971728"/>
                  <a:pt x="3976872" y="3977366"/>
                </a:cubicBezTo>
                <a:cubicBezTo>
                  <a:pt x="3976872" y="3981158"/>
                  <a:pt x="3976845" y="3984944"/>
                  <a:pt x="3976279" y="3988716"/>
                </a:cubicBezTo>
                <a:lnTo>
                  <a:pt x="3975780" y="3988683"/>
                </a:lnTo>
                <a:lnTo>
                  <a:pt x="3975754" y="3989174"/>
                </a:lnTo>
                <a:lnTo>
                  <a:pt x="3958635" y="3987561"/>
                </a:lnTo>
                <a:cubicBezTo>
                  <a:pt x="3926261" y="3987038"/>
                  <a:pt x="3894381" y="3984080"/>
                  <a:pt x="3863209" y="3978570"/>
                </a:cubicBezTo>
                <a:cubicBezTo>
                  <a:pt x="3857632" y="3978986"/>
                  <a:pt x="3852303" y="3978045"/>
                  <a:pt x="3846992" y="3977042"/>
                </a:cubicBezTo>
                <a:lnTo>
                  <a:pt x="3846876" y="3975903"/>
                </a:lnTo>
                <a:cubicBezTo>
                  <a:pt x="3488025" y="3916971"/>
                  <a:pt x="3206986" y="3638399"/>
                  <a:pt x="3156710" y="3288305"/>
                </a:cubicBezTo>
                <a:cubicBezTo>
                  <a:pt x="3156543" y="3288253"/>
                  <a:pt x="3156374" y="3288248"/>
                  <a:pt x="3156205" y="3288243"/>
                </a:cubicBezTo>
                <a:lnTo>
                  <a:pt x="3155667" y="3281619"/>
                </a:lnTo>
                <a:cubicBezTo>
                  <a:pt x="3150608" y="3251607"/>
                  <a:pt x="3148157" y="3220958"/>
                  <a:pt x="3148199" y="3189869"/>
                </a:cubicBezTo>
                <a:cubicBezTo>
                  <a:pt x="3146887" y="3184286"/>
                  <a:pt x="3146829" y="3178663"/>
                  <a:pt x="3146829" y="3173027"/>
                </a:cubicBezTo>
                <a:lnTo>
                  <a:pt x="3147423" y="3161677"/>
                </a:lnTo>
                <a:lnTo>
                  <a:pt x="3147921" y="3161709"/>
                </a:lnTo>
                <a:close/>
                <a:moveTo>
                  <a:pt x="3134159" y="3161219"/>
                </a:moveTo>
                <a:lnTo>
                  <a:pt x="3134185" y="3161709"/>
                </a:lnTo>
                <a:lnTo>
                  <a:pt x="3134683" y="3161677"/>
                </a:lnTo>
                <a:lnTo>
                  <a:pt x="3135277" y="3173027"/>
                </a:lnTo>
                <a:cubicBezTo>
                  <a:pt x="3135277" y="3178663"/>
                  <a:pt x="3135218" y="3184286"/>
                  <a:pt x="3133906" y="3189869"/>
                </a:cubicBezTo>
                <a:cubicBezTo>
                  <a:pt x="3133948" y="3220958"/>
                  <a:pt x="3131498" y="3251607"/>
                  <a:pt x="3126439" y="3281619"/>
                </a:cubicBezTo>
                <a:lnTo>
                  <a:pt x="3125901" y="3288243"/>
                </a:lnTo>
                <a:cubicBezTo>
                  <a:pt x="3125731" y="3288248"/>
                  <a:pt x="3125563" y="3288253"/>
                  <a:pt x="3125395" y="3288305"/>
                </a:cubicBezTo>
                <a:cubicBezTo>
                  <a:pt x="3075120" y="3638399"/>
                  <a:pt x="2794081" y="3916971"/>
                  <a:pt x="2435230" y="3975903"/>
                </a:cubicBezTo>
                <a:lnTo>
                  <a:pt x="2435113" y="3977042"/>
                </a:lnTo>
                <a:cubicBezTo>
                  <a:pt x="2429803" y="3978045"/>
                  <a:pt x="2424474" y="3978986"/>
                  <a:pt x="2418897" y="3978570"/>
                </a:cubicBezTo>
                <a:cubicBezTo>
                  <a:pt x="2387725" y="3984080"/>
                  <a:pt x="2355845" y="3987038"/>
                  <a:pt x="2323470" y="3987561"/>
                </a:cubicBezTo>
                <a:lnTo>
                  <a:pt x="2306352" y="3989174"/>
                </a:lnTo>
                <a:lnTo>
                  <a:pt x="2306326" y="3988683"/>
                </a:lnTo>
                <a:lnTo>
                  <a:pt x="2305827" y="3988716"/>
                </a:lnTo>
                <a:cubicBezTo>
                  <a:pt x="2305261" y="3984944"/>
                  <a:pt x="2305234" y="3981158"/>
                  <a:pt x="2305234" y="3977366"/>
                </a:cubicBezTo>
                <a:cubicBezTo>
                  <a:pt x="2305234" y="3971728"/>
                  <a:pt x="2305292" y="3966104"/>
                  <a:pt x="2306604" y="3960518"/>
                </a:cubicBezTo>
                <a:cubicBezTo>
                  <a:pt x="2306562" y="3929436"/>
                  <a:pt x="2309012" y="3898794"/>
                  <a:pt x="2314068" y="3868787"/>
                </a:cubicBezTo>
                <a:lnTo>
                  <a:pt x="2314609" y="3862150"/>
                </a:lnTo>
                <a:cubicBezTo>
                  <a:pt x="2314777" y="3862145"/>
                  <a:pt x="2314947" y="3862140"/>
                  <a:pt x="2315114" y="3862087"/>
                </a:cubicBezTo>
                <a:cubicBezTo>
                  <a:pt x="2365391" y="3511992"/>
                  <a:pt x="2646430" y="3233421"/>
                  <a:pt x="3005280" y="3174489"/>
                </a:cubicBezTo>
                <a:lnTo>
                  <a:pt x="3005397" y="3173350"/>
                </a:lnTo>
                <a:cubicBezTo>
                  <a:pt x="3010706" y="3172348"/>
                  <a:pt x="3016034" y="3171407"/>
                  <a:pt x="3021610" y="3171823"/>
                </a:cubicBezTo>
                <a:cubicBezTo>
                  <a:pt x="3052793" y="3166310"/>
                  <a:pt x="3084686" y="3163352"/>
                  <a:pt x="3117071" y="3162829"/>
                </a:cubicBezTo>
                <a:close/>
                <a:moveTo>
                  <a:pt x="1455796" y="3161219"/>
                </a:moveTo>
                <a:lnTo>
                  <a:pt x="1472883" y="3162829"/>
                </a:lnTo>
                <a:cubicBezTo>
                  <a:pt x="1505269" y="3163352"/>
                  <a:pt x="1537161" y="3166310"/>
                  <a:pt x="1568345" y="3171823"/>
                </a:cubicBezTo>
                <a:cubicBezTo>
                  <a:pt x="1573921" y="3171407"/>
                  <a:pt x="1579249" y="3172348"/>
                  <a:pt x="1584557" y="3173350"/>
                </a:cubicBezTo>
                <a:lnTo>
                  <a:pt x="1584675" y="3174489"/>
                </a:lnTo>
                <a:cubicBezTo>
                  <a:pt x="1943525" y="3233421"/>
                  <a:pt x="2224564" y="3511992"/>
                  <a:pt x="2274840" y="3862087"/>
                </a:cubicBezTo>
                <a:cubicBezTo>
                  <a:pt x="2275008" y="3862140"/>
                  <a:pt x="2275177" y="3862145"/>
                  <a:pt x="2275346" y="3862150"/>
                </a:cubicBezTo>
                <a:lnTo>
                  <a:pt x="2275886" y="3868787"/>
                </a:lnTo>
                <a:cubicBezTo>
                  <a:pt x="2280943" y="3898794"/>
                  <a:pt x="2283392" y="3929436"/>
                  <a:pt x="2283350" y="3960518"/>
                </a:cubicBezTo>
                <a:cubicBezTo>
                  <a:pt x="2284662" y="3966104"/>
                  <a:pt x="2284721" y="3971728"/>
                  <a:pt x="2284721" y="3977366"/>
                </a:cubicBezTo>
                <a:cubicBezTo>
                  <a:pt x="2284721" y="3981158"/>
                  <a:pt x="2284694" y="3984944"/>
                  <a:pt x="2284128" y="3988716"/>
                </a:cubicBezTo>
                <a:lnTo>
                  <a:pt x="2283629" y="3988683"/>
                </a:lnTo>
                <a:lnTo>
                  <a:pt x="2283603" y="3989174"/>
                </a:lnTo>
                <a:lnTo>
                  <a:pt x="2266484" y="3987561"/>
                </a:lnTo>
                <a:cubicBezTo>
                  <a:pt x="2234110" y="3987038"/>
                  <a:pt x="2202230" y="3984080"/>
                  <a:pt x="2171058" y="3978570"/>
                </a:cubicBezTo>
                <a:cubicBezTo>
                  <a:pt x="2165481" y="3978986"/>
                  <a:pt x="2160152" y="3978045"/>
                  <a:pt x="2154841" y="3977042"/>
                </a:cubicBezTo>
                <a:lnTo>
                  <a:pt x="2154725" y="3975903"/>
                </a:lnTo>
                <a:cubicBezTo>
                  <a:pt x="1795874" y="3916971"/>
                  <a:pt x="1514835" y="3638399"/>
                  <a:pt x="1464559" y="3288305"/>
                </a:cubicBezTo>
                <a:cubicBezTo>
                  <a:pt x="1464392" y="3288253"/>
                  <a:pt x="1464223" y="3288248"/>
                  <a:pt x="1464054" y="3288243"/>
                </a:cubicBezTo>
                <a:lnTo>
                  <a:pt x="1463515" y="3281619"/>
                </a:lnTo>
                <a:cubicBezTo>
                  <a:pt x="1458457" y="3251607"/>
                  <a:pt x="1456006" y="3220958"/>
                  <a:pt x="1456048" y="3189869"/>
                </a:cubicBezTo>
                <a:cubicBezTo>
                  <a:pt x="1454736" y="3184286"/>
                  <a:pt x="1454678" y="3178663"/>
                  <a:pt x="1454678" y="3173027"/>
                </a:cubicBezTo>
                <a:lnTo>
                  <a:pt x="1455272" y="3161677"/>
                </a:lnTo>
                <a:lnTo>
                  <a:pt x="1455770" y="3161709"/>
                </a:lnTo>
                <a:close/>
                <a:moveTo>
                  <a:pt x="1442008" y="3161219"/>
                </a:moveTo>
                <a:lnTo>
                  <a:pt x="1442034" y="3161709"/>
                </a:lnTo>
                <a:lnTo>
                  <a:pt x="1442532" y="3161677"/>
                </a:lnTo>
                <a:lnTo>
                  <a:pt x="1443126" y="3173027"/>
                </a:lnTo>
                <a:cubicBezTo>
                  <a:pt x="1443126" y="3178663"/>
                  <a:pt x="1443067" y="3184286"/>
                  <a:pt x="1441755" y="3189869"/>
                </a:cubicBezTo>
                <a:cubicBezTo>
                  <a:pt x="1441797" y="3220958"/>
                  <a:pt x="1439347" y="3251607"/>
                  <a:pt x="1434288" y="3281619"/>
                </a:cubicBezTo>
                <a:lnTo>
                  <a:pt x="1433750" y="3288243"/>
                </a:lnTo>
                <a:cubicBezTo>
                  <a:pt x="1433580" y="3288248"/>
                  <a:pt x="1433412" y="3288253"/>
                  <a:pt x="1433244" y="3288305"/>
                </a:cubicBezTo>
                <a:cubicBezTo>
                  <a:pt x="1382969" y="3638399"/>
                  <a:pt x="1101930" y="3916971"/>
                  <a:pt x="743079" y="3975903"/>
                </a:cubicBezTo>
                <a:lnTo>
                  <a:pt x="742962" y="3977042"/>
                </a:lnTo>
                <a:cubicBezTo>
                  <a:pt x="737652" y="3978045"/>
                  <a:pt x="732323" y="3978986"/>
                  <a:pt x="726746" y="3978570"/>
                </a:cubicBezTo>
                <a:cubicBezTo>
                  <a:pt x="695574" y="3984080"/>
                  <a:pt x="663693" y="3987038"/>
                  <a:pt x="631319" y="3987561"/>
                </a:cubicBezTo>
                <a:lnTo>
                  <a:pt x="614201" y="3989174"/>
                </a:lnTo>
                <a:lnTo>
                  <a:pt x="614175" y="3988683"/>
                </a:lnTo>
                <a:lnTo>
                  <a:pt x="613676" y="3988716"/>
                </a:lnTo>
                <a:cubicBezTo>
                  <a:pt x="613110" y="3984944"/>
                  <a:pt x="613083" y="3981158"/>
                  <a:pt x="613083" y="3977366"/>
                </a:cubicBezTo>
                <a:cubicBezTo>
                  <a:pt x="613083" y="3971728"/>
                  <a:pt x="613141" y="3966104"/>
                  <a:pt x="614453" y="3960518"/>
                </a:cubicBezTo>
                <a:cubicBezTo>
                  <a:pt x="614411" y="3929436"/>
                  <a:pt x="616861" y="3898794"/>
                  <a:pt x="621917" y="3868787"/>
                </a:cubicBezTo>
                <a:lnTo>
                  <a:pt x="622458" y="3862150"/>
                </a:lnTo>
                <a:cubicBezTo>
                  <a:pt x="622626" y="3862145"/>
                  <a:pt x="622796" y="3862140"/>
                  <a:pt x="622963" y="3862087"/>
                </a:cubicBezTo>
                <a:cubicBezTo>
                  <a:pt x="673240" y="3511992"/>
                  <a:pt x="954279" y="3233421"/>
                  <a:pt x="1313129" y="3174489"/>
                </a:cubicBezTo>
                <a:lnTo>
                  <a:pt x="1313246" y="3173350"/>
                </a:lnTo>
                <a:cubicBezTo>
                  <a:pt x="1318555" y="3172348"/>
                  <a:pt x="1323883" y="3171407"/>
                  <a:pt x="1329459" y="3171823"/>
                </a:cubicBezTo>
                <a:cubicBezTo>
                  <a:pt x="1360642" y="3166310"/>
                  <a:pt x="1392535" y="3163352"/>
                  <a:pt x="1424920" y="3162829"/>
                </a:cubicBezTo>
                <a:close/>
                <a:moveTo>
                  <a:pt x="10909360" y="2447425"/>
                </a:moveTo>
                <a:cubicBezTo>
                  <a:pt x="10962636" y="2718331"/>
                  <a:pt x="11177479" y="2933128"/>
                  <a:pt x="11452669" y="2992271"/>
                </a:cubicBezTo>
                <a:cubicBezTo>
                  <a:pt x="11399394" y="2721365"/>
                  <a:pt x="11184550" y="2506568"/>
                  <a:pt x="10909360" y="2447425"/>
                </a:cubicBezTo>
                <a:close/>
                <a:moveTo>
                  <a:pt x="10602109" y="2447425"/>
                </a:moveTo>
                <a:cubicBezTo>
                  <a:pt x="10326919" y="2506568"/>
                  <a:pt x="10112075" y="2721365"/>
                  <a:pt x="10058800" y="2992271"/>
                </a:cubicBezTo>
                <a:cubicBezTo>
                  <a:pt x="10333990" y="2933128"/>
                  <a:pt x="10548833" y="2718331"/>
                  <a:pt x="10602109" y="2447425"/>
                </a:cubicBezTo>
                <a:close/>
                <a:moveTo>
                  <a:pt x="9217207" y="2447425"/>
                </a:moveTo>
                <a:cubicBezTo>
                  <a:pt x="9270483" y="2718331"/>
                  <a:pt x="9485326" y="2933128"/>
                  <a:pt x="9760516" y="2992271"/>
                </a:cubicBezTo>
                <a:cubicBezTo>
                  <a:pt x="9707241" y="2721365"/>
                  <a:pt x="9492397" y="2506568"/>
                  <a:pt x="9217207" y="2447425"/>
                </a:cubicBezTo>
                <a:close/>
                <a:moveTo>
                  <a:pt x="8909958" y="2447425"/>
                </a:moveTo>
                <a:cubicBezTo>
                  <a:pt x="8634768" y="2506568"/>
                  <a:pt x="8419924" y="2721365"/>
                  <a:pt x="8366649" y="2992271"/>
                </a:cubicBezTo>
                <a:cubicBezTo>
                  <a:pt x="8641839" y="2933128"/>
                  <a:pt x="8856682" y="2718331"/>
                  <a:pt x="8909958" y="2447425"/>
                </a:cubicBezTo>
                <a:close/>
                <a:moveTo>
                  <a:pt x="7525056" y="2447425"/>
                </a:moveTo>
                <a:cubicBezTo>
                  <a:pt x="7578332" y="2718331"/>
                  <a:pt x="7793175" y="2933128"/>
                  <a:pt x="8068365" y="2992271"/>
                </a:cubicBezTo>
                <a:cubicBezTo>
                  <a:pt x="8015090" y="2721365"/>
                  <a:pt x="7800246" y="2506568"/>
                  <a:pt x="7525056" y="2447425"/>
                </a:cubicBezTo>
                <a:close/>
                <a:moveTo>
                  <a:pt x="7217807" y="2447425"/>
                </a:moveTo>
                <a:cubicBezTo>
                  <a:pt x="6942617" y="2506568"/>
                  <a:pt x="6727773" y="2721365"/>
                  <a:pt x="6674498" y="2992271"/>
                </a:cubicBezTo>
                <a:cubicBezTo>
                  <a:pt x="6949688" y="2933128"/>
                  <a:pt x="7164531" y="2718331"/>
                  <a:pt x="7217807" y="2447425"/>
                </a:cubicBezTo>
                <a:close/>
                <a:moveTo>
                  <a:pt x="5832905" y="2447425"/>
                </a:moveTo>
                <a:cubicBezTo>
                  <a:pt x="5886181" y="2718331"/>
                  <a:pt x="6101024" y="2933128"/>
                  <a:pt x="6376214" y="2992271"/>
                </a:cubicBezTo>
                <a:cubicBezTo>
                  <a:pt x="6322939" y="2721365"/>
                  <a:pt x="6108095" y="2506568"/>
                  <a:pt x="5832905" y="2447425"/>
                </a:cubicBezTo>
                <a:close/>
                <a:moveTo>
                  <a:pt x="5525656" y="2447425"/>
                </a:moveTo>
                <a:cubicBezTo>
                  <a:pt x="5250466" y="2506568"/>
                  <a:pt x="5035622" y="2721365"/>
                  <a:pt x="4982347" y="2992271"/>
                </a:cubicBezTo>
                <a:cubicBezTo>
                  <a:pt x="5257537" y="2933128"/>
                  <a:pt x="5472380" y="2718331"/>
                  <a:pt x="5525656" y="2447425"/>
                </a:cubicBezTo>
                <a:close/>
                <a:moveTo>
                  <a:pt x="4140754" y="2447425"/>
                </a:moveTo>
                <a:cubicBezTo>
                  <a:pt x="4194030" y="2718331"/>
                  <a:pt x="4408873" y="2933128"/>
                  <a:pt x="4684063" y="2992271"/>
                </a:cubicBezTo>
                <a:cubicBezTo>
                  <a:pt x="4630788" y="2721365"/>
                  <a:pt x="4415944" y="2506568"/>
                  <a:pt x="4140754" y="2447425"/>
                </a:cubicBezTo>
                <a:close/>
                <a:moveTo>
                  <a:pt x="3833505" y="2447425"/>
                </a:moveTo>
                <a:cubicBezTo>
                  <a:pt x="3558315" y="2506568"/>
                  <a:pt x="3343471" y="2721365"/>
                  <a:pt x="3290196" y="2992271"/>
                </a:cubicBezTo>
                <a:cubicBezTo>
                  <a:pt x="3565386" y="2933128"/>
                  <a:pt x="3780229" y="2718331"/>
                  <a:pt x="3833505" y="2447425"/>
                </a:cubicBezTo>
                <a:close/>
                <a:moveTo>
                  <a:pt x="2448603" y="2447425"/>
                </a:moveTo>
                <a:cubicBezTo>
                  <a:pt x="2501879" y="2718331"/>
                  <a:pt x="2716722" y="2933128"/>
                  <a:pt x="2991912" y="2992271"/>
                </a:cubicBezTo>
                <a:cubicBezTo>
                  <a:pt x="2938637" y="2721365"/>
                  <a:pt x="2723793" y="2506568"/>
                  <a:pt x="2448603" y="2447425"/>
                </a:cubicBezTo>
                <a:close/>
                <a:moveTo>
                  <a:pt x="2141354" y="2447425"/>
                </a:moveTo>
                <a:cubicBezTo>
                  <a:pt x="1866164" y="2506568"/>
                  <a:pt x="1651320" y="2721365"/>
                  <a:pt x="1598045" y="2992271"/>
                </a:cubicBezTo>
                <a:cubicBezTo>
                  <a:pt x="1873235" y="2933128"/>
                  <a:pt x="2088078" y="2718331"/>
                  <a:pt x="2141354" y="2447425"/>
                </a:cubicBezTo>
                <a:close/>
                <a:moveTo>
                  <a:pt x="756452" y="2447425"/>
                </a:moveTo>
                <a:cubicBezTo>
                  <a:pt x="809728" y="2718331"/>
                  <a:pt x="1024571" y="2933128"/>
                  <a:pt x="1299761" y="2992271"/>
                </a:cubicBezTo>
                <a:cubicBezTo>
                  <a:pt x="1246486" y="2721365"/>
                  <a:pt x="1031642" y="2506568"/>
                  <a:pt x="756452" y="2447425"/>
                </a:cubicBezTo>
                <a:close/>
                <a:moveTo>
                  <a:pt x="12192000" y="2344615"/>
                </a:moveTo>
                <a:lnTo>
                  <a:pt x="12192000" y="2477663"/>
                </a:lnTo>
                <a:cubicBezTo>
                  <a:pt x="11966807" y="2562375"/>
                  <a:pt x="11797421" y="2755980"/>
                  <a:pt x="11750953" y="2992271"/>
                </a:cubicBezTo>
                <a:cubicBezTo>
                  <a:pt x="11935988" y="2952504"/>
                  <a:pt x="12093739" y="2842365"/>
                  <a:pt x="12192000" y="2691161"/>
                </a:cubicBezTo>
                <a:lnTo>
                  <a:pt x="12192000" y="2892735"/>
                </a:lnTo>
                <a:cubicBezTo>
                  <a:pt x="12071770" y="3011736"/>
                  <a:pt x="11914089" y="3094511"/>
                  <a:pt x="11737582" y="3123727"/>
                </a:cubicBezTo>
                <a:lnTo>
                  <a:pt x="11737466" y="3124875"/>
                </a:lnTo>
                <a:cubicBezTo>
                  <a:pt x="11732155" y="3125886"/>
                  <a:pt x="11726826" y="3126834"/>
                  <a:pt x="11721249" y="3126415"/>
                </a:cubicBezTo>
                <a:cubicBezTo>
                  <a:pt x="11690077" y="3131969"/>
                  <a:pt x="11658197" y="3134950"/>
                  <a:pt x="11625822" y="3135477"/>
                </a:cubicBezTo>
                <a:lnTo>
                  <a:pt x="11608704" y="3137103"/>
                </a:lnTo>
                <a:lnTo>
                  <a:pt x="11608678" y="3136608"/>
                </a:lnTo>
                <a:lnTo>
                  <a:pt x="11608179" y="3136641"/>
                </a:lnTo>
                <a:cubicBezTo>
                  <a:pt x="11607613" y="3132839"/>
                  <a:pt x="11607586" y="3129023"/>
                  <a:pt x="11607586" y="3125201"/>
                </a:cubicBezTo>
                <a:cubicBezTo>
                  <a:pt x="11607586" y="3119519"/>
                  <a:pt x="11607645" y="3113850"/>
                  <a:pt x="11608957" y="3108220"/>
                </a:cubicBezTo>
                <a:cubicBezTo>
                  <a:pt x="11608914" y="3076892"/>
                  <a:pt x="11611364" y="3046007"/>
                  <a:pt x="11616421" y="3015763"/>
                </a:cubicBezTo>
                <a:lnTo>
                  <a:pt x="11616961" y="3009073"/>
                </a:lnTo>
                <a:cubicBezTo>
                  <a:pt x="11617130" y="3009068"/>
                  <a:pt x="11617299" y="3009063"/>
                  <a:pt x="11617466" y="3009010"/>
                </a:cubicBezTo>
                <a:cubicBezTo>
                  <a:pt x="11662185" y="2695154"/>
                  <a:pt x="11889463" y="2438329"/>
                  <a:pt x="12192000" y="2344615"/>
                </a:cubicBezTo>
                <a:close/>
                <a:moveTo>
                  <a:pt x="10767111" y="2302594"/>
                </a:moveTo>
                <a:lnTo>
                  <a:pt x="10784198" y="2304217"/>
                </a:lnTo>
                <a:cubicBezTo>
                  <a:pt x="10816584" y="2304744"/>
                  <a:pt x="10848477" y="2307725"/>
                  <a:pt x="10879660" y="2313282"/>
                </a:cubicBezTo>
                <a:cubicBezTo>
                  <a:pt x="10885236" y="2312863"/>
                  <a:pt x="10890564" y="2313811"/>
                  <a:pt x="10895873" y="2314821"/>
                </a:cubicBezTo>
                <a:lnTo>
                  <a:pt x="10895990" y="2315969"/>
                </a:lnTo>
                <a:cubicBezTo>
                  <a:pt x="11254840" y="2375367"/>
                  <a:pt x="11535879" y="2656144"/>
                  <a:pt x="11586156" y="3009010"/>
                </a:cubicBezTo>
                <a:cubicBezTo>
                  <a:pt x="11586323" y="3009063"/>
                  <a:pt x="11586492" y="3009068"/>
                  <a:pt x="11586661" y="3009073"/>
                </a:cubicBezTo>
                <a:lnTo>
                  <a:pt x="11587201" y="3015763"/>
                </a:lnTo>
                <a:cubicBezTo>
                  <a:pt x="11592258" y="3046007"/>
                  <a:pt x="11594708" y="3076892"/>
                  <a:pt x="11594665" y="3108220"/>
                </a:cubicBezTo>
                <a:cubicBezTo>
                  <a:pt x="11595977" y="3113850"/>
                  <a:pt x="11596036" y="3119519"/>
                  <a:pt x="11596036" y="3125201"/>
                </a:cubicBezTo>
                <a:cubicBezTo>
                  <a:pt x="11596036" y="3129023"/>
                  <a:pt x="11596009" y="3132839"/>
                  <a:pt x="11595443" y="3136641"/>
                </a:cubicBezTo>
                <a:lnTo>
                  <a:pt x="11594944" y="3136608"/>
                </a:lnTo>
                <a:lnTo>
                  <a:pt x="11594918" y="3137103"/>
                </a:lnTo>
                <a:lnTo>
                  <a:pt x="11577800" y="3135477"/>
                </a:lnTo>
                <a:cubicBezTo>
                  <a:pt x="11545425" y="3134950"/>
                  <a:pt x="11513545" y="3131969"/>
                  <a:pt x="11482373" y="3126415"/>
                </a:cubicBezTo>
                <a:cubicBezTo>
                  <a:pt x="11476796" y="3126834"/>
                  <a:pt x="11471467" y="3125886"/>
                  <a:pt x="11466156" y="3124875"/>
                </a:cubicBezTo>
                <a:lnTo>
                  <a:pt x="11466040" y="3123727"/>
                </a:lnTo>
                <a:cubicBezTo>
                  <a:pt x="11107189" y="3064328"/>
                  <a:pt x="10826150" y="2783551"/>
                  <a:pt x="10775875" y="2430686"/>
                </a:cubicBezTo>
                <a:cubicBezTo>
                  <a:pt x="10775707" y="2430633"/>
                  <a:pt x="10775539" y="2430628"/>
                  <a:pt x="10775369" y="2430623"/>
                </a:cubicBezTo>
                <a:lnTo>
                  <a:pt x="10774831" y="2423947"/>
                </a:lnTo>
                <a:cubicBezTo>
                  <a:pt x="10769772" y="2393697"/>
                  <a:pt x="10767321" y="2362806"/>
                  <a:pt x="10767364" y="2331471"/>
                </a:cubicBezTo>
                <a:cubicBezTo>
                  <a:pt x="10766052" y="2325843"/>
                  <a:pt x="10765993" y="2320176"/>
                  <a:pt x="10765993" y="2314495"/>
                </a:cubicBezTo>
                <a:lnTo>
                  <a:pt x="10766587" y="2303055"/>
                </a:lnTo>
                <a:lnTo>
                  <a:pt x="10767085" y="2303088"/>
                </a:lnTo>
                <a:close/>
                <a:moveTo>
                  <a:pt x="10744358" y="2302594"/>
                </a:moveTo>
                <a:lnTo>
                  <a:pt x="10744384" y="2303088"/>
                </a:lnTo>
                <a:lnTo>
                  <a:pt x="10744882" y="2303055"/>
                </a:lnTo>
                <a:lnTo>
                  <a:pt x="10745476" y="2314495"/>
                </a:lnTo>
                <a:cubicBezTo>
                  <a:pt x="10745476" y="2320176"/>
                  <a:pt x="10745417" y="2325843"/>
                  <a:pt x="10744105" y="2331471"/>
                </a:cubicBezTo>
                <a:cubicBezTo>
                  <a:pt x="10744148" y="2362806"/>
                  <a:pt x="10741697" y="2393697"/>
                  <a:pt x="10736638" y="2423947"/>
                </a:cubicBezTo>
                <a:lnTo>
                  <a:pt x="10736100" y="2430623"/>
                </a:lnTo>
                <a:cubicBezTo>
                  <a:pt x="10735930" y="2430628"/>
                  <a:pt x="10735762" y="2430633"/>
                  <a:pt x="10735594" y="2430686"/>
                </a:cubicBezTo>
                <a:cubicBezTo>
                  <a:pt x="10685319" y="2783551"/>
                  <a:pt x="10404280" y="3064328"/>
                  <a:pt x="10045429" y="3123727"/>
                </a:cubicBezTo>
                <a:lnTo>
                  <a:pt x="10045313" y="3124875"/>
                </a:lnTo>
                <a:cubicBezTo>
                  <a:pt x="10040002" y="3125886"/>
                  <a:pt x="10034673" y="3126834"/>
                  <a:pt x="10029096" y="3126415"/>
                </a:cubicBezTo>
                <a:cubicBezTo>
                  <a:pt x="9997924" y="3131969"/>
                  <a:pt x="9966044" y="3134950"/>
                  <a:pt x="9933669" y="3135477"/>
                </a:cubicBezTo>
                <a:lnTo>
                  <a:pt x="9916551" y="3137103"/>
                </a:lnTo>
                <a:lnTo>
                  <a:pt x="9916525" y="3136608"/>
                </a:lnTo>
                <a:lnTo>
                  <a:pt x="9916026" y="3136641"/>
                </a:lnTo>
                <a:cubicBezTo>
                  <a:pt x="9915460" y="3132839"/>
                  <a:pt x="9915433" y="3129023"/>
                  <a:pt x="9915433" y="3125201"/>
                </a:cubicBezTo>
                <a:cubicBezTo>
                  <a:pt x="9915433" y="3119519"/>
                  <a:pt x="9915492" y="3113850"/>
                  <a:pt x="9916804" y="3108220"/>
                </a:cubicBezTo>
                <a:cubicBezTo>
                  <a:pt x="9916761" y="3076892"/>
                  <a:pt x="9919211" y="3046007"/>
                  <a:pt x="9924268" y="3015763"/>
                </a:cubicBezTo>
                <a:lnTo>
                  <a:pt x="9924808" y="3009073"/>
                </a:lnTo>
                <a:cubicBezTo>
                  <a:pt x="9924977" y="3009068"/>
                  <a:pt x="9925146" y="3009063"/>
                  <a:pt x="9925314" y="3009010"/>
                </a:cubicBezTo>
                <a:cubicBezTo>
                  <a:pt x="9975590" y="2656144"/>
                  <a:pt x="10256629" y="2375367"/>
                  <a:pt x="10615479" y="2315969"/>
                </a:cubicBezTo>
                <a:lnTo>
                  <a:pt x="10615596" y="2314821"/>
                </a:lnTo>
                <a:cubicBezTo>
                  <a:pt x="10620905" y="2313811"/>
                  <a:pt x="10626233" y="2312863"/>
                  <a:pt x="10631809" y="2313282"/>
                </a:cubicBezTo>
                <a:cubicBezTo>
                  <a:pt x="10662992" y="2307725"/>
                  <a:pt x="10694885" y="2304744"/>
                  <a:pt x="10727271" y="2304217"/>
                </a:cubicBezTo>
                <a:close/>
                <a:moveTo>
                  <a:pt x="9074958" y="2302594"/>
                </a:moveTo>
                <a:lnTo>
                  <a:pt x="9092045" y="2304217"/>
                </a:lnTo>
                <a:cubicBezTo>
                  <a:pt x="9124431" y="2304744"/>
                  <a:pt x="9156324" y="2307725"/>
                  <a:pt x="9187507" y="2313282"/>
                </a:cubicBezTo>
                <a:cubicBezTo>
                  <a:pt x="9193083" y="2312863"/>
                  <a:pt x="9198411" y="2313811"/>
                  <a:pt x="9203720" y="2314821"/>
                </a:cubicBezTo>
                <a:lnTo>
                  <a:pt x="9203837" y="2315969"/>
                </a:lnTo>
                <a:cubicBezTo>
                  <a:pt x="9562687" y="2375367"/>
                  <a:pt x="9843726" y="2656144"/>
                  <a:pt x="9894002" y="3009010"/>
                </a:cubicBezTo>
                <a:cubicBezTo>
                  <a:pt x="9894170" y="3009063"/>
                  <a:pt x="9894339" y="3009068"/>
                  <a:pt x="9894508" y="3009073"/>
                </a:cubicBezTo>
                <a:lnTo>
                  <a:pt x="9895048" y="3015763"/>
                </a:lnTo>
                <a:cubicBezTo>
                  <a:pt x="9900105" y="3046007"/>
                  <a:pt x="9902555" y="3076892"/>
                  <a:pt x="9902512" y="3108220"/>
                </a:cubicBezTo>
                <a:cubicBezTo>
                  <a:pt x="9903824" y="3113850"/>
                  <a:pt x="9903883" y="3119519"/>
                  <a:pt x="9903883" y="3125201"/>
                </a:cubicBezTo>
                <a:cubicBezTo>
                  <a:pt x="9903883" y="3129023"/>
                  <a:pt x="9903856" y="3132839"/>
                  <a:pt x="9903290" y="3136641"/>
                </a:cubicBezTo>
                <a:lnTo>
                  <a:pt x="9902791" y="3136608"/>
                </a:lnTo>
                <a:lnTo>
                  <a:pt x="9902765" y="3137103"/>
                </a:lnTo>
                <a:lnTo>
                  <a:pt x="9885647" y="3135477"/>
                </a:lnTo>
                <a:cubicBezTo>
                  <a:pt x="9853272" y="3134950"/>
                  <a:pt x="9821392" y="3131969"/>
                  <a:pt x="9790220" y="3126415"/>
                </a:cubicBezTo>
                <a:cubicBezTo>
                  <a:pt x="9784643" y="3126834"/>
                  <a:pt x="9779314" y="3125886"/>
                  <a:pt x="9774003" y="3124875"/>
                </a:cubicBezTo>
                <a:lnTo>
                  <a:pt x="9773887" y="3123727"/>
                </a:lnTo>
                <a:cubicBezTo>
                  <a:pt x="9415036" y="3064328"/>
                  <a:pt x="9133997" y="2783551"/>
                  <a:pt x="9083722" y="2430686"/>
                </a:cubicBezTo>
                <a:cubicBezTo>
                  <a:pt x="9083554" y="2430633"/>
                  <a:pt x="9083386" y="2430628"/>
                  <a:pt x="9083216" y="2430623"/>
                </a:cubicBezTo>
                <a:lnTo>
                  <a:pt x="9082678" y="2423947"/>
                </a:lnTo>
                <a:cubicBezTo>
                  <a:pt x="9077619" y="2393697"/>
                  <a:pt x="9075168" y="2362806"/>
                  <a:pt x="9075211" y="2331471"/>
                </a:cubicBezTo>
                <a:cubicBezTo>
                  <a:pt x="9073899" y="2325843"/>
                  <a:pt x="9073840" y="2320176"/>
                  <a:pt x="9073840" y="2314495"/>
                </a:cubicBezTo>
                <a:lnTo>
                  <a:pt x="9074434" y="2303055"/>
                </a:lnTo>
                <a:lnTo>
                  <a:pt x="9074932" y="2303088"/>
                </a:lnTo>
                <a:close/>
                <a:moveTo>
                  <a:pt x="9052207" y="2302594"/>
                </a:moveTo>
                <a:lnTo>
                  <a:pt x="9052233" y="2303088"/>
                </a:lnTo>
                <a:lnTo>
                  <a:pt x="9052731" y="2303055"/>
                </a:lnTo>
                <a:lnTo>
                  <a:pt x="9053325" y="2314495"/>
                </a:lnTo>
                <a:cubicBezTo>
                  <a:pt x="9053325" y="2320176"/>
                  <a:pt x="9053266" y="2325843"/>
                  <a:pt x="9051954" y="2331471"/>
                </a:cubicBezTo>
                <a:cubicBezTo>
                  <a:pt x="9051997" y="2362806"/>
                  <a:pt x="9049546" y="2393697"/>
                  <a:pt x="9044487" y="2423947"/>
                </a:cubicBezTo>
                <a:lnTo>
                  <a:pt x="9043949" y="2430623"/>
                </a:lnTo>
                <a:cubicBezTo>
                  <a:pt x="9043779" y="2430628"/>
                  <a:pt x="9043611" y="2430633"/>
                  <a:pt x="9043443" y="2430686"/>
                </a:cubicBezTo>
                <a:cubicBezTo>
                  <a:pt x="8993168" y="2783551"/>
                  <a:pt x="8712129" y="3064328"/>
                  <a:pt x="8353278" y="3123727"/>
                </a:cubicBezTo>
                <a:lnTo>
                  <a:pt x="8353162" y="3124875"/>
                </a:lnTo>
                <a:cubicBezTo>
                  <a:pt x="8347851" y="3125886"/>
                  <a:pt x="8342522" y="3126834"/>
                  <a:pt x="8336945" y="3126415"/>
                </a:cubicBezTo>
                <a:cubicBezTo>
                  <a:pt x="8305773" y="3131969"/>
                  <a:pt x="8273893" y="3134950"/>
                  <a:pt x="8241519" y="3135477"/>
                </a:cubicBezTo>
                <a:lnTo>
                  <a:pt x="8224400" y="3137103"/>
                </a:lnTo>
                <a:lnTo>
                  <a:pt x="8224374" y="3136608"/>
                </a:lnTo>
                <a:lnTo>
                  <a:pt x="8223875" y="3136641"/>
                </a:lnTo>
                <a:cubicBezTo>
                  <a:pt x="8223309" y="3132839"/>
                  <a:pt x="8223282" y="3129023"/>
                  <a:pt x="8223282" y="3125201"/>
                </a:cubicBezTo>
                <a:cubicBezTo>
                  <a:pt x="8223282" y="3119519"/>
                  <a:pt x="8223341" y="3113850"/>
                  <a:pt x="8224653" y="3108220"/>
                </a:cubicBezTo>
                <a:cubicBezTo>
                  <a:pt x="8224611" y="3076892"/>
                  <a:pt x="8227060" y="3046007"/>
                  <a:pt x="8232117" y="3015763"/>
                </a:cubicBezTo>
                <a:lnTo>
                  <a:pt x="8232657" y="3009073"/>
                </a:lnTo>
                <a:cubicBezTo>
                  <a:pt x="8232826" y="3009068"/>
                  <a:pt x="8232995" y="3009063"/>
                  <a:pt x="8233163" y="3009010"/>
                </a:cubicBezTo>
                <a:cubicBezTo>
                  <a:pt x="8283439" y="2656144"/>
                  <a:pt x="8564478" y="2375367"/>
                  <a:pt x="8923328" y="2315969"/>
                </a:cubicBezTo>
                <a:lnTo>
                  <a:pt x="8923445" y="2314821"/>
                </a:lnTo>
                <a:cubicBezTo>
                  <a:pt x="8928754" y="2313811"/>
                  <a:pt x="8934082" y="2312863"/>
                  <a:pt x="8939658" y="2313282"/>
                </a:cubicBezTo>
                <a:cubicBezTo>
                  <a:pt x="8970841" y="2307725"/>
                  <a:pt x="9002734" y="2304744"/>
                  <a:pt x="9035120" y="2304217"/>
                </a:cubicBezTo>
                <a:close/>
                <a:moveTo>
                  <a:pt x="7382807" y="2302594"/>
                </a:moveTo>
                <a:lnTo>
                  <a:pt x="7399895" y="2304217"/>
                </a:lnTo>
                <a:cubicBezTo>
                  <a:pt x="7432280" y="2304744"/>
                  <a:pt x="7464173" y="2307725"/>
                  <a:pt x="7495356" y="2313282"/>
                </a:cubicBezTo>
                <a:cubicBezTo>
                  <a:pt x="7500932" y="2312863"/>
                  <a:pt x="7506260" y="2313811"/>
                  <a:pt x="7511569" y="2314821"/>
                </a:cubicBezTo>
                <a:lnTo>
                  <a:pt x="7511686" y="2315969"/>
                </a:lnTo>
                <a:cubicBezTo>
                  <a:pt x="7870536" y="2375367"/>
                  <a:pt x="8151575" y="2656144"/>
                  <a:pt x="8201852" y="3009010"/>
                </a:cubicBezTo>
                <a:cubicBezTo>
                  <a:pt x="8202019" y="3009063"/>
                  <a:pt x="8202189" y="3009068"/>
                  <a:pt x="8202357" y="3009073"/>
                </a:cubicBezTo>
                <a:lnTo>
                  <a:pt x="8202898" y="3015763"/>
                </a:lnTo>
                <a:cubicBezTo>
                  <a:pt x="8207954" y="3046007"/>
                  <a:pt x="8210404" y="3076892"/>
                  <a:pt x="8210362" y="3108220"/>
                </a:cubicBezTo>
                <a:cubicBezTo>
                  <a:pt x="8211674" y="3113850"/>
                  <a:pt x="8211732" y="3119519"/>
                  <a:pt x="8211732" y="3125201"/>
                </a:cubicBezTo>
                <a:cubicBezTo>
                  <a:pt x="8211732" y="3129023"/>
                  <a:pt x="8211705" y="3132839"/>
                  <a:pt x="8211139" y="3136641"/>
                </a:cubicBezTo>
                <a:lnTo>
                  <a:pt x="8210640" y="3136608"/>
                </a:lnTo>
                <a:lnTo>
                  <a:pt x="8210614" y="3137103"/>
                </a:lnTo>
                <a:lnTo>
                  <a:pt x="8193496" y="3135477"/>
                </a:lnTo>
                <a:cubicBezTo>
                  <a:pt x="8161122" y="3134950"/>
                  <a:pt x="8129241" y="3131969"/>
                  <a:pt x="8098069" y="3126415"/>
                </a:cubicBezTo>
                <a:cubicBezTo>
                  <a:pt x="8092492" y="3126834"/>
                  <a:pt x="8087163" y="3125886"/>
                  <a:pt x="8081853" y="3124875"/>
                </a:cubicBezTo>
                <a:lnTo>
                  <a:pt x="8081737" y="3123727"/>
                </a:lnTo>
                <a:cubicBezTo>
                  <a:pt x="7722885" y="3064328"/>
                  <a:pt x="7441846" y="2783551"/>
                  <a:pt x="7391571" y="2430686"/>
                </a:cubicBezTo>
                <a:cubicBezTo>
                  <a:pt x="7391403" y="2430633"/>
                  <a:pt x="7391235" y="2430628"/>
                  <a:pt x="7391065" y="2430623"/>
                </a:cubicBezTo>
                <a:lnTo>
                  <a:pt x="7390527" y="2423947"/>
                </a:lnTo>
                <a:cubicBezTo>
                  <a:pt x="7385468" y="2393697"/>
                  <a:pt x="7383018" y="2362806"/>
                  <a:pt x="7383060" y="2331471"/>
                </a:cubicBezTo>
                <a:cubicBezTo>
                  <a:pt x="7381748" y="2325843"/>
                  <a:pt x="7381689" y="2320176"/>
                  <a:pt x="7381689" y="2314495"/>
                </a:cubicBezTo>
                <a:lnTo>
                  <a:pt x="7382283" y="2303055"/>
                </a:lnTo>
                <a:lnTo>
                  <a:pt x="7382781" y="2303088"/>
                </a:lnTo>
                <a:close/>
                <a:moveTo>
                  <a:pt x="7360056" y="2302594"/>
                </a:moveTo>
                <a:lnTo>
                  <a:pt x="7360082" y="2303088"/>
                </a:lnTo>
                <a:lnTo>
                  <a:pt x="7360580" y="2303055"/>
                </a:lnTo>
                <a:lnTo>
                  <a:pt x="7361174" y="2314495"/>
                </a:lnTo>
                <a:cubicBezTo>
                  <a:pt x="7361174" y="2320176"/>
                  <a:pt x="7361116" y="2325843"/>
                  <a:pt x="7359804" y="2331471"/>
                </a:cubicBezTo>
                <a:cubicBezTo>
                  <a:pt x="7359846" y="2362806"/>
                  <a:pt x="7357395" y="2393697"/>
                  <a:pt x="7352337" y="2423947"/>
                </a:cubicBezTo>
                <a:lnTo>
                  <a:pt x="7351798" y="2430623"/>
                </a:lnTo>
                <a:cubicBezTo>
                  <a:pt x="7351629" y="2430628"/>
                  <a:pt x="7351460" y="2430633"/>
                  <a:pt x="7351293" y="2430686"/>
                </a:cubicBezTo>
                <a:cubicBezTo>
                  <a:pt x="7301017" y="2783551"/>
                  <a:pt x="7019978" y="3064328"/>
                  <a:pt x="6661127" y="3123727"/>
                </a:cubicBezTo>
                <a:lnTo>
                  <a:pt x="6661011" y="3124875"/>
                </a:lnTo>
                <a:cubicBezTo>
                  <a:pt x="6655700" y="3125886"/>
                  <a:pt x="6650371" y="3126834"/>
                  <a:pt x="6644794" y="3126415"/>
                </a:cubicBezTo>
                <a:cubicBezTo>
                  <a:pt x="6613622" y="3131969"/>
                  <a:pt x="6581742" y="3134950"/>
                  <a:pt x="6549368" y="3135477"/>
                </a:cubicBezTo>
                <a:lnTo>
                  <a:pt x="6532249" y="3137103"/>
                </a:lnTo>
                <a:lnTo>
                  <a:pt x="6532223" y="3136608"/>
                </a:lnTo>
                <a:lnTo>
                  <a:pt x="6531724" y="3136641"/>
                </a:lnTo>
                <a:cubicBezTo>
                  <a:pt x="6531158" y="3132839"/>
                  <a:pt x="6531131" y="3129023"/>
                  <a:pt x="6531131" y="3125201"/>
                </a:cubicBezTo>
                <a:cubicBezTo>
                  <a:pt x="6531131" y="3119519"/>
                  <a:pt x="6531190" y="3113850"/>
                  <a:pt x="6532502" y="3108220"/>
                </a:cubicBezTo>
                <a:cubicBezTo>
                  <a:pt x="6532460" y="3076892"/>
                  <a:pt x="6534909" y="3046007"/>
                  <a:pt x="6539966" y="3015763"/>
                </a:cubicBezTo>
                <a:lnTo>
                  <a:pt x="6540506" y="3009073"/>
                </a:lnTo>
                <a:cubicBezTo>
                  <a:pt x="6540675" y="3009068"/>
                  <a:pt x="6540844" y="3009063"/>
                  <a:pt x="6541012" y="3009010"/>
                </a:cubicBezTo>
                <a:cubicBezTo>
                  <a:pt x="6591288" y="2656144"/>
                  <a:pt x="6872327" y="2375367"/>
                  <a:pt x="7231178" y="2315969"/>
                </a:cubicBezTo>
                <a:lnTo>
                  <a:pt x="7231295" y="2314821"/>
                </a:lnTo>
                <a:cubicBezTo>
                  <a:pt x="7236603" y="2313811"/>
                  <a:pt x="7241931" y="2312863"/>
                  <a:pt x="7247507" y="2313282"/>
                </a:cubicBezTo>
                <a:cubicBezTo>
                  <a:pt x="7278691" y="2307725"/>
                  <a:pt x="7310583" y="2304744"/>
                  <a:pt x="7342969" y="2304217"/>
                </a:cubicBezTo>
                <a:close/>
                <a:moveTo>
                  <a:pt x="5690656" y="2302594"/>
                </a:moveTo>
                <a:lnTo>
                  <a:pt x="5707743" y="2304217"/>
                </a:lnTo>
                <a:cubicBezTo>
                  <a:pt x="5740129" y="2304744"/>
                  <a:pt x="5772021" y="2307725"/>
                  <a:pt x="5803205" y="2313282"/>
                </a:cubicBezTo>
                <a:cubicBezTo>
                  <a:pt x="5808781" y="2312863"/>
                  <a:pt x="5814109" y="2313811"/>
                  <a:pt x="5819417" y="2314821"/>
                </a:cubicBezTo>
                <a:lnTo>
                  <a:pt x="5819534" y="2315969"/>
                </a:lnTo>
                <a:cubicBezTo>
                  <a:pt x="6178385" y="2375367"/>
                  <a:pt x="6459424" y="2656144"/>
                  <a:pt x="6509700" y="3009010"/>
                </a:cubicBezTo>
                <a:cubicBezTo>
                  <a:pt x="6509868" y="3009063"/>
                  <a:pt x="6510037" y="3009068"/>
                  <a:pt x="6510206" y="3009073"/>
                </a:cubicBezTo>
                <a:lnTo>
                  <a:pt x="6510746" y="3015763"/>
                </a:lnTo>
                <a:cubicBezTo>
                  <a:pt x="6515803" y="3046007"/>
                  <a:pt x="6518252" y="3076892"/>
                  <a:pt x="6518210" y="3108220"/>
                </a:cubicBezTo>
                <a:cubicBezTo>
                  <a:pt x="6519522" y="3113850"/>
                  <a:pt x="6519581" y="3119519"/>
                  <a:pt x="6519581" y="3125201"/>
                </a:cubicBezTo>
                <a:cubicBezTo>
                  <a:pt x="6519581" y="3129023"/>
                  <a:pt x="6519554" y="3132839"/>
                  <a:pt x="6518988" y="3136641"/>
                </a:cubicBezTo>
                <a:lnTo>
                  <a:pt x="6518489" y="3136608"/>
                </a:lnTo>
                <a:lnTo>
                  <a:pt x="6518463" y="3137103"/>
                </a:lnTo>
                <a:lnTo>
                  <a:pt x="6501344" y="3135477"/>
                </a:lnTo>
                <a:cubicBezTo>
                  <a:pt x="6468970" y="3134950"/>
                  <a:pt x="6437090" y="3131969"/>
                  <a:pt x="6405918" y="3126415"/>
                </a:cubicBezTo>
                <a:cubicBezTo>
                  <a:pt x="6400341" y="3126834"/>
                  <a:pt x="6395012" y="3125886"/>
                  <a:pt x="6389701" y="3124875"/>
                </a:cubicBezTo>
                <a:lnTo>
                  <a:pt x="6389585" y="3123727"/>
                </a:lnTo>
                <a:cubicBezTo>
                  <a:pt x="6030734" y="3064328"/>
                  <a:pt x="5749695" y="2783551"/>
                  <a:pt x="5699419" y="2430686"/>
                </a:cubicBezTo>
                <a:cubicBezTo>
                  <a:pt x="5699252" y="2430633"/>
                  <a:pt x="5699083" y="2430628"/>
                  <a:pt x="5698914" y="2430623"/>
                </a:cubicBezTo>
                <a:lnTo>
                  <a:pt x="5698375" y="2423947"/>
                </a:lnTo>
                <a:cubicBezTo>
                  <a:pt x="5693317" y="2393697"/>
                  <a:pt x="5690866" y="2362806"/>
                  <a:pt x="5690908" y="2331471"/>
                </a:cubicBezTo>
                <a:cubicBezTo>
                  <a:pt x="5689596" y="2325843"/>
                  <a:pt x="5689538" y="2320176"/>
                  <a:pt x="5689538" y="2314495"/>
                </a:cubicBezTo>
                <a:lnTo>
                  <a:pt x="5690132" y="2303055"/>
                </a:lnTo>
                <a:lnTo>
                  <a:pt x="5690630" y="2303088"/>
                </a:lnTo>
                <a:close/>
                <a:moveTo>
                  <a:pt x="5667905" y="2302594"/>
                </a:moveTo>
                <a:lnTo>
                  <a:pt x="5667931" y="2303088"/>
                </a:lnTo>
                <a:lnTo>
                  <a:pt x="5668429" y="2303055"/>
                </a:lnTo>
                <a:lnTo>
                  <a:pt x="5669023" y="2314495"/>
                </a:lnTo>
                <a:cubicBezTo>
                  <a:pt x="5669023" y="2320176"/>
                  <a:pt x="5668964" y="2325843"/>
                  <a:pt x="5667652" y="2331471"/>
                </a:cubicBezTo>
                <a:cubicBezTo>
                  <a:pt x="5667694" y="2362806"/>
                  <a:pt x="5665244" y="2393697"/>
                  <a:pt x="5660185" y="2423947"/>
                </a:cubicBezTo>
                <a:lnTo>
                  <a:pt x="5659647" y="2430623"/>
                </a:lnTo>
                <a:cubicBezTo>
                  <a:pt x="5659477" y="2430628"/>
                  <a:pt x="5659309" y="2430633"/>
                  <a:pt x="5659141" y="2430686"/>
                </a:cubicBezTo>
                <a:cubicBezTo>
                  <a:pt x="5608866" y="2783551"/>
                  <a:pt x="5327827" y="3064328"/>
                  <a:pt x="4968975" y="3123727"/>
                </a:cubicBezTo>
                <a:lnTo>
                  <a:pt x="4968859" y="3124875"/>
                </a:lnTo>
                <a:cubicBezTo>
                  <a:pt x="4963549" y="3125886"/>
                  <a:pt x="4958220" y="3126834"/>
                  <a:pt x="4952643" y="3126415"/>
                </a:cubicBezTo>
                <a:cubicBezTo>
                  <a:pt x="4921471" y="3131969"/>
                  <a:pt x="4889590" y="3134950"/>
                  <a:pt x="4857216" y="3135477"/>
                </a:cubicBezTo>
                <a:lnTo>
                  <a:pt x="4840098" y="3137103"/>
                </a:lnTo>
                <a:lnTo>
                  <a:pt x="4840072" y="3136608"/>
                </a:lnTo>
                <a:lnTo>
                  <a:pt x="4839573" y="3136641"/>
                </a:lnTo>
                <a:cubicBezTo>
                  <a:pt x="4839007" y="3132839"/>
                  <a:pt x="4838980" y="3129023"/>
                  <a:pt x="4838980" y="3125201"/>
                </a:cubicBezTo>
                <a:cubicBezTo>
                  <a:pt x="4838980" y="3119519"/>
                  <a:pt x="4839038" y="3113850"/>
                  <a:pt x="4840350" y="3108220"/>
                </a:cubicBezTo>
                <a:cubicBezTo>
                  <a:pt x="4840308" y="3076892"/>
                  <a:pt x="4842758" y="3046007"/>
                  <a:pt x="4847814" y="3015763"/>
                </a:cubicBezTo>
                <a:lnTo>
                  <a:pt x="4848355" y="3009073"/>
                </a:lnTo>
                <a:cubicBezTo>
                  <a:pt x="4848523" y="3009068"/>
                  <a:pt x="4848693" y="3009063"/>
                  <a:pt x="4848860" y="3009010"/>
                </a:cubicBezTo>
                <a:cubicBezTo>
                  <a:pt x="4899137" y="2656144"/>
                  <a:pt x="5180176" y="2375367"/>
                  <a:pt x="5539026" y="2315969"/>
                </a:cubicBezTo>
                <a:lnTo>
                  <a:pt x="5539143" y="2314821"/>
                </a:lnTo>
                <a:cubicBezTo>
                  <a:pt x="5544452" y="2313811"/>
                  <a:pt x="5549780" y="2312863"/>
                  <a:pt x="5555356" y="2313282"/>
                </a:cubicBezTo>
                <a:cubicBezTo>
                  <a:pt x="5586539" y="2307725"/>
                  <a:pt x="5618432" y="2304744"/>
                  <a:pt x="5650817" y="2304217"/>
                </a:cubicBezTo>
                <a:close/>
                <a:moveTo>
                  <a:pt x="3998505" y="2302594"/>
                </a:moveTo>
                <a:lnTo>
                  <a:pt x="4015592" y="2304217"/>
                </a:lnTo>
                <a:cubicBezTo>
                  <a:pt x="4047978" y="2304744"/>
                  <a:pt x="4079870" y="2307725"/>
                  <a:pt x="4111054" y="2313282"/>
                </a:cubicBezTo>
                <a:cubicBezTo>
                  <a:pt x="4116630" y="2312863"/>
                  <a:pt x="4121958" y="2313811"/>
                  <a:pt x="4127266" y="2314821"/>
                </a:cubicBezTo>
                <a:lnTo>
                  <a:pt x="4127384" y="2315969"/>
                </a:lnTo>
                <a:cubicBezTo>
                  <a:pt x="4486234" y="2375367"/>
                  <a:pt x="4767273" y="2656144"/>
                  <a:pt x="4817549" y="3009010"/>
                </a:cubicBezTo>
                <a:cubicBezTo>
                  <a:pt x="4817717" y="3009063"/>
                  <a:pt x="4817886" y="3009068"/>
                  <a:pt x="4818055" y="3009073"/>
                </a:cubicBezTo>
                <a:lnTo>
                  <a:pt x="4818595" y="3015763"/>
                </a:lnTo>
                <a:cubicBezTo>
                  <a:pt x="4823652" y="3046007"/>
                  <a:pt x="4826101" y="3076892"/>
                  <a:pt x="4826059" y="3108220"/>
                </a:cubicBezTo>
                <a:cubicBezTo>
                  <a:pt x="4827371" y="3113850"/>
                  <a:pt x="4827430" y="3119519"/>
                  <a:pt x="4827430" y="3125201"/>
                </a:cubicBezTo>
                <a:cubicBezTo>
                  <a:pt x="4827430" y="3129023"/>
                  <a:pt x="4827403" y="3132839"/>
                  <a:pt x="4826837" y="3136641"/>
                </a:cubicBezTo>
                <a:lnTo>
                  <a:pt x="4826338" y="3136608"/>
                </a:lnTo>
                <a:lnTo>
                  <a:pt x="4826312" y="3137103"/>
                </a:lnTo>
                <a:lnTo>
                  <a:pt x="4809193" y="3135477"/>
                </a:lnTo>
                <a:cubicBezTo>
                  <a:pt x="4776819" y="3134950"/>
                  <a:pt x="4744939" y="3131969"/>
                  <a:pt x="4713767" y="3126415"/>
                </a:cubicBezTo>
                <a:cubicBezTo>
                  <a:pt x="4708190" y="3126834"/>
                  <a:pt x="4702861" y="3125886"/>
                  <a:pt x="4697550" y="3124875"/>
                </a:cubicBezTo>
                <a:lnTo>
                  <a:pt x="4697434" y="3123727"/>
                </a:lnTo>
                <a:cubicBezTo>
                  <a:pt x="4338583" y="3064328"/>
                  <a:pt x="4057544" y="2783551"/>
                  <a:pt x="4007268" y="2430686"/>
                </a:cubicBezTo>
                <a:cubicBezTo>
                  <a:pt x="4007101" y="2430633"/>
                  <a:pt x="4006932" y="2430628"/>
                  <a:pt x="4006763" y="2430623"/>
                </a:cubicBezTo>
                <a:lnTo>
                  <a:pt x="4006225" y="2423947"/>
                </a:lnTo>
                <a:cubicBezTo>
                  <a:pt x="4001166" y="2393697"/>
                  <a:pt x="3998715" y="2362806"/>
                  <a:pt x="3998757" y="2331471"/>
                </a:cubicBezTo>
                <a:cubicBezTo>
                  <a:pt x="3997445" y="2325843"/>
                  <a:pt x="3997387" y="2320176"/>
                  <a:pt x="3997387" y="2314495"/>
                </a:cubicBezTo>
                <a:lnTo>
                  <a:pt x="3997981" y="2303055"/>
                </a:lnTo>
                <a:lnTo>
                  <a:pt x="3998479" y="2303088"/>
                </a:lnTo>
                <a:close/>
                <a:moveTo>
                  <a:pt x="3975754" y="2302594"/>
                </a:moveTo>
                <a:lnTo>
                  <a:pt x="3975780" y="2303088"/>
                </a:lnTo>
                <a:lnTo>
                  <a:pt x="3976278" y="2303055"/>
                </a:lnTo>
                <a:lnTo>
                  <a:pt x="3976872" y="2314495"/>
                </a:lnTo>
                <a:cubicBezTo>
                  <a:pt x="3976872" y="2320176"/>
                  <a:pt x="3976813" y="2325843"/>
                  <a:pt x="3975501" y="2331471"/>
                </a:cubicBezTo>
                <a:cubicBezTo>
                  <a:pt x="3975543" y="2362806"/>
                  <a:pt x="3973093" y="2393697"/>
                  <a:pt x="3968034" y="2423947"/>
                </a:cubicBezTo>
                <a:lnTo>
                  <a:pt x="3967496" y="2430623"/>
                </a:lnTo>
                <a:cubicBezTo>
                  <a:pt x="3967326" y="2430628"/>
                  <a:pt x="3967158" y="2430633"/>
                  <a:pt x="3966990" y="2430686"/>
                </a:cubicBezTo>
                <a:cubicBezTo>
                  <a:pt x="3916715" y="2783551"/>
                  <a:pt x="3635676" y="3064328"/>
                  <a:pt x="3276825" y="3123727"/>
                </a:cubicBezTo>
                <a:lnTo>
                  <a:pt x="3276708" y="3124875"/>
                </a:lnTo>
                <a:cubicBezTo>
                  <a:pt x="3271398" y="3125886"/>
                  <a:pt x="3266069" y="3126834"/>
                  <a:pt x="3260492" y="3126415"/>
                </a:cubicBezTo>
                <a:cubicBezTo>
                  <a:pt x="3229320" y="3131969"/>
                  <a:pt x="3197440" y="3134950"/>
                  <a:pt x="3165065" y="3135477"/>
                </a:cubicBezTo>
                <a:lnTo>
                  <a:pt x="3147947" y="3137103"/>
                </a:lnTo>
                <a:lnTo>
                  <a:pt x="3147921" y="3136608"/>
                </a:lnTo>
                <a:lnTo>
                  <a:pt x="3147422" y="3136641"/>
                </a:lnTo>
                <a:cubicBezTo>
                  <a:pt x="3146856" y="3132839"/>
                  <a:pt x="3146829" y="3129023"/>
                  <a:pt x="3146829" y="3125201"/>
                </a:cubicBezTo>
                <a:cubicBezTo>
                  <a:pt x="3146829" y="3119519"/>
                  <a:pt x="3146887" y="3113850"/>
                  <a:pt x="3148199" y="3108220"/>
                </a:cubicBezTo>
                <a:cubicBezTo>
                  <a:pt x="3148157" y="3076892"/>
                  <a:pt x="3150607" y="3046007"/>
                  <a:pt x="3155663" y="3015763"/>
                </a:cubicBezTo>
                <a:lnTo>
                  <a:pt x="3156204" y="3009073"/>
                </a:lnTo>
                <a:cubicBezTo>
                  <a:pt x="3156372" y="3009068"/>
                  <a:pt x="3156542" y="3009063"/>
                  <a:pt x="3156709" y="3009010"/>
                </a:cubicBezTo>
                <a:cubicBezTo>
                  <a:pt x="3206986" y="2656144"/>
                  <a:pt x="3488025" y="2375367"/>
                  <a:pt x="3846875" y="2315969"/>
                </a:cubicBezTo>
                <a:lnTo>
                  <a:pt x="3846992" y="2314821"/>
                </a:lnTo>
                <a:cubicBezTo>
                  <a:pt x="3852301" y="2313811"/>
                  <a:pt x="3857629" y="2312863"/>
                  <a:pt x="3863205" y="2313282"/>
                </a:cubicBezTo>
                <a:cubicBezTo>
                  <a:pt x="3894388" y="2307725"/>
                  <a:pt x="3926281" y="2304744"/>
                  <a:pt x="3958666" y="2304217"/>
                </a:cubicBezTo>
                <a:close/>
                <a:moveTo>
                  <a:pt x="2306354" y="2302594"/>
                </a:moveTo>
                <a:lnTo>
                  <a:pt x="2323441" y="2304217"/>
                </a:lnTo>
                <a:cubicBezTo>
                  <a:pt x="2355827" y="2304744"/>
                  <a:pt x="2387719" y="2307725"/>
                  <a:pt x="2418903" y="2313282"/>
                </a:cubicBezTo>
                <a:cubicBezTo>
                  <a:pt x="2424479" y="2312863"/>
                  <a:pt x="2429807" y="2313811"/>
                  <a:pt x="2435115" y="2314821"/>
                </a:cubicBezTo>
                <a:lnTo>
                  <a:pt x="2435233" y="2315969"/>
                </a:lnTo>
                <a:cubicBezTo>
                  <a:pt x="2794083" y="2375367"/>
                  <a:pt x="3075122" y="2656144"/>
                  <a:pt x="3125398" y="3009010"/>
                </a:cubicBezTo>
                <a:cubicBezTo>
                  <a:pt x="3125566" y="3009063"/>
                  <a:pt x="3125735" y="3009068"/>
                  <a:pt x="3125904" y="3009073"/>
                </a:cubicBezTo>
                <a:lnTo>
                  <a:pt x="3126444" y="3015763"/>
                </a:lnTo>
                <a:cubicBezTo>
                  <a:pt x="3131501" y="3046007"/>
                  <a:pt x="3133950" y="3076892"/>
                  <a:pt x="3133908" y="3108220"/>
                </a:cubicBezTo>
                <a:cubicBezTo>
                  <a:pt x="3135220" y="3113850"/>
                  <a:pt x="3135279" y="3119519"/>
                  <a:pt x="3135279" y="3125201"/>
                </a:cubicBezTo>
                <a:cubicBezTo>
                  <a:pt x="3135279" y="3129023"/>
                  <a:pt x="3135252" y="3132839"/>
                  <a:pt x="3134686" y="3136641"/>
                </a:cubicBezTo>
                <a:lnTo>
                  <a:pt x="3134187" y="3136608"/>
                </a:lnTo>
                <a:lnTo>
                  <a:pt x="3134161" y="3137103"/>
                </a:lnTo>
                <a:lnTo>
                  <a:pt x="3117042" y="3135477"/>
                </a:lnTo>
                <a:cubicBezTo>
                  <a:pt x="3084668" y="3134950"/>
                  <a:pt x="3052788" y="3131969"/>
                  <a:pt x="3021616" y="3126415"/>
                </a:cubicBezTo>
                <a:cubicBezTo>
                  <a:pt x="3016039" y="3126834"/>
                  <a:pt x="3010710" y="3125886"/>
                  <a:pt x="3005399" y="3124875"/>
                </a:cubicBezTo>
                <a:lnTo>
                  <a:pt x="3005283" y="3123727"/>
                </a:lnTo>
                <a:cubicBezTo>
                  <a:pt x="2646432" y="3064328"/>
                  <a:pt x="2365393" y="2783551"/>
                  <a:pt x="2315117" y="2430686"/>
                </a:cubicBezTo>
                <a:cubicBezTo>
                  <a:pt x="2314950" y="2430633"/>
                  <a:pt x="2314781" y="2430628"/>
                  <a:pt x="2314612" y="2430623"/>
                </a:cubicBezTo>
                <a:lnTo>
                  <a:pt x="2314074" y="2423947"/>
                </a:lnTo>
                <a:cubicBezTo>
                  <a:pt x="2309015" y="2393697"/>
                  <a:pt x="2306564" y="2362806"/>
                  <a:pt x="2306606" y="2331471"/>
                </a:cubicBezTo>
                <a:cubicBezTo>
                  <a:pt x="2305294" y="2325843"/>
                  <a:pt x="2305236" y="2320176"/>
                  <a:pt x="2305236" y="2314495"/>
                </a:cubicBezTo>
                <a:lnTo>
                  <a:pt x="2305830" y="2303055"/>
                </a:lnTo>
                <a:lnTo>
                  <a:pt x="2306328" y="2303088"/>
                </a:lnTo>
                <a:close/>
                <a:moveTo>
                  <a:pt x="2283603" y="2302594"/>
                </a:moveTo>
                <a:lnTo>
                  <a:pt x="2283629" y="2303088"/>
                </a:lnTo>
                <a:lnTo>
                  <a:pt x="2284127" y="2303055"/>
                </a:lnTo>
                <a:lnTo>
                  <a:pt x="2284721" y="2314495"/>
                </a:lnTo>
                <a:cubicBezTo>
                  <a:pt x="2284721" y="2320176"/>
                  <a:pt x="2284662" y="2325843"/>
                  <a:pt x="2283350" y="2331471"/>
                </a:cubicBezTo>
                <a:cubicBezTo>
                  <a:pt x="2283392" y="2362806"/>
                  <a:pt x="2280942" y="2393697"/>
                  <a:pt x="2275883" y="2423947"/>
                </a:cubicBezTo>
                <a:lnTo>
                  <a:pt x="2275345" y="2430623"/>
                </a:lnTo>
                <a:cubicBezTo>
                  <a:pt x="2275175" y="2430628"/>
                  <a:pt x="2275007" y="2430633"/>
                  <a:pt x="2274839" y="2430686"/>
                </a:cubicBezTo>
                <a:cubicBezTo>
                  <a:pt x="2224564" y="2783551"/>
                  <a:pt x="1943525" y="3064328"/>
                  <a:pt x="1584673" y="3123727"/>
                </a:cubicBezTo>
                <a:lnTo>
                  <a:pt x="1584557" y="3124875"/>
                </a:lnTo>
                <a:cubicBezTo>
                  <a:pt x="1579247" y="3125886"/>
                  <a:pt x="1573918" y="3126834"/>
                  <a:pt x="1568341" y="3126415"/>
                </a:cubicBezTo>
                <a:cubicBezTo>
                  <a:pt x="1537169" y="3131969"/>
                  <a:pt x="1505289" y="3134950"/>
                  <a:pt x="1472914" y="3135477"/>
                </a:cubicBezTo>
                <a:lnTo>
                  <a:pt x="1455796" y="3137103"/>
                </a:lnTo>
                <a:lnTo>
                  <a:pt x="1455770" y="3136608"/>
                </a:lnTo>
                <a:lnTo>
                  <a:pt x="1455271" y="3136641"/>
                </a:lnTo>
                <a:cubicBezTo>
                  <a:pt x="1454705" y="3132839"/>
                  <a:pt x="1454678" y="3129023"/>
                  <a:pt x="1454678" y="3125201"/>
                </a:cubicBezTo>
                <a:cubicBezTo>
                  <a:pt x="1454678" y="3119519"/>
                  <a:pt x="1454736" y="3113850"/>
                  <a:pt x="1456048" y="3108220"/>
                </a:cubicBezTo>
                <a:cubicBezTo>
                  <a:pt x="1456006" y="3076892"/>
                  <a:pt x="1458456" y="3046007"/>
                  <a:pt x="1463513" y="3015763"/>
                </a:cubicBezTo>
                <a:lnTo>
                  <a:pt x="1464053" y="3009073"/>
                </a:lnTo>
                <a:cubicBezTo>
                  <a:pt x="1464221" y="3009068"/>
                  <a:pt x="1464391" y="3009063"/>
                  <a:pt x="1464558" y="3009010"/>
                </a:cubicBezTo>
                <a:cubicBezTo>
                  <a:pt x="1514835" y="2656144"/>
                  <a:pt x="1795874" y="2375367"/>
                  <a:pt x="2154724" y="2315969"/>
                </a:cubicBezTo>
                <a:lnTo>
                  <a:pt x="2154841" y="2314821"/>
                </a:lnTo>
                <a:cubicBezTo>
                  <a:pt x="2160150" y="2313811"/>
                  <a:pt x="2165478" y="2312863"/>
                  <a:pt x="2171054" y="2313282"/>
                </a:cubicBezTo>
                <a:cubicBezTo>
                  <a:pt x="2202237" y="2307725"/>
                  <a:pt x="2234130" y="2304744"/>
                  <a:pt x="2266515" y="2304217"/>
                </a:cubicBezTo>
                <a:close/>
                <a:moveTo>
                  <a:pt x="614203" y="2302594"/>
                </a:moveTo>
                <a:lnTo>
                  <a:pt x="631290" y="2304217"/>
                </a:lnTo>
                <a:cubicBezTo>
                  <a:pt x="663676" y="2304744"/>
                  <a:pt x="695568" y="2307725"/>
                  <a:pt x="726752" y="2313282"/>
                </a:cubicBezTo>
                <a:cubicBezTo>
                  <a:pt x="732328" y="2312863"/>
                  <a:pt x="737656" y="2313811"/>
                  <a:pt x="742964" y="2314821"/>
                </a:cubicBezTo>
                <a:lnTo>
                  <a:pt x="743081" y="2315969"/>
                </a:lnTo>
                <a:cubicBezTo>
                  <a:pt x="1101932" y="2375367"/>
                  <a:pt x="1382971" y="2656144"/>
                  <a:pt x="1433247" y="3009010"/>
                </a:cubicBezTo>
                <a:cubicBezTo>
                  <a:pt x="1433415" y="3009063"/>
                  <a:pt x="1433584" y="3009068"/>
                  <a:pt x="1433753" y="3009073"/>
                </a:cubicBezTo>
                <a:lnTo>
                  <a:pt x="1434293" y="3015763"/>
                </a:lnTo>
                <a:cubicBezTo>
                  <a:pt x="1439350" y="3046007"/>
                  <a:pt x="1441799" y="3076892"/>
                  <a:pt x="1441757" y="3108220"/>
                </a:cubicBezTo>
                <a:cubicBezTo>
                  <a:pt x="1443069" y="3113850"/>
                  <a:pt x="1443128" y="3119519"/>
                  <a:pt x="1443128" y="3125201"/>
                </a:cubicBezTo>
                <a:cubicBezTo>
                  <a:pt x="1443128" y="3129023"/>
                  <a:pt x="1443101" y="3132839"/>
                  <a:pt x="1442535" y="3136641"/>
                </a:cubicBezTo>
                <a:lnTo>
                  <a:pt x="1442036" y="3136608"/>
                </a:lnTo>
                <a:lnTo>
                  <a:pt x="1442010" y="3137103"/>
                </a:lnTo>
                <a:lnTo>
                  <a:pt x="1424891" y="3135477"/>
                </a:lnTo>
                <a:cubicBezTo>
                  <a:pt x="1392517" y="3134950"/>
                  <a:pt x="1360637" y="3131969"/>
                  <a:pt x="1329465" y="3126415"/>
                </a:cubicBezTo>
                <a:cubicBezTo>
                  <a:pt x="1323888" y="3126834"/>
                  <a:pt x="1318559" y="3125886"/>
                  <a:pt x="1313248" y="3124875"/>
                </a:cubicBezTo>
                <a:lnTo>
                  <a:pt x="1313132" y="3123727"/>
                </a:lnTo>
                <a:cubicBezTo>
                  <a:pt x="954281" y="3064328"/>
                  <a:pt x="673242" y="2783551"/>
                  <a:pt x="622966" y="2430686"/>
                </a:cubicBezTo>
                <a:cubicBezTo>
                  <a:pt x="622799" y="2430633"/>
                  <a:pt x="622630" y="2430628"/>
                  <a:pt x="622461" y="2430623"/>
                </a:cubicBezTo>
                <a:lnTo>
                  <a:pt x="621923" y="2423947"/>
                </a:lnTo>
                <a:cubicBezTo>
                  <a:pt x="616864" y="2393697"/>
                  <a:pt x="614413" y="2362806"/>
                  <a:pt x="614455" y="2331471"/>
                </a:cubicBezTo>
                <a:cubicBezTo>
                  <a:pt x="613143" y="2325843"/>
                  <a:pt x="613085" y="2320176"/>
                  <a:pt x="613085" y="2314495"/>
                </a:cubicBezTo>
                <a:lnTo>
                  <a:pt x="613679" y="2303055"/>
                </a:lnTo>
                <a:lnTo>
                  <a:pt x="614177" y="2303088"/>
                </a:lnTo>
                <a:close/>
                <a:moveTo>
                  <a:pt x="591452" y="2302594"/>
                </a:moveTo>
                <a:lnTo>
                  <a:pt x="591478" y="2303088"/>
                </a:lnTo>
                <a:lnTo>
                  <a:pt x="591976" y="2303055"/>
                </a:lnTo>
                <a:lnTo>
                  <a:pt x="592570" y="2314495"/>
                </a:lnTo>
                <a:cubicBezTo>
                  <a:pt x="592570" y="2320176"/>
                  <a:pt x="592511" y="2325843"/>
                  <a:pt x="591199" y="2331471"/>
                </a:cubicBezTo>
                <a:cubicBezTo>
                  <a:pt x="591242" y="2362806"/>
                  <a:pt x="588791" y="2393697"/>
                  <a:pt x="583732" y="2423947"/>
                </a:cubicBezTo>
                <a:lnTo>
                  <a:pt x="583194" y="2430623"/>
                </a:lnTo>
                <a:cubicBezTo>
                  <a:pt x="583024" y="2430628"/>
                  <a:pt x="582856" y="2430633"/>
                  <a:pt x="582689" y="2430686"/>
                </a:cubicBezTo>
                <a:cubicBezTo>
                  <a:pt x="537576" y="2747315"/>
                  <a:pt x="306662" y="3005901"/>
                  <a:pt x="0" y="3097101"/>
                </a:cubicBezTo>
                <a:lnTo>
                  <a:pt x="0" y="2964763"/>
                </a:lnTo>
                <a:cubicBezTo>
                  <a:pt x="229298" y="2881926"/>
                  <a:pt x="402181" y="2686530"/>
                  <a:pt x="449203" y="2447425"/>
                </a:cubicBezTo>
                <a:cubicBezTo>
                  <a:pt x="258971" y="2488309"/>
                  <a:pt x="97576" y="2603574"/>
                  <a:pt x="0" y="2761314"/>
                </a:cubicBezTo>
                <a:lnTo>
                  <a:pt x="0" y="2554520"/>
                </a:lnTo>
                <a:cubicBezTo>
                  <a:pt x="121484" y="2431613"/>
                  <a:pt x="282199" y="2345825"/>
                  <a:pt x="462573" y="2315969"/>
                </a:cubicBezTo>
                <a:lnTo>
                  <a:pt x="462690" y="2314821"/>
                </a:lnTo>
                <a:cubicBezTo>
                  <a:pt x="467999" y="2313811"/>
                  <a:pt x="473327" y="2312863"/>
                  <a:pt x="478903" y="2313282"/>
                </a:cubicBezTo>
                <a:cubicBezTo>
                  <a:pt x="510086" y="2307725"/>
                  <a:pt x="541979" y="2304744"/>
                  <a:pt x="574365" y="2304217"/>
                </a:cubicBezTo>
                <a:close/>
                <a:moveTo>
                  <a:pt x="11452667" y="1608087"/>
                </a:moveTo>
                <a:cubicBezTo>
                  <a:pt x="11177477" y="1666766"/>
                  <a:pt x="10962633" y="1879876"/>
                  <a:pt x="10909358" y="2148655"/>
                </a:cubicBezTo>
                <a:cubicBezTo>
                  <a:pt x="11184548" y="2089976"/>
                  <a:pt x="11399391" y="1876866"/>
                  <a:pt x="11452667" y="1608087"/>
                </a:cubicBezTo>
                <a:close/>
                <a:moveTo>
                  <a:pt x="10058800" y="1608087"/>
                </a:moveTo>
                <a:cubicBezTo>
                  <a:pt x="10112076" y="1876866"/>
                  <a:pt x="10326919" y="2089976"/>
                  <a:pt x="10602109" y="2148655"/>
                </a:cubicBezTo>
                <a:cubicBezTo>
                  <a:pt x="10548834" y="1879876"/>
                  <a:pt x="10333990" y="1666766"/>
                  <a:pt x="10058800" y="1608087"/>
                </a:cubicBezTo>
                <a:close/>
                <a:moveTo>
                  <a:pt x="9760514" y="1608087"/>
                </a:moveTo>
                <a:cubicBezTo>
                  <a:pt x="9485324" y="1666766"/>
                  <a:pt x="9270480" y="1879876"/>
                  <a:pt x="9217205" y="2148655"/>
                </a:cubicBezTo>
                <a:cubicBezTo>
                  <a:pt x="9492395" y="2089976"/>
                  <a:pt x="9707238" y="1876866"/>
                  <a:pt x="9760514" y="1608087"/>
                </a:cubicBezTo>
                <a:close/>
                <a:moveTo>
                  <a:pt x="8366649" y="1608087"/>
                </a:moveTo>
                <a:cubicBezTo>
                  <a:pt x="8419925" y="1876866"/>
                  <a:pt x="8634768" y="2089976"/>
                  <a:pt x="8909958" y="2148655"/>
                </a:cubicBezTo>
                <a:cubicBezTo>
                  <a:pt x="8856683" y="1879876"/>
                  <a:pt x="8641839" y="1666766"/>
                  <a:pt x="8366649" y="1608087"/>
                </a:cubicBezTo>
                <a:close/>
                <a:moveTo>
                  <a:pt x="8068363" y="1608087"/>
                </a:moveTo>
                <a:cubicBezTo>
                  <a:pt x="7793173" y="1666766"/>
                  <a:pt x="7578329" y="1879876"/>
                  <a:pt x="7525054" y="2148655"/>
                </a:cubicBezTo>
                <a:cubicBezTo>
                  <a:pt x="7800244" y="2089976"/>
                  <a:pt x="8015087" y="1876866"/>
                  <a:pt x="8068363" y="1608087"/>
                </a:cubicBezTo>
                <a:close/>
                <a:moveTo>
                  <a:pt x="6674498" y="1608087"/>
                </a:moveTo>
                <a:cubicBezTo>
                  <a:pt x="6727774" y="1876866"/>
                  <a:pt x="6942617" y="2089976"/>
                  <a:pt x="7217807" y="2148655"/>
                </a:cubicBezTo>
                <a:cubicBezTo>
                  <a:pt x="7164532" y="1879876"/>
                  <a:pt x="6949688" y="1666766"/>
                  <a:pt x="6674498" y="1608087"/>
                </a:cubicBezTo>
                <a:close/>
                <a:moveTo>
                  <a:pt x="6376212" y="1608087"/>
                </a:moveTo>
                <a:cubicBezTo>
                  <a:pt x="6101022" y="1666766"/>
                  <a:pt x="5886178" y="1879876"/>
                  <a:pt x="5832903" y="2148655"/>
                </a:cubicBezTo>
                <a:cubicBezTo>
                  <a:pt x="6108093" y="2089976"/>
                  <a:pt x="6322936" y="1876866"/>
                  <a:pt x="6376212" y="1608087"/>
                </a:cubicBezTo>
                <a:close/>
                <a:moveTo>
                  <a:pt x="4982347" y="1608087"/>
                </a:moveTo>
                <a:cubicBezTo>
                  <a:pt x="5035623" y="1876866"/>
                  <a:pt x="5250466" y="2089976"/>
                  <a:pt x="5525656" y="2148655"/>
                </a:cubicBezTo>
                <a:cubicBezTo>
                  <a:pt x="5472381" y="1879876"/>
                  <a:pt x="5257537" y="1666766"/>
                  <a:pt x="4982347" y="1608087"/>
                </a:cubicBezTo>
                <a:close/>
                <a:moveTo>
                  <a:pt x="4684061" y="1608087"/>
                </a:moveTo>
                <a:cubicBezTo>
                  <a:pt x="4408871" y="1666766"/>
                  <a:pt x="4194027" y="1879876"/>
                  <a:pt x="4140752" y="2148655"/>
                </a:cubicBezTo>
                <a:cubicBezTo>
                  <a:pt x="4415942" y="2089976"/>
                  <a:pt x="4630785" y="1876866"/>
                  <a:pt x="4684061" y="1608087"/>
                </a:cubicBezTo>
                <a:close/>
                <a:moveTo>
                  <a:pt x="3290196" y="1608087"/>
                </a:moveTo>
                <a:cubicBezTo>
                  <a:pt x="3343472" y="1876866"/>
                  <a:pt x="3558315" y="2089976"/>
                  <a:pt x="3833505" y="2148655"/>
                </a:cubicBezTo>
                <a:cubicBezTo>
                  <a:pt x="3780230" y="1879876"/>
                  <a:pt x="3565386" y="1666766"/>
                  <a:pt x="3290196" y="1608087"/>
                </a:cubicBezTo>
                <a:close/>
                <a:moveTo>
                  <a:pt x="2991910" y="1608087"/>
                </a:moveTo>
                <a:cubicBezTo>
                  <a:pt x="2716720" y="1666766"/>
                  <a:pt x="2501876" y="1879876"/>
                  <a:pt x="2448601" y="2148655"/>
                </a:cubicBezTo>
                <a:cubicBezTo>
                  <a:pt x="2723791" y="2089976"/>
                  <a:pt x="2938634" y="1876866"/>
                  <a:pt x="2991910" y="1608087"/>
                </a:cubicBezTo>
                <a:close/>
                <a:moveTo>
                  <a:pt x="1598045" y="1608087"/>
                </a:moveTo>
                <a:cubicBezTo>
                  <a:pt x="1651321" y="1876866"/>
                  <a:pt x="1866164" y="2089976"/>
                  <a:pt x="2141354" y="2148655"/>
                </a:cubicBezTo>
                <a:cubicBezTo>
                  <a:pt x="2088079" y="1879876"/>
                  <a:pt x="1873235" y="1666766"/>
                  <a:pt x="1598045" y="1608087"/>
                </a:cubicBezTo>
                <a:close/>
                <a:moveTo>
                  <a:pt x="1299759" y="1608087"/>
                </a:moveTo>
                <a:cubicBezTo>
                  <a:pt x="1024569" y="1666766"/>
                  <a:pt x="809725" y="1879876"/>
                  <a:pt x="756450" y="2148655"/>
                </a:cubicBezTo>
                <a:cubicBezTo>
                  <a:pt x="1031640" y="2089976"/>
                  <a:pt x="1246483" y="1876866"/>
                  <a:pt x="1299759" y="1608087"/>
                </a:cubicBezTo>
                <a:close/>
                <a:moveTo>
                  <a:pt x="0" y="1504081"/>
                </a:moveTo>
                <a:cubicBezTo>
                  <a:pt x="306658" y="1594561"/>
                  <a:pt x="537576" y="1851117"/>
                  <a:pt x="582690" y="2165262"/>
                </a:cubicBezTo>
                <a:cubicBezTo>
                  <a:pt x="582857" y="2165315"/>
                  <a:pt x="583026" y="2165320"/>
                  <a:pt x="583195" y="2165325"/>
                </a:cubicBezTo>
                <a:lnTo>
                  <a:pt x="583735" y="2171962"/>
                </a:lnTo>
                <a:cubicBezTo>
                  <a:pt x="588792" y="2201969"/>
                  <a:pt x="591242" y="2232611"/>
                  <a:pt x="591199" y="2263693"/>
                </a:cubicBezTo>
                <a:cubicBezTo>
                  <a:pt x="592511" y="2269279"/>
                  <a:pt x="592570" y="2274903"/>
                  <a:pt x="592570" y="2280541"/>
                </a:cubicBezTo>
                <a:cubicBezTo>
                  <a:pt x="592570" y="2284333"/>
                  <a:pt x="592543" y="2288119"/>
                  <a:pt x="591977" y="2291891"/>
                </a:cubicBezTo>
                <a:lnTo>
                  <a:pt x="591478" y="2291858"/>
                </a:lnTo>
                <a:lnTo>
                  <a:pt x="591452" y="2292349"/>
                </a:lnTo>
                <a:lnTo>
                  <a:pt x="574334" y="2290736"/>
                </a:lnTo>
                <a:cubicBezTo>
                  <a:pt x="541959" y="2290213"/>
                  <a:pt x="510079" y="2287255"/>
                  <a:pt x="478907" y="2281745"/>
                </a:cubicBezTo>
                <a:cubicBezTo>
                  <a:pt x="473330" y="2282161"/>
                  <a:pt x="468001" y="2281220"/>
                  <a:pt x="462690" y="2280217"/>
                </a:cubicBezTo>
                <a:lnTo>
                  <a:pt x="462574" y="2279078"/>
                </a:lnTo>
                <a:cubicBezTo>
                  <a:pt x="282200" y="2249456"/>
                  <a:pt x="121485" y="2164343"/>
                  <a:pt x="0" y="2042401"/>
                </a:cubicBezTo>
                <a:lnTo>
                  <a:pt x="0" y="1837231"/>
                </a:lnTo>
                <a:cubicBezTo>
                  <a:pt x="97584" y="1993737"/>
                  <a:pt x="258975" y="2108093"/>
                  <a:pt x="449203" y="2148655"/>
                </a:cubicBezTo>
                <a:cubicBezTo>
                  <a:pt x="402182" y="1911427"/>
                  <a:pt x="229297" y="1717565"/>
                  <a:pt x="0" y="1635380"/>
                </a:cubicBezTo>
                <a:close/>
                <a:moveTo>
                  <a:pt x="11608704" y="1464394"/>
                </a:moveTo>
                <a:lnTo>
                  <a:pt x="11625791" y="1466004"/>
                </a:lnTo>
                <a:cubicBezTo>
                  <a:pt x="11658177" y="1466527"/>
                  <a:pt x="11690070" y="1469485"/>
                  <a:pt x="11721253" y="1474998"/>
                </a:cubicBezTo>
                <a:cubicBezTo>
                  <a:pt x="11726829" y="1474582"/>
                  <a:pt x="11732157" y="1475523"/>
                  <a:pt x="11737466" y="1476525"/>
                </a:cubicBezTo>
                <a:lnTo>
                  <a:pt x="11737583" y="1477664"/>
                </a:lnTo>
                <a:cubicBezTo>
                  <a:pt x="11914088" y="1506650"/>
                  <a:pt x="12071767" y="1588774"/>
                  <a:pt x="12192000" y="1706842"/>
                </a:cubicBezTo>
                <a:lnTo>
                  <a:pt x="12192000" y="1906833"/>
                </a:lnTo>
                <a:cubicBezTo>
                  <a:pt x="12093732" y="1756811"/>
                  <a:pt x="11935983" y="1647542"/>
                  <a:pt x="11750953" y="1608088"/>
                </a:cubicBezTo>
                <a:cubicBezTo>
                  <a:pt x="11797422" y="1842524"/>
                  <a:pt x="11966808" y="2034608"/>
                  <a:pt x="12192000" y="2118654"/>
                </a:cubicBezTo>
                <a:lnTo>
                  <a:pt x="12192000" y="2250657"/>
                </a:lnTo>
                <a:cubicBezTo>
                  <a:pt x="11889465" y="2157681"/>
                  <a:pt x="11662185" y="1902872"/>
                  <a:pt x="11617468" y="1591480"/>
                </a:cubicBezTo>
                <a:cubicBezTo>
                  <a:pt x="11617300" y="1591427"/>
                  <a:pt x="11617132" y="1591423"/>
                  <a:pt x="11616962" y="1591418"/>
                </a:cubicBezTo>
                <a:lnTo>
                  <a:pt x="11616424" y="1584794"/>
                </a:lnTo>
                <a:cubicBezTo>
                  <a:pt x="11611365" y="1554782"/>
                  <a:pt x="11608914" y="1524133"/>
                  <a:pt x="11608957" y="1493044"/>
                </a:cubicBezTo>
                <a:cubicBezTo>
                  <a:pt x="11607645" y="1487460"/>
                  <a:pt x="11607586" y="1481838"/>
                  <a:pt x="11607586" y="1476202"/>
                </a:cubicBezTo>
                <a:lnTo>
                  <a:pt x="11608180" y="1464851"/>
                </a:lnTo>
                <a:lnTo>
                  <a:pt x="11608678" y="1464884"/>
                </a:lnTo>
                <a:close/>
                <a:moveTo>
                  <a:pt x="11594916" y="1464394"/>
                </a:moveTo>
                <a:lnTo>
                  <a:pt x="11594942" y="1464884"/>
                </a:lnTo>
                <a:lnTo>
                  <a:pt x="11595440" y="1464852"/>
                </a:lnTo>
                <a:lnTo>
                  <a:pt x="11596034" y="1476202"/>
                </a:lnTo>
                <a:cubicBezTo>
                  <a:pt x="11596034" y="1481838"/>
                  <a:pt x="11595975" y="1487460"/>
                  <a:pt x="11594663" y="1493044"/>
                </a:cubicBezTo>
                <a:cubicBezTo>
                  <a:pt x="11594706" y="1524133"/>
                  <a:pt x="11592255" y="1554782"/>
                  <a:pt x="11587196" y="1584794"/>
                </a:cubicBezTo>
                <a:lnTo>
                  <a:pt x="11586658" y="1591418"/>
                </a:lnTo>
                <a:cubicBezTo>
                  <a:pt x="11586488" y="1591423"/>
                  <a:pt x="11586320" y="1591427"/>
                  <a:pt x="11586152" y="1591480"/>
                </a:cubicBezTo>
                <a:cubicBezTo>
                  <a:pt x="11535877" y="1941574"/>
                  <a:pt x="11254838" y="2220146"/>
                  <a:pt x="10895987" y="2279078"/>
                </a:cubicBezTo>
                <a:lnTo>
                  <a:pt x="10895871" y="2280217"/>
                </a:lnTo>
                <a:cubicBezTo>
                  <a:pt x="10890560" y="2281220"/>
                  <a:pt x="10885231" y="2282161"/>
                  <a:pt x="10879654" y="2281745"/>
                </a:cubicBezTo>
                <a:cubicBezTo>
                  <a:pt x="10848482" y="2287255"/>
                  <a:pt x="10816602" y="2290213"/>
                  <a:pt x="10784227" y="2290736"/>
                </a:cubicBezTo>
                <a:lnTo>
                  <a:pt x="10767109" y="2292349"/>
                </a:lnTo>
                <a:lnTo>
                  <a:pt x="10767083" y="2291858"/>
                </a:lnTo>
                <a:lnTo>
                  <a:pt x="10766584" y="2291891"/>
                </a:lnTo>
                <a:cubicBezTo>
                  <a:pt x="10766018" y="2288119"/>
                  <a:pt x="10765991" y="2284333"/>
                  <a:pt x="10765991" y="2280541"/>
                </a:cubicBezTo>
                <a:cubicBezTo>
                  <a:pt x="10765991" y="2274903"/>
                  <a:pt x="10766050" y="2269279"/>
                  <a:pt x="10767362" y="2263693"/>
                </a:cubicBezTo>
                <a:cubicBezTo>
                  <a:pt x="10767319" y="2232611"/>
                  <a:pt x="10769769" y="2201969"/>
                  <a:pt x="10774826" y="2171962"/>
                </a:cubicBezTo>
                <a:lnTo>
                  <a:pt x="10775366" y="2165325"/>
                </a:lnTo>
                <a:cubicBezTo>
                  <a:pt x="10775535" y="2165320"/>
                  <a:pt x="10775704" y="2165315"/>
                  <a:pt x="10775872" y="2165262"/>
                </a:cubicBezTo>
                <a:cubicBezTo>
                  <a:pt x="10826148" y="1815167"/>
                  <a:pt x="11107187" y="1536596"/>
                  <a:pt x="11466037" y="1477664"/>
                </a:cubicBezTo>
                <a:lnTo>
                  <a:pt x="11466154" y="1476525"/>
                </a:lnTo>
                <a:cubicBezTo>
                  <a:pt x="11471463" y="1475523"/>
                  <a:pt x="11476791" y="1474582"/>
                  <a:pt x="11482367" y="1474998"/>
                </a:cubicBezTo>
                <a:cubicBezTo>
                  <a:pt x="11513550" y="1469485"/>
                  <a:pt x="11545443" y="1466527"/>
                  <a:pt x="11577829" y="1466004"/>
                </a:cubicBezTo>
                <a:close/>
                <a:moveTo>
                  <a:pt x="9916551" y="1464394"/>
                </a:moveTo>
                <a:lnTo>
                  <a:pt x="9933638" y="1466004"/>
                </a:lnTo>
                <a:cubicBezTo>
                  <a:pt x="9966024" y="1466527"/>
                  <a:pt x="9997917" y="1469485"/>
                  <a:pt x="10029100" y="1474998"/>
                </a:cubicBezTo>
                <a:cubicBezTo>
                  <a:pt x="10034676" y="1474582"/>
                  <a:pt x="10040004" y="1475523"/>
                  <a:pt x="10045313" y="1476525"/>
                </a:cubicBezTo>
                <a:lnTo>
                  <a:pt x="10045430" y="1477664"/>
                </a:lnTo>
                <a:cubicBezTo>
                  <a:pt x="10404280" y="1536596"/>
                  <a:pt x="10685319" y="1815167"/>
                  <a:pt x="10735596" y="2165262"/>
                </a:cubicBezTo>
                <a:cubicBezTo>
                  <a:pt x="10735763" y="2165315"/>
                  <a:pt x="10735932" y="2165320"/>
                  <a:pt x="10736101" y="2165325"/>
                </a:cubicBezTo>
                <a:lnTo>
                  <a:pt x="10736641" y="2171962"/>
                </a:lnTo>
                <a:cubicBezTo>
                  <a:pt x="10741698" y="2201969"/>
                  <a:pt x="10744148" y="2232611"/>
                  <a:pt x="10744105" y="2263693"/>
                </a:cubicBezTo>
                <a:cubicBezTo>
                  <a:pt x="10745417" y="2269279"/>
                  <a:pt x="10745476" y="2274903"/>
                  <a:pt x="10745476" y="2280541"/>
                </a:cubicBezTo>
                <a:cubicBezTo>
                  <a:pt x="10745476" y="2284333"/>
                  <a:pt x="10745449" y="2288119"/>
                  <a:pt x="10744883" y="2291891"/>
                </a:cubicBezTo>
                <a:lnTo>
                  <a:pt x="10744384" y="2291858"/>
                </a:lnTo>
                <a:lnTo>
                  <a:pt x="10744358" y="2292349"/>
                </a:lnTo>
                <a:lnTo>
                  <a:pt x="10727240" y="2290736"/>
                </a:lnTo>
                <a:cubicBezTo>
                  <a:pt x="10694865" y="2290213"/>
                  <a:pt x="10662985" y="2287255"/>
                  <a:pt x="10631813" y="2281745"/>
                </a:cubicBezTo>
                <a:cubicBezTo>
                  <a:pt x="10626236" y="2282161"/>
                  <a:pt x="10620907" y="2281220"/>
                  <a:pt x="10615596" y="2280217"/>
                </a:cubicBezTo>
                <a:lnTo>
                  <a:pt x="10615480" y="2279078"/>
                </a:lnTo>
                <a:cubicBezTo>
                  <a:pt x="10256629" y="2220146"/>
                  <a:pt x="9975590" y="1941574"/>
                  <a:pt x="9925315" y="1591480"/>
                </a:cubicBezTo>
                <a:cubicBezTo>
                  <a:pt x="9925147" y="1591427"/>
                  <a:pt x="9924979" y="1591423"/>
                  <a:pt x="9924809" y="1591418"/>
                </a:cubicBezTo>
                <a:lnTo>
                  <a:pt x="9924271" y="1584794"/>
                </a:lnTo>
                <a:cubicBezTo>
                  <a:pt x="9919212" y="1554782"/>
                  <a:pt x="9916761" y="1524133"/>
                  <a:pt x="9916804" y="1493044"/>
                </a:cubicBezTo>
                <a:cubicBezTo>
                  <a:pt x="9915492" y="1487460"/>
                  <a:pt x="9915433" y="1481838"/>
                  <a:pt x="9915433" y="1476202"/>
                </a:cubicBezTo>
                <a:lnTo>
                  <a:pt x="9916027" y="1464852"/>
                </a:lnTo>
                <a:lnTo>
                  <a:pt x="9916525" y="1464884"/>
                </a:lnTo>
                <a:close/>
                <a:moveTo>
                  <a:pt x="9902763" y="1464394"/>
                </a:moveTo>
                <a:lnTo>
                  <a:pt x="9902789" y="1464884"/>
                </a:lnTo>
                <a:lnTo>
                  <a:pt x="9903287" y="1464852"/>
                </a:lnTo>
                <a:lnTo>
                  <a:pt x="9903881" y="1476202"/>
                </a:lnTo>
                <a:cubicBezTo>
                  <a:pt x="9903881" y="1481838"/>
                  <a:pt x="9903822" y="1487460"/>
                  <a:pt x="9902510" y="1493044"/>
                </a:cubicBezTo>
                <a:cubicBezTo>
                  <a:pt x="9902553" y="1524133"/>
                  <a:pt x="9900102" y="1554782"/>
                  <a:pt x="9895043" y="1584794"/>
                </a:cubicBezTo>
                <a:lnTo>
                  <a:pt x="9894505" y="1591418"/>
                </a:lnTo>
                <a:cubicBezTo>
                  <a:pt x="9894335" y="1591423"/>
                  <a:pt x="9894167" y="1591427"/>
                  <a:pt x="9893999" y="1591480"/>
                </a:cubicBezTo>
                <a:cubicBezTo>
                  <a:pt x="9843724" y="1941574"/>
                  <a:pt x="9562685" y="2220146"/>
                  <a:pt x="9203834" y="2279078"/>
                </a:cubicBezTo>
                <a:lnTo>
                  <a:pt x="9203718" y="2280217"/>
                </a:lnTo>
                <a:cubicBezTo>
                  <a:pt x="9198407" y="2281220"/>
                  <a:pt x="9193078" y="2282161"/>
                  <a:pt x="9187501" y="2281745"/>
                </a:cubicBezTo>
                <a:cubicBezTo>
                  <a:pt x="9156329" y="2287255"/>
                  <a:pt x="9124449" y="2290213"/>
                  <a:pt x="9092074" y="2290736"/>
                </a:cubicBezTo>
                <a:lnTo>
                  <a:pt x="9074956" y="2292349"/>
                </a:lnTo>
                <a:lnTo>
                  <a:pt x="9074930" y="2291858"/>
                </a:lnTo>
                <a:lnTo>
                  <a:pt x="9074431" y="2291891"/>
                </a:lnTo>
                <a:cubicBezTo>
                  <a:pt x="9073865" y="2288119"/>
                  <a:pt x="9073838" y="2284333"/>
                  <a:pt x="9073838" y="2280541"/>
                </a:cubicBezTo>
                <a:cubicBezTo>
                  <a:pt x="9073838" y="2274903"/>
                  <a:pt x="9073897" y="2269279"/>
                  <a:pt x="9075209" y="2263693"/>
                </a:cubicBezTo>
                <a:cubicBezTo>
                  <a:pt x="9075166" y="2232611"/>
                  <a:pt x="9077616" y="2201969"/>
                  <a:pt x="9082673" y="2171962"/>
                </a:cubicBezTo>
                <a:lnTo>
                  <a:pt x="9083213" y="2165325"/>
                </a:lnTo>
                <a:cubicBezTo>
                  <a:pt x="9083382" y="2165320"/>
                  <a:pt x="9083551" y="2165315"/>
                  <a:pt x="9083718" y="2165262"/>
                </a:cubicBezTo>
                <a:cubicBezTo>
                  <a:pt x="9133995" y="1815167"/>
                  <a:pt x="9415034" y="1536596"/>
                  <a:pt x="9773884" y="1477664"/>
                </a:cubicBezTo>
                <a:lnTo>
                  <a:pt x="9774001" y="1476525"/>
                </a:lnTo>
                <a:cubicBezTo>
                  <a:pt x="9779310" y="1475523"/>
                  <a:pt x="9784638" y="1474582"/>
                  <a:pt x="9790214" y="1474998"/>
                </a:cubicBezTo>
                <a:cubicBezTo>
                  <a:pt x="9821397" y="1469485"/>
                  <a:pt x="9853290" y="1466527"/>
                  <a:pt x="9885676" y="1466004"/>
                </a:cubicBezTo>
                <a:close/>
                <a:moveTo>
                  <a:pt x="8224400" y="1464394"/>
                </a:moveTo>
                <a:lnTo>
                  <a:pt x="8241488" y="1466004"/>
                </a:lnTo>
                <a:cubicBezTo>
                  <a:pt x="8273873" y="1466527"/>
                  <a:pt x="8305766" y="1469485"/>
                  <a:pt x="8336949" y="1474998"/>
                </a:cubicBezTo>
                <a:cubicBezTo>
                  <a:pt x="8342525" y="1474582"/>
                  <a:pt x="8347853" y="1475523"/>
                  <a:pt x="8353162" y="1476525"/>
                </a:cubicBezTo>
                <a:lnTo>
                  <a:pt x="8353279" y="1477664"/>
                </a:lnTo>
                <a:cubicBezTo>
                  <a:pt x="8712129" y="1536596"/>
                  <a:pt x="8993168" y="1815167"/>
                  <a:pt x="9043444" y="2165262"/>
                </a:cubicBezTo>
                <a:cubicBezTo>
                  <a:pt x="9043612" y="2165315"/>
                  <a:pt x="9043781" y="2165320"/>
                  <a:pt x="9043950" y="2165325"/>
                </a:cubicBezTo>
                <a:lnTo>
                  <a:pt x="9044490" y="2171962"/>
                </a:lnTo>
                <a:cubicBezTo>
                  <a:pt x="9049547" y="2201969"/>
                  <a:pt x="9051997" y="2232611"/>
                  <a:pt x="9051954" y="2263693"/>
                </a:cubicBezTo>
                <a:cubicBezTo>
                  <a:pt x="9053266" y="2269279"/>
                  <a:pt x="9053325" y="2274903"/>
                  <a:pt x="9053325" y="2280541"/>
                </a:cubicBezTo>
                <a:cubicBezTo>
                  <a:pt x="9053325" y="2284333"/>
                  <a:pt x="9053298" y="2288119"/>
                  <a:pt x="9052732" y="2291891"/>
                </a:cubicBezTo>
                <a:lnTo>
                  <a:pt x="9052233" y="2291858"/>
                </a:lnTo>
                <a:lnTo>
                  <a:pt x="9052207" y="2292349"/>
                </a:lnTo>
                <a:lnTo>
                  <a:pt x="9035089" y="2290736"/>
                </a:lnTo>
                <a:cubicBezTo>
                  <a:pt x="9002714" y="2290213"/>
                  <a:pt x="8970834" y="2287255"/>
                  <a:pt x="8939662" y="2281745"/>
                </a:cubicBezTo>
                <a:cubicBezTo>
                  <a:pt x="8934085" y="2282161"/>
                  <a:pt x="8928756" y="2281220"/>
                  <a:pt x="8923445" y="2280217"/>
                </a:cubicBezTo>
                <a:lnTo>
                  <a:pt x="8923329" y="2279078"/>
                </a:lnTo>
                <a:cubicBezTo>
                  <a:pt x="8564478" y="2220146"/>
                  <a:pt x="8283439" y="1941574"/>
                  <a:pt x="8233164" y="1591480"/>
                </a:cubicBezTo>
                <a:cubicBezTo>
                  <a:pt x="8232996" y="1591427"/>
                  <a:pt x="8232828" y="1591423"/>
                  <a:pt x="8232658" y="1591418"/>
                </a:cubicBezTo>
                <a:lnTo>
                  <a:pt x="8232120" y="1584794"/>
                </a:lnTo>
                <a:cubicBezTo>
                  <a:pt x="8227061" y="1554782"/>
                  <a:pt x="8224611" y="1524133"/>
                  <a:pt x="8224653" y="1493044"/>
                </a:cubicBezTo>
                <a:cubicBezTo>
                  <a:pt x="8223341" y="1487460"/>
                  <a:pt x="8223282" y="1481838"/>
                  <a:pt x="8223282" y="1476202"/>
                </a:cubicBezTo>
                <a:lnTo>
                  <a:pt x="8223876" y="1464852"/>
                </a:lnTo>
                <a:lnTo>
                  <a:pt x="8224374" y="1464884"/>
                </a:lnTo>
                <a:close/>
                <a:moveTo>
                  <a:pt x="8210612" y="1464394"/>
                </a:moveTo>
                <a:lnTo>
                  <a:pt x="8210638" y="1464884"/>
                </a:lnTo>
                <a:lnTo>
                  <a:pt x="8211136" y="1464852"/>
                </a:lnTo>
                <a:lnTo>
                  <a:pt x="8211730" y="1476202"/>
                </a:lnTo>
                <a:cubicBezTo>
                  <a:pt x="8211730" y="1481838"/>
                  <a:pt x="8211672" y="1487460"/>
                  <a:pt x="8210360" y="1493044"/>
                </a:cubicBezTo>
                <a:cubicBezTo>
                  <a:pt x="8210402" y="1524133"/>
                  <a:pt x="8207951" y="1554782"/>
                  <a:pt x="8202893" y="1584794"/>
                </a:cubicBezTo>
                <a:lnTo>
                  <a:pt x="8202354" y="1591418"/>
                </a:lnTo>
                <a:cubicBezTo>
                  <a:pt x="8202185" y="1591423"/>
                  <a:pt x="8202016" y="1591427"/>
                  <a:pt x="8201849" y="1591480"/>
                </a:cubicBezTo>
                <a:cubicBezTo>
                  <a:pt x="8151573" y="1941574"/>
                  <a:pt x="7870534" y="2220146"/>
                  <a:pt x="7511683" y="2279078"/>
                </a:cubicBezTo>
                <a:lnTo>
                  <a:pt x="7511567" y="2280217"/>
                </a:lnTo>
                <a:cubicBezTo>
                  <a:pt x="7506256" y="2281220"/>
                  <a:pt x="7500927" y="2282161"/>
                  <a:pt x="7495350" y="2281745"/>
                </a:cubicBezTo>
                <a:cubicBezTo>
                  <a:pt x="7464178" y="2287255"/>
                  <a:pt x="7432298" y="2290213"/>
                  <a:pt x="7399924" y="2290736"/>
                </a:cubicBezTo>
                <a:lnTo>
                  <a:pt x="7382805" y="2292349"/>
                </a:lnTo>
                <a:lnTo>
                  <a:pt x="7382779" y="2291858"/>
                </a:lnTo>
                <a:lnTo>
                  <a:pt x="7382280" y="2291891"/>
                </a:lnTo>
                <a:cubicBezTo>
                  <a:pt x="7381714" y="2288119"/>
                  <a:pt x="7381687" y="2284333"/>
                  <a:pt x="7381687" y="2280541"/>
                </a:cubicBezTo>
                <a:cubicBezTo>
                  <a:pt x="7381687" y="2274903"/>
                  <a:pt x="7381746" y="2269279"/>
                  <a:pt x="7383058" y="2263693"/>
                </a:cubicBezTo>
                <a:cubicBezTo>
                  <a:pt x="7383016" y="2232611"/>
                  <a:pt x="7385465" y="2201969"/>
                  <a:pt x="7390522" y="2171962"/>
                </a:cubicBezTo>
                <a:lnTo>
                  <a:pt x="7391062" y="2165325"/>
                </a:lnTo>
                <a:cubicBezTo>
                  <a:pt x="7391231" y="2165320"/>
                  <a:pt x="7391400" y="2165315"/>
                  <a:pt x="7391568" y="2165262"/>
                </a:cubicBezTo>
                <a:cubicBezTo>
                  <a:pt x="7441844" y="1815167"/>
                  <a:pt x="7722883" y="1536596"/>
                  <a:pt x="8081734" y="1477664"/>
                </a:cubicBezTo>
                <a:lnTo>
                  <a:pt x="8081851" y="1476525"/>
                </a:lnTo>
                <a:cubicBezTo>
                  <a:pt x="8087159" y="1475523"/>
                  <a:pt x="8092487" y="1474582"/>
                  <a:pt x="8098063" y="1474998"/>
                </a:cubicBezTo>
                <a:cubicBezTo>
                  <a:pt x="8129247" y="1469485"/>
                  <a:pt x="8161139" y="1466527"/>
                  <a:pt x="8193525" y="1466004"/>
                </a:cubicBezTo>
                <a:close/>
                <a:moveTo>
                  <a:pt x="6532249" y="1464394"/>
                </a:moveTo>
                <a:lnTo>
                  <a:pt x="6549337" y="1466004"/>
                </a:lnTo>
                <a:cubicBezTo>
                  <a:pt x="6581722" y="1466527"/>
                  <a:pt x="6613615" y="1469485"/>
                  <a:pt x="6644798" y="1474998"/>
                </a:cubicBezTo>
                <a:cubicBezTo>
                  <a:pt x="6650374" y="1474582"/>
                  <a:pt x="6655702" y="1475523"/>
                  <a:pt x="6661011" y="1476525"/>
                </a:cubicBezTo>
                <a:lnTo>
                  <a:pt x="6661128" y="1477664"/>
                </a:lnTo>
                <a:cubicBezTo>
                  <a:pt x="7019978" y="1536596"/>
                  <a:pt x="7301017" y="1815167"/>
                  <a:pt x="7351294" y="2165262"/>
                </a:cubicBezTo>
                <a:cubicBezTo>
                  <a:pt x="7351461" y="2165315"/>
                  <a:pt x="7351631" y="2165320"/>
                  <a:pt x="7351799" y="2165325"/>
                </a:cubicBezTo>
                <a:lnTo>
                  <a:pt x="7352340" y="2171962"/>
                </a:lnTo>
                <a:cubicBezTo>
                  <a:pt x="7357396" y="2201969"/>
                  <a:pt x="7359846" y="2232611"/>
                  <a:pt x="7359804" y="2263693"/>
                </a:cubicBezTo>
                <a:cubicBezTo>
                  <a:pt x="7361116" y="2269279"/>
                  <a:pt x="7361174" y="2274903"/>
                  <a:pt x="7361174" y="2280541"/>
                </a:cubicBezTo>
                <a:cubicBezTo>
                  <a:pt x="7361174" y="2284333"/>
                  <a:pt x="7361147" y="2288119"/>
                  <a:pt x="7360581" y="2291891"/>
                </a:cubicBezTo>
                <a:lnTo>
                  <a:pt x="7360082" y="2291858"/>
                </a:lnTo>
                <a:lnTo>
                  <a:pt x="7360056" y="2292349"/>
                </a:lnTo>
                <a:lnTo>
                  <a:pt x="7342938" y="2290736"/>
                </a:lnTo>
                <a:cubicBezTo>
                  <a:pt x="7310564" y="2290213"/>
                  <a:pt x="7278683" y="2287255"/>
                  <a:pt x="7247511" y="2281745"/>
                </a:cubicBezTo>
                <a:cubicBezTo>
                  <a:pt x="7241934" y="2282161"/>
                  <a:pt x="7236605" y="2281220"/>
                  <a:pt x="7231295" y="2280217"/>
                </a:cubicBezTo>
                <a:lnTo>
                  <a:pt x="7231179" y="2279078"/>
                </a:lnTo>
                <a:cubicBezTo>
                  <a:pt x="6872327" y="2220146"/>
                  <a:pt x="6591288" y="1941574"/>
                  <a:pt x="6541013" y="1591480"/>
                </a:cubicBezTo>
                <a:cubicBezTo>
                  <a:pt x="6540845" y="1591427"/>
                  <a:pt x="6540677" y="1591423"/>
                  <a:pt x="6540507" y="1591418"/>
                </a:cubicBezTo>
                <a:lnTo>
                  <a:pt x="6539969" y="1584794"/>
                </a:lnTo>
                <a:cubicBezTo>
                  <a:pt x="6534910" y="1554782"/>
                  <a:pt x="6532460" y="1524133"/>
                  <a:pt x="6532502" y="1493044"/>
                </a:cubicBezTo>
                <a:cubicBezTo>
                  <a:pt x="6531190" y="1487460"/>
                  <a:pt x="6531131" y="1481838"/>
                  <a:pt x="6531131" y="1476202"/>
                </a:cubicBezTo>
                <a:lnTo>
                  <a:pt x="6531725" y="1464852"/>
                </a:lnTo>
                <a:lnTo>
                  <a:pt x="6532223" y="1464884"/>
                </a:lnTo>
                <a:close/>
                <a:moveTo>
                  <a:pt x="6518461" y="1464394"/>
                </a:moveTo>
                <a:lnTo>
                  <a:pt x="6518487" y="1464884"/>
                </a:lnTo>
                <a:lnTo>
                  <a:pt x="6518985" y="1464852"/>
                </a:lnTo>
                <a:lnTo>
                  <a:pt x="6519579" y="1476202"/>
                </a:lnTo>
                <a:cubicBezTo>
                  <a:pt x="6519579" y="1481838"/>
                  <a:pt x="6519520" y="1487460"/>
                  <a:pt x="6518208" y="1493044"/>
                </a:cubicBezTo>
                <a:cubicBezTo>
                  <a:pt x="6518250" y="1524133"/>
                  <a:pt x="6515800" y="1554782"/>
                  <a:pt x="6510741" y="1584794"/>
                </a:cubicBezTo>
                <a:lnTo>
                  <a:pt x="6510203" y="1591418"/>
                </a:lnTo>
                <a:cubicBezTo>
                  <a:pt x="6510033" y="1591423"/>
                  <a:pt x="6509865" y="1591427"/>
                  <a:pt x="6509697" y="1591480"/>
                </a:cubicBezTo>
                <a:cubicBezTo>
                  <a:pt x="6459422" y="1941574"/>
                  <a:pt x="6178383" y="2220146"/>
                  <a:pt x="5819531" y="2279078"/>
                </a:cubicBezTo>
                <a:lnTo>
                  <a:pt x="5819415" y="2280217"/>
                </a:lnTo>
                <a:cubicBezTo>
                  <a:pt x="5814105" y="2281220"/>
                  <a:pt x="5808776" y="2282161"/>
                  <a:pt x="5803199" y="2281745"/>
                </a:cubicBezTo>
                <a:cubicBezTo>
                  <a:pt x="5772027" y="2287255"/>
                  <a:pt x="5740146" y="2290213"/>
                  <a:pt x="5707772" y="2290736"/>
                </a:cubicBezTo>
                <a:lnTo>
                  <a:pt x="5690654" y="2292349"/>
                </a:lnTo>
                <a:lnTo>
                  <a:pt x="5690628" y="2291858"/>
                </a:lnTo>
                <a:lnTo>
                  <a:pt x="5690129" y="2291891"/>
                </a:lnTo>
                <a:cubicBezTo>
                  <a:pt x="5689563" y="2288119"/>
                  <a:pt x="5689536" y="2284333"/>
                  <a:pt x="5689536" y="2280541"/>
                </a:cubicBezTo>
                <a:cubicBezTo>
                  <a:pt x="5689536" y="2274903"/>
                  <a:pt x="5689594" y="2269279"/>
                  <a:pt x="5690906" y="2263693"/>
                </a:cubicBezTo>
                <a:cubicBezTo>
                  <a:pt x="5690864" y="2232611"/>
                  <a:pt x="5693314" y="2201969"/>
                  <a:pt x="5698370" y="2171962"/>
                </a:cubicBezTo>
                <a:lnTo>
                  <a:pt x="5698911" y="2165325"/>
                </a:lnTo>
                <a:cubicBezTo>
                  <a:pt x="5699079" y="2165320"/>
                  <a:pt x="5699249" y="2165315"/>
                  <a:pt x="5699416" y="2165262"/>
                </a:cubicBezTo>
                <a:cubicBezTo>
                  <a:pt x="5749693" y="1815167"/>
                  <a:pt x="6030732" y="1536596"/>
                  <a:pt x="6389582" y="1477664"/>
                </a:cubicBezTo>
                <a:lnTo>
                  <a:pt x="6389699" y="1476525"/>
                </a:lnTo>
                <a:cubicBezTo>
                  <a:pt x="6395008" y="1475523"/>
                  <a:pt x="6400336" y="1474582"/>
                  <a:pt x="6405912" y="1474998"/>
                </a:cubicBezTo>
                <a:cubicBezTo>
                  <a:pt x="6437095" y="1469485"/>
                  <a:pt x="6468988" y="1466527"/>
                  <a:pt x="6501373" y="1466004"/>
                </a:cubicBezTo>
                <a:close/>
                <a:moveTo>
                  <a:pt x="4840098" y="1464394"/>
                </a:moveTo>
                <a:lnTo>
                  <a:pt x="4857185" y="1466004"/>
                </a:lnTo>
                <a:cubicBezTo>
                  <a:pt x="4889571" y="1466527"/>
                  <a:pt x="4921463" y="1469485"/>
                  <a:pt x="4952647" y="1474998"/>
                </a:cubicBezTo>
                <a:cubicBezTo>
                  <a:pt x="4958223" y="1474582"/>
                  <a:pt x="4963551" y="1475523"/>
                  <a:pt x="4968859" y="1476525"/>
                </a:cubicBezTo>
                <a:lnTo>
                  <a:pt x="4968976" y="1477664"/>
                </a:lnTo>
                <a:cubicBezTo>
                  <a:pt x="5327827" y="1536596"/>
                  <a:pt x="5608866" y="1815167"/>
                  <a:pt x="5659142" y="2165262"/>
                </a:cubicBezTo>
                <a:cubicBezTo>
                  <a:pt x="5659310" y="2165315"/>
                  <a:pt x="5659479" y="2165320"/>
                  <a:pt x="5659648" y="2165325"/>
                </a:cubicBezTo>
                <a:lnTo>
                  <a:pt x="5660188" y="2171962"/>
                </a:lnTo>
                <a:cubicBezTo>
                  <a:pt x="5665245" y="2201969"/>
                  <a:pt x="5667694" y="2232611"/>
                  <a:pt x="5667652" y="2263693"/>
                </a:cubicBezTo>
                <a:cubicBezTo>
                  <a:pt x="5668964" y="2269279"/>
                  <a:pt x="5669023" y="2274903"/>
                  <a:pt x="5669023" y="2280541"/>
                </a:cubicBezTo>
                <a:cubicBezTo>
                  <a:pt x="5669023" y="2284333"/>
                  <a:pt x="5668996" y="2288119"/>
                  <a:pt x="5668430" y="2291891"/>
                </a:cubicBezTo>
                <a:lnTo>
                  <a:pt x="5667931" y="2291858"/>
                </a:lnTo>
                <a:lnTo>
                  <a:pt x="5667905" y="2292349"/>
                </a:lnTo>
                <a:lnTo>
                  <a:pt x="5650786" y="2290736"/>
                </a:lnTo>
                <a:cubicBezTo>
                  <a:pt x="5618412" y="2290213"/>
                  <a:pt x="5586532" y="2287255"/>
                  <a:pt x="5555360" y="2281745"/>
                </a:cubicBezTo>
                <a:cubicBezTo>
                  <a:pt x="5549783" y="2282161"/>
                  <a:pt x="5544454" y="2281220"/>
                  <a:pt x="5539143" y="2280217"/>
                </a:cubicBezTo>
                <a:lnTo>
                  <a:pt x="5539027" y="2279078"/>
                </a:lnTo>
                <a:cubicBezTo>
                  <a:pt x="5180176" y="2220146"/>
                  <a:pt x="4899137" y="1941574"/>
                  <a:pt x="4848861" y="1591480"/>
                </a:cubicBezTo>
                <a:cubicBezTo>
                  <a:pt x="4848694" y="1591427"/>
                  <a:pt x="4848525" y="1591423"/>
                  <a:pt x="4848356" y="1591418"/>
                </a:cubicBezTo>
                <a:lnTo>
                  <a:pt x="4847817" y="1584794"/>
                </a:lnTo>
                <a:cubicBezTo>
                  <a:pt x="4842759" y="1554782"/>
                  <a:pt x="4840308" y="1524133"/>
                  <a:pt x="4840350" y="1493044"/>
                </a:cubicBezTo>
                <a:cubicBezTo>
                  <a:pt x="4839038" y="1487460"/>
                  <a:pt x="4838980" y="1481838"/>
                  <a:pt x="4838980" y="1476202"/>
                </a:cubicBezTo>
                <a:lnTo>
                  <a:pt x="4839574" y="1464852"/>
                </a:lnTo>
                <a:lnTo>
                  <a:pt x="4840072" y="1464884"/>
                </a:lnTo>
                <a:close/>
                <a:moveTo>
                  <a:pt x="4826310" y="1464394"/>
                </a:moveTo>
                <a:lnTo>
                  <a:pt x="4826336" y="1464884"/>
                </a:lnTo>
                <a:lnTo>
                  <a:pt x="4826834" y="1464852"/>
                </a:lnTo>
                <a:lnTo>
                  <a:pt x="4827428" y="1476202"/>
                </a:lnTo>
                <a:cubicBezTo>
                  <a:pt x="4827428" y="1481838"/>
                  <a:pt x="4827369" y="1487460"/>
                  <a:pt x="4826057" y="1493044"/>
                </a:cubicBezTo>
                <a:cubicBezTo>
                  <a:pt x="4826099" y="1524133"/>
                  <a:pt x="4823649" y="1554782"/>
                  <a:pt x="4818590" y="1584794"/>
                </a:cubicBezTo>
                <a:lnTo>
                  <a:pt x="4818052" y="1591418"/>
                </a:lnTo>
                <a:cubicBezTo>
                  <a:pt x="4817882" y="1591423"/>
                  <a:pt x="4817714" y="1591427"/>
                  <a:pt x="4817546" y="1591480"/>
                </a:cubicBezTo>
                <a:cubicBezTo>
                  <a:pt x="4767271" y="1941574"/>
                  <a:pt x="4486232" y="2220146"/>
                  <a:pt x="4127381" y="2279078"/>
                </a:cubicBezTo>
                <a:lnTo>
                  <a:pt x="4127264" y="2280217"/>
                </a:lnTo>
                <a:cubicBezTo>
                  <a:pt x="4121954" y="2281220"/>
                  <a:pt x="4116625" y="2282161"/>
                  <a:pt x="4111048" y="2281745"/>
                </a:cubicBezTo>
                <a:cubicBezTo>
                  <a:pt x="4079876" y="2287255"/>
                  <a:pt x="4047996" y="2290213"/>
                  <a:pt x="4015621" y="2290736"/>
                </a:cubicBezTo>
                <a:lnTo>
                  <a:pt x="3998503" y="2292349"/>
                </a:lnTo>
                <a:lnTo>
                  <a:pt x="3998477" y="2291858"/>
                </a:lnTo>
                <a:lnTo>
                  <a:pt x="3997978" y="2291891"/>
                </a:lnTo>
                <a:cubicBezTo>
                  <a:pt x="3997412" y="2288119"/>
                  <a:pt x="3997385" y="2284333"/>
                  <a:pt x="3997385" y="2280541"/>
                </a:cubicBezTo>
                <a:cubicBezTo>
                  <a:pt x="3997385" y="2274903"/>
                  <a:pt x="3997443" y="2269279"/>
                  <a:pt x="3998755" y="2263693"/>
                </a:cubicBezTo>
                <a:cubicBezTo>
                  <a:pt x="3998713" y="2232611"/>
                  <a:pt x="4001163" y="2201969"/>
                  <a:pt x="4006219" y="2171962"/>
                </a:cubicBezTo>
                <a:lnTo>
                  <a:pt x="4006760" y="2165325"/>
                </a:lnTo>
                <a:cubicBezTo>
                  <a:pt x="4006928" y="2165320"/>
                  <a:pt x="4007098" y="2165315"/>
                  <a:pt x="4007265" y="2165262"/>
                </a:cubicBezTo>
                <a:cubicBezTo>
                  <a:pt x="4057542" y="1815167"/>
                  <a:pt x="4338581" y="1536596"/>
                  <a:pt x="4697431" y="1477664"/>
                </a:cubicBezTo>
                <a:lnTo>
                  <a:pt x="4697548" y="1476525"/>
                </a:lnTo>
                <a:cubicBezTo>
                  <a:pt x="4702857" y="1475523"/>
                  <a:pt x="4708185" y="1474582"/>
                  <a:pt x="4713761" y="1474998"/>
                </a:cubicBezTo>
                <a:cubicBezTo>
                  <a:pt x="4744944" y="1469485"/>
                  <a:pt x="4776837" y="1466527"/>
                  <a:pt x="4809222" y="1466004"/>
                </a:cubicBezTo>
                <a:close/>
                <a:moveTo>
                  <a:pt x="3147947" y="1464394"/>
                </a:moveTo>
                <a:lnTo>
                  <a:pt x="3165034" y="1466004"/>
                </a:lnTo>
                <a:cubicBezTo>
                  <a:pt x="3197420" y="1466527"/>
                  <a:pt x="3229312" y="1469485"/>
                  <a:pt x="3260496" y="1474998"/>
                </a:cubicBezTo>
                <a:cubicBezTo>
                  <a:pt x="3266072" y="1474582"/>
                  <a:pt x="3271400" y="1475523"/>
                  <a:pt x="3276708" y="1476525"/>
                </a:cubicBezTo>
                <a:lnTo>
                  <a:pt x="3276826" y="1477664"/>
                </a:lnTo>
                <a:cubicBezTo>
                  <a:pt x="3635676" y="1536596"/>
                  <a:pt x="3916715" y="1815167"/>
                  <a:pt x="3966991" y="2165262"/>
                </a:cubicBezTo>
                <a:cubicBezTo>
                  <a:pt x="3967159" y="2165315"/>
                  <a:pt x="3967328" y="2165320"/>
                  <a:pt x="3967497" y="2165325"/>
                </a:cubicBezTo>
                <a:lnTo>
                  <a:pt x="3968037" y="2171962"/>
                </a:lnTo>
                <a:cubicBezTo>
                  <a:pt x="3973094" y="2201969"/>
                  <a:pt x="3975543" y="2232611"/>
                  <a:pt x="3975501" y="2263693"/>
                </a:cubicBezTo>
                <a:cubicBezTo>
                  <a:pt x="3976813" y="2269279"/>
                  <a:pt x="3976872" y="2274903"/>
                  <a:pt x="3976872" y="2280541"/>
                </a:cubicBezTo>
                <a:cubicBezTo>
                  <a:pt x="3976872" y="2284333"/>
                  <a:pt x="3976845" y="2288119"/>
                  <a:pt x="3976279" y="2291891"/>
                </a:cubicBezTo>
                <a:lnTo>
                  <a:pt x="3975780" y="2291858"/>
                </a:lnTo>
                <a:lnTo>
                  <a:pt x="3975754" y="2292349"/>
                </a:lnTo>
                <a:lnTo>
                  <a:pt x="3958635" y="2290736"/>
                </a:lnTo>
                <a:cubicBezTo>
                  <a:pt x="3926261" y="2290213"/>
                  <a:pt x="3894381" y="2287255"/>
                  <a:pt x="3863209" y="2281745"/>
                </a:cubicBezTo>
                <a:cubicBezTo>
                  <a:pt x="3857632" y="2282161"/>
                  <a:pt x="3852303" y="2281220"/>
                  <a:pt x="3846992" y="2280217"/>
                </a:cubicBezTo>
                <a:lnTo>
                  <a:pt x="3846876" y="2279078"/>
                </a:lnTo>
                <a:cubicBezTo>
                  <a:pt x="3488025" y="2220146"/>
                  <a:pt x="3206986" y="1941574"/>
                  <a:pt x="3156710" y="1591480"/>
                </a:cubicBezTo>
                <a:cubicBezTo>
                  <a:pt x="3156543" y="1591427"/>
                  <a:pt x="3156374" y="1591423"/>
                  <a:pt x="3156205" y="1591418"/>
                </a:cubicBezTo>
                <a:lnTo>
                  <a:pt x="3155667" y="1584794"/>
                </a:lnTo>
                <a:cubicBezTo>
                  <a:pt x="3150608" y="1554782"/>
                  <a:pt x="3148157" y="1524133"/>
                  <a:pt x="3148199" y="1493044"/>
                </a:cubicBezTo>
                <a:cubicBezTo>
                  <a:pt x="3146887" y="1487460"/>
                  <a:pt x="3146829" y="1481838"/>
                  <a:pt x="3146829" y="1476202"/>
                </a:cubicBezTo>
                <a:lnTo>
                  <a:pt x="3147423" y="1464852"/>
                </a:lnTo>
                <a:lnTo>
                  <a:pt x="3147921" y="1464884"/>
                </a:lnTo>
                <a:close/>
                <a:moveTo>
                  <a:pt x="3134159" y="1464394"/>
                </a:moveTo>
                <a:lnTo>
                  <a:pt x="3134185" y="1464884"/>
                </a:lnTo>
                <a:lnTo>
                  <a:pt x="3134683" y="1464852"/>
                </a:lnTo>
                <a:lnTo>
                  <a:pt x="3135277" y="1476202"/>
                </a:lnTo>
                <a:cubicBezTo>
                  <a:pt x="3135277" y="1481838"/>
                  <a:pt x="3135218" y="1487460"/>
                  <a:pt x="3133906" y="1493044"/>
                </a:cubicBezTo>
                <a:cubicBezTo>
                  <a:pt x="3133948" y="1524133"/>
                  <a:pt x="3131498" y="1554782"/>
                  <a:pt x="3126439" y="1584794"/>
                </a:cubicBezTo>
                <a:lnTo>
                  <a:pt x="3125901" y="1591418"/>
                </a:lnTo>
                <a:cubicBezTo>
                  <a:pt x="3125731" y="1591423"/>
                  <a:pt x="3125563" y="1591427"/>
                  <a:pt x="3125395" y="1591480"/>
                </a:cubicBezTo>
                <a:cubicBezTo>
                  <a:pt x="3075120" y="1941574"/>
                  <a:pt x="2794081" y="2220146"/>
                  <a:pt x="2435230" y="2279078"/>
                </a:cubicBezTo>
                <a:lnTo>
                  <a:pt x="2435113" y="2280217"/>
                </a:lnTo>
                <a:cubicBezTo>
                  <a:pt x="2429803" y="2281220"/>
                  <a:pt x="2424474" y="2282161"/>
                  <a:pt x="2418897" y="2281745"/>
                </a:cubicBezTo>
                <a:cubicBezTo>
                  <a:pt x="2387725" y="2287255"/>
                  <a:pt x="2355845" y="2290213"/>
                  <a:pt x="2323470" y="2290736"/>
                </a:cubicBezTo>
                <a:lnTo>
                  <a:pt x="2306352" y="2292349"/>
                </a:lnTo>
                <a:lnTo>
                  <a:pt x="2306326" y="2291858"/>
                </a:lnTo>
                <a:lnTo>
                  <a:pt x="2305827" y="2291891"/>
                </a:lnTo>
                <a:cubicBezTo>
                  <a:pt x="2305261" y="2288119"/>
                  <a:pt x="2305234" y="2284333"/>
                  <a:pt x="2305234" y="2280541"/>
                </a:cubicBezTo>
                <a:cubicBezTo>
                  <a:pt x="2305234" y="2274903"/>
                  <a:pt x="2305292" y="2269279"/>
                  <a:pt x="2306604" y="2263693"/>
                </a:cubicBezTo>
                <a:cubicBezTo>
                  <a:pt x="2306562" y="2232611"/>
                  <a:pt x="2309012" y="2201969"/>
                  <a:pt x="2314068" y="2171962"/>
                </a:cubicBezTo>
                <a:lnTo>
                  <a:pt x="2314609" y="2165325"/>
                </a:lnTo>
                <a:cubicBezTo>
                  <a:pt x="2314777" y="2165320"/>
                  <a:pt x="2314947" y="2165315"/>
                  <a:pt x="2315114" y="2165262"/>
                </a:cubicBezTo>
                <a:cubicBezTo>
                  <a:pt x="2365391" y="1815167"/>
                  <a:pt x="2646430" y="1536596"/>
                  <a:pt x="3005280" y="1477664"/>
                </a:cubicBezTo>
                <a:lnTo>
                  <a:pt x="3005397" y="1476525"/>
                </a:lnTo>
                <a:cubicBezTo>
                  <a:pt x="3010706" y="1475523"/>
                  <a:pt x="3016034" y="1474582"/>
                  <a:pt x="3021610" y="1474998"/>
                </a:cubicBezTo>
                <a:cubicBezTo>
                  <a:pt x="3052793" y="1469485"/>
                  <a:pt x="3084686" y="1466527"/>
                  <a:pt x="3117071" y="1466004"/>
                </a:cubicBezTo>
                <a:close/>
                <a:moveTo>
                  <a:pt x="1455796" y="1464394"/>
                </a:moveTo>
                <a:lnTo>
                  <a:pt x="1472883" y="1466004"/>
                </a:lnTo>
                <a:cubicBezTo>
                  <a:pt x="1505269" y="1466527"/>
                  <a:pt x="1537161" y="1469485"/>
                  <a:pt x="1568345" y="1474998"/>
                </a:cubicBezTo>
                <a:cubicBezTo>
                  <a:pt x="1573921" y="1474582"/>
                  <a:pt x="1579249" y="1475523"/>
                  <a:pt x="1584557" y="1476525"/>
                </a:cubicBezTo>
                <a:lnTo>
                  <a:pt x="1584675" y="1477664"/>
                </a:lnTo>
                <a:cubicBezTo>
                  <a:pt x="1943525" y="1536596"/>
                  <a:pt x="2224564" y="1815167"/>
                  <a:pt x="2274840" y="2165262"/>
                </a:cubicBezTo>
                <a:cubicBezTo>
                  <a:pt x="2275008" y="2165315"/>
                  <a:pt x="2275177" y="2165320"/>
                  <a:pt x="2275346" y="2165325"/>
                </a:cubicBezTo>
                <a:lnTo>
                  <a:pt x="2275886" y="2171962"/>
                </a:lnTo>
                <a:cubicBezTo>
                  <a:pt x="2280943" y="2201969"/>
                  <a:pt x="2283392" y="2232611"/>
                  <a:pt x="2283350" y="2263693"/>
                </a:cubicBezTo>
                <a:cubicBezTo>
                  <a:pt x="2284662" y="2269279"/>
                  <a:pt x="2284721" y="2274903"/>
                  <a:pt x="2284721" y="2280541"/>
                </a:cubicBezTo>
                <a:cubicBezTo>
                  <a:pt x="2284721" y="2284333"/>
                  <a:pt x="2284694" y="2288119"/>
                  <a:pt x="2284128" y="2291891"/>
                </a:cubicBezTo>
                <a:lnTo>
                  <a:pt x="2283629" y="2291858"/>
                </a:lnTo>
                <a:lnTo>
                  <a:pt x="2283603" y="2292349"/>
                </a:lnTo>
                <a:lnTo>
                  <a:pt x="2266484" y="2290736"/>
                </a:lnTo>
                <a:cubicBezTo>
                  <a:pt x="2234110" y="2290213"/>
                  <a:pt x="2202230" y="2287255"/>
                  <a:pt x="2171058" y="2281745"/>
                </a:cubicBezTo>
                <a:cubicBezTo>
                  <a:pt x="2165481" y="2282161"/>
                  <a:pt x="2160152" y="2281220"/>
                  <a:pt x="2154841" y="2280217"/>
                </a:cubicBezTo>
                <a:lnTo>
                  <a:pt x="2154725" y="2279078"/>
                </a:lnTo>
                <a:cubicBezTo>
                  <a:pt x="1795874" y="2220146"/>
                  <a:pt x="1514835" y="1941574"/>
                  <a:pt x="1464559" y="1591480"/>
                </a:cubicBezTo>
                <a:cubicBezTo>
                  <a:pt x="1464392" y="1591427"/>
                  <a:pt x="1464223" y="1591423"/>
                  <a:pt x="1464054" y="1591418"/>
                </a:cubicBezTo>
                <a:lnTo>
                  <a:pt x="1463515" y="1584794"/>
                </a:lnTo>
                <a:cubicBezTo>
                  <a:pt x="1458457" y="1554782"/>
                  <a:pt x="1456006" y="1524133"/>
                  <a:pt x="1456048" y="1493044"/>
                </a:cubicBezTo>
                <a:cubicBezTo>
                  <a:pt x="1454736" y="1487460"/>
                  <a:pt x="1454678" y="1481838"/>
                  <a:pt x="1454678" y="1476202"/>
                </a:cubicBezTo>
                <a:lnTo>
                  <a:pt x="1455272" y="1464852"/>
                </a:lnTo>
                <a:lnTo>
                  <a:pt x="1455770" y="1464884"/>
                </a:lnTo>
                <a:close/>
                <a:moveTo>
                  <a:pt x="1442008" y="1464394"/>
                </a:moveTo>
                <a:lnTo>
                  <a:pt x="1442034" y="1464884"/>
                </a:lnTo>
                <a:lnTo>
                  <a:pt x="1442532" y="1464852"/>
                </a:lnTo>
                <a:lnTo>
                  <a:pt x="1443126" y="1476202"/>
                </a:lnTo>
                <a:cubicBezTo>
                  <a:pt x="1443126" y="1481838"/>
                  <a:pt x="1443067" y="1487460"/>
                  <a:pt x="1441755" y="1493044"/>
                </a:cubicBezTo>
                <a:cubicBezTo>
                  <a:pt x="1441797" y="1524133"/>
                  <a:pt x="1439347" y="1554782"/>
                  <a:pt x="1434288" y="1584794"/>
                </a:cubicBezTo>
                <a:lnTo>
                  <a:pt x="1433750" y="1591418"/>
                </a:lnTo>
                <a:cubicBezTo>
                  <a:pt x="1433580" y="1591423"/>
                  <a:pt x="1433412" y="1591427"/>
                  <a:pt x="1433244" y="1591480"/>
                </a:cubicBezTo>
                <a:cubicBezTo>
                  <a:pt x="1382969" y="1941574"/>
                  <a:pt x="1101930" y="2220146"/>
                  <a:pt x="743079" y="2279078"/>
                </a:cubicBezTo>
                <a:lnTo>
                  <a:pt x="742962" y="2280217"/>
                </a:lnTo>
                <a:cubicBezTo>
                  <a:pt x="737652" y="2281220"/>
                  <a:pt x="732323" y="2282161"/>
                  <a:pt x="726746" y="2281745"/>
                </a:cubicBezTo>
                <a:cubicBezTo>
                  <a:pt x="695574" y="2287255"/>
                  <a:pt x="663693" y="2290213"/>
                  <a:pt x="631319" y="2290736"/>
                </a:cubicBezTo>
                <a:lnTo>
                  <a:pt x="614201" y="2292349"/>
                </a:lnTo>
                <a:lnTo>
                  <a:pt x="614175" y="2291858"/>
                </a:lnTo>
                <a:lnTo>
                  <a:pt x="613676" y="2291891"/>
                </a:lnTo>
                <a:cubicBezTo>
                  <a:pt x="613110" y="2288119"/>
                  <a:pt x="613083" y="2284333"/>
                  <a:pt x="613083" y="2280541"/>
                </a:cubicBezTo>
                <a:cubicBezTo>
                  <a:pt x="613083" y="2274903"/>
                  <a:pt x="613141" y="2269279"/>
                  <a:pt x="614453" y="2263693"/>
                </a:cubicBezTo>
                <a:cubicBezTo>
                  <a:pt x="614411" y="2232611"/>
                  <a:pt x="616861" y="2201969"/>
                  <a:pt x="621917" y="2171962"/>
                </a:cubicBezTo>
                <a:lnTo>
                  <a:pt x="622458" y="2165325"/>
                </a:lnTo>
                <a:cubicBezTo>
                  <a:pt x="622626" y="2165320"/>
                  <a:pt x="622796" y="2165315"/>
                  <a:pt x="622963" y="2165262"/>
                </a:cubicBezTo>
                <a:cubicBezTo>
                  <a:pt x="673240" y="1815167"/>
                  <a:pt x="954279" y="1536596"/>
                  <a:pt x="1313129" y="1477664"/>
                </a:cubicBezTo>
                <a:lnTo>
                  <a:pt x="1313246" y="1476525"/>
                </a:lnTo>
                <a:cubicBezTo>
                  <a:pt x="1318555" y="1475523"/>
                  <a:pt x="1323883" y="1474582"/>
                  <a:pt x="1329459" y="1474998"/>
                </a:cubicBezTo>
                <a:cubicBezTo>
                  <a:pt x="1360642" y="1469485"/>
                  <a:pt x="1392535" y="1466527"/>
                  <a:pt x="1424920" y="1466004"/>
                </a:cubicBezTo>
                <a:close/>
                <a:moveTo>
                  <a:pt x="10909360" y="750600"/>
                </a:moveTo>
                <a:cubicBezTo>
                  <a:pt x="10962636" y="1021506"/>
                  <a:pt x="11177479" y="1236303"/>
                  <a:pt x="11452669" y="1295446"/>
                </a:cubicBezTo>
                <a:cubicBezTo>
                  <a:pt x="11399394" y="1024540"/>
                  <a:pt x="11184550" y="809743"/>
                  <a:pt x="10909360" y="750600"/>
                </a:cubicBezTo>
                <a:close/>
                <a:moveTo>
                  <a:pt x="10602109" y="750600"/>
                </a:moveTo>
                <a:cubicBezTo>
                  <a:pt x="10326919" y="809743"/>
                  <a:pt x="10112075" y="1024540"/>
                  <a:pt x="10058800" y="1295446"/>
                </a:cubicBezTo>
                <a:cubicBezTo>
                  <a:pt x="10333990" y="1236303"/>
                  <a:pt x="10548833" y="1021506"/>
                  <a:pt x="10602109" y="750600"/>
                </a:cubicBezTo>
                <a:close/>
                <a:moveTo>
                  <a:pt x="9217207" y="750600"/>
                </a:moveTo>
                <a:cubicBezTo>
                  <a:pt x="9270483" y="1021506"/>
                  <a:pt x="9485326" y="1236303"/>
                  <a:pt x="9760516" y="1295446"/>
                </a:cubicBezTo>
                <a:cubicBezTo>
                  <a:pt x="9707241" y="1024540"/>
                  <a:pt x="9492397" y="809743"/>
                  <a:pt x="9217207" y="750600"/>
                </a:cubicBezTo>
                <a:close/>
                <a:moveTo>
                  <a:pt x="8909958" y="750600"/>
                </a:moveTo>
                <a:cubicBezTo>
                  <a:pt x="8634768" y="809743"/>
                  <a:pt x="8419924" y="1024540"/>
                  <a:pt x="8366649" y="1295446"/>
                </a:cubicBezTo>
                <a:cubicBezTo>
                  <a:pt x="8641839" y="1236303"/>
                  <a:pt x="8856682" y="1021506"/>
                  <a:pt x="8909958" y="750600"/>
                </a:cubicBezTo>
                <a:close/>
                <a:moveTo>
                  <a:pt x="7525056" y="750600"/>
                </a:moveTo>
                <a:cubicBezTo>
                  <a:pt x="7578332" y="1021506"/>
                  <a:pt x="7793175" y="1236303"/>
                  <a:pt x="8068365" y="1295446"/>
                </a:cubicBezTo>
                <a:cubicBezTo>
                  <a:pt x="8015090" y="1024540"/>
                  <a:pt x="7800246" y="809743"/>
                  <a:pt x="7525056" y="750600"/>
                </a:cubicBezTo>
                <a:close/>
                <a:moveTo>
                  <a:pt x="7217807" y="750600"/>
                </a:moveTo>
                <a:cubicBezTo>
                  <a:pt x="6942617" y="809743"/>
                  <a:pt x="6727773" y="1024540"/>
                  <a:pt x="6674498" y="1295446"/>
                </a:cubicBezTo>
                <a:cubicBezTo>
                  <a:pt x="6949688" y="1236303"/>
                  <a:pt x="7164531" y="1021506"/>
                  <a:pt x="7217807" y="750600"/>
                </a:cubicBezTo>
                <a:close/>
                <a:moveTo>
                  <a:pt x="5832905" y="750600"/>
                </a:moveTo>
                <a:cubicBezTo>
                  <a:pt x="5886181" y="1021506"/>
                  <a:pt x="6101024" y="1236303"/>
                  <a:pt x="6376214" y="1295446"/>
                </a:cubicBezTo>
                <a:cubicBezTo>
                  <a:pt x="6322939" y="1024540"/>
                  <a:pt x="6108095" y="809743"/>
                  <a:pt x="5832905" y="750600"/>
                </a:cubicBezTo>
                <a:close/>
                <a:moveTo>
                  <a:pt x="5525656" y="750600"/>
                </a:moveTo>
                <a:cubicBezTo>
                  <a:pt x="5250466" y="809743"/>
                  <a:pt x="5035622" y="1024540"/>
                  <a:pt x="4982347" y="1295446"/>
                </a:cubicBezTo>
                <a:cubicBezTo>
                  <a:pt x="5257537" y="1236303"/>
                  <a:pt x="5472380" y="1021506"/>
                  <a:pt x="5525656" y="750600"/>
                </a:cubicBezTo>
                <a:close/>
                <a:moveTo>
                  <a:pt x="4140754" y="750600"/>
                </a:moveTo>
                <a:cubicBezTo>
                  <a:pt x="4194030" y="1021506"/>
                  <a:pt x="4408873" y="1236303"/>
                  <a:pt x="4684063" y="1295446"/>
                </a:cubicBezTo>
                <a:cubicBezTo>
                  <a:pt x="4630788" y="1024540"/>
                  <a:pt x="4415944" y="809743"/>
                  <a:pt x="4140754" y="750600"/>
                </a:cubicBezTo>
                <a:close/>
                <a:moveTo>
                  <a:pt x="3833505" y="750600"/>
                </a:moveTo>
                <a:cubicBezTo>
                  <a:pt x="3558315" y="809743"/>
                  <a:pt x="3343471" y="1024540"/>
                  <a:pt x="3290196" y="1295446"/>
                </a:cubicBezTo>
                <a:cubicBezTo>
                  <a:pt x="3565386" y="1236303"/>
                  <a:pt x="3780229" y="1021506"/>
                  <a:pt x="3833505" y="750600"/>
                </a:cubicBezTo>
                <a:close/>
                <a:moveTo>
                  <a:pt x="2448603" y="750600"/>
                </a:moveTo>
                <a:cubicBezTo>
                  <a:pt x="2501879" y="1021506"/>
                  <a:pt x="2716722" y="1236303"/>
                  <a:pt x="2991912" y="1295446"/>
                </a:cubicBezTo>
                <a:cubicBezTo>
                  <a:pt x="2938637" y="1024540"/>
                  <a:pt x="2723793" y="809743"/>
                  <a:pt x="2448603" y="750600"/>
                </a:cubicBezTo>
                <a:close/>
                <a:moveTo>
                  <a:pt x="2141354" y="750600"/>
                </a:moveTo>
                <a:cubicBezTo>
                  <a:pt x="1866164" y="809743"/>
                  <a:pt x="1651320" y="1024540"/>
                  <a:pt x="1598045" y="1295446"/>
                </a:cubicBezTo>
                <a:cubicBezTo>
                  <a:pt x="1873235" y="1236303"/>
                  <a:pt x="2088078" y="1021506"/>
                  <a:pt x="2141354" y="750600"/>
                </a:cubicBezTo>
                <a:close/>
                <a:moveTo>
                  <a:pt x="756452" y="750600"/>
                </a:moveTo>
                <a:cubicBezTo>
                  <a:pt x="809728" y="1021506"/>
                  <a:pt x="1024571" y="1236303"/>
                  <a:pt x="1299761" y="1295446"/>
                </a:cubicBezTo>
                <a:cubicBezTo>
                  <a:pt x="1246486" y="1024540"/>
                  <a:pt x="1031642" y="809743"/>
                  <a:pt x="756452" y="750600"/>
                </a:cubicBezTo>
                <a:close/>
                <a:moveTo>
                  <a:pt x="12192000" y="647790"/>
                </a:moveTo>
                <a:lnTo>
                  <a:pt x="12192000" y="780838"/>
                </a:lnTo>
                <a:cubicBezTo>
                  <a:pt x="11966807" y="865550"/>
                  <a:pt x="11797421" y="1059155"/>
                  <a:pt x="11750953" y="1295446"/>
                </a:cubicBezTo>
                <a:cubicBezTo>
                  <a:pt x="11935988" y="1255679"/>
                  <a:pt x="12093739" y="1145540"/>
                  <a:pt x="12192000" y="994335"/>
                </a:cubicBezTo>
                <a:lnTo>
                  <a:pt x="12192000" y="1195909"/>
                </a:lnTo>
                <a:cubicBezTo>
                  <a:pt x="12071770" y="1314911"/>
                  <a:pt x="11914089" y="1397686"/>
                  <a:pt x="11737582" y="1426902"/>
                </a:cubicBezTo>
                <a:lnTo>
                  <a:pt x="11737466" y="1428050"/>
                </a:lnTo>
                <a:cubicBezTo>
                  <a:pt x="11732155" y="1429061"/>
                  <a:pt x="11726826" y="1430009"/>
                  <a:pt x="11721249" y="1429590"/>
                </a:cubicBezTo>
                <a:cubicBezTo>
                  <a:pt x="11690077" y="1435144"/>
                  <a:pt x="11658197" y="1438125"/>
                  <a:pt x="11625822" y="1438652"/>
                </a:cubicBezTo>
                <a:lnTo>
                  <a:pt x="11608704" y="1440278"/>
                </a:lnTo>
                <a:lnTo>
                  <a:pt x="11608678" y="1439783"/>
                </a:lnTo>
                <a:lnTo>
                  <a:pt x="11608179" y="1439816"/>
                </a:lnTo>
                <a:cubicBezTo>
                  <a:pt x="11607613" y="1436014"/>
                  <a:pt x="11607586" y="1432198"/>
                  <a:pt x="11607586" y="1428376"/>
                </a:cubicBezTo>
                <a:cubicBezTo>
                  <a:pt x="11607586" y="1422694"/>
                  <a:pt x="11607645" y="1417025"/>
                  <a:pt x="11608957" y="1411395"/>
                </a:cubicBezTo>
                <a:cubicBezTo>
                  <a:pt x="11608914" y="1380067"/>
                  <a:pt x="11611364" y="1349182"/>
                  <a:pt x="11616421" y="1318938"/>
                </a:cubicBezTo>
                <a:lnTo>
                  <a:pt x="11616961" y="1312248"/>
                </a:lnTo>
                <a:cubicBezTo>
                  <a:pt x="11617130" y="1312243"/>
                  <a:pt x="11617299" y="1312238"/>
                  <a:pt x="11617466" y="1312185"/>
                </a:cubicBezTo>
                <a:cubicBezTo>
                  <a:pt x="11662185" y="998329"/>
                  <a:pt x="11889463" y="741504"/>
                  <a:pt x="12192000" y="647790"/>
                </a:cubicBezTo>
                <a:close/>
                <a:moveTo>
                  <a:pt x="10767111" y="605769"/>
                </a:moveTo>
                <a:lnTo>
                  <a:pt x="10784198" y="607392"/>
                </a:lnTo>
                <a:cubicBezTo>
                  <a:pt x="10816584" y="607919"/>
                  <a:pt x="10848477" y="610900"/>
                  <a:pt x="10879660" y="616457"/>
                </a:cubicBezTo>
                <a:cubicBezTo>
                  <a:pt x="10885236" y="616038"/>
                  <a:pt x="10890564" y="616986"/>
                  <a:pt x="10895873" y="617996"/>
                </a:cubicBezTo>
                <a:lnTo>
                  <a:pt x="10895990" y="619144"/>
                </a:lnTo>
                <a:cubicBezTo>
                  <a:pt x="11254840" y="678542"/>
                  <a:pt x="11535879" y="959319"/>
                  <a:pt x="11586156" y="1312185"/>
                </a:cubicBezTo>
                <a:cubicBezTo>
                  <a:pt x="11586323" y="1312238"/>
                  <a:pt x="11586492" y="1312243"/>
                  <a:pt x="11586661" y="1312248"/>
                </a:cubicBezTo>
                <a:lnTo>
                  <a:pt x="11587201" y="1318938"/>
                </a:lnTo>
                <a:cubicBezTo>
                  <a:pt x="11592258" y="1349182"/>
                  <a:pt x="11594708" y="1380067"/>
                  <a:pt x="11594665" y="1411395"/>
                </a:cubicBezTo>
                <a:cubicBezTo>
                  <a:pt x="11595977" y="1417025"/>
                  <a:pt x="11596036" y="1422694"/>
                  <a:pt x="11596036" y="1428376"/>
                </a:cubicBezTo>
                <a:cubicBezTo>
                  <a:pt x="11596036" y="1432198"/>
                  <a:pt x="11596009" y="1436014"/>
                  <a:pt x="11595443" y="1439816"/>
                </a:cubicBezTo>
                <a:lnTo>
                  <a:pt x="11594944" y="1439783"/>
                </a:lnTo>
                <a:lnTo>
                  <a:pt x="11594918" y="1440278"/>
                </a:lnTo>
                <a:lnTo>
                  <a:pt x="11577800" y="1438652"/>
                </a:lnTo>
                <a:cubicBezTo>
                  <a:pt x="11545425" y="1438125"/>
                  <a:pt x="11513545" y="1435144"/>
                  <a:pt x="11482373" y="1429590"/>
                </a:cubicBezTo>
                <a:cubicBezTo>
                  <a:pt x="11476796" y="1430009"/>
                  <a:pt x="11471467" y="1429061"/>
                  <a:pt x="11466156" y="1428050"/>
                </a:cubicBezTo>
                <a:lnTo>
                  <a:pt x="11466040" y="1426902"/>
                </a:lnTo>
                <a:cubicBezTo>
                  <a:pt x="11107189" y="1367503"/>
                  <a:pt x="10826150" y="1086726"/>
                  <a:pt x="10775875" y="733861"/>
                </a:cubicBezTo>
                <a:cubicBezTo>
                  <a:pt x="10775707" y="733808"/>
                  <a:pt x="10775539" y="733803"/>
                  <a:pt x="10775369" y="733798"/>
                </a:cubicBezTo>
                <a:lnTo>
                  <a:pt x="10774831" y="727122"/>
                </a:lnTo>
                <a:cubicBezTo>
                  <a:pt x="10769772" y="696872"/>
                  <a:pt x="10767321" y="665981"/>
                  <a:pt x="10767364" y="634646"/>
                </a:cubicBezTo>
                <a:cubicBezTo>
                  <a:pt x="10766052" y="629018"/>
                  <a:pt x="10765993" y="623351"/>
                  <a:pt x="10765993" y="617670"/>
                </a:cubicBezTo>
                <a:lnTo>
                  <a:pt x="10766587" y="606230"/>
                </a:lnTo>
                <a:lnTo>
                  <a:pt x="10767085" y="606263"/>
                </a:lnTo>
                <a:close/>
                <a:moveTo>
                  <a:pt x="10744358" y="605769"/>
                </a:moveTo>
                <a:lnTo>
                  <a:pt x="10744384" y="606263"/>
                </a:lnTo>
                <a:lnTo>
                  <a:pt x="10744882" y="606230"/>
                </a:lnTo>
                <a:lnTo>
                  <a:pt x="10745476" y="617670"/>
                </a:lnTo>
                <a:cubicBezTo>
                  <a:pt x="10745476" y="623351"/>
                  <a:pt x="10745417" y="629018"/>
                  <a:pt x="10744105" y="634646"/>
                </a:cubicBezTo>
                <a:cubicBezTo>
                  <a:pt x="10744148" y="665981"/>
                  <a:pt x="10741697" y="696872"/>
                  <a:pt x="10736638" y="727122"/>
                </a:cubicBezTo>
                <a:lnTo>
                  <a:pt x="10736100" y="733798"/>
                </a:lnTo>
                <a:cubicBezTo>
                  <a:pt x="10735930" y="733803"/>
                  <a:pt x="10735762" y="733808"/>
                  <a:pt x="10735594" y="733861"/>
                </a:cubicBezTo>
                <a:cubicBezTo>
                  <a:pt x="10685319" y="1086726"/>
                  <a:pt x="10404280" y="1367503"/>
                  <a:pt x="10045429" y="1426902"/>
                </a:cubicBezTo>
                <a:lnTo>
                  <a:pt x="10045313" y="1428050"/>
                </a:lnTo>
                <a:cubicBezTo>
                  <a:pt x="10040002" y="1429061"/>
                  <a:pt x="10034673" y="1430009"/>
                  <a:pt x="10029096" y="1429590"/>
                </a:cubicBezTo>
                <a:cubicBezTo>
                  <a:pt x="9997924" y="1435144"/>
                  <a:pt x="9966044" y="1438125"/>
                  <a:pt x="9933669" y="1438652"/>
                </a:cubicBezTo>
                <a:lnTo>
                  <a:pt x="9916551" y="1440278"/>
                </a:lnTo>
                <a:lnTo>
                  <a:pt x="9916525" y="1439783"/>
                </a:lnTo>
                <a:lnTo>
                  <a:pt x="9916026" y="1439816"/>
                </a:lnTo>
                <a:cubicBezTo>
                  <a:pt x="9915460" y="1436014"/>
                  <a:pt x="9915433" y="1432198"/>
                  <a:pt x="9915433" y="1428376"/>
                </a:cubicBezTo>
                <a:cubicBezTo>
                  <a:pt x="9915433" y="1422694"/>
                  <a:pt x="9915492" y="1417025"/>
                  <a:pt x="9916804" y="1411395"/>
                </a:cubicBezTo>
                <a:cubicBezTo>
                  <a:pt x="9916761" y="1380067"/>
                  <a:pt x="9919211" y="1349182"/>
                  <a:pt x="9924268" y="1318938"/>
                </a:cubicBezTo>
                <a:lnTo>
                  <a:pt x="9924808" y="1312248"/>
                </a:lnTo>
                <a:cubicBezTo>
                  <a:pt x="9924977" y="1312243"/>
                  <a:pt x="9925146" y="1312238"/>
                  <a:pt x="9925314" y="1312185"/>
                </a:cubicBezTo>
                <a:cubicBezTo>
                  <a:pt x="9975590" y="959319"/>
                  <a:pt x="10256629" y="678542"/>
                  <a:pt x="10615479" y="619144"/>
                </a:cubicBezTo>
                <a:lnTo>
                  <a:pt x="10615596" y="617996"/>
                </a:lnTo>
                <a:cubicBezTo>
                  <a:pt x="10620905" y="616986"/>
                  <a:pt x="10626233" y="616038"/>
                  <a:pt x="10631809" y="616457"/>
                </a:cubicBezTo>
                <a:cubicBezTo>
                  <a:pt x="10662992" y="610900"/>
                  <a:pt x="10694885" y="607919"/>
                  <a:pt x="10727271" y="607392"/>
                </a:cubicBezTo>
                <a:close/>
                <a:moveTo>
                  <a:pt x="9074958" y="605769"/>
                </a:moveTo>
                <a:lnTo>
                  <a:pt x="9092045" y="607392"/>
                </a:lnTo>
                <a:cubicBezTo>
                  <a:pt x="9124431" y="607919"/>
                  <a:pt x="9156324" y="610900"/>
                  <a:pt x="9187507" y="616457"/>
                </a:cubicBezTo>
                <a:cubicBezTo>
                  <a:pt x="9193083" y="616038"/>
                  <a:pt x="9198411" y="616986"/>
                  <a:pt x="9203720" y="617996"/>
                </a:cubicBezTo>
                <a:lnTo>
                  <a:pt x="9203837" y="619144"/>
                </a:lnTo>
                <a:cubicBezTo>
                  <a:pt x="9562687" y="678542"/>
                  <a:pt x="9843726" y="959319"/>
                  <a:pt x="9894002" y="1312185"/>
                </a:cubicBezTo>
                <a:cubicBezTo>
                  <a:pt x="9894170" y="1312238"/>
                  <a:pt x="9894339" y="1312243"/>
                  <a:pt x="9894508" y="1312248"/>
                </a:cubicBezTo>
                <a:lnTo>
                  <a:pt x="9895048" y="1318938"/>
                </a:lnTo>
                <a:cubicBezTo>
                  <a:pt x="9900105" y="1349182"/>
                  <a:pt x="9902555" y="1380067"/>
                  <a:pt x="9902512" y="1411395"/>
                </a:cubicBezTo>
                <a:cubicBezTo>
                  <a:pt x="9903824" y="1417025"/>
                  <a:pt x="9903883" y="1422694"/>
                  <a:pt x="9903883" y="1428376"/>
                </a:cubicBezTo>
                <a:cubicBezTo>
                  <a:pt x="9903883" y="1432198"/>
                  <a:pt x="9903856" y="1436014"/>
                  <a:pt x="9903290" y="1439816"/>
                </a:cubicBezTo>
                <a:lnTo>
                  <a:pt x="9902791" y="1439783"/>
                </a:lnTo>
                <a:lnTo>
                  <a:pt x="9902765" y="1440278"/>
                </a:lnTo>
                <a:lnTo>
                  <a:pt x="9885647" y="1438652"/>
                </a:lnTo>
                <a:cubicBezTo>
                  <a:pt x="9853272" y="1438125"/>
                  <a:pt x="9821392" y="1435144"/>
                  <a:pt x="9790220" y="1429590"/>
                </a:cubicBezTo>
                <a:cubicBezTo>
                  <a:pt x="9784643" y="1430009"/>
                  <a:pt x="9779314" y="1429061"/>
                  <a:pt x="9774003" y="1428050"/>
                </a:cubicBezTo>
                <a:lnTo>
                  <a:pt x="9773887" y="1426902"/>
                </a:lnTo>
                <a:cubicBezTo>
                  <a:pt x="9415036" y="1367503"/>
                  <a:pt x="9133997" y="1086726"/>
                  <a:pt x="9083722" y="733861"/>
                </a:cubicBezTo>
                <a:cubicBezTo>
                  <a:pt x="9083554" y="733808"/>
                  <a:pt x="9083386" y="733803"/>
                  <a:pt x="9083216" y="733798"/>
                </a:cubicBezTo>
                <a:lnTo>
                  <a:pt x="9082678" y="727122"/>
                </a:lnTo>
                <a:cubicBezTo>
                  <a:pt x="9077619" y="696872"/>
                  <a:pt x="9075168" y="665981"/>
                  <a:pt x="9075211" y="634646"/>
                </a:cubicBezTo>
                <a:cubicBezTo>
                  <a:pt x="9073899" y="629018"/>
                  <a:pt x="9073840" y="623351"/>
                  <a:pt x="9073840" y="617670"/>
                </a:cubicBezTo>
                <a:lnTo>
                  <a:pt x="9074434" y="606230"/>
                </a:lnTo>
                <a:lnTo>
                  <a:pt x="9074932" y="606263"/>
                </a:lnTo>
                <a:close/>
                <a:moveTo>
                  <a:pt x="9052207" y="605769"/>
                </a:moveTo>
                <a:lnTo>
                  <a:pt x="9052233" y="606263"/>
                </a:lnTo>
                <a:lnTo>
                  <a:pt x="9052731" y="606230"/>
                </a:lnTo>
                <a:lnTo>
                  <a:pt x="9053325" y="617670"/>
                </a:lnTo>
                <a:cubicBezTo>
                  <a:pt x="9053325" y="623351"/>
                  <a:pt x="9053266" y="629018"/>
                  <a:pt x="9051954" y="634646"/>
                </a:cubicBezTo>
                <a:cubicBezTo>
                  <a:pt x="9051997" y="665981"/>
                  <a:pt x="9049546" y="696872"/>
                  <a:pt x="9044487" y="727122"/>
                </a:cubicBezTo>
                <a:lnTo>
                  <a:pt x="9043949" y="733798"/>
                </a:lnTo>
                <a:cubicBezTo>
                  <a:pt x="9043779" y="733803"/>
                  <a:pt x="9043611" y="733808"/>
                  <a:pt x="9043443" y="733861"/>
                </a:cubicBezTo>
                <a:cubicBezTo>
                  <a:pt x="8993168" y="1086726"/>
                  <a:pt x="8712129" y="1367503"/>
                  <a:pt x="8353278" y="1426902"/>
                </a:cubicBezTo>
                <a:lnTo>
                  <a:pt x="8353162" y="1428050"/>
                </a:lnTo>
                <a:cubicBezTo>
                  <a:pt x="8347851" y="1429061"/>
                  <a:pt x="8342522" y="1430009"/>
                  <a:pt x="8336945" y="1429590"/>
                </a:cubicBezTo>
                <a:cubicBezTo>
                  <a:pt x="8305773" y="1435144"/>
                  <a:pt x="8273893" y="1438125"/>
                  <a:pt x="8241519" y="1438652"/>
                </a:cubicBezTo>
                <a:lnTo>
                  <a:pt x="8224400" y="1440278"/>
                </a:lnTo>
                <a:lnTo>
                  <a:pt x="8224374" y="1439783"/>
                </a:lnTo>
                <a:lnTo>
                  <a:pt x="8223875" y="1439816"/>
                </a:lnTo>
                <a:cubicBezTo>
                  <a:pt x="8223309" y="1436014"/>
                  <a:pt x="8223282" y="1432198"/>
                  <a:pt x="8223282" y="1428376"/>
                </a:cubicBezTo>
                <a:cubicBezTo>
                  <a:pt x="8223282" y="1422694"/>
                  <a:pt x="8223341" y="1417025"/>
                  <a:pt x="8224653" y="1411395"/>
                </a:cubicBezTo>
                <a:cubicBezTo>
                  <a:pt x="8224611" y="1380067"/>
                  <a:pt x="8227060" y="1349182"/>
                  <a:pt x="8232117" y="1318938"/>
                </a:cubicBezTo>
                <a:lnTo>
                  <a:pt x="8232657" y="1312248"/>
                </a:lnTo>
                <a:cubicBezTo>
                  <a:pt x="8232826" y="1312243"/>
                  <a:pt x="8232995" y="1312238"/>
                  <a:pt x="8233163" y="1312185"/>
                </a:cubicBezTo>
                <a:cubicBezTo>
                  <a:pt x="8283439" y="959319"/>
                  <a:pt x="8564478" y="678542"/>
                  <a:pt x="8923328" y="619144"/>
                </a:cubicBezTo>
                <a:lnTo>
                  <a:pt x="8923445" y="617996"/>
                </a:lnTo>
                <a:cubicBezTo>
                  <a:pt x="8928754" y="616986"/>
                  <a:pt x="8934082" y="616038"/>
                  <a:pt x="8939658" y="616457"/>
                </a:cubicBezTo>
                <a:cubicBezTo>
                  <a:pt x="8970841" y="610900"/>
                  <a:pt x="9002734" y="607919"/>
                  <a:pt x="9035120" y="607392"/>
                </a:cubicBezTo>
                <a:close/>
                <a:moveTo>
                  <a:pt x="7382807" y="605769"/>
                </a:moveTo>
                <a:lnTo>
                  <a:pt x="7399895" y="607392"/>
                </a:lnTo>
                <a:cubicBezTo>
                  <a:pt x="7432280" y="607919"/>
                  <a:pt x="7464173" y="610900"/>
                  <a:pt x="7495356" y="616457"/>
                </a:cubicBezTo>
                <a:cubicBezTo>
                  <a:pt x="7500932" y="616038"/>
                  <a:pt x="7506260" y="616986"/>
                  <a:pt x="7511569" y="617996"/>
                </a:cubicBezTo>
                <a:lnTo>
                  <a:pt x="7511686" y="619144"/>
                </a:lnTo>
                <a:cubicBezTo>
                  <a:pt x="7870536" y="678542"/>
                  <a:pt x="8151575" y="959319"/>
                  <a:pt x="8201852" y="1312185"/>
                </a:cubicBezTo>
                <a:cubicBezTo>
                  <a:pt x="8202019" y="1312238"/>
                  <a:pt x="8202189" y="1312243"/>
                  <a:pt x="8202357" y="1312248"/>
                </a:cubicBezTo>
                <a:lnTo>
                  <a:pt x="8202898" y="1318938"/>
                </a:lnTo>
                <a:cubicBezTo>
                  <a:pt x="8207954" y="1349182"/>
                  <a:pt x="8210404" y="1380067"/>
                  <a:pt x="8210362" y="1411395"/>
                </a:cubicBezTo>
                <a:cubicBezTo>
                  <a:pt x="8211674" y="1417025"/>
                  <a:pt x="8211732" y="1422694"/>
                  <a:pt x="8211732" y="1428376"/>
                </a:cubicBezTo>
                <a:cubicBezTo>
                  <a:pt x="8211732" y="1432198"/>
                  <a:pt x="8211705" y="1436014"/>
                  <a:pt x="8211139" y="1439816"/>
                </a:cubicBezTo>
                <a:lnTo>
                  <a:pt x="8210640" y="1439783"/>
                </a:lnTo>
                <a:lnTo>
                  <a:pt x="8210614" y="1440278"/>
                </a:lnTo>
                <a:lnTo>
                  <a:pt x="8193496" y="1438652"/>
                </a:lnTo>
                <a:cubicBezTo>
                  <a:pt x="8161122" y="1438125"/>
                  <a:pt x="8129241" y="1435144"/>
                  <a:pt x="8098069" y="1429590"/>
                </a:cubicBezTo>
                <a:cubicBezTo>
                  <a:pt x="8092492" y="1430009"/>
                  <a:pt x="8087163" y="1429061"/>
                  <a:pt x="8081853" y="1428050"/>
                </a:cubicBezTo>
                <a:lnTo>
                  <a:pt x="8081737" y="1426902"/>
                </a:lnTo>
                <a:cubicBezTo>
                  <a:pt x="7722885" y="1367503"/>
                  <a:pt x="7441846" y="1086726"/>
                  <a:pt x="7391571" y="733861"/>
                </a:cubicBezTo>
                <a:cubicBezTo>
                  <a:pt x="7391403" y="733808"/>
                  <a:pt x="7391235" y="733803"/>
                  <a:pt x="7391065" y="733798"/>
                </a:cubicBezTo>
                <a:lnTo>
                  <a:pt x="7390527" y="727122"/>
                </a:lnTo>
                <a:cubicBezTo>
                  <a:pt x="7385468" y="696872"/>
                  <a:pt x="7383018" y="665981"/>
                  <a:pt x="7383060" y="634646"/>
                </a:cubicBezTo>
                <a:cubicBezTo>
                  <a:pt x="7381748" y="629018"/>
                  <a:pt x="7381689" y="623351"/>
                  <a:pt x="7381689" y="617670"/>
                </a:cubicBezTo>
                <a:lnTo>
                  <a:pt x="7382283" y="606230"/>
                </a:lnTo>
                <a:lnTo>
                  <a:pt x="7382781" y="606263"/>
                </a:lnTo>
                <a:close/>
                <a:moveTo>
                  <a:pt x="5690656" y="605769"/>
                </a:moveTo>
                <a:lnTo>
                  <a:pt x="5707743" y="607392"/>
                </a:lnTo>
                <a:cubicBezTo>
                  <a:pt x="5740129" y="607919"/>
                  <a:pt x="5772021" y="610900"/>
                  <a:pt x="5803205" y="616457"/>
                </a:cubicBezTo>
                <a:cubicBezTo>
                  <a:pt x="5808781" y="616038"/>
                  <a:pt x="5814109" y="616986"/>
                  <a:pt x="5819417" y="617996"/>
                </a:cubicBezTo>
                <a:lnTo>
                  <a:pt x="5819534" y="619144"/>
                </a:lnTo>
                <a:cubicBezTo>
                  <a:pt x="6178385" y="678542"/>
                  <a:pt x="6459424" y="959319"/>
                  <a:pt x="6509700" y="1312185"/>
                </a:cubicBezTo>
                <a:cubicBezTo>
                  <a:pt x="6509868" y="1312238"/>
                  <a:pt x="6510037" y="1312243"/>
                  <a:pt x="6510206" y="1312248"/>
                </a:cubicBezTo>
                <a:lnTo>
                  <a:pt x="6510746" y="1318938"/>
                </a:lnTo>
                <a:cubicBezTo>
                  <a:pt x="6515803" y="1349182"/>
                  <a:pt x="6518252" y="1380067"/>
                  <a:pt x="6518210" y="1411395"/>
                </a:cubicBezTo>
                <a:cubicBezTo>
                  <a:pt x="6519522" y="1417025"/>
                  <a:pt x="6519581" y="1422694"/>
                  <a:pt x="6519581" y="1428376"/>
                </a:cubicBezTo>
                <a:cubicBezTo>
                  <a:pt x="6519581" y="1432198"/>
                  <a:pt x="6519554" y="1436014"/>
                  <a:pt x="6518988" y="1439816"/>
                </a:cubicBezTo>
                <a:lnTo>
                  <a:pt x="6518489" y="1439783"/>
                </a:lnTo>
                <a:lnTo>
                  <a:pt x="6518463" y="1440278"/>
                </a:lnTo>
                <a:lnTo>
                  <a:pt x="6501344" y="1438652"/>
                </a:lnTo>
                <a:cubicBezTo>
                  <a:pt x="6468970" y="1438125"/>
                  <a:pt x="6437090" y="1435144"/>
                  <a:pt x="6405918" y="1429590"/>
                </a:cubicBezTo>
                <a:cubicBezTo>
                  <a:pt x="6400341" y="1430009"/>
                  <a:pt x="6395012" y="1429061"/>
                  <a:pt x="6389701" y="1428050"/>
                </a:cubicBezTo>
                <a:lnTo>
                  <a:pt x="6389585" y="1426902"/>
                </a:lnTo>
                <a:cubicBezTo>
                  <a:pt x="6030734" y="1367503"/>
                  <a:pt x="5749695" y="1086726"/>
                  <a:pt x="5699419" y="733861"/>
                </a:cubicBezTo>
                <a:cubicBezTo>
                  <a:pt x="5699252" y="733808"/>
                  <a:pt x="5699083" y="733803"/>
                  <a:pt x="5698914" y="733798"/>
                </a:cubicBezTo>
                <a:lnTo>
                  <a:pt x="5698375" y="727122"/>
                </a:lnTo>
                <a:cubicBezTo>
                  <a:pt x="5693317" y="696872"/>
                  <a:pt x="5690866" y="665981"/>
                  <a:pt x="5690908" y="634646"/>
                </a:cubicBezTo>
                <a:cubicBezTo>
                  <a:pt x="5689596" y="629018"/>
                  <a:pt x="5689538" y="623351"/>
                  <a:pt x="5689538" y="617670"/>
                </a:cubicBezTo>
                <a:lnTo>
                  <a:pt x="5690132" y="606230"/>
                </a:lnTo>
                <a:lnTo>
                  <a:pt x="5690630" y="606263"/>
                </a:lnTo>
                <a:close/>
                <a:moveTo>
                  <a:pt x="5667905" y="605769"/>
                </a:moveTo>
                <a:lnTo>
                  <a:pt x="5667931" y="606263"/>
                </a:lnTo>
                <a:lnTo>
                  <a:pt x="5668429" y="606230"/>
                </a:lnTo>
                <a:lnTo>
                  <a:pt x="5669023" y="617670"/>
                </a:lnTo>
                <a:cubicBezTo>
                  <a:pt x="5669023" y="623351"/>
                  <a:pt x="5668964" y="629018"/>
                  <a:pt x="5667652" y="634646"/>
                </a:cubicBezTo>
                <a:cubicBezTo>
                  <a:pt x="5667694" y="665981"/>
                  <a:pt x="5665244" y="696872"/>
                  <a:pt x="5660185" y="727122"/>
                </a:cubicBezTo>
                <a:lnTo>
                  <a:pt x="5659647" y="733798"/>
                </a:lnTo>
                <a:cubicBezTo>
                  <a:pt x="5659477" y="733803"/>
                  <a:pt x="5659309" y="733808"/>
                  <a:pt x="5659141" y="733861"/>
                </a:cubicBezTo>
                <a:cubicBezTo>
                  <a:pt x="5608866" y="1086726"/>
                  <a:pt x="5327827" y="1367503"/>
                  <a:pt x="4968975" y="1426902"/>
                </a:cubicBezTo>
                <a:lnTo>
                  <a:pt x="4968859" y="1428050"/>
                </a:lnTo>
                <a:cubicBezTo>
                  <a:pt x="4963549" y="1429061"/>
                  <a:pt x="4958220" y="1430009"/>
                  <a:pt x="4952643" y="1429590"/>
                </a:cubicBezTo>
                <a:cubicBezTo>
                  <a:pt x="4921471" y="1435144"/>
                  <a:pt x="4889590" y="1438125"/>
                  <a:pt x="4857216" y="1438652"/>
                </a:cubicBezTo>
                <a:lnTo>
                  <a:pt x="4840098" y="1440278"/>
                </a:lnTo>
                <a:lnTo>
                  <a:pt x="4840072" y="1439783"/>
                </a:lnTo>
                <a:lnTo>
                  <a:pt x="4839573" y="1439816"/>
                </a:lnTo>
                <a:cubicBezTo>
                  <a:pt x="4839007" y="1436014"/>
                  <a:pt x="4838980" y="1432198"/>
                  <a:pt x="4838980" y="1428376"/>
                </a:cubicBezTo>
                <a:cubicBezTo>
                  <a:pt x="4838980" y="1422694"/>
                  <a:pt x="4839038" y="1417025"/>
                  <a:pt x="4840350" y="1411395"/>
                </a:cubicBezTo>
                <a:cubicBezTo>
                  <a:pt x="4840308" y="1380067"/>
                  <a:pt x="4842758" y="1349182"/>
                  <a:pt x="4847814" y="1318938"/>
                </a:cubicBezTo>
                <a:lnTo>
                  <a:pt x="4848355" y="1312248"/>
                </a:lnTo>
                <a:cubicBezTo>
                  <a:pt x="4848523" y="1312243"/>
                  <a:pt x="4848693" y="1312238"/>
                  <a:pt x="4848860" y="1312185"/>
                </a:cubicBezTo>
                <a:cubicBezTo>
                  <a:pt x="4899137" y="959319"/>
                  <a:pt x="5180176" y="678542"/>
                  <a:pt x="5539026" y="619144"/>
                </a:cubicBezTo>
                <a:lnTo>
                  <a:pt x="5539143" y="617996"/>
                </a:lnTo>
                <a:cubicBezTo>
                  <a:pt x="5544452" y="616986"/>
                  <a:pt x="5549780" y="616038"/>
                  <a:pt x="5555356" y="616457"/>
                </a:cubicBezTo>
                <a:cubicBezTo>
                  <a:pt x="5586539" y="610900"/>
                  <a:pt x="5618432" y="607919"/>
                  <a:pt x="5650817" y="607392"/>
                </a:cubicBezTo>
                <a:close/>
                <a:moveTo>
                  <a:pt x="3998505" y="605769"/>
                </a:moveTo>
                <a:lnTo>
                  <a:pt x="4015592" y="607392"/>
                </a:lnTo>
                <a:cubicBezTo>
                  <a:pt x="4047978" y="607919"/>
                  <a:pt x="4079870" y="610900"/>
                  <a:pt x="4111054" y="616457"/>
                </a:cubicBezTo>
                <a:cubicBezTo>
                  <a:pt x="4116630" y="616038"/>
                  <a:pt x="4121958" y="616986"/>
                  <a:pt x="4127266" y="617996"/>
                </a:cubicBezTo>
                <a:lnTo>
                  <a:pt x="4127384" y="619144"/>
                </a:lnTo>
                <a:cubicBezTo>
                  <a:pt x="4486234" y="678542"/>
                  <a:pt x="4767273" y="959319"/>
                  <a:pt x="4817549" y="1312185"/>
                </a:cubicBezTo>
                <a:cubicBezTo>
                  <a:pt x="4817717" y="1312238"/>
                  <a:pt x="4817886" y="1312243"/>
                  <a:pt x="4818055" y="1312248"/>
                </a:cubicBezTo>
                <a:lnTo>
                  <a:pt x="4818595" y="1318938"/>
                </a:lnTo>
                <a:cubicBezTo>
                  <a:pt x="4823652" y="1349182"/>
                  <a:pt x="4826101" y="1380067"/>
                  <a:pt x="4826059" y="1411395"/>
                </a:cubicBezTo>
                <a:cubicBezTo>
                  <a:pt x="4827371" y="1417025"/>
                  <a:pt x="4827430" y="1422694"/>
                  <a:pt x="4827430" y="1428376"/>
                </a:cubicBezTo>
                <a:cubicBezTo>
                  <a:pt x="4827430" y="1432198"/>
                  <a:pt x="4827403" y="1436014"/>
                  <a:pt x="4826837" y="1439816"/>
                </a:cubicBezTo>
                <a:lnTo>
                  <a:pt x="4826338" y="1439783"/>
                </a:lnTo>
                <a:lnTo>
                  <a:pt x="4826312" y="1440278"/>
                </a:lnTo>
                <a:lnTo>
                  <a:pt x="4809193" y="1438652"/>
                </a:lnTo>
                <a:cubicBezTo>
                  <a:pt x="4776819" y="1438125"/>
                  <a:pt x="4744939" y="1435144"/>
                  <a:pt x="4713767" y="1429590"/>
                </a:cubicBezTo>
                <a:cubicBezTo>
                  <a:pt x="4708190" y="1430009"/>
                  <a:pt x="4702861" y="1429061"/>
                  <a:pt x="4697550" y="1428050"/>
                </a:cubicBezTo>
                <a:lnTo>
                  <a:pt x="4697434" y="1426902"/>
                </a:lnTo>
                <a:cubicBezTo>
                  <a:pt x="4338583" y="1367503"/>
                  <a:pt x="4057544" y="1086726"/>
                  <a:pt x="4007268" y="733861"/>
                </a:cubicBezTo>
                <a:cubicBezTo>
                  <a:pt x="4007101" y="733808"/>
                  <a:pt x="4006932" y="733803"/>
                  <a:pt x="4006763" y="733798"/>
                </a:cubicBezTo>
                <a:lnTo>
                  <a:pt x="4006225" y="727122"/>
                </a:lnTo>
                <a:cubicBezTo>
                  <a:pt x="4001166" y="696872"/>
                  <a:pt x="3998715" y="665981"/>
                  <a:pt x="3998757" y="634646"/>
                </a:cubicBezTo>
                <a:cubicBezTo>
                  <a:pt x="3997445" y="629018"/>
                  <a:pt x="3997387" y="623351"/>
                  <a:pt x="3997387" y="617670"/>
                </a:cubicBezTo>
                <a:lnTo>
                  <a:pt x="3997981" y="606230"/>
                </a:lnTo>
                <a:lnTo>
                  <a:pt x="3998479" y="606263"/>
                </a:lnTo>
                <a:close/>
                <a:moveTo>
                  <a:pt x="3975754" y="605769"/>
                </a:moveTo>
                <a:lnTo>
                  <a:pt x="3975780" y="606263"/>
                </a:lnTo>
                <a:lnTo>
                  <a:pt x="3976278" y="606230"/>
                </a:lnTo>
                <a:lnTo>
                  <a:pt x="3976872" y="617670"/>
                </a:lnTo>
                <a:cubicBezTo>
                  <a:pt x="3976872" y="623351"/>
                  <a:pt x="3976813" y="629018"/>
                  <a:pt x="3975501" y="634646"/>
                </a:cubicBezTo>
                <a:cubicBezTo>
                  <a:pt x="3975543" y="665981"/>
                  <a:pt x="3973093" y="696872"/>
                  <a:pt x="3968034" y="727122"/>
                </a:cubicBezTo>
                <a:lnTo>
                  <a:pt x="3967496" y="733798"/>
                </a:lnTo>
                <a:cubicBezTo>
                  <a:pt x="3967326" y="733803"/>
                  <a:pt x="3967158" y="733808"/>
                  <a:pt x="3966990" y="733861"/>
                </a:cubicBezTo>
                <a:cubicBezTo>
                  <a:pt x="3916715" y="1086726"/>
                  <a:pt x="3635676" y="1367503"/>
                  <a:pt x="3276825" y="1426902"/>
                </a:cubicBezTo>
                <a:lnTo>
                  <a:pt x="3276708" y="1428050"/>
                </a:lnTo>
                <a:cubicBezTo>
                  <a:pt x="3271398" y="1429061"/>
                  <a:pt x="3266069" y="1430009"/>
                  <a:pt x="3260492" y="1429590"/>
                </a:cubicBezTo>
                <a:cubicBezTo>
                  <a:pt x="3229320" y="1435144"/>
                  <a:pt x="3197440" y="1438125"/>
                  <a:pt x="3165065" y="1438652"/>
                </a:cubicBezTo>
                <a:lnTo>
                  <a:pt x="3147947" y="1440278"/>
                </a:lnTo>
                <a:lnTo>
                  <a:pt x="3147921" y="1439783"/>
                </a:lnTo>
                <a:lnTo>
                  <a:pt x="3147422" y="1439816"/>
                </a:lnTo>
                <a:cubicBezTo>
                  <a:pt x="3146856" y="1436014"/>
                  <a:pt x="3146829" y="1432198"/>
                  <a:pt x="3146829" y="1428376"/>
                </a:cubicBezTo>
                <a:cubicBezTo>
                  <a:pt x="3146829" y="1422694"/>
                  <a:pt x="3146887" y="1417025"/>
                  <a:pt x="3148199" y="1411395"/>
                </a:cubicBezTo>
                <a:cubicBezTo>
                  <a:pt x="3148157" y="1380067"/>
                  <a:pt x="3150607" y="1349182"/>
                  <a:pt x="3155663" y="1318938"/>
                </a:cubicBezTo>
                <a:lnTo>
                  <a:pt x="3156204" y="1312248"/>
                </a:lnTo>
                <a:cubicBezTo>
                  <a:pt x="3156372" y="1312243"/>
                  <a:pt x="3156542" y="1312238"/>
                  <a:pt x="3156709" y="1312185"/>
                </a:cubicBezTo>
                <a:cubicBezTo>
                  <a:pt x="3206986" y="959319"/>
                  <a:pt x="3488025" y="678542"/>
                  <a:pt x="3846875" y="619144"/>
                </a:cubicBezTo>
                <a:lnTo>
                  <a:pt x="3846992" y="617996"/>
                </a:lnTo>
                <a:cubicBezTo>
                  <a:pt x="3852301" y="616986"/>
                  <a:pt x="3857629" y="616038"/>
                  <a:pt x="3863205" y="616457"/>
                </a:cubicBezTo>
                <a:cubicBezTo>
                  <a:pt x="3894388" y="610900"/>
                  <a:pt x="3926281" y="607919"/>
                  <a:pt x="3958666" y="607392"/>
                </a:cubicBezTo>
                <a:close/>
                <a:moveTo>
                  <a:pt x="2306354" y="605769"/>
                </a:moveTo>
                <a:lnTo>
                  <a:pt x="2323441" y="607392"/>
                </a:lnTo>
                <a:cubicBezTo>
                  <a:pt x="2355827" y="607919"/>
                  <a:pt x="2387719" y="610900"/>
                  <a:pt x="2418903" y="616457"/>
                </a:cubicBezTo>
                <a:cubicBezTo>
                  <a:pt x="2424479" y="616038"/>
                  <a:pt x="2429807" y="616986"/>
                  <a:pt x="2435115" y="617996"/>
                </a:cubicBezTo>
                <a:lnTo>
                  <a:pt x="2435233" y="619144"/>
                </a:lnTo>
                <a:cubicBezTo>
                  <a:pt x="2794083" y="678542"/>
                  <a:pt x="3075122" y="959319"/>
                  <a:pt x="3125398" y="1312185"/>
                </a:cubicBezTo>
                <a:cubicBezTo>
                  <a:pt x="3125566" y="1312238"/>
                  <a:pt x="3125735" y="1312243"/>
                  <a:pt x="3125904" y="1312248"/>
                </a:cubicBezTo>
                <a:lnTo>
                  <a:pt x="3126444" y="1318938"/>
                </a:lnTo>
                <a:cubicBezTo>
                  <a:pt x="3131501" y="1349182"/>
                  <a:pt x="3133950" y="1380067"/>
                  <a:pt x="3133908" y="1411395"/>
                </a:cubicBezTo>
                <a:cubicBezTo>
                  <a:pt x="3135220" y="1417025"/>
                  <a:pt x="3135279" y="1422694"/>
                  <a:pt x="3135279" y="1428376"/>
                </a:cubicBezTo>
                <a:cubicBezTo>
                  <a:pt x="3135279" y="1432198"/>
                  <a:pt x="3135252" y="1436014"/>
                  <a:pt x="3134686" y="1439816"/>
                </a:cubicBezTo>
                <a:lnTo>
                  <a:pt x="3134187" y="1439783"/>
                </a:lnTo>
                <a:lnTo>
                  <a:pt x="3134161" y="1440278"/>
                </a:lnTo>
                <a:lnTo>
                  <a:pt x="3117042" y="1438652"/>
                </a:lnTo>
                <a:cubicBezTo>
                  <a:pt x="3084668" y="1438125"/>
                  <a:pt x="3052788" y="1435144"/>
                  <a:pt x="3021616" y="1429590"/>
                </a:cubicBezTo>
                <a:cubicBezTo>
                  <a:pt x="3016039" y="1430009"/>
                  <a:pt x="3010710" y="1429061"/>
                  <a:pt x="3005399" y="1428050"/>
                </a:cubicBezTo>
                <a:lnTo>
                  <a:pt x="3005283" y="1426902"/>
                </a:lnTo>
                <a:cubicBezTo>
                  <a:pt x="2646432" y="1367503"/>
                  <a:pt x="2365393" y="1086726"/>
                  <a:pt x="2315117" y="733861"/>
                </a:cubicBezTo>
                <a:cubicBezTo>
                  <a:pt x="2314950" y="733808"/>
                  <a:pt x="2314781" y="733803"/>
                  <a:pt x="2314612" y="733798"/>
                </a:cubicBezTo>
                <a:lnTo>
                  <a:pt x="2314074" y="727122"/>
                </a:lnTo>
                <a:cubicBezTo>
                  <a:pt x="2309015" y="696872"/>
                  <a:pt x="2306564" y="665981"/>
                  <a:pt x="2306606" y="634646"/>
                </a:cubicBezTo>
                <a:cubicBezTo>
                  <a:pt x="2305294" y="629018"/>
                  <a:pt x="2305236" y="623351"/>
                  <a:pt x="2305236" y="617670"/>
                </a:cubicBezTo>
                <a:lnTo>
                  <a:pt x="2305830" y="606230"/>
                </a:lnTo>
                <a:lnTo>
                  <a:pt x="2306328" y="606263"/>
                </a:lnTo>
                <a:close/>
                <a:moveTo>
                  <a:pt x="2283603" y="605769"/>
                </a:moveTo>
                <a:lnTo>
                  <a:pt x="2283629" y="606263"/>
                </a:lnTo>
                <a:lnTo>
                  <a:pt x="2284127" y="606230"/>
                </a:lnTo>
                <a:lnTo>
                  <a:pt x="2284721" y="617670"/>
                </a:lnTo>
                <a:cubicBezTo>
                  <a:pt x="2284721" y="623351"/>
                  <a:pt x="2284662" y="629018"/>
                  <a:pt x="2283350" y="634646"/>
                </a:cubicBezTo>
                <a:cubicBezTo>
                  <a:pt x="2283392" y="665981"/>
                  <a:pt x="2280942" y="696872"/>
                  <a:pt x="2275883" y="727122"/>
                </a:cubicBezTo>
                <a:lnTo>
                  <a:pt x="2275345" y="733798"/>
                </a:lnTo>
                <a:cubicBezTo>
                  <a:pt x="2275175" y="733803"/>
                  <a:pt x="2275007" y="733808"/>
                  <a:pt x="2274839" y="733861"/>
                </a:cubicBezTo>
                <a:cubicBezTo>
                  <a:pt x="2224564" y="1086726"/>
                  <a:pt x="1943525" y="1367503"/>
                  <a:pt x="1584673" y="1426902"/>
                </a:cubicBezTo>
                <a:lnTo>
                  <a:pt x="1584557" y="1428050"/>
                </a:lnTo>
                <a:cubicBezTo>
                  <a:pt x="1579247" y="1429061"/>
                  <a:pt x="1573918" y="1430009"/>
                  <a:pt x="1568341" y="1429590"/>
                </a:cubicBezTo>
                <a:cubicBezTo>
                  <a:pt x="1537169" y="1435144"/>
                  <a:pt x="1505289" y="1438125"/>
                  <a:pt x="1472914" y="1438652"/>
                </a:cubicBezTo>
                <a:lnTo>
                  <a:pt x="1455796" y="1440278"/>
                </a:lnTo>
                <a:lnTo>
                  <a:pt x="1455770" y="1439783"/>
                </a:lnTo>
                <a:lnTo>
                  <a:pt x="1455271" y="1439816"/>
                </a:lnTo>
                <a:cubicBezTo>
                  <a:pt x="1454705" y="1436014"/>
                  <a:pt x="1454678" y="1432198"/>
                  <a:pt x="1454678" y="1428376"/>
                </a:cubicBezTo>
                <a:cubicBezTo>
                  <a:pt x="1454678" y="1422694"/>
                  <a:pt x="1454736" y="1417025"/>
                  <a:pt x="1456048" y="1411395"/>
                </a:cubicBezTo>
                <a:cubicBezTo>
                  <a:pt x="1456006" y="1380067"/>
                  <a:pt x="1458456" y="1349182"/>
                  <a:pt x="1463513" y="1318938"/>
                </a:cubicBezTo>
                <a:lnTo>
                  <a:pt x="1464053" y="1312248"/>
                </a:lnTo>
                <a:cubicBezTo>
                  <a:pt x="1464221" y="1312243"/>
                  <a:pt x="1464391" y="1312238"/>
                  <a:pt x="1464558" y="1312185"/>
                </a:cubicBezTo>
                <a:cubicBezTo>
                  <a:pt x="1514835" y="959319"/>
                  <a:pt x="1795874" y="678542"/>
                  <a:pt x="2154724" y="619144"/>
                </a:cubicBezTo>
                <a:lnTo>
                  <a:pt x="2154841" y="617996"/>
                </a:lnTo>
                <a:cubicBezTo>
                  <a:pt x="2160150" y="616986"/>
                  <a:pt x="2165478" y="616038"/>
                  <a:pt x="2171054" y="616457"/>
                </a:cubicBezTo>
                <a:cubicBezTo>
                  <a:pt x="2202237" y="610900"/>
                  <a:pt x="2234130" y="607919"/>
                  <a:pt x="2266515" y="607392"/>
                </a:cubicBezTo>
                <a:close/>
                <a:moveTo>
                  <a:pt x="614203" y="605769"/>
                </a:moveTo>
                <a:lnTo>
                  <a:pt x="631290" y="607392"/>
                </a:lnTo>
                <a:cubicBezTo>
                  <a:pt x="663676" y="607919"/>
                  <a:pt x="695568" y="610900"/>
                  <a:pt x="726752" y="616457"/>
                </a:cubicBezTo>
                <a:cubicBezTo>
                  <a:pt x="732328" y="616038"/>
                  <a:pt x="737656" y="616986"/>
                  <a:pt x="742964" y="617996"/>
                </a:cubicBezTo>
                <a:lnTo>
                  <a:pt x="743081" y="619144"/>
                </a:lnTo>
                <a:cubicBezTo>
                  <a:pt x="1101932" y="678542"/>
                  <a:pt x="1382971" y="959319"/>
                  <a:pt x="1433247" y="1312185"/>
                </a:cubicBezTo>
                <a:cubicBezTo>
                  <a:pt x="1433415" y="1312238"/>
                  <a:pt x="1433584" y="1312243"/>
                  <a:pt x="1433753" y="1312248"/>
                </a:cubicBezTo>
                <a:lnTo>
                  <a:pt x="1434293" y="1318938"/>
                </a:lnTo>
                <a:cubicBezTo>
                  <a:pt x="1439350" y="1349182"/>
                  <a:pt x="1441799" y="1380067"/>
                  <a:pt x="1441757" y="1411395"/>
                </a:cubicBezTo>
                <a:cubicBezTo>
                  <a:pt x="1443069" y="1417025"/>
                  <a:pt x="1443128" y="1422694"/>
                  <a:pt x="1443128" y="1428376"/>
                </a:cubicBezTo>
                <a:cubicBezTo>
                  <a:pt x="1443128" y="1432198"/>
                  <a:pt x="1443101" y="1436014"/>
                  <a:pt x="1442535" y="1439816"/>
                </a:cubicBezTo>
                <a:lnTo>
                  <a:pt x="1442036" y="1439783"/>
                </a:lnTo>
                <a:lnTo>
                  <a:pt x="1442010" y="1440278"/>
                </a:lnTo>
                <a:lnTo>
                  <a:pt x="1424891" y="1438652"/>
                </a:lnTo>
                <a:cubicBezTo>
                  <a:pt x="1392517" y="1438125"/>
                  <a:pt x="1360637" y="1435144"/>
                  <a:pt x="1329465" y="1429590"/>
                </a:cubicBezTo>
                <a:cubicBezTo>
                  <a:pt x="1323888" y="1430009"/>
                  <a:pt x="1318559" y="1429061"/>
                  <a:pt x="1313248" y="1428050"/>
                </a:cubicBezTo>
                <a:lnTo>
                  <a:pt x="1313132" y="1426902"/>
                </a:lnTo>
                <a:cubicBezTo>
                  <a:pt x="954281" y="1367503"/>
                  <a:pt x="673242" y="1086726"/>
                  <a:pt x="622966" y="733861"/>
                </a:cubicBezTo>
                <a:cubicBezTo>
                  <a:pt x="622799" y="733808"/>
                  <a:pt x="622630" y="733803"/>
                  <a:pt x="622461" y="733798"/>
                </a:cubicBezTo>
                <a:lnTo>
                  <a:pt x="621923" y="727122"/>
                </a:lnTo>
                <a:cubicBezTo>
                  <a:pt x="616864" y="696872"/>
                  <a:pt x="614413" y="665981"/>
                  <a:pt x="614455" y="634646"/>
                </a:cubicBezTo>
                <a:cubicBezTo>
                  <a:pt x="613143" y="629018"/>
                  <a:pt x="613085" y="623351"/>
                  <a:pt x="613085" y="617670"/>
                </a:cubicBezTo>
                <a:lnTo>
                  <a:pt x="613679" y="606230"/>
                </a:lnTo>
                <a:lnTo>
                  <a:pt x="614177" y="606263"/>
                </a:lnTo>
                <a:close/>
                <a:moveTo>
                  <a:pt x="7360056" y="605769"/>
                </a:moveTo>
                <a:lnTo>
                  <a:pt x="7360082" y="606263"/>
                </a:lnTo>
                <a:lnTo>
                  <a:pt x="7360580" y="606230"/>
                </a:lnTo>
                <a:lnTo>
                  <a:pt x="7361174" y="617670"/>
                </a:lnTo>
                <a:cubicBezTo>
                  <a:pt x="7361174" y="623351"/>
                  <a:pt x="7361116" y="629018"/>
                  <a:pt x="7359804" y="634646"/>
                </a:cubicBezTo>
                <a:cubicBezTo>
                  <a:pt x="7359846" y="665981"/>
                  <a:pt x="7357395" y="696872"/>
                  <a:pt x="7352337" y="727122"/>
                </a:cubicBezTo>
                <a:lnTo>
                  <a:pt x="7351798" y="733798"/>
                </a:lnTo>
                <a:cubicBezTo>
                  <a:pt x="7351629" y="733803"/>
                  <a:pt x="7351460" y="733808"/>
                  <a:pt x="7351293" y="733861"/>
                </a:cubicBezTo>
                <a:cubicBezTo>
                  <a:pt x="7301017" y="1086726"/>
                  <a:pt x="7019978" y="1367503"/>
                  <a:pt x="6661127" y="1426902"/>
                </a:cubicBezTo>
                <a:lnTo>
                  <a:pt x="6661011" y="1428050"/>
                </a:lnTo>
                <a:cubicBezTo>
                  <a:pt x="6655700" y="1429061"/>
                  <a:pt x="6650371" y="1430009"/>
                  <a:pt x="6644794" y="1429590"/>
                </a:cubicBezTo>
                <a:cubicBezTo>
                  <a:pt x="6613622" y="1435144"/>
                  <a:pt x="6581742" y="1438125"/>
                  <a:pt x="6549368" y="1438652"/>
                </a:cubicBezTo>
                <a:lnTo>
                  <a:pt x="6532249" y="1440278"/>
                </a:lnTo>
                <a:lnTo>
                  <a:pt x="6532223" y="1439783"/>
                </a:lnTo>
                <a:lnTo>
                  <a:pt x="6531724" y="1439816"/>
                </a:lnTo>
                <a:cubicBezTo>
                  <a:pt x="6531158" y="1436014"/>
                  <a:pt x="6531131" y="1432198"/>
                  <a:pt x="6531131" y="1428376"/>
                </a:cubicBezTo>
                <a:cubicBezTo>
                  <a:pt x="6531131" y="1422694"/>
                  <a:pt x="6531190" y="1417025"/>
                  <a:pt x="6532502" y="1411395"/>
                </a:cubicBezTo>
                <a:cubicBezTo>
                  <a:pt x="6532460" y="1380067"/>
                  <a:pt x="6534909" y="1349182"/>
                  <a:pt x="6539966" y="1318938"/>
                </a:cubicBezTo>
                <a:lnTo>
                  <a:pt x="6540506" y="1312248"/>
                </a:lnTo>
                <a:cubicBezTo>
                  <a:pt x="6540675" y="1312243"/>
                  <a:pt x="6540844" y="1312238"/>
                  <a:pt x="6541012" y="1312185"/>
                </a:cubicBezTo>
                <a:cubicBezTo>
                  <a:pt x="6591288" y="959319"/>
                  <a:pt x="6872327" y="678542"/>
                  <a:pt x="7231178" y="619144"/>
                </a:cubicBezTo>
                <a:lnTo>
                  <a:pt x="7231295" y="617996"/>
                </a:lnTo>
                <a:cubicBezTo>
                  <a:pt x="7236603" y="616986"/>
                  <a:pt x="7241931" y="616038"/>
                  <a:pt x="7247507" y="616457"/>
                </a:cubicBezTo>
                <a:cubicBezTo>
                  <a:pt x="7278691" y="610900"/>
                  <a:pt x="7310583" y="607919"/>
                  <a:pt x="7342969" y="607392"/>
                </a:cubicBezTo>
                <a:close/>
                <a:moveTo>
                  <a:pt x="591452" y="605769"/>
                </a:moveTo>
                <a:lnTo>
                  <a:pt x="591478" y="606263"/>
                </a:lnTo>
                <a:lnTo>
                  <a:pt x="591976" y="606230"/>
                </a:lnTo>
                <a:lnTo>
                  <a:pt x="592570" y="617670"/>
                </a:lnTo>
                <a:cubicBezTo>
                  <a:pt x="592570" y="623351"/>
                  <a:pt x="592511" y="629018"/>
                  <a:pt x="591199" y="634646"/>
                </a:cubicBezTo>
                <a:cubicBezTo>
                  <a:pt x="591242" y="665981"/>
                  <a:pt x="588791" y="696872"/>
                  <a:pt x="583732" y="727122"/>
                </a:cubicBezTo>
                <a:lnTo>
                  <a:pt x="583194" y="733798"/>
                </a:lnTo>
                <a:cubicBezTo>
                  <a:pt x="583024" y="733803"/>
                  <a:pt x="582856" y="733808"/>
                  <a:pt x="582689" y="733861"/>
                </a:cubicBezTo>
                <a:cubicBezTo>
                  <a:pt x="537576" y="1050490"/>
                  <a:pt x="306662" y="1309076"/>
                  <a:pt x="0" y="1400276"/>
                </a:cubicBezTo>
                <a:lnTo>
                  <a:pt x="0" y="1267938"/>
                </a:lnTo>
                <a:cubicBezTo>
                  <a:pt x="229298" y="1185101"/>
                  <a:pt x="402181" y="989705"/>
                  <a:pt x="449203" y="750600"/>
                </a:cubicBezTo>
                <a:cubicBezTo>
                  <a:pt x="258971" y="791484"/>
                  <a:pt x="97576" y="906749"/>
                  <a:pt x="0" y="1064489"/>
                </a:cubicBezTo>
                <a:lnTo>
                  <a:pt x="0" y="857695"/>
                </a:lnTo>
                <a:cubicBezTo>
                  <a:pt x="121484" y="734788"/>
                  <a:pt x="282199" y="649000"/>
                  <a:pt x="462573" y="619144"/>
                </a:cubicBezTo>
                <a:lnTo>
                  <a:pt x="462690" y="617996"/>
                </a:lnTo>
                <a:cubicBezTo>
                  <a:pt x="467999" y="616986"/>
                  <a:pt x="473327" y="616038"/>
                  <a:pt x="478903" y="616457"/>
                </a:cubicBezTo>
                <a:cubicBezTo>
                  <a:pt x="510086" y="610900"/>
                  <a:pt x="541979" y="607919"/>
                  <a:pt x="574365" y="607392"/>
                </a:cubicBezTo>
                <a:close/>
                <a:moveTo>
                  <a:pt x="11969013" y="0"/>
                </a:moveTo>
                <a:lnTo>
                  <a:pt x="12180097" y="0"/>
                </a:lnTo>
                <a:cubicBezTo>
                  <a:pt x="12184579" y="2797"/>
                  <a:pt x="12188307" y="6390"/>
                  <a:pt x="12192000" y="10016"/>
                </a:cubicBezTo>
                <a:lnTo>
                  <a:pt x="12192000" y="210008"/>
                </a:lnTo>
                <a:cubicBezTo>
                  <a:pt x="12135666" y="124006"/>
                  <a:pt x="12059786" y="51396"/>
                  <a:pt x="11969013" y="0"/>
                </a:cubicBezTo>
                <a:close/>
                <a:moveTo>
                  <a:pt x="11640695" y="0"/>
                </a:moveTo>
                <a:lnTo>
                  <a:pt x="11775234" y="0"/>
                </a:lnTo>
                <a:cubicBezTo>
                  <a:pt x="11842228" y="193636"/>
                  <a:pt x="11995970" y="348667"/>
                  <a:pt x="12192000" y="421829"/>
                </a:cubicBezTo>
                <a:lnTo>
                  <a:pt x="12192000" y="553832"/>
                </a:lnTo>
                <a:cubicBezTo>
                  <a:pt x="11924422" y="471599"/>
                  <a:pt x="11715712" y="262771"/>
                  <a:pt x="11640695" y="0"/>
                </a:cubicBezTo>
                <a:close/>
                <a:moveTo>
                  <a:pt x="11023379" y="0"/>
                </a:moveTo>
                <a:lnTo>
                  <a:pt x="11232088" y="0"/>
                </a:lnTo>
                <a:cubicBezTo>
                  <a:pt x="11066618" y="98005"/>
                  <a:pt x="10947209" y="260867"/>
                  <a:pt x="10909358" y="451830"/>
                </a:cubicBezTo>
                <a:cubicBezTo>
                  <a:pt x="11153410" y="399791"/>
                  <a:pt x="11350000" y="226290"/>
                  <a:pt x="11427896" y="0"/>
                </a:cubicBezTo>
                <a:lnTo>
                  <a:pt x="11561912" y="0"/>
                </a:lnTo>
                <a:cubicBezTo>
                  <a:pt x="11477134" y="299826"/>
                  <a:pt x="11217862" y="529393"/>
                  <a:pt x="10895987" y="582253"/>
                </a:cubicBezTo>
                <a:lnTo>
                  <a:pt x="10895871" y="583392"/>
                </a:lnTo>
                <a:cubicBezTo>
                  <a:pt x="10890560" y="584395"/>
                  <a:pt x="10885231" y="585336"/>
                  <a:pt x="10879654" y="584920"/>
                </a:cubicBezTo>
                <a:cubicBezTo>
                  <a:pt x="10848482" y="590430"/>
                  <a:pt x="10816602" y="593388"/>
                  <a:pt x="10784227" y="593911"/>
                </a:cubicBezTo>
                <a:lnTo>
                  <a:pt x="10767109" y="595524"/>
                </a:lnTo>
                <a:lnTo>
                  <a:pt x="10767083" y="595033"/>
                </a:lnTo>
                <a:lnTo>
                  <a:pt x="10766584" y="595066"/>
                </a:lnTo>
                <a:cubicBezTo>
                  <a:pt x="10766018" y="591293"/>
                  <a:pt x="10765991" y="587507"/>
                  <a:pt x="10765991" y="583715"/>
                </a:cubicBezTo>
                <a:cubicBezTo>
                  <a:pt x="10765991" y="578078"/>
                  <a:pt x="10766050" y="572454"/>
                  <a:pt x="10767362" y="566868"/>
                </a:cubicBezTo>
                <a:cubicBezTo>
                  <a:pt x="10767319" y="535786"/>
                  <a:pt x="10769769" y="505143"/>
                  <a:pt x="10774826" y="475137"/>
                </a:cubicBezTo>
                <a:lnTo>
                  <a:pt x="10775366" y="468500"/>
                </a:lnTo>
                <a:cubicBezTo>
                  <a:pt x="10775535" y="468495"/>
                  <a:pt x="10775704" y="468490"/>
                  <a:pt x="10775872" y="468437"/>
                </a:cubicBezTo>
                <a:cubicBezTo>
                  <a:pt x="10802174" y="285283"/>
                  <a:pt x="10891635" y="121704"/>
                  <a:pt x="11023379" y="0"/>
                </a:cubicBezTo>
                <a:close/>
                <a:moveTo>
                  <a:pt x="9949555" y="0"/>
                </a:moveTo>
                <a:lnTo>
                  <a:pt x="10083571" y="0"/>
                </a:lnTo>
                <a:cubicBezTo>
                  <a:pt x="10161467" y="226290"/>
                  <a:pt x="10358057" y="399791"/>
                  <a:pt x="10602109" y="451830"/>
                </a:cubicBezTo>
                <a:cubicBezTo>
                  <a:pt x="10564258" y="260867"/>
                  <a:pt x="10444849" y="98005"/>
                  <a:pt x="10279379" y="0"/>
                </a:cubicBezTo>
                <a:lnTo>
                  <a:pt x="10488089" y="0"/>
                </a:lnTo>
                <a:cubicBezTo>
                  <a:pt x="10619833" y="121704"/>
                  <a:pt x="10709293" y="285283"/>
                  <a:pt x="10735596" y="468437"/>
                </a:cubicBezTo>
                <a:cubicBezTo>
                  <a:pt x="10735763" y="468490"/>
                  <a:pt x="10735932" y="468495"/>
                  <a:pt x="10736101" y="468500"/>
                </a:cubicBezTo>
                <a:lnTo>
                  <a:pt x="10736641" y="475137"/>
                </a:lnTo>
                <a:cubicBezTo>
                  <a:pt x="10741698" y="505143"/>
                  <a:pt x="10744148" y="535786"/>
                  <a:pt x="10744105" y="566868"/>
                </a:cubicBezTo>
                <a:cubicBezTo>
                  <a:pt x="10745417" y="572454"/>
                  <a:pt x="10745476" y="578078"/>
                  <a:pt x="10745476" y="583715"/>
                </a:cubicBezTo>
                <a:cubicBezTo>
                  <a:pt x="10745476" y="587507"/>
                  <a:pt x="10745449" y="591293"/>
                  <a:pt x="10744883" y="595066"/>
                </a:cubicBezTo>
                <a:lnTo>
                  <a:pt x="10744384" y="595033"/>
                </a:lnTo>
                <a:lnTo>
                  <a:pt x="10744358" y="595524"/>
                </a:lnTo>
                <a:lnTo>
                  <a:pt x="10727240" y="593911"/>
                </a:lnTo>
                <a:cubicBezTo>
                  <a:pt x="10694865" y="593388"/>
                  <a:pt x="10662985" y="590430"/>
                  <a:pt x="10631813" y="584920"/>
                </a:cubicBezTo>
                <a:cubicBezTo>
                  <a:pt x="10626236" y="585336"/>
                  <a:pt x="10620907" y="584395"/>
                  <a:pt x="10615596" y="583392"/>
                </a:cubicBezTo>
                <a:lnTo>
                  <a:pt x="10615480" y="582253"/>
                </a:lnTo>
                <a:cubicBezTo>
                  <a:pt x="10293605" y="529393"/>
                  <a:pt x="10034333" y="299826"/>
                  <a:pt x="9949555" y="0"/>
                </a:cubicBezTo>
                <a:close/>
                <a:moveTo>
                  <a:pt x="9331225" y="0"/>
                </a:moveTo>
                <a:lnTo>
                  <a:pt x="9539935" y="0"/>
                </a:lnTo>
                <a:cubicBezTo>
                  <a:pt x="9374465" y="98005"/>
                  <a:pt x="9255056" y="260867"/>
                  <a:pt x="9217205" y="451830"/>
                </a:cubicBezTo>
                <a:cubicBezTo>
                  <a:pt x="9461257" y="399791"/>
                  <a:pt x="9657847" y="226290"/>
                  <a:pt x="9735743" y="0"/>
                </a:cubicBezTo>
                <a:lnTo>
                  <a:pt x="9869759" y="0"/>
                </a:lnTo>
                <a:cubicBezTo>
                  <a:pt x="9784981" y="299826"/>
                  <a:pt x="9525709" y="529393"/>
                  <a:pt x="9203834" y="582253"/>
                </a:cubicBezTo>
                <a:lnTo>
                  <a:pt x="9203718" y="583392"/>
                </a:lnTo>
                <a:cubicBezTo>
                  <a:pt x="9198407" y="584395"/>
                  <a:pt x="9193078" y="585336"/>
                  <a:pt x="9187501" y="584920"/>
                </a:cubicBezTo>
                <a:cubicBezTo>
                  <a:pt x="9156329" y="590430"/>
                  <a:pt x="9124449" y="593388"/>
                  <a:pt x="9092074" y="593911"/>
                </a:cubicBezTo>
                <a:lnTo>
                  <a:pt x="9074956" y="595524"/>
                </a:lnTo>
                <a:lnTo>
                  <a:pt x="9074930" y="595033"/>
                </a:lnTo>
                <a:lnTo>
                  <a:pt x="9074431" y="595066"/>
                </a:lnTo>
                <a:cubicBezTo>
                  <a:pt x="9073865" y="591293"/>
                  <a:pt x="9073838" y="587507"/>
                  <a:pt x="9073838" y="583715"/>
                </a:cubicBezTo>
                <a:cubicBezTo>
                  <a:pt x="9073838" y="578078"/>
                  <a:pt x="9073897" y="572454"/>
                  <a:pt x="9075209" y="566868"/>
                </a:cubicBezTo>
                <a:cubicBezTo>
                  <a:pt x="9075166" y="535786"/>
                  <a:pt x="9077616" y="505143"/>
                  <a:pt x="9082673" y="475137"/>
                </a:cubicBezTo>
                <a:lnTo>
                  <a:pt x="9083213" y="468500"/>
                </a:lnTo>
                <a:cubicBezTo>
                  <a:pt x="9083382" y="468495"/>
                  <a:pt x="9083551" y="468490"/>
                  <a:pt x="9083718" y="468437"/>
                </a:cubicBezTo>
                <a:cubicBezTo>
                  <a:pt x="9110021" y="285283"/>
                  <a:pt x="9199481" y="121704"/>
                  <a:pt x="9331225" y="0"/>
                </a:cubicBezTo>
                <a:close/>
                <a:moveTo>
                  <a:pt x="8257405" y="0"/>
                </a:moveTo>
                <a:lnTo>
                  <a:pt x="8391420" y="0"/>
                </a:lnTo>
                <a:cubicBezTo>
                  <a:pt x="8469316" y="226290"/>
                  <a:pt x="8665906" y="399791"/>
                  <a:pt x="8909958" y="451830"/>
                </a:cubicBezTo>
                <a:cubicBezTo>
                  <a:pt x="8872107" y="260867"/>
                  <a:pt x="8752698" y="98005"/>
                  <a:pt x="8587228" y="0"/>
                </a:cubicBezTo>
                <a:lnTo>
                  <a:pt x="8795937" y="0"/>
                </a:lnTo>
                <a:cubicBezTo>
                  <a:pt x="8927681" y="121704"/>
                  <a:pt x="9017142" y="285283"/>
                  <a:pt x="9043444" y="468437"/>
                </a:cubicBezTo>
                <a:cubicBezTo>
                  <a:pt x="9043612" y="468490"/>
                  <a:pt x="9043781" y="468495"/>
                  <a:pt x="9043950" y="468500"/>
                </a:cubicBezTo>
                <a:lnTo>
                  <a:pt x="9044490" y="475137"/>
                </a:lnTo>
                <a:cubicBezTo>
                  <a:pt x="9049547" y="505143"/>
                  <a:pt x="9051997" y="535786"/>
                  <a:pt x="9051954" y="566868"/>
                </a:cubicBezTo>
                <a:cubicBezTo>
                  <a:pt x="9053266" y="572454"/>
                  <a:pt x="9053325" y="578078"/>
                  <a:pt x="9053325" y="583715"/>
                </a:cubicBezTo>
                <a:cubicBezTo>
                  <a:pt x="9053325" y="587507"/>
                  <a:pt x="9053298" y="591293"/>
                  <a:pt x="9052732" y="595066"/>
                </a:cubicBezTo>
                <a:lnTo>
                  <a:pt x="9052233" y="595033"/>
                </a:lnTo>
                <a:lnTo>
                  <a:pt x="9052207" y="595524"/>
                </a:lnTo>
                <a:lnTo>
                  <a:pt x="9035089" y="593911"/>
                </a:lnTo>
                <a:cubicBezTo>
                  <a:pt x="9002714" y="593388"/>
                  <a:pt x="8970834" y="590430"/>
                  <a:pt x="8939662" y="584920"/>
                </a:cubicBezTo>
                <a:cubicBezTo>
                  <a:pt x="8934085" y="585336"/>
                  <a:pt x="8928756" y="584395"/>
                  <a:pt x="8923445" y="583392"/>
                </a:cubicBezTo>
                <a:lnTo>
                  <a:pt x="8923329" y="582253"/>
                </a:lnTo>
                <a:cubicBezTo>
                  <a:pt x="8601454" y="529393"/>
                  <a:pt x="8342182" y="299826"/>
                  <a:pt x="8257405" y="0"/>
                </a:cubicBezTo>
                <a:close/>
                <a:moveTo>
                  <a:pt x="7639075" y="0"/>
                </a:moveTo>
                <a:lnTo>
                  <a:pt x="7847784" y="0"/>
                </a:lnTo>
                <a:cubicBezTo>
                  <a:pt x="7682314" y="98005"/>
                  <a:pt x="7562905" y="260867"/>
                  <a:pt x="7525054" y="451830"/>
                </a:cubicBezTo>
                <a:cubicBezTo>
                  <a:pt x="7769107" y="399791"/>
                  <a:pt x="7965696" y="226290"/>
                  <a:pt x="8043592" y="0"/>
                </a:cubicBezTo>
                <a:lnTo>
                  <a:pt x="8177609" y="0"/>
                </a:lnTo>
                <a:cubicBezTo>
                  <a:pt x="8092830" y="299826"/>
                  <a:pt x="7833558" y="529393"/>
                  <a:pt x="7511683" y="582253"/>
                </a:cubicBezTo>
                <a:lnTo>
                  <a:pt x="7511567" y="583392"/>
                </a:lnTo>
                <a:cubicBezTo>
                  <a:pt x="7506256" y="584395"/>
                  <a:pt x="7500927" y="585336"/>
                  <a:pt x="7495350" y="584920"/>
                </a:cubicBezTo>
                <a:cubicBezTo>
                  <a:pt x="7464178" y="590430"/>
                  <a:pt x="7432298" y="593388"/>
                  <a:pt x="7399924" y="593911"/>
                </a:cubicBezTo>
                <a:lnTo>
                  <a:pt x="7382805" y="595524"/>
                </a:lnTo>
                <a:lnTo>
                  <a:pt x="7382779" y="595033"/>
                </a:lnTo>
                <a:lnTo>
                  <a:pt x="7382280" y="595066"/>
                </a:lnTo>
                <a:cubicBezTo>
                  <a:pt x="7381714" y="591293"/>
                  <a:pt x="7381687" y="587507"/>
                  <a:pt x="7381687" y="583715"/>
                </a:cubicBezTo>
                <a:cubicBezTo>
                  <a:pt x="7381687" y="578078"/>
                  <a:pt x="7381746" y="572454"/>
                  <a:pt x="7383058" y="566868"/>
                </a:cubicBezTo>
                <a:cubicBezTo>
                  <a:pt x="7383016" y="535786"/>
                  <a:pt x="7385465" y="505143"/>
                  <a:pt x="7390522" y="475137"/>
                </a:cubicBezTo>
                <a:lnTo>
                  <a:pt x="7391062" y="468500"/>
                </a:lnTo>
                <a:cubicBezTo>
                  <a:pt x="7391231" y="468495"/>
                  <a:pt x="7391400" y="468490"/>
                  <a:pt x="7391568" y="468437"/>
                </a:cubicBezTo>
                <a:cubicBezTo>
                  <a:pt x="7417870" y="285283"/>
                  <a:pt x="7507331" y="121703"/>
                  <a:pt x="7639075" y="0"/>
                </a:cubicBezTo>
                <a:close/>
                <a:moveTo>
                  <a:pt x="6565254" y="0"/>
                </a:moveTo>
                <a:lnTo>
                  <a:pt x="6699270" y="0"/>
                </a:lnTo>
                <a:cubicBezTo>
                  <a:pt x="6777166" y="226290"/>
                  <a:pt x="6973755" y="399791"/>
                  <a:pt x="7217807" y="451830"/>
                </a:cubicBezTo>
                <a:cubicBezTo>
                  <a:pt x="7179956" y="260867"/>
                  <a:pt x="7060547" y="98005"/>
                  <a:pt x="6895077" y="0"/>
                </a:cubicBezTo>
                <a:lnTo>
                  <a:pt x="7103787" y="0"/>
                </a:lnTo>
                <a:cubicBezTo>
                  <a:pt x="7235531" y="121704"/>
                  <a:pt x="7324992" y="285283"/>
                  <a:pt x="7351294" y="468437"/>
                </a:cubicBezTo>
                <a:cubicBezTo>
                  <a:pt x="7351461" y="468490"/>
                  <a:pt x="7351631" y="468495"/>
                  <a:pt x="7351799" y="468500"/>
                </a:cubicBezTo>
                <a:lnTo>
                  <a:pt x="7352340" y="475137"/>
                </a:lnTo>
                <a:cubicBezTo>
                  <a:pt x="7357396" y="505143"/>
                  <a:pt x="7359846" y="535786"/>
                  <a:pt x="7359804" y="566868"/>
                </a:cubicBezTo>
                <a:cubicBezTo>
                  <a:pt x="7361116" y="572454"/>
                  <a:pt x="7361174" y="578078"/>
                  <a:pt x="7361174" y="583715"/>
                </a:cubicBezTo>
                <a:cubicBezTo>
                  <a:pt x="7361174" y="587507"/>
                  <a:pt x="7361147" y="591293"/>
                  <a:pt x="7360581" y="595066"/>
                </a:cubicBezTo>
                <a:lnTo>
                  <a:pt x="7360082" y="595033"/>
                </a:lnTo>
                <a:lnTo>
                  <a:pt x="7360056" y="595524"/>
                </a:lnTo>
                <a:lnTo>
                  <a:pt x="7342938" y="593911"/>
                </a:lnTo>
                <a:cubicBezTo>
                  <a:pt x="7310564" y="593388"/>
                  <a:pt x="7278683" y="590430"/>
                  <a:pt x="7247511" y="584920"/>
                </a:cubicBezTo>
                <a:cubicBezTo>
                  <a:pt x="7241934" y="585336"/>
                  <a:pt x="7236605" y="584395"/>
                  <a:pt x="7231295" y="583392"/>
                </a:cubicBezTo>
                <a:lnTo>
                  <a:pt x="7231179" y="582253"/>
                </a:lnTo>
                <a:cubicBezTo>
                  <a:pt x="6909304" y="529393"/>
                  <a:pt x="6650032" y="299826"/>
                  <a:pt x="6565254" y="0"/>
                </a:cubicBezTo>
                <a:close/>
                <a:moveTo>
                  <a:pt x="5946924" y="0"/>
                </a:moveTo>
                <a:lnTo>
                  <a:pt x="6155633" y="0"/>
                </a:lnTo>
                <a:cubicBezTo>
                  <a:pt x="5990163" y="98005"/>
                  <a:pt x="5870754" y="260867"/>
                  <a:pt x="5832903" y="451830"/>
                </a:cubicBezTo>
                <a:cubicBezTo>
                  <a:pt x="6076956" y="399791"/>
                  <a:pt x="6273545" y="226290"/>
                  <a:pt x="6351441" y="0"/>
                </a:cubicBezTo>
                <a:lnTo>
                  <a:pt x="6485457" y="0"/>
                </a:lnTo>
                <a:cubicBezTo>
                  <a:pt x="6400679" y="299826"/>
                  <a:pt x="6141407" y="529393"/>
                  <a:pt x="5819531" y="582253"/>
                </a:cubicBezTo>
                <a:lnTo>
                  <a:pt x="5819415" y="583392"/>
                </a:lnTo>
                <a:cubicBezTo>
                  <a:pt x="5814105" y="584395"/>
                  <a:pt x="5808776" y="585336"/>
                  <a:pt x="5803199" y="584920"/>
                </a:cubicBezTo>
                <a:cubicBezTo>
                  <a:pt x="5772027" y="590430"/>
                  <a:pt x="5740146" y="593388"/>
                  <a:pt x="5707772" y="593911"/>
                </a:cubicBezTo>
                <a:lnTo>
                  <a:pt x="5690654" y="595524"/>
                </a:lnTo>
                <a:lnTo>
                  <a:pt x="5690628" y="595033"/>
                </a:lnTo>
                <a:lnTo>
                  <a:pt x="5690129" y="595066"/>
                </a:lnTo>
                <a:cubicBezTo>
                  <a:pt x="5689563" y="591293"/>
                  <a:pt x="5689536" y="587507"/>
                  <a:pt x="5689536" y="583715"/>
                </a:cubicBezTo>
                <a:cubicBezTo>
                  <a:pt x="5689536" y="578078"/>
                  <a:pt x="5689594" y="572454"/>
                  <a:pt x="5690906" y="566868"/>
                </a:cubicBezTo>
                <a:cubicBezTo>
                  <a:pt x="5690864" y="535786"/>
                  <a:pt x="5693314" y="505143"/>
                  <a:pt x="5698370" y="475137"/>
                </a:cubicBezTo>
                <a:lnTo>
                  <a:pt x="5698911" y="468500"/>
                </a:lnTo>
                <a:cubicBezTo>
                  <a:pt x="5699079" y="468495"/>
                  <a:pt x="5699249" y="468490"/>
                  <a:pt x="5699416" y="468437"/>
                </a:cubicBezTo>
                <a:cubicBezTo>
                  <a:pt x="5725719" y="285283"/>
                  <a:pt x="5815180" y="121704"/>
                  <a:pt x="5946924" y="0"/>
                </a:cubicBezTo>
                <a:close/>
                <a:moveTo>
                  <a:pt x="4873102" y="0"/>
                </a:moveTo>
                <a:lnTo>
                  <a:pt x="5007119" y="0"/>
                </a:lnTo>
                <a:cubicBezTo>
                  <a:pt x="5085015" y="226291"/>
                  <a:pt x="5281604" y="399791"/>
                  <a:pt x="5525656" y="451830"/>
                </a:cubicBezTo>
                <a:cubicBezTo>
                  <a:pt x="5487805" y="260867"/>
                  <a:pt x="5368397" y="98005"/>
                  <a:pt x="5202927" y="0"/>
                </a:cubicBezTo>
                <a:lnTo>
                  <a:pt x="5411635" y="0"/>
                </a:lnTo>
                <a:cubicBezTo>
                  <a:pt x="5543380" y="121703"/>
                  <a:pt x="5632840" y="285283"/>
                  <a:pt x="5659142" y="468437"/>
                </a:cubicBezTo>
                <a:cubicBezTo>
                  <a:pt x="5659310" y="468490"/>
                  <a:pt x="5659479" y="468495"/>
                  <a:pt x="5659648" y="468499"/>
                </a:cubicBezTo>
                <a:lnTo>
                  <a:pt x="5660188" y="475137"/>
                </a:lnTo>
                <a:cubicBezTo>
                  <a:pt x="5665245" y="505143"/>
                  <a:pt x="5667694" y="535786"/>
                  <a:pt x="5667652" y="566868"/>
                </a:cubicBezTo>
                <a:cubicBezTo>
                  <a:pt x="5668964" y="572454"/>
                  <a:pt x="5669023" y="578078"/>
                  <a:pt x="5669023" y="583715"/>
                </a:cubicBezTo>
                <a:cubicBezTo>
                  <a:pt x="5669023" y="587508"/>
                  <a:pt x="5668996" y="591293"/>
                  <a:pt x="5668430" y="595066"/>
                </a:cubicBezTo>
                <a:lnTo>
                  <a:pt x="5667931" y="595033"/>
                </a:lnTo>
                <a:lnTo>
                  <a:pt x="5667905" y="595524"/>
                </a:lnTo>
                <a:lnTo>
                  <a:pt x="5650786" y="593911"/>
                </a:lnTo>
                <a:cubicBezTo>
                  <a:pt x="5618412" y="593388"/>
                  <a:pt x="5586532" y="590430"/>
                  <a:pt x="5555360" y="584920"/>
                </a:cubicBezTo>
                <a:cubicBezTo>
                  <a:pt x="5549783" y="585336"/>
                  <a:pt x="5544454" y="584395"/>
                  <a:pt x="5539143" y="583392"/>
                </a:cubicBezTo>
                <a:lnTo>
                  <a:pt x="5539027" y="582253"/>
                </a:lnTo>
                <a:cubicBezTo>
                  <a:pt x="5217153" y="529393"/>
                  <a:pt x="4957881" y="299826"/>
                  <a:pt x="4873102" y="0"/>
                </a:cubicBezTo>
                <a:close/>
                <a:moveTo>
                  <a:pt x="4254773" y="0"/>
                </a:moveTo>
                <a:lnTo>
                  <a:pt x="4463482" y="0"/>
                </a:lnTo>
                <a:cubicBezTo>
                  <a:pt x="4298012" y="98005"/>
                  <a:pt x="4178603" y="260867"/>
                  <a:pt x="4140752" y="451830"/>
                </a:cubicBezTo>
                <a:cubicBezTo>
                  <a:pt x="4384804" y="399791"/>
                  <a:pt x="4581394" y="226291"/>
                  <a:pt x="4659290" y="0"/>
                </a:cubicBezTo>
                <a:lnTo>
                  <a:pt x="4793306" y="0"/>
                </a:lnTo>
                <a:cubicBezTo>
                  <a:pt x="4708528" y="299826"/>
                  <a:pt x="4449256" y="529393"/>
                  <a:pt x="4127381" y="582253"/>
                </a:cubicBezTo>
                <a:lnTo>
                  <a:pt x="4127264" y="583392"/>
                </a:lnTo>
                <a:cubicBezTo>
                  <a:pt x="4121954" y="584395"/>
                  <a:pt x="4116625" y="585336"/>
                  <a:pt x="4111048" y="584920"/>
                </a:cubicBezTo>
                <a:cubicBezTo>
                  <a:pt x="4079876" y="590430"/>
                  <a:pt x="4047996" y="593388"/>
                  <a:pt x="4015621" y="593911"/>
                </a:cubicBezTo>
                <a:lnTo>
                  <a:pt x="3998503" y="595524"/>
                </a:lnTo>
                <a:lnTo>
                  <a:pt x="3998477" y="595033"/>
                </a:lnTo>
                <a:lnTo>
                  <a:pt x="3997978" y="595066"/>
                </a:lnTo>
                <a:cubicBezTo>
                  <a:pt x="3997412" y="591293"/>
                  <a:pt x="3997385" y="587507"/>
                  <a:pt x="3997385" y="583715"/>
                </a:cubicBezTo>
                <a:cubicBezTo>
                  <a:pt x="3997385" y="578078"/>
                  <a:pt x="3997443" y="572454"/>
                  <a:pt x="3998755" y="566868"/>
                </a:cubicBezTo>
                <a:cubicBezTo>
                  <a:pt x="3998713" y="535786"/>
                  <a:pt x="4001163" y="505143"/>
                  <a:pt x="4006219" y="475137"/>
                </a:cubicBezTo>
                <a:lnTo>
                  <a:pt x="4006760" y="468499"/>
                </a:lnTo>
                <a:cubicBezTo>
                  <a:pt x="4006928" y="468495"/>
                  <a:pt x="4007098" y="468490"/>
                  <a:pt x="4007265" y="468437"/>
                </a:cubicBezTo>
                <a:cubicBezTo>
                  <a:pt x="4033568" y="285283"/>
                  <a:pt x="4123028" y="121703"/>
                  <a:pt x="4254773" y="0"/>
                </a:cubicBezTo>
                <a:close/>
                <a:moveTo>
                  <a:pt x="3180951" y="0"/>
                </a:moveTo>
                <a:lnTo>
                  <a:pt x="3314968" y="0"/>
                </a:lnTo>
                <a:cubicBezTo>
                  <a:pt x="3392864" y="226291"/>
                  <a:pt x="3589453" y="399791"/>
                  <a:pt x="3833505" y="451830"/>
                </a:cubicBezTo>
                <a:cubicBezTo>
                  <a:pt x="3795654" y="260867"/>
                  <a:pt x="3676245" y="98005"/>
                  <a:pt x="3510776" y="0"/>
                </a:cubicBezTo>
                <a:lnTo>
                  <a:pt x="3719484" y="0"/>
                </a:lnTo>
                <a:cubicBezTo>
                  <a:pt x="3851229" y="121703"/>
                  <a:pt x="3940689" y="285283"/>
                  <a:pt x="3966991" y="468437"/>
                </a:cubicBezTo>
                <a:cubicBezTo>
                  <a:pt x="3967159" y="468490"/>
                  <a:pt x="3967328" y="468495"/>
                  <a:pt x="3967497" y="468499"/>
                </a:cubicBezTo>
                <a:lnTo>
                  <a:pt x="3968037" y="475137"/>
                </a:lnTo>
                <a:cubicBezTo>
                  <a:pt x="3973094" y="505143"/>
                  <a:pt x="3975543" y="535786"/>
                  <a:pt x="3975501" y="566868"/>
                </a:cubicBezTo>
                <a:cubicBezTo>
                  <a:pt x="3976813" y="572454"/>
                  <a:pt x="3976872" y="578078"/>
                  <a:pt x="3976872" y="583715"/>
                </a:cubicBezTo>
                <a:cubicBezTo>
                  <a:pt x="3976872" y="587508"/>
                  <a:pt x="3976845" y="591293"/>
                  <a:pt x="3976279" y="595066"/>
                </a:cubicBezTo>
                <a:lnTo>
                  <a:pt x="3975780" y="595033"/>
                </a:lnTo>
                <a:lnTo>
                  <a:pt x="3975754" y="595524"/>
                </a:lnTo>
                <a:lnTo>
                  <a:pt x="3958635" y="593911"/>
                </a:lnTo>
                <a:cubicBezTo>
                  <a:pt x="3926261" y="593388"/>
                  <a:pt x="3894381" y="590430"/>
                  <a:pt x="3863209" y="584920"/>
                </a:cubicBezTo>
                <a:cubicBezTo>
                  <a:pt x="3857632" y="585336"/>
                  <a:pt x="3852303" y="584395"/>
                  <a:pt x="3846992" y="583392"/>
                </a:cubicBezTo>
                <a:lnTo>
                  <a:pt x="3846876" y="582253"/>
                </a:lnTo>
                <a:cubicBezTo>
                  <a:pt x="3525002" y="529393"/>
                  <a:pt x="3265729" y="299826"/>
                  <a:pt x="3180951" y="0"/>
                </a:cubicBezTo>
                <a:close/>
                <a:moveTo>
                  <a:pt x="2562622" y="0"/>
                </a:moveTo>
                <a:lnTo>
                  <a:pt x="2771330" y="0"/>
                </a:lnTo>
                <a:cubicBezTo>
                  <a:pt x="2605861" y="98005"/>
                  <a:pt x="2486452" y="260867"/>
                  <a:pt x="2448601" y="451830"/>
                </a:cubicBezTo>
                <a:cubicBezTo>
                  <a:pt x="2692653" y="399791"/>
                  <a:pt x="2889242" y="226291"/>
                  <a:pt x="2967139" y="0"/>
                </a:cubicBezTo>
                <a:lnTo>
                  <a:pt x="3101155" y="0"/>
                </a:lnTo>
                <a:cubicBezTo>
                  <a:pt x="3016377" y="299826"/>
                  <a:pt x="2757105" y="529393"/>
                  <a:pt x="2435230" y="582253"/>
                </a:cubicBezTo>
                <a:lnTo>
                  <a:pt x="2435113" y="583392"/>
                </a:lnTo>
                <a:cubicBezTo>
                  <a:pt x="2429803" y="584395"/>
                  <a:pt x="2424474" y="585336"/>
                  <a:pt x="2418897" y="584920"/>
                </a:cubicBezTo>
                <a:cubicBezTo>
                  <a:pt x="2387725" y="590430"/>
                  <a:pt x="2355845" y="593388"/>
                  <a:pt x="2323470" y="593911"/>
                </a:cubicBezTo>
                <a:lnTo>
                  <a:pt x="2306352" y="595524"/>
                </a:lnTo>
                <a:lnTo>
                  <a:pt x="2306326" y="595033"/>
                </a:lnTo>
                <a:lnTo>
                  <a:pt x="2305827" y="595066"/>
                </a:lnTo>
                <a:cubicBezTo>
                  <a:pt x="2305261" y="591293"/>
                  <a:pt x="2305234" y="587507"/>
                  <a:pt x="2305234" y="583715"/>
                </a:cubicBezTo>
                <a:cubicBezTo>
                  <a:pt x="2305234" y="578078"/>
                  <a:pt x="2305292" y="572454"/>
                  <a:pt x="2306604" y="566868"/>
                </a:cubicBezTo>
                <a:cubicBezTo>
                  <a:pt x="2306562" y="535786"/>
                  <a:pt x="2309012" y="505143"/>
                  <a:pt x="2314068" y="475137"/>
                </a:cubicBezTo>
                <a:lnTo>
                  <a:pt x="2314609" y="468499"/>
                </a:lnTo>
                <a:cubicBezTo>
                  <a:pt x="2314777" y="468495"/>
                  <a:pt x="2314947" y="468490"/>
                  <a:pt x="2315114" y="468437"/>
                </a:cubicBezTo>
                <a:cubicBezTo>
                  <a:pt x="2341417" y="285283"/>
                  <a:pt x="2430877" y="121704"/>
                  <a:pt x="2562622" y="0"/>
                </a:cubicBezTo>
                <a:close/>
                <a:moveTo>
                  <a:pt x="1488800" y="0"/>
                </a:moveTo>
                <a:lnTo>
                  <a:pt x="1622816" y="0"/>
                </a:lnTo>
                <a:cubicBezTo>
                  <a:pt x="1700712" y="226290"/>
                  <a:pt x="1897302" y="399791"/>
                  <a:pt x="2141354" y="451830"/>
                </a:cubicBezTo>
                <a:cubicBezTo>
                  <a:pt x="2103503" y="260867"/>
                  <a:pt x="1984094" y="98005"/>
                  <a:pt x="1818624" y="0"/>
                </a:cubicBezTo>
                <a:lnTo>
                  <a:pt x="2027333" y="0"/>
                </a:lnTo>
                <a:cubicBezTo>
                  <a:pt x="2159078" y="121703"/>
                  <a:pt x="2248538" y="285283"/>
                  <a:pt x="2274840" y="468437"/>
                </a:cubicBezTo>
                <a:cubicBezTo>
                  <a:pt x="2275008" y="468490"/>
                  <a:pt x="2275177" y="468495"/>
                  <a:pt x="2275346" y="468500"/>
                </a:cubicBezTo>
                <a:lnTo>
                  <a:pt x="2275886" y="475137"/>
                </a:lnTo>
                <a:cubicBezTo>
                  <a:pt x="2280943" y="505143"/>
                  <a:pt x="2283392" y="535786"/>
                  <a:pt x="2283350" y="566868"/>
                </a:cubicBezTo>
                <a:cubicBezTo>
                  <a:pt x="2284662" y="572454"/>
                  <a:pt x="2284721" y="578078"/>
                  <a:pt x="2284721" y="583715"/>
                </a:cubicBezTo>
                <a:cubicBezTo>
                  <a:pt x="2284721" y="587508"/>
                  <a:pt x="2284694" y="591293"/>
                  <a:pt x="2284128" y="595066"/>
                </a:cubicBezTo>
                <a:lnTo>
                  <a:pt x="2283629" y="595033"/>
                </a:lnTo>
                <a:lnTo>
                  <a:pt x="2283603" y="595524"/>
                </a:lnTo>
                <a:lnTo>
                  <a:pt x="2266484" y="593911"/>
                </a:lnTo>
                <a:cubicBezTo>
                  <a:pt x="2234110" y="593388"/>
                  <a:pt x="2202230" y="590430"/>
                  <a:pt x="2171058" y="584920"/>
                </a:cubicBezTo>
                <a:cubicBezTo>
                  <a:pt x="2165481" y="585336"/>
                  <a:pt x="2160152" y="584395"/>
                  <a:pt x="2154841" y="583392"/>
                </a:cubicBezTo>
                <a:lnTo>
                  <a:pt x="2154725" y="582253"/>
                </a:lnTo>
                <a:cubicBezTo>
                  <a:pt x="1832850" y="529393"/>
                  <a:pt x="1573578" y="299826"/>
                  <a:pt x="1488800" y="0"/>
                </a:cubicBezTo>
                <a:close/>
                <a:moveTo>
                  <a:pt x="870471" y="0"/>
                </a:moveTo>
                <a:lnTo>
                  <a:pt x="1079179" y="0"/>
                </a:lnTo>
                <a:cubicBezTo>
                  <a:pt x="913710" y="98005"/>
                  <a:pt x="794301" y="260867"/>
                  <a:pt x="756450" y="451830"/>
                </a:cubicBezTo>
                <a:cubicBezTo>
                  <a:pt x="1000502" y="399791"/>
                  <a:pt x="1197091" y="226291"/>
                  <a:pt x="1274988" y="0"/>
                </a:cubicBezTo>
                <a:lnTo>
                  <a:pt x="1409004" y="0"/>
                </a:lnTo>
                <a:cubicBezTo>
                  <a:pt x="1324226" y="299826"/>
                  <a:pt x="1064954" y="529393"/>
                  <a:pt x="743078" y="582253"/>
                </a:cubicBezTo>
                <a:lnTo>
                  <a:pt x="742962" y="583392"/>
                </a:lnTo>
                <a:cubicBezTo>
                  <a:pt x="737652" y="584395"/>
                  <a:pt x="732323" y="585336"/>
                  <a:pt x="726746" y="584920"/>
                </a:cubicBezTo>
                <a:cubicBezTo>
                  <a:pt x="695574" y="590430"/>
                  <a:pt x="663693" y="593388"/>
                  <a:pt x="631319" y="593911"/>
                </a:cubicBezTo>
                <a:lnTo>
                  <a:pt x="614201" y="595524"/>
                </a:lnTo>
                <a:lnTo>
                  <a:pt x="614175" y="595033"/>
                </a:lnTo>
                <a:lnTo>
                  <a:pt x="613676" y="595066"/>
                </a:lnTo>
                <a:cubicBezTo>
                  <a:pt x="613110" y="591293"/>
                  <a:pt x="613083" y="587507"/>
                  <a:pt x="613083" y="583715"/>
                </a:cubicBezTo>
                <a:cubicBezTo>
                  <a:pt x="613083" y="578078"/>
                  <a:pt x="613141" y="572454"/>
                  <a:pt x="614453" y="566868"/>
                </a:cubicBezTo>
                <a:cubicBezTo>
                  <a:pt x="614411" y="535786"/>
                  <a:pt x="616861" y="505143"/>
                  <a:pt x="621918" y="475137"/>
                </a:cubicBezTo>
                <a:lnTo>
                  <a:pt x="622458" y="468499"/>
                </a:lnTo>
                <a:cubicBezTo>
                  <a:pt x="622626" y="468495"/>
                  <a:pt x="622796" y="468490"/>
                  <a:pt x="622963" y="468437"/>
                </a:cubicBezTo>
                <a:cubicBezTo>
                  <a:pt x="649266" y="285283"/>
                  <a:pt x="738726" y="121703"/>
                  <a:pt x="870471" y="0"/>
                </a:cubicBezTo>
                <a:close/>
                <a:moveTo>
                  <a:pt x="126374" y="0"/>
                </a:moveTo>
                <a:lnTo>
                  <a:pt x="334376" y="0"/>
                </a:lnTo>
                <a:cubicBezTo>
                  <a:pt x="466684" y="121261"/>
                  <a:pt x="556352" y="285035"/>
                  <a:pt x="582690" y="468437"/>
                </a:cubicBezTo>
                <a:cubicBezTo>
                  <a:pt x="582857" y="468490"/>
                  <a:pt x="583026" y="468495"/>
                  <a:pt x="583195" y="468499"/>
                </a:cubicBezTo>
                <a:lnTo>
                  <a:pt x="583735" y="475137"/>
                </a:lnTo>
                <a:cubicBezTo>
                  <a:pt x="588792" y="505143"/>
                  <a:pt x="591242" y="535786"/>
                  <a:pt x="591199" y="566868"/>
                </a:cubicBezTo>
                <a:cubicBezTo>
                  <a:pt x="592511" y="572454"/>
                  <a:pt x="592570" y="578078"/>
                  <a:pt x="592570" y="583715"/>
                </a:cubicBezTo>
                <a:cubicBezTo>
                  <a:pt x="592570" y="587507"/>
                  <a:pt x="592543" y="591293"/>
                  <a:pt x="591977" y="595066"/>
                </a:cubicBezTo>
                <a:lnTo>
                  <a:pt x="591478" y="595033"/>
                </a:lnTo>
                <a:lnTo>
                  <a:pt x="591452" y="595524"/>
                </a:lnTo>
                <a:lnTo>
                  <a:pt x="574334" y="593911"/>
                </a:lnTo>
                <a:cubicBezTo>
                  <a:pt x="541959" y="593388"/>
                  <a:pt x="510079" y="590430"/>
                  <a:pt x="478907" y="584920"/>
                </a:cubicBezTo>
                <a:cubicBezTo>
                  <a:pt x="473330" y="585336"/>
                  <a:pt x="468001" y="584395"/>
                  <a:pt x="462690" y="583392"/>
                </a:cubicBezTo>
                <a:lnTo>
                  <a:pt x="462574" y="582253"/>
                </a:lnTo>
                <a:cubicBezTo>
                  <a:pt x="282200" y="552631"/>
                  <a:pt x="121485" y="467518"/>
                  <a:pt x="0" y="345575"/>
                </a:cubicBezTo>
                <a:lnTo>
                  <a:pt x="0" y="140406"/>
                </a:lnTo>
                <a:cubicBezTo>
                  <a:pt x="97584" y="296912"/>
                  <a:pt x="258975" y="411268"/>
                  <a:pt x="449203" y="451830"/>
                </a:cubicBezTo>
                <a:cubicBezTo>
                  <a:pt x="411344" y="260824"/>
                  <a:pt x="291889" y="97931"/>
                  <a:pt x="126374"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cxnSp>
        <p:nvCxnSpPr>
          <p:cNvPr id="43" name="Straight Connector 42">
            <a:extLst>
              <a:ext uri="{FF2B5EF4-FFF2-40B4-BE49-F238E27FC236}">
                <a16:creationId xmlns:a16="http://schemas.microsoft.com/office/drawing/2014/main" id="{6722E143-84C1-4F95-937C-78B92D2811CF}"/>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V="1">
            <a:off x="8386843" y="5264106"/>
            <a:ext cx="0" cy="914400"/>
          </a:xfrm>
          <a:prstGeom prst="line">
            <a:avLst/>
          </a:prstGeom>
          <a:ln w="19050">
            <a:solidFill>
              <a:schemeClr val="accent1">
                <a:lumMod val="75000"/>
              </a:schemeClr>
            </a:solidFill>
          </a:ln>
        </p:spPr>
        <p:style>
          <a:lnRef idx="1">
            <a:schemeClr val="accent1"/>
          </a:lnRef>
          <a:fillRef idx="0">
            <a:schemeClr val="accent1"/>
          </a:fillRef>
          <a:effectRef idx="0">
            <a:schemeClr val="accent1"/>
          </a:effectRef>
          <a:fontRef idx="minor">
            <a:schemeClr val="tx1"/>
          </a:fontRef>
        </p:style>
      </p:cxnSp>
      <p:sp>
        <p:nvSpPr>
          <p:cNvPr id="45" name="Rectangle 44">
            <a:extLst>
              <a:ext uri="{FF2B5EF4-FFF2-40B4-BE49-F238E27FC236}">
                <a16:creationId xmlns:a16="http://schemas.microsoft.com/office/drawing/2014/main" id="{2FDF0794-1B86-42B2-B8C7-F60123E638E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274" y="0"/>
            <a:ext cx="12188726" cy="685897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Picture 6">
            <a:extLst>
              <a:ext uri="{FF2B5EF4-FFF2-40B4-BE49-F238E27FC236}">
                <a16:creationId xmlns:a16="http://schemas.microsoft.com/office/drawing/2014/main" id="{7AA79480-0C81-D152-BAC8-71B0E1CC4CC9}"/>
              </a:ext>
            </a:extLst>
          </p:cNvPr>
          <p:cNvPicPr>
            <a:picLocks noChangeAspect="1"/>
          </p:cNvPicPr>
          <p:nvPr/>
        </p:nvPicPr>
        <p:blipFill rotWithShape="1">
          <a:blip r:embed="rId2"/>
          <a:srcRect l="3111" r="1" b="1"/>
          <a:stretch/>
        </p:blipFill>
        <p:spPr>
          <a:xfrm>
            <a:off x="20" y="10"/>
            <a:ext cx="12191980" cy="6857990"/>
          </a:xfrm>
          <a:prstGeom prst="rect">
            <a:avLst/>
          </a:prstGeom>
        </p:spPr>
      </p:pic>
      <p:sp>
        <p:nvSpPr>
          <p:cNvPr id="47" name="Rectangle 46">
            <a:extLst>
              <a:ext uri="{FF2B5EF4-FFF2-40B4-BE49-F238E27FC236}">
                <a16:creationId xmlns:a16="http://schemas.microsoft.com/office/drawing/2014/main" id="{EAA48FC5-3C83-4F1B-BC33-DF0B588F831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896786" y="3064931"/>
            <a:ext cx="8295215" cy="2488568"/>
          </a:xfrm>
          <a:prstGeom prst="rect">
            <a:avLst/>
          </a:prstGeom>
          <a:solidFill>
            <a:srgbClr val="000001">
              <a:alpha val="75000"/>
            </a:srgb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4" name="Title 3">
            <a:extLst>
              <a:ext uri="{FF2B5EF4-FFF2-40B4-BE49-F238E27FC236}">
                <a16:creationId xmlns:a16="http://schemas.microsoft.com/office/drawing/2014/main" id="{8FE0AA09-46D0-8B70-7D07-59B64824E6EE}"/>
              </a:ext>
            </a:extLst>
          </p:cNvPr>
          <p:cNvSpPr>
            <a:spLocks noGrp="1"/>
          </p:cNvSpPr>
          <p:nvPr>
            <p:ph type="title"/>
          </p:nvPr>
        </p:nvSpPr>
        <p:spPr>
          <a:xfrm>
            <a:off x="4309349" y="3429000"/>
            <a:ext cx="7501651" cy="1090938"/>
          </a:xfrm>
        </p:spPr>
        <p:txBody>
          <a:bodyPr vert="horz" lIns="91440" tIns="45720" rIns="91440" bIns="45720" rtlCol="0" anchor="b">
            <a:normAutofit/>
          </a:bodyPr>
          <a:lstStyle/>
          <a:p>
            <a:pPr algn="l"/>
            <a:r>
              <a:rPr lang="en-US" sz="3900" kern="1200" cap="all" spc="200" baseline="0" dirty="0">
                <a:solidFill>
                  <a:srgbClr val="FFFFFF"/>
                </a:solidFill>
                <a:latin typeface="+mj-lt"/>
                <a:ea typeface="+mj-ea"/>
                <a:cs typeface="+mj-cs"/>
              </a:rPr>
              <a:t>Presentation of data: </a:t>
            </a:r>
            <a:br>
              <a:rPr lang="en-US" sz="3900" kern="1200" cap="all" spc="200" baseline="0" dirty="0">
                <a:solidFill>
                  <a:srgbClr val="FFFFFF"/>
                </a:solidFill>
                <a:latin typeface="+mj-lt"/>
                <a:ea typeface="+mj-ea"/>
                <a:cs typeface="+mj-cs"/>
              </a:rPr>
            </a:br>
            <a:r>
              <a:rPr lang="en-US" sz="3900" kern="1200" cap="all" spc="200" baseline="0" dirty="0">
                <a:solidFill>
                  <a:srgbClr val="FFFFFF"/>
                </a:solidFill>
                <a:latin typeface="+mj-lt"/>
                <a:ea typeface="+mj-ea"/>
                <a:cs typeface="+mj-cs"/>
              </a:rPr>
              <a:t>case study - quotations</a:t>
            </a:r>
          </a:p>
        </p:txBody>
      </p:sp>
      <p:sp>
        <p:nvSpPr>
          <p:cNvPr id="5" name="Text Placeholder 4">
            <a:extLst>
              <a:ext uri="{FF2B5EF4-FFF2-40B4-BE49-F238E27FC236}">
                <a16:creationId xmlns:a16="http://schemas.microsoft.com/office/drawing/2014/main" id="{1D95F95B-A0A7-41F2-630E-69327F2ED708}"/>
              </a:ext>
            </a:extLst>
          </p:cNvPr>
          <p:cNvSpPr>
            <a:spLocks noGrp="1"/>
          </p:cNvSpPr>
          <p:nvPr>
            <p:ph type="body" idx="1"/>
          </p:nvPr>
        </p:nvSpPr>
        <p:spPr>
          <a:xfrm>
            <a:off x="4309349" y="4779313"/>
            <a:ext cx="7501650" cy="514816"/>
          </a:xfrm>
        </p:spPr>
        <p:txBody>
          <a:bodyPr vert="horz" lIns="91440" tIns="45720" rIns="91440" bIns="45720" rtlCol="0" anchor="t">
            <a:normAutofit/>
          </a:bodyPr>
          <a:lstStyle/>
          <a:p>
            <a:endParaRPr lang="en-US">
              <a:solidFill>
                <a:srgbClr val="FFFFFF"/>
              </a:solidFill>
            </a:endParaRPr>
          </a:p>
        </p:txBody>
      </p:sp>
      <p:cxnSp>
        <p:nvCxnSpPr>
          <p:cNvPr id="49" name="Straight Connector 48">
            <a:extLst>
              <a:ext uri="{FF2B5EF4-FFF2-40B4-BE49-F238E27FC236}">
                <a16:creationId xmlns:a16="http://schemas.microsoft.com/office/drawing/2014/main" id="{62F01714-1A39-4194-BD47-8A9960C59985}"/>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309349" y="4666480"/>
            <a:ext cx="6832499" cy="0"/>
          </a:xfrm>
          <a:prstGeom prst="line">
            <a:avLst/>
          </a:prstGeom>
          <a:ln w="22225">
            <a:solidFill>
              <a:srgbClr val="FCFF47"/>
            </a:solidFill>
          </a:ln>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2250019648"/>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275AAB0-F90F-FE81-AEFF-D4CBD7A0D77B}"/>
              </a:ext>
            </a:extLst>
          </p:cNvPr>
          <p:cNvSpPr>
            <a:spLocks noGrp="1"/>
          </p:cNvSpPr>
          <p:nvPr>
            <p:ph type="title"/>
          </p:nvPr>
        </p:nvSpPr>
        <p:spPr/>
        <p:txBody>
          <a:bodyPr/>
          <a:lstStyle/>
          <a:p>
            <a:r>
              <a:rPr lang="en-US" sz="5400" kern="1200" cap="all" spc="200" baseline="0" dirty="0">
                <a:solidFill>
                  <a:schemeClr val="tx1"/>
                </a:solidFill>
                <a:latin typeface="+mj-lt"/>
                <a:ea typeface="+mj-ea"/>
                <a:cs typeface="+mj-cs"/>
              </a:rPr>
              <a:t>Presentation of data </a:t>
            </a:r>
            <a:br>
              <a:rPr lang="en-US" sz="5400" kern="1200" cap="all" spc="200" baseline="0" dirty="0">
                <a:solidFill>
                  <a:schemeClr val="tx1"/>
                </a:solidFill>
                <a:latin typeface="+mj-lt"/>
                <a:ea typeface="+mj-ea"/>
                <a:cs typeface="+mj-cs"/>
              </a:rPr>
            </a:br>
            <a:r>
              <a:rPr lang="en-US" sz="5400" kern="1200" cap="all" spc="200" baseline="0" dirty="0">
                <a:solidFill>
                  <a:schemeClr val="tx1"/>
                </a:solidFill>
                <a:latin typeface="+mj-lt"/>
                <a:ea typeface="+mj-ea"/>
                <a:cs typeface="+mj-cs"/>
              </a:rPr>
              <a:t>quotations (spoken)</a:t>
            </a:r>
            <a:endParaRPr lang="en-GB" dirty="0">
              <a:solidFill>
                <a:schemeClr val="tx1"/>
              </a:solidFill>
            </a:endParaRPr>
          </a:p>
        </p:txBody>
      </p:sp>
      <p:pic>
        <p:nvPicPr>
          <p:cNvPr id="7" name="Content Placeholder 6" descr="Graphical user interface, text, application, email&#10;&#10;Description automatically generated">
            <a:extLst>
              <a:ext uri="{FF2B5EF4-FFF2-40B4-BE49-F238E27FC236}">
                <a16:creationId xmlns:a16="http://schemas.microsoft.com/office/drawing/2014/main" id="{D1162BAE-4093-8A97-718C-A82F72FB850F}"/>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3371921" y="2176847"/>
            <a:ext cx="5986382" cy="3107597"/>
          </a:xfrm>
          <a:ln w="28575">
            <a:solidFill>
              <a:schemeClr val="accent5"/>
            </a:solidFill>
          </a:ln>
        </p:spPr>
      </p:pic>
      <p:pic>
        <p:nvPicPr>
          <p:cNvPr id="9" name="Picture 8" descr="Text&#10;&#10;Description automatically generated">
            <a:extLst>
              <a:ext uri="{FF2B5EF4-FFF2-40B4-BE49-F238E27FC236}">
                <a16:creationId xmlns:a16="http://schemas.microsoft.com/office/drawing/2014/main" id="{8570EA86-B7BA-7055-DD5E-A794E937ED6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681486" y="5428900"/>
            <a:ext cx="5986382" cy="1275490"/>
          </a:xfrm>
          <a:prstGeom prst="rect">
            <a:avLst/>
          </a:prstGeom>
          <a:ln>
            <a:solidFill>
              <a:schemeClr val="accent5"/>
            </a:solidFill>
          </a:ln>
        </p:spPr>
      </p:pic>
      <p:sp>
        <p:nvSpPr>
          <p:cNvPr id="10" name="TextBox 9">
            <a:extLst>
              <a:ext uri="{FF2B5EF4-FFF2-40B4-BE49-F238E27FC236}">
                <a16:creationId xmlns:a16="http://schemas.microsoft.com/office/drawing/2014/main" id="{D6CC60F0-CC1F-744B-72E3-56205AF97F3B}"/>
              </a:ext>
            </a:extLst>
          </p:cNvPr>
          <p:cNvSpPr txBox="1"/>
          <p:nvPr/>
        </p:nvSpPr>
        <p:spPr>
          <a:xfrm>
            <a:off x="534838" y="2323104"/>
            <a:ext cx="2398143" cy="369332"/>
          </a:xfrm>
          <a:prstGeom prst="rect">
            <a:avLst/>
          </a:prstGeom>
          <a:noFill/>
          <a:ln>
            <a:solidFill>
              <a:schemeClr val="accent1"/>
            </a:solidFill>
          </a:ln>
        </p:spPr>
        <p:txBody>
          <a:bodyPr wrap="square" rtlCol="0">
            <a:spAutoFit/>
          </a:bodyPr>
          <a:lstStyle/>
          <a:p>
            <a:r>
              <a:rPr lang="en-GB" dirty="0"/>
              <a:t>Introductory information</a:t>
            </a:r>
          </a:p>
        </p:txBody>
      </p:sp>
      <p:sp>
        <p:nvSpPr>
          <p:cNvPr id="11" name="TextBox 10">
            <a:extLst>
              <a:ext uri="{FF2B5EF4-FFF2-40B4-BE49-F238E27FC236}">
                <a16:creationId xmlns:a16="http://schemas.microsoft.com/office/drawing/2014/main" id="{DD733822-5EB5-7D9E-AA38-4758B42E9CD7}"/>
              </a:ext>
            </a:extLst>
          </p:cNvPr>
          <p:cNvSpPr txBox="1"/>
          <p:nvPr/>
        </p:nvSpPr>
        <p:spPr>
          <a:xfrm>
            <a:off x="534838" y="3244334"/>
            <a:ext cx="1679276" cy="369332"/>
          </a:xfrm>
          <a:prstGeom prst="rect">
            <a:avLst/>
          </a:prstGeom>
          <a:noFill/>
          <a:ln>
            <a:solidFill>
              <a:schemeClr val="accent1"/>
            </a:solidFill>
          </a:ln>
        </p:spPr>
        <p:txBody>
          <a:bodyPr wrap="square" rtlCol="0">
            <a:spAutoFit/>
          </a:bodyPr>
          <a:lstStyle/>
          <a:p>
            <a:r>
              <a:rPr lang="en-GB" dirty="0"/>
              <a:t>Direct quotation</a:t>
            </a:r>
          </a:p>
        </p:txBody>
      </p:sp>
      <p:sp>
        <p:nvSpPr>
          <p:cNvPr id="12" name="TextBox 11">
            <a:extLst>
              <a:ext uri="{FF2B5EF4-FFF2-40B4-BE49-F238E27FC236}">
                <a16:creationId xmlns:a16="http://schemas.microsoft.com/office/drawing/2014/main" id="{B87F3171-9528-D349-DF1D-2E607F5E8BED}"/>
              </a:ext>
            </a:extLst>
          </p:cNvPr>
          <p:cNvSpPr txBox="1"/>
          <p:nvPr/>
        </p:nvSpPr>
        <p:spPr>
          <a:xfrm>
            <a:off x="534838" y="5785615"/>
            <a:ext cx="1121434" cy="369332"/>
          </a:xfrm>
          <a:prstGeom prst="rect">
            <a:avLst/>
          </a:prstGeom>
          <a:noFill/>
          <a:ln>
            <a:solidFill>
              <a:schemeClr val="accent1"/>
            </a:solidFill>
          </a:ln>
        </p:spPr>
        <p:txBody>
          <a:bodyPr wrap="square" rtlCol="0">
            <a:spAutoFit/>
          </a:bodyPr>
          <a:lstStyle/>
          <a:p>
            <a:r>
              <a:rPr lang="en-GB" dirty="0"/>
              <a:t>Footnotes</a:t>
            </a:r>
          </a:p>
        </p:txBody>
      </p:sp>
      <p:cxnSp>
        <p:nvCxnSpPr>
          <p:cNvPr id="14" name="Straight Arrow Connector 13">
            <a:extLst>
              <a:ext uri="{FF2B5EF4-FFF2-40B4-BE49-F238E27FC236}">
                <a16:creationId xmlns:a16="http://schemas.microsoft.com/office/drawing/2014/main" id="{58418FA3-DB74-2447-2D02-A3DDCA3EECDE}"/>
              </a:ext>
            </a:extLst>
          </p:cNvPr>
          <p:cNvCxnSpPr>
            <a:cxnSpLocks/>
            <a:stCxn id="10" idx="3"/>
          </p:cNvCxnSpPr>
          <p:nvPr/>
        </p:nvCxnSpPr>
        <p:spPr>
          <a:xfrm>
            <a:off x="2932981" y="2507770"/>
            <a:ext cx="557842"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5" name="Straight Arrow Connector 14">
            <a:extLst>
              <a:ext uri="{FF2B5EF4-FFF2-40B4-BE49-F238E27FC236}">
                <a16:creationId xmlns:a16="http://schemas.microsoft.com/office/drawing/2014/main" id="{51671A8E-A647-2A95-C554-2277B96A4E22}"/>
              </a:ext>
            </a:extLst>
          </p:cNvPr>
          <p:cNvCxnSpPr>
            <a:cxnSpLocks/>
          </p:cNvCxnSpPr>
          <p:nvPr/>
        </p:nvCxnSpPr>
        <p:spPr>
          <a:xfrm>
            <a:off x="1656272" y="5993024"/>
            <a:ext cx="2219892"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6" name="Straight Arrow Connector 15">
            <a:extLst>
              <a:ext uri="{FF2B5EF4-FFF2-40B4-BE49-F238E27FC236}">
                <a16:creationId xmlns:a16="http://schemas.microsoft.com/office/drawing/2014/main" id="{A4EB6931-5D02-734A-66E2-60FBD02AB524}"/>
              </a:ext>
            </a:extLst>
          </p:cNvPr>
          <p:cNvCxnSpPr>
            <a:cxnSpLocks/>
          </p:cNvCxnSpPr>
          <p:nvPr/>
        </p:nvCxnSpPr>
        <p:spPr>
          <a:xfrm>
            <a:off x="2244737" y="3429000"/>
            <a:ext cx="1706161"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797323226"/>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A9A627-ED03-1434-97C6-52C3970DDE9B}"/>
              </a:ext>
            </a:extLst>
          </p:cNvPr>
          <p:cNvSpPr>
            <a:spLocks noGrp="1"/>
          </p:cNvSpPr>
          <p:nvPr>
            <p:ph type="title"/>
          </p:nvPr>
        </p:nvSpPr>
        <p:spPr/>
        <p:txBody>
          <a:bodyPr>
            <a:normAutofit/>
          </a:bodyPr>
          <a:lstStyle/>
          <a:p>
            <a:r>
              <a:rPr lang="en-US" sz="4800" kern="1200" cap="all" spc="200" baseline="0" dirty="0">
                <a:solidFill>
                  <a:schemeClr val="tx1"/>
                </a:solidFill>
                <a:latin typeface="+mj-lt"/>
                <a:ea typeface="+mj-ea"/>
                <a:cs typeface="+mj-cs"/>
              </a:rPr>
              <a:t>Presentation of data </a:t>
            </a:r>
            <a:br>
              <a:rPr lang="en-US" sz="4800" kern="1200" cap="all" spc="200" baseline="0" dirty="0">
                <a:solidFill>
                  <a:schemeClr val="tx1"/>
                </a:solidFill>
                <a:latin typeface="+mj-lt"/>
                <a:ea typeface="+mj-ea"/>
                <a:cs typeface="+mj-cs"/>
              </a:rPr>
            </a:br>
            <a:r>
              <a:rPr lang="en-US" sz="4800" kern="1200" cap="all" spc="200" baseline="0" dirty="0">
                <a:solidFill>
                  <a:schemeClr val="tx1"/>
                </a:solidFill>
                <a:latin typeface="+mj-lt"/>
                <a:ea typeface="+mj-ea"/>
                <a:cs typeface="+mj-cs"/>
              </a:rPr>
              <a:t>quotations (spoken)</a:t>
            </a:r>
            <a:endParaRPr lang="en-GB" sz="4800" dirty="0"/>
          </a:p>
        </p:txBody>
      </p:sp>
      <p:pic>
        <p:nvPicPr>
          <p:cNvPr id="5" name="Content Placeholder 4" descr="Text&#10;&#10;Description automatically generated">
            <a:extLst>
              <a:ext uri="{FF2B5EF4-FFF2-40B4-BE49-F238E27FC236}">
                <a16:creationId xmlns:a16="http://schemas.microsoft.com/office/drawing/2014/main" id="{6DD9A87F-97C0-17F9-3840-57F1BC82D2E3}"/>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3918754" y="2503737"/>
            <a:ext cx="7109683" cy="1372397"/>
          </a:xfrm>
          <a:ln>
            <a:solidFill>
              <a:srgbClr val="FFC000"/>
            </a:solidFill>
          </a:ln>
        </p:spPr>
      </p:pic>
      <p:sp>
        <p:nvSpPr>
          <p:cNvPr id="6" name="TextBox 5">
            <a:extLst>
              <a:ext uri="{FF2B5EF4-FFF2-40B4-BE49-F238E27FC236}">
                <a16:creationId xmlns:a16="http://schemas.microsoft.com/office/drawing/2014/main" id="{35D825A8-8CAA-BA6C-54FB-43F6E7C075A7}"/>
              </a:ext>
            </a:extLst>
          </p:cNvPr>
          <p:cNvSpPr txBox="1"/>
          <p:nvPr/>
        </p:nvSpPr>
        <p:spPr>
          <a:xfrm>
            <a:off x="1127186" y="2668732"/>
            <a:ext cx="1926566" cy="646331"/>
          </a:xfrm>
          <a:prstGeom prst="rect">
            <a:avLst/>
          </a:prstGeom>
          <a:noFill/>
          <a:ln>
            <a:solidFill>
              <a:schemeClr val="accent2"/>
            </a:solidFill>
          </a:ln>
        </p:spPr>
        <p:txBody>
          <a:bodyPr wrap="square" rtlCol="0">
            <a:spAutoFit/>
          </a:bodyPr>
          <a:lstStyle/>
          <a:p>
            <a:r>
              <a:rPr lang="en-GB" dirty="0"/>
              <a:t>Words spoken in research interview</a:t>
            </a:r>
          </a:p>
        </p:txBody>
      </p:sp>
      <p:cxnSp>
        <p:nvCxnSpPr>
          <p:cNvPr id="8" name="Straight Arrow Connector 7">
            <a:extLst>
              <a:ext uri="{FF2B5EF4-FFF2-40B4-BE49-F238E27FC236}">
                <a16:creationId xmlns:a16="http://schemas.microsoft.com/office/drawing/2014/main" id="{A7FDC220-23D6-CC9A-2E0D-18DB2F08F035}"/>
              </a:ext>
            </a:extLst>
          </p:cNvPr>
          <p:cNvCxnSpPr/>
          <p:nvPr/>
        </p:nvCxnSpPr>
        <p:spPr>
          <a:xfrm>
            <a:off x="3053752" y="2991897"/>
            <a:ext cx="787879"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pic>
        <p:nvPicPr>
          <p:cNvPr id="11" name="Picture 10" descr="A close up of black text&#10;&#10;AI-generated content may be incorrect.">
            <a:extLst>
              <a:ext uri="{FF2B5EF4-FFF2-40B4-BE49-F238E27FC236}">
                <a16:creationId xmlns:a16="http://schemas.microsoft.com/office/drawing/2014/main" id="{72CAE5D0-BE6E-CF9F-8FCF-43D58E9D8B4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437743" y="4670302"/>
            <a:ext cx="6306457" cy="1208905"/>
          </a:xfrm>
          <a:prstGeom prst="rect">
            <a:avLst/>
          </a:prstGeom>
          <a:ln>
            <a:solidFill>
              <a:schemeClr val="accent1"/>
            </a:solidFill>
          </a:ln>
        </p:spPr>
      </p:pic>
      <p:sp>
        <p:nvSpPr>
          <p:cNvPr id="12" name="TextBox 11">
            <a:extLst>
              <a:ext uri="{FF2B5EF4-FFF2-40B4-BE49-F238E27FC236}">
                <a16:creationId xmlns:a16="http://schemas.microsoft.com/office/drawing/2014/main" id="{BB463BDB-28DC-A1F1-C037-BE2A1F63C52A}"/>
              </a:ext>
            </a:extLst>
          </p:cNvPr>
          <p:cNvSpPr txBox="1"/>
          <p:nvPr/>
        </p:nvSpPr>
        <p:spPr>
          <a:xfrm>
            <a:off x="1396538" y="4937760"/>
            <a:ext cx="354677" cy="553998"/>
          </a:xfrm>
          <a:prstGeom prst="rect">
            <a:avLst/>
          </a:prstGeom>
          <a:noFill/>
        </p:spPr>
        <p:txBody>
          <a:bodyPr wrap="square" rtlCol="0">
            <a:spAutoFit/>
          </a:bodyPr>
          <a:lstStyle/>
          <a:p>
            <a:r>
              <a:rPr lang="en-GB" sz="3000" dirty="0"/>
              <a:t>?</a:t>
            </a:r>
          </a:p>
        </p:txBody>
      </p:sp>
      <p:cxnSp>
        <p:nvCxnSpPr>
          <p:cNvPr id="14" name="Straight Arrow Connector 13">
            <a:extLst>
              <a:ext uri="{FF2B5EF4-FFF2-40B4-BE49-F238E27FC236}">
                <a16:creationId xmlns:a16="http://schemas.microsoft.com/office/drawing/2014/main" id="{93C82D2A-8250-5716-44EA-C8DBDF98AD97}"/>
              </a:ext>
            </a:extLst>
          </p:cNvPr>
          <p:cNvCxnSpPr>
            <a:cxnSpLocks/>
          </p:cNvCxnSpPr>
          <p:nvPr/>
        </p:nvCxnSpPr>
        <p:spPr>
          <a:xfrm flipV="1">
            <a:off x="1751215" y="3502429"/>
            <a:ext cx="3009207" cy="158496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15" name="Oval 14">
            <a:extLst>
              <a:ext uri="{FF2B5EF4-FFF2-40B4-BE49-F238E27FC236}">
                <a16:creationId xmlns:a16="http://schemas.microsoft.com/office/drawing/2014/main" id="{E8C6990E-A10D-9260-72F9-53839D6D4A73}"/>
              </a:ext>
            </a:extLst>
          </p:cNvPr>
          <p:cNvSpPr/>
          <p:nvPr/>
        </p:nvSpPr>
        <p:spPr>
          <a:xfrm>
            <a:off x="4760422" y="3086793"/>
            <a:ext cx="798022" cy="537556"/>
          </a:xfrm>
          <a:prstGeom prst="ellipse">
            <a:avLst/>
          </a:prstGeom>
          <a:noFill/>
          <a:ln w="38100">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6776308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1000"/>
                                        <p:tgtEl>
                                          <p:spTgt spid="12"/>
                                        </p:tgtEl>
                                      </p:cBhvr>
                                    </p:animEffect>
                                    <p:anim calcmode="lin" valueType="num">
                                      <p:cBhvr>
                                        <p:cTn id="8" dur="1000" fill="hold"/>
                                        <p:tgtEl>
                                          <p:spTgt spid="12"/>
                                        </p:tgtEl>
                                        <p:attrNameLst>
                                          <p:attrName>ppt_x</p:attrName>
                                        </p:attrNameLst>
                                      </p:cBhvr>
                                      <p:tavLst>
                                        <p:tav tm="0">
                                          <p:val>
                                            <p:strVal val="#ppt_x"/>
                                          </p:val>
                                        </p:tav>
                                        <p:tav tm="100000">
                                          <p:val>
                                            <p:strVal val="#ppt_x"/>
                                          </p:val>
                                        </p:tav>
                                      </p:tavLst>
                                    </p:anim>
                                    <p:anim calcmode="lin" valueType="num">
                                      <p:cBhvr>
                                        <p:cTn id="9" dur="1000" fill="hold"/>
                                        <p:tgtEl>
                                          <p:spTgt spid="12"/>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14"/>
                                        </p:tgtEl>
                                        <p:attrNameLst>
                                          <p:attrName>style.visibility</p:attrName>
                                        </p:attrNameLst>
                                      </p:cBhvr>
                                      <p:to>
                                        <p:strVal val="visible"/>
                                      </p:to>
                                    </p:set>
                                    <p:animEffect transition="in" filter="fade">
                                      <p:cBhvr>
                                        <p:cTn id="12" dur="1000"/>
                                        <p:tgtEl>
                                          <p:spTgt spid="14"/>
                                        </p:tgtEl>
                                      </p:cBhvr>
                                    </p:animEffect>
                                    <p:anim calcmode="lin" valueType="num">
                                      <p:cBhvr>
                                        <p:cTn id="13" dur="1000" fill="hold"/>
                                        <p:tgtEl>
                                          <p:spTgt spid="14"/>
                                        </p:tgtEl>
                                        <p:attrNameLst>
                                          <p:attrName>ppt_x</p:attrName>
                                        </p:attrNameLst>
                                      </p:cBhvr>
                                      <p:tavLst>
                                        <p:tav tm="0">
                                          <p:val>
                                            <p:strVal val="#ppt_x"/>
                                          </p:val>
                                        </p:tav>
                                        <p:tav tm="100000">
                                          <p:val>
                                            <p:strVal val="#ppt_x"/>
                                          </p:val>
                                        </p:tav>
                                      </p:tavLst>
                                    </p:anim>
                                    <p:anim calcmode="lin" valueType="num">
                                      <p:cBhvr>
                                        <p:cTn id="14" dur="1000" fill="hold"/>
                                        <p:tgtEl>
                                          <p:spTgt spid="14"/>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15"/>
                                        </p:tgtEl>
                                        <p:attrNameLst>
                                          <p:attrName>style.visibility</p:attrName>
                                        </p:attrNameLst>
                                      </p:cBhvr>
                                      <p:to>
                                        <p:strVal val="visible"/>
                                      </p:to>
                                    </p:set>
                                    <p:animEffect transition="in" filter="fade">
                                      <p:cBhvr>
                                        <p:cTn id="17" dur="1000"/>
                                        <p:tgtEl>
                                          <p:spTgt spid="15"/>
                                        </p:tgtEl>
                                      </p:cBhvr>
                                    </p:animEffect>
                                    <p:anim calcmode="lin" valueType="num">
                                      <p:cBhvr>
                                        <p:cTn id="18" dur="1000" fill="hold"/>
                                        <p:tgtEl>
                                          <p:spTgt spid="15"/>
                                        </p:tgtEl>
                                        <p:attrNameLst>
                                          <p:attrName>ppt_x</p:attrName>
                                        </p:attrNameLst>
                                      </p:cBhvr>
                                      <p:tavLst>
                                        <p:tav tm="0">
                                          <p:val>
                                            <p:strVal val="#ppt_x"/>
                                          </p:val>
                                        </p:tav>
                                        <p:tav tm="100000">
                                          <p:val>
                                            <p:strVal val="#ppt_x"/>
                                          </p:val>
                                        </p:tav>
                                      </p:tavLst>
                                    </p:anim>
                                    <p:anim calcmode="lin" valueType="num">
                                      <p:cBhvr>
                                        <p:cTn id="19"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nodeType="clickEffect">
                                  <p:stCondLst>
                                    <p:cond delay="0"/>
                                  </p:stCondLst>
                                  <p:childTnLst>
                                    <p:set>
                                      <p:cBhvr>
                                        <p:cTn id="23" dur="1" fill="hold">
                                          <p:stCondLst>
                                            <p:cond delay="0"/>
                                          </p:stCondLst>
                                        </p:cTn>
                                        <p:tgtEl>
                                          <p:spTgt spid="11"/>
                                        </p:tgtEl>
                                        <p:attrNameLst>
                                          <p:attrName>style.visibility</p:attrName>
                                        </p:attrNameLst>
                                      </p:cBhvr>
                                      <p:to>
                                        <p:strVal val="visible"/>
                                      </p:to>
                                    </p:set>
                                    <p:anim calcmode="lin" valueType="num">
                                      <p:cBhvr additive="base">
                                        <p:cTn id="24" dur="500" fill="hold"/>
                                        <p:tgtEl>
                                          <p:spTgt spid="11"/>
                                        </p:tgtEl>
                                        <p:attrNameLst>
                                          <p:attrName>ppt_x</p:attrName>
                                        </p:attrNameLst>
                                      </p:cBhvr>
                                      <p:tavLst>
                                        <p:tav tm="0">
                                          <p:val>
                                            <p:strVal val="#ppt_x"/>
                                          </p:val>
                                        </p:tav>
                                        <p:tav tm="100000">
                                          <p:val>
                                            <p:strVal val="#ppt_x"/>
                                          </p:val>
                                        </p:tav>
                                      </p:tavLst>
                                    </p:anim>
                                    <p:anim calcmode="lin" valueType="num">
                                      <p:cBhvr additive="base">
                                        <p:cTn id="25"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15"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CD75716-B3B7-C73C-BC44-C0055A11C088}"/>
              </a:ext>
            </a:extLst>
          </p:cNvPr>
          <p:cNvSpPr>
            <a:spLocks noGrp="1"/>
          </p:cNvSpPr>
          <p:nvPr>
            <p:ph type="title"/>
          </p:nvPr>
        </p:nvSpPr>
        <p:spPr/>
        <p:txBody>
          <a:bodyPr/>
          <a:lstStyle/>
          <a:p>
            <a:r>
              <a:rPr lang="en-US" sz="4800" kern="1200" cap="all" spc="200" baseline="0" dirty="0">
                <a:solidFill>
                  <a:schemeClr val="tx1"/>
                </a:solidFill>
                <a:latin typeface="+mj-lt"/>
                <a:ea typeface="+mj-ea"/>
                <a:cs typeface="+mj-cs"/>
              </a:rPr>
              <a:t>Presentation of data </a:t>
            </a:r>
            <a:br>
              <a:rPr lang="en-US" sz="4800" kern="1200" cap="all" spc="200" baseline="0" dirty="0">
                <a:solidFill>
                  <a:schemeClr val="tx1"/>
                </a:solidFill>
                <a:latin typeface="+mj-lt"/>
                <a:ea typeface="+mj-ea"/>
                <a:cs typeface="+mj-cs"/>
              </a:rPr>
            </a:br>
            <a:r>
              <a:rPr lang="en-US" sz="4800" kern="1200" cap="all" spc="200" baseline="0" dirty="0">
                <a:solidFill>
                  <a:schemeClr val="tx1"/>
                </a:solidFill>
                <a:latin typeface="+mj-lt"/>
                <a:ea typeface="+mj-ea"/>
                <a:cs typeface="+mj-cs"/>
              </a:rPr>
              <a:t>quotations (written)</a:t>
            </a:r>
            <a:endParaRPr lang="en-GB" dirty="0"/>
          </a:p>
        </p:txBody>
      </p:sp>
      <p:pic>
        <p:nvPicPr>
          <p:cNvPr id="5" name="Content Placeholder 4" descr="Text&#10;&#10;Description automatically generated">
            <a:extLst>
              <a:ext uri="{FF2B5EF4-FFF2-40B4-BE49-F238E27FC236}">
                <a16:creationId xmlns:a16="http://schemas.microsoft.com/office/drawing/2014/main" id="{5B5C9F9D-28F2-87AD-102B-8B800D9F3A47}"/>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4715800" y="2476493"/>
            <a:ext cx="5868141" cy="1135037"/>
          </a:xfrm>
          <a:ln>
            <a:solidFill>
              <a:srgbClr val="00B050"/>
            </a:solidFill>
          </a:ln>
        </p:spPr>
      </p:pic>
      <p:pic>
        <p:nvPicPr>
          <p:cNvPr id="7" name="Picture 6" descr="Text&#10;&#10;Description automatically generated">
            <a:extLst>
              <a:ext uri="{FF2B5EF4-FFF2-40B4-BE49-F238E27FC236}">
                <a16:creationId xmlns:a16="http://schemas.microsoft.com/office/drawing/2014/main" id="{71D75819-EB67-1CE0-4576-1803CCB9279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715800" y="4605649"/>
            <a:ext cx="5868141" cy="1089328"/>
          </a:xfrm>
          <a:prstGeom prst="rect">
            <a:avLst/>
          </a:prstGeom>
          <a:ln>
            <a:solidFill>
              <a:srgbClr val="7030A0"/>
            </a:solidFill>
          </a:ln>
        </p:spPr>
      </p:pic>
      <p:sp>
        <p:nvSpPr>
          <p:cNvPr id="8" name="TextBox 7">
            <a:extLst>
              <a:ext uri="{FF2B5EF4-FFF2-40B4-BE49-F238E27FC236}">
                <a16:creationId xmlns:a16="http://schemas.microsoft.com/office/drawing/2014/main" id="{846C8034-899B-80EB-3017-27B0D90259FF}"/>
              </a:ext>
            </a:extLst>
          </p:cNvPr>
          <p:cNvSpPr txBox="1"/>
          <p:nvPr/>
        </p:nvSpPr>
        <p:spPr>
          <a:xfrm>
            <a:off x="931653" y="2500609"/>
            <a:ext cx="2012830" cy="646331"/>
          </a:xfrm>
          <a:prstGeom prst="rect">
            <a:avLst/>
          </a:prstGeom>
          <a:noFill/>
          <a:ln>
            <a:solidFill>
              <a:schemeClr val="accent2"/>
            </a:solidFill>
          </a:ln>
        </p:spPr>
        <p:txBody>
          <a:bodyPr wrap="square" rtlCol="0">
            <a:spAutoFit/>
          </a:bodyPr>
          <a:lstStyle/>
          <a:p>
            <a:r>
              <a:rPr lang="en-GB" dirty="0"/>
              <a:t>Written in a formal observation report</a:t>
            </a:r>
          </a:p>
        </p:txBody>
      </p:sp>
      <p:sp>
        <p:nvSpPr>
          <p:cNvPr id="9" name="TextBox 8">
            <a:extLst>
              <a:ext uri="{FF2B5EF4-FFF2-40B4-BE49-F238E27FC236}">
                <a16:creationId xmlns:a16="http://schemas.microsoft.com/office/drawing/2014/main" id="{32CB06DA-5B81-540D-5091-DE18DD7EA8FA}"/>
              </a:ext>
            </a:extLst>
          </p:cNvPr>
          <p:cNvSpPr txBox="1"/>
          <p:nvPr/>
        </p:nvSpPr>
        <p:spPr>
          <a:xfrm>
            <a:off x="931653" y="4688776"/>
            <a:ext cx="2281399" cy="646331"/>
          </a:xfrm>
          <a:prstGeom prst="rect">
            <a:avLst/>
          </a:prstGeom>
          <a:noFill/>
          <a:ln>
            <a:solidFill>
              <a:schemeClr val="accent2"/>
            </a:solidFill>
          </a:ln>
        </p:spPr>
        <p:txBody>
          <a:bodyPr wrap="square" rtlCol="0">
            <a:spAutoFit/>
          </a:bodyPr>
          <a:lstStyle/>
          <a:p>
            <a:r>
              <a:rPr lang="en-GB" dirty="0"/>
              <a:t>Written by me in observation notes</a:t>
            </a:r>
          </a:p>
        </p:txBody>
      </p:sp>
      <p:cxnSp>
        <p:nvCxnSpPr>
          <p:cNvPr id="11" name="Straight Arrow Connector 10">
            <a:extLst>
              <a:ext uri="{FF2B5EF4-FFF2-40B4-BE49-F238E27FC236}">
                <a16:creationId xmlns:a16="http://schemas.microsoft.com/office/drawing/2014/main" id="{C2A6378D-E042-B079-6633-4E007C290C0C}"/>
              </a:ext>
            </a:extLst>
          </p:cNvPr>
          <p:cNvCxnSpPr>
            <a:stCxn id="8" idx="3"/>
          </p:cNvCxnSpPr>
          <p:nvPr/>
        </p:nvCxnSpPr>
        <p:spPr>
          <a:xfrm flipV="1">
            <a:off x="2944483" y="2817962"/>
            <a:ext cx="1702279" cy="5813"/>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2" name="Straight Arrow Connector 11">
            <a:extLst>
              <a:ext uri="{FF2B5EF4-FFF2-40B4-BE49-F238E27FC236}">
                <a16:creationId xmlns:a16="http://schemas.microsoft.com/office/drawing/2014/main" id="{AAEC4AEE-C148-E6D0-1236-C9D6D91AA12F}"/>
              </a:ext>
            </a:extLst>
          </p:cNvPr>
          <p:cNvCxnSpPr>
            <a:cxnSpLocks/>
          </p:cNvCxnSpPr>
          <p:nvPr/>
        </p:nvCxnSpPr>
        <p:spPr>
          <a:xfrm>
            <a:off x="3220529" y="5059274"/>
            <a:ext cx="1426233" cy="804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286196046"/>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ABD0029-4688-BB99-7B72-BE3B7ACBC0DA}"/>
              </a:ext>
            </a:extLst>
          </p:cNvPr>
          <p:cNvSpPr>
            <a:spLocks noGrp="1"/>
          </p:cNvSpPr>
          <p:nvPr>
            <p:ph type="title"/>
          </p:nvPr>
        </p:nvSpPr>
        <p:spPr/>
        <p:txBody>
          <a:bodyPr/>
          <a:lstStyle/>
          <a:p>
            <a:endParaRPr lang="en-GB"/>
          </a:p>
        </p:txBody>
      </p:sp>
      <p:pic>
        <p:nvPicPr>
          <p:cNvPr id="5" name="Content Placeholder 4" descr="A paper with text and red marker&#10;&#10;AI-generated content may be incorrect.">
            <a:extLst>
              <a:ext uri="{FF2B5EF4-FFF2-40B4-BE49-F238E27FC236}">
                <a16:creationId xmlns:a16="http://schemas.microsoft.com/office/drawing/2014/main" id="{979A7E9F-F322-6028-63CD-3533F8824C45}"/>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860476" y="374883"/>
            <a:ext cx="4686884" cy="6108233"/>
          </a:xfrm>
        </p:spPr>
      </p:pic>
      <p:pic>
        <p:nvPicPr>
          <p:cNvPr id="9" name="Picture 8" descr="A close-up of a document&#10;&#10;AI-generated content may be incorrect.">
            <a:extLst>
              <a:ext uri="{FF2B5EF4-FFF2-40B4-BE49-F238E27FC236}">
                <a16:creationId xmlns:a16="http://schemas.microsoft.com/office/drawing/2014/main" id="{7B7027FD-7F2F-5D54-4D5F-83559B1077C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940446" y="121703"/>
            <a:ext cx="4927131" cy="6614593"/>
          </a:xfrm>
          <a:prstGeom prst="rect">
            <a:avLst/>
          </a:prstGeom>
          <a:ln>
            <a:solidFill>
              <a:schemeClr val="accent1"/>
            </a:solidFill>
          </a:ln>
        </p:spPr>
      </p:pic>
    </p:spTree>
    <p:extLst>
      <p:ext uri="{BB962C8B-B14F-4D97-AF65-F5344CB8AC3E}">
        <p14:creationId xmlns:p14="http://schemas.microsoft.com/office/powerpoint/2010/main" val="153672799"/>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8CD2B798-7994-4548-A2BE-4AEF9C1A5FA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4572001"/>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15" name="Oval 5">
            <a:extLst>
              <a:ext uri="{FF2B5EF4-FFF2-40B4-BE49-F238E27FC236}">
                <a16:creationId xmlns:a16="http://schemas.microsoft.com/office/drawing/2014/main" id="{E6162320-3B67-42BB-AF9D-939326E6489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92000" cy="4572001"/>
          </a:xfrm>
          <a:custGeom>
            <a:avLst/>
            <a:gdLst/>
            <a:ahLst/>
            <a:cxnLst/>
            <a:rect l="l" t="t" r="r" b="b"/>
            <a:pathLst>
              <a:path w="12192000" h="4572001">
                <a:moveTo>
                  <a:pt x="12192000" y="4387986"/>
                </a:moveTo>
                <a:lnTo>
                  <a:pt x="12192000" y="4572001"/>
                </a:lnTo>
                <a:lnTo>
                  <a:pt x="12013927" y="4572001"/>
                </a:lnTo>
                <a:cubicBezTo>
                  <a:pt x="12084901" y="4522707"/>
                  <a:pt x="12145198" y="4460004"/>
                  <a:pt x="12192000" y="4387986"/>
                </a:cubicBezTo>
                <a:close/>
                <a:moveTo>
                  <a:pt x="12192000" y="4041440"/>
                </a:moveTo>
                <a:lnTo>
                  <a:pt x="12192000" y="4174488"/>
                </a:lnTo>
                <a:cubicBezTo>
                  <a:pt x="12005469" y="4244657"/>
                  <a:pt x="11857227" y="4389538"/>
                  <a:pt x="11786673" y="4572001"/>
                </a:cubicBezTo>
                <a:lnTo>
                  <a:pt x="11649784" y="4572001"/>
                </a:lnTo>
                <a:cubicBezTo>
                  <a:pt x="11730542" y="4320085"/>
                  <a:pt x="11933879" y="4121396"/>
                  <a:pt x="12192000" y="4041440"/>
                </a:cubicBezTo>
                <a:close/>
                <a:moveTo>
                  <a:pt x="10767111" y="3999419"/>
                </a:moveTo>
                <a:lnTo>
                  <a:pt x="10784198" y="4001042"/>
                </a:lnTo>
                <a:cubicBezTo>
                  <a:pt x="10816584" y="4001569"/>
                  <a:pt x="10848477" y="4004550"/>
                  <a:pt x="10879660" y="4010107"/>
                </a:cubicBezTo>
                <a:cubicBezTo>
                  <a:pt x="10885236" y="4009688"/>
                  <a:pt x="10890564" y="4010636"/>
                  <a:pt x="10895873" y="4011646"/>
                </a:cubicBezTo>
                <a:lnTo>
                  <a:pt x="10895990" y="4012794"/>
                </a:lnTo>
                <a:cubicBezTo>
                  <a:pt x="11208069" y="4064450"/>
                  <a:pt x="11461298" y="4283539"/>
                  <a:pt x="11554662" y="4572001"/>
                </a:cubicBezTo>
                <a:lnTo>
                  <a:pt x="11417114" y="4572001"/>
                </a:lnTo>
                <a:cubicBezTo>
                  <a:pt x="11333731" y="4357380"/>
                  <a:pt x="11143362" y="4194541"/>
                  <a:pt x="10909360" y="4144250"/>
                </a:cubicBezTo>
                <a:cubicBezTo>
                  <a:pt x="10943854" y="4319651"/>
                  <a:pt x="11046077" y="4471530"/>
                  <a:pt x="11189175" y="4572001"/>
                </a:cubicBezTo>
                <a:lnTo>
                  <a:pt x="10994934" y="4572001"/>
                </a:lnTo>
                <a:cubicBezTo>
                  <a:pt x="10878802" y="4452596"/>
                  <a:pt x="10800240" y="4298519"/>
                  <a:pt x="10775875" y="4127511"/>
                </a:cubicBezTo>
                <a:cubicBezTo>
                  <a:pt x="10775707" y="4127458"/>
                  <a:pt x="10775539" y="4127453"/>
                  <a:pt x="10775369" y="4127448"/>
                </a:cubicBezTo>
                <a:lnTo>
                  <a:pt x="10774831" y="4120772"/>
                </a:lnTo>
                <a:cubicBezTo>
                  <a:pt x="10769772" y="4090522"/>
                  <a:pt x="10767321" y="4059631"/>
                  <a:pt x="10767364" y="4028296"/>
                </a:cubicBezTo>
                <a:cubicBezTo>
                  <a:pt x="10766052" y="4022668"/>
                  <a:pt x="10765993" y="4017001"/>
                  <a:pt x="10765993" y="4011320"/>
                </a:cubicBezTo>
                <a:lnTo>
                  <a:pt x="10766587" y="3999880"/>
                </a:lnTo>
                <a:lnTo>
                  <a:pt x="10767085" y="3999913"/>
                </a:lnTo>
                <a:close/>
                <a:moveTo>
                  <a:pt x="10744358" y="3999419"/>
                </a:moveTo>
                <a:lnTo>
                  <a:pt x="10744384" y="3999913"/>
                </a:lnTo>
                <a:lnTo>
                  <a:pt x="10744882" y="3999880"/>
                </a:lnTo>
                <a:lnTo>
                  <a:pt x="10745476" y="4011320"/>
                </a:lnTo>
                <a:cubicBezTo>
                  <a:pt x="10745476" y="4017001"/>
                  <a:pt x="10745417" y="4022668"/>
                  <a:pt x="10744105" y="4028296"/>
                </a:cubicBezTo>
                <a:cubicBezTo>
                  <a:pt x="10744148" y="4059631"/>
                  <a:pt x="10741697" y="4090522"/>
                  <a:pt x="10736638" y="4120772"/>
                </a:cubicBezTo>
                <a:lnTo>
                  <a:pt x="10736100" y="4127448"/>
                </a:lnTo>
                <a:cubicBezTo>
                  <a:pt x="10735930" y="4127453"/>
                  <a:pt x="10735762" y="4127458"/>
                  <a:pt x="10735594" y="4127511"/>
                </a:cubicBezTo>
                <a:cubicBezTo>
                  <a:pt x="10711229" y="4298519"/>
                  <a:pt x="10632667" y="4452596"/>
                  <a:pt x="10516535" y="4572001"/>
                </a:cubicBezTo>
                <a:lnTo>
                  <a:pt x="10322294" y="4572001"/>
                </a:lnTo>
                <a:cubicBezTo>
                  <a:pt x="10465392" y="4471530"/>
                  <a:pt x="10567615" y="4319650"/>
                  <a:pt x="10602109" y="4144250"/>
                </a:cubicBezTo>
                <a:cubicBezTo>
                  <a:pt x="10368107" y="4194541"/>
                  <a:pt x="10177738" y="4357380"/>
                  <a:pt x="10094355" y="4572001"/>
                </a:cubicBezTo>
                <a:lnTo>
                  <a:pt x="9956808" y="4572001"/>
                </a:lnTo>
                <a:cubicBezTo>
                  <a:pt x="10050171" y="4283539"/>
                  <a:pt x="10303400" y="4064450"/>
                  <a:pt x="10615479" y="4012794"/>
                </a:cubicBezTo>
                <a:lnTo>
                  <a:pt x="10615596" y="4011646"/>
                </a:lnTo>
                <a:cubicBezTo>
                  <a:pt x="10620905" y="4010636"/>
                  <a:pt x="10626233" y="4009688"/>
                  <a:pt x="10631809" y="4010107"/>
                </a:cubicBezTo>
                <a:cubicBezTo>
                  <a:pt x="10662992" y="4004550"/>
                  <a:pt x="10694885" y="4001569"/>
                  <a:pt x="10727271" y="4001042"/>
                </a:cubicBezTo>
                <a:close/>
                <a:moveTo>
                  <a:pt x="9074958" y="3999419"/>
                </a:moveTo>
                <a:lnTo>
                  <a:pt x="9092045" y="4001042"/>
                </a:lnTo>
                <a:cubicBezTo>
                  <a:pt x="9124431" y="4001569"/>
                  <a:pt x="9156324" y="4004550"/>
                  <a:pt x="9187507" y="4010107"/>
                </a:cubicBezTo>
                <a:cubicBezTo>
                  <a:pt x="9193083" y="4009688"/>
                  <a:pt x="9198411" y="4010636"/>
                  <a:pt x="9203720" y="4011646"/>
                </a:cubicBezTo>
                <a:lnTo>
                  <a:pt x="9203837" y="4012794"/>
                </a:lnTo>
                <a:cubicBezTo>
                  <a:pt x="9515916" y="4064450"/>
                  <a:pt x="9769145" y="4283539"/>
                  <a:pt x="9862508" y="4572001"/>
                </a:cubicBezTo>
                <a:lnTo>
                  <a:pt x="9724961" y="4572001"/>
                </a:lnTo>
                <a:cubicBezTo>
                  <a:pt x="9641578" y="4357380"/>
                  <a:pt x="9451209" y="4194541"/>
                  <a:pt x="9217207" y="4144250"/>
                </a:cubicBezTo>
                <a:cubicBezTo>
                  <a:pt x="9251701" y="4319651"/>
                  <a:pt x="9353924" y="4471530"/>
                  <a:pt x="9497022" y="4572001"/>
                </a:cubicBezTo>
                <a:lnTo>
                  <a:pt x="9302781" y="4572001"/>
                </a:lnTo>
                <a:cubicBezTo>
                  <a:pt x="9186649" y="4452596"/>
                  <a:pt x="9108087" y="4298519"/>
                  <a:pt x="9083722" y="4127511"/>
                </a:cubicBezTo>
                <a:cubicBezTo>
                  <a:pt x="9083554" y="4127458"/>
                  <a:pt x="9083386" y="4127453"/>
                  <a:pt x="9083216" y="4127448"/>
                </a:cubicBezTo>
                <a:lnTo>
                  <a:pt x="9082678" y="4120772"/>
                </a:lnTo>
                <a:cubicBezTo>
                  <a:pt x="9077619" y="4090522"/>
                  <a:pt x="9075168" y="4059631"/>
                  <a:pt x="9075211" y="4028296"/>
                </a:cubicBezTo>
                <a:cubicBezTo>
                  <a:pt x="9073899" y="4022668"/>
                  <a:pt x="9073840" y="4017001"/>
                  <a:pt x="9073840" y="4011320"/>
                </a:cubicBezTo>
                <a:lnTo>
                  <a:pt x="9074434" y="3999880"/>
                </a:lnTo>
                <a:lnTo>
                  <a:pt x="9074932" y="3999913"/>
                </a:lnTo>
                <a:close/>
                <a:moveTo>
                  <a:pt x="9052207" y="3999419"/>
                </a:moveTo>
                <a:lnTo>
                  <a:pt x="9052233" y="3999913"/>
                </a:lnTo>
                <a:lnTo>
                  <a:pt x="9052731" y="3999880"/>
                </a:lnTo>
                <a:lnTo>
                  <a:pt x="9053325" y="4011320"/>
                </a:lnTo>
                <a:cubicBezTo>
                  <a:pt x="9053325" y="4017001"/>
                  <a:pt x="9053266" y="4022668"/>
                  <a:pt x="9051954" y="4028296"/>
                </a:cubicBezTo>
                <a:cubicBezTo>
                  <a:pt x="9051997" y="4059631"/>
                  <a:pt x="9049546" y="4090522"/>
                  <a:pt x="9044487" y="4120772"/>
                </a:cubicBezTo>
                <a:lnTo>
                  <a:pt x="9043949" y="4127448"/>
                </a:lnTo>
                <a:cubicBezTo>
                  <a:pt x="9043779" y="4127453"/>
                  <a:pt x="9043611" y="4127458"/>
                  <a:pt x="9043443" y="4127511"/>
                </a:cubicBezTo>
                <a:cubicBezTo>
                  <a:pt x="9019078" y="4298519"/>
                  <a:pt x="8940516" y="4452596"/>
                  <a:pt x="8824384" y="4572001"/>
                </a:cubicBezTo>
                <a:lnTo>
                  <a:pt x="8630143" y="4572001"/>
                </a:lnTo>
                <a:cubicBezTo>
                  <a:pt x="8773241" y="4471530"/>
                  <a:pt x="8875464" y="4319651"/>
                  <a:pt x="8909958" y="4144250"/>
                </a:cubicBezTo>
                <a:cubicBezTo>
                  <a:pt x="8675956" y="4194541"/>
                  <a:pt x="8485587" y="4357380"/>
                  <a:pt x="8402204" y="4572001"/>
                </a:cubicBezTo>
                <a:lnTo>
                  <a:pt x="8264656" y="4572001"/>
                </a:lnTo>
                <a:cubicBezTo>
                  <a:pt x="8358019" y="4283539"/>
                  <a:pt x="8611249" y="4064450"/>
                  <a:pt x="8923328" y="4012794"/>
                </a:cubicBezTo>
                <a:lnTo>
                  <a:pt x="8923445" y="4011646"/>
                </a:lnTo>
                <a:cubicBezTo>
                  <a:pt x="8928754" y="4010636"/>
                  <a:pt x="8934082" y="4009688"/>
                  <a:pt x="8939658" y="4010107"/>
                </a:cubicBezTo>
                <a:cubicBezTo>
                  <a:pt x="8970841" y="4004550"/>
                  <a:pt x="9002734" y="4001569"/>
                  <a:pt x="9035120" y="4001042"/>
                </a:cubicBezTo>
                <a:close/>
                <a:moveTo>
                  <a:pt x="7382807" y="3999419"/>
                </a:moveTo>
                <a:lnTo>
                  <a:pt x="7399895" y="4001042"/>
                </a:lnTo>
                <a:cubicBezTo>
                  <a:pt x="7432280" y="4001569"/>
                  <a:pt x="7464173" y="4004550"/>
                  <a:pt x="7495356" y="4010107"/>
                </a:cubicBezTo>
                <a:cubicBezTo>
                  <a:pt x="7500932" y="4009688"/>
                  <a:pt x="7506260" y="4010636"/>
                  <a:pt x="7511569" y="4011646"/>
                </a:cubicBezTo>
                <a:lnTo>
                  <a:pt x="7511686" y="4012794"/>
                </a:lnTo>
                <a:cubicBezTo>
                  <a:pt x="7823765" y="4064450"/>
                  <a:pt x="8076994" y="4283539"/>
                  <a:pt x="8170358" y="4572001"/>
                </a:cubicBezTo>
                <a:lnTo>
                  <a:pt x="8032809" y="4572001"/>
                </a:lnTo>
                <a:cubicBezTo>
                  <a:pt x="7949426" y="4357380"/>
                  <a:pt x="7759058" y="4194541"/>
                  <a:pt x="7525056" y="4144250"/>
                </a:cubicBezTo>
                <a:cubicBezTo>
                  <a:pt x="7559550" y="4319650"/>
                  <a:pt x="7661773" y="4471530"/>
                  <a:pt x="7804870" y="4572001"/>
                </a:cubicBezTo>
                <a:lnTo>
                  <a:pt x="7610630" y="4572001"/>
                </a:lnTo>
                <a:cubicBezTo>
                  <a:pt x="7494498" y="4452596"/>
                  <a:pt x="7415935" y="4298519"/>
                  <a:pt x="7391571" y="4127511"/>
                </a:cubicBezTo>
                <a:cubicBezTo>
                  <a:pt x="7391403" y="4127458"/>
                  <a:pt x="7391235" y="4127453"/>
                  <a:pt x="7391065" y="4127448"/>
                </a:cubicBezTo>
                <a:lnTo>
                  <a:pt x="7390527" y="4120772"/>
                </a:lnTo>
                <a:cubicBezTo>
                  <a:pt x="7385468" y="4090522"/>
                  <a:pt x="7383018" y="4059631"/>
                  <a:pt x="7383060" y="4028296"/>
                </a:cubicBezTo>
                <a:cubicBezTo>
                  <a:pt x="7381748" y="4022668"/>
                  <a:pt x="7381689" y="4017001"/>
                  <a:pt x="7381689" y="4011320"/>
                </a:cubicBezTo>
                <a:lnTo>
                  <a:pt x="7382283" y="3999880"/>
                </a:lnTo>
                <a:lnTo>
                  <a:pt x="7382781" y="3999913"/>
                </a:lnTo>
                <a:close/>
                <a:moveTo>
                  <a:pt x="7360056" y="3999419"/>
                </a:moveTo>
                <a:lnTo>
                  <a:pt x="7360082" y="3999913"/>
                </a:lnTo>
                <a:lnTo>
                  <a:pt x="7360580" y="3999880"/>
                </a:lnTo>
                <a:lnTo>
                  <a:pt x="7361174" y="4011320"/>
                </a:lnTo>
                <a:cubicBezTo>
                  <a:pt x="7361174" y="4017001"/>
                  <a:pt x="7361115" y="4022668"/>
                  <a:pt x="7359803" y="4028296"/>
                </a:cubicBezTo>
                <a:cubicBezTo>
                  <a:pt x="7359845" y="4059631"/>
                  <a:pt x="7357395" y="4090522"/>
                  <a:pt x="7352336" y="4120772"/>
                </a:cubicBezTo>
                <a:lnTo>
                  <a:pt x="7351798" y="4127448"/>
                </a:lnTo>
                <a:cubicBezTo>
                  <a:pt x="7351628" y="4127453"/>
                  <a:pt x="7351460" y="4127458"/>
                  <a:pt x="7351292" y="4127511"/>
                </a:cubicBezTo>
                <a:cubicBezTo>
                  <a:pt x="7326927" y="4298519"/>
                  <a:pt x="7248364" y="4452596"/>
                  <a:pt x="7132233" y="4572001"/>
                </a:cubicBezTo>
                <a:lnTo>
                  <a:pt x="6937992" y="4572001"/>
                </a:lnTo>
                <a:cubicBezTo>
                  <a:pt x="7081090" y="4471530"/>
                  <a:pt x="7183313" y="4319650"/>
                  <a:pt x="7217807" y="4144250"/>
                </a:cubicBezTo>
                <a:cubicBezTo>
                  <a:pt x="6983804" y="4194541"/>
                  <a:pt x="6793436" y="4357380"/>
                  <a:pt x="6710053" y="4572001"/>
                </a:cubicBezTo>
                <a:lnTo>
                  <a:pt x="6572505" y="4572001"/>
                </a:lnTo>
                <a:cubicBezTo>
                  <a:pt x="6665868" y="4283539"/>
                  <a:pt x="6919098" y="4064450"/>
                  <a:pt x="7231177" y="4012794"/>
                </a:cubicBezTo>
                <a:lnTo>
                  <a:pt x="7231294" y="4011646"/>
                </a:lnTo>
                <a:cubicBezTo>
                  <a:pt x="7236603" y="4010636"/>
                  <a:pt x="7241931" y="4009688"/>
                  <a:pt x="7247507" y="4010107"/>
                </a:cubicBezTo>
                <a:cubicBezTo>
                  <a:pt x="7278690" y="4004550"/>
                  <a:pt x="7310583" y="4001569"/>
                  <a:pt x="7342968" y="4001042"/>
                </a:cubicBezTo>
                <a:close/>
                <a:moveTo>
                  <a:pt x="5690656" y="3999419"/>
                </a:moveTo>
                <a:lnTo>
                  <a:pt x="5707743" y="4001042"/>
                </a:lnTo>
                <a:cubicBezTo>
                  <a:pt x="5740129" y="4001569"/>
                  <a:pt x="5772021" y="4004550"/>
                  <a:pt x="5803205" y="4010107"/>
                </a:cubicBezTo>
                <a:cubicBezTo>
                  <a:pt x="5808781" y="4009688"/>
                  <a:pt x="5814109" y="4010636"/>
                  <a:pt x="5819417" y="4011646"/>
                </a:cubicBezTo>
                <a:lnTo>
                  <a:pt x="5819534" y="4012794"/>
                </a:lnTo>
                <a:cubicBezTo>
                  <a:pt x="6131614" y="4064450"/>
                  <a:pt x="6384843" y="4283539"/>
                  <a:pt x="6478206" y="4572001"/>
                </a:cubicBezTo>
                <a:lnTo>
                  <a:pt x="6340658" y="4572001"/>
                </a:lnTo>
                <a:cubicBezTo>
                  <a:pt x="6257275" y="4357380"/>
                  <a:pt x="6066907" y="4194541"/>
                  <a:pt x="5832905" y="4144250"/>
                </a:cubicBezTo>
                <a:cubicBezTo>
                  <a:pt x="5867399" y="4319651"/>
                  <a:pt x="5969622" y="4471530"/>
                  <a:pt x="6112719" y="4572001"/>
                </a:cubicBezTo>
                <a:lnTo>
                  <a:pt x="5918478" y="4572001"/>
                </a:lnTo>
                <a:cubicBezTo>
                  <a:pt x="5802347" y="4452596"/>
                  <a:pt x="5723784" y="4298519"/>
                  <a:pt x="5699419" y="4127511"/>
                </a:cubicBezTo>
                <a:cubicBezTo>
                  <a:pt x="5699252" y="4127458"/>
                  <a:pt x="5699083" y="4127453"/>
                  <a:pt x="5698914" y="4127448"/>
                </a:cubicBezTo>
                <a:lnTo>
                  <a:pt x="5698375" y="4120772"/>
                </a:lnTo>
                <a:cubicBezTo>
                  <a:pt x="5693317" y="4090522"/>
                  <a:pt x="5690866" y="4059631"/>
                  <a:pt x="5690908" y="4028296"/>
                </a:cubicBezTo>
                <a:cubicBezTo>
                  <a:pt x="5689596" y="4022668"/>
                  <a:pt x="5689538" y="4017001"/>
                  <a:pt x="5689538" y="4011320"/>
                </a:cubicBezTo>
                <a:lnTo>
                  <a:pt x="5690132" y="3999880"/>
                </a:lnTo>
                <a:lnTo>
                  <a:pt x="5690630" y="3999913"/>
                </a:lnTo>
                <a:close/>
                <a:moveTo>
                  <a:pt x="5667905" y="3999419"/>
                </a:moveTo>
                <a:lnTo>
                  <a:pt x="5667931" y="3999913"/>
                </a:lnTo>
                <a:lnTo>
                  <a:pt x="5668429" y="3999880"/>
                </a:lnTo>
                <a:lnTo>
                  <a:pt x="5669023" y="4011320"/>
                </a:lnTo>
                <a:cubicBezTo>
                  <a:pt x="5669023" y="4017001"/>
                  <a:pt x="5668964" y="4022668"/>
                  <a:pt x="5667652" y="4028296"/>
                </a:cubicBezTo>
                <a:cubicBezTo>
                  <a:pt x="5667694" y="4059631"/>
                  <a:pt x="5665244" y="4090522"/>
                  <a:pt x="5660185" y="4120772"/>
                </a:cubicBezTo>
                <a:lnTo>
                  <a:pt x="5659647" y="4127448"/>
                </a:lnTo>
                <a:cubicBezTo>
                  <a:pt x="5659477" y="4127453"/>
                  <a:pt x="5659309" y="4127458"/>
                  <a:pt x="5659141" y="4127511"/>
                </a:cubicBezTo>
                <a:cubicBezTo>
                  <a:pt x="5634776" y="4298519"/>
                  <a:pt x="5556213" y="4452596"/>
                  <a:pt x="5440082" y="4572001"/>
                </a:cubicBezTo>
                <a:lnTo>
                  <a:pt x="5245841" y="4572001"/>
                </a:lnTo>
                <a:cubicBezTo>
                  <a:pt x="5388939" y="4471530"/>
                  <a:pt x="5491162" y="4319651"/>
                  <a:pt x="5525656" y="4144250"/>
                </a:cubicBezTo>
                <a:cubicBezTo>
                  <a:pt x="5291653" y="4194541"/>
                  <a:pt x="5101285" y="4357380"/>
                  <a:pt x="5017902" y="4572001"/>
                </a:cubicBezTo>
                <a:lnTo>
                  <a:pt x="4880354" y="4572001"/>
                </a:lnTo>
                <a:cubicBezTo>
                  <a:pt x="4973717" y="4283539"/>
                  <a:pt x="5226947" y="4064450"/>
                  <a:pt x="5539026" y="4012794"/>
                </a:cubicBezTo>
                <a:lnTo>
                  <a:pt x="5539143" y="4011646"/>
                </a:lnTo>
                <a:cubicBezTo>
                  <a:pt x="5544452" y="4010636"/>
                  <a:pt x="5549780" y="4009688"/>
                  <a:pt x="5555356" y="4010107"/>
                </a:cubicBezTo>
                <a:cubicBezTo>
                  <a:pt x="5586539" y="4004550"/>
                  <a:pt x="5618432" y="4001569"/>
                  <a:pt x="5650817" y="4001042"/>
                </a:cubicBezTo>
                <a:close/>
                <a:moveTo>
                  <a:pt x="3998505" y="3999419"/>
                </a:moveTo>
                <a:lnTo>
                  <a:pt x="4015592" y="4001042"/>
                </a:lnTo>
                <a:cubicBezTo>
                  <a:pt x="4047978" y="4001569"/>
                  <a:pt x="4079870" y="4004550"/>
                  <a:pt x="4111054" y="4010107"/>
                </a:cubicBezTo>
                <a:cubicBezTo>
                  <a:pt x="4116630" y="4009688"/>
                  <a:pt x="4121958" y="4010636"/>
                  <a:pt x="4127266" y="4011646"/>
                </a:cubicBezTo>
                <a:lnTo>
                  <a:pt x="4127384" y="4012794"/>
                </a:lnTo>
                <a:cubicBezTo>
                  <a:pt x="4439463" y="4064450"/>
                  <a:pt x="4692692" y="4283539"/>
                  <a:pt x="4786055" y="4572001"/>
                </a:cubicBezTo>
                <a:lnTo>
                  <a:pt x="4648508" y="4572001"/>
                </a:lnTo>
                <a:cubicBezTo>
                  <a:pt x="4565124" y="4357380"/>
                  <a:pt x="4374756" y="4194541"/>
                  <a:pt x="4140754" y="4144250"/>
                </a:cubicBezTo>
                <a:cubicBezTo>
                  <a:pt x="4175248" y="4319650"/>
                  <a:pt x="4277471" y="4471530"/>
                  <a:pt x="4420568" y="4572001"/>
                </a:cubicBezTo>
                <a:lnTo>
                  <a:pt x="4226327" y="4572001"/>
                </a:lnTo>
                <a:cubicBezTo>
                  <a:pt x="4110196" y="4452596"/>
                  <a:pt x="4031633" y="4298519"/>
                  <a:pt x="4007268" y="4127511"/>
                </a:cubicBezTo>
                <a:cubicBezTo>
                  <a:pt x="4007101" y="4127458"/>
                  <a:pt x="4006932" y="4127453"/>
                  <a:pt x="4006763" y="4127448"/>
                </a:cubicBezTo>
                <a:lnTo>
                  <a:pt x="4006225" y="4120772"/>
                </a:lnTo>
                <a:cubicBezTo>
                  <a:pt x="4001166" y="4090522"/>
                  <a:pt x="3998715" y="4059631"/>
                  <a:pt x="3998757" y="4028296"/>
                </a:cubicBezTo>
                <a:cubicBezTo>
                  <a:pt x="3997445" y="4022668"/>
                  <a:pt x="3997387" y="4017001"/>
                  <a:pt x="3997387" y="4011320"/>
                </a:cubicBezTo>
                <a:lnTo>
                  <a:pt x="3997981" y="3999880"/>
                </a:lnTo>
                <a:lnTo>
                  <a:pt x="3998479" y="3999913"/>
                </a:lnTo>
                <a:close/>
                <a:moveTo>
                  <a:pt x="3975754" y="3999419"/>
                </a:moveTo>
                <a:lnTo>
                  <a:pt x="3975780" y="3999913"/>
                </a:lnTo>
                <a:lnTo>
                  <a:pt x="3976278" y="3999880"/>
                </a:lnTo>
                <a:lnTo>
                  <a:pt x="3976872" y="4011320"/>
                </a:lnTo>
                <a:cubicBezTo>
                  <a:pt x="3976872" y="4017001"/>
                  <a:pt x="3976813" y="4022668"/>
                  <a:pt x="3975501" y="4028296"/>
                </a:cubicBezTo>
                <a:cubicBezTo>
                  <a:pt x="3975543" y="4059631"/>
                  <a:pt x="3973093" y="4090522"/>
                  <a:pt x="3968034" y="4120772"/>
                </a:cubicBezTo>
                <a:lnTo>
                  <a:pt x="3967496" y="4127448"/>
                </a:lnTo>
                <a:cubicBezTo>
                  <a:pt x="3967326" y="4127453"/>
                  <a:pt x="3967158" y="4127458"/>
                  <a:pt x="3966990" y="4127511"/>
                </a:cubicBezTo>
                <a:cubicBezTo>
                  <a:pt x="3942625" y="4298519"/>
                  <a:pt x="3864063" y="4452596"/>
                  <a:pt x="3747931" y="4572001"/>
                </a:cubicBezTo>
                <a:lnTo>
                  <a:pt x="3553690" y="4572001"/>
                </a:lnTo>
                <a:cubicBezTo>
                  <a:pt x="3696788" y="4471530"/>
                  <a:pt x="3799011" y="4319651"/>
                  <a:pt x="3833505" y="4144250"/>
                </a:cubicBezTo>
                <a:cubicBezTo>
                  <a:pt x="3599503" y="4194541"/>
                  <a:pt x="3409134" y="4357380"/>
                  <a:pt x="3325751" y="4572001"/>
                </a:cubicBezTo>
                <a:lnTo>
                  <a:pt x="3188203" y="4572001"/>
                </a:lnTo>
                <a:cubicBezTo>
                  <a:pt x="3281566" y="4283539"/>
                  <a:pt x="3534796" y="4064450"/>
                  <a:pt x="3846875" y="4012794"/>
                </a:cubicBezTo>
                <a:lnTo>
                  <a:pt x="3846992" y="4011646"/>
                </a:lnTo>
                <a:cubicBezTo>
                  <a:pt x="3852301" y="4010636"/>
                  <a:pt x="3857629" y="4009688"/>
                  <a:pt x="3863205" y="4010107"/>
                </a:cubicBezTo>
                <a:cubicBezTo>
                  <a:pt x="3894388" y="4004550"/>
                  <a:pt x="3926281" y="4001569"/>
                  <a:pt x="3958666" y="4001042"/>
                </a:cubicBezTo>
                <a:close/>
                <a:moveTo>
                  <a:pt x="2306354" y="3999419"/>
                </a:moveTo>
                <a:lnTo>
                  <a:pt x="2323441" y="4001042"/>
                </a:lnTo>
                <a:cubicBezTo>
                  <a:pt x="2355827" y="4001569"/>
                  <a:pt x="2387719" y="4004550"/>
                  <a:pt x="2418903" y="4010107"/>
                </a:cubicBezTo>
                <a:cubicBezTo>
                  <a:pt x="2424479" y="4009688"/>
                  <a:pt x="2429807" y="4010636"/>
                  <a:pt x="2435115" y="4011646"/>
                </a:cubicBezTo>
                <a:lnTo>
                  <a:pt x="2435233" y="4012794"/>
                </a:lnTo>
                <a:cubicBezTo>
                  <a:pt x="2747312" y="4064450"/>
                  <a:pt x="3000542" y="4283539"/>
                  <a:pt x="3093904" y="4572001"/>
                </a:cubicBezTo>
                <a:lnTo>
                  <a:pt x="2956357" y="4572001"/>
                </a:lnTo>
                <a:cubicBezTo>
                  <a:pt x="2872974" y="4357380"/>
                  <a:pt x="2682605" y="4194541"/>
                  <a:pt x="2448603" y="4144250"/>
                </a:cubicBezTo>
                <a:cubicBezTo>
                  <a:pt x="2483097" y="4319651"/>
                  <a:pt x="2585320" y="4471530"/>
                  <a:pt x="2728418" y="4572001"/>
                </a:cubicBezTo>
                <a:lnTo>
                  <a:pt x="2534177" y="4572001"/>
                </a:lnTo>
                <a:cubicBezTo>
                  <a:pt x="2418045" y="4452596"/>
                  <a:pt x="2339482" y="4298519"/>
                  <a:pt x="2315117" y="4127511"/>
                </a:cubicBezTo>
                <a:cubicBezTo>
                  <a:pt x="2314950" y="4127458"/>
                  <a:pt x="2314781" y="4127453"/>
                  <a:pt x="2314612" y="4127448"/>
                </a:cubicBezTo>
                <a:lnTo>
                  <a:pt x="2314074" y="4120772"/>
                </a:lnTo>
                <a:cubicBezTo>
                  <a:pt x="2309015" y="4090522"/>
                  <a:pt x="2306564" y="4059631"/>
                  <a:pt x="2306606" y="4028296"/>
                </a:cubicBezTo>
                <a:cubicBezTo>
                  <a:pt x="2305294" y="4022668"/>
                  <a:pt x="2305236" y="4017001"/>
                  <a:pt x="2305236" y="4011320"/>
                </a:cubicBezTo>
                <a:lnTo>
                  <a:pt x="2305830" y="3999880"/>
                </a:lnTo>
                <a:lnTo>
                  <a:pt x="2306328" y="3999913"/>
                </a:lnTo>
                <a:close/>
                <a:moveTo>
                  <a:pt x="2283603" y="3999419"/>
                </a:moveTo>
                <a:lnTo>
                  <a:pt x="2283629" y="3999913"/>
                </a:lnTo>
                <a:lnTo>
                  <a:pt x="2284127" y="3999880"/>
                </a:lnTo>
                <a:lnTo>
                  <a:pt x="2284721" y="4011320"/>
                </a:lnTo>
                <a:cubicBezTo>
                  <a:pt x="2284721" y="4017001"/>
                  <a:pt x="2284662" y="4022668"/>
                  <a:pt x="2283350" y="4028296"/>
                </a:cubicBezTo>
                <a:cubicBezTo>
                  <a:pt x="2283392" y="4059631"/>
                  <a:pt x="2280942" y="4090522"/>
                  <a:pt x="2275883" y="4120772"/>
                </a:cubicBezTo>
                <a:lnTo>
                  <a:pt x="2275345" y="4127448"/>
                </a:lnTo>
                <a:cubicBezTo>
                  <a:pt x="2275175" y="4127453"/>
                  <a:pt x="2275007" y="4127458"/>
                  <a:pt x="2274839" y="4127511"/>
                </a:cubicBezTo>
                <a:cubicBezTo>
                  <a:pt x="2250474" y="4298519"/>
                  <a:pt x="2171912" y="4452596"/>
                  <a:pt x="2055780" y="4572001"/>
                </a:cubicBezTo>
                <a:lnTo>
                  <a:pt x="1861539" y="4572001"/>
                </a:lnTo>
                <a:cubicBezTo>
                  <a:pt x="2004637" y="4471530"/>
                  <a:pt x="2106860" y="4319650"/>
                  <a:pt x="2141354" y="4144250"/>
                </a:cubicBezTo>
                <a:cubicBezTo>
                  <a:pt x="1907352" y="4194541"/>
                  <a:pt x="1716983" y="4357380"/>
                  <a:pt x="1633600" y="4572001"/>
                </a:cubicBezTo>
                <a:lnTo>
                  <a:pt x="1496052" y="4572001"/>
                </a:lnTo>
                <a:cubicBezTo>
                  <a:pt x="1589416" y="4283539"/>
                  <a:pt x="1842645" y="4064450"/>
                  <a:pt x="2154724" y="4012794"/>
                </a:cubicBezTo>
                <a:lnTo>
                  <a:pt x="2154841" y="4011646"/>
                </a:lnTo>
                <a:cubicBezTo>
                  <a:pt x="2160150" y="4010636"/>
                  <a:pt x="2165478" y="4009688"/>
                  <a:pt x="2171054" y="4010107"/>
                </a:cubicBezTo>
                <a:cubicBezTo>
                  <a:pt x="2202237" y="4004550"/>
                  <a:pt x="2234130" y="4001569"/>
                  <a:pt x="2266515" y="4001042"/>
                </a:cubicBezTo>
                <a:close/>
                <a:moveTo>
                  <a:pt x="614203" y="3999419"/>
                </a:moveTo>
                <a:lnTo>
                  <a:pt x="631290" y="4001042"/>
                </a:lnTo>
                <a:cubicBezTo>
                  <a:pt x="663676" y="4001569"/>
                  <a:pt x="695568" y="4004550"/>
                  <a:pt x="726752" y="4010107"/>
                </a:cubicBezTo>
                <a:cubicBezTo>
                  <a:pt x="732328" y="4009688"/>
                  <a:pt x="737656" y="4010636"/>
                  <a:pt x="742964" y="4011646"/>
                </a:cubicBezTo>
                <a:lnTo>
                  <a:pt x="743081" y="4012794"/>
                </a:lnTo>
                <a:cubicBezTo>
                  <a:pt x="1055161" y="4064450"/>
                  <a:pt x="1308390" y="4283539"/>
                  <a:pt x="1401754" y="4572001"/>
                </a:cubicBezTo>
                <a:lnTo>
                  <a:pt x="1264205" y="4572001"/>
                </a:lnTo>
                <a:cubicBezTo>
                  <a:pt x="1180823" y="4357380"/>
                  <a:pt x="990454" y="4194541"/>
                  <a:pt x="756452" y="4144250"/>
                </a:cubicBezTo>
                <a:cubicBezTo>
                  <a:pt x="790946" y="4319651"/>
                  <a:pt x="893169" y="4471530"/>
                  <a:pt x="1036266" y="4572001"/>
                </a:cubicBezTo>
                <a:lnTo>
                  <a:pt x="842026" y="4572001"/>
                </a:lnTo>
                <a:cubicBezTo>
                  <a:pt x="725894" y="4452596"/>
                  <a:pt x="647331" y="4298519"/>
                  <a:pt x="622966" y="4127511"/>
                </a:cubicBezTo>
                <a:cubicBezTo>
                  <a:pt x="622799" y="4127458"/>
                  <a:pt x="622630" y="4127453"/>
                  <a:pt x="622461" y="4127448"/>
                </a:cubicBezTo>
                <a:lnTo>
                  <a:pt x="621923" y="4120772"/>
                </a:lnTo>
                <a:cubicBezTo>
                  <a:pt x="616864" y="4090522"/>
                  <a:pt x="614413" y="4059631"/>
                  <a:pt x="614455" y="4028296"/>
                </a:cubicBezTo>
                <a:cubicBezTo>
                  <a:pt x="613143" y="4022668"/>
                  <a:pt x="613085" y="4017001"/>
                  <a:pt x="613085" y="4011320"/>
                </a:cubicBezTo>
                <a:lnTo>
                  <a:pt x="613679" y="3999880"/>
                </a:lnTo>
                <a:lnTo>
                  <a:pt x="614177" y="3999913"/>
                </a:lnTo>
                <a:close/>
                <a:moveTo>
                  <a:pt x="591452" y="3999419"/>
                </a:moveTo>
                <a:lnTo>
                  <a:pt x="591478" y="3999913"/>
                </a:lnTo>
                <a:lnTo>
                  <a:pt x="591976" y="3999880"/>
                </a:lnTo>
                <a:lnTo>
                  <a:pt x="592570" y="4011320"/>
                </a:lnTo>
                <a:cubicBezTo>
                  <a:pt x="592570" y="4017001"/>
                  <a:pt x="592511" y="4022668"/>
                  <a:pt x="591199" y="4028296"/>
                </a:cubicBezTo>
                <a:cubicBezTo>
                  <a:pt x="591242" y="4059631"/>
                  <a:pt x="588791" y="4090522"/>
                  <a:pt x="583732" y="4120772"/>
                </a:cubicBezTo>
                <a:lnTo>
                  <a:pt x="583194" y="4127448"/>
                </a:lnTo>
                <a:cubicBezTo>
                  <a:pt x="583024" y="4127453"/>
                  <a:pt x="582856" y="4127458"/>
                  <a:pt x="582689" y="4127511"/>
                </a:cubicBezTo>
                <a:cubicBezTo>
                  <a:pt x="558275" y="4298863"/>
                  <a:pt x="479445" y="4453216"/>
                  <a:pt x="362360" y="4572001"/>
                </a:cubicBezTo>
                <a:lnTo>
                  <a:pt x="169811" y="4572001"/>
                </a:lnTo>
                <a:cubicBezTo>
                  <a:pt x="312603" y="4471357"/>
                  <a:pt x="414729" y="4319551"/>
                  <a:pt x="449203" y="4144250"/>
                </a:cubicBezTo>
                <a:cubicBezTo>
                  <a:pt x="258971" y="4185134"/>
                  <a:pt x="97576" y="4300399"/>
                  <a:pt x="0" y="4458139"/>
                </a:cubicBezTo>
                <a:lnTo>
                  <a:pt x="0" y="4251345"/>
                </a:lnTo>
                <a:cubicBezTo>
                  <a:pt x="121484" y="4128438"/>
                  <a:pt x="282199" y="4042650"/>
                  <a:pt x="462573" y="4012794"/>
                </a:cubicBezTo>
                <a:lnTo>
                  <a:pt x="462690" y="4011646"/>
                </a:lnTo>
                <a:cubicBezTo>
                  <a:pt x="467999" y="4010636"/>
                  <a:pt x="473327" y="4009688"/>
                  <a:pt x="478903" y="4010107"/>
                </a:cubicBezTo>
                <a:cubicBezTo>
                  <a:pt x="510086" y="4004550"/>
                  <a:pt x="541979" y="4001569"/>
                  <a:pt x="574365" y="4001042"/>
                </a:cubicBezTo>
                <a:close/>
                <a:moveTo>
                  <a:pt x="11452667" y="3304913"/>
                </a:moveTo>
                <a:cubicBezTo>
                  <a:pt x="11177477" y="3363591"/>
                  <a:pt x="10962633" y="3576701"/>
                  <a:pt x="10909358" y="3845480"/>
                </a:cubicBezTo>
                <a:cubicBezTo>
                  <a:pt x="11184548" y="3786801"/>
                  <a:pt x="11399391" y="3573691"/>
                  <a:pt x="11452667" y="3304913"/>
                </a:cubicBezTo>
                <a:close/>
                <a:moveTo>
                  <a:pt x="10058800" y="3304913"/>
                </a:moveTo>
                <a:cubicBezTo>
                  <a:pt x="10112076" y="3573691"/>
                  <a:pt x="10326919" y="3786801"/>
                  <a:pt x="10602109" y="3845480"/>
                </a:cubicBezTo>
                <a:cubicBezTo>
                  <a:pt x="10548834" y="3576701"/>
                  <a:pt x="10333990" y="3363591"/>
                  <a:pt x="10058800" y="3304913"/>
                </a:cubicBezTo>
                <a:close/>
                <a:moveTo>
                  <a:pt x="9760514" y="3304913"/>
                </a:moveTo>
                <a:cubicBezTo>
                  <a:pt x="9485324" y="3363591"/>
                  <a:pt x="9270480" y="3576701"/>
                  <a:pt x="9217205" y="3845480"/>
                </a:cubicBezTo>
                <a:cubicBezTo>
                  <a:pt x="9492395" y="3786801"/>
                  <a:pt x="9707238" y="3573691"/>
                  <a:pt x="9760514" y="3304913"/>
                </a:cubicBezTo>
                <a:close/>
                <a:moveTo>
                  <a:pt x="8366649" y="3304913"/>
                </a:moveTo>
                <a:cubicBezTo>
                  <a:pt x="8419925" y="3573691"/>
                  <a:pt x="8634768" y="3786801"/>
                  <a:pt x="8909958" y="3845480"/>
                </a:cubicBezTo>
                <a:cubicBezTo>
                  <a:pt x="8856683" y="3576701"/>
                  <a:pt x="8641839" y="3363591"/>
                  <a:pt x="8366649" y="3304913"/>
                </a:cubicBezTo>
                <a:close/>
                <a:moveTo>
                  <a:pt x="8068363" y="3304913"/>
                </a:moveTo>
                <a:cubicBezTo>
                  <a:pt x="7793173" y="3363591"/>
                  <a:pt x="7578329" y="3576701"/>
                  <a:pt x="7525054" y="3845480"/>
                </a:cubicBezTo>
                <a:cubicBezTo>
                  <a:pt x="7800244" y="3786801"/>
                  <a:pt x="8015087" y="3573691"/>
                  <a:pt x="8068363" y="3304913"/>
                </a:cubicBezTo>
                <a:close/>
                <a:moveTo>
                  <a:pt x="6674498" y="3304913"/>
                </a:moveTo>
                <a:cubicBezTo>
                  <a:pt x="6727774" y="3573691"/>
                  <a:pt x="6942617" y="3786801"/>
                  <a:pt x="7217807" y="3845480"/>
                </a:cubicBezTo>
                <a:cubicBezTo>
                  <a:pt x="7164532" y="3576701"/>
                  <a:pt x="6949688" y="3363591"/>
                  <a:pt x="6674498" y="3304913"/>
                </a:cubicBezTo>
                <a:close/>
                <a:moveTo>
                  <a:pt x="6376212" y="3304913"/>
                </a:moveTo>
                <a:cubicBezTo>
                  <a:pt x="6101022" y="3363591"/>
                  <a:pt x="5886178" y="3576701"/>
                  <a:pt x="5832903" y="3845480"/>
                </a:cubicBezTo>
                <a:cubicBezTo>
                  <a:pt x="6108093" y="3786801"/>
                  <a:pt x="6322936" y="3573691"/>
                  <a:pt x="6376212" y="3304913"/>
                </a:cubicBezTo>
                <a:close/>
                <a:moveTo>
                  <a:pt x="4982347" y="3304913"/>
                </a:moveTo>
                <a:cubicBezTo>
                  <a:pt x="5035623" y="3573691"/>
                  <a:pt x="5250466" y="3786801"/>
                  <a:pt x="5525656" y="3845480"/>
                </a:cubicBezTo>
                <a:cubicBezTo>
                  <a:pt x="5472381" y="3576701"/>
                  <a:pt x="5257537" y="3363591"/>
                  <a:pt x="4982347" y="3304913"/>
                </a:cubicBezTo>
                <a:close/>
                <a:moveTo>
                  <a:pt x="4684061" y="3304913"/>
                </a:moveTo>
                <a:cubicBezTo>
                  <a:pt x="4408871" y="3363591"/>
                  <a:pt x="4194027" y="3576701"/>
                  <a:pt x="4140752" y="3845480"/>
                </a:cubicBezTo>
                <a:cubicBezTo>
                  <a:pt x="4415942" y="3786801"/>
                  <a:pt x="4630785" y="3573691"/>
                  <a:pt x="4684061" y="3304913"/>
                </a:cubicBezTo>
                <a:close/>
                <a:moveTo>
                  <a:pt x="3290196" y="3304913"/>
                </a:moveTo>
                <a:cubicBezTo>
                  <a:pt x="3343472" y="3573691"/>
                  <a:pt x="3558315" y="3786801"/>
                  <a:pt x="3833505" y="3845480"/>
                </a:cubicBezTo>
                <a:cubicBezTo>
                  <a:pt x="3780230" y="3576701"/>
                  <a:pt x="3565386" y="3363591"/>
                  <a:pt x="3290196" y="3304913"/>
                </a:cubicBezTo>
                <a:close/>
                <a:moveTo>
                  <a:pt x="2991910" y="3304913"/>
                </a:moveTo>
                <a:cubicBezTo>
                  <a:pt x="2716720" y="3363591"/>
                  <a:pt x="2501876" y="3576701"/>
                  <a:pt x="2448601" y="3845480"/>
                </a:cubicBezTo>
                <a:cubicBezTo>
                  <a:pt x="2723791" y="3786801"/>
                  <a:pt x="2938634" y="3573691"/>
                  <a:pt x="2991910" y="3304913"/>
                </a:cubicBezTo>
                <a:close/>
                <a:moveTo>
                  <a:pt x="1598045" y="3304913"/>
                </a:moveTo>
                <a:cubicBezTo>
                  <a:pt x="1651321" y="3573691"/>
                  <a:pt x="1866164" y="3786801"/>
                  <a:pt x="2141354" y="3845480"/>
                </a:cubicBezTo>
                <a:cubicBezTo>
                  <a:pt x="2088079" y="3576701"/>
                  <a:pt x="1873235" y="3363591"/>
                  <a:pt x="1598045" y="3304913"/>
                </a:cubicBezTo>
                <a:close/>
                <a:moveTo>
                  <a:pt x="1299759" y="3304913"/>
                </a:moveTo>
                <a:cubicBezTo>
                  <a:pt x="1024569" y="3363591"/>
                  <a:pt x="809725" y="3576701"/>
                  <a:pt x="756450" y="3845480"/>
                </a:cubicBezTo>
                <a:cubicBezTo>
                  <a:pt x="1031640" y="3786801"/>
                  <a:pt x="1246483" y="3573691"/>
                  <a:pt x="1299759" y="3304913"/>
                </a:cubicBezTo>
                <a:close/>
                <a:moveTo>
                  <a:pt x="0" y="3200906"/>
                </a:moveTo>
                <a:cubicBezTo>
                  <a:pt x="306658" y="3291386"/>
                  <a:pt x="537576" y="3547942"/>
                  <a:pt x="582690" y="3862087"/>
                </a:cubicBezTo>
                <a:cubicBezTo>
                  <a:pt x="582857" y="3862140"/>
                  <a:pt x="583026" y="3862145"/>
                  <a:pt x="583195" y="3862150"/>
                </a:cubicBezTo>
                <a:lnTo>
                  <a:pt x="583735" y="3868787"/>
                </a:lnTo>
                <a:cubicBezTo>
                  <a:pt x="588792" y="3898794"/>
                  <a:pt x="591242" y="3929436"/>
                  <a:pt x="591199" y="3960518"/>
                </a:cubicBezTo>
                <a:cubicBezTo>
                  <a:pt x="592511" y="3966104"/>
                  <a:pt x="592570" y="3971728"/>
                  <a:pt x="592570" y="3977366"/>
                </a:cubicBezTo>
                <a:cubicBezTo>
                  <a:pt x="592570" y="3981158"/>
                  <a:pt x="592543" y="3984944"/>
                  <a:pt x="591977" y="3988716"/>
                </a:cubicBezTo>
                <a:lnTo>
                  <a:pt x="591478" y="3988683"/>
                </a:lnTo>
                <a:lnTo>
                  <a:pt x="591452" y="3989174"/>
                </a:lnTo>
                <a:lnTo>
                  <a:pt x="574334" y="3987561"/>
                </a:lnTo>
                <a:cubicBezTo>
                  <a:pt x="541959" y="3987038"/>
                  <a:pt x="510079" y="3984080"/>
                  <a:pt x="478907" y="3978570"/>
                </a:cubicBezTo>
                <a:cubicBezTo>
                  <a:pt x="473330" y="3978986"/>
                  <a:pt x="468001" y="3978045"/>
                  <a:pt x="462690" y="3977042"/>
                </a:cubicBezTo>
                <a:lnTo>
                  <a:pt x="462574" y="3975903"/>
                </a:lnTo>
                <a:cubicBezTo>
                  <a:pt x="282200" y="3946281"/>
                  <a:pt x="121485" y="3861168"/>
                  <a:pt x="0" y="3739225"/>
                </a:cubicBezTo>
                <a:lnTo>
                  <a:pt x="0" y="3534056"/>
                </a:lnTo>
                <a:cubicBezTo>
                  <a:pt x="97584" y="3690562"/>
                  <a:pt x="258975" y="3804918"/>
                  <a:pt x="449203" y="3845480"/>
                </a:cubicBezTo>
                <a:cubicBezTo>
                  <a:pt x="402182" y="3608252"/>
                  <a:pt x="229297" y="3414390"/>
                  <a:pt x="0" y="3332205"/>
                </a:cubicBezTo>
                <a:close/>
                <a:moveTo>
                  <a:pt x="11608704" y="3161219"/>
                </a:moveTo>
                <a:lnTo>
                  <a:pt x="11625791" y="3162829"/>
                </a:lnTo>
                <a:cubicBezTo>
                  <a:pt x="11658177" y="3163352"/>
                  <a:pt x="11690070" y="3166310"/>
                  <a:pt x="11721253" y="3171823"/>
                </a:cubicBezTo>
                <a:cubicBezTo>
                  <a:pt x="11726829" y="3171407"/>
                  <a:pt x="11732157" y="3172348"/>
                  <a:pt x="11737466" y="3173350"/>
                </a:cubicBezTo>
                <a:lnTo>
                  <a:pt x="11737583" y="3174489"/>
                </a:lnTo>
                <a:cubicBezTo>
                  <a:pt x="11914088" y="3203476"/>
                  <a:pt x="12071767" y="3285599"/>
                  <a:pt x="12192000" y="3403667"/>
                </a:cubicBezTo>
                <a:lnTo>
                  <a:pt x="12192000" y="3603658"/>
                </a:lnTo>
                <a:cubicBezTo>
                  <a:pt x="12093732" y="3453636"/>
                  <a:pt x="11935983" y="3344367"/>
                  <a:pt x="11750953" y="3304913"/>
                </a:cubicBezTo>
                <a:cubicBezTo>
                  <a:pt x="11797422" y="3539349"/>
                  <a:pt x="11966808" y="3731433"/>
                  <a:pt x="12192000" y="3815480"/>
                </a:cubicBezTo>
                <a:lnTo>
                  <a:pt x="12192000" y="3947482"/>
                </a:lnTo>
                <a:cubicBezTo>
                  <a:pt x="11889465" y="3854506"/>
                  <a:pt x="11662185" y="3599697"/>
                  <a:pt x="11617468" y="3288305"/>
                </a:cubicBezTo>
                <a:cubicBezTo>
                  <a:pt x="11617300" y="3288253"/>
                  <a:pt x="11617132" y="3288248"/>
                  <a:pt x="11616962" y="3288243"/>
                </a:cubicBezTo>
                <a:lnTo>
                  <a:pt x="11616424" y="3281619"/>
                </a:lnTo>
                <a:cubicBezTo>
                  <a:pt x="11611365" y="3251607"/>
                  <a:pt x="11608914" y="3220958"/>
                  <a:pt x="11608957" y="3189869"/>
                </a:cubicBezTo>
                <a:cubicBezTo>
                  <a:pt x="11607645" y="3184286"/>
                  <a:pt x="11607586" y="3178663"/>
                  <a:pt x="11607586" y="3173027"/>
                </a:cubicBezTo>
                <a:lnTo>
                  <a:pt x="11608180" y="3161677"/>
                </a:lnTo>
                <a:lnTo>
                  <a:pt x="11608678" y="3161709"/>
                </a:lnTo>
                <a:close/>
                <a:moveTo>
                  <a:pt x="11594916" y="3161219"/>
                </a:moveTo>
                <a:lnTo>
                  <a:pt x="11594942" y="3161709"/>
                </a:lnTo>
                <a:lnTo>
                  <a:pt x="11595440" y="3161677"/>
                </a:lnTo>
                <a:lnTo>
                  <a:pt x="11596034" y="3173027"/>
                </a:lnTo>
                <a:cubicBezTo>
                  <a:pt x="11596034" y="3178663"/>
                  <a:pt x="11595975" y="3184286"/>
                  <a:pt x="11594663" y="3189869"/>
                </a:cubicBezTo>
                <a:cubicBezTo>
                  <a:pt x="11594706" y="3220958"/>
                  <a:pt x="11592255" y="3251607"/>
                  <a:pt x="11587196" y="3281619"/>
                </a:cubicBezTo>
                <a:lnTo>
                  <a:pt x="11586658" y="3288243"/>
                </a:lnTo>
                <a:cubicBezTo>
                  <a:pt x="11586488" y="3288248"/>
                  <a:pt x="11586320" y="3288253"/>
                  <a:pt x="11586152" y="3288305"/>
                </a:cubicBezTo>
                <a:cubicBezTo>
                  <a:pt x="11535877" y="3638399"/>
                  <a:pt x="11254838" y="3916971"/>
                  <a:pt x="10895987" y="3975903"/>
                </a:cubicBezTo>
                <a:lnTo>
                  <a:pt x="10895871" y="3977042"/>
                </a:lnTo>
                <a:cubicBezTo>
                  <a:pt x="10890560" y="3978045"/>
                  <a:pt x="10885231" y="3978986"/>
                  <a:pt x="10879654" y="3978570"/>
                </a:cubicBezTo>
                <a:cubicBezTo>
                  <a:pt x="10848482" y="3984080"/>
                  <a:pt x="10816602" y="3987038"/>
                  <a:pt x="10784227" y="3987561"/>
                </a:cubicBezTo>
                <a:lnTo>
                  <a:pt x="10767109" y="3989174"/>
                </a:lnTo>
                <a:lnTo>
                  <a:pt x="10767083" y="3988683"/>
                </a:lnTo>
                <a:lnTo>
                  <a:pt x="10766584" y="3988716"/>
                </a:lnTo>
                <a:cubicBezTo>
                  <a:pt x="10766018" y="3984944"/>
                  <a:pt x="10765991" y="3981158"/>
                  <a:pt x="10765991" y="3977366"/>
                </a:cubicBezTo>
                <a:cubicBezTo>
                  <a:pt x="10765991" y="3971728"/>
                  <a:pt x="10766050" y="3966104"/>
                  <a:pt x="10767362" y="3960518"/>
                </a:cubicBezTo>
                <a:cubicBezTo>
                  <a:pt x="10767319" y="3929436"/>
                  <a:pt x="10769769" y="3898794"/>
                  <a:pt x="10774826" y="3868787"/>
                </a:cubicBezTo>
                <a:lnTo>
                  <a:pt x="10775366" y="3862150"/>
                </a:lnTo>
                <a:cubicBezTo>
                  <a:pt x="10775535" y="3862145"/>
                  <a:pt x="10775704" y="3862140"/>
                  <a:pt x="10775872" y="3862087"/>
                </a:cubicBezTo>
                <a:cubicBezTo>
                  <a:pt x="10826148" y="3511992"/>
                  <a:pt x="11107187" y="3233421"/>
                  <a:pt x="11466037" y="3174489"/>
                </a:cubicBezTo>
                <a:lnTo>
                  <a:pt x="11466154" y="3173350"/>
                </a:lnTo>
                <a:cubicBezTo>
                  <a:pt x="11471463" y="3172348"/>
                  <a:pt x="11476791" y="3171407"/>
                  <a:pt x="11482367" y="3171823"/>
                </a:cubicBezTo>
                <a:cubicBezTo>
                  <a:pt x="11513550" y="3166310"/>
                  <a:pt x="11545443" y="3163352"/>
                  <a:pt x="11577829" y="3162829"/>
                </a:cubicBezTo>
                <a:close/>
                <a:moveTo>
                  <a:pt x="9916551" y="3161219"/>
                </a:moveTo>
                <a:lnTo>
                  <a:pt x="9933638" y="3162829"/>
                </a:lnTo>
                <a:cubicBezTo>
                  <a:pt x="9966024" y="3163352"/>
                  <a:pt x="9997917" y="3166310"/>
                  <a:pt x="10029100" y="3171823"/>
                </a:cubicBezTo>
                <a:cubicBezTo>
                  <a:pt x="10034676" y="3171407"/>
                  <a:pt x="10040004" y="3172348"/>
                  <a:pt x="10045313" y="3173350"/>
                </a:cubicBezTo>
                <a:lnTo>
                  <a:pt x="10045430" y="3174489"/>
                </a:lnTo>
                <a:cubicBezTo>
                  <a:pt x="10404280" y="3233421"/>
                  <a:pt x="10685319" y="3511992"/>
                  <a:pt x="10735596" y="3862087"/>
                </a:cubicBezTo>
                <a:cubicBezTo>
                  <a:pt x="10735763" y="3862140"/>
                  <a:pt x="10735932" y="3862145"/>
                  <a:pt x="10736101" y="3862150"/>
                </a:cubicBezTo>
                <a:lnTo>
                  <a:pt x="10736641" y="3868787"/>
                </a:lnTo>
                <a:cubicBezTo>
                  <a:pt x="10741698" y="3898794"/>
                  <a:pt x="10744148" y="3929436"/>
                  <a:pt x="10744105" y="3960518"/>
                </a:cubicBezTo>
                <a:cubicBezTo>
                  <a:pt x="10745417" y="3966104"/>
                  <a:pt x="10745476" y="3971728"/>
                  <a:pt x="10745476" y="3977366"/>
                </a:cubicBezTo>
                <a:cubicBezTo>
                  <a:pt x="10745476" y="3981158"/>
                  <a:pt x="10745449" y="3984944"/>
                  <a:pt x="10744883" y="3988716"/>
                </a:cubicBezTo>
                <a:lnTo>
                  <a:pt x="10744384" y="3988683"/>
                </a:lnTo>
                <a:lnTo>
                  <a:pt x="10744358" y="3989174"/>
                </a:lnTo>
                <a:lnTo>
                  <a:pt x="10727240" y="3987561"/>
                </a:lnTo>
                <a:cubicBezTo>
                  <a:pt x="10694865" y="3987038"/>
                  <a:pt x="10662985" y="3984080"/>
                  <a:pt x="10631813" y="3978570"/>
                </a:cubicBezTo>
                <a:cubicBezTo>
                  <a:pt x="10626236" y="3978986"/>
                  <a:pt x="10620907" y="3978045"/>
                  <a:pt x="10615596" y="3977042"/>
                </a:cubicBezTo>
                <a:lnTo>
                  <a:pt x="10615480" y="3975903"/>
                </a:lnTo>
                <a:cubicBezTo>
                  <a:pt x="10256629" y="3916971"/>
                  <a:pt x="9975590" y="3638399"/>
                  <a:pt x="9925315" y="3288305"/>
                </a:cubicBezTo>
                <a:cubicBezTo>
                  <a:pt x="9925147" y="3288253"/>
                  <a:pt x="9924979" y="3288248"/>
                  <a:pt x="9924809" y="3288243"/>
                </a:cubicBezTo>
                <a:lnTo>
                  <a:pt x="9924271" y="3281619"/>
                </a:lnTo>
                <a:cubicBezTo>
                  <a:pt x="9919212" y="3251607"/>
                  <a:pt x="9916761" y="3220958"/>
                  <a:pt x="9916804" y="3189869"/>
                </a:cubicBezTo>
                <a:cubicBezTo>
                  <a:pt x="9915492" y="3184286"/>
                  <a:pt x="9915433" y="3178663"/>
                  <a:pt x="9915433" y="3173027"/>
                </a:cubicBezTo>
                <a:lnTo>
                  <a:pt x="9916027" y="3161677"/>
                </a:lnTo>
                <a:lnTo>
                  <a:pt x="9916525" y="3161709"/>
                </a:lnTo>
                <a:close/>
                <a:moveTo>
                  <a:pt x="9902763" y="3161219"/>
                </a:moveTo>
                <a:lnTo>
                  <a:pt x="9902789" y="3161709"/>
                </a:lnTo>
                <a:lnTo>
                  <a:pt x="9903287" y="3161677"/>
                </a:lnTo>
                <a:lnTo>
                  <a:pt x="9903881" y="3173027"/>
                </a:lnTo>
                <a:cubicBezTo>
                  <a:pt x="9903881" y="3178663"/>
                  <a:pt x="9903822" y="3184286"/>
                  <a:pt x="9902510" y="3189869"/>
                </a:cubicBezTo>
                <a:cubicBezTo>
                  <a:pt x="9902553" y="3220958"/>
                  <a:pt x="9900102" y="3251607"/>
                  <a:pt x="9895043" y="3281619"/>
                </a:cubicBezTo>
                <a:lnTo>
                  <a:pt x="9894505" y="3288243"/>
                </a:lnTo>
                <a:cubicBezTo>
                  <a:pt x="9894335" y="3288248"/>
                  <a:pt x="9894167" y="3288253"/>
                  <a:pt x="9893999" y="3288305"/>
                </a:cubicBezTo>
                <a:cubicBezTo>
                  <a:pt x="9843724" y="3638399"/>
                  <a:pt x="9562685" y="3916971"/>
                  <a:pt x="9203834" y="3975903"/>
                </a:cubicBezTo>
                <a:lnTo>
                  <a:pt x="9203718" y="3977042"/>
                </a:lnTo>
                <a:cubicBezTo>
                  <a:pt x="9198407" y="3978045"/>
                  <a:pt x="9193078" y="3978986"/>
                  <a:pt x="9187501" y="3978570"/>
                </a:cubicBezTo>
                <a:cubicBezTo>
                  <a:pt x="9156329" y="3984080"/>
                  <a:pt x="9124449" y="3987038"/>
                  <a:pt x="9092074" y="3987561"/>
                </a:cubicBezTo>
                <a:lnTo>
                  <a:pt x="9074956" y="3989174"/>
                </a:lnTo>
                <a:lnTo>
                  <a:pt x="9074930" y="3988683"/>
                </a:lnTo>
                <a:lnTo>
                  <a:pt x="9074431" y="3988716"/>
                </a:lnTo>
                <a:cubicBezTo>
                  <a:pt x="9073865" y="3984944"/>
                  <a:pt x="9073838" y="3981158"/>
                  <a:pt x="9073838" y="3977366"/>
                </a:cubicBezTo>
                <a:cubicBezTo>
                  <a:pt x="9073838" y="3971728"/>
                  <a:pt x="9073897" y="3966104"/>
                  <a:pt x="9075209" y="3960518"/>
                </a:cubicBezTo>
                <a:cubicBezTo>
                  <a:pt x="9075166" y="3929436"/>
                  <a:pt x="9077616" y="3898794"/>
                  <a:pt x="9082673" y="3868787"/>
                </a:cubicBezTo>
                <a:lnTo>
                  <a:pt x="9083213" y="3862150"/>
                </a:lnTo>
                <a:cubicBezTo>
                  <a:pt x="9083382" y="3862145"/>
                  <a:pt x="9083551" y="3862140"/>
                  <a:pt x="9083718" y="3862087"/>
                </a:cubicBezTo>
                <a:cubicBezTo>
                  <a:pt x="9133995" y="3511992"/>
                  <a:pt x="9415034" y="3233421"/>
                  <a:pt x="9773884" y="3174489"/>
                </a:cubicBezTo>
                <a:lnTo>
                  <a:pt x="9774001" y="3173350"/>
                </a:lnTo>
                <a:cubicBezTo>
                  <a:pt x="9779310" y="3172348"/>
                  <a:pt x="9784638" y="3171407"/>
                  <a:pt x="9790214" y="3171823"/>
                </a:cubicBezTo>
                <a:cubicBezTo>
                  <a:pt x="9821397" y="3166310"/>
                  <a:pt x="9853290" y="3163352"/>
                  <a:pt x="9885676" y="3162829"/>
                </a:cubicBezTo>
                <a:close/>
                <a:moveTo>
                  <a:pt x="8224400" y="3161219"/>
                </a:moveTo>
                <a:lnTo>
                  <a:pt x="8241488" y="3162829"/>
                </a:lnTo>
                <a:cubicBezTo>
                  <a:pt x="8273873" y="3163352"/>
                  <a:pt x="8305766" y="3166310"/>
                  <a:pt x="8336949" y="3171823"/>
                </a:cubicBezTo>
                <a:cubicBezTo>
                  <a:pt x="8342525" y="3171407"/>
                  <a:pt x="8347853" y="3172348"/>
                  <a:pt x="8353162" y="3173350"/>
                </a:cubicBezTo>
                <a:lnTo>
                  <a:pt x="8353279" y="3174489"/>
                </a:lnTo>
                <a:cubicBezTo>
                  <a:pt x="8712129" y="3233421"/>
                  <a:pt x="8993168" y="3511992"/>
                  <a:pt x="9043444" y="3862087"/>
                </a:cubicBezTo>
                <a:cubicBezTo>
                  <a:pt x="9043612" y="3862140"/>
                  <a:pt x="9043781" y="3862145"/>
                  <a:pt x="9043950" y="3862150"/>
                </a:cubicBezTo>
                <a:lnTo>
                  <a:pt x="9044490" y="3868787"/>
                </a:lnTo>
                <a:cubicBezTo>
                  <a:pt x="9049547" y="3898794"/>
                  <a:pt x="9051997" y="3929436"/>
                  <a:pt x="9051954" y="3960518"/>
                </a:cubicBezTo>
                <a:cubicBezTo>
                  <a:pt x="9053266" y="3966104"/>
                  <a:pt x="9053325" y="3971728"/>
                  <a:pt x="9053325" y="3977366"/>
                </a:cubicBezTo>
                <a:cubicBezTo>
                  <a:pt x="9053325" y="3981158"/>
                  <a:pt x="9053298" y="3984944"/>
                  <a:pt x="9052732" y="3988716"/>
                </a:cubicBezTo>
                <a:lnTo>
                  <a:pt x="9052233" y="3988683"/>
                </a:lnTo>
                <a:lnTo>
                  <a:pt x="9052207" y="3989174"/>
                </a:lnTo>
                <a:lnTo>
                  <a:pt x="9035089" y="3987561"/>
                </a:lnTo>
                <a:cubicBezTo>
                  <a:pt x="9002714" y="3987038"/>
                  <a:pt x="8970834" y="3984080"/>
                  <a:pt x="8939662" y="3978570"/>
                </a:cubicBezTo>
                <a:cubicBezTo>
                  <a:pt x="8934085" y="3978986"/>
                  <a:pt x="8928756" y="3978045"/>
                  <a:pt x="8923445" y="3977042"/>
                </a:cubicBezTo>
                <a:lnTo>
                  <a:pt x="8923329" y="3975903"/>
                </a:lnTo>
                <a:cubicBezTo>
                  <a:pt x="8564478" y="3916971"/>
                  <a:pt x="8283439" y="3638399"/>
                  <a:pt x="8233164" y="3288305"/>
                </a:cubicBezTo>
                <a:cubicBezTo>
                  <a:pt x="8232996" y="3288253"/>
                  <a:pt x="8232828" y="3288248"/>
                  <a:pt x="8232658" y="3288243"/>
                </a:cubicBezTo>
                <a:lnTo>
                  <a:pt x="8232120" y="3281619"/>
                </a:lnTo>
                <a:cubicBezTo>
                  <a:pt x="8227061" y="3251607"/>
                  <a:pt x="8224611" y="3220958"/>
                  <a:pt x="8224653" y="3189869"/>
                </a:cubicBezTo>
                <a:cubicBezTo>
                  <a:pt x="8223341" y="3184286"/>
                  <a:pt x="8223282" y="3178663"/>
                  <a:pt x="8223282" y="3173027"/>
                </a:cubicBezTo>
                <a:lnTo>
                  <a:pt x="8223876" y="3161677"/>
                </a:lnTo>
                <a:lnTo>
                  <a:pt x="8224374" y="3161709"/>
                </a:lnTo>
                <a:close/>
                <a:moveTo>
                  <a:pt x="8210612" y="3161219"/>
                </a:moveTo>
                <a:lnTo>
                  <a:pt x="8210638" y="3161709"/>
                </a:lnTo>
                <a:lnTo>
                  <a:pt x="8211136" y="3161677"/>
                </a:lnTo>
                <a:lnTo>
                  <a:pt x="8211730" y="3173027"/>
                </a:lnTo>
                <a:cubicBezTo>
                  <a:pt x="8211730" y="3178663"/>
                  <a:pt x="8211672" y="3184286"/>
                  <a:pt x="8210360" y="3189869"/>
                </a:cubicBezTo>
                <a:cubicBezTo>
                  <a:pt x="8210402" y="3220958"/>
                  <a:pt x="8207951" y="3251607"/>
                  <a:pt x="8202893" y="3281619"/>
                </a:cubicBezTo>
                <a:lnTo>
                  <a:pt x="8202354" y="3288243"/>
                </a:lnTo>
                <a:cubicBezTo>
                  <a:pt x="8202185" y="3288248"/>
                  <a:pt x="8202016" y="3288253"/>
                  <a:pt x="8201849" y="3288305"/>
                </a:cubicBezTo>
                <a:cubicBezTo>
                  <a:pt x="8151573" y="3638399"/>
                  <a:pt x="7870534" y="3916971"/>
                  <a:pt x="7511683" y="3975903"/>
                </a:cubicBezTo>
                <a:lnTo>
                  <a:pt x="7511567" y="3977042"/>
                </a:lnTo>
                <a:cubicBezTo>
                  <a:pt x="7506256" y="3978045"/>
                  <a:pt x="7500927" y="3978986"/>
                  <a:pt x="7495350" y="3978570"/>
                </a:cubicBezTo>
                <a:cubicBezTo>
                  <a:pt x="7464178" y="3984080"/>
                  <a:pt x="7432298" y="3987038"/>
                  <a:pt x="7399924" y="3987561"/>
                </a:cubicBezTo>
                <a:lnTo>
                  <a:pt x="7382805" y="3989174"/>
                </a:lnTo>
                <a:lnTo>
                  <a:pt x="7382779" y="3988683"/>
                </a:lnTo>
                <a:lnTo>
                  <a:pt x="7382280" y="3988716"/>
                </a:lnTo>
                <a:cubicBezTo>
                  <a:pt x="7381714" y="3984944"/>
                  <a:pt x="7381687" y="3981158"/>
                  <a:pt x="7381687" y="3977366"/>
                </a:cubicBezTo>
                <a:cubicBezTo>
                  <a:pt x="7381687" y="3971728"/>
                  <a:pt x="7381746" y="3966104"/>
                  <a:pt x="7383058" y="3960518"/>
                </a:cubicBezTo>
                <a:cubicBezTo>
                  <a:pt x="7383016" y="3929436"/>
                  <a:pt x="7385465" y="3898794"/>
                  <a:pt x="7390522" y="3868787"/>
                </a:cubicBezTo>
                <a:lnTo>
                  <a:pt x="7391062" y="3862150"/>
                </a:lnTo>
                <a:cubicBezTo>
                  <a:pt x="7391231" y="3862145"/>
                  <a:pt x="7391400" y="3862140"/>
                  <a:pt x="7391568" y="3862087"/>
                </a:cubicBezTo>
                <a:cubicBezTo>
                  <a:pt x="7441844" y="3511992"/>
                  <a:pt x="7722883" y="3233421"/>
                  <a:pt x="8081734" y="3174489"/>
                </a:cubicBezTo>
                <a:lnTo>
                  <a:pt x="8081851" y="3173350"/>
                </a:lnTo>
                <a:cubicBezTo>
                  <a:pt x="8087159" y="3172348"/>
                  <a:pt x="8092487" y="3171407"/>
                  <a:pt x="8098063" y="3171823"/>
                </a:cubicBezTo>
                <a:cubicBezTo>
                  <a:pt x="8129247" y="3166310"/>
                  <a:pt x="8161139" y="3163352"/>
                  <a:pt x="8193525" y="3162829"/>
                </a:cubicBezTo>
                <a:close/>
                <a:moveTo>
                  <a:pt x="6532249" y="3161219"/>
                </a:moveTo>
                <a:lnTo>
                  <a:pt x="6549337" y="3162829"/>
                </a:lnTo>
                <a:cubicBezTo>
                  <a:pt x="6581722" y="3163352"/>
                  <a:pt x="6613615" y="3166310"/>
                  <a:pt x="6644798" y="3171823"/>
                </a:cubicBezTo>
                <a:cubicBezTo>
                  <a:pt x="6650374" y="3171407"/>
                  <a:pt x="6655702" y="3172348"/>
                  <a:pt x="6661011" y="3173350"/>
                </a:cubicBezTo>
                <a:lnTo>
                  <a:pt x="6661128" y="3174489"/>
                </a:lnTo>
                <a:cubicBezTo>
                  <a:pt x="7019978" y="3233421"/>
                  <a:pt x="7301017" y="3511992"/>
                  <a:pt x="7351294" y="3862087"/>
                </a:cubicBezTo>
                <a:cubicBezTo>
                  <a:pt x="7351461" y="3862140"/>
                  <a:pt x="7351631" y="3862145"/>
                  <a:pt x="7351799" y="3862150"/>
                </a:cubicBezTo>
                <a:lnTo>
                  <a:pt x="7352340" y="3868787"/>
                </a:lnTo>
                <a:cubicBezTo>
                  <a:pt x="7357396" y="3898794"/>
                  <a:pt x="7359846" y="3929436"/>
                  <a:pt x="7359804" y="3960518"/>
                </a:cubicBezTo>
                <a:cubicBezTo>
                  <a:pt x="7361116" y="3966104"/>
                  <a:pt x="7361174" y="3971728"/>
                  <a:pt x="7361174" y="3977366"/>
                </a:cubicBezTo>
                <a:cubicBezTo>
                  <a:pt x="7361174" y="3981158"/>
                  <a:pt x="7361147" y="3984944"/>
                  <a:pt x="7360581" y="3988716"/>
                </a:cubicBezTo>
                <a:lnTo>
                  <a:pt x="7360082" y="3988683"/>
                </a:lnTo>
                <a:lnTo>
                  <a:pt x="7360056" y="3989174"/>
                </a:lnTo>
                <a:lnTo>
                  <a:pt x="7342938" y="3987561"/>
                </a:lnTo>
                <a:cubicBezTo>
                  <a:pt x="7310564" y="3987038"/>
                  <a:pt x="7278683" y="3984080"/>
                  <a:pt x="7247511" y="3978570"/>
                </a:cubicBezTo>
                <a:cubicBezTo>
                  <a:pt x="7241934" y="3978986"/>
                  <a:pt x="7236605" y="3978045"/>
                  <a:pt x="7231295" y="3977042"/>
                </a:cubicBezTo>
                <a:lnTo>
                  <a:pt x="7231179" y="3975903"/>
                </a:lnTo>
                <a:cubicBezTo>
                  <a:pt x="6872327" y="3916971"/>
                  <a:pt x="6591288" y="3638399"/>
                  <a:pt x="6541013" y="3288305"/>
                </a:cubicBezTo>
                <a:cubicBezTo>
                  <a:pt x="6540845" y="3288253"/>
                  <a:pt x="6540677" y="3288248"/>
                  <a:pt x="6540507" y="3288243"/>
                </a:cubicBezTo>
                <a:lnTo>
                  <a:pt x="6539969" y="3281619"/>
                </a:lnTo>
                <a:cubicBezTo>
                  <a:pt x="6534910" y="3251607"/>
                  <a:pt x="6532460" y="3220958"/>
                  <a:pt x="6532502" y="3189869"/>
                </a:cubicBezTo>
                <a:cubicBezTo>
                  <a:pt x="6531190" y="3184286"/>
                  <a:pt x="6531131" y="3178663"/>
                  <a:pt x="6531131" y="3173027"/>
                </a:cubicBezTo>
                <a:lnTo>
                  <a:pt x="6531725" y="3161677"/>
                </a:lnTo>
                <a:lnTo>
                  <a:pt x="6532223" y="3161709"/>
                </a:lnTo>
                <a:close/>
                <a:moveTo>
                  <a:pt x="6518461" y="3161219"/>
                </a:moveTo>
                <a:lnTo>
                  <a:pt x="6518487" y="3161709"/>
                </a:lnTo>
                <a:lnTo>
                  <a:pt x="6518985" y="3161677"/>
                </a:lnTo>
                <a:lnTo>
                  <a:pt x="6519579" y="3173027"/>
                </a:lnTo>
                <a:cubicBezTo>
                  <a:pt x="6519579" y="3178663"/>
                  <a:pt x="6519520" y="3184286"/>
                  <a:pt x="6518208" y="3189869"/>
                </a:cubicBezTo>
                <a:cubicBezTo>
                  <a:pt x="6518250" y="3220958"/>
                  <a:pt x="6515800" y="3251607"/>
                  <a:pt x="6510741" y="3281619"/>
                </a:cubicBezTo>
                <a:lnTo>
                  <a:pt x="6510203" y="3288243"/>
                </a:lnTo>
                <a:cubicBezTo>
                  <a:pt x="6510033" y="3288248"/>
                  <a:pt x="6509865" y="3288253"/>
                  <a:pt x="6509697" y="3288305"/>
                </a:cubicBezTo>
                <a:cubicBezTo>
                  <a:pt x="6459422" y="3638399"/>
                  <a:pt x="6178383" y="3916971"/>
                  <a:pt x="5819531" y="3975903"/>
                </a:cubicBezTo>
                <a:lnTo>
                  <a:pt x="5819415" y="3977042"/>
                </a:lnTo>
                <a:cubicBezTo>
                  <a:pt x="5814105" y="3978045"/>
                  <a:pt x="5808776" y="3978986"/>
                  <a:pt x="5803199" y="3978570"/>
                </a:cubicBezTo>
                <a:cubicBezTo>
                  <a:pt x="5772027" y="3984080"/>
                  <a:pt x="5740146" y="3987038"/>
                  <a:pt x="5707772" y="3987561"/>
                </a:cubicBezTo>
                <a:lnTo>
                  <a:pt x="5690654" y="3989174"/>
                </a:lnTo>
                <a:lnTo>
                  <a:pt x="5690628" y="3988683"/>
                </a:lnTo>
                <a:lnTo>
                  <a:pt x="5690129" y="3988716"/>
                </a:lnTo>
                <a:cubicBezTo>
                  <a:pt x="5689563" y="3984944"/>
                  <a:pt x="5689536" y="3981158"/>
                  <a:pt x="5689536" y="3977366"/>
                </a:cubicBezTo>
                <a:cubicBezTo>
                  <a:pt x="5689536" y="3971728"/>
                  <a:pt x="5689594" y="3966104"/>
                  <a:pt x="5690906" y="3960518"/>
                </a:cubicBezTo>
                <a:cubicBezTo>
                  <a:pt x="5690864" y="3929436"/>
                  <a:pt x="5693314" y="3898794"/>
                  <a:pt x="5698370" y="3868787"/>
                </a:cubicBezTo>
                <a:lnTo>
                  <a:pt x="5698911" y="3862150"/>
                </a:lnTo>
                <a:cubicBezTo>
                  <a:pt x="5699079" y="3862145"/>
                  <a:pt x="5699249" y="3862140"/>
                  <a:pt x="5699416" y="3862087"/>
                </a:cubicBezTo>
                <a:cubicBezTo>
                  <a:pt x="5749693" y="3511992"/>
                  <a:pt x="6030732" y="3233421"/>
                  <a:pt x="6389582" y="3174489"/>
                </a:cubicBezTo>
                <a:lnTo>
                  <a:pt x="6389699" y="3173350"/>
                </a:lnTo>
                <a:cubicBezTo>
                  <a:pt x="6395008" y="3172348"/>
                  <a:pt x="6400336" y="3171407"/>
                  <a:pt x="6405912" y="3171823"/>
                </a:cubicBezTo>
                <a:cubicBezTo>
                  <a:pt x="6437095" y="3166310"/>
                  <a:pt x="6468988" y="3163352"/>
                  <a:pt x="6501373" y="3162829"/>
                </a:cubicBezTo>
                <a:close/>
                <a:moveTo>
                  <a:pt x="4840098" y="3161219"/>
                </a:moveTo>
                <a:lnTo>
                  <a:pt x="4857185" y="3162829"/>
                </a:lnTo>
                <a:cubicBezTo>
                  <a:pt x="4889571" y="3163352"/>
                  <a:pt x="4921463" y="3166310"/>
                  <a:pt x="4952647" y="3171823"/>
                </a:cubicBezTo>
                <a:cubicBezTo>
                  <a:pt x="4958223" y="3171407"/>
                  <a:pt x="4963551" y="3172348"/>
                  <a:pt x="4968859" y="3173350"/>
                </a:cubicBezTo>
                <a:lnTo>
                  <a:pt x="4968976" y="3174489"/>
                </a:lnTo>
                <a:cubicBezTo>
                  <a:pt x="5327827" y="3233421"/>
                  <a:pt x="5608866" y="3511992"/>
                  <a:pt x="5659142" y="3862087"/>
                </a:cubicBezTo>
                <a:cubicBezTo>
                  <a:pt x="5659310" y="3862140"/>
                  <a:pt x="5659479" y="3862145"/>
                  <a:pt x="5659648" y="3862150"/>
                </a:cubicBezTo>
                <a:lnTo>
                  <a:pt x="5660188" y="3868787"/>
                </a:lnTo>
                <a:cubicBezTo>
                  <a:pt x="5665245" y="3898794"/>
                  <a:pt x="5667694" y="3929436"/>
                  <a:pt x="5667652" y="3960518"/>
                </a:cubicBezTo>
                <a:cubicBezTo>
                  <a:pt x="5668964" y="3966104"/>
                  <a:pt x="5669023" y="3971728"/>
                  <a:pt x="5669023" y="3977366"/>
                </a:cubicBezTo>
                <a:cubicBezTo>
                  <a:pt x="5669023" y="3981158"/>
                  <a:pt x="5668996" y="3984944"/>
                  <a:pt x="5668430" y="3988716"/>
                </a:cubicBezTo>
                <a:lnTo>
                  <a:pt x="5667931" y="3988683"/>
                </a:lnTo>
                <a:lnTo>
                  <a:pt x="5667905" y="3989174"/>
                </a:lnTo>
                <a:lnTo>
                  <a:pt x="5650786" y="3987561"/>
                </a:lnTo>
                <a:cubicBezTo>
                  <a:pt x="5618412" y="3987038"/>
                  <a:pt x="5586532" y="3984080"/>
                  <a:pt x="5555360" y="3978570"/>
                </a:cubicBezTo>
                <a:cubicBezTo>
                  <a:pt x="5549783" y="3978986"/>
                  <a:pt x="5544454" y="3978045"/>
                  <a:pt x="5539143" y="3977042"/>
                </a:cubicBezTo>
                <a:lnTo>
                  <a:pt x="5539027" y="3975903"/>
                </a:lnTo>
                <a:cubicBezTo>
                  <a:pt x="5180176" y="3916971"/>
                  <a:pt x="4899137" y="3638399"/>
                  <a:pt x="4848861" y="3288305"/>
                </a:cubicBezTo>
                <a:cubicBezTo>
                  <a:pt x="4848694" y="3288253"/>
                  <a:pt x="4848525" y="3288248"/>
                  <a:pt x="4848356" y="3288243"/>
                </a:cubicBezTo>
                <a:lnTo>
                  <a:pt x="4847817" y="3281619"/>
                </a:lnTo>
                <a:cubicBezTo>
                  <a:pt x="4842759" y="3251607"/>
                  <a:pt x="4840308" y="3220958"/>
                  <a:pt x="4840350" y="3189869"/>
                </a:cubicBezTo>
                <a:cubicBezTo>
                  <a:pt x="4839038" y="3184286"/>
                  <a:pt x="4838980" y="3178663"/>
                  <a:pt x="4838980" y="3173027"/>
                </a:cubicBezTo>
                <a:lnTo>
                  <a:pt x="4839574" y="3161677"/>
                </a:lnTo>
                <a:lnTo>
                  <a:pt x="4840072" y="3161709"/>
                </a:lnTo>
                <a:close/>
                <a:moveTo>
                  <a:pt x="4826310" y="3161219"/>
                </a:moveTo>
                <a:lnTo>
                  <a:pt x="4826336" y="3161709"/>
                </a:lnTo>
                <a:lnTo>
                  <a:pt x="4826834" y="3161677"/>
                </a:lnTo>
                <a:lnTo>
                  <a:pt x="4827428" y="3173027"/>
                </a:lnTo>
                <a:cubicBezTo>
                  <a:pt x="4827428" y="3178663"/>
                  <a:pt x="4827369" y="3184286"/>
                  <a:pt x="4826057" y="3189869"/>
                </a:cubicBezTo>
                <a:cubicBezTo>
                  <a:pt x="4826099" y="3220958"/>
                  <a:pt x="4823649" y="3251607"/>
                  <a:pt x="4818590" y="3281619"/>
                </a:cubicBezTo>
                <a:lnTo>
                  <a:pt x="4818052" y="3288243"/>
                </a:lnTo>
                <a:cubicBezTo>
                  <a:pt x="4817882" y="3288248"/>
                  <a:pt x="4817714" y="3288253"/>
                  <a:pt x="4817546" y="3288305"/>
                </a:cubicBezTo>
                <a:cubicBezTo>
                  <a:pt x="4767271" y="3638399"/>
                  <a:pt x="4486232" y="3916971"/>
                  <a:pt x="4127381" y="3975903"/>
                </a:cubicBezTo>
                <a:lnTo>
                  <a:pt x="4127264" y="3977042"/>
                </a:lnTo>
                <a:cubicBezTo>
                  <a:pt x="4121954" y="3978045"/>
                  <a:pt x="4116625" y="3978986"/>
                  <a:pt x="4111048" y="3978570"/>
                </a:cubicBezTo>
                <a:cubicBezTo>
                  <a:pt x="4079876" y="3984080"/>
                  <a:pt x="4047996" y="3987038"/>
                  <a:pt x="4015621" y="3987561"/>
                </a:cubicBezTo>
                <a:lnTo>
                  <a:pt x="3998503" y="3989174"/>
                </a:lnTo>
                <a:lnTo>
                  <a:pt x="3998477" y="3988683"/>
                </a:lnTo>
                <a:lnTo>
                  <a:pt x="3997978" y="3988716"/>
                </a:lnTo>
                <a:cubicBezTo>
                  <a:pt x="3997412" y="3984944"/>
                  <a:pt x="3997385" y="3981158"/>
                  <a:pt x="3997385" y="3977366"/>
                </a:cubicBezTo>
                <a:cubicBezTo>
                  <a:pt x="3997385" y="3971728"/>
                  <a:pt x="3997443" y="3966104"/>
                  <a:pt x="3998755" y="3960518"/>
                </a:cubicBezTo>
                <a:cubicBezTo>
                  <a:pt x="3998713" y="3929436"/>
                  <a:pt x="4001163" y="3898794"/>
                  <a:pt x="4006219" y="3868787"/>
                </a:cubicBezTo>
                <a:lnTo>
                  <a:pt x="4006760" y="3862150"/>
                </a:lnTo>
                <a:cubicBezTo>
                  <a:pt x="4006928" y="3862145"/>
                  <a:pt x="4007098" y="3862140"/>
                  <a:pt x="4007265" y="3862087"/>
                </a:cubicBezTo>
                <a:cubicBezTo>
                  <a:pt x="4057542" y="3511992"/>
                  <a:pt x="4338581" y="3233421"/>
                  <a:pt x="4697431" y="3174489"/>
                </a:cubicBezTo>
                <a:lnTo>
                  <a:pt x="4697548" y="3173350"/>
                </a:lnTo>
                <a:cubicBezTo>
                  <a:pt x="4702857" y="3172348"/>
                  <a:pt x="4708185" y="3171407"/>
                  <a:pt x="4713761" y="3171823"/>
                </a:cubicBezTo>
                <a:cubicBezTo>
                  <a:pt x="4744944" y="3166310"/>
                  <a:pt x="4776837" y="3163352"/>
                  <a:pt x="4809222" y="3162829"/>
                </a:cubicBezTo>
                <a:close/>
                <a:moveTo>
                  <a:pt x="3147947" y="3161219"/>
                </a:moveTo>
                <a:lnTo>
                  <a:pt x="3165034" y="3162829"/>
                </a:lnTo>
                <a:cubicBezTo>
                  <a:pt x="3197420" y="3163352"/>
                  <a:pt x="3229312" y="3166310"/>
                  <a:pt x="3260496" y="3171823"/>
                </a:cubicBezTo>
                <a:cubicBezTo>
                  <a:pt x="3266072" y="3171407"/>
                  <a:pt x="3271400" y="3172348"/>
                  <a:pt x="3276708" y="3173350"/>
                </a:cubicBezTo>
                <a:lnTo>
                  <a:pt x="3276826" y="3174489"/>
                </a:lnTo>
                <a:cubicBezTo>
                  <a:pt x="3635676" y="3233421"/>
                  <a:pt x="3916715" y="3511992"/>
                  <a:pt x="3966991" y="3862087"/>
                </a:cubicBezTo>
                <a:cubicBezTo>
                  <a:pt x="3967159" y="3862140"/>
                  <a:pt x="3967328" y="3862145"/>
                  <a:pt x="3967497" y="3862150"/>
                </a:cubicBezTo>
                <a:lnTo>
                  <a:pt x="3968037" y="3868787"/>
                </a:lnTo>
                <a:cubicBezTo>
                  <a:pt x="3973094" y="3898794"/>
                  <a:pt x="3975543" y="3929436"/>
                  <a:pt x="3975501" y="3960518"/>
                </a:cubicBezTo>
                <a:cubicBezTo>
                  <a:pt x="3976813" y="3966104"/>
                  <a:pt x="3976872" y="3971728"/>
                  <a:pt x="3976872" y="3977366"/>
                </a:cubicBezTo>
                <a:cubicBezTo>
                  <a:pt x="3976872" y="3981158"/>
                  <a:pt x="3976845" y="3984944"/>
                  <a:pt x="3976279" y="3988716"/>
                </a:cubicBezTo>
                <a:lnTo>
                  <a:pt x="3975780" y="3988683"/>
                </a:lnTo>
                <a:lnTo>
                  <a:pt x="3975754" y="3989174"/>
                </a:lnTo>
                <a:lnTo>
                  <a:pt x="3958635" y="3987561"/>
                </a:lnTo>
                <a:cubicBezTo>
                  <a:pt x="3926261" y="3987038"/>
                  <a:pt x="3894381" y="3984080"/>
                  <a:pt x="3863209" y="3978570"/>
                </a:cubicBezTo>
                <a:cubicBezTo>
                  <a:pt x="3857632" y="3978986"/>
                  <a:pt x="3852303" y="3978045"/>
                  <a:pt x="3846992" y="3977042"/>
                </a:cubicBezTo>
                <a:lnTo>
                  <a:pt x="3846876" y="3975903"/>
                </a:lnTo>
                <a:cubicBezTo>
                  <a:pt x="3488025" y="3916971"/>
                  <a:pt x="3206986" y="3638399"/>
                  <a:pt x="3156710" y="3288305"/>
                </a:cubicBezTo>
                <a:cubicBezTo>
                  <a:pt x="3156543" y="3288253"/>
                  <a:pt x="3156374" y="3288248"/>
                  <a:pt x="3156205" y="3288243"/>
                </a:cubicBezTo>
                <a:lnTo>
                  <a:pt x="3155667" y="3281619"/>
                </a:lnTo>
                <a:cubicBezTo>
                  <a:pt x="3150608" y="3251607"/>
                  <a:pt x="3148157" y="3220958"/>
                  <a:pt x="3148199" y="3189869"/>
                </a:cubicBezTo>
                <a:cubicBezTo>
                  <a:pt x="3146887" y="3184286"/>
                  <a:pt x="3146829" y="3178663"/>
                  <a:pt x="3146829" y="3173027"/>
                </a:cubicBezTo>
                <a:lnTo>
                  <a:pt x="3147423" y="3161677"/>
                </a:lnTo>
                <a:lnTo>
                  <a:pt x="3147921" y="3161709"/>
                </a:lnTo>
                <a:close/>
                <a:moveTo>
                  <a:pt x="3134159" y="3161219"/>
                </a:moveTo>
                <a:lnTo>
                  <a:pt x="3134185" y="3161709"/>
                </a:lnTo>
                <a:lnTo>
                  <a:pt x="3134683" y="3161677"/>
                </a:lnTo>
                <a:lnTo>
                  <a:pt x="3135277" y="3173027"/>
                </a:lnTo>
                <a:cubicBezTo>
                  <a:pt x="3135277" y="3178663"/>
                  <a:pt x="3135218" y="3184286"/>
                  <a:pt x="3133906" y="3189869"/>
                </a:cubicBezTo>
                <a:cubicBezTo>
                  <a:pt x="3133948" y="3220958"/>
                  <a:pt x="3131498" y="3251607"/>
                  <a:pt x="3126439" y="3281619"/>
                </a:cubicBezTo>
                <a:lnTo>
                  <a:pt x="3125901" y="3288243"/>
                </a:lnTo>
                <a:cubicBezTo>
                  <a:pt x="3125731" y="3288248"/>
                  <a:pt x="3125563" y="3288253"/>
                  <a:pt x="3125395" y="3288305"/>
                </a:cubicBezTo>
                <a:cubicBezTo>
                  <a:pt x="3075120" y="3638399"/>
                  <a:pt x="2794081" y="3916971"/>
                  <a:pt x="2435230" y="3975903"/>
                </a:cubicBezTo>
                <a:lnTo>
                  <a:pt x="2435113" y="3977042"/>
                </a:lnTo>
                <a:cubicBezTo>
                  <a:pt x="2429803" y="3978045"/>
                  <a:pt x="2424474" y="3978986"/>
                  <a:pt x="2418897" y="3978570"/>
                </a:cubicBezTo>
                <a:cubicBezTo>
                  <a:pt x="2387725" y="3984080"/>
                  <a:pt x="2355845" y="3987038"/>
                  <a:pt x="2323470" y="3987561"/>
                </a:cubicBezTo>
                <a:lnTo>
                  <a:pt x="2306352" y="3989174"/>
                </a:lnTo>
                <a:lnTo>
                  <a:pt x="2306326" y="3988683"/>
                </a:lnTo>
                <a:lnTo>
                  <a:pt x="2305827" y="3988716"/>
                </a:lnTo>
                <a:cubicBezTo>
                  <a:pt x="2305261" y="3984944"/>
                  <a:pt x="2305234" y="3981158"/>
                  <a:pt x="2305234" y="3977366"/>
                </a:cubicBezTo>
                <a:cubicBezTo>
                  <a:pt x="2305234" y="3971728"/>
                  <a:pt x="2305292" y="3966104"/>
                  <a:pt x="2306604" y="3960518"/>
                </a:cubicBezTo>
                <a:cubicBezTo>
                  <a:pt x="2306562" y="3929436"/>
                  <a:pt x="2309012" y="3898794"/>
                  <a:pt x="2314068" y="3868787"/>
                </a:cubicBezTo>
                <a:lnTo>
                  <a:pt x="2314609" y="3862150"/>
                </a:lnTo>
                <a:cubicBezTo>
                  <a:pt x="2314777" y="3862145"/>
                  <a:pt x="2314947" y="3862140"/>
                  <a:pt x="2315114" y="3862087"/>
                </a:cubicBezTo>
                <a:cubicBezTo>
                  <a:pt x="2365391" y="3511992"/>
                  <a:pt x="2646430" y="3233421"/>
                  <a:pt x="3005280" y="3174489"/>
                </a:cubicBezTo>
                <a:lnTo>
                  <a:pt x="3005397" y="3173350"/>
                </a:lnTo>
                <a:cubicBezTo>
                  <a:pt x="3010706" y="3172348"/>
                  <a:pt x="3016034" y="3171407"/>
                  <a:pt x="3021610" y="3171823"/>
                </a:cubicBezTo>
                <a:cubicBezTo>
                  <a:pt x="3052793" y="3166310"/>
                  <a:pt x="3084686" y="3163352"/>
                  <a:pt x="3117071" y="3162829"/>
                </a:cubicBezTo>
                <a:close/>
                <a:moveTo>
                  <a:pt x="1455796" y="3161219"/>
                </a:moveTo>
                <a:lnTo>
                  <a:pt x="1472883" y="3162829"/>
                </a:lnTo>
                <a:cubicBezTo>
                  <a:pt x="1505269" y="3163352"/>
                  <a:pt x="1537161" y="3166310"/>
                  <a:pt x="1568345" y="3171823"/>
                </a:cubicBezTo>
                <a:cubicBezTo>
                  <a:pt x="1573921" y="3171407"/>
                  <a:pt x="1579249" y="3172348"/>
                  <a:pt x="1584557" y="3173350"/>
                </a:cubicBezTo>
                <a:lnTo>
                  <a:pt x="1584675" y="3174489"/>
                </a:lnTo>
                <a:cubicBezTo>
                  <a:pt x="1943525" y="3233421"/>
                  <a:pt x="2224564" y="3511992"/>
                  <a:pt x="2274840" y="3862087"/>
                </a:cubicBezTo>
                <a:cubicBezTo>
                  <a:pt x="2275008" y="3862140"/>
                  <a:pt x="2275177" y="3862145"/>
                  <a:pt x="2275346" y="3862150"/>
                </a:cubicBezTo>
                <a:lnTo>
                  <a:pt x="2275886" y="3868787"/>
                </a:lnTo>
                <a:cubicBezTo>
                  <a:pt x="2280943" y="3898794"/>
                  <a:pt x="2283392" y="3929436"/>
                  <a:pt x="2283350" y="3960518"/>
                </a:cubicBezTo>
                <a:cubicBezTo>
                  <a:pt x="2284662" y="3966104"/>
                  <a:pt x="2284721" y="3971728"/>
                  <a:pt x="2284721" y="3977366"/>
                </a:cubicBezTo>
                <a:cubicBezTo>
                  <a:pt x="2284721" y="3981158"/>
                  <a:pt x="2284694" y="3984944"/>
                  <a:pt x="2284128" y="3988716"/>
                </a:cubicBezTo>
                <a:lnTo>
                  <a:pt x="2283629" y="3988683"/>
                </a:lnTo>
                <a:lnTo>
                  <a:pt x="2283603" y="3989174"/>
                </a:lnTo>
                <a:lnTo>
                  <a:pt x="2266484" y="3987561"/>
                </a:lnTo>
                <a:cubicBezTo>
                  <a:pt x="2234110" y="3987038"/>
                  <a:pt x="2202230" y="3984080"/>
                  <a:pt x="2171058" y="3978570"/>
                </a:cubicBezTo>
                <a:cubicBezTo>
                  <a:pt x="2165481" y="3978986"/>
                  <a:pt x="2160152" y="3978045"/>
                  <a:pt x="2154841" y="3977042"/>
                </a:cubicBezTo>
                <a:lnTo>
                  <a:pt x="2154725" y="3975903"/>
                </a:lnTo>
                <a:cubicBezTo>
                  <a:pt x="1795874" y="3916971"/>
                  <a:pt x="1514835" y="3638399"/>
                  <a:pt x="1464559" y="3288305"/>
                </a:cubicBezTo>
                <a:cubicBezTo>
                  <a:pt x="1464392" y="3288253"/>
                  <a:pt x="1464223" y="3288248"/>
                  <a:pt x="1464054" y="3288243"/>
                </a:cubicBezTo>
                <a:lnTo>
                  <a:pt x="1463515" y="3281619"/>
                </a:lnTo>
                <a:cubicBezTo>
                  <a:pt x="1458457" y="3251607"/>
                  <a:pt x="1456006" y="3220958"/>
                  <a:pt x="1456048" y="3189869"/>
                </a:cubicBezTo>
                <a:cubicBezTo>
                  <a:pt x="1454736" y="3184286"/>
                  <a:pt x="1454678" y="3178663"/>
                  <a:pt x="1454678" y="3173027"/>
                </a:cubicBezTo>
                <a:lnTo>
                  <a:pt x="1455272" y="3161677"/>
                </a:lnTo>
                <a:lnTo>
                  <a:pt x="1455770" y="3161709"/>
                </a:lnTo>
                <a:close/>
                <a:moveTo>
                  <a:pt x="1442008" y="3161219"/>
                </a:moveTo>
                <a:lnTo>
                  <a:pt x="1442034" y="3161709"/>
                </a:lnTo>
                <a:lnTo>
                  <a:pt x="1442532" y="3161677"/>
                </a:lnTo>
                <a:lnTo>
                  <a:pt x="1443126" y="3173027"/>
                </a:lnTo>
                <a:cubicBezTo>
                  <a:pt x="1443126" y="3178663"/>
                  <a:pt x="1443067" y="3184286"/>
                  <a:pt x="1441755" y="3189869"/>
                </a:cubicBezTo>
                <a:cubicBezTo>
                  <a:pt x="1441797" y="3220958"/>
                  <a:pt x="1439347" y="3251607"/>
                  <a:pt x="1434288" y="3281619"/>
                </a:cubicBezTo>
                <a:lnTo>
                  <a:pt x="1433750" y="3288243"/>
                </a:lnTo>
                <a:cubicBezTo>
                  <a:pt x="1433580" y="3288248"/>
                  <a:pt x="1433412" y="3288253"/>
                  <a:pt x="1433244" y="3288305"/>
                </a:cubicBezTo>
                <a:cubicBezTo>
                  <a:pt x="1382969" y="3638399"/>
                  <a:pt x="1101930" y="3916971"/>
                  <a:pt x="743079" y="3975903"/>
                </a:cubicBezTo>
                <a:lnTo>
                  <a:pt x="742962" y="3977042"/>
                </a:lnTo>
                <a:cubicBezTo>
                  <a:pt x="737652" y="3978045"/>
                  <a:pt x="732323" y="3978986"/>
                  <a:pt x="726746" y="3978570"/>
                </a:cubicBezTo>
                <a:cubicBezTo>
                  <a:pt x="695574" y="3984080"/>
                  <a:pt x="663693" y="3987038"/>
                  <a:pt x="631319" y="3987561"/>
                </a:cubicBezTo>
                <a:lnTo>
                  <a:pt x="614201" y="3989174"/>
                </a:lnTo>
                <a:lnTo>
                  <a:pt x="614175" y="3988683"/>
                </a:lnTo>
                <a:lnTo>
                  <a:pt x="613676" y="3988716"/>
                </a:lnTo>
                <a:cubicBezTo>
                  <a:pt x="613110" y="3984944"/>
                  <a:pt x="613083" y="3981158"/>
                  <a:pt x="613083" y="3977366"/>
                </a:cubicBezTo>
                <a:cubicBezTo>
                  <a:pt x="613083" y="3971728"/>
                  <a:pt x="613141" y="3966104"/>
                  <a:pt x="614453" y="3960518"/>
                </a:cubicBezTo>
                <a:cubicBezTo>
                  <a:pt x="614411" y="3929436"/>
                  <a:pt x="616861" y="3898794"/>
                  <a:pt x="621917" y="3868787"/>
                </a:cubicBezTo>
                <a:lnTo>
                  <a:pt x="622458" y="3862150"/>
                </a:lnTo>
                <a:cubicBezTo>
                  <a:pt x="622626" y="3862145"/>
                  <a:pt x="622796" y="3862140"/>
                  <a:pt x="622963" y="3862087"/>
                </a:cubicBezTo>
                <a:cubicBezTo>
                  <a:pt x="673240" y="3511992"/>
                  <a:pt x="954279" y="3233421"/>
                  <a:pt x="1313129" y="3174489"/>
                </a:cubicBezTo>
                <a:lnTo>
                  <a:pt x="1313246" y="3173350"/>
                </a:lnTo>
                <a:cubicBezTo>
                  <a:pt x="1318555" y="3172348"/>
                  <a:pt x="1323883" y="3171407"/>
                  <a:pt x="1329459" y="3171823"/>
                </a:cubicBezTo>
                <a:cubicBezTo>
                  <a:pt x="1360642" y="3166310"/>
                  <a:pt x="1392535" y="3163352"/>
                  <a:pt x="1424920" y="3162829"/>
                </a:cubicBezTo>
                <a:close/>
                <a:moveTo>
                  <a:pt x="10909360" y="2447425"/>
                </a:moveTo>
                <a:cubicBezTo>
                  <a:pt x="10962636" y="2718331"/>
                  <a:pt x="11177479" y="2933128"/>
                  <a:pt x="11452669" y="2992271"/>
                </a:cubicBezTo>
                <a:cubicBezTo>
                  <a:pt x="11399394" y="2721365"/>
                  <a:pt x="11184550" y="2506568"/>
                  <a:pt x="10909360" y="2447425"/>
                </a:cubicBezTo>
                <a:close/>
                <a:moveTo>
                  <a:pt x="10602109" y="2447425"/>
                </a:moveTo>
                <a:cubicBezTo>
                  <a:pt x="10326919" y="2506568"/>
                  <a:pt x="10112075" y="2721365"/>
                  <a:pt x="10058800" y="2992271"/>
                </a:cubicBezTo>
                <a:cubicBezTo>
                  <a:pt x="10333990" y="2933128"/>
                  <a:pt x="10548833" y="2718331"/>
                  <a:pt x="10602109" y="2447425"/>
                </a:cubicBezTo>
                <a:close/>
                <a:moveTo>
                  <a:pt x="9217207" y="2447425"/>
                </a:moveTo>
                <a:cubicBezTo>
                  <a:pt x="9270483" y="2718331"/>
                  <a:pt x="9485326" y="2933128"/>
                  <a:pt x="9760516" y="2992271"/>
                </a:cubicBezTo>
                <a:cubicBezTo>
                  <a:pt x="9707241" y="2721365"/>
                  <a:pt x="9492397" y="2506568"/>
                  <a:pt x="9217207" y="2447425"/>
                </a:cubicBezTo>
                <a:close/>
                <a:moveTo>
                  <a:pt x="8909958" y="2447425"/>
                </a:moveTo>
                <a:cubicBezTo>
                  <a:pt x="8634768" y="2506568"/>
                  <a:pt x="8419924" y="2721365"/>
                  <a:pt x="8366649" y="2992271"/>
                </a:cubicBezTo>
                <a:cubicBezTo>
                  <a:pt x="8641839" y="2933128"/>
                  <a:pt x="8856682" y="2718331"/>
                  <a:pt x="8909958" y="2447425"/>
                </a:cubicBezTo>
                <a:close/>
                <a:moveTo>
                  <a:pt x="7525056" y="2447425"/>
                </a:moveTo>
                <a:cubicBezTo>
                  <a:pt x="7578332" y="2718331"/>
                  <a:pt x="7793175" y="2933128"/>
                  <a:pt x="8068365" y="2992271"/>
                </a:cubicBezTo>
                <a:cubicBezTo>
                  <a:pt x="8015090" y="2721365"/>
                  <a:pt x="7800246" y="2506568"/>
                  <a:pt x="7525056" y="2447425"/>
                </a:cubicBezTo>
                <a:close/>
                <a:moveTo>
                  <a:pt x="7217807" y="2447425"/>
                </a:moveTo>
                <a:cubicBezTo>
                  <a:pt x="6942617" y="2506568"/>
                  <a:pt x="6727773" y="2721365"/>
                  <a:pt x="6674498" y="2992271"/>
                </a:cubicBezTo>
                <a:cubicBezTo>
                  <a:pt x="6949688" y="2933128"/>
                  <a:pt x="7164531" y="2718331"/>
                  <a:pt x="7217807" y="2447425"/>
                </a:cubicBezTo>
                <a:close/>
                <a:moveTo>
                  <a:pt x="5832905" y="2447425"/>
                </a:moveTo>
                <a:cubicBezTo>
                  <a:pt x="5886181" y="2718331"/>
                  <a:pt x="6101024" y="2933128"/>
                  <a:pt x="6376214" y="2992271"/>
                </a:cubicBezTo>
                <a:cubicBezTo>
                  <a:pt x="6322939" y="2721365"/>
                  <a:pt x="6108095" y="2506568"/>
                  <a:pt x="5832905" y="2447425"/>
                </a:cubicBezTo>
                <a:close/>
                <a:moveTo>
                  <a:pt x="5525656" y="2447425"/>
                </a:moveTo>
                <a:cubicBezTo>
                  <a:pt x="5250466" y="2506568"/>
                  <a:pt x="5035622" y="2721365"/>
                  <a:pt x="4982347" y="2992271"/>
                </a:cubicBezTo>
                <a:cubicBezTo>
                  <a:pt x="5257537" y="2933128"/>
                  <a:pt x="5472380" y="2718331"/>
                  <a:pt x="5525656" y="2447425"/>
                </a:cubicBezTo>
                <a:close/>
                <a:moveTo>
                  <a:pt x="4140754" y="2447425"/>
                </a:moveTo>
                <a:cubicBezTo>
                  <a:pt x="4194030" y="2718331"/>
                  <a:pt x="4408873" y="2933128"/>
                  <a:pt x="4684063" y="2992271"/>
                </a:cubicBezTo>
                <a:cubicBezTo>
                  <a:pt x="4630788" y="2721365"/>
                  <a:pt x="4415944" y="2506568"/>
                  <a:pt x="4140754" y="2447425"/>
                </a:cubicBezTo>
                <a:close/>
                <a:moveTo>
                  <a:pt x="3833505" y="2447425"/>
                </a:moveTo>
                <a:cubicBezTo>
                  <a:pt x="3558315" y="2506568"/>
                  <a:pt x="3343471" y="2721365"/>
                  <a:pt x="3290196" y="2992271"/>
                </a:cubicBezTo>
                <a:cubicBezTo>
                  <a:pt x="3565386" y="2933128"/>
                  <a:pt x="3780229" y="2718331"/>
                  <a:pt x="3833505" y="2447425"/>
                </a:cubicBezTo>
                <a:close/>
                <a:moveTo>
                  <a:pt x="2448603" y="2447425"/>
                </a:moveTo>
                <a:cubicBezTo>
                  <a:pt x="2501879" y="2718331"/>
                  <a:pt x="2716722" y="2933128"/>
                  <a:pt x="2991912" y="2992271"/>
                </a:cubicBezTo>
                <a:cubicBezTo>
                  <a:pt x="2938637" y="2721365"/>
                  <a:pt x="2723793" y="2506568"/>
                  <a:pt x="2448603" y="2447425"/>
                </a:cubicBezTo>
                <a:close/>
                <a:moveTo>
                  <a:pt x="2141354" y="2447425"/>
                </a:moveTo>
                <a:cubicBezTo>
                  <a:pt x="1866164" y="2506568"/>
                  <a:pt x="1651320" y="2721365"/>
                  <a:pt x="1598045" y="2992271"/>
                </a:cubicBezTo>
                <a:cubicBezTo>
                  <a:pt x="1873235" y="2933128"/>
                  <a:pt x="2088078" y="2718331"/>
                  <a:pt x="2141354" y="2447425"/>
                </a:cubicBezTo>
                <a:close/>
                <a:moveTo>
                  <a:pt x="756452" y="2447425"/>
                </a:moveTo>
                <a:cubicBezTo>
                  <a:pt x="809728" y="2718331"/>
                  <a:pt x="1024571" y="2933128"/>
                  <a:pt x="1299761" y="2992271"/>
                </a:cubicBezTo>
                <a:cubicBezTo>
                  <a:pt x="1246486" y="2721365"/>
                  <a:pt x="1031642" y="2506568"/>
                  <a:pt x="756452" y="2447425"/>
                </a:cubicBezTo>
                <a:close/>
                <a:moveTo>
                  <a:pt x="12192000" y="2344615"/>
                </a:moveTo>
                <a:lnTo>
                  <a:pt x="12192000" y="2477663"/>
                </a:lnTo>
                <a:cubicBezTo>
                  <a:pt x="11966807" y="2562375"/>
                  <a:pt x="11797421" y="2755980"/>
                  <a:pt x="11750953" y="2992271"/>
                </a:cubicBezTo>
                <a:cubicBezTo>
                  <a:pt x="11935988" y="2952504"/>
                  <a:pt x="12093739" y="2842365"/>
                  <a:pt x="12192000" y="2691161"/>
                </a:cubicBezTo>
                <a:lnTo>
                  <a:pt x="12192000" y="2892735"/>
                </a:lnTo>
                <a:cubicBezTo>
                  <a:pt x="12071770" y="3011736"/>
                  <a:pt x="11914089" y="3094511"/>
                  <a:pt x="11737582" y="3123727"/>
                </a:cubicBezTo>
                <a:lnTo>
                  <a:pt x="11737466" y="3124875"/>
                </a:lnTo>
                <a:cubicBezTo>
                  <a:pt x="11732155" y="3125886"/>
                  <a:pt x="11726826" y="3126834"/>
                  <a:pt x="11721249" y="3126415"/>
                </a:cubicBezTo>
                <a:cubicBezTo>
                  <a:pt x="11690077" y="3131969"/>
                  <a:pt x="11658197" y="3134950"/>
                  <a:pt x="11625822" y="3135477"/>
                </a:cubicBezTo>
                <a:lnTo>
                  <a:pt x="11608704" y="3137103"/>
                </a:lnTo>
                <a:lnTo>
                  <a:pt x="11608678" y="3136608"/>
                </a:lnTo>
                <a:lnTo>
                  <a:pt x="11608179" y="3136641"/>
                </a:lnTo>
                <a:cubicBezTo>
                  <a:pt x="11607613" y="3132839"/>
                  <a:pt x="11607586" y="3129023"/>
                  <a:pt x="11607586" y="3125201"/>
                </a:cubicBezTo>
                <a:cubicBezTo>
                  <a:pt x="11607586" y="3119519"/>
                  <a:pt x="11607645" y="3113850"/>
                  <a:pt x="11608957" y="3108220"/>
                </a:cubicBezTo>
                <a:cubicBezTo>
                  <a:pt x="11608914" y="3076892"/>
                  <a:pt x="11611364" y="3046007"/>
                  <a:pt x="11616421" y="3015763"/>
                </a:cubicBezTo>
                <a:lnTo>
                  <a:pt x="11616961" y="3009073"/>
                </a:lnTo>
                <a:cubicBezTo>
                  <a:pt x="11617130" y="3009068"/>
                  <a:pt x="11617299" y="3009063"/>
                  <a:pt x="11617466" y="3009010"/>
                </a:cubicBezTo>
                <a:cubicBezTo>
                  <a:pt x="11662185" y="2695154"/>
                  <a:pt x="11889463" y="2438329"/>
                  <a:pt x="12192000" y="2344615"/>
                </a:cubicBezTo>
                <a:close/>
                <a:moveTo>
                  <a:pt x="10767111" y="2302594"/>
                </a:moveTo>
                <a:lnTo>
                  <a:pt x="10784198" y="2304217"/>
                </a:lnTo>
                <a:cubicBezTo>
                  <a:pt x="10816584" y="2304744"/>
                  <a:pt x="10848477" y="2307725"/>
                  <a:pt x="10879660" y="2313282"/>
                </a:cubicBezTo>
                <a:cubicBezTo>
                  <a:pt x="10885236" y="2312863"/>
                  <a:pt x="10890564" y="2313811"/>
                  <a:pt x="10895873" y="2314821"/>
                </a:cubicBezTo>
                <a:lnTo>
                  <a:pt x="10895990" y="2315969"/>
                </a:lnTo>
                <a:cubicBezTo>
                  <a:pt x="11254840" y="2375367"/>
                  <a:pt x="11535879" y="2656144"/>
                  <a:pt x="11586156" y="3009010"/>
                </a:cubicBezTo>
                <a:cubicBezTo>
                  <a:pt x="11586323" y="3009063"/>
                  <a:pt x="11586492" y="3009068"/>
                  <a:pt x="11586661" y="3009073"/>
                </a:cubicBezTo>
                <a:lnTo>
                  <a:pt x="11587201" y="3015763"/>
                </a:lnTo>
                <a:cubicBezTo>
                  <a:pt x="11592258" y="3046007"/>
                  <a:pt x="11594708" y="3076892"/>
                  <a:pt x="11594665" y="3108220"/>
                </a:cubicBezTo>
                <a:cubicBezTo>
                  <a:pt x="11595977" y="3113850"/>
                  <a:pt x="11596036" y="3119519"/>
                  <a:pt x="11596036" y="3125201"/>
                </a:cubicBezTo>
                <a:cubicBezTo>
                  <a:pt x="11596036" y="3129023"/>
                  <a:pt x="11596009" y="3132839"/>
                  <a:pt x="11595443" y="3136641"/>
                </a:cubicBezTo>
                <a:lnTo>
                  <a:pt x="11594944" y="3136608"/>
                </a:lnTo>
                <a:lnTo>
                  <a:pt x="11594918" y="3137103"/>
                </a:lnTo>
                <a:lnTo>
                  <a:pt x="11577800" y="3135477"/>
                </a:lnTo>
                <a:cubicBezTo>
                  <a:pt x="11545425" y="3134950"/>
                  <a:pt x="11513545" y="3131969"/>
                  <a:pt x="11482373" y="3126415"/>
                </a:cubicBezTo>
                <a:cubicBezTo>
                  <a:pt x="11476796" y="3126834"/>
                  <a:pt x="11471467" y="3125886"/>
                  <a:pt x="11466156" y="3124875"/>
                </a:cubicBezTo>
                <a:lnTo>
                  <a:pt x="11466040" y="3123727"/>
                </a:lnTo>
                <a:cubicBezTo>
                  <a:pt x="11107189" y="3064328"/>
                  <a:pt x="10826150" y="2783551"/>
                  <a:pt x="10775875" y="2430686"/>
                </a:cubicBezTo>
                <a:cubicBezTo>
                  <a:pt x="10775707" y="2430633"/>
                  <a:pt x="10775539" y="2430628"/>
                  <a:pt x="10775369" y="2430623"/>
                </a:cubicBezTo>
                <a:lnTo>
                  <a:pt x="10774831" y="2423947"/>
                </a:lnTo>
                <a:cubicBezTo>
                  <a:pt x="10769772" y="2393697"/>
                  <a:pt x="10767321" y="2362806"/>
                  <a:pt x="10767364" y="2331471"/>
                </a:cubicBezTo>
                <a:cubicBezTo>
                  <a:pt x="10766052" y="2325843"/>
                  <a:pt x="10765993" y="2320176"/>
                  <a:pt x="10765993" y="2314495"/>
                </a:cubicBezTo>
                <a:lnTo>
                  <a:pt x="10766587" y="2303055"/>
                </a:lnTo>
                <a:lnTo>
                  <a:pt x="10767085" y="2303088"/>
                </a:lnTo>
                <a:close/>
                <a:moveTo>
                  <a:pt x="10744358" y="2302594"/>
                </a:moveTo>
                <a:lnTo>
                  <a:pt x="10744384" y="2303088"/>
                </a:lnTo>
                <a:lnTo>
                  <a:pt x="10744882" y="2303055"/>
                </a:lnTo>
                <a:lnTo>
                  <a:pt x="10745476" y="2314495"/>
                </a:lnTo>
                <a:cubicBezTo>
                  <a:pt x="10745476" y="2320176"/>
                  <a:pt x="10745417" y="2325843"/>
                  <a:pt x="10744105" y="2331471"/>
                </a:cubicBezTo>
                <a:cubicBezTo>
                  <a:pt x="10744148" y="2362806"/>
                  <a:pt x="10741697" y="2393697"/>
                  <a:pt x="10736638" y="2423947"/>
                </a:cubicBezTo>
                <a:lnTo>
                  <a:pt x="10736100" y="2430623"/>
                </a:lnTo>
                <a:cubicBezTo>
                  <a:pt x="10735930" y="2430628"/>
                  <a:pt x="10735762" y="2430633"/>
                  <a:pt x="10735594" y="2430686"/>
                </a:cubicBezTo>
                <a:cubicBezTo>
                  <a:pt x="10685319" y="2783551"/>
                  <a:pt x="10404280" y="3064328"/>
                  <a:pt x="10045429" y="3123727"/>
                </a:cubicBezTo>
                <a:lnTo>
                  <a:pt x="10045313" y="3124875"/>
                </a:lnTo>
                <a:cubicBezTo>
                  <a:pt x="10040002" y="3125886"/>
                  <a:pt x="10034673" y="3126834"/>
                  <a:pt x="10029096" y="3126415"/>
                </a:cubicBezTo>
                <a:cubicBezTo>
                  <a:pt x="9997924" y="3131969"/>
                  <a:pt x="9966044" y="3134950"/>
                  <a:pt x="9933669" y="3135477"/>
                </a:cubicBezTo>
                <a:lnTo>
                  <a:pt x="9916551" y="3137103"/>
                </a:lnTo>
                <a:lnTo>
                  <a:pt x="9916525" y="3136608"/>
                </a:lnTo>
                <a:lnTo>
                  <a:pt x="9916026" y="3136641"/>
                </a:lnTo>
                <a:cubicBezTo>
                  <a:pt x="9915460" y="3132839"/>
                  <a:pt x="9915433" y="3129023"/>
                  <a:pt x="9915433" y="3125201"/>
                </a:cubicBezTo>
                <a:cubicBezTo>
                  <a:pt x="9915433" y="3119519"/>
                  <a:pt x="9915492" y="3113850"/>
                  <a:pt x="9916804" y="3108220"/>
                </a:cubicBezTo>
                <a:cubicBezTo>
                  <a:pt x="9916761" y="3076892"/>
                  <a:pt x="9919211" y="3046007"/>
                  <a:pt x="9924268" y="3015763"/>
                </a:cubicBezTo>
                <a:lnTo>
                  <a:pt x="9924808" y="3009073"/>
                </a:lnTo>
                <a:cubicBezTo>
                  <a:pt x="9924977" y="3009068"/>
                  <a:pt x="9925146" y="3009063"/>
                  <a:pt x="9925314" y="3009010"/>
                </a:cubicBezTo>
                <a:cubicBezTo>
                  <a:pt x="9975590" y="2656144"/>
                  <a:pt x="10256629" y="2375367"/>
                  <a:pt x="10615479" y="2315969"/>
                </a:cubicBezTo>
                <a:lnTo>
                  <a:pt x="10615596" y="2314821"/>
                </a:lnTo>
                <a:cubicBezTo>
                  <a:pt x="10620905" y="2313811"/>
                  <a:pt x="10626233" y="2312863"/>
                  <a:pt x="10631809" y="2313282"/>
                </a:cubicBezTo>
                <a:cubicBezTo>
                  <a:pt x="10662992" y="2307725"/>
                  <a:pt x="10694885" y="2304744"/>
                  <a:pt x="10727271" y="2304217"/>
                </a:cubicBezTo>
                <a:close/>
                <a:moveTo>
                  <a:pt x="9074958" y="2302594"/>
                </a:moveTo>
                <a:lnTo>
                  <a:pt x="9092045" y="2304217"/>
                </a:lnTo>
                <a:cubicBezTo>
                  <a:pt x="9124431" y="2304744"/>
                  <a:pt x="9156324" y="2307725"/>
                  <a:pt x="9187507" y="2313282"/>
                </a:cubicBezTo>
                <a:cubicBezTo>
                  <a:pt x="9193083" y="2312863"/>
                  <a:pt x="9198411" y="2313811"/>
                  <a:pt x="9203720" y="2314821"/>
                </a:cubicBezTo>
                <a:lnTo>
                  <a:pt x="9203837" y="2315969"/>
                </a:lnTo>
                <a:cubicBezTo>
                  <a:pt x="9562687" y="2375367"/>
                  <a:pt x="9843726" y="2656144"/>
                  <a:pt x="9894002" y="3009010"/>
                </a:cubicBezTo>
                <a:cubicBezTo>
                  <a:pt x="9894170" y="3009063"/>
                  <a:pt x="9894339" y="3009068"/>
                  <a:pt x="9894508" y="3009073"/>
                </a:cubicBezTo>
                <a:lnTo>
                  <a:pt x="9895048" y="3015763"/>
                </a:lnTo>
                <a:cubicBezTo>
                  <a:pt x="9900105" y="3046007"/>
                  <a:pt x="9902555" y="3076892"/>
                  <a:pt x="9902512" y="3108220"/>
                </a:cubicBezTo>
                <a:cubicBezTo>
                  <a:pt x="9903824" y="3113850"/>
                  <a:pt x="9903883" y="3119519"/>
                  <a:pt x="9903883" y="3125201"/>
                </a:cubicBezTo>
                <a:cubicBezTo>
                  <a:pt x="9903883" y="3129023"/>
                  <a:pt x="9903856" y="3132839"/>
                  <a:pt x="9903290" y="3136641"/>
                </a:cubicBezTo>
                <a:lnTo>
                  <a:pt x="9902791" y="3136608"/>
                </a:lnTo>
                <a:lnTo>
                  <a:pt x="9902765" y="3137103"/>
                </a:lnTo>
                <a:lnTo>
                  <a:pt x="9885647" y="3135477"/>
                </a:lnTo>
                <a:cubicBezTo>
                  <a:pt x="9853272" y="3134950"/>
                  <a:pt x="9821392" y="3131969"/>
                  <a:pt x="9790220" y="3126415"/>
                </a:cubicBezTo>
                <a:cubicBezTo>
                  <a:pt x="9784643" y="3126834"/>
                  <a:pt x="9779314" y="3125886"/>
                  <a:pt x="9774003" y="3124875"/>
                </a:cubicBezTo>
                <a:lnTo>
                  <a:pt x="9773887" y="3123727"/>
                </a:lnTo>
                <a:cubicBezTo>
                  <a:pt x="9415036" y="3064328"/>
                  <a:pt x="9133997" y="2783551"/>
                  <a:pt x="9083722" y="2430686"/>
                </a:cubicBezTo>
                <a:cubicBezTo>
                  <a:pt x="9083554" y="2430633"/>
                  <a:pt x="9083386" y="2430628"/>
                  <a:pt x="9083216" y="2430623"/>
                </a:cubicBezTo>
                <a:lnTo>
                  <a:pt x="9082678" y="2423947"/>
                </a:lnTo>
                <a:cubicBezTo>
                  <a:pt x="9077619" y="2393697"/>
                  <a:pt x="9075168" y="2362806"/>
                  <a:pt x="9075211" y="2331471"/>
                </a:cubicBezTo>
                <a:cubicBezTo>
                  <a:pt x="9073899" y="2325843"/>
                  <a:pt x="9073840" y="2320176"/>
                  <a:pt x="9073840" y="2314495"/>
                </a:cubicBezTo>
                <a:lnTo>
                  <a:pt x="9074434" y="2303055"/>
                </a:lnTo>
                <a:lnTo>
                  <a:pt x="9074932" y="2303088"/>
                </a:lnTo>
                <a:close/>
                <a:moveTo>
                  <a:pt x="9052207" y="2302594"/>
                </a:moveTo>
                <a:lnTo>
                  <a:pt x="9052233" y="2303088"/>
                </a:lnTo>
                <a:lnTo>
                  <a:pt x="9052731" y="2303055"/>
                </a:lnTo>
                <a:lnTo>
                  <a:pt x="9053325" y="2314495"/>
                </a:lnTo>
                <a:cubicBezTo>
                  <a:pt x="9053325" y="2320176"/>
                  <a:pt x="9053266" y="2325843"/>
                  <a:pt x="9051954" y="2331471"/>
                </a:cubicBezTo>
                <a:cubicBezTo>
                  <a:pt x="9051997" y="2362806"/>
                  <a:pt x="9049546" y="2393697"/>
                  <a:pt x="9044487" y="2423947"/>
                </a:cubicBezTo>
                <a:lnTo>
                  <a:pt x="9043949" y="2430623"/>
                </a:lnTo>
                <a:cubicBezTo>
                  <a:pt x="9043779" y="2430628"/>
                  <a:pt x="9043611" y="2430633"/>
                  <a:pt x="9043443" y="2430686"/>
                </a:cubicBezTo>
                <a:cubicBezTo>
                  <a:pt x="8993168" y="2783551"/>
                  <a:pt x="8712129" y="3064328"/>
                  <a:pt x="8353278" y="3123727"/>
                </a:cubicBezTo>
                <a:lnTo>
                  <a:pt x="8353162" y="3124875"/>
                </a:lnTo>
                <a:cubicBezTo>
                  <a:pt x="8347851" y="3125886"/>
                  <a:pt x="8342522" y="3126834"/>
                  <a:pt x="8336945" y="3126415"/>
                </a:cubicBezTo>
                <a:cubicBezTo>
                  <a:pt x="8305773" y="3131969"/>
                  <a:pt x="8273893" y="3134950"/>
                  <a:pt x="8241519" y="3135477"/>
                </a:cubicBezTo>
                <a:lnTo>
                  <a:pt x="8224400" y="3137103"/>
                </a:lnTo>
                <a:lnTo>
                  <a:pt x="8224374" y="3136608"/>
                </a:lnTo>
                <a:lnTo>
                  <a:pt x="8223875" y="3136641"/>
                </a:lnTo>
                <a:cubicBezTo>
                  <a:pt x="8223309" y="3132839"/>
                  <a:pt x="8223282" y="3129023"/>
                  <a:pt x="8223282" y="3125201"/>
                </a:cubicBezTo>
                <a:cubicBezTo>
                  <a:pt x="8223282" y="3119519"/>
                  <a:pt x="8223341" y="3113850"/>
                  <a:pt x="8224653" y="3108220"/>
                </a:cubicBezTo>
                <a:cubicBezTo>
                  <a:pt x="8224611" y="3076892"/>
                  <a:pt x="8227060" y="3046007"/>
                  <a:pt x="8232117" y="3015763"/>
                </a:cubicBezTo>
                <a:lnTo>
                  <a:pt x="8232657" y="3009073"/>
                </a:lnTo>
                <a:cubicBezTo>
                  <a:pt x="8232826" y="3009068"/>
                  <a:pt x="8232995" y="3009063"/>
                  <a:pt x="8233163" y="3009010"/>
                </a:cubicBezTo>
                <a:cubicBezTo>
                  <a:pt x="8283439" y="2656144"/>
                  <a:pt x="8564478" y="2375367"/>
                  <a:pt x="8923328" y="2315969"/>
                </a:cubicBezTo>
                <a:lnTo>
                  <a:pt x="8923445" y="2314821"/>
                </a:lnTo>
                <a:cubicBezTo>
                  <a:pt x="8928754" y="2313811"/>
                  <a:pt x="8934082" y="2312863"/>
                  <a:pt x="8939658" y="2313282"/>
                </a:cubicBezTo>
                <a:cubicBezTo>
                  <a:pt x="8970841" y="2307725"/>
                  <a:pt x="9002734" y="2304744"/>
                  <a:pt x="9035120" y="2304217"/>
                </a:cubicBezTo>
                <a:close/>
                <a:moveTo>
                  <a:pt x="7382807" y="2302594"/>
                </a:moveTo>
                <a:lnTo>
                  <a:pt x="7399895" y="2304217"/>
                </a:lnTo>
                <a:cubicBezTo>
                  <a:pt x="7432280" y="2304744"/>
                  <a:pt x="7464173" y="2307725"/>
                  <a:pt x="7495356" y="2313282"/>
                </a:cubicBezTo>
                <a:cubicBezTo>
                  <a:pt x="7500932" y="2312863"/>
                  <a:pt x="7506260" y="2313811"/>
                  <a:pt x="7511569" y="2314821"/>
                </a:cubicBezTo>
                <a:lnTo>
                  <a:pt x="7511686" y="2315969"/>
                </a:lnTo>
                <a:cubicBezTo>
                  <a:pt x="7870536" y="2375367"/>
                  <a:pt x="8151575" y="2656144"/>
                  <a:pt x="8201852" y="3009010"/>
                </a:cubicBezTo>
                <a:cubicBezTo>
                  <a:pt x="8202019" y="3009063"/>
                  <a:pt x="8202189" y="3009068"/>
                  <a:pt x="8202357" y="3009073"/>
                </a:cubicBezTo>
                <a:lnTo>
                  <a:pt x="8202898" y="3015763"/>
                </a:lnTo>
                <a:cubicBezTo>
                  <a:pt x="8207954" y="3046007"/>
                  <a:pt x="8210404" y="3076892"/>
                  <a:pt x="8210362" y="3108220"/>
                </a:cubicBezTo>
                <a:cubicBezTo>
                  <a:pt x="8211674" y="3113850"/>
                  <a:pt x="8211732" y="3119519"/>
                  <a:pt x="8211732" y="3125201"/>
                </a:cubicBezTo>
                <a:cubicBezTo>
                  <a:pt x="8211732" y="3129023"/>
                  <a:pt x="8211705" y="3132839"/>
                  <a:pt x="8211139" y="3136641"/>
                </a:cubicBezTo>
                <a:lnTo>
                  <a:pt x="8210640" y="3136608"/>
                </a:lnTo>
                <a:lnTo>
                  <a:pt x="8210614" y="3137103"/>
                </a:lnTo>
                <a:lnTo>
                  <a:pt x="8193496" y="3135477"/>
                </a:lnTo>
                <a:cubicBezTo>
                  <a:pt x="8161122" y="3134950"/>
                  <a:pt x="8129241" y="3131969"/>
                  <a:pt x="8098069" y="3126415"/>
                </a:cubicBezTo>
                <a:cubicBezTo>
                  <a:pt x="8092492" y="3126834"/>
                  <a:pt x="8087163" y="3125886"/>
                  <a:pt x="8081853" y="3124875"/>
                </a:cubicBezTo>
                <a:lnTo>
                  <a:pt x="8081737" y="3123727"/>
                </a:lnTo>
                <a:cubicBezTo>
                  <a:pt x="7722885" y="3064328"/>
                  <a:pt x="7441846" y="2783551"/>
                  <a:pt x="7391571" y="2430686"/>
                </a:cubicBezTo>
                <a:cubicBezTo>
                  <a:pt x="7391403" y="2430633"/>
                  <a:pt x="7391235" y="2430628"/>
                  <a:pt x="7391065" y="2430623"/>
                </a:cubicBezTo>
                <a:lnTo>
                  <a:pt x="7390527" y="2423947"/>
                </a:lnTo>
                <a:cubicBezTo>
                  <a:pt x="7385468" y="2393697"/>
                  <a:pt x="7383018" y="2362806"/>
                  <a:pt x="7383060" y="2331471"/>
                </a:cubicBezTo>
                <a:cubicBezTo>
                  <a:pt x="7381748" y="2325843"/>
                  <a:pt x="7381689" y="2320176"/>
                  <a:pt x="7381689" y="2314495"/>
                </a:cubicBezTo>
                <a:lnTo>
                  <a:pt x="7382283" y="2303055"/>
                </a:lnTo>
                <a:lnTo>
                  <a:pt x="7382781" y="2303088"/>
                </a:lnTo>
                <a:close/>
                <a:moveTo>
                  <a:pt x="7360056" y="2302594"/>
                </a:moveTo>
                <a:lnTo>
                  <a:pt x="7360082" y="2303088"/>
                </a:lnTo>
                <a:lnTo>
                  <a:pt x="7360580" y="2303055"/>
                </a:lnTo>
                <a:lnTo>
                  <a:pt x="7361174" y="2314495"/>
                </a:lnTo>
                <a:cubicBezTo>
                  <a:pt x="7361174" y="2320176"/>
                  <a:pt x="7361116" y="2325843"/>
                  <a:pt x="7359804" y="2331471"/>
                </a:cubicBezTo>
                <a:cubicBezTo>
                  <a:pt x="7359846" y="2362806"/>
                  <a:pt x="7357395" y="2393697"/>
                  <a:pt x="7352337" y="2423947"/>
                </a:cubicBezTo>
                <a:lnTo>
                  <a:pt x="7351798" y="2430623"/>
                </a:lnTo>
                <a:cubicBezTo>
                  <a:pt x="7351629" y="2430628"/>
                  <a:pt x="7351460" y="2430633"/>
                  <a:pt x="7351293" y="2430686"/>
                </a:cubicBezTo>
                <a:cubicBezTo>
                  <a:pt x="7301017" y="2783551"/>
                  <a:pt x="7019978" y="3064328"/>
                  <a:pt x="6661127" y="3123727"/>
                </a:cubicBezTo>
                <a:lnTo>
                  <a:pt x="6661011" y="3124875"/>
                </a:lnTo>
                <a:cubicBezTo>
                  <a:pt x="6655700" y="3125886"/>
                  <a:pt x="6650371" y="3126834"/>
                  <a:pt x="6644794" y="3126415"/>
                </a:cubicBezTo>
                <a:cubicBezTo>
                  <a:pt x="6613622" y="3131969"/>
                  <a:pt x="6581742" y="3134950"/>
                  <a:pt x="6549368" y="3135477"/>
                </a:cubicBezTo>
                <a:lnTo>
                  <a:pt x="6532249" y="3137103"/>
                </a:lnTo>
                <a:lnTo>
                  <a:pt x="6532223" y="3136608"/>
                </a:lnTo>
                <a:lnTo>
                  <a:pt x="6531724" y="3136641"/>
                </a:lnTo>
                <a:cubicBezTo>
                  <a:pt x="6531158" y="3132839"/>
                  <a:pt x="6531131" y="3129023"/>
                  <a:pt x="6531131" y="3125201"/>
                </a:cubicBezTo>
                <a:cubicBezTo>
                  <a:pt x="6531131" y="3119519"/>
                  <a:pt x="6531190" y="3113850"/>
                  <a:pt x="6532502" y="3108220"/>
                </a:cubicBezTo>
                <a:cubicBezTo>
                  <a:pt x="6532460" y="3076892"/>
                  <a:pt x="6534909" y="3046007"/>
                  <a:pt x="6539966" y="3015763"/>
                </a:cubicBezTo>
                <a:lnTo>
                  <a:pt x="6540506" y="3009073"/>
                </a:lnTo>
                <a:cubicBezTo>
                  <a:pt x="6540675" y="3009068"/>
                  <a:pt x="6540844" y="3009063"/>
                  <a:pt x="6541012" y="3009010"/>
                </a:cubicBezTo>
                <a:cubicBezTo>
                  <a:pt x="6591288" y="2656144"/>
                  <a:pt x="6872327" y="2375367"/>
                  <a:pt x="7231178" y="2315969"/>
                </a:cubicBezTo>
                <a:lnTo>
                  <a:pt x="7231295" y="2314821"/>
                </a:lnTo>
                <a:cubicBezTo>
                  <a:pt x="7236603" y="2313811"/>
                  <a:pt x="7241931" y="2312863"/>
                  <a:pt x="7247507" y="2313282"/>
                </a:cubicBezTo>
                <a:cubicBezTo>
                  <a:pt x="7278691" y="2307725"/>
                  <a:pt x="7310583" y="2304744"/>
                  <a:pt x="7342969" y="2304217"/>
                </a:cubicBezTo>
                <a:close/>
                <a:moveTo>
                  <a:pt x="5690656" y="2302594"/>
                </a:moveTo>
                <a:lnTo>
                  <a:pt x="5707743" y="2304217"/>
                </a:lnTo>
                <a:cubicBezTo>
                  <a:pt x="5740129" y="2304744"/>
                  <a:pt x="5772021" y="2307725"/>
                  <a:pt x="5803205" y="2313282"/>
                </a:cubicBezTo>
                <a:cubicBezTo>
                  <a:pt x="5808781" y="2312863"/>
                  <a:pt x="5814109" y="2313811"/>
                  <a:pt x="5819417" y="2314821"/>
                </a:cubicBezTo>
                <a:lnTo>
                  <a:pt x="5819534" y="2315969"/>
                </a:lnTo>
                <a:cubicBezTo>
                  <a:pt x="6178385" y="2375367"/>
                  <a:pt x="6459424" y="2656144"/>
                  <a:pt x="6509700" y="3009010"/>
                </a:cubicBezTo>
                <a:cubicBezTo>
                  <a:pt x="6509868" y="3009063"/>
                  <a:pt x="6510037" y="3009068"/>
                  <a:pt x="6510206" y="3009073"/>
                </a:cubicBezTo>
                <a:lnTo>
                  <a:pt x="6510746" y="3015763"/>
                </a:lnTo>
                <a:cubicBezTo>
                  <a:pt x="6515803" y="3046007"/>
                  <a:pt x="6518252" y="3076892"/>
                  <a:pt x="6518210" y="3108220"/>
                </a:cubicBezTo>
                <a:cubicBezTo>
                  <a:pt x="6519522" y="3113850"/>
                  <a:pt x="6519581" y="3119519"/>
                  <a:pt x="6519581" y="3125201"/>
                </a:cubicBezTo>
                <a:cubicBezTo>
                  <a:pt x="6519581" y="3129023"/>
                  <a:pt x="6519554" y="3132839"/>
                  <a:pt x="6518988" y="3136641"/>
                </a:cubicBezTo>
                <a:lnTo>
                  <a:pt x="6518489" y="3136608"/>
                </a:lnTo>
                <a:lnTo>
                  <a:pt x="6518463" y="3137103"/>
                </a:lnTo>
                <a:lnTo>
                  <a:pt x="6501344" y="3135477"/>
                </a:lnTo>
                <a:cubicBezTo>
                  <a:pt x="6468970" y="3134950"/>
                  <a:pt x="6437090" y="3131969"/>
                  <a:pt x="6405918" y="3126415"/>
                </a:cubicBezTo>
                <a:cubicBezTo>
                  <a:pt x="6400341" y="3126834"/>
                  <a:pt x="6395012" y="3125886"/>
                  <a:pt x="6389701" y="3124875"/>
                </a:cubicBezTo>
                <a:lnTo>
                  <a:pt x="6389585" y="3123727"/>
                </a:lnTo>
                <a:cubicBezTo>
                  <a:pt x="6030734" y="3064328"/>
                  <a:pt x="5749695" y="2783551"/>
                  <a:pt x="5699419" y="2430686"/>
                </a:cubicBezTo>
                <a:cubicBezTo>
                  <a:pt x="5699252" y="2430633"/>
                  <a:pt x="5699083" y="2430628"/>
                  <a:pt x="5698914" y="2430623"/>
                </a:cubicBezTo>
                <a:lnTo>
                  <a:pt x="5698375" y="2423947"/>
                </a:lnTo>
                <a:cubicBezTo>
                  <a:pt x="5693317" y="2393697"/>
                  <a:pt x="5690866" y="2362806"/>
                  <a:pt x="5690908" y="2331471"/>
                </a:cubicBezTo>
                <a:cubicBezTo>
                  <a:pt x="5689596" y="2325843"/>
                  <a:pt x="5689538" y="2320176"/>
                  <a:pt x="5689538" y="2314495"/>
                </a:cubicBezTo>
                <a:lnTo>
                  <a:pt x="5690132" y="2303055"/>
                </a:lnTo>
                <a:lnTo>
                  <a:pt x="5690630" y="2303088"/>
                </a:lnTo>
                <a:close/>
                <a:moveTo>
                  <a:pt x="5667905" y="2302594"/>
                </a:moveTo>
                <a:lnTo>
                  <a:pt x="5667931" y="2303088"/>
                </a:lnTo>
                <a:lnTo>
                  <a:pt x="5668429" y="2303055"/>
                </a:lnTo>
                <a:lnTo>
                  <a:pt x="5669023" y="2314495"/>
                </a:lnTo>
                <a:cubicBezTo>
                  <a:pt x="5669023" y="2320176"/>
                  <a:pt x="5668964" y="2325843"/>
                  <a:pt x="5667652" y="2331471"/>
                </a:cubicBezTo>
                <a:cubicBezTo>
                  <a:pt x="5667694" y="2362806"/>
                  <a:pt x="5665244" y="2393697"/>
                  <a:pt x="5660185" y="2423947"/>
                </a:cubicBezTo>
                <a:lnTo>
                  <a:pt x="5659647" y="2430623"/>
                </a:lnTo>
                <a:cubicBezTo>
                  <a:pt x="5659477" y="2430628"/>
                  <a:pt x="5659309" y="2430633"/>
                  <a:pt x="5659141" y="2430686"/>
                </a:cubicBezTo>
                <a:cubicBezTo>
                  <a:pt x="5608866" y="2783551"/>
                  <a:pt x="5327827" y="3064328"/>
                  <a:pt x="4968975" y="3123727"/>
                </a:cubicBezTo>
                <a:lnTo>
                  <a:pt x="4968859" y="3124875"/>
                </a:lnTo>
                <a:cubicBezTo>
                  <a:pt x="4963549" y="3125886"/>
                  <a:pt x="4958220" y="3126834"/>
                  <a:pt x="4952643" y="3126415"/>
                </a:cubicBezTo>
                <a:cubicBezTo>
                  <a:pt x="4921471" y="3131969"/>
                  <a:pt x="4889590" y="3134950"/>
                  <a:pt x="4857216" y="3135477"/>
                </a:cubicBezTo>
                <a:lnTo>
                  <a:pt x="4840098" y="3137103"/>
                </a:lnTo>
                <a:lnTo>
                  <a:pt x="4840072" y="3136608"/>
                </a:lnTo>
                <a:lnTo>
                  <a:pt x="4839573" y="3136641"/>
                </a:lnTo>
                <a:cubicBezTo>
                  <a:pt x="4839007" y="3132839"/>
                  <a:pt x="4838980" y="3129023"/>
                  <a:pt x="4838980" y="3125201"/>
                </a:cubicBezTo>
                <a:cubicBezTo>
                  <a:pt x="4838980" y="3119519"/>
                  <a:pt x="4839038" y="3113850"/>
                  <a:pt x="4840350" y="3108220"/>
                </a:cubicBezTo>
                <a:cubicBezTo>
                  <a:pt x="4840308" y="3076892"/>
                  <a:pt x="4842758" y="3046007"/>
                  <a:pt x="4847814" y="3015763"/>
                </a:cubicBezTo>
                <a:lnTo>
                  <a:pt x="4848355" y="3009073"/>
                </a:lnTo>
                <a:cubicBezTo>
                  <a:pt x="4848523" y="3009068"/>
                  <a:pt x="4848693" y="3009063"/>
                  <a:pt x="4848860" y="3009010"/>
                </a:cubicBezTo>
                <a:cubicBezTo>
                  <a:pt x="4899137" y="2656144"/>
                  <a:pt x="5180176" y="2375367"/>
                  <a:pt x="5539026" y="2315969"/>
                </a:cubicBezTo>
                <a:lnTo>
                  <a:pt x="5539143" y="2314821"/>
                </a:lnTo>
                <a:cubicBezTo>
                  <a:pt x="5544452" y="2313811"/>
                  <a:pt x="5549780" y="2312863"/>
                  <a:pt x="5555356" y="2313282"/>
                </a:cubicBezTo>
                <a:cubicBezTo>
                  <a:pt x="5586539" y="2307725"/>
                  <a:pt x="5618432" y="2304744"/>
                  <a:pt x="5650817" y="2304217"/>
                </a:cubicBezTo>
                <a:close/>
                <a:moveTo>
                  <a:pt x="3998505" y="2302594"/>
                </a:moveTo>
                <a:lnTo>
                  <a:pt x="4015592" y="2304217"/>
                </a:lnTo>
                <a:cubicBezTo>
                  <a:pt x="4047978" y="2304744"/>
                  <a:pt x="4079870" y="2307725"/>
                  <a:pt x="4111054" y="2313282"/>
                </a:cubicBezTo>
                <a:cubicBezTo>
                  <a:pt x="4116630" y="2312863"/>
                  <a:pt x="4121958" y="2313811"/>
                  <a:pt x="4127266" y="2314821"/>
                </a:cubicBezTo>
                <a:lnTo>
                  <a:pt x="4127384" y="2315969"/>
                </a:lnTo>
                <a:cubicBezTo>
                  <a:pt x="4486234" y="2375367"/>
                  <a:pt x="4767273" y="2656144"/>
                  <a:pt x="4817549" y="3009010"/>
                </a:cubicBezTo>
                <a:cubicBezTo>
                  <a:pt x="4817717" y="3009063"/>
                  <a:pt x="4817886" y="3009068"/>
                  <a:pt x="4818055" y="3009073"/>
                </a:cubicBezTo>
                <a:lnTo>
                  <a:pt x="4818595" y="3015763"/>
                </a:lnTo>
                <a:cubicBezTo>
                  <a:pt x="4823652" y="3046007"/>
                  <a:pt x="4826101" y="3076892"/>
                  <a:pt x="4826059" y="3108220"/>
                </a:cubicBezTo>
                <a:cubicBezTo>
                  <a:pt x="4827371" y="3113850"/>
                  <a:pt x="4827430" y="3119519"/>
                  <a:pt x="4827430" y="3125201"/>
                </a:cubicBezTo>
                <a:cubicBezTo>
                  <a:pt x="4827430" y="3129023"/>
                  <a:pt x="4827403" y="3132839"/>
                  <a:pt x="4826837" y="3136641"/>
                </a:cubicBezTo>
                <a:lnTo>
                  <a:pt x="4826338" y="3136608"/>
                </a:lnTo>
                <a:lnTo>
                  <a:pt x="4826312" y="3137103"/>
                </a:lnTo>
                <a:lnTo>
                  <a:pt x="4809193" y="3135477"/>
                </a:lnTo>
                <a:cubicBezTo>
                  <a:pt x="4776819" y="3134950"/>
                  <a:pt x="4744939" y="3131969"/>
                  <a:pt x="4713767" y="3126415"/>
                </a:cubicBezTo>
                <a:cubicBezTo>
                  <a:pt x="4708190" y="3126834"/>
                  <a:pt x="4702861" y="3125886"/>
                  <a:pt x="4697550" y="3124875"/>
                </a:cubicBezTo>
                <a:lnTo>
                  <a:pt x="4697434" y="3123727"/>
                </a:lnTo>
                <a:cubicBezTo>
                  <a:pt x="4338583" y="3064328"/>
                  <a:pt x="4057544" y="2783551"/>
                  <a:pt x="4007268" y="2430686"/>
                </a:cubicBezTo>
                <a:cubicBezTo>
                  <a:pt x="4007101" y="2430633"/>
                  <a:pt x="4006932" y="2430628"/>
                  <a:pt x="4006763" y="2430623"/>
                </a:cubicBezTo>
                <a:lnTo>
                  <a:pt x="4006225" y="2423947"/>
                </a:lnTo>
                <a:cubicBezTo>
                  <a:pt x="4001166" y="2393697"/>
                  <a:pt x="3998715" y="2362806"/>
                  <a:pt x="3998757" y="2331471"/>
                </a:cubicBezTo>
                <a:cubicBezTo>
                  <a:pt x="3997445" y="2325843"/>
                  <a:pt x="3997387" y="2320176"/>
                  <a:pt x="3997387" y="2314495"/>
                </a:cubicBezTo>
                <a:lnTo>
                  <a:pt x="3997981" y="2303055"/>
                </a:lnTo>
                <a:lnTo>
                  <a:pt x="3998479" y="2303088"/>
                </a:lnTo>
                <a:close/>
                <a:moveTo>
                  <a:pt x="3975754" y="2302594"/>
                </a:moveTo>
                <a:lnTo>
                  <a:pt x="3975780" y="2303088"/>
                </a:lnTo>
                <a:lnTo>
                  <a:pt x="3976278" y="2303055"/>
                </a:lnTo>
                <a:lnTo>
                  <a:pt x="3976872" y="2314495"/>
                </a:lnTo>
                <a:cubicBezTo>
                  <a:pt x="3976872" y="2320176"/>
                  <a:pt x="3976813" y="2325843"/>
                  <a:pt x="3975501" y="2331471"/>
                </a:cubicBezTo>
                <a:cubicBezTo>
                  <a:pt x="3975543" y="2362806"/>
                  <a:pt x="3973093" y="2393697"/>
                  <a:pt x="3968034" y="2423947"/>
                </a:cubicBezTo>
                <a:lnTo>
                  <a:pt x="3967496" y="2430623"/>
                </a:lnTo>
                <a:cubicBezTo>
                  <a:pt x="3967326" y="2430628"/>
                  <a:pt x="3967158" y="2430633"/>
                  <a:pt x="3966990" y="2430686"/>
                </a:cubicBezTo>
                <a:cubicBezTo>
                  <a:pt x="3916715" y="2783551"/>
                  <a:pt x="3635676" y="3064328"/>
                  <a:pt x="3276825" y="3123727"/>
                </a:cubicBezTo>
                <a:lnTo>
                  <a:pt x="3276708" y="3124875"/>
                </a:lnTo>
                <a:cubicBezTo>
                  <a:pt x="3271398" y="3125886"/>
                  <a:pt x="3266069" y="3126834"/>
                  <a:pt x="3260492" y="3126415"/>
                </a:cubicBezTo>
                <a:cubicBezTo>
                  <a:pt x="3229320" y="3131969"/>
                  <a:pt x="3197440" y="3134950"/>
                  <a:pt x="3165065" y="3135477"/>
                </a:cubicBezTo>
                <a:lnTo>
                  <a:pt x="3147947" y="3137103"/>
                </a:lnTo>
                <a:lnTo>
                  <a:pt x="3147921" y="3136608"/>
                </a:lnTo>
                <a:lnTo>
                  <a:pt x="3147422" y="3136641"/>
                </a:lnTo>
                <a:cubicBezTo>
                  <a:pt x="3146856" y="3132839"/>
                  <a:pt x="3146829" y="3129023"/>
                  <a:pt x="3146829" y="3125201"/>
                </a:cubicBezTo>
                <a:cubicBezTo>
                  <a:pt x="3146829" y="3119519"/>
                  <a:pt x="3146887" y="3113850"/>
                  <a:pt x="3148199" y="3108220"/>
                </a:cubicBezTo>
                <a:cubicBezTo>
                  <a:pt x="3148157" y="3076892"/>
                  <a:pt x="3150607" y="3046007"/>
                  <a:pt x="3155663" y="3015763"/>
                </a:cubicBezTo>
                <a:lnTo>
                  <a:pt x="3156204" y="3009073"/>
                </a:lnTo>
                <a:cubicBezTo>
                  <a:pt x="3156372" y="3009068"/>
                  <a:pt x="3156542" y="3009063"/>
                  <a:pt x="3156709" y="3009010"/>
                </a:cubicBezTo>
                <a:cubicBezTo>
                  <a:pt x="3206986" y="2656144"/>
                  <a:pt x="3488025" y="2375367"/>
                  <a:pt x="3846875" y="2315969"/>
                </a:cubicBezTo>
                <a:lnTo>
                  <a:pt x="3846992" y="2314821"/>
                </a:lnTo>
                <a:cubicBezTo>
                  <a:pt x="3852301" y="2313811"/>
                  <a:pt x="3857629" y="2312863"/>
                  <a:pt x="3863205" y="2313282"/>
                </a:cubicBezTo>
                <a:cubicBezTo>
                  <a:pt x="3894388" y="2307725"/>
                  <a:pt x="3926281" y="2304744"/>
                  <a:pt x="3958666" y="2304217"/>
                </a:cubicBezTo>
                <a:close/>
                <a:moveTo>
                  <a:pt x="2306354" y="2302594"/>
                </a:moveTo>
                <a:lnTo>
                  <a:pt x="2323441" y="2304217"/>
                </a:lnTo>
                <a:cubicBezTo>
                  <a:pt x="2355827" y="2304744"/>
                  <a:pt x="2387719" y="2307725"/>
                  <a:pt x="2418903" y="2313282"/>
                </a:cubicBezTo>
                <a:cubicBezTo>
                  <a:pt x="2424479" y="2312863"/>
                  <a:pt x="2429807" y="2313811"/>
                  <a:pt x="2435115" y="2314821"/>
                </a:cubicBezTo>
                <a:lnTo>
                  <a:pt x="2435233" y="2315969"/>
                </a:lnTo>
                <a:cubicBezTo>
                  <a:pt x="2794083" y="2375367"/>
                  <a:pt x="3075122" y="2656144"/>
                  <a:pt x="3125398" y="3009010"/>
                </a:cubicBezTo>
                <a:cubicBezTo>
                  <a:pt x="3125566" y="3009063"/>
                  <a:pt x="3125735" y="3009068"/>
                  <a:pt x="3125904" y="3009073"/>
                </a:cubicBezTo>
                <a:lnTo>
                  <a:pt x="3126444" y="3015763"/>
                </a:lnTo>
                <a:cubicBezTo>
                  <a:pt x="3131501" y="3046007"/>
                  <a:pt x="3133950" y="3076892"/>
                  <a:pt x="3133908" y="3108220"/>
                </a:cubicBezTo>
                <a:cubicBezTo>
                  <a:pt x="3135220" y="3113850"/>
                  <a:pt x="3135279" y="3119519"/>
                  <a:pt x="3135279" y="3125201"/>
                </a:cubicBezTo>
                <a:cubicBezTo>
                  <a:pt x="3135279" y="3129023"/>
                  <a:pt x="3135252" y="3132839"/>
                  <a:pt x="3134686" y="3136641"/>
                </a:cubicBezTo>
                <a:lnTo>
                  <a:pt x="3134187" y="3136608"/>
                </a:lnTo>
                <a:lnTo>
                  <a:pt x="3134161" y="3137103"/>
                </a:lnTo>
                <a:lnTo>
                  <a:pt x="3117042" y="3135477"/>
                </a:lnTo>
                <a:cubicBezTo>
                  <a:pt x="3084668" y="3134950"/>
                  <a:pt x="3052788" y="3131969"/>
                  <a:pt x="3021616" y="3126415"/>
                </a:cubicBezTo>
                <a:cubicBezTo>
                  <a:pt x="3016039" y="3126834"/>
                  <a:pt x="3010710" y="3125886"/>
                  <a:pt x="3005399" y="3124875"/>
                </a:cubicBezTo>
                <a:lnTo>
                  <a:pt x="3005283" y="3123727"/>
                </a:lnTo>
                <a:cubicBezTo>
                  <a:pt x="2646432" y="3064328"/>
                  <a:pt x="2365393" y="2783551"/>
                  <a:pt x="2315117" y="2430686"/>
                </a:cubicBezTo>
                <a:cubicBezTo>
                  <a:pt x="2314950" y="2430633"/>
                  <a:pt x="2314781" y="2430628"/>
                  <a:pt x="2314612" y="2430623"/>
                </a:cubicBezTo>
                <a:lnTo>
                  <a:pt x="2314074" y="2423947"/>
                </a:lnTo>
                <a:cubicBezTo>
                  <a:pt x="2309015" y="2393697"/>
                  <a:pt x="2306564" y="2362806"/>
                  <a:pt x="2306606" y="2331471"/>
                </a:cubicBezTo>
                <a:cubicBezTo>
                  <a:pt x="2305294" y="2325843"/>
                  <a:pt x="2305236" y="2320176"/>
                  <a:pt x="2305236" y="2314495"/>
                </a:cubicBezTo>
                <a:lnTo>
                  <a:pt x="2305830" y="2303055"/>
                </a:lnTo>
                <a:lnTo>
                  <a:pt x="2306328" y="2303088"/>
                </a:lnTo>
                <a:close/>
                <a:moveTo>
                  <a:pt x="2283603" y="2302594"/>
                </a:moveTo>
                <a:lnTo>
                  <a:pt x="2283629" y="2303088"/>
                </a:lnTo>
                <a:lnTo>
                  <a:pt x="2284127" y="2303055"/>
                </a:lnTo>
                <a:lnTo>
                  <a:pt x="2284721" y="2314495"/>
                </a:lnTo>
                <a:cubicBezTo>
                  <a:pt x="2284721" y="2320176"/>
                  <a:pt x="2284662" y="2325843"/>
                  <a:pt x="2283350" y="2331471"/>
                </a:cubicBezTo>
                <a:cubicBezTo>
                  <a:pt x="2283392" y="2362806"/>
                  <a:pt x="2280942" y="2393697"/>
                  <a:pt x="2275883" y="2423947"/>
                </a:cubicBezTo>
                <a:lnTo>
                  <a:pt x="2275345" y="2430623"/>
                </a:lnTo>
                <a:cubicBezTo>
                  <a:pt x="2275175" y="2430628"/>
                  <a:pt x="2275007" y="2430633"/>
                  <a:pt x="2274839" y="2430686"/>
                </a:cubicBezTo>
                <a:cubicBezTo>
                  <a:pt x="2224564" y="2783551"/>
                  <a:pt x="1943525" y="3064328"/>
                  <a:pt x="1584673" y="3123727"/>
                </a:cubicBezTo>
                <a:lnTo>
                  <a:pt x="1584557" y="3124875"/>
                </a:lnTo>
                <a:cubicBezTo>
                  <a:pt x="1579247" y="3125886"/>
                  <a:pt x="1573918" y="3126834"/>
                  <a:pt x="1568341" y="3126415"/>
                </a:cubicBezTo>
                <a:cubicBezTo>
                  <a:pt x="1537169" y="3131969"/>
                  <a:pt x="1505289" y="3134950"/>
                  <a:pt x="1472914" y="3135477"/>
                </a:cubicBezTo>
                <a:lnTo>
                  <a:pt x="1455796" y="3137103"/>
                </a:lnTo>
                <a:lnTo>
                  <a:pt x="1455770" y="3136608"/>
                </a:lnTo>
                <a:lnTo>
                  <a:pt x="1455271" y="3136641"/>
                </a:lnTo>
                <a:cubicBezTo>
                  <a:pt x="1454705" y="3132839"/>
                  <a:pt x="1454678" y="3129023"/>
                  <a:pt x="1454678" y="3125201"/>
                </a:cubicBezTo>
                <a:cubicBezTo>
                  <a:pt x="1454678" y="3119519"/>
                  <a:pt x="1454736" y="3113850"/>
                  <a:pt x="1456048" y="3108220"/>
                </a:cubicBezTo>
                <a:cubicBezTo>
                  <a:pt x="1456006" y="3076892"/>
                  <a:pt x="1458456" y="3046007"/>
                  <a:pt x="1463513" y="3015763"/>
                </a:cubicBezTo>
                <a:lnTo>
                  <a:pt x="1464053" y="3009073"/>
                </a:lnTo>
                <a:cubicBezTo>
                  <a:pt x="1464221" y="3009068"/>
                  <a:pt x="1464391" y="3009063"/>
                  <a:pt x="1464558" y="3009010"/>
                </a:cubicBezTo>
                <a:cubicBezTo>
                  <a:pt x="1514835" y="2656144"/>
                  <a:pt x="1795874" y="2375367"/>
                  <a:pt x="2154724" y="2315969"/>
                </a:cubicBezTo>
                <a:lnTo>
                  <a:pt x="2154841" y="2314821"/>
                </a:lnTo>
                <a:cubicBezTo>
                  <a:pt x="2160150" y="2313811"/>
                  <a:pt x="2165478" y="2312863"/>
                  <a:pt x="2171054" y="2313282"/>
                </a:cubicBezTo>
                <a:cubicBezTo>
                  <a:pt x="2202237" y="2307725"/>
                  <a:pt x="2234130" y="2304744"/>
                  <a:pt x="2266515" y="2304217"/>
                </a:cubicBezTo>
                <a:close/>
                <a:moveTo>
                  <a:pt x="614203" y="2302594"/>
                </a:moveTo>
                <a:lnTo>
                  <a:pt x="631290" y="2304217"/>
                </a:lnTo>
                <a:cubicBezTo>
                  <a:pt x="663676" y="2304744"/>
                  <a:pt x="695568" y="2307725"/>
                  <a:pt x="726752" y="2313282"/>
                </a:cubicBezTo>
                <a:cubicBezTo>
                  <a:pt x="732328" y="2312863"/>
                  <a:pt x="737656" y="2313811"/>
                  <a:pt x="742964" y="2314821"/>
                </a:cubicBezTo>
                <a:lnTo>
                  <a:pt x="743081" y="2315969"/>
                </a:lnTo>
                <a:cubicBezTo>
                  <a:pt x="1101932" y="2375367"/>
                  <a:pt x="1382971" y="2656144"/>
                  <a:pt x="1433247" y="3009010"/>
                </a:cubicBezTo>
                <a:cubicBezTo>
                  <a:pt x="1433415" y="3009063"/>
                  <a:pt x="1433584" y="3009068"/>
                  <a:pt x="1433753" y="3009073"/>
                </a:cubicBezTo>
                <a:lnTo>
                  <a:pt x="1434293" y="3015763"/>
                </a:lnTo>
                <a:cubicBezTo>
                  <a:pt x="1439350" y="3046007"/>
                  <a:pt x="1441799" y="3076892"/>
                  <a:pt x="1441757" y="3108220"/>
                </a:cubicBezTo>
                <a:cubicBezTo>
                  <a:pt x="1443069" y="3113850"/>
                  <a:pt x="1443128" y="3119519"/>
                  <a:pt x="1443128" y="3125201"/>
                </a:cubicBezTo>
                <a:cubicBezTo>
                  <a:pt x="1443128" y="3129023"/>
                  <a:pt x="1443101" y="3132839"/>
                  <a:pt x="1442535" y="3136641"/>
                </a:cubicBezTo>
                <a:lnTo>
                  <a:pt x="1442036" y="3136608"/>
                </a:lnTo>
                <a:lnTo>
                  <a:pt x="1442010" y="3137103"/>
                </a:lnTo>
                <a:lnTo>
                  <a:pt x="1424891" y="3135477"/>
                </a:lnTo>
                <a:cubicBezTo>
                  <a:pt x="1392517" y="3134950"/>
                  <a:pt x="1360637" y="3131969"/>
                  <a:pt x="1329465" y="3126415"/>
                </a:cubicBezTo>
                <a:cubicBezTo>
                  <a:pt x="1323888" y="3126834"/>
                  <a:pt x="1318559" y="3125886"/>
                  <a:pt x="1313248" y="3124875"/>
                </a:cubicBezTo>
                <a:lnTo>
                  <a:pt x="1313132" y="3123727"/>
                </a:lnTo>
                <a:cubicBezTo>
                  <a:pt x="954281" y="3064328"/>
                  <a:pt x="673242" y="2783551"/>
                  <a:pt x="622966" y="2430686"/>
                </a:cubicBezTo>
                <a:cubicBezTo>
                  <a:pt x="622799" y="2430633"/>
                  <a:pt x="622630" y="2430628"/>
                  <a:pt x="622461" y="2430623"/>
                </a:cubicBezTo>
                <a:lnTo>
                  <a:pt x="621923" y="2423947"/>
                </a:lnTo>
                <a:cubicBezTo>
                  <a:pt x="616864" y="2393697"/>
                  <a:pt x="614413" y="2362806"/>
                  <a:pt x="614455" y="2331471"/>
                </a:cubicBezTo>
                <a:cubicBezTo>
                  <a:pt x="613143" y="2325843"/>
                  <a:pt x="613085" y="2320176"/>
                  <a:pt x="613085" y="2314495"/>
                </a:cubicBezTo>
                <a:lnTo>
                  <a:pt x="613679" y="2303055"/>
                </a:lnTo>
                <a:lnTo>
                  <a:pt x="614177" y="2303088"/>
                </a:lnTo>
                <a:close/>
                <a:moveTo>
                  <a:pt x="591452" y="2302594"/>
                </a:moveTo>
                <a:lnTo>
                  <a:pt x="591478" y="2303088"/>
                </a:lnTo>
                <a:lnTo>
                  <a:pt x="591976" y="2303055"/>
                </a:lnTo>
                <a:lnTo>
                  <a:pt x="592570" y="2314495"/>
                </a:lnTo>
                <a:cubicBezTo>
                  <a:pt x="592570" y="2320176"/>
                  <a:pt x="592511" y="2325843"/>
                  <a:pt x="591199" y="2331471"/>
                </a:cubicBezTo>
                <a:cubicBezTo>
                  <a:pt x="591242" y="2362806"/>
                  <a:pt x="588791" y="2393697"/>
                  <a:pt x="583732" y="2423947"/>
                </a:cubicBezTo>
                <a:lnTo>
                  <a:pt x="583194" y="2430623"/>
                </a:lnTo>
                <a:cubicBezTo>
                  <a:pt x="583024" y="2430628"/>
                  <a:pt x="582856" y="2430633"/>
                  <a:pt x="582689" y="2430686"/>
                </a:cubicBezTo>
                <a:cubicBezTo>
                  <a:pt x="537576" y="2747315"/>
                  <a:pt x="306662" y="3005901"/>
                  <a:pt x="0" y="3097101"/>
                </a:cubicBezTo>
                <a:lnTo>
                  <a:pt x="0" y="2964763"/>
                </a:lnTo>
                <a:cubicBezTo>
                  <a:pt x="229298" y="2881926"/>
                  <a:pt x="402181" y="2686530"/>
                  <a:pt x="449203" y="2447425"/>
                </a:cubicBezTo>
                <a:cubicBezTo>
                  <a:pt x="258971" y="2488309"/>
                  <a:pt x="97576" y="2603574"/>
                  <a:pt x="0" y="2761314"/>
                </a:cubicBezTo>
                <a:lnTo>
                  <a:pt x="0" y="2554520"/>
                </a:lnTo>
                <a:cubicBezTo>
                  <a:pt x="121484" y="2431613"/>
                  <a:pt x="282199" y="2345825"/>
                  <a:pt x="462573" y="2315969"/>
                </a:cubicBezTo>
                <a:lnTo>
                  <a:pt x="462690" y="2314821"/>
                </a:lnTo>
                <a:cubicBezTo>
                  <a:pt x="467999" y="2313811"/>
                  <a:pt x="473327" y="2312863"/>
                  <a:pt x="478903" y="2313282"/>
                </a:cubicBezTo>
                <a:cubicBezTo>
                  <a:pt x="510086" y="2307725"/>
                  <a:pt x="541979" y="2304744"/>
                  <a:pt x="574365" y="2304217"/>
                </a:cubicBezTo>
                <a:close/>
                <a:moveTo>
                  <a:pt x="11452667" y="1608087"/>
                </a:moveTo>
                <a:cubicBezTo>
                  <a:pt x="11177477" y="1666766"/>
                  <a:pt x="10962633" y="1879876"/>
                  <a:pt x="10909358" y="2148655"/>
                </a:cubicBezTo>
                <a:cubicBezTo>
                  <a:pt x="11184548" y="2089976"/>
                  <a:pt x="11399391" y="1876866"/>
                  <a:pt x="11452667" y="1608087"/>
                </a:cubicBezTo>
                <a:close/>
                <a:moveTo>
                  <a:pt x="10058800" y="1608087"/>
                </a:moveTo>
                <a:cubicBezTo>
                  <a:pt x="10112076" y="1876866"/>
                  <a:pt x="10326919" y="2089976"/>
                  <a:pt x="10602109" y="2148655"/>
                </a:cubicBezTo>
                <a:cubicBezTo>
                  <a:pt x="10548834" y="1879876"/>
                  <a:pt x="10333990" y="1666766"/>
                  <a:pt x="10058800" y="1608087"/>
                </a:cubicBezTo>
                <a:close/>
                <a:moveTo>
                  <a:pt x="9760514" y="1608087"/>
                </a:moveTo>
                <a:cubicBezTo>
                  <a:pt x="9485324" y="1666766"/>
                  <a:pt x="9270480" y="1879876"/>
                  <a:pt x="9217205" y="2148655"/>
                </a:cubicBezTo>
                <a:cubicBezTo>
                  <a:pt x="9492395" y="2089976"/>
                  <a:pt x="9707238" y="1876866"/>
                  <a:pt x="9760514" y="1608087"/>
                </a:cubicBezTo>
                <a:close/>
                <a:moveTo>
                  <a:pt x="8366649" y="1608087"/>
                </a:moveTo>
                <a:cubicBezTo>
                  <a:pt x="8419925" y="1876866"/>
                  <a:pt x="8634768" y="2089976"/>
                  <a:pt x="8909958" y="2148655"/>
                </a:cubicBezTo>
                <a:cubicBezTo>
                  <a:pt x="8856683" y="1879876"/>
                  <a:pt x="8641839" y="1666766"/>
                  <a:pt x="8366649" y="1608087"/>
                </a:cubicBezTo>
                <a:close/>
                <a:moveTo>
                  <a:pt x="8068363" y="1608087"/>
                </a:moveTo>
                <a:cubicBezTo>
                  <a:pt x="7793173" y="1666766"/>
                  <a:pt x="7578329" y="1879876"/>
                  <a:pt x="7525054" y="2148655"/>
                </a:cubicBezTo>
                <a:cubicBezTo>
                  <a:pt x="7800244" y="2089976"/>
                  <a:pt x="8015087" y="1876866"/>
                  <a:pt x="8068363" y="1608087"/>
                </a:cubicBezTo>
                <a:close/>
                <a:moveTo>
                  <a:pt x="6674498" y="1608087"/>
                </a:moveTo>
                <a:cubicBezTo>
                  <a:pt x="6727774" y="1876866"/>
                  <a:pt x="6942617" y="2089976"/>
                  <a:pt x="7217807" y="2148655"/>
                </a:cubicBezTo>
                <a:cubicBezTo>
                  <a:pt x="7164532" y="1879876"/>
                  <a:pt x="6949688" y="1666766"/>
                  <a:pt x="6674498" y="1608087"/>
                </a:cubicBezTo>
                <a:close/>
                <a:moveTo>
                  <a:pt x="6376212" y="1608087"/>
                </a:moveTo>
                <a:cubicBezTo>
                  <a:pt x="6101022" y="1666766"/>
                  <a:pt x="5886178" y="1879876"/>
                  <a:pt x="5832903" y="2148655"/>
                </a:cubicBezTo>
                <a:cubicBezTo>
                  <a:pt x="6108093" y="2089976"/>
                  <a:pt x="6322936" y="1876866"/>
                  <a:pt x="6376212" y="1608087"/>
                </a:cubicBezTo>
                <a:close/>
                <a:moveTo>
                  <a:pt x="4982347" y="1608087"/>
                </a:moveTo>
                <a:cubicBezTo>
                  <a:pt x="5035623" y="1876866"/>
                  <a:pt x="5250466" y="2089976"/>
                  <a:pt x="5525656" y="2148655"/>
                </a:cubicBezTo>
                <a:cubicBezTo>
                  <a:pt x="5472381" y="1879876"/>
                  <a:pt x="5257537" y="1666766"/>
                  <a:pt x="4982347" y="1608087"/>
                </a:cubicBezTo>
                <a:close/>
                <a:moveTo>
                  <a:pt x="4684061" y="1608087"/>
                </a:moveTo>
                <a:cubicBezTo>
                  <a:pt x="4408871" y="1666766"/>
                  <a:pt x="4194027" y="1879876"/>
                  <a:pt x="4140752" y="2148655"/>
                </a:cubicBezTo>
                <a:cubicBezTo>
                  <a:pt x="4415942" y="2089976"/>
                  <a:pt x="4630785" y="1876866"/>
                  <a:pt x="4684061" y="1608087"/>
                </a:cubicBezTo>
                <a:close/>
                <a:moveTo>
                  <a:pt x="3290196" y="1608087"/>
                </a:moveTo>
                <a:cubicBezTo>
                  <a:pt x="3343472" y="1876866"/>
                  <a:pt x="3558315" y="2089976"/>
                  <a:pt x="3833505" y="2148655"/>
                </a:cubicBezTo>
                <a:cubicBezTo>
                  <a:pt x="3780230" y="1879876"/>
                  <a:pt x="3565386" y="1666766"/>
                  <a:pt x="3290196" y="1608087"/>
                </a:cubicBezTo>
                <a:close/>
                <a:moveTo>
                  <a:pt x="2991910" y="1608087"/>
                </a:moveTo>
                <a:cubicBezTo>
                  <a:pt x="2716720" y="1666766"/>
                  <a:pt x="2501876" y="1879876"/>
                  <a:pt x="2448601" y="2148655"/>
                </a:cubicBezTo>
                <a:cubicBezTo>
                  <a:pt x="2723791" y="2089976"/>
                  <a:pt x="2938634" y="1876866"/>
                  <a:pt x="2991910" y="1608087"/>
                </a:cubicBezTo>
                <a:close/>
                <a:moveTo>
                  <a:pt x="1598045" y="1608087"/>
                </a:moveTo>
                <a:cubicBezTo>
                  <a:pt x="1651321" y="1876866"/>
                  <a:pt x="1866164" y="2089976"/>
                  <a:pt x="2141354" y="2148655"/>
                </a:cubicBezTo>
                <a:cubicBezTo>
                  <a:pt x="2088079" y="1879876"/>
                  <a:pt x="1873235" y="1666766"/>
                  <a:pt x="1598045" y="1608087"/>
                </a:cubicBezTo>
                <a:close/>
                <a:moveTo>
                  <a:pt x="1299759" y="1608087"/>
                </a:moveTo>
                <a:cubicBezTo>
                  <a:pt x="1024569" y="1666766"/>
                  <a:pt x="809725" y="1879876"/>
                  <a:pt x="756450" y="2148655"/>
                </a:cubicBezTo>
                <a:cubicBezTo>
                  <a:pt x="1031640" y="2089976"/>
                  <a:pt x="1246483" y="1876866"/>
                  <a:pt x="1299759" y="1608087"/>
                </a:cubicBezTo>
                <a:close/>
                <a:moveTo>
                  <a:pt x="0" y="1504081"/>
                </a:moveTo>
                <a:cubicBezTo>
                  <a:pt x="306658" y="1594561"/>
                  <a:pt x="537576" y="1851117"/>
                  <a:pt x="582690" y="2165262"/>
                </a:cubicBezTo>
                <a:cubicBezTo>
                  <a:pt x="582857" y="2165315"/>
                  <a:pt x="583026" y="2165320"/>
                  <a:pt x="583195" y="2165325"/>
                </a:cubicBezTo>
                <a:lnTo>
                  <a:pt x="583735" y="2171962"/>
                </a:lnTo>
                <a:cubicBezTo>
                  <a:pt x="588792" y="2201969"/>
                  <a:pt x="591242" y="2232611"/>
                  <a:pt x="591199" y="2263693"/>
                </a:cubicBezTo>
                <a:cubicBezTo>
                  <a:pt x="592511" y="2269279"/>
                  <a:pt x="592570" y="2274903"/>
                  <a:pt x="592570" y="2280541"/>
                </a:cubicBezTo>
                <a:cubicBezTo>
                  <a:pt x="592570" y="2284333"/>
                  <a:pt x="592543" y="2288119"/>
                  <a:pt x="591977" y="2291891"/>
                </a:cubicBezTo>
                <a:lnTo>
                  <a:pt x="591478" y="2291858"/>
                </a:lnTo>
                <a:lnTo>
                  <a:pt x="591452" y="2292349"/>
                </a:lnTo>
                <a:lnTo>
                  <a:pt x="574334" y="2290736"/>
                </a:lnTo>
                <a:cubicBezTo>
                  <a:pt x="541959" y="2290213"/>
                  <a:pt x="510079" y="2287255"/>
                  <a:pt x="478907" y="2281745"/>
                </a:cubicBezTo>
                <a:cubicBezTo>
                  <a:pt x="473330" y="2282161"/>
                  <a:pt x="468001" y="2281220"/>
                  <a:pt x="462690" y="2280217"/>
                </a:cubicBezTo>
                <a:lnTo>
                  <a:pt x="462574" y="2279078"/>
                </a:lnTo>
                <a:cubicBezTo>
                  <a:pt x="282200" y="2249456"/>
                  <a:pt x="121485" y="2164343"/>
                  <a:pt x="0" y="2042401"/>
                </a:cubicBezTo>
                <a:lnTo>
                  <a:pt x="0" y="1837231"/>
                </a:lnTo>
                <a:cubicBezTo>
                  <a:pt x="97584" y="1993737"/>
                  <a:pt x="258975" y="2108093"/>
                  <a:pt x="449203" y="2148655"/>
                </a:cubicBezTo>
                <a:cubicBezTo>
                  <a:pt x="402182" y="1911427"/>
                  <a:pt x="229297" y="1717565"/>
                  <a:pt x="0" y="1635380"/>
                </a:cubicBezTo>
                <a:close/>
                <a:moveTo>
                  <a:pt x="11608704" y="1464394"/>
                </a:moveTo>
                <a:lnTo>
                  <a:pt x="11625791" y="1466004"/>
                </a:lnTo>
                <a:cubicBezTo>
                  <a:pt x="11658177" y="1466527"/>
                  <a:pt x="11690070" y="1469485"/>
                  <a:pt x="11721253" y="1474998"/>
                </a:cubicBezTo>
                <a:cubicBezTo>
                  <a:pt x="11726829" y="1474582"/>
                  <a:pt x="11732157" y="1475523"/>
                  <a:pt x="11737466" y="1476525"/>
                </a:cubicBezTo>
                <a:lnTo>
                  <a:pt x="11737583" y="1477664"/>
                </a:lnTo>
                <a:cubicBezTo>
                  <a:pt x="11914088" y="1506650"/>
                  <a:pt x="12071767" y="1588774"/>
                  <a:pt x="12192000" y="1706842"/>
                </a:cubicBezTo>
                <a:lnTo>
                  <a:pt x="12192000" y="1906833"/>
                </a:lnTo>
                <a:cubicBezTo>
                  <a:pt x="12093732" y="1756811"/>
                  <a:pt x="11935983" y="1647542"/>
                  <a:pt x="11750953" y="1608088"/>
                </a:cubicBezTo>
                <a:cubicBezTo>
                  <a:pt x="11797422" y="1842524"/>
                  <a:pt x="11966808" y="2034608"/>
                  <a:pt x="12192000" y="2118654"/>
                </a:cubicBezTo>
                <a:lnTo>
                  <a:pt x="12192000" y="2250657"/>
                </a:lnTo>
                <a:cubicBezTo>
                  <a:pt x="11889465" y="2157681"/>
                  <a:pt x="11662185" y="1902872"/>
                  <a:pt x="11617468" y="1591480"/>
                </a:cubicBezTo>
                <a:cubicBezTo>
                  <a:pt x="11617300" y="1591427"/>
                  <a:pt x="11617132" y="1591423"/>
                  <a:pt x="11616962" y="1591418"/>
                </a:cubicBezTo>
                <a:lnTo>
                  <a:pt x="11616424" y="1584794"/>
                </a:lnTo>
                <a:cubicBezTo>
                  <a:pt x="11611365" y="1554782"/>
                  <a:pt x="11608914" y="1524133"/>
                  <a:pt x="11608957" y="1493044"/>
                </a:cubicBezTo>
                <a:cubicBezTo>
                  <a:pt x="11607645" y="1487460"/>
                  <a:pt x="11607586" y="1481838"/>
                  <a:pt x="11607586" y="1476202"/>
                </a:cubicBezTo>
                <a:lnTo>
                  <a:pt x="11608180" y="1464851"/>
                </a:lnTo>
                <a:lnTo>
                  <a:pt x="11608678" y="1464884"/>
                </a:lnTo>
                <a:close/>
                <a:moveTo>
                  <a:pt x="11594916" y="1464394"/>
                </a:moveTo>
                <a:lnTo>
                  <a:pt x="11594942" y="1464884"/>
                </a:lnTo>
                <a:lnTo>
                  <a:pt x="11595440" y="1464852"/>
                </a:lnTo>
                <a:lnTo>
                  <a:pt x="11596034" y="1476202"/>
                </a:lnTo>
                <a:cubicBezTo>
                  <a:pt x="11596034" y="1481838"/>
                  <a:pt x="11595975" y="1487460"/>
                  <a:pt x="11594663" y="1493044"/>
                </a:cubicBezTo>
                <a:cubicBezTo>
                  <a:pt x="11594706" y="1524133"/>
                  <a:pt x="11592255" y="1554782"/>
                  <a:pt x="11587196" y="1584794"/>
                </a:cubicBezTo>
                <a:lnTo>
                  <a:pt x="11586658" y="1591418"/>
                </a:lnTo>
                <a:cubicBezTo>
                  <a:pt x="11586488" y="1591423"/>
                  <a:pt x="11586320" y="1591427"/>
                  <a:pt x="11586152" y="1591480"/>
                </a:cubicBezTo>
                <a:cubicBezTo>
                  <a:pt x="11535877" y="1941574"/>
                  <a:pt x="11254838" y="2220146"/>
                  <a:pt x="10895987" y="2279078"/>
                </a:cubicBezTo>
                <a:lnTo>
                  <a:pt x="10895871" y="2280217"/>
                </a:lnTo>
                <a:cubicBezTo>
                  <a:pt x="10890560" y="2281220"/>
                  <a:pt x="10885231" y="2282161"/>
                  <a:pt x="10879654" y="2281745"/>
                </a:cubicBezTo>
                <a:cubicBezTo>
                  <a:pt x="10848482" y="2287255"/>
                  <a:pt x="10816602" y="2290213"/>
                  <a:pt x="10784227" y="2290736"/>
                </a:cubicBezTo>
                <a:lnTo>
                  <a:pt x="10767109" y="2292349"/>
                </a:lnTo>
                <a:lnTo>
                  <a:pt x="10767083" y="2291858"/>
                </a:lnTo>
                <a:lnTo>
                  <a:pt x="10766584" y="2291891"/>
                </a:lnTo>
                <a:cubicBezTo>
                  <a:pt x="10766018" y="2288119"/>
                  <a:pt x="10765991" y="2284333"/>
                  <a:pt x="10765991" y="2280541"/>
                </a:cubicBezTo>
                <a:cubicBezTo>
                  <a:pt x="10765991" y="2274903"/>
                  <a:pt x="10766050" y="2269279"/>
                  <a:pt x="10767362" y="2263693"/>
                </a:cubicBezTo>
                <a:cubicBezTo>
                  <a:pt x="10767319" y="2232611"/>
                  <a:pt x="10769769" y="2201969"/>
                  <a:pt x="10774826" y="2171962"/>
                </a:cubicBezTo>
                <a:lnTo>
                  <a:pt x="10775366" y="2165325"/>
                </a:lnTo>
                <a:cubicBezTo>
                  <a:pt x="10775535" y="2165320"/>
                  <a:pt x="10775704" y="2165315"/>
                  <a:pt x="10775872" y="2165262"/>
                </a:cubicBezTo>
                <a:cubicBezTo>
                  <a:pt x="10826148" y="1815167"/>
                  <a:pt x="11107187" y="1536596"/>
                  <a:pt x="11466037" y="1477664"/>
                </a:cubicBezTo>
                <a:lnTo>
                  <a:pt x="11466154" y="1476525"/>
                </a:lnTo>
                <a:cubicBezTo>
                  <a:pt x="11471463" y="1475523"/>
                  <a:pt x="11476791" y="1474582"/>
                  <a:pt x="11482367" y="1474998"/>
                </a:cubicBezTo>
                <a:cubicBezTo>
                  <a:pt x="11513550" y="1469485"/>
                  <a:pt x="11545443" y="1466527"/>
                  <a:pt x="11577829" y="1466004"/>
                </a:cubicBezTo>
                <a:close/>
                <a:moveTo>
                  <a:pt x="9916551" y="1464394"/>
                </a:moveTo>
                <a:lnTo>
                  <a:pt x="9933638" y="1466004"/>
                </a:lnTo>
                <a:cubicBezTo>
                  <a:pt x="9966024" y="1466527"/>
                  <a:pt x="9997917" y="1469485"/>
                  <a:pt x="10029100" y="1474998"/>
                </a:cubicBezTo>
                <a:cubicBezTo>
                  <a:pt x="10034676" y="1474582"/>
                  <a:pt x="10040004" y="1475523"/>
                  <a:pt x="10045313" y="1476525"/>
                </a:cubicBezTo>
                <a:lnTo>
                  <a:pt x="10045430" y="1477664"/>
                </a:lnTo>
                <a:cubicBezTo>
                  <a:pt x="10404280" y="1536596"/>
                  <a:pt x="10685319" y="1815167"/>
                  <a:pt x="10735596" y="2165262"/>
                </a:cubicBezTo>
                <a:cubicBezTo>
                  <a:pt x="10735763" y="2165315"/>
                  <a:pt x="10735932" y="2165320"/>
                  <a:pt x="10736101" y="2165325"/>
                </a:cubicBezTo>
                <a:lnTo>
                  <a:pt x="10736641" y="2171962"/>
                </a:lnTo>
                <a:cubicBezTo>
                  <a:pt x="10741698" y="2201969"/>
                  <a:pt x="10744148" y="2232611"/>
                  <a:pt x="10744105" y="2263693"/>
                </a:cubicBezTo>
                <a:cubicBezTo>
                  <a:pt x="10745417" y="2269279"/>
                  <a:pt x="10745476" y="2274903"/>
                  <a:pt x="10745476" y="2280541"/>
                </a:cubicBezTo>
                <a:cubicBezTo>
                  <a:pt x="10745476" y="2284333"/>
                  <a:pt x="10745449" y="2288119"/>
                  <a:pt x="10744883" y="2291891"/>
                </a:cubicBezTo>
                <a:lnTo>
                  <a:pt x="10744384" y="2291858"/>
                </a:lnTo>
                <a:lnTo>
                  <a:pt x="10744358" y="2292349"/>
                </a:lnTo>
                <a:lnTo>
                  <a:pt x="10727240" y="2290736"/>
                </a:lnTo>
                <a:cubicBezTo>
                  <a:pt x="10694865" y="2290213"/>
                  <a:pt x="10662985" y="2287255"/>
                  <a:pt x="10631813" y="2281745"/>
                </a:cubicBezTo>
                <a:cubicBezTo>
                  <a:pt x="10626236" y="2282161"/>
                  <a:pt x="10620907" y="2281220"/>
                  <a:pt x="10615596" y="2280217"/>
                </a:cubicBezTo>
                <a:lnTo>
                  <a:pt x="10615480" y="2279078"/>
                </a:lnTo>
                <a:cubicBezTo>
                  <a:pt x="10256629" y="2220146"/>
                  <a:pt x="9975590" y="1941574"/>
                  <a:pt x="9925315" y="1591480"/>
                </a:cubicBezTo>
                <a:cubicBezTo>
                  <a:pt x="9925147" y="1591427"/>
                  <a:pt x="9924979" y="1591423"/>
                  <a:pt x="9924809" y="1591418"/>
                </a:cubicBezTo>
                <a:lnTo>
                  <a:pt x="9924271" y="1584794"/>
                </a:lnTo>
                <a:cubicBezTo>
                  <a:pt x="9919212" y="1554782"/>
                  <a:pt x="9916761" y="1524133"/>
                  <a:pt x="9916804" y="1493044"/>
                </a:cubicBezTo>
                <a:cubicBezTo>
                  <a:pt x="9915492" y="1487460"/>
                  <a:pt x="9915433" y="1481838"/>
                  <a:pt x="9915433" y="1476202"/>
                </a:cubicBezTo>
                <a:lnTo>
                  <a:pt x="9916027" y="1464852"/>
                </a:lnTo>
                <a:lnTo>
                  <a:pt x="9916525" y="1464884"/>
                </a:lnTo>
                <a:close/>
                <a:moveTo>
                  <a:pt x="9902763" y="1464394"/>
                </a:moveTo>
                <a:lnTo>
                  <a:pt x="9902789" y="1464884"/>
                </a:lnTo>
                <a:lnTo>
                  <a:pt x="9903287" y="1464852"/>
                </a:lnTo>
                <a:lnTo>
                  <a:pt x="9903881" y="1476202"/>
                </a:lnTo>
                <a:cubicBezTo>
                  <a:pt x="9903881" y="1481838"/>
                  <a:pt x="9903822" y="1487460"/>
                  <a:pt x="9902510" y="1493044"/>
                </a:cubicBezTo>
                <a:cubicBezTo>
                  <a:pt x="9902553" y="1524133"/>
                  <a:pt x="9900102" y="1554782"/>
                  <a:pt x="9895043" y="1584794"/>
                </a:cubicBezTo>
                <a:lnTo>
                  <a:pt x="9894505" y="1591418"/>
                </a:lnTo>
                <a:cubicBezTo>
                  <a:pt x="9894335" y="1591423"/>
                  <a:pt x="9894167" y="1591427"/>
                  <a:pt x="9893999" y="1591480"/>
                </a:cubicBezTo>
                <a:cubicBezTo>
                  <a:pt x="9843724" y="1941574"/>
                  <a:pt x="9562685" y="2220146"/>
                  <a:pt x="9203834" y="2279078"/>
                </a:cubicBezTo>
                <a:lnTo>
                  <a:pt x="9203718" y="2280217"/>
                </a:lnTo>
                <a:cubicBezTo>
                  <a:pt x="9198407" y="2281220"/>
                  <a:pt x="9193078" y="2282161"/>
                  <a:pt x="9187501" y="2281745"/>
                </a:cubicBezTo>
                <a:cubicBezTo>
                  <a:pt x="9156329" y="2287255"/>
                  <a:pt x="9124449" y="2290213"/>
                  <a:pt x="9092074" y="2290736"/>
                </a:cubicBezTo>
                <a:lnTo>
                  <a:pt x="9074956" y="2292349"/>
                </a:lnTo>
                <a:lnTo>
                  <a:pt x="9074930" y="2291858"/>
                </a:lnTo>
                <a:lnTo>
                  <a:pt x="9074431" y="2291891"/>
                </a:lnTo>
                <a:cubicBezTo>
                  <a:pt x="9073865" y="2288119"/>
                  <a:pt x="9073838" y="2284333"/>
                  <a:pt x="9073838" y="2280541"/>
                </a:cubicBezTo>
                <a:cubicBezTo>
                  <a:pt x="9073838" y="2274903"/>
                  <a:pt x="9073897" y="2269279"/>
                  <a:pt x="9075209" y="2263693"/>
                </a:cubicBezTo>
                <a:cubicBezTo>
                  <a:pt x="9075166" y="2232611"/>
                  <a:pt x="9077616" y="2201969"/>
                  <a:pt x="9082673" y="2171962"/>
                </a:cubicBezTo>
                <a:lnTo>
                  <a:pt x="9083213" y="2165325"/>
                </a:lnTo>
                <a:cubicBezTo>
                  <a:pt x="9083382" y="2165320"/>
                  <a:pt x="9083551" y="2165315"/>
                  <a:pt x="9083718" y="2165262"/>
                </a:cubicBezTo>
                <a:cubicBezTo>
                  <a:pt x="9133995" y="1815167"/>
                  <a:pt x="9415034" y="1536596"/>
                  <a:pt x="9773884" y="1477664"/>
                </a:cubicBezTo>
                <a:lnTo>
                  <a:pt x="9774001" y="1476525"/>
                </a:lnTo>
                <a:cubicBezTo>
                  <a:pt x="9779310" y="1475523"/>
                  <a:pt x="9784638" y="1474582"/>
                  <a:pt x="9790214" y="1474998"/>
                </a:cubicBezTo>
                <a:cubicBezTo>
                  <a:pt x="9821397" y="1469485"/>
                  <a:pt x="9853290" y="1466527"/>
                  <a:pt x="9885676" y="1466004"/>
                </a:cubicBezTo>
                <a:close/>
                <a:moveTo>
                  <a:pt x="8224400" y="1464394"/>
                </a:moveTo>
                <a:lnTo>
                  <a:pt x="8241488" y="1466004"/>
                </a:lnTo>
                <a:cubicBezTo>
                  <a:pt x="8273873" y="1466527"/>
                  <a:pt x="8305766" y="1469485"/>
                  <a:pt x="8336949" y="1474998"/>
                </a:cubicBezTo>
                <a:cubicBezTo>
                  <a:pt x="8342525" y="1474582"/>
                  <a:pt x="8347853" y="1475523"/>
                  <a:pt x="8353162" y="1476525"/>
                </a:cubicBezTo>
                <a:lnTo>
                  <a:pt x="8353279" y="1477664"/>
                </a:lnTo>
                <a:cubicBezTo>
                  <a:pt x="8712129" y="1536596"/>
                  <a:pt x="8993168" y="1815167"/>
                  <a:pt x="9043444" y="2165262"/>
                </a:cubicBezTo>
                <a:cubicBezTo>
                  <a:pt x="9043612" y="2165315"/>
                  <a:pt x="9043781" y="2165320"/>
                  <a:pt x="9043950" y="2165325"/>
                </a:cubicBezTo>
                <a:lnTo>
                  <a:pt x="9044490" y="2171962"/>
                </a:lnTo>
                <a:cubicBezTo>
                  <a:pt x="9049547" y="2201969"/>
                  <a:pt x="9051997" y="2232611"/>
                  <a:pt x="9051954" y="2263693"/>
                </a:cubicBezTo>
                <a:cubicBezTo>
                  <a:pt x="9053266" y="2269279"/>
                  <a:pt x="9053325" y="2274903"/>
                  <a:pt x="9053325" y="2280541"/>
                </a:cubicBezTo>
                <a:cubicBezTo>
                  <a:pt x="9053325" y="2284333"/>
                  <a:pt x="9053298" y="2288119"/>
                  <a:pt x="9052732" y="2291891"/>
                </a:cubicBezTo>
                <a:lnTo>
                  <a:pt x="9052233" y="2291858"/>
                </a:lnTo>
                <a:lnTo>
                  <a:pt x="9052207" y="2292349"/>
                </a:lnTo>
                <a:lnTo>
                  <a:pt x="9035089" y="2290736"/>
                </a:lnTo>
                <a:cubicBezTo>
                  <a:pt x="9002714" y="2290213"/>
                  <a:pt x="8970834" y="2287255"/>
                  <a:pt x="8939662" y="2281745"/>
                </a:cubicBezTo>
                <a:cubicBezTo>
                  <a:pt x="8934085" y="2282161"/>
                  <a:pt x="8928756" y="2281220"/>
                  <a:pt x="8923445" y="2280217"/>
                </a:cubicBezTo>
                <a:lnTo>
                  <a:pt x="8923329" y="2279078"/>
                </a:lnTo>
                <a:cubicBezTo>
                  <a:pt x="8564478" y="2220146"/>
                  <a:pt x="8283439" y="1941574"/>
                  <a:pt x="8233164" y="1591480"/>
                </a:cubicBezTo>
                <a:cubicBezTo>
                  <a:pt x="8232996" y="1591427"/>
                  <a:pt x="8232828" y="1591423"/>
                  <a:pt x="8232658" y="1591418"/>
                </a:cubicBezTo>
                <a:lnTo>
                  <a:pt x="8232120" y="1584794"/>
                </a:lnTo>
                <a:cubicBezTo>
                  <a:pt x="8227061" y="1554782"/>
                  <a:pt x="8224611" y="1524133"/>
                  <a:pt x="8224653" y="1493044"/>
                </a:cubicBezTo>
                <a:cubicBezTo>
                  <a:pt x="8223341" y="1487460"/>
                  <a:pt x="8223282" y="1481838"/>
                  <a:pt x="8223282" y="1476202"/>
                </a:cubicBezTo>
                <a:lnTo>
                  <a:pt x="8223876" y="1464852"/>
                </a:lnTo>
                <a:lnTo>
                  <a:pt x="8224374" y="1464884"/>
                </a:lnTo>
                <a:close/>
                <a:moveTo>
                  <a:pt x="8210612" y="1464394"/>
                </a:moveTo>
                <a:lnTo>
                  <a:pt x="8210638" y="1464884"/>
                </a:lnTo>
                <a:lnTo>
                  <a:pt x="8211136" y="1464852"/>
                </a:lnTo>
                <a:lnTo>
                  <a:pt x="8211730" y="1476202"/>
                </a:lnTo>
                <a:cubicBezTo>
                  <a:pt x="8211730" y="1481838"/>
                  <a:pt x="8211672" y="1487460"/>
                  <a:pt x="8210360" y="1493044"/>
                </a:cubicBezTo>
                <a:cubicBezTo>
                  <a:pt x="8210402" y="1524133"/>
                  <a:pt x="8207951" y="1554782"/>
                  <a:pt x="8202893" y="1584794"/>
                </a:cubicBezTo>
                <a:lnTo>
                  <a:pt x="8202354" y="1591418"/>
                </a:lnTo>
                <a:cubicBezTo>
                  <a:pt x="8202185" y="1591423"/>
                  <a:pt x="8202016" y="1591427"/>
                  <a:pt x="8201849" y="1591480"/>
                </a:cubicBezTo>
                <a:cubicBezTo>
                  <a:pt x="8151573" y="1941574"/>
                  <a:pt x="7870534" y="2220146"/>
                  <a:pt x="7511683" y="2279078"/>
                </a:cubicBezTo>
                <a:lnTo>
                  <a:pt x="7511567" y="2280217"/>
                </a:lnTo>
                <a:cubicBezTo>
                  <a:pt x="7506256" y="2281220"/>
                  <a:pt x="7500927" y="2282161"/>
                  <a:pt x="7495350" y="2281745"/>
                </a:cubicBezTo>
                <a:cubicBezTo>
                  <a:pt x="7464178" y="2287255"/>
                  <a:pt x="7432298" y="2290213"/>
                  <a:pt x="7399924" y="2290736"/>
                </a:cubicBezTo>
                <a:lnTo>
                  <a:pt x="7382805" y="2292349"/>
                </a:lnTo>
                <a:lnTo>
                  <a:pt x="7382779" y="2291858"/>
                </a:lnTo>
                <a:lnTo>
                  <a:pt x="7382280" y="2291891"/>
                </a:lnTo>
                <a:cubicBezTo>
                  <a:pt x="7381714" y="2288119"/>
                  <a:pt x="7381687" y="2284333"/>
                  <a:pt x="7381687" y="2280541"/>
                </a:cubicBezTo>
                <a:cubicBezTo>
                  <a:pt x="7381687" y="2274903"/>
                  <a:pt x="7381746" y="2269279"/>
                  <a:pt x="7383058" y="2263693"/>
                </a:cubicBezTo>
                <a:cubicBezTo>
                  <a:pt x="7383016" y="2232611"/>
                  <a:pt x="7385465" y="2201969"/>
                  <a:pt x="7390522" y="2171962"/>
                </a:cubicBezTo>
                <a:lnTo>
                  <a:pt x="7391062" y="2165325"/>
                </a:lnTo>
                <a:cubicBezTo>
                  <a:pt x="7391231" y="2165320"/>
                  <a:pt x="7391400" y="2165315"/>
                  <a:pt x="7391568" y="2165262"/>
                </a:cubicBezTo>
                <a:cubicBezTo>
                  <a:pt x="7441844" y="1815167"/>
                  <a:pt x="7722883" y="1536596"/>
                  <a:pt x="8081734" y="1477664"/>
                </a:cubicBezTo>
                <a:lnTo>
                  <a:pt x="8081851" y="1476525"/>
                </a:lnTo>
                <a:cubicBezTo>
                  <a:pt x="8087159" y="1475523"/>
                  <a:pt x="8092487" y="1474582"/>
                  <a:pt x="8098063" y="1474998"/>
                </a:cubicBezTo>
                <a:cubicBezTo>
                  <a:pt x="8129247" y="1469485"/>
                  <a:pt x="8161139" y="1466527"/>
                  <a:pt x="8193525" y="1466004"/>
                </a:cubicBezTo>
                <a:close/>
                <a:moveTo>
                  <a:pt x="6532249" y="1464394"/>
                </a:moveTo>
                <a:lnTo>
                  <a:pt x="6549337" y="1466004"/>
                </a:lnTo>
                <a:cubicBezTo>
                  <a:pt x="6581722" y="1466527"/>
                  <a:pt x="6613615" y="1469485"/>
                  <a:pt x="6644798" y="1474998"/>
                </a:cubicBezTo>
                <a:cubicBezTo>
                  <a:pt x="6650374" y="1474582"/>
                  <a:pt x="6655702" y="1475523"/>
                  <a:pt x="6661011" y="1476525"/>
                </a:cubicBezTo>
                <a:lnTo>
                  <a:pt x="6661128" y="1477664"/>
                </a:lnTo>
                <a:cubicBezTo>
                  <a:pt x="7019978" y="1536596"/>
                  <a:pt x="7301017" y="1815167"/>
                  <a:pt x="7351294" y="2165262"/>
                </a:cubicBezTo>
                <a:cubicBezTo>
                  <a:pt x="7351461" y="2165315"/>
                  <a:pt x="7351631" y="2165320"/>
                  <a:pt x="7351799" y="2165325"/>
                </a:cubicBezTo>
                <a:lnTo>
                  <a:pt x="7352340" y="2171962"/>
                </a:lnTo>
                <a:cubicBezTo>
                  <a:pt x="7357396" y="2201969"/>
                  <a:pt x="7359846" y="2232611"/>
                  <a:pt x="7359804" y="2263693"/>
                </a:cubicBezTo>
                <a:cubicBezTo>
                  <a:pt x="7361116" y="2269279"/>
                  <a:pt x="7361174" y="2274903"/>
                  <a:pt x="7361174" y="2280541"/>
                </a:cubicBezTo>
                <a:cubicBezTo>
                  <a:pt x="7361174" y="2284333"/>
                  <a:pt x="7361147" y="2288119"/>
                  <a:pt x="7360581" y="2291891"/>
                </a:cubicBezTo>
                <a:lnTo>
                  <a:pt x="7360082" y="2291858"/>
                </a:lnTo>
                <a:lnTo>
                  <a:pt x="7360056" y="2292349"/>
                </a:lnTo>
                <a:lnTo>
                  <a:pt x="7342938" y="2290736"/>
                </a:lnTo>
                <a:cubicBezTo>
                  <a:pt x="7310564" y="2290213"/>
                  <a:pt x="7278683" y="2287255"/>
                  <a:pt x="7247511" y="2281745"/>
                </a:cubicBezTo>
                <a:cubicBezTo>
                  <a:pt x="7241934" y="2282161"/>
                  <a:pt x="7236605" y="2281220"/>
                  <a:pt x="7231295" y="2280217"/>
                </a:cubicBezTo>
                <a:lnTo>
                  <a:pt x="7231179" y="2279078"/>
                </a:lnTo>
                <a:cubicBezTo>
                  <a:pt x="6872327" y="2220146"/>
                  <a:pt x="6591288" y="1941574"/>
                  <a:pt x="6541013" y="1591480"/>
                </a:cubicBezTo>
                <a:cubicBezTo>
                  <a:pt x="6540845" y="1591427"/>
                  <a:pt x="6540677" y="1591423"/>
                  <a:pt x="6540507" y="1591418"/>
                </a:cubicBezTo>
                <a:lnTo>
                  <a:pt x="6539969" y="1584794"/>
                </a:lnTo>
                <a:cubicBezTo>
                  <a:pt x="6534910" y="1554782"/>
                  <a:pt x="6532460" y="1524133"/>
                  <a:pt x="6532502" y="1493044"/>
                </a:cubicBezTo>
                <a:cubicBezTo>
                  <a:pt x="6531190" y="1487460"/>
                  <a:pt x="6531131" y="1481838"/>
                  <a:pt x="6531131" y="1476202"/>
                </a:cubicBezTo>
                <a:lnTo>
                  <a:pt x="6531725" y="1464852"/>
                </a:lnTo>
                <a:lnTo>
                  <a:pt x="6532223" y="1464884"/>
                </a:lnTo>
                <a:close/>
                <a:moveTo>
                  <a:pt x="6518461" y="1464394"/>
                </a:moveTo>
                <a:lnTo>
                  <a:pt x="6518487" y="1464884"/>
                </a:lnTo>
                <a:lnTo>
                  <a:pt x="6518985" y="1464852"/>
                </a:lnTo>
                <a:lnTo>
                  <a:pt x="6519579" y="1476202"/>
                </a:lnTo>
                <a:cubicBezTo>
                  <a:pt x="6519579" y="1481838"/>
                  <a:pt x="6519520" y="1487460"/>
                  <a:pt x="6518208" y="1493044"/>
                </a:cubicBezTo>
                <a:cubicBezTo>
                  <a:pt x="6518250" y="1524133"/>
                  <a:pt x="6515800" y="1554782"/>
                  <a:pt x="6510741" y="1584794"/>
                </a:cubicBezTo>
                <a:lnTo>
                  <a:pt x="6510203" y="1591418"/>
                </a:lnTo>
                <a:cubicBezTo>
                  <a:pt x="6510033" y="1591423"/>
                  <a:pt x="6509865" y="1591427"/>
                  <a:pt x="6509697" y="1591480"/>
                </a:cubicBezTo>
                <a:cubicBezTo>
                  <a:pt x="6459422" y="1941574"/>
                  <a:pt x="6178383" y="2220146"/>
                  <a:pt x="5819531" y="2279078"/>
                </a:cubicBezTo>
                <a:lnTo>
                  <a:pt x="5819415" y="2280217"/>
                </a:lnTo>
                <a:cubicBezTo>
                  <a:pt x="5814105" y="2281220"/>
                  <a:pt x="5808776" y="2282161"/>
                  <a:pt x="5803199" y="2281745"/>
                </a:cubicBezTo>
                <a:cubicBezTo>
                  <a:pt x="5772027" y="2287255"/>
                  <a:pt x="5740146" y="2290213"/>
                  <a:pt x="5707772" y="2290736"/>
                </a:cubicBezTo>
                <a:lnTo>
                  <a:pt x="5690654" y="2292349"/>
                </a:lnTo>
                <a:lnTo>
                  <a:pt x="5690628" y="2291858"/>
                </a:lnTo>
                <a:lnTo>
                  <a:pt x="5690129" y="2291891"/>
                </a:lnTo>
                <a:cubicBezTo>
                  <a:pt x="5689563" y="2288119"/>
                  <a:pt x="5689536" y="2284333"/>
                  <a:pt x="5689536" y="2280541"/>
                </a:cubicBezTo>
                <a:cubicBezTo>
                  <a:pt x="5689536" y="2274903"/>
                  <a:pt x="5689594" y="2269279"/>
                  <a:pt x="5690906" y="2263693"/>
                </a:cubicBezTo>
                <a:cubicBezTo>
                  <a:pt x="5690864" y="2232611"/>
                  <a:pt x="5693314" y="2201969"/>
                  <a:pt x="5698370" y="2171962"/>
                </a:cubicBezTo>
                <a:lnTo>
                  <a:pt x="5698911" y="2165325"/>
                </a:lnTo>
                <a:cubicBezTo>
                  <a:pt x="5699079" y="2165320"/>
                  <a:pt x="5699249" y="2165315"/>
                  <a:pt x="5699416" y="2165262"/>
                </a:cubicBezTo>
                <a:cubicBezTo>
                  <a:pt x="5749693" y="1815167"/>
                  <a:pt x="6030732" y="1536596"/>
                  <a:pt x="6389582" y="1477664"/>
                </a:cubicBezTo>
                <a:lnTo>
                  <a:pt x="6389699" y="1476525"/>
                </a:lnTo>
                <a:cubicBezTo>
                  <a:pt x="6395008" y="1475523"/>
                  <a:pt x="6400336" y="1474582"/>
                  <a:pt x="6405912" y="1474998"/>
                </a:cubicBezTo>
                <a:cubicBezTo>
                  <a:pt x="6437095" y="1469485"/>
                  <a:pt x="6468988" y="1466527"/>
                  <a:pt x="6501373" y="1466004"/>
                </a:cubicBezTo>
                <a:close/>
                <a:moveTo>
                  <a:pt x="4840098" y="1464394"/>
                </a:moveTo>
                <a:lnTo>
                  <a:pt x="4857185" y="1466004"/>
                </a:lnTo>
                <a:cubicBezTo>
                  <a:pt x="4889571" y="1466527"/>
                  <a:pt x="4921463" y="1469485"/>
                  <a:pt x="4952647" y="1474998"/>
                </a:cubicBezTo>
                <a:cubicBezTo>
                  <a:pt x="4958223" y="1474582"/>
                  <a:pt x="4963551" y="1475523"/>
                  <a:pt x="4968859" y="1476525"/>
                </a:cubicBezTo>
                <a:lnTo>
                  <a:pt x="4968976" y="1477664"/>
                </a:lnTo>
                <a:cubicBezTo>
                  <a:pt x="5327827" y="1536596"/>
                  <a:pt x="5608866" y="1815167"/>
                  <a:pt x="5659142" y="2165262"/>
                </a:cubicBezTo>
                <a:cubicBezTo>
                  <a:pt x="5659310" y="2165315"/>
                  <a:pt x="5659479" y="2165320"/>
                  <a:pt x="5659648" y="2165325"/>
                </a:cubicBezTo>
                <a:lnTo>
                  <a:pt x="5660188" y="2171962"/>
                </a:lnTo>
                <a:cubicBezTo>
                  <a:pt x="5665245" y="2201969"/>
                  <a:pt x="5667694" y="2232611"/>
                  <a:pt x="5667652" y="2263693"/>
                </a:cubicBezTo>
                <a:cubicBezTo>
                  <a:pt x="5668964" y="2269279"/>
                  <a:pt x="5669023" y="2274903"/>
                  <a:pt x="5669023" y="2280541"/>
                </a:cubicBezTo>
                <a:cubicBezTo>
                  <a:pt x="5669023" y="2284333"/>
                  <a:pt x="5668996" y="2288119"/>
                  <a:pt x="5668430" y="2291891"/>
                </a:cubicBezTo>
                <a:lnTo>
                  <a:pt x="5667931" y="2291858"/>
                </a:lnTo>
                <a:lnTo>
                  <a:pt x="5667905" y="2292349"/>
                </a:lnTo>
                <a:lnTo>
                  <a:pt x="5650786" y="2290736"/>
                </a:lnTo>
                <a:cubicBezTo>
                  <a:pt x="5618412" y="2290213"/>
                  <a:pt x="5586532" y="2287255"/>
                  <a:pt x="5555360" y="2281745"/>
                </a:cubicBezTo>
                <a:cubicBezTo>
                  <a:pt x="5549783" y="2282161"/>
                  <a:pt x="5544454" y="2281220"/>
                  <a:pt x="5539143" y="2280217"/>
                </a:cubicBezTo>
                <a:lnTo>
                  <a:pt x="5539027" y="2279078"/>
                </a:lnTo>
                <a:cubicBezTo>
                  <a:pt x="5180176" y="2220146"/>
                  <a:pt x="4899137" y="1941574"/>
                  <a:pt x="4848861" y="1591480"/>
                </a:cubicBezTo>
                <a:cubicBezTo>
                  <a:pt x="4848694" y="1591427"/>
                  <a:pt x="4848525" y="1591423"/>
                  <a:pt x="4848356" y="1591418"/>
                </a:cubicBezTo>
                <a:lnTo>
                  <a:pt x="4847817" y="1584794"/>
                </a:lnTo>
                <a:cubicBezTo>
                  <a:pt x="4842759" y="1554782"/>
                  <a:pt x="4840308" y="1524133"/>
                  <a:pt x="4840350" y="1493044"/>
                </a:cubicBezTo>
                <a:cubicBezTo>
                  <a:pt x="4839038" y="1487460"/>
                  <a:pt x="4838980" y="1481838"/>
                  <a:pt x="4838980" y="1476202"/>
                </a:cubicBezTo>
                <a:lnTo>
                  <a:pt x="4839574" y="1464852"/>
                </a:lnTo>
                <a:lnTo>
                  <a:pt x="4840072" y="1464884"/>
                </a:lnTo>
                <a:close/>
                <a:moveTo>
                  <a:pt x="4826310" y="1464394"/>
                </a:moveTo>
                <a:lnTo>
                  <a:pt x="4826336" y="1464884"/>
                </a:lnTo>
                <a:lnTo>
                  <a:pt x="4826834" y="1464852"/>
                </a:lnTo>
                <a:lnTo>
                  <a:pt x="4827428" y="1476202"/>
                </a:lnTo>
                <a:cubicBezTo>
                  <a:pt x="4827428" y="1481838"/>
                  <a:pt x="4827369" y="1487460"/>
                  <a:pt x="4826057" y="1493044"/>
                </a:cubicBezTo>
                <a:cubicBezTo>
                  <a:pt x="4826099" y="1524133"/>
                  <a:pt x="4823649" y="1554782"/>
                  <a:pt x="4818590" y="1584794"/>
                </a:cubicBezTo>
                <a:lnTo>
                  <a:pt x="4818052" y="1591418"/>
                </a:lnTo>
                <a:cubicBezTo>
                  <a:pt x="4817882" y="1591423"/>
                  <a:pt x="4817714" y="1591427"/>
                  <a:pt x="4817546" y="1591480"/>
                </a:cubicBezTo>
                <a:cubicBezTo>
                  <a:pt x="4767271" y="1941574"/>
                  <a:pt x="4486232" y="2220146"/>
                  <a:pt x="4127381" y="2279078"/>
                </a:cubicBezTo>
                <a:lnTo>
                  <a:pt x="4127264" y="2280217"/>
                </a:lnTo>
                <a:cubicBezTo>
                  <a:pt x="4121954" y="2281220"/>
                  <a:pt x="4116625" y="2282161"/>
                  <a:pt x="4111048" y="2281745"/>
                </a:cubicBezTo>
                <a:cubicBezTo>
                  <a:pt x="4079876" y="2287255"/>
                  <a:pt x="4047996" y="2290213"/>
                  <a:pt x="4015621" y="2290736"/>
                </a:cubicBezTo>
                <a:lnTo>
                  <a:pt x="3998503" y="2292349"/>
                </a:lnTo>
                <a:lnTo>
                  <a:pt x="3998477" y="2291858"/>
                </a:lnTo>
                <a:lnTo>
                  <a:pt x="3997978" y="2291891"/>
                </a:lnTo>
                <a:cubicBezTo>
                  <a:pt x="3997412" y="2288119"/>
                  <a:pt x="3997385" y="2284333"/>
                  <a:pt x="3997385" y="2280541"/>
                </a:cubicBezTo>
                <a:cubicBezTo>
                  <a:pt x="3997385" y="2274903"/>
                  <a:pt x="3997443" y="2269279"/>
                  <a:pt x="3998755" y="2263693"/>
                </a:cubicBezTo>
                <a:cubicBezTo>
                  <a:pt x="3998713" y="2232611"/>
                  <a:pt x="4001163" y="2201969"/>
                  <a:pt x="4006219" y="2171962"/>
                </a:cubicBezTo>
                <a:lnTo>
                  <a:pt x="4006760" y="2165325"/>
                </a:lnTo>
                <a:cubicBezTo>
                  <a:pt x="4006928" y="2165320"/>
                  <a:pt x="4007098" y="2165315"/>
                  <a:pt x="4007265" y="2165262"/>
                </a:cubicBezTo>
                <a:cubicBezTo>
                  <a:pt x="4057542" y="1815167"/>
                  <a:pt x="4338581" y="1536596"/>
                  <a:pt x="4697431" y="1477664"/>
                </a:cubicBezTo>
                <a:lnTo>
                  <a:pt x="4697548" y="1476525"/>
                </a:lnTo>
                <a:cubicBezTo>
                  <a:pt x="4702857" y="1475523"/>
                  <a:pt x="4708185" y="1474582"/>
                  <a:pt x="4713761" y="1474998"/>
                </a:cubicBezTo>
                <a:cubicBezTo>
                  <a:pt x="4744944" y="1469485"/>
                  <a:pt x="4776837" y="1466527"/>
                  <a:pt x="4809222" y="1466004"/>
                </a:cubicBezTo>
                <a:close/>
                <a:moveTo>
                  <a:pt x="3147947" y="1464394"/>
                </a:moveTo>
                <a:lnTo>
                  <a:pt x="3165034" y="1466004"/>
                </a:lnTo>
                <a:cubicBezTo>
                  <a:pt x="3197420" y="1466527"/>
                  <a:pt x="3229312" y="1469485"/>
                  <a:pt x="3260496" y="1474998"/>
                </a:cubicBezTo>
                <a:cubicBezTo>
                  <a:pt x="3266072" y="1474582"/>
                  <a:pt x="3271400" y="1475523"/>
                  <a:pt x="3276708" y="1476525"/>
                </a:cubicBezTo>
                <a:lnTo>
                  <a:pt x="3276826" y="1477664"/>
                </a:lnTo>
                <a:cubicBezTo>
                  <a:pt x="3635676" y="1536596"/>
                  <a:pt x="3916715" y="1815167"/>
                  <a:pt x="3966991" y="2165262"/>
                </a:cubicBezTo>
                <a:cubicBezTo>
                  <a:pt x="3967159" y="2165315"/>
                  <a:pt x="3967328" y="2165320"/>
                  <a:pt x="3967497" y="2165325"/>
                </a:cubicBezTo>
                <a:lnTo>
                  <a:pt x="3968037" y="2171962"/>
                </a:lnTo>
                <a:cubicBezTo>
                  <a:pt x="3973094" y="2201969"/>
                  <a:pt x="3975543" y="2232611"/>
                  <a:pt x="3975501" y="2263693"/>
                </a:cubicBezTo>
                <a:cubicBezTo>
                  <a:pt x="3976813" y="2269279"/>
                  <a:pt x="3976872" y="2274903"/>
                  <a:pt x="3976872" y="2280541"/>
                </a:cubicBezTo>
                <a:cubicBezTo>
                  <a:pt x="3976872" y="2284333"/>
                  <a:pt x="3976845" y="2288119"/>
                  <a:pt x="3976279" y="2291891"/>
                </a:cubicBezTo>
                <a:lnTo>
                  <a:pt x="3975780" y="2291858"/>
                </a:lnTo>
                <a:lnTo>
                  <a:pt x="3975754" y="2292349"/>
                </a:lnTo>
                <a:lnTo>
                  <a:pt x="3958635" y="2290736"/>
                </a:lnTo>
                <a:cubicBezTo>
                  <a:pt x="3926261" y="2290213"/>
                  <a:pt x="3894381" y="2287255"/>
                  <a:pt x="3863209" y="2281745"/>
                </a:cubicBezTo>
                <a:cubicBezTo>
                  <a:pt x="3857632" y="2282161"/>
                  <a:pt x="3852303" y="2281220"/>
                  <a:pt x="3846992" y="2280217"/>
                </a:cubicBezTo>
                <a:lnTo>
                  <a:pt x="3846876" y="2279078"/>
                </a:lnTo>
                <a:cubicBezTo>
                  <a:pt x="3488025" y="2220146"/>
                  <a:pt x="3206986" y="1941574"/>
                  <a:pt x="3156710" y="1591480"/>
                </a:cubicBezTo>
                <a:cubicBezTo>
                  <a:pt x="3156543" y="1591427"/>
                  <a:pt x="3156374" y="1591423"/>
                  <a:pt x="3156205" y="1591418"/>
                </a:cubicBezTo>
                <a:lnTo>
                  <a:pt x="3155667" y="1584794"/>
                </a:lnTo>
                <a:cubicBezTo>
                  <a:pt x="3150608" y="1554782"/>
                  <a:pt x="3148157" y="1524133"/>
                  <a:pt x="3148199" y="1493044"/>
                </a:cubicBezTo>
                <a:cubicBezTo>
                  <a:pt x="3146887" y="1487460"/>
                  <a:pt x="3146829" y="1481838"/>
                  <a:pt x="3146829" y="1476202"/>
                </a:cubicBezTo>
                <a:lnTo>
                  <a:pt x="3147423" y="1464852"/>
                </a:lnTo>
                <a:lnTo>
                  <a:pt x="3147921" y="1464884"/>
                </a:lnTo>
                <a:close/>
                <a:moveTo>
                  <a:pt x="3134159" y="1464394"/>
                </a:moveTo>
                <a:lnTo>
                  <a:pt x="3134185" y="1464884"/>
                </a:lnTo>
                <a:lnTo>
                  <a:pt x="3134683" y="1464852"/>
                </a:lnTo>
                <a:lnTo>
                  <a:pt x="3135277" y="1476202"/>
                </a:lnTo>
                <a:cubicBezTo>
                  <a:pt x="3135277" y="1481838"/>
                  <a:pt x="3135218" y="1487460"/>
                  <a:pt x="3133906" y="1493044"/>
                </a:cubicBezTo>
                <a:cubicBezTo>
                  <a:pt x="3133948" y="1524133"/>
                  <a:pt x="3131498" y="1554782"/>
                  <a:pt x="3126439" y="1584794"/>
                </a:cubicBezTo>
                <a:lnTo>
                  <a:pt x="3125901" y="1591418"/>
                </a:lnTo>
                <a:cubicBezTo>
                  <a:pt x="3125731" y="1591423"/>
                  <a:pt x="3125563" y="1591427"/>
                  <a:pt x="3125395" y="1591480"/>
                </a:cubicBezTo>
                <a:cubicBezTo>
                  <a:pt x="3075120" y="1941574"/>
                  <a:pt x="2794081" y="2220146"/>
                  <a:pt x="2435230" y="2279078"/>
                </a:cubicBezTo>
                <a:lnTo>
                  <a:pt x="2435113" y="2280217"/>
                </a:lnTo>
                <a:cubicBezTo>
                  <a:pt x="2429803" y="2281220"/>
                  <a:pt x="2424474" y="2282161"/>
                  <a:pt x="2418897" y="2281745"/>
                </a:cubicBezTo>
                <a:cubicBezTo>
                  <a:pt x="2387725" y="2287255"/>
                  <a:pt x="2355845" y="2290213"/>
                  <a:pt x="2323470" y="2290736"/>
                </a:cubicBezTo>
                <a:lnTo>
                  <a:pt x="2306352" y="2292349"/>
                </a:lnTo>
                <a:lnTo>
                  <a:pt x="2306326" y="2291858"/>
                </a:lnTo>
                <a:lnTo>
                  <a:pt x="2305827" y="2291891"/>
                </a:lnTo>
                <a:cubicBezTo>
                  <a:pt x="2305261" y="2288119"/>
                  <a:pt x="2305234" y="2284333"/>
                  <a:pt x="2305234" y="2280541"/>
                </a:cubicBezTo>
                <a:cubicBezTo>
                  <a:pt x="2305234" y="2274903"/>
                  <a:pt x="2305292" y="2269279"/>
                  <a:pt x="2306604" y="2263693"/>
                </a:cubicBezTo>
                <a:cubicBezTo>
                  <a:pt x="2306562" y="2232611"/>
                  <a:pt x="2309012" y="2201969"/>
                  <a:pt x="2314068" y="2171962"/>
                </a:cubicBezTo>
                <a:lnTo>
                  <a:pt x="2314609" y="2165325"/>
                </a:lnTo>
                <a:cubicBezTo>
                  <a:pt x="2314777" y="2165320"/>
                  <a:pt x="2314947" y="2165315"/>
                  <a:pt x="2315114" y="2165262"/>
                </a:cubicBezTo>
                <a:cubicBezTo>
                  <a:pt x="2365391" y="1815167"/>
                  <a:pt x="2646430" y="1536596"/>
                  <a:pt x="3005280" y="1477664"/>
                </a:cubicBezTo>
                <a:lnTo>
                  <a:pt x="3005397" y="1476525"/>
                </a:lnTo>
                <a:cubicBezTo>
                  <a:pt x="3010706" y="1475523"/>
                  <a:pt x="3016034" y="1474582"/>
                  <a:pt x="3021610" y="1474998"/>
                </a:cubicBezTo>
                <a:cubicBezTo>
                  <a:pt x="3052793" y="1469485"/>
                  <a:pt x="3084686" y="1466527"/>
                  <a:pt x="3117071" y="1466004"/>
                </a:cubicBezTo>
                <a:close/>
                <a:moveTo>
                  <a:pt x="1455796" y="1464394"/>
                </a:moveTo>
                <a:lnTo>
                  <a:pt x="1472883" y="1466004"/>
                </a:lnTo>
                <a:cubicBezTo>
                  <a:pt x="1505269" y="1466527"/>
                  <a:pt x="1537161" y="1469485"/>
                  <a:pt x="1568345" y="1474998"/>
                </a:cubicBezTo>
                <a:cubicBezTo>
                  <a:pt x="1573921" y="1474582"/>
                  <a:pt x="1579249" y="1475523"/>
                  <a:pt x="1584557" y="1476525"/>
                </a:cubicBezTo>
                <a:lnTo>
                  <a:pt x="1584675" y="1477664"/>
                </a:lnTo>
                <a:cubicBezTo>
                  <a:pt x="1943525" y="1536596"/>
                  <a:pt x="2224564" y="1815167"/>
                  <a:pt x="2274840" y="2165262"/>
                </a:cubicBezTo>
                <a:cubicBezTo>
                  <a:pt x="2275008" y="2165315"/>
                  <a:pt x="2275177" y="2165320"/>
                  <a:pt x="2275346" y="2165325"/>
                </a:cubicBezTo>
                <a:lnTo>
                  <a:pt x="2275886" y="2171962"/>
                </a:lnTo>
                <a:cubicBezTo>
                  <a:pt x="2280943" y="2201969"/>
                  <a:pt x="2283392" y="2232611"/>
                  <a:pt x="2283350" y="2263693"/>
                </a:cubicBezTo>
                <a:cubicBezTo>
                  <a:pt x="2284662" y="2269279"/>
                  <a:pt x="2284721" y="2274903"/>
                  <a:pt x="2284721" y="2280541"/>
                </a:cubicBezTo>
                <a:cubicBezTo>
                  <a:pt x="2284721" y="2284333"/>
                  <a:pt x="2284694" y="2288119"/>
                  <a:pt x="2284128" y="2291891"/>
                </a:cubicBezTo>
                <a:lnTo>
                  <a:pt x="2283629" y="2291858"/>
                </a:lnTo>
                <a:lnTo>
                  <a:pt x="2283603" y="2292349"/>
                </a:lnTo>
                <a:lnTo>
                  <a:pt x="2266484" y="2290736"/>
                </a:lnTo>
                <a:cubicBezTo>
                  <a:pt x="2234110" y="2290213"/>
                  <a:pt x="2202230" y="2287255"/>
                  <a:pt x="2171058" y="2281745"/>
                </a:cubicBezTo>
                <a:cubicBezTo>
                  <a:pt x="2165481" y="2282161"/>
                  <a:pt x="2160152" y="2281220"/>
                  <a:pt x="2154841" y="2280217"/>
                </a:cubicBezTo>
                <a:lnTo>
                  <a:pt x="2154725" y="2279078"/>
                </a:lnTo>
                <a:cubicBezTo>
                  <a:pt x="1795874" y="2220146"/>
                  <a:pt x="1514835" y="1941574"/>
                  <a:pt x="1464559" y="1591480"/>
                </a:cubicBezTo>
                <a:cubicBezTo>
                  <a:pt x="1464392" y="1591427"/>
                  <a:pt x="1464223" y="1591423"/>
                  <a:pt x="1464054" y="1591418"/>
                </a:cubicBezTo>
                <a:lnTo>
                  <a:pt x="1463515" y="1584794"/>
                </a:lnTo>
                <a:cubicBezTo>
                  <a:pt x="1458457" y="1554782"/>
                  <a:pt x="1456006" y="1524133"/>
                  <a:pt x="1456048" y="1493044"/>
                </a:cubicBezTo>
                <a:cubicBezTo>
                  <a:pt x="1454736" y="1487460"/>
                  <a:pt x="1454678" y="1481838"/>
                  <a:pt x="1454678" y="1476202"/>
                </a:cubicBezTo>
                <a:lnTo>
                  <a:pt x="1455272" y="1464852"/>
                </a:lnTo>
                <a:lnTo>
                  <a:pt x="1455770" y="1464884"/>
                </a:lnTo>
                <a:close/>
                <a:moveTo>
                  <a:pt x="1442008" y="1464394"/>
                </a:moveTo>
                <a:lnTo>
                  <a:pt x="1442034" y="1464884"/>
                </a:lnTo>
                <a:lnTo>
                  <a:pt x="1442532" y="1464852"/>
                </a:lnTo>
                <a:lnTo>
                  <a:pt x="1443126" y="1476202"/>
                </a:lnTo>
                <a:cubicBezTo>
                  <a:pt x="1443126" y="1481838"/>
                  <a:pt x="1443067" y="1487460"/>
                  <a:pt x="1441755" y="1493044"/>
                </a:cubicBezTo>
                <a:cubicBezTo>
                  <a:pt x="1441797" y="1524133"/>
                  <a:pt x="1439347" y="1554782"/>
                  <a:pt x="1434288" y="1584794"/>
                </a:cubicBezTo>
                <a:lnTo>
                  <a:pt x="1433750" y="1591418"/>
                </a:lnTo>
                <a:cubicBezTo>
                  <a:pt x="1433580" y="1591423"/>
                  <a:pt x="1433412" y="1591427"/>
                  <a:pt x="1433244" y="1591480"/>
                </a:cubicBezTo>
                <a:cubicBezTo>
                  <a:pt x="1382969" y="1941574"/>
                  <a:pt x="1101930" y="2220146"/>
                  <a:pt x="743079" y="2279078"/>
                </a:cubicBezTo>
                <a:lnTo>
                  <a:pt x="742962" y="2280217"/>
                </a:lnTo>
                <a:cubicBezTo>
                  <a:pt x="737652" y="2281220"/>
                  <a:pt x="732323" y="2282161"/>
                  <a:pt x="726746" y="2281745"/>
                </a:cubicBezTo>
                <a:cubicBezTo>
                  <a:pt x="695574" y="2287255"/>
                  <a:pt x="663693" y="2290213"/>
                  <a:pt x="631319" y="2290736"/>
                </a:cubicBezTo>
                <a:lnTo>
                  <a:pt x="614201" y="2292349"/>
                </a:lnTo>
                <a:lnTo>
                  <a:pt x="614175" y="2291858"/>
                </a:lnTo>
                <a:lnTo>
                  <a:pt x="613676" y="2291891"/>
                </a:lnTo>
                <a:cubicBezTo>
                  <a:pt x="613110" y="2288119"/>
                  <a:pt x="613083" y="2284333"/>
                  <a:pt x="613083" y="2280541"/>
                </a:cubicBezTo>
                <a:cubicBezTo>
                  <a:pt x="613083" y="2274903"/>
                  <a:pt x="613141" y="2269279"/>
                  <a:pt x="614453" y="2263693"/>
                </a:cubicBezTo>
                <a:cubicBezTo>
                  <a:pt x="614411" y="2232611"/>
                  <a:pt x="616861" y="2201969"/>
                  <a:pt x="621917" y="2171962"/>
                </a:cubicBezTo>
                <a:lnTo>
                  <a:pt x="622458" y="2165325"/>
                </a:lnTo>
                <a:cubicBezTo>
                  <a:pt x="622626" y="2165320"/>
                  <a:pt x="622796" y="2165315"/>
                  <a:pt x="622963" y="2165262"/>
                </a:cubicBezTo>
                <a:cubicBezTo>
                  <a:pt x="673240" y="1815167"/>
                  <a:pt x="954279" y="1536596"/>
                  <a:pt x="1313129" y="1477664"/>
                </a:cubicBezTo>
                <a:lnTo>
                  <a:pt x="1313246" y="1476525"/>
                </a:lnTo>
                <a:cubicBezTo>
                  <a:pt x="1318555" y="1475523"/>
                  <a:pt x="1323883" y="1474582"/>
                  <a:pt x="1329459" y="1474998"/>
                </a:cubicBezTo>
                <a:cubicBezTo>
                  <a:pt x="1360642" y="1469485"/>
                  <a:pt x="1392535" y="1466527"/>
                  <a:pt x="1424920" y="1466004"/>
                </a:cubicBezTo>
                <a:close/>
                <a:moveTo>
                  <a:pt x="10909360" y="750600"/>
                </a:moveTo>
                <a:cubicBezTo>
                  <a:pt x="10962636" y="1021506"/>
                  <a:pt x="11177479" y="1236303"/>
                  <a:pt x="11452669" y="1295446"/>
                </a:cubicBezTo>
                <a:cubicBezTo>
                  <a:pt x="11399394" y="1024540"/>
                  <a:pt x="11184550" y="809743"/>
                  <a:pt x="10909360" y="750600"/>
                </a:cubicBezTo>
                <a:close/>
                <a:moveTo>
                  <a:pt x="10602109" y="750600"/>
                </a:moveTo>
                <a:cubicBezTo>
                  <a:pt x="10326919" y="809743"/>
                  <a:pt x="10112075" y="1024540"/>
                  <a:pt x="10058800" y="1295446"/>
                </a:cubicBezTo>
                <a:cubicBezTo>
                  <a:pt x="10333990" y="1236303"/>
                  <a:pt x="10548833" y="1021506"/>
                  <a:pt x="10602109" y="750600"/>
                </a:cubicBezTo>
                <a:close/>
                <a:moveTo>
                  <a:pt x="9217207" y="750600"/>
                </a:moveTo>
                <a:cubicBezTo>
                  <a:pt x="9270483" y="1021506"/>
                  <a:pt x="9485326" y="1236303"/>
                  <a:pt x="9760516" y="1295446"/>
                </a:cubicBezTo>
                <a:cubicBezTo>
                  <a:pt x="9707241" y="1024540"/>
                  <a:pt x="9492397" y="809743"/>
                  <a:pt x="9217207" y="750600"/>
                </a:cubicBezTo>
                <a:close/>
                <a:moveTo>
                  <a:pt x="8909958" y="750600"/>
                </a:moveTo>
                <a:cubicBezTo>
                  <a:pt x="8634768" y="809743"/>
                  <a:pt x="8419924" y="1024540"/>
                  <a:pt x="8366649" y="1295446"/>
                </a:cubicBezTo>
                <a:cubicBezTo>
                  <a:pt x="8641839" y="1236303"/>
                  <a:pt x="8856682" y="1021506"/>
                  <a:pt x="8909958" y="750600"/>
                </a:cubicBezTo>
                <a:close/>
                <a:moveTo>
                  <a:pt x="7525056" y="750600"/>
                </a:moveTo>
                <a:cubicBezTo>
                  <a:pt x="7578332" y="1021506"/>
                  <a:pt x="7793175" y="1236303"/>
                  <a:pt x="8068365" y="1295446"/>
                </a:cubicBezTo>
                <a:cubicBezTo>
                  <a:pt x="8015090" y="1024540"/>
                  <a:pt x="7800246" y="809743"/>
                  <a:pt x="7525056" y="750600"/>
                </a:cubicBezTo>
                <a:close/>
                <a:moveTo>
                  <a:pt x="7217807" y="750600"/>
                </a:moveTo>
                <a:cubicBezTo>
                  <a:pt x="6942617" y="809743"/>
                  <a:pt x="6727773" y="1024540"/>
                  <a:pt x="6674498" y="1295446"/>
                </a:cubicBezTo>
                <a:cubicBezTo>
                  <a:pt x="6949688" y="1236303"/>
                  <a:pt x="7164531" y="1021506"/>
                  <a:pt x="7217807" y="750600"/>
                </a:cubicBezTo>
                <a:close/>
                <a:moveTo>
                  <a:pt x="5832905" y="750600"/>
                </a:moveTo>
                <a:cubicBezTo>
                  <a:pt x="5886181" y="1021506"/>
                  <a:pt x="6101024" y="1236303"/>
                  <a:pt x="6376214" y="1295446"/>
                </a:cubicBezTo>
                <a:cubicBezTo>
                  <a:pt x="6322939" y="1024540"/>
                  <a:pt x="6108095" y="809743"/>
                  <a:pt x="5832905" y="750600"/>
                </a:cubicBezTo>
                <a:close/>
                <a:moveTo>
                  <a:pt x="5525656" y="750600"/>
                </a:moveTo>
                <a:cubicBezTo>
                  <a:pt x="5250466" y="809743"/>
                  <a:pt x="5035622" y="1024540"/>
                  <a:pt x="4982347" y="1295446"/>
                </a:cubicBezTo>
                <a:cubicBezTo>
                  <a:pt x="5257537" y="1236303"/>
                  <a:pt x="5472380" y="1021506"/>
                  <a:pt x="5525656" y="750600"/>
                </a:cubicBezTo>
                <a:close/>
                <a:moveTo>
                  <a:pt x="4140754" y="750600"/>
                </a:moveTo>
                <a:cubicBezTo>
                  <a:pt x="4194030" y="1021506"/>
                  <a:pt x="4408873" y="1236303"/>
                  <a:pt x="4684063" y="1295446"/>
                </a:cubicBezTo>
                <a:cubicBezTo>
                  <a:pt x="4630788" y="1024540"/>
                  <a:pt x="4415944" y="809743"/>
                  <a:pt x="4140754" y="750600"/>
                </a:cubicBezTo>
                <a:close/>
                <a:moveTo>
                  <a:pt x="3833505" y="750600"/>
                </a:moveTo>
                <a:cubicBezTo>
                  <a:pt x="3558315" y="809743"/>
                  <a:pt x="3343471" y="1024540"/>
                  <a:pt x="3290196" y="1295446"/>
                </a:cubicBezTo>
                <a:cubicBezTo>
                  <a:pt x="3565386" y="1236303"/>
                  <a:pt x="3780229" y="1021506"/>
                  <a:pt x="3833505" y="750600"/>
                </a:cubicBezTo>
                <a:close/>
                <a:moveTo>
                  <a:pt x="2448603" y="750600"/>
                </a:moveTo>
                <a:cubicBezTo>
                  <a:pt x="2501879" y="1021506"/>
                  <a:pt x="2716722" y="1236303"/>
                  <a:pt x="2991912" y="1295446"/>
                </a:cubicBezTo>
                <a:cubicBezTo>
                  <a:pt x="2938637" y="1024540"/>
                  <a:pt x="2723793" y="809743"/>
                  <a:pt x="2448603" y="750600"/>
                </a:cubicBezTo>
                <a:close/>
                <a:moveTo>
                  <a:pt x="2141354" y="750600"/>
                </a:moveTo>
                <a:cubicBezTo>
                  <a:pt x="1866164" y="809743"/>
                  <a:pt x="1651320" y="1024540"/>
                  <a:pt x="1598045" y="1295446"/>
                </a:cubicBezTo>
                <a:cubicBezTo>
                  <a:pt x="1873235" y="1236303"/>
                  <a:pt x="2088078" y="1021506"/>
                  <a:pt x="2141354" y="750600"/>
                </a:cubicBezTo>
                <a:close/>
                <a:moveTo>
                  <a:pt x="756452" y="750600"/>
                </a:moveTo>
                <a:cubicBezTo>
                  <a:pt x="809728" y="1021506"/>
                  <a:pt x="1024571" y="1236303"/>
                  <a:pt x="1299761" y="1295446"/>
                </a:cubicBezTo>
                <a:cubicBezTo>
                  <a:pt x="1246486" y="1024540"/>
                  <a:pt x="1031642" y="809743"/>
                  <a:pt x="756452" y="750600"/>
                </a:cubicBezTo>
                <a:close/>
                <a:moveTo>
                  <a:pt x="12192000" y="647790"/>
                </a:moveTo>
                <a:lnTo>
                  <a:pt x="12192000" y="780838"/>
                </a:lnTo>
                <a:cubicBezTo>
                  <a:pt x="11966807" y="865550"/>
                  <a:pt x="11797421" y="1059155"/>
                  <a:pt x="11750953" y="1295446"/>
                </a:cubicBezTo>
                <a:cubicBezTo>
                  <a:pt x="11935988" y="1255679"/>
                  <a:pt x="12093739" y="1145540"/>
                  <a:pt x="12192000" y="994335"/>
                </a:cubicBezTo>
                <a:lnTo>
                  <a:pt x="12192000" y="1195909"/>
                </a:lnTo>
                <a:cubicBezTo>
                  <a:pt x="12071770" y="1314911"/>
                  <a:pt x="11914089" y="1397686"/>
                  <a:pt x="11737582" y="1426902"/>
                </a:cubicBezTo>
                <a:lnTo>
                  <a:pt x="11737466" y="1428050"/>
                </a:lnTo>
                <a:cubicBezTo>
                  <a:pt x="11732155" y="1429061"/>
                  <a:pt x="11726826" y="1430009"/>
                  <a:pt x="11721249" y="1429590"/>
                </a:cubicBezTo>
                <a:cubicBezTo>
                  <a:pt x="11690077" y="1435144"/>
                  <a:pt x="11658197" y="1438125"/>
                  <a:pt x="11625822" y="1438652"/>
                </a:cubicBezTo>
                <a:lnTo>
                  <a:pt x="11608704" y="1440278"/>
                </a:lnTo>
                <a:lnTo>
                  <a:pt x="11608678" y="1439783"/>
                </a:lnTo>
                <a:lnTo>
                  <a:pt x="11608179" y="1439816"/>
                </a:lnTo>
                <a:cubicBezTo>
                  <a:pt x="11607613" y="1436014"/>
                  <a:pt x="11607586" y="1432198"/>
                  <a:pt x="11607586" y="1428376"/>
                </a:cubicBezTo>
                <a:cubicBezTo>
                  <a:pt x="11607586" y="1422694"/>
                  <a:pt x="11607645" y="1417025"/>
                  <a:pt x="11608957" y="1411395"/>
                </a:cubicBezTo>
                <a:cubicBezTo>
                  <a:pt x="11608914" y="1380067"/>
                  <a:pt x="11611364" y="1349182"/>
                  <a:pt x="11616421" y="1318938"/>
                </a:cubicBezTo>
                <a:lnTo>
                  <a:pt x="11616961" y="1312248"/>
                </a:lnTo>
                <a:cubicBezTo>
                  <a:pt x="11617130" y="1312243"/>
                  <a:pt x="11617299" y="1312238"/>
                  <a:pt x="11617466" y="1312185"/>
                </a:cubicBezTo>
                <a:cubicBezTo>
                  <a:pt x="11662185" y="998329"/>
                  <a:pt x="11889463" y="741504"/>
                  <a:pt x="12192000" y="647790"/>
                </a:cubicBezTo>
                <a:close/>
                <a:moveTo>
                  <a:pt x="10767111" y="605769"/>
                </a:moveTo>
                <a:lnTo>
                  <a:pt x="10784198" y="607392"/>
                </a:lnTo>
                <a:cubicBezTo>
                  <a:pt x="10816584" y="607919"/>
                  <a:pt x="10848477" y="610900"/>
                  <a:pt x="10879660" y="616457"/>
                </a:cubicBezTo>
                <a:cubicBezTo>
                  <a:pt x="10885236" y="616038"/>
                  <a:pt x="10890564" y="616986"/>
                  <a:pt x="10895873" y="617996"/>
                </a:cubicBezTo>
                <a:lnTo>
                  <a:pt x="10895990" y="619144"/>
                </a:lnTo>
                <a:cubicBezTo>
                  <a:pt x="11254840" y="678542"/>
                  <a:pt x="11535879" y="959319"/>
                  <a:pt x="11586156" y="1312185"/>
                </a:cubicBezTo>
                <a:cubicBezTo>
                  <a:pt x="11586323" y="1312238"/>
                  <a:pt x="11586492" y="1312243"/>
                  <a:pt x="11586661" y="1312248"/>
                </a:cubicBezTo>
                <a:lnTo>
                  <a:pt x="11587201" y="1318938"/>
                </a:lnTo>
                <a:cubicBezTo>
                  <a:pt x="11592258" y="1349182"/>
                  <a:pt x="11594708" y="1380067"/>
                  <a:pt x="11594665" y="1411395"/>
                </a:cubicBezTo>
                <a:cubicBezTo>
                  <a:pt x="11595977" y="1417025"/>
                  <a:pt x="11596036" y="1422694"/>
                  <a:pt x="11596036" y="1428376"/>
                </a:cubicBezTo>
                <a:cubicBezTo>
                  <a:pt x="11596036" y="1432198"/>
                  <a:pt x="11596009" y="1436014"/>
                  <a:pt x="11595443" y="1439816"/>
                </a:cubicBezTo>
                <a:lnTo>
                  <a:pt x="11594944" y="1439783"/>
                </a:lnTo>
                <a:lnTo>
                  <a:pt x="11594918" y="1440278"/>
                </a:lnTo>
                <a:lnTo>
                  <a:pt x="11577800" y="1438652"/>
                </a:lnTo>
                <a:cubicBezTo>
                  <a:pt x="11545425" y="1438125"/>
                  <a:pt x="11513545" y="1435144"/>
                  <a:pt x="11482373" y="1429590"/>
                </a:cubicBezTo>
                <a:cubicBezTo>
                  <a:pt x="11476796" y="1430009"/>
                  <a:pt x="11471467" y="1429061"/>
                  <a:pt x="11466156" y="1428050"/>
                </a:cubicBezTo>
                <a:lnTo>
                  <a:pt x="11466040" y="1426902"/>
                </a:lnTo>
                <a:cubicBezTo>
                  <a:pt x="11107189" y="1367503"/>
                  <a:pt x="10826150" y="1086726"/>
                  <a:pt x="10775875" y="733861"/>
                </a:cubicBezTo>
                <a:cubicBezTo>
                  <a:pt x="10775707" y="733808"/>
                  <a:pt x="10775539" y="733803"/>
                  <a:pt x="10775369" y="733798"/>
                </a:cubicBezTo>
                <a:lnTo>
                  <a:pt x="10774831" y="727122"/>
                </a:lnTo>
                <a:cubicBezTo>
                  <a:pt x="10769772" y="696872"/>
                  <a:pt x="10767321" y="665981"/>
                  <a:pt x="10767364" y="634646"/>
                </a:cubicBezTo>
                <a:cubicBezTo>
                  <a:pt x="10766052" y="629018"/>
                  <a:pt x="10765993" y="623351"/>
                  <a:pt x="10765993" y="617670"/>
                </a:cubicBezTo>
                <a:lnTo>
                  <a:pt x="10766587" y="606230"/>
                </a:lnTo>
                <a:lnTo>
                  <a:pt x="10767085" y="606263"/>
                </a:lnTo>
                <a:close/>
                <a:moveTo>
                  <a:pt x="10744358" y="605769"/>
                </a:moveTo>
                <a:lnTo>
                  <a:pt x="10744384" y="606263"/>
                </a:lnTo>
                <a:lnTo>
                  <a:pt x="10744882" y="606230"/>
                </a:lnTo>
                <a:lnTo>
                  <a:pt x="10745476" y="617670"/>
                </a:lnTo>
                <a:cubicBezTo>
                  <a:pt x="10745476" y="623351"/>
                  <a:pt x="10745417" y="629018"/>
                  <a:pt x="10744105" y="634646"/>
                </a:cubicBezTo>
                <a:cubicBezTo>
                  <a:pt x="10744148" y="665981"/>
                  <a:pt x="10741697" y="696872"/>
                  <a:pt x="10736638" y="727122"/>
                </a:cubicBezTo>
                <a:lnTo>
                  <a:pt x="10736100" y="733798"/>
                </a:lnTo>
                <a:cubicBezTo>
                  <a:pt x="10735930" y="733803"/>
                  <a:pt x="10735762" y="733808"/>
                  <a:pt x="10735594" y="733861"/>
                </a:cubicBezTo>
                <a:cubicBezTo>
                  <a:pt x="10685319" y="1086726"/>
                  <a:pt x="10404280" y="1367503"/>
                  <a:pt x="10045429" y="1426902"/>
                </a:cubicBezTo>
                <a:lnTo>
                  <a:pt x="10045313" y="1428050"/>
                </a:lnTo>
                <a:cubicBezTo>
                  <a:pt x="10040002" y="1429061"/>
                  <a:pt x="10034673" y="1430009"/>
                  <a:pt x="10029096" y="1429590"/>
                </a:cubicBezTo>
                <a:cubicBezTo>
                  <a:pt x="9997924" y="1435144"/>
                  <a:pt x="9966044" y="1438125"/>
                  <a:pt x="9933669" y="1438652"/>
                </a:cubicBezTo>
                <a:lnTo>
                  <a:pt x="9916551" y="1440278"/>
                </a:lnTo>
                <a:lnTo>
                  <a:pt x="9916525" y="1439783"/>
                </a:lnTo>
                <a:lnTo>
                  <a:pt x="9916026" y="1439816"/>
                </a:lnTo>
                <a:cubicBezTo>
                  <a:pt x="9915460" y="1436014"/>
                  <a:pt x="9915433" y="1432198"/>
                  <a:pt x="9915433" y="1428376"/>
                </a:cubicBezTo>
                <a:cubicBezTo>
                  <a:pt x="9915433" y="1422694"/>
                  <a:pt x="9915492" y="1417025"/>
                  <a:pt x="9916804" y="1411395"/>
                </a:cubicBezTo>
                <a:cubicBezTo>
                  <a:pt x="9916761" y="1380067"/>
                  <a:pt x="9919211" y="1349182"/>
                  <a:pt x="9924268" y="1318938"/>
                </a:cubicBezTo>
                <a:lnTo>
                  <a:pt x="9924808" y="1312248"/>
                </a:lnTo>
                <a:cubicBezTo>
                  <a:pt x="9924977" y="1312243"/>
                  <a:pt x="9925146" y="1312238"/>
                  <a:pt x="9925314" y="1312185"/>
                </a:cubicBezTo>
                <a:cubicBezTo>
                  <a:pt x="9975590" y="959319"/>
                  <a:pt x="10256629" y="678542"/>
                  <a:pt x="10615479" y="619144"/>
                </a:cubicBezTo>
                <a:lnTo>
                  <a:pt x="10615596" y="617996"/>
                </a:lnTo>
                <a:cubicBezTo>
                  <a:pt x="10620905" y="616986"/>
                  <a:pt x="10626233" y="616038"/>
                  <a:pt x="10631809" y="616457"/>
                </a:cubicBezTo>
                <a:cubicBezTo>
                  <a:pt x="10662992" y="610900"/>
                  <a:pt x="10694885" y="607919"/>
                  <a:pt x="10727271" y="607392"/>
                </a:cubicBezTo>
                <a:close/>
                <a:moveTo>
                  <a:pt x="9074958" y="605769"/>
                </a:moveTo>
                <a:lnTo>
                  <a:pt x="9092045" y="607392"/>
                </a:lnTo>
                <a:cubicBezTo>
                  <a:pt x="9124431" y="607919"/>
                  <a:pt x="9156324" y="610900"/>
                  <a:pt x="9187507" y="616457"/>
                </a:cubicBezTo>
                <a:cubicBezTo>
                  <a:pt x="9193083" y="616038"/>
                  <a:pt x="9198411" y="616986"/>
                  <a:pt x="9203720" y="617996"/>
                </a:cubicBezTo>
                <a:lnTo>
                  <a:pt x="9203837" y="619144"/>
                </a:lnTo>
                <a:cubicBezTo>
                  <a:pt x="9562687" y="678542"/>
                  <a:pt x="9843726" y="959319"/>
                  <a:pt x="9894002" y="1312185"/>
                </a:cubicBezTo>
                <a:cubicBezTo>
                  <a:pt x="9894170" y="1312238"/>
                  <a:pt x="9894339" y="1312243"/>
                  <a:pt x="9894508" y="1312248"/>
                </a:cubicBezTo>
                <a:lnTo>
                  <a:pt x="9895048" y="1318938"/>
                </a:lnTo>
                <a:cubicBezTo>
                  <a:pt x="9900105" y="1349182"/>
                  <a:pt x="9902555" y="1380067"/>
                  <a:pt x="9902512" y="1411395"/>
                </a:cubicBezTo>
                <a:cubicBezTo>
                  <a:pt x="9903824" y="1417025"/>
                  <a:pt x="9903883" y="1422694"/>
                  <a:pt x="9903883" y="1428376"/>
                </a:cubicBezTo>
                <a:cubicBezTo>
                  <a:pt x="9903883" y="1432198"/>
                  <a:pt x="9903856" y="1436014"/>
                  <a:pt x="9903290" y="1439816"/>
                </a:cubicBezTo>
                <a:lnTo>
                  <a:pt x="9902791" y="1439783"/>
                </a:lnTo>
                <a:lnTo>
                  <a:pt x="9902765" y="1440278"/>
                </a:lnTo>
                <a:lnTo>
                  <a:pt x="9885647" y="1438652"/>
                </a:lnTo>
                <a:cubicBezTo>
                  <a:pt x="9853272" y="1438125"/>
                  <a:pt x="9821392" y="1435144"/>
                  <a:pt x="9790220" y="1429590"/>
                </a:cubicBezTo>
                <a:cubicBezTo>
                  <a:pt x="9784643" y="1430009"/>
                  <a:pt x="9779314" y="1429061"/>
                  <a:pt x="9774003" y="1428050"/>
                </a:cubicBezTo>
                <a:lnTo>
                  <a:pt x="9773887" y="1426902"/>
                </a:lnTo>
                <a:cubicBezTo>
                  <a:pt x="9415036" y="1367503"/>
                  <a:pt x="9133997" y="1086726"/>
                  <a:pt x="9083722" y="733861"/>
                </a:cubicBezTo>
                <a:cubicBezTo>
                  <a:pt x="9083554" y="733808"/>
                  <a:pt x="9083386" y="733803"/>
                  <a:pt x="9083216" y="733798"/>
                </a:cubicBezTo>
                <a:lnTo>
                  <a:pt x="9082678" y="727122"/>
                </a:lnTo>
                <a:cubicBezTo>
                  <a:pt x="9077619" y="696872"/>
                  <a:pt x="9075168" y="665981"/>
                  <a:pt x="9075211" y="634646"/>
                </a:cubicBezTo>
                <a:cubicBezTo>
                  <a:pt x="9073899" y="629018"/>
                  <a:pt x="9073840" y="623351"/>
                  <a:pt x="9073840" y="617670"/>
                </a:cubicBezTo>
                <a:lnTo>
                  <a:pt x="9074434" y="606230"/>
                </a:lnTo>
                <a:lnTo>
                  <a:pt x="9074932" y="606263"/>
                </a:lnTo>
                <a:close/>
                <a:moveTo>
                  <a:pt x="9052207" y="605769"/>
                </a:moveTo>
                <a:lnTo>
                  <a:pt x="9052233" y="606263"/>
                </a:lnTo>
                <a:lnTo>
                  <a:pt x="9052731" y="606230"/>
                </a:lnTo>
                <a:lnTo>
                  <a:pt x="9053325" y="617670"/>
                </a:lnTo>
                <a:cubicBezTo>
                  <a:pt x="9053325" y="623351"/>
                  <a:pt x="9053266" y="629018"/>
                  <a:pt x="9051954" y="634646"/>
                </a:cubicBezTo>
                <a:cubicBezTo>
                  <a:pt x="9051997" y="665981"/>
                  <a:pt x="9049546" y="696872"/>
                  <a:pt x="9044487" y="727122"/>
                </a:cubicBezTo>
                <a:lnTo>
                  <a:pt x="9043949" y="733798"/>
                </a:lnTo>
                <a:cubicBezTo>
                  <a:pt x="9043779" y="733803"/>
                  <a:pt x="9043611" y="733808"/>
                  <a:pt x="9043443" y="733861"/>
                </a:cubicBezTo>
                <a:cubicBezTo>
                  <a:pt x="8993168" y="1086726"/>
                  <a:pt x="8712129" y="1367503"/>
                  <a:pt x="8353278" y="1426902"/>
                </a:cubicBezTo>
                <a:lnTo>
                  <a:pt x="8353162" y="1428050"/>
                </a:lnTo>
                <a:cubicBezTo>
                  <a:pt x="8347851" y="1429061"/>
                  <a:pt x="8342522" y="1430009"/>
                  <a:pt x="8336945" y="1429590"/>
                </a:cubicBezTo>
                <a:cubicBezTo>
                  <a:pt x="8305773" y="1435144"/>
                  <a:pt x="8273893" y="1438125"/>
                  <a:pt x="8241519" y="1438652"/>
                </a:cubicBezTo>
                <a:lnTo>
                  <a:pt x="8224400" y="1440278"/>
                </a:lnTo>
                <a:lnTo>
                  <a:pt x="8224374" y="1439783"/>
                </a:lnTo>
                <a:lnTo>
                  <a:pt x="8223875" y="1439816"/>
                </a:lnTo>
                <a:cubicBezTo>
                  <a:pt x="8223309" y="1436014"/>
                  <a:pt x="8223282" y="1432198"/>
                  <a:pt x="8223282" y="1428376"/>
                </a:cubicBezTo>
                <a:cubicBezTo>
                  <a:pt x="8223282" y="1422694"/>
                  <a:pt x="8223341" y="1417025"/>
                  <a:pt x="8224653" y="1411395"/>
                </a:cubicBezTo>
                <a:cubicBezTo>
                  <a:pt x="8224611" y="1380067"/>
                  <a:pt x="8227060" y="1349182"/>
                  <a:pt x="8232117" y="1318938"/>
                </a:cubicBezTo>
                <a:lnTo>
                  <a:pt x="8232657" y="1312248"/>
                </a:lnTo>
                <a:cubicBezTo>
                  <a:pt x="8232826" y="1312243"/>
                  <a:pt x="8232995" y="1312238"/>
                  <a:pt x="8233163" y="1312185"/>
                </a:cubicBezTo>
                <a:cubicBezTo>
                  <a:pt x="8283439" y="959319"/>
                  <a:pt x="8564478" y="678542"/>
                  <a:pt x="8923328" y="619144"/>
                </a:cubicBezTo>
                <a:lnTo>
                  <a:pt x="8923445" y="617996"/>
                </a:lnTo>
                <a:cubicBezTo>
                  <a:pt x="8928754" y="616986"/>
                  <a:pt x="8934082" y="616038"/>
                  <a:pt x="8939658" y="616457"/>
                </a:cubicBezTo>
                <a:cubicBezTo>
                  <a:pt x="8970841" y="610900"/>
                  <a:pt x="9002734" y="607919"/>
                  <a:pt x="9035120" y="607392"/>
                </a:cubicBezTo>
                <a:close/>
                <a:moveTo>
                  <a:pt x="7382807" y="605769"/>
                </a:moveTo>
                <a:lnTo>
                  <a:pt x="7399895" y="607392"/>
                </a:lnTo>
                <a:cubicBezTo>
                  <a:pt x="7432280" y="607919"/>
                  <a:pt x="7464173" y="610900"/>
                  <a:pt x="7495356" y="616457"/>
                </a:cubicBezTo>
                <a:cubicBezTo>
                  <a:pt x="7500932" y="616038"/>
                  <a:pt x="7506260" y="616986"/>
                  <a:pt x="7511569" y="617996"/>
                </a:cubicBezTo>
                <a:lnTo>
                  <a:pt x="7511686" y="619144"/>
                </a:lnTo>
                <a:cubicBezTo>
                  <a:pt x="7870536" y="678542"/>
                  <a:pt x="8151575" y="959319"/>
                  <a:pt x="8201852" y="1312185"/>
                </a:cubicBezTo>
                <a:cubicBezTo>
                  <a:pt x="8202019" y="1312238"/>
                  <a:pt x="8202189" y="1312243"/>
                  <a:pt x="8202357" y="1312248"/>
                </a:cubicBezTo>
                <a:lnTo>
                  <a:pt x="8202898" y="1318938"/>
                </a:lnTo>
                <a:cubicBezTo>
                  <a:pt x="8207954" y="1349182"/>
                  <a:pt x="8210404" y="1380067"/>
                  <a:pt x="8210362" y="1411395"/>
                </a:cubicBezTo>
                <a:cubicBezTo>
                  <a:pt x="8211674" y="1417025"/>
                  <a:pt x="8211732" y="1422694"/>
                  <a:pt x="8211732" y="1428376"/>
                </a:cubicBezTo>
                <a:cubicBezTo>
                  <a:pt x="8211732" y="1432198"/>
                  <a:pt x="8211705" y="1436014"/>
                  <a:pt x="8211139" y="1439816"/>
                </a:cubicBezTo>
                <a:lnTo>
                  <a:pt x="8210640" y="1439783"/>
                </a:lnTo>
                <a:lnTo>
                  <a:pt x="8210614" y="1440278"/>
                </a:lnTo>
                <a:lnTo>
                  <a:pt x="8193496" y="1438652"/>
                </a:lnTo>
                <a:cubicBezTo>
                  <a:pt x="8161122" y="1438125"/>
                  <a:pt x="8129241" y="1435144"/>
                  <a:pt x="8098069" y="1429590"/>
                </a:cubicBezTo>
                <a:cubicBezTo>
                  <a:pt x="8092492" y="1430009"/>
                  <a:pt x="8087163" y="1429061"/>
                  <a:pt x="8081853" y="1428050"/>
                </a:cubicBezTo>
                <a:lnTo>
                  <a:pt x="8081737" y="1426902"/>
                </a:lnTo>
                <a:cubicBezTo>
                  <a:pt x="7722885" y="1367503"/>
                  <a:pt x="7441846" y="1086726"/>
                  <a:pt x="7391571" y="733861"/>
                </a:cubicBezTo>
                <a:cubicBezTo>
                  <a:pt x="7391403" y="733808"/>
                  <a:pt x="7391235" y="733803"/>
                  <a:pt x="7391065" y="733798"/>
                </a:cubicBezTo>
                <a:lnTo>
                  <a:pt x="7390527" y="727122"/>
                </a:lnTo>
                <a:cubicBezTo>
                  <a:pt x="7385468" y="696872"/>
                  <a:pt x="7383018" y="665981"/>
                  <a:pt x="7383060" y="634646"/>
                </a:cubicBezTo>
                <a:cubicBezTo>
                  <a:pt x="7381748" y="629018"/>
                  <a:pt x="7381689" y="623351"/>
                  <a:pt x="7381689" y="617670"/>
                </a:cubicBezTo>
                <a:lnTo>
                  <a:pt x="7382283" y="606230"/>
                </a:lnTo>
                <a:lnTo>
                  <a:pt x="7382781" y="606263"/>
                </a:lnTo>
                <a:close/>
                <a:moveTo>
                  <a:pt x="5690656" y="605769"/>
                </a:moveTo>
                <a:lnTo>
                  <a:pt x="5707743" y="607392"/>
                </a:lnTo>
                <a:cubicBezTo>
                  <a:pt x="5740129" y="607919"/>
                  <a:pt x="5772021" y="610900"/>
                  <a:pt x="5803205" y="616457"/>
                </a:cubicBezTo>
                <a:cubicBezTo>
                  <a:pt x="5808781" y="616038"/>
                  <a:pt x="5814109" y="616986"/>
                  <a:pt x="5819417" y="617996"/>
                </a:cubicBezTo>
                <a:lnTo>
                  <a:pt x="5819534" y="619144"/>
                </a:lnTo>
                <a:cubicBezTo>
                  <a:pt x="6178385" y="678542"/>
                  <a:pt x="6459424" y="959319"/>
                  <a:pt x="6509700" y="1312185"/>
                </a:cubicBezTo>
                <a:cubicBezTo>
                  <a:pt x="6509868" y="1312238"/>
                  <a:pt x="6510037" y="1312243"/>
                  <a:pt x="6510206" y="1312248"/>
                </a:cubicBezTo>
                <a:lnTo>
                  <a:pt x="6510746" y="1318938"/>
                </a:lnTo>
                <a:cubicBezTo>
                  <a:pt x="6515803" y="1349182"/>
                  <a:pt x="6518252" y="1380067"/>
                  <a:pt x="6518210" y="1411395"/>
                </a:cubicBezTo>
                <a:cubicBezTo>
                  <a:pt x="6519522" y="1417025"/>
                  <a:pt x="6519581" y="1422694"/>
                  <a:pt x="6519581" y="1428376"/>
                </a:cubicBezTo>
                <a:cubicBezTo>
                  <a:pt x="6519581" y="1432198"/>
                  <a:pt x="6519554" y="1436014"/>
                  <a:pt x="6518988" y="1439816"/>
                </a:cubicBezTo>
                <a:lnTo>
                  <a:pt x="6518489" y="1439783"/>
                </a:lnTo>
                <a:lnTo>
                  <a:pt x="6518463" y="1440278"/>
                </a:lnTo>
                <a:lnTo>
                  <a:pt x="6501344" y="1438652"/>
                </a:lnTo>
                <a:cubicBezTo>
                  <a:pt x="6468970" y="1438125"/>
                  <a:pt x="6437090" y="1435144"/>
                  <a:pt x="6405918" y="1429590"/>
                </a:cubicBezTo>
                <a:cubicBezTo>
                  <a:pt x="6400341" y="1430009"/>
                  <a:pt x="6395012" y="1429061"/>
                  <a:pt x="6389701" y="1428050"/>
                </a:cubicBezTo>
                <a:lnTo>
                  <a:pt x="6389585" y="1426902"/>
                </a:lnTo>
                <a:cubicBezTo>
                  <a:pt x="6030734" y="1367503"/>
                  <a:pt x="5749695" y="1086726"/>
                  <a:pt x="5699419" y="733861"/>
                </a:cubicBezTo>
                <a:cubicBezTo>
                  <a:pt x="5699252" y="733808"/>
                  <a:pt x="5699083" y="733803"/>
                  <a:pt x="5698914" y="733798"/>
                </a:cubicBezTo>
                <a:lnTo>
                  <a:pt x="5698375" y="727122"/>
                </a:lnTo>
                <a:cubicBezTo>
                  <a:pt x="5693317" y="696872"/>
                  <a:pt x="5690866" y="665981"/>
                  <a:pt x="5690908" y="634646"/>
                </a:cubicBezTo>
                <a:cubicBezTo>
                  <a:pt x="5689596" y="629018"/>
                  <a:pt x="5689538" y="623351"/>
                  <a:pt x="5689538" y="617670"/>
                </a:cubicBezTo>
                <a:lnTo>
                  <a:pt x="5690132" y="606230"/>
                </a:lnTo>
                <a:lnTo>
                  <a:pt x="5690630" y="606263"/>
                </a:lnTo>
                <a:close/>
                <a:moveTo>
                  <a:pt x="5667905" y="605769"/>
                </a:moveTo>
                <a:lnTo>
                  <a:pt x="5667931" y="606263"/>
                </a:lnTo>
                <a:lnTo>
                  <a:pt x="5668429" y="606230"/>
                </a:lnTo>
                <a:lnTo>
                  <a:pt x="5669023" y="617670"/>
                </a:lnTo>
                <a:cubicBezTo>
                  <a:pt x="5669023" y="623351"/>
                  <a:pt x="5668964" y="629018"/>
                  <a:pt x="5667652" y="634646"/>
                </a:cubicBezTo>
                <a:cubicBezTo>
                  <a:pt x="5667694" y="665981"/>
                  <a:pt x="5665244" y="696872"/>
                  <a:pt x="5660185" y="727122"/>
                </a:cubicBezTo>
                <a:lnTo>
                  <a:pt x="5659647" y="733798"/>
                </a:lnTo>
                <a:cubicBezTo>
                  <a:pt x="5659477" y="733803"/>
                  <a:pt x="5659309" y="733808"/>
                  <a:pt x="5659141" y="733861"/>
                </a:cubicBezTo>
                <a:cubicBezTo>
                  <a:pt x="5608866" y="1086726"/>
                  <a:pt x="5327827" y="1367503"/>
                  <a:pt x="4968975" y="1426902"/>
                </a:cubicBezTo>
                <a:lnTo>
                  <a:pt x="4968859" y="1428050"/>
                </a:lnTo>
                <a:cubicBezTo>
                  <a:pt x="4963549" y="1429061"/>
                  <a:pt x="4958220" y="1430009"/>
                  <a:pt x="4952643" y="1429590"/>
                </a:cubicBezTo>
                <a:cubicBezTo>
                  <a:pt x="4921471" y="1435144"/>
                  <a:pt x="4889590" y="1438125"/>
                  <a:pt x="4857216" y="1438652"/>
                </a:cubicBezTo>
                <a:lnTo>
                  <a:pt x="4840098" y="1440278"/>
                </a:lnTo>
                <a:lnTo>
                  <a:pt x="4840072" y="1439783"/>
                </a:lnTo>
                <a:lnTo>
                  <a:pt x="4839573" y="1439816"/>
                </a:lnTo>
                <a:cubicBezTo>
                  <a:pt x="4839007" y="1436014"/>
                  <a:pt x="4838980" y="1432198"/>
                  <a:pt x="4838980" y="1428376"/>
                </a:cubicBezTo>
                <a:cubicBezTo>
                  <a:pt x="4838980" y="1422694"/>
                  <a:pt x="4839038" y="1417025"/>
                  <a:pt x="4840350" y="1411395"/>
                </a:cubicBezTo>
                <a:cubicBezTo>
                  <a:pt x="4840308" y="1380067"/>
                  <a:pt x="4842758" y="1349182"/>
                  <a:pt x="4847814" y="1318938"/>
                </a:cubicBezTo>
                <a:lnTo>
                  <a:pt x="4848355" y="1312248"/>
                </a:lnTo>
                <a:cubicBezTo>
                  <a:pt x="4848523" y="1312243"/>
                  <a:pt x="4848693" y="1312238"/>
                  <a:pt x="4848860" y="1312185"/>
                </a:cubicBezTo>
                <a:cubicBezTo>
                  <a:pt x="4899137" y="959319"/>
                  <a:pt x="5180176" y="678542"/>
                  <a:pt x="5539026" y="619144"/>
                </a:cubicBezTo>
                <a:lnTo>
                  <a:pt x="5539143" y="617996"/>
                </a:lnTo>
                <a:cubicBezTo>
                  <a:pt x="5544452" y="616986"/>
                  <a:pt x="5549780" y="616038"/>
                  <a:pt x="5555356" y="616457"/>
                </a:cubicBezTo>
                <a:cubicBezTo>
                  <a:pt x="5586539" y="610900"/>
                  <a:pt x="5618432" y="607919"/>
                  <a:pt x="5650817" y="607392"/>
                </a:cubicBezTo>
                <a:close/>
                <a:moveTo>
                  <a:pt x="3998505" y="605769"/>
                </a:moveTo>
                <a:lnTo>
                  <a:pt x="4015592" y="607392"/>
                </a:lnTo>
                <a:cubicBezTo>
                  <a:pt x="4047978" y="607919"/>
                  <a:pt x="4079870" y="610900"/>
                  <a:pt x="4111054" y="616457"/>
                </a:cubicBezTo>
                <a:cubicBezTo>
                  <a:pt x="4116630" y="616038"/>
                  <a:pt x="4121958" y="616986"/>
                  <a:pt x="4127266" y="617996"/>
                </a:cubicBezTo>
                <a:lnTo>
                  <a:pt x="4127384" y="619144"/>
                </a:lnTo>
                <a:cubicBezTo>
                  <a:pt x="4486234" y="678542"/>
                  <a:pt x="4767273" y="959319"/>
                  <a:pt x="4817549" y="1312185"/>
                </a:cubicBezTo>
                <a:cubicBezTo>
                  <a:pt x="4817717" y="1312238"/>
                  <a:pt x="4817886" y="1312243"/>
                  <a:pt x="4818055" y="1312248"/>
                </a:cubicBezTo>
                <a:lnTo>
                  <a:pt x="4818595" y="1318938"/>
                </a:lnTo>
                <a:cubicBezTo>
                  <a:pt x="4823652" y="1349182"/>
                  <a:pt x="4826101" y="1380067"/>
                  <a:pt x="4826059" y="1411395"/>
                </a:cubicBezTo>
                <a:cubicBezTo>
                  <a:pt x="4827371" y="1417025"/>
                  <a:pt x="4827430" y="1422694"/>
                  <a:pt x="4827430" y="1428376"/>
                </a:cubicBezTo>
                <a:cubicBezTo>
                  <a:pt x="4827430" y="1432198"/>
                  <a:pt x="4827403" y="1436014"/>
                  <a:pt x="4826837" y="1439816"/>
                </a:cubicBezTo>
                <a:lnTo>
                  <a:pt x="4826338" y="1439783"/>
                </a:lnTo>
                <a:lnTo>
                  <a:pt x="4826312" y="1440278"/>
                </a:lnTo>
                <a:lnTo>
                  <a:pt x="4809193" y="1438652"/>
                </a:lnTo>
                <a:cubicBezTo>
                  <a:pt x="4776819" y="1438125"/>
                  <a:pt x="4744939" y="1435144"/>
                  <a:pt x="4713767" y="1429590"/>
                </a:cubicBezTo>
                <a:cubicBezTo>
                  <a:pt x="4708190" y="1430009"/>
                  <a:pt x="4702861" y="1429061"/>
                  <a:pt x="4697550" y="1428050"/>
                </a:cubicBezTo>
                <a:lnTo>
                  <a:pt x="4697434" y="1426902"/>
                </a:lnTo>
                <a:cubicBezTo>
                  <a:pt x="4338583" y="1367503"/>
                  <a:pt x="4057544" y="1086726"/>
                  <a:pt x="4007268" y="733861"/>
                </a:cubicBezTo>
                <a:cubicBezTo>
                  <a:pt x="4007101" y="733808"/>
                  <a:pt x="4006932" y="733803"/>
                  <a:pt x="4006763" y="733798"/>
                </a:cubicBezTo>
                <a:lnTo>
                  <a:pt x="4006225" y="727122"/>
                </a:lnTo>
                <a:cubicBezTo>
                  <a:pt x="4001166" y="696872"/>
                  <a:pt x="3998715" y="665981"/>
                  <a:pt x="3998757" y="634646"/>
                </a:cubicBezTo>
                <a:cubicBezTo>
                  <a:pt x="3997445" y="629018"/>
                  <a:pt x="3997387" y="623351"/>
                  <a:pt x="3997387" y="617670"/>
                </a:cubicBezTo>
                <a:lnTo>
                  <a:pt x="3997981" y="606230"/>
                </a:lnTo>
                <a:lnTo>
                  <a:pt x="3998479" y="606263"/>
                </a:lnTo>
                <a:close/>
                <a:moveTo>
                  <a:pt x="3975754" y="605769"/>
                </a:moveTo>
                <a:lnTo>
                  <a:pt x="3975780" y="606263"/>
                </a:lnTo>
                <a:lnTo>
                  <a:pt x="3976278" y="606230"/>
                </a:lnTo>
                <a:lnTo>
                  <a:pt x="3976872" y="617670"/>
                </a:lnTo>
                <a:cubicBezTo>
                  <a:pt x="3976872" y="623351"/>
                  <a:pt x="3976813" y="629018"/>
                  <a:pt x="3975501" y="634646"/>
                </a:cubicBezTo>
                <a:cubicBezTo>
                  <a:pt x="3975543" y="665981"/>
                  <a:pt x="3973093" y="696872"/>
                  <a:pt x="3968034" y="727122"/>
                </a:cubicBezTo>
                <a:lnTo>
                  <a:pt x="3967496" y="733798"/>
                </a:lnTo>
                <a:cubicBezTo>
                  <a:pt x="3967326" y="733803"/>
                  <a:pt x="3967158" y="733808"/>
                  <a:pt x="3966990" y="733861"/>
                </a:cubicBezTo>
                <a:cubicBezTo>
                  <a:pt x="3916715" y="1086726"/>
                  <a:pt x="3635676" y="1367503"/>
                  <a:pt x="3276825" y="1426902"/>
                </a:cubicBezTo>
                <a:lnTo>
                  <a:pt x="3276708" y="1428050"/>
                </a:lnTo>
                <a:cubicBezTo>
                  <a:pt x="3271398" y="1429061"/>
                  <a:pt x="3266069" y="1430009"/>
                  <a:pt x="3260492" y="1429590"/>
                </a:cubicBezTo>
                <a:cubicBezTo>
                  <a:pt x="3229320" y="1435144"/>
                  <a:pt x="3197440" y="1438125"/>
                  <a:pt x="3165065" y="1438652"/>
                </a:cubicBezTo>
                <a:lnTo>
                  <a:pt x="3147947" y="1440278"/>
                </a:lnTo>
                <a:lnTo>
                  <a:pt x="3147921" y="1439783"/>
                </a:lnTo>
                <a:lnTo>
                  <a:pt x="3147422" y="1439816"/>
                </a:lnTo>
                <a:cubicBezTo>
                  <a:pt x="3146856" y="1436014"/>
                  <a:pt x="3146829" y="1432198"/>
                  <a:pt x="3146829" y="1428376"/>
                </a:cubicBezTo>
                <a:cubicBezTo>
                  <a:pt x="3146829" y="1422694"/>
                  <a:pt x="3146887" y="1417025"/>
                  <a:pt x="3148199" y="1411395"/>
                </a:cubicBezTo>
                <a:cubicBezTo>
                  <a:pt x="3148157" y="1380067"/>
                  <a:pt x="3150607" y="1349182"/>
                  <a:pt x="3155663" y="1318938"/>
                </a:cubicBezTo>
                <a:lnTo>
                  <a:pt x="3156204" y="1312248"/>
                </a:lnTo>
                <a:cubicBezTo>
                  <a:pt x="3156372" y="1312243"/>
                  <a:pt x="3156542" y="1312238"/>
                  <a:pt x="3156709" y="1312185"/>
                </a:cubicBezTo>
                <a:cubicBezTo>
                  <a:pt x="3206986" y="959319"/>
                  <a:pt x="3488025" y="678542"/>
                  <a:pt x="3846875" y="619144"/>
                </a:cubicBezTo>
                <a:lnTo>
                  <a:pt x="3846992" y="617996"/>
                </a:lnTo>
                <a:cubicBezTo>
                  <a:pt x="3852301" y="616986"/>
                  <a:pt x="3857629" y="616038"/>
                  <a:pt x="3863205" y="616457"/>
                </a:cubicBezTo>
                <a:cubicBezTo>
                  <a:pt x="3894388" y="610900"/>
                  <a:pt x="3926281" y="607919"/>
                  <a:pt x="3958666" y="607392"/>
                </a:cubicBezTo>
                <a:close/>
                <a:moveTo>
                  <a:pt x="2306354" y="605769"/>
                </a:moveTo>
                <a:lnTo>
                  <a:pt x="2323441" y="607392"/>
                </a:lnTo>
                <a:cubicBezTo>
                  <a:pt x="2355827" y="607919"/>
                  <a:pt x="2387719" y="610900"/>
                  <a:pt x="2418903" y="616457"/>
                </a:cubicBezTo>
                <a:cubicBezTo>
                  <a:pt x="2424479" y="616038"/>
                  <a:pt x="2429807" y="616986"/>
                  <a:pt x="2435115" y="617996"/>
                </a:cubicBezTo>
                <a:lnTo>
                  <a:pt x="2435233" y="619144"/>
                </a:lnTo>
                <a:cubicBezTo>
                  <a:pt x="2794083" y="678542"/>
                  <a:pt x="3075122" y="959319"/>
                  <a:pt x="3125398" y="1312185"/>
                </a:cubicBezTo>
                <a:cubicBezTo>
                  <a:pt x="3125566" y="1312238"/>
                  <a:pt x="3125735" y="1312243"/>
                  <a:pt x="3125904" y="1312248"/>
                </a:cubicBezTo>
                <a:lnTo>
                  <a:pt x="3126444" y="1318938"/>
                </a:lnTo>
                <a:cubicBezTo>
                  <a:pt x="3131501" y="1349182"/>
                  <a:pt x="3133950" y="1380067"/>
                  <a:pt x="3133908" y="1411395"/>
                </a:cubicBezTo>
                <a:cubicBezTo>
                  <a:pt x="3135220" y="1417025"/>
                  <a:pt x="3135279" y="1422694"/>
                  <a:pt x="3135279" y="1428376"/>
                </a:cubicBezTo>
                <a:cubicBezTo>
                  <a:pt x="3135279" y="1432198"/>
                  <a:pt x="3135252" y="1436014"/>
                  <a:pt x="3134686" y="1439816"/>
                </a:cubicBezTo>
                <a:lnTo>
                  <a:pt x="3134187" y="1439783"/>
                </a:lnTo>
                <a:lnTo>
                  <a:pt x="3134161" y="1440278"/>
                </a:lnTo>
                <a:lnTo>
                  <a:pt x="3117042" y="1438652"/>
                </a:lnTo>
                <a:cubicBezTo>
                  <a:pt x="3084668" y="1438125"/>
                  <a:pt x="3052788" y="1435144"/>
                  <a:pt x="3021616" y="1429590"/>
                </a:cubicBezTo>
                <a:cubicBezTo>
                  <a:pt x="3016039" y="1430009"/>
                  <a:pt x="3010710" y="1429061"/>
                  <a:pt x="3005399" y="1428050"/>
                </a:cubicBezTo>
                <a:lnTo>
                  <a:pt x="3005283" y="1426902"/>
                </a:lnTo>
                <a:cubicBezTo>
                  <a:pt x="2646432" y="1367503"/>
                  <a:pt x="2365393" y="1086726"/>
                  <a:pt x="2315117" y="733861"/>
                </a:cubicBezTo>
                <a:cubicBezTo>
                  <a:pt x="2314950" y="733808"/>
                  <a:pt x="2314781" y="733803"/>
                  <a:pt x="2314612" y="733798"/>
                </a:cubicBezTo>
                <a:lnTo>
                  <a:pt x="2314074" y="727122"/>
                </a:lnTo>
                <a:cubicBezTo>
                  <a:pt x="2309015" y="696872"/>
                  <a:pt x="2306564" y="665981"/>
                  <a:pt x="2306606" y="634646"/>
                </a:cubicBezTo>
                <a:cubicBezTo>
                  <a:pt x="2305294" y="629018"/>
                  <a:pt x="2305236" y="623351"/>
                  <a:pt x="2305236" y="617670"/>
                </a:cubicBezTo>
                <a:lnTo>
                  <a:pt x="2305830" y="606230"/>
                </a:lnTo>
                <a:lnTo>
                  <a:pt x="2306328" y="606263"/>
                </a:lnTo>
                <a:close/>
                <a:moveTo>
                  <a:pt x="2283603" y="605769"/>
                </a:moveTo>
                <a:lnTo>
                  <a:pt x="2283629" y="606263"/>
                </a:lnTo>
                <a:lnTo>
                  <a:pt x="2284127" y="606230"/>
                </a:lnTo>
                <a:lnTo>
                  <a:pt x="2284721" y="617670"/>
                </a:lnTo>
                <a:cubicBezTo>
                  <a:pt x="2284721" y="623351"/>
                  <a:pt x="2284662" y="629018"/>
                  <a:pt x="2283350" y="634646"/>
                </a:cubicBezTo>
                <a:cubicBezTo>
                  <a:pt x="2283392" y="665981"/>
                  <a:pt x="2280942" y="696872"/>
                  <a:pt x="2275883" y="727122"/>
                </a:cubicBezTo>
                <a:lnTo>
                  <a:pt x="2275345" y="733798"/>
                </a:lnTo>
                <a:cubicBezTo>
                  <a:pt x="2275175" y="733803"/>
                  <a:pt x="2275007" y="733808"/>
                  <a:pt x="2274839" y="733861"/>
                </a:cubicBezTo>
                <a:cubicBezTo>
                  <a:pt x="2224564" y="1086726"/>
                  <a:pt x="1943525" y="1367503"/>
                  <a:pt x="1584673" y="1426902"/>
                </a:cubicBezTo>
                <a:lnTo>
                  <a:pt x="1584557" y="1428050"/>
                </a:lnTo>
                <a:cubicBezTo>
                  <a:pt x="1579247" y="1429061"/>
                  <a:pt x="1573918" y="1430009"/>
                  <a:pt x="1568341" y="1429590"/>
                </a:cubicBezTo>
                <a:cubicBezTo>
                  <a:pt x="1537169" y="1435144"/>
                  <a:pt x="1505289" y="1438125"/>
                  <a:pt x="1472914" y="1438652"/>
                </a:cubicBezTo>
                <a:lnTo>
                  <a:pt x="1455796" y="1440278"/>
                </a:lnTo>
                <a:lnTo>
                  <a:pt x="1455770" y="1439783"/>
                </a:lnTo>
                <a:lnTo>
                  <a:pt x="1455271" y="1439816"/>
                </a:lnTo>
                <a:cubicBezTo>
                  <a:pt x="1454705" y="1436014"/>
                  <a:pt x="1454678" y="1432198"/>
                  <a:pt x="1454678" y="1428376"/>
                </a:cubicBezTo>
                <a:cubicBezTo>
                  <a:pt x="1454678" y="1422694"/>
                  <a:pt x="1454736" y="1417025"/>
                  <a:pt x="1456048" y="1411395"/>
                </a:cubicBezTo>
                <a:cubicBezTo>
                  <a:pt x="1456006" y="1380067"/>
                  <a:pt x="1458456" y="1349182"/>
                  <a:pt x="1463513" y="1318938"/>
                </a:cubicBezTo>
                <a:lnTo>
                  <a:pt x="1464053" y="1312248"/>
                </a:lnTo>
                <a:cubicBezTo>
                  <a:pt x="1464221" y="1312243"/>
                  <a:pt x="1464391" y="1312238"/>
                  <a:pt x="1464558" y="1312185"/>
                </a:cubicBezTo>
                <a:cubicBezTo>
                  <a:pt x="1514835" y="959319"/>
                  <a:pt x="1795874" y="678542"/>
                  <a:pt x="2154724" y="619144"/>
                </a:cubicBezTo>
                <a:lnTo>
                  <a:pt x="2154841" y="617996"/>
                </a:lnTo>
                <a:cubicBezTo>
                  <a:pt x="2160150" y="616986"/>
                  <a:pt x="2165478" y="616038"/>
                  <a:pt x="2171054" y="616457"/>
                </a:cubicBezTo>
                <a:cubicBezTo>
                  <a:pt x="2202237" y="610900"/>
                  <a:pt x="2234130" y="607919"/>
                  <a:pt x="2266515" y="607392"/>
                </a:cubicBezTo>
                <a:close/>
                <a:moveTo>
                  <a:pt x="614203" y="605769"/>
                </a:moveTo>
                <a:lnTo>
                  <a:pt x="631290" y="607392"/>
                </a:lnTo>
                <a:cubicBezTo>
                  <a:pt x="663676" y="607919"/>
                  <a:pt x="695568" y="610900"/>
                  <a:pt x="726752" y="616457"/>
                </a:cubicBezTo>
                <a:cubicBezTo>
                  <a:pt x="732328" y="616038"/>
                  <a:pt x="737656" y="616986"/>
                  <a:pt x="742964" y="617996"/>
                </a:cubicBezTo>
                <a:lnTo>
                  <a:pt x="743081" y="619144"/>
                </a:lnTo>
                <a:cubicBezTo>
                  <a:pt x="1101932" y="678542"/>
                  <a:pt x="1382971" y="959319"/>
                  <a:pt x="1433247" y="1312185"/>
                </a:cubicBezTo>
                <a:cubicBezTo>
                  <a:pt x="1433415" y="1312238"/>
                  <a:pt x="1433584" y="1312243"/>
                  <a:pt x="1433753" y="1312248"/>
                </a:cubicBezTo>
                <a:lnTo>
                  <a:pt x="1434293" y="1318938"/>
                </a:lnTo>
                <a:cubicBezTo>
                  <a:pt x="1439350" y="1349182"/>
                  <a:pt x="1441799" y="1380067"/>
                  <a:pt x="1441757" y="1411395"/>
                </a:cubicBezTo>
                <a:cubicBezTo>
                  <a:pt x="1443069" y="1417025"/>
                  <a:pt x="1443128" y="1422694"/>
                  <a:pt x="1443128" y="1428376"/>
                </a:cubicBezTo>
                <a:cubicBezTo>
                  <a:pt x="1443128" y="1432198"/>
                  <a:pt x="1443101" y="1436014"/>
                  <a:pt x="1442535" y="1439816"/>
                </a:cubicBezTo>
                <a:lnTo>
                  <a:pt x="1442036" y="1439783"/>
                </a:lnTo>
                <a:lnTo>
                  <a:pt x="1442010" y="1440278"/>
                </a:lnTo>
                <a:lnTo>
                  <a:pt x="1424891" y="1438652"/>
                </a:lnTo>
                <a:cubicBezTo>
                  <a:pt x="1392517" y="1438125"/>
                  <a:pt x="1360637" y="1435144"/>
                  <a:pt x="1329465" y="1429590"/>
                </a:cubicBezTo>
                <a:cubicBezTo>
                  <a:pt x="1323888" y="1430009"/>
                  <a:pt x="1318559" y="1429061"/>
                  <a:pt x="1313248" y="1428050"/>
                </a:cubicBezTo>
                <a:lnTo>
                  <a:pt x="1313132" y="1426902"/>
                </a:lnTo>
                <a:cubicBezTo>
                  <a:pt x="954281" y="1367503"/>
                  <a:pt x="673242" y="1086726"/>
                  <a:pt x="622966" y="733861"/>
                </a:cubicBezTo>
                <a:cubicBezTo>
                  <a:pt x="622799" y="733808"/>
                  <a:pt x="622630" y="733803"/>
                  <a:pt x="622461" y="733798"/>
                </a:cubicBezTo>
                <a:lnTo>
                  <a:pt x="621923" y="727122"/>
                </a:lnTo>
                <a:cubicBezTo>
                  <a:pt x="616864" y="696872"/>
                  <a:pt x="614413" y="665981"/>
                  <a:pt x="614455" y="634646"/>
                </a:cubicBezTo>
                <a:cubicBezTo>
                  <a:pt x="613143" y="629018"/>
                  <a:pt x="613085" y="623351"/>
                  <a:pt x="613085" y="617670"/>
                </a:cubicBezTo>
                <a:lnTo>
                  <a:pt x="613679" y="606230"/>
                </a:lnTo>
                <a:lnTo>
                  <a:pt x="614177" y="606263"/>
                </a:lnTo>
                <a:close/>
                <a:moveTo>
                  <a:pt x="7360056" y="605769"/>
                </a:moveTo>
                <a:lnTo>
                  <a:pt x="7360082" y="606263"/>
                </a:lnTo>
                <a:lnTo>
                  <a:pt x="7360580" y="606230"/>
                </a:lnTo>
                <a:lnTo>
                  <a:pt x="7361174" y="617670"/>
                </a:lnTo>
                <a:cubicBezTo>
                  <a:pt x="7361174" y="623351"/>
                  <a:pt x="7361116" y="629018"/>
                  <a:pt x="7359804" y="634646"/>
                </a:cubicBezTo>
                <a:cubicBezTo>
                  <a:pt x="7359846" y="665981"/>
                  <a:pt x="7357395" y="696872"/>
                  <a:pt x="7352337" y="727122"/>
                </a:cubicBezTo>
                <a:lnTo>
                  <a:pt x="7351798" y="733798"/>
                </a:lnTo>
                <a:cubicBezTo>
                  <a:pt x="7351629" y="733803"/>
                  <a:pt x="7351460" y="733808"/>
                  <a:pt x="7351293" y="733861"/>
                </a:cubicBezTo>
                <a:cubicBezTo>
                  <a:pt x="7301017" y="1086726"/>
                  <a:pt x="7019978" y="1367503"/>
                  <a:pt x="6661127" y="1426902"/>
                </a:cubicBezTo>
                <a:lnTo>
                  <a:pt x="6661011" y="1428050"/>
                </a:lnTo>
                <a:cubicBezTo>
                  <a:pt x="6655700" y="1429061"/>
                  <a:pt x="6650371" y="1430009"/>
                  <a:pt x="6644794" y="1429590"/>
                </a:cubicBezTo>
                <a:cubicBezTo>
                  <a:pt x="6613622" y="1435144"/>
                  <a:pt x="6581742" y="1438125"/>
                  <a:pt x="6549368" y="1438652"/>
                </a:cubicBezTo>
                <a:lnTo>
                  <a:pt x="6532249" y="1440278"/>
                </a:lnTo>
                <a:lnTo>
                  <a:pt x="6532223" y="1439783"/>
                </a:lnTo>
                <a:lnTo>
                  <a:pt x="6531724" y="1439816"/>
                </a:lnTo>
                <a:cubicBezTo>
                  <a:pt x="6531158" y="1436014"/>
                  <a:pt x="6531131" y="1432198"/>
                  <a:pt x="6531131" y="1428376"/>
                </a:cubicBezTo>
                <a:cubicBezTo>
                  <a:pt x="6531131" y="1422694"/>
                  <a:pt x="6531190" y="1417025"/>
                  <a:pt x="6532502" y="1411395"/>
                </a:cubicBezTo>
                <a:cubicBezTo>
                  <a:pt x="6532460" y="1380067"/>
                  <a:pt x="6534909" y="1349182"/>
                  <a:pt x="6539966" y="1318938"/>
                </a:cubicBezTo>
                <a:lnTo>
                  <a:pt x="6540506" y="1312248"/>
                </a:lnTo>
                <a:cubicBezTo>
                  <a:pt x="6540675" y="1312243"/>
                  <a:pt x="6540844" y="1312238"/>
                  <a:pt x="6541012" y="1312185"/>
                </a:cubicBezTo>
                <a:cubicBezTo>
                  <a:pt x="6591288" y="959319"/>
                  <a:pt x="6872327" y="678542"/>
                  <a:pt x="7231178" y="619144"/>
                </a:cubicBezTo>
                <a:lnTo>
                  <a:pt x="7231295" y="617996"/>
                </a:lnTo>
                <a:cubicBezTo>
                  <a:pt x="7236603" y="616986"/>
                  <a:pt x="7241931" y="616038"/>
                  <a:pt x="7247507" y="616457"/>
                </a:cubicBezTo>
                <a:cubicBezTo>
                  <a:pt x="7278691" y="610900"/>
                  <a:pt x="7310583" y="607919"/>
                  <a:pt x="7342969" y="607392"/>
                </a:cubicBezTo>
                <a:close/>
                <a:moveTo>
                  <a:pt x="591452" y="605769"/>
                </a:moveTo>
                <a:lnTo>
                  <a:pt x="591478" y="606263"/>
                </a:lnTo>
                <a:lnTo>
                  <a:pt x="591976" y="606230"/>
                </a:lnTo>
                <a:lnTo>
                  <a:pt x="592570" y="617670"/>
                </a:lnTo>
                <a:cubicBezTo>
                  <a:pt x="592570" y="623351"/>
                  <a:pt x="592511" y="629018"/>
                  <a:pt x="591199" y="634646"/>
                </a:cubicBezTo>
                <a:cubicBezTo>
                  <a:pt x="591242" y="665981"/>
                  <a:pt x="588791" y="696872"/>
                  <a:pt x="583732" y="727122"/>
                </a:cubicBezTo>
                <a:lnTo>
                  <a:pt x="583194" y="733798"/>
                </a:lnTo>
                <a:cubicBezTo>
                  <a:pt x="583024" y="733803"/>
                  <a:pt x="582856" y="733808"/>
                  <a:pt x="582689" y="733861"/>
                </a:cubicBezTo>
                <a:cubicBezTo>
                  <a:pt x="537576" y="1050490"/>
                  <a:pt x="306662" y="1309076"/>
                  <a:pt x="0" y="1400276"/>
                </a:cubicBezTo>
                <a:lnTo>
                  <a:pt x="0" y="1267938"/>
                </a:lnTo>
                <a:cubicBezTo>
                  <a:pt x="229298" y="1185101"/>
                  <a:pt x="402181" y="989705"/>
                  <a:pt x="449203" y="750600"/>
                </a:cubicBezTo>
                <a:cubicBezTo>
                  <a:pt x="258971" y="791484"/>
                  <a:pt x="97576" y="906749"/>
                  <a:pt x="0" y="1064489"/>
                </a:cubicBezTo>
                <a:lnTo>
                  <a:pt x="0" y="857695"/>
                </a:lnTo>
                <a:cubicBezTo>
                  <a:pt x="121484" y="734788"/>
                  <a:pt x="282199" y="649000"/>
                  <a:pt x="462573" y="619144"/>
                </a:cubicBezTo>
                <a:lnTo>
                  <a:pt x="462690" y="617996"/>
                </a:lnTo>
                <a:cubicBezTo>
                  <a:pt x="467999" y="616986"/>
                  <a:pt x="473327" y="616038"/>
                  <a:pt x="478903" y="616457"/>
                </a:cubicBezTo>
                <a:cubicBezTo>
                  <a:pt x="510086" y="610900"/>
                  <a:pt x="541979" y="607919"/>
                  <a:pt x="574365" y="607392"/>
                </a:cubicBezTo>
                <a:close/>
                <a:moveTo>
                  <a:pt x="11969013" y="0"/>
                </a:moveTo>
                <a:lnTo>
                  <a:pt x="12180097" y="0"/>
                </a:lnTo>
                <a:cubicBezTo>
                  <a:pt x="12184579" y="2797"/>
                  <a:pt x="12188307" y="6390"/>
                  <a:pt x="12192000" y="10016"/>
                </a:cubicBezTo>
                <a:lnTo>
                  <a:pt x="12192000" y="210008"/>
                </a:lnTo>
                <a:cubicBezTo>
                  <a:pt x="12135666" y="124006"/>
                  <a:pt x="12059786" y="51396"/>
                  <a:pt x="11969013" y="0"/>
                </a:cubicBezTo>
                <a:close/>
                <a:moveTo>
                  <a:pt x="11640695" y="0"/>
                </a:moveTo>
                <a:lnTo>
                  <a:pt x="11775234" y="0"/>
                </a:lnTo>
                <a:cubicBezTo>
                  <a:pt x="11842228" y="193636"/>
                  <a:pt x="11995970" y="348667"/>
                  <a:pt x="12192000" y="421829"/>
                </a:cubicBezTo>
                <a:lnTo>
                  <a:pt x="12192000" y="553832"/>
                </a:lnTo>
                <a:cubicBezTo>
                  <a:pt x="11924422" y="471599"/>
                  <a:pt x="11715712" y="262771"/>
                  <a:pt x="11640695" y="0"/>
                </a:cubicBezTo>
                <a:close/>
                <a:moveTo>
                  <a:pt x="11023379" y="0"/>
                </a:moveTo>
                <a:lnTo>
                  <a:pt x="11232088" y="0"/>
                </a:lnTo>
                <a:cubicBezTo>
                  <a:pt x="11066618" y="98005"/>
                  <a:pt x="10947209" y="260867"/>
                  <a:pt x="10909358" y="451830"/>
                </a:cubicBezTo>
                <a:cubicBezTo>
                  <a:pt x="11153410" y="399791"/>
                  <a:pt x="11350000" y="226290"/>
                  <a:pt x="11427896" y="0"/>
                </a:cubicBezTo>
                <a:lnTo>
                  <a:pt x="11561912" y="0"/>
                </a:lnTo>
                <a:cubicBezTo>
                  <a:pt x="11477134" y="299826"/>
                  <a:pt x="11217862" y="529393"/>
                  <a:pt x="10895987" y="582253"/>
                </a:cubicBezTo>
                <a:lnTo>
                  <a:pt x="10895871" y="583392"/>
                </a:lnTo>
                <a:cubicBezTo>
                  <a:pt x="10890560" y="584395"/>
                  <a:pt x="10885231" y="585336"/>
                  <a:pt x="10879654" y="584920"/>
                </a:cubicBezTo>
                <a:cubicBezTo>
                  <a:pt x="10848482" y="590430"/>
                  <a:pt x="10816602" y="593388"/>
                  <a:pt x="10784227" y="593911"/>
                </a:cubicBezTo>
                <a:lnTo>
                  <a:pt x="10767109" y="595524"/>
                </a:lnTo>
                <a:lnTo>
                  <a:pt x="10767083" y="595033"/>
                </a:lnTo>
                <a:lnTo>
                  <a:pt x="10766584" y="595066"/>
                </a:lnTo>
                <a:cubicBezTo>
                  <a:pt x="10766018" y="591293"/>
                  <a:pt x="10765991" y="587507"/>
                  <a:pt x="10765991" y="583715"/>
                </a:cubicBezTo>
                <a:cubicBezTo>
                  <a:pt x="10765991" y="578078"/>
                  <a:pt x="10766050" y="572454"/>
                  <a:pt x="10767362" y="566868"/>
                </a:cubicBezTo>
                <a:cubicBezTo>
                  <a:pt x="10767319" y="535786"/>
                  <a:pt x="10769769" y="505143"/>
                  <a:pt x="10774826" y="475137"/>
                </a:cubicBezTo>
                <a:lnTo>
                  <a:pt x="10775366" y="468500"/>
                </a:lnTo>
                <a:cubicBezTo>
                  <a:pt x="10775535" y="468495"/>
                  <a:pt x="10775704" y="468490"/>
                  <a:pt x="10775872" y="468437"/>
                </a:cubicBezTo>
                <a:cubicBezTo>
                  <a:pt x="10802174" y="285283"/>
                  <a:pt x="10891635" y="121704"/>
                  <a:pt x="11023379" y="0"/>
                </a:cubicBezTo>
                <a:close/>
                <a:moveTo>
                  <a:pt x="9949555" y="0"/>
                </a:moveTo>
                <a:lnTo>
                  <a:pt x="10083571" y="0"/>
                </a:lnTo>
                <a:cubicBezTo>
                  <a:pt x="10161467" y="226290"/>
                  <a:pt x="10358057" y="399791"/>
                  <a:pt x="10602109" y="451830"/>
                </a:cubicBezTo>
                <a:cubicBezTo>
                  <a:pt x="10564258" y="260867"/>
                  <a:pt x="10444849" y="98005"/>
                  <a:pt x="10279379" y="0"/>
                </a:cubicBezTo>
                <a:lnTo>
                  <a:pt x="10488089" y="0"/>
                </a:lnTo>
                <a:cubicBezTo>
                  <a:pt x="10619833" y="121704"/>
                  <a:pt x="10709293" y="285283"/>
                  <a:pt x="10735596" y="468437"/>
                </a:cubicBezTo>
                <a:cubicBezTo>
                  <a:pt x="10735763" y="468490"/>
                  <a:pt x="10735932" y="468495"/>
                  <a:pt x="10736101" y="468500"/>
                </a:cubicBezTo>
                <a:lnTo>
                  <a:pt x="10736641" y="475137"/>
                </a:lnTo>
                <a:cubicBezTo>
                  <a:pt x="10741698" y="505143"/>
                  <a:pt x="10744148" y="535786"/>
                  <a:pt x="10744105" y="566868"/>
                </a:cubicBezTo>
                <a:cubicBezTo>
                  <a:pt x="10745417" y="572454"/>
                  <a:pt x="10745476" y="578078"/>
                  <a:pt x="10745476" y="583715"/>
                </a:cubicBezTo>
                <a:cubicBezTo>
                  <a:pt x="10745476" y="587507"/>
                  <a:pt x="10745449" y="591293"/>
                  <a:pt x="10744883" y="595066"/>
                </a:cubicBezTo>
                <a:lnTo>
                  <a:pt x="10744384" y="595033"/>
                </a:lnTo>
                <a:lnTo>
                  <a:pt x="10744358" y="595524"/>
                </a:lnTo>
                <a:lnTo>
                  <a:pt x="10727240" y="593911"/>
                </a:lnTo>
                <a:cubicBezTo>
                  <a:pt x="10694865" y="593388"/>
                  <a:pt x="10662985" y="590430"/>
                  <a:pt x="10631813" y="584920"/>
                </a:cubicBezTo>
                <a:cubicBezTo>
                  <a:pt x="10626236" y="585336"/>
                  <a:pt x="10620907" y="584395"/>
                  <a:pt x="10615596" y="583392"/>
                </a:cubicBezTo>
                <a:lnTo>
                  <a:pt x="10615480" y="582253"/>
                </a:lnTo>
                <a:cubicBezTo>
                  <a:pt x="10293605" y="529393"/>
                  <a:pt x="10034333" y="299826"/>
                  <a:pt x="9949555" y="0"/>
                </a:cubicBezTo>
                <a:close/>
                <a:moveTo>
                  <a:pt x="9331225" y="0"/>
                </a:moveTo>
                <a:lnTo>
                  <a:pt x="9539935" y="0"/>
                </a:lnTo>
                <a:cubicBezTo>
                  <a:pt x="9374465" y="98005"/>
                  <a:pt x="9255056" y="260867"/>
                  <a:pt x="9217205" y="451830"/>
                </a:cubicBezTo>
                <a:cubicBezTo>
                  <a:pt x="9461257" y="399791"/>
                  <a:pt x="9657847" y="226290"/>
                  <a:pt x="9735743" y="0"/>
                </a:cubicBezTo>
                <a:lnTo>
                  <a:pt x="9869759" y="0"/>
                </a:lnTo>
                <a:cubicBezTo>
                  <a:pt x="9784981" y="299826"/>
                  <a:pt x="9525709" y="529393"/>
                  <a:pt x="9203834" y="582253"/>
                </a:cubicBezTo>
                <a:lnTo>
                  <a:pt x="9203718" y="583392"/>
                </a:lnTo>
                <a:cubicBezTo>
                  <a:pt x="9198407" y="584395"/>
                  <a:pt x="9193078" y="585336"/>
                  <a:pt x="9187501" y="584920"/>
                </a:cubicBezTo>
                <a:cubicBezTo>
                  <a:pt x="9156329" y="590430"/>
                  <a:pt x="9124449" y="593388"/>
                  <a:pt x="9092074" y="593911"/>
                </a:cubicBezTo>
                <a:lnTo>
                  <a:pt x="9074956" y="595524"/>
                </a:lnTo>
                <a:lnTo>
                  <a:pt x="9074930" y="595033"/>
                </a:lnTo>
                <a:lnTo>
                  <a:pt x="9074431" y="595066"/>
                </a:lnTo>
                <a:cubicBezTo>
                  <a:pt x="9073865" y="591293"/>
                  <a:pt x="9073838" y="587507"/>
                  <a:pt x="9073838" y="583715"/>
                </a:cubicBezTo>
                <a:cubicBezTo>
                  <a:pt x="9073838" y="578078"/>
                  <a:pt x="9073897" y="572454"/>
                  <a:pt x="9075209" y="566868"/>
                </a:cubicBezTo>
                <a:cubicBezTo>
                  <a:pt x="9075166" y="535786"/>
                  <a:pt x="9077616" y="505143"/>
                  <a:pt x="9082673" y="475137"/>
                </a:cubicBezTo>
                <a:lnTo>
                  <a:pt x="9083213" y="468500"/>
                </a:lnTo>
                <a:cubicBezTo>
                  <a:pt x="9083382" y="468495"/>
                  <a:pt x="9083551" y="468490"/>
                  <a:pt x="9083718" y="468437"/>
                </a:cubicBezTo>
                <a:cubicBezTo>
                  <a:pt x="9110021" y="285283"/>
                  <a:pt x="9199481" y="121704"/>
                  <a:pt x="9331225" y="0"/>
                </a:cubicBezTo>
                <a:close/>
                <a:moveTo>
                  <a:pt x="8257405" y="0"/>
                </a:moveTo>
                <a:lnTo>
                  <a:pt x="8391420" y="0"/>
                </a:lnTo>
                <a:cubicBezTo>
                  <a:pt x="8469316" y="226290"/>
                  <a:pt x="8665906" y="399791"/>
                  <a:pt x="8909958" y="451830"/>
                </a:cubicBezTo>
                <a:cubicBezTo>
                  <a:pt x="8872107" y="260867"/>
                  <a:pt x="8752698" y="98005"/>
                  <a:pt x="8587228" y="0"/>
                </a:cubicBezTo>
                <a:lnTo>
                  <a:pt x="8795937" y="0"/>
                </a:lnTo>
                <a:cubicBezTo>
                  <a:pt x="8927681" y="121704"/>
                  <a:pt x="9017142" y="285283"/>
                  <a:pt x="9043444" y="468437"/>
                </a:cubicBezTo>
                <a:cubicBezTo>
                  <a:pt x="9043612" y="468490"/>
                  <a:pt x="9043781" y="468495"/>
                  <a:pt x="9043950" y="468500"/>
                </a:cubicBezTo>
                <a:lnTo>
                  <a:pt x="9044490" y="475137"/>
                </a:lnTo>
                <a:cubicBezTo>
                  <a:pt x="9049547" y="505143"/>
                  <a:pt x="9051997" y="535786"/>
                  <a:pt x="9051954" y="566868"/>
                </a:cubicBezTo>
                <a:cubicBezTo>
                  <a:pt x="9053266" y="572454"/>
                  <a:pt x="9053325" y="578078"/>
                  <a:pt x="9053325" y="583715"/>
                </a:cubicBezTo>
                <a:cubicBezTo>
                  <a:pt x="9053325" y="587507"/>
                  <a:pt x="9053298" y="591293"/>
                  <a:pt x="9052732" y="595066"/>
                </a:cubicBezTo>
                <a:lnTo>
                  <a:pt x="9052233" y="595033"/>
                </a:lnTo>
                <a:lnTo>
                  <a:pt x="9052207" y="595524"/>
                </a:lnTo>
                <a:lnTo>
                  <a:pt x="9035089" y="593911"/>
                </a:lnTo>
                <a:cubicBezTo>
                  <a:pt x="9002714" y="593388"/>
                  <a:pt x="8970834" y="590430"/>
                  <a:pt x="8939662" y="584920"/>
                </a:cubicBezTo>
                <a:cubicBezTo>
                  <a:pt x="8934085" y="585336"/>
                  <a:pt x="8928756" y="584395"/>
                  <a:pt x="8923445" y="583392"/>
                </a:cubicBezTo>
                <a:lnTo>
                  <a:pt x="8923329" y="582253"/>
                </a:lnTo>
                <a:cubicBezTo>
                  <a:pt x="8601454" y="529393"/>
                  <a:pt x="8342182" y="299826"/>
                  <a:pt x="8257405" y="0"/>
                </a:cubicBezTo>
                <a:close/>
                <a:moveTo>
                  <a:pt x="7639075" y="0"/>
                </a:moveTo>
                <a:lnTo>
                  <a:pt x="7847784" y="0"/>
                </a:lnTo>
                <a:cubicBezTo>
                  <a:pt x="7682314" y="98005"/>
                  <a:pt x="7562905" y="260867"/>
                  <a:pt x="7525054" y="451830"/>
                </a:cubicBezTo>
                <a:cubicBezTo>
                  <a:pt x="7769107" y="399791"/>
                  <a:pt x="7965696" y="226290"/>
                  <a:pt x="8043592" y="0"/>
                </a:cubicBezTo>
                <a:lnTo>
                  <a:pt x="8177609" y="0"/>
                </a:lnTo>
                <a:cubicBezTo>
                  <a:pt x="8092830" y="299826"/>
                  <a:pt x="7833558" y="529393"/>
                  <a:pt x="7511683" y="582253"/>
                </a:cubicBezTo>
                <a:lnTo>
                  <a:pt x="7511567" y="583392"/>
                </a:lnTo>
                <a:cubicBezTo>
                  <a:pt x="7506256" y="584395"/>
                  <a:pt x="7500927" y="585336"/>
                  <a:pt x="7495350" y="584920"/>
                </a:cubicBezTo>
                <a:cubicBezTo>
                  <a:pt x="7464178" y="590430"/>
                  <a:pt x="7432298" y="593388"/>
                  <a:pt x="7399924" y="593911"/>
                </a:cubicBezTo>
                <a:lnTo>
                  <a:pt x="7382805" y="595524"/>
                </a:lnTo>
                <a:lnTo>
                  <a:pt x="7382779" y="595033"/>
                </a:lnTo>
                <a:lnTo>
                  <a:pt x="7382280" y="595066"/>
                </a:lnTo>
                <a:cubicBezTo>
                  <a:pt x="7381714" y="591293"/>
                  <a:pt x="7381687" y="587507"/>
                  <a:pt x="7381687" y="583715"/>
                </a:cubicBezTo>
                <a:cubicBezTo>
                  <a:pt x="7381687" y="578078"/>
                  <a:pt x="7381746" y="572454"/>
                  <a:pt x="7383058" y="566868"/>
                </a:cubicBezTo>
                <a:cubicBezTo>
                  <a:pt x="7383016" y="535786"/>
                  <a:pt x="7385465" y="505143"/>
                  <a:pt x="7390522" y="475137"/>
                </a:cubicBezTo>
                <a:lnTo>
                  <a:pt x="7391062" y="468500"/>
                </a:lnTo>
                <a:cubicBezTo>
                  <a:pt x="7391231" y="468495"/>
                  <a:pt x="7391400" y="468490"/>
                  <a:pt x="7391568" y="468437"/>
                </a:cubicBezTo>
                <a:cubicBezTo>
                  <a:pt x="7417870" y="285283"/>
                  <a:pt x="7507331" y="121703"/>
                  <a:pt x="7639075" y="0"/>
                </a:cubicBezTo>
                <a:close/>
                <a:moveTo>
                  <a:pt x="6565254" y="0"/>
                </a:moveTo>
                <a:lnTo>
                  <a:pt x="6699270" y="0"/>
                </a:lnTo>
                <a:cubicBezTo>
                  <a:pt x="6777166" y="226290"/>
                  <a:pt x="6973755" y="399791"/>
                  <a:pt x="7217807" y="451830"/>
                </a:cubicBezTo>
                <a:cubicBezTo>
                  <a:pt x="7179956" y="260867"/>
                  <a:pt x="7060547" y="98005"/>
                  <a:pt x="6895077" y="0"/>
                </a:cubicBezTo>
                <a:lnTo>
                  <a:pt x="7103787" y="0"/>
                </a:lnTo>
                <a:cubicBezTo>
                  <a:pt x="7235531" y="121704"/>
                  <a:pt x="7324992" y="285283"/>
                  <a:pt x="7351294" y="468437"/>
                </a:cubicBezTo>
                <a:cubicBezTo>
                  <a:pt x="7351461" y="468490"/>
                  <a:pt x="7351631" y="468495"/>
                  <a:pt x="7351799" y="468500"/>
                </a:cubicBezTo>
                <a:lnTo>
                  <a:pt x="7352340" y="475137"/>
                </a:lnTo>
                <a:cubicBezTo>
                  <a:pt x="7357396" y="505143"/>
                  <a:pt x="7359846" y="535786"/>
                  <a:pt x="7359804" y="566868"/>
                </a:cubicBezTo>
                <a:cubicBezTo>
                  <a:pt x="7361116" y="572454"/>
                  <a:pt x="7361174" y="578078"/>
                  <a:pt x="7361174" y="583715"/>
                </a:cubicBezTo>
                <a:cubicBezTo>
                  <a:pt x="7361174" y="587507"/>
                  <a:pt x="7361147" y="591293"/>
                  <a:pt x="7360581" y="595066"/>
                </a:cubicBezTo>
                <a:lnTo>
                  <a:pt x="7360082" y="595033"/>
                </a:lnTo>
                <a:lnTo>
                  <a:pt x="7360056" y="595524"/>
                </a:lnTo>
                <a:lnTo>
                  <a:pt x="7342938" y="593911"/>
                </a:lnTo>
                <a:cubicBezTo>
                  <a:pt x="7310564" y="593388"/>
                  <a:pt x="7278683" y="590430"/>
                  <a:pt x="7247511" y="584920"/>
                </a:cubicBezTo>
                <a:cubicBezTo>
                  <a:pt x="7241934" y="585336"/>
                  <a:pt x="7236605" y="584395"/>
                  <a:pt x="7231295" y="583392"/>
                </a:cubicBezTo>
                <a:lnTo>
                  <a:pt x="7231179" y="582253"/>
                </a:lnTo>
                <a:cubicBezTo>
                  <a:pt x="6909304" y="529393"/>
                  <a:pt x="6650032" y="299826"/>
                  <a:pt x="6565254" y="0"/>
                </a:cubicBezTo>
                <a:close/>
                <a:moveTo>
                  <a:pt x="5946924" y="0"/>
                </a:moveTo>
                <a:lnTo>
                  <a:pt x="6155633" y="0"/>
                </a:lnTo>
                <a:cubicBezTo>
                  <a:pt x="5990163" y="98005"/>
                  <a:pt x="5870754" y="260867"/>
                  <a:pt x="5832903" y="451830"/>
                </a:cubicBezTo>
                <a:cubicBezTo>
                  <a:pt x="6076956" y="399791"/>
                  <a:pt x="6273545" y="226290"/>
                  <a:pt x="6351441" y="0"/>
                </a:cubicBezTo>
                <a:lnTo>
                  <a:pt x="6485457" y="0"/>
                </a:lnTo>
                <a:cubicBezTo>
                  <a:pt x="6400679" y="299826"/>
                  <a:pt x="6141407" y="529393"/>
                  <a:pt x="5819531" y="582253"/>
                </a:cubicBezTo>
                <a:lnTo>
                  <a:pt x="5819415" y="583392"/>
                </a:lnTo>
                <a:cubicBezTo>
                  <a:pt x="5814105" y="584395"/>
                  <a:pt x="5808776" y="585336"/>
                  <a:pt x="5803199" y="584920"/>
                </a:cubicBezTo>
                <a:cubicBezTo>
                  <a:pt x="5772027" y="590430"/>
                  <a:pt x="5740146" y="593388"/>
                  <a:pt x="5707772" y="593911"/>
                </a:cubicBezTo>
                <a:lnTo>
                  <a:pt x="5690654" y="595524"/>
                </a:lnTo>
                <a:lnTo>
                  <a:pt x="5690628" y="595033"/>
                </a:lnTo>
                <a:lnTo>
                  <a:pt x="5690129" y="595066"/>
                </a:lnTo>
                <a:cubicBezTo>
                  <a:pt x="5689563" y="591293"/>
                  <a:pt x="5689536" y="587507"/>
                  <a:pt x="5689536" y="583715"/>
                </a:cubicBezTo>
                <a:cubicBezTo>
                  <a:pt x="5689536" y="578078"/>
                  <a:pt x="5689594" y="572454"/>
                  <a:pt x="5690906" y="566868"/>
                </a:cubicBezTo>
                <a:cubicBezTo>
                  <a:pt x="5690864" y="535786"/>
                  <a:pt x="5693314" y="505143"/>
                  <a:pt x="5698370" y="475137"/>
                </a:cubicBezTo>
                <a:lnTo>
                  <a:pt x="5698911" y="468500"/>
                </a:lnTo>
                <a:cubicBezTo>
                  <a:pt x="5699079" y="468495"/>
                  <a:pt x="5699249" y="468490"/>
                  <a:pt x="5699416" y="468437"/>
                </a:cubicBezTo>
                <a:cubicBezTo>
                  <a:pt x="5725719" y="285283"/>
                  <a:pt x="5815180" y="121704"/>
                  <a:pt x="5946924" y="0"/>
                </a:cubicBezTo>
                <a:close/>
                <a:moveTo>
                  <a:pt x="4873102" y="0"/>
                </a:moveTo>
                <a:lnTo>
                  <a:pt x="5007119" y="0"/>
                </a:lnTo>
                <a:cubicBezTo>
                  <a:pt x="5085015" y="226291"/>
                  <a:pt x="5281604" y="399791"/>
                  <a:pt x="5525656" y="451830"/>
                </a:cubicBezTo>
                <a:cubicBezTo>
                  <a:pt x="5487805" y="260867"/>
                  <a:pt x="5368397" y="98005"/>
                  <a:pt x="5202927" y="0"/>
                </a:cubicBezTo>
                <a:lnTo>
                  <a:pt x="5411635" y="0"/>
                </a:lnTo>
                <a:cubicBezTo>
                  <a:pt x="5543380" y="121703"/>
                  <a:pt x="5632840" y="285283"/>
                  <a:pt x="5659142" y="468437"/>
                </a:cubicBezTo>
                <a:cubicBezTo>
                  <a:pt x="5659310" y="468490"/>
                  <a:pt x="5659479" y="468495"/>
                  <a:pt x="5659648" y="468499"/>
                </a:cubicBezTo>
                <a:lnTo>
                  <a:pt x="5660188" y="475137"/>
                </a:lnTo>
                <a:cubicBezTo>
                  <a:pt x="5665245" y="505143"/>
                  <a:pt x="5667694" y="535786"/>
                  <a:pt x="5667652" y="566868"/>
                </a:cubicBezTo>
                <a:cubicBezTo>
                  <a:pt x="5668964" y="572454"/>
                  <a:pt x="5669023" y="578078"/>
                  <a:pt x="5669023" y="583715"/>
                </a:cubicBezTo>
                <a:cubicBezTo>
                  <a:pt x="5669023" y="587508"/>
                  <a:pt x="5668996" y="591293"/>
                  <a:pt x="5668430" y="595066"/>
                </a:cubicBezTo>
                <a:lnTo>
                  <a:pt x="5667931" y="595033"/>
                </a:lnTo>
                <a:lnTo>
                  <a:pt x="5667905" y="595524"/>
                </a:lnTo>
                <a:lnTo>
                  <a:pt x="5650786" y="593911"/>
                </a:lnTo>
                <a:cubicBezTo>
                  <a:pt x="5618412" y="593388"/>
                  <a:pt x="5586532" y="590430"/>
                  <a:pt x="5555360" y="584920"/>
                </a:cubicBezTo>
                <a:cubicBezTo>
                  <a:pt x="5549783" y="585336"/>
                  <a:pt x="5544454" y="584395"/>
                  <a:pt x="5539143" y="583392"/>
                </a:cubicBezTo>
                <a:lnTo>
                  <a:pt x="5539027" y="582253"/>
                </a:lnTo>
                <a:cubicBezTo>
                  <a:pt x="5217153" y="529393"/>
                  <a:pt x="4957881" y="299826"/>
                  <a:pt x="4873102" y="0"/>
                </a:cubicBezTo>
                <a:close/>
                <a:moveTo>
                  <a:pt x="4254773" y="0"/>
                </a:moveTo>
                <a:lnTo>
                  <a:pt x="4463482" y="0"/>
                </a:lnTo>
                <a:cubicBezTo>
                  <a:pt x="4298012" y="98005"/>
                  <a:pt x="4178603" y="260867"/>
                  <a:pt x="4140752" y="451830"/>
                </a:cubicBezTo>
                <a:cubicBezTo>
                  <a:pt x="4384804" y="399791"/>
                  <a:pt x="4581394" y="226291"/>
                  <a:pt x="4659290" y="0"/>
                </a:cubicBezTo>
                <a:lnTo>
                  <a:pt x="4793306" y="0"/>
                </a:lnTo>
                <a:cubicBezTo>
                  <a:pt x="4708528" y="299826"/>
                  <a:pt x="4449256" y="529393"/>
                  <a:pt x="4127381" y="582253"/>
                </a:cubicBezTo>
                <a:lnTo>
                  <a:pt x="4127264" y="583392"/>
                </a:lnTo>
                <a:cubicBezTo>
                  <a:pt x="4121954" y="584395"/>
                  <a:pt x="4116625" y="585336"/>
                  <a:pt x="4111048" y="584920"/>
                </a:cubicBezTo>
                <a:cubicBezTo>
                  <a:pt x="4079876" y="590430"/>
                  <a:pt x="4047996" y="593388"/>
                  <a:pt x="4015621" y="593911"/>
                </a:cubicBezTo>
                <a:lnTo>
                  <a:pt x="3998503" y="595524"/>
                </a:lnTo>
                <a:lnTo>
                  <a:pt x="3998477" y="595033"/>
                </a:lnTo>
                <a:lnTo>
                  <a:pt x="3997978" y="595066"/>
                </a:lnTo>
                <a:cubicBezTo>
                  <a:pt x="3997412" y="591293"/>
                  <a:pt x="3997385" y="587507"/>
                  <a:pt x="3997385" y="583715"/>
                </a:cubicBezTo>
                <a:cubicBezTo>
                  <a:pt x="3997385" y="578078"/>
                  <a:pt x="3997443" y="572454"/>
                  <a:pt x="3998755" y="566868"/>
                </a:cubicBezTo>
                <a:cubicBezTo>
                  <a:pt x="3998713" y="535786"/>
                  <a:pt x="4001163" y="505143"/>
                  <a:pt x="4006219" y="475137"/>
                </a:cubicBezTo>
                <a:lnTo>
                  <a:pt x="4006760" y="468499"/>
                </a:lnTo>
                <a:cubicBezTo>
                  <a:pt x="4006928" y="468495"/>
                  <a:pt x="4007098" y="468490"/>
                  <a:pt x="4007265" y="468437"/>
                </a:cubicBezTo>
                <a:cubicBezTo>
                  <a:pt x="4033568" y="285283"/>
                  <a:pt x="4123028" y="121703"/>
                  <a:pt x="4254773" y="0"/>
                </a:cubicBezTo>
                <a:close/>
                <a:moveTo>
                  <a:pt x="3180951" y="0"/>
                </a:moveTo>
                <a:lnTo>
                  <a:pt x="3314968" y="0"/>
                </a:lnTo>
                <a:cubicBezTo>
                  <a:pt x="3392864" y="226291"/>
                  <a:pt x="3589453" y="399791"/>
                  <a:pt x="3833505" y="451830"/>
                </a:cubicBezTo>
                <a:cubicBezTo>
                  <a:pt x="3795654" y="260867"/>
                  <a:pt x="3676245" y="98005"/>
                  <a:pt x="3510776" y="0"/>
                </a:cubicBezTo>
                <a:lnTo>
                  <a:pt x="3719484" y="0"/>
                </a:lnTo>
                <a:cubicBezTo>
                  <a:pt x="3851229" y="121703"/>
                  <a:pt x="3940689" y="285283"/>
                  <a:pt x="3966991" y="468437"/>
                </a:cubicBezTo>
                <a:cubicBezTo>
                  <a:pt x="3967159" y="468490"/>
                  <a:pt x="3967328" y="468495"/>
                  <a:pt x="3967497" y="468499"/>
                </a:cubicBezTo>
                <a:lnTo>
                  <a:pt x="3968037" y="475137"/>
                </a:lnTo>
                <a:cubicBezTo>
                  <a:pt x="3973094" y="505143"/>
                  <a:pt x="3975543" y="535786"/>
                  <a:pt x="3975501" y="566868"/>
                </a:cubicBezTo>
                <a:cubicBezTo>
                  <a:pt x="3976813" y="572454"/>
                  <a:pt x="3976872" y="578078"/>
                  <a:pt x="3976872" y="583715"/>
                </a:cubicBezTo>
                <a:cubicBezTo>
                  <a:pt x="3976872" y="587508"/>
                  <a:pt x="3976845" y="591293"/>
                  <a:pt x="3976279" y="595066"/>
                </a:cubicBezTo>
                <a:lnTo>
                  <a:pt x="3975780" y="595033"/>
                </a:lnTo>
                <a:lnTo>
                  <a:pt x="3975754" y="595524"/>
                </a:lnTo>
                <a:lnTo>
                  <a:pt x="3958635" y="593911"/>
                </a:lnTo>
                <a:cubicBezTo>
                  <a:pt x="3926261" y="593388"/>
                  <a:pt x="3894381" y="590430"/>
                  <a:pt x="3863209" y="584920"/>
                </a:cubicBezTo>
                <a:cubicBezTo>
                  <a:pt x="3857632" y="585336"/>
                  <a:pt x="3852303" y="584395"/>
                  <a:pt x="3846992" y="583392"/>
                </a:cubicBezTo>
                <a:lnTo>
                  <a:pt x="3846876" y="582253"/>
                </a:lnTo>
                <a:cubicBezTo>
                  <a:pt x="3525002" y="529393"/>
                  <a:pt x="3265729" y="299826"/>
                  <a:pt x="3180951" y="0"/>
                </a:cubicBezTo>
                <a:close/>
                <a:moveTo>
                  <a:pt x="2562622" y="0"/>
                </a:moveTo>
                <a:lnTo>
                  <a:pt x="2771330" y="0"/>
                </a:lnTo>
                <a:cubicBezTo>
                  <a:pt x="2605861" y="98005"/>
                  <a:pt x="2486452" y="260867"/>
                  <a:pt x="2448601" y="451830"/>
                </a:cubicBezTo>
                <a:cubicBezTo>
                  <a:pt x="2692653" y="399791"/>
                  <a:pt x="2889242" y="226291"/>
                  <a:pt x="2967139" y="0"/>
                </a:cubicBezTo>
                <a:lnTo>
                  <a:pt x="3101155" y="0"/>
                </a:lnTo>
                <a:cubicBezTo>
                  <a:pt x="3016377" y="299826"/>
                  <a:pt x="2757105" y="529393"/>
                  <a:pt x="2435230" y="582253"/>
                </a:cubicBezTo>
                <a:lnTo>
                  <a:pt x="2435113" y="583392"/>
                </a:lnTo>
                <a:cubicBezTo>
                  <a:pt x="2429803" y="584395"/>
                  <a:pt x="2424474" y="585336"/>
                  <a:pt x="2418897" y="584920"/>
                </a:cubicBezTo>
                <a:cubicBezTo>
                  <a:pt x="2387725" y="590430"/>
                  <a:pt x="2355845" y="593388"/>
                  <a:pt x="2323470" y="593911"/>
                </a:cubicBezTo>
                <a:lnTo>
                  <a:pt x="2306352" y="595524"/>
                </a:lnTo>
                <a:lnTo>
                  <a:pt x="2306326" y="595033"/>
                </a:lnTo>
                <a:lnTo>
                  <a:pt x="2305827" y="595066"/>
                </a:lnTo>
                <a:cubicBezTo>
                  <a:pt x="2305261" y="591293"/>
                  <a:pt x="2305234" y="587507"/>
                  <a:pt x="2305234" y="583715"/>
                </a:cubicBezTo>
                <a:cubicBezTo>
                  <a:pt x="2305234" y="578078"/>
                  <a:pt x="2305292" y="572454"/>
                  <a:pt x="2306604" y="566868"/>
                </a:cubicBezTo>
                <a:cubicBezTo>
                  <a:pt x="2306562" y="535786"/>
                  <a:pt x="2309012" y="505143"/>
                  <a:pt x="2314068" y="475137"/>
                </a:cubicBezTo>
                <a:lnTo>
                  <a:pt x="2314609" y="468499"/>
                </a:lnTo>
                <a:cubicBezTo>
                  <a:pt x="2314777" y="468495"/>
                  <a:pt x="2314947" y="468490"/>
                  <a:pt x="2315114" y="468437"/>
                </a:cubicBezTo>
                <a:cubicBezTo>
                  <a:pt x="2341417" y="285283"/>
                  <a:pt x="2430877" y="121704"/>
                  <a:pt x="2562622" y="0"/>
                </a:cubicBezTo>
                <a:close/>
                <a:moveTo>
                  <a:pt x="1488800" y="0"/>
                </a:moveTo>
                <a:lnTo>
                  <a:pt x="1622816" y="0"/>
                </a:lnTo>
                <a:cubicBezTo>
                  <a:pt x="1700712" y="226290"/>
                  <a:pt x="1897302" y="399791"/>
                  <a:pt x="2141354" y="451830"/>
                </a:cubicBezTo>
                <a:cubicBezTo>
                  <a:pt x="2103503" y="260867"/>
                  <a:pt x="1984094" y="98005"/>
                  <a:pt x="1818624" y="0"/>
                </a:cubicBezTo>
                <a:lnTo>
                  <a:pt x="2027333" y="0"/>
                </a:lnTo>
                <a:cubicBezTo>
                  <a:pt x="2159078" y="121703"/>
                  <a:pt x="2248538" y="285283"/>
                  <a:pt x="2274840" y="468437"/>
                </a:cubicBezTo>
                <a:cubicBezTo>
                  <a:pt x="2275008" y="468490"/>
                  <a:pt x="2275177" y="468495"/>
                  <a:pt x="2275346" y="468500"/>
                </a:cubicBezTo>
                <a:lnTo>
                  <a:pt x="2275886" y="475137"/>
                </a:lnTo>
                <a:cubicBezTo>
                  <a:pt x="2280943" y="505143"/>
                  <a:pt x="2283392" y="535786"/>
                  <a:pt x="2283350" y="566868"/>
                </a:cubicBezTo>
                <a:cubicBezTo>
                  <a:pt x="2284662" y="572454"/>
                  <a:pt x="2284721" y="578078"/>
                  <a:pt x="2284721" y="583715"/>
                </a:cubicBezTo>
                <a:cubicBezTo>
                  <a:pt x="2284721" y="587508"/>
                  <a:pt x="2284694" y="591293"/>
                  <a:pt x="2284128" y="595066"/>
                </a:cubicBezTo>
                <a:lnTo>
                  <a:pt x="2283629" y="595033"/>
                </a:lnTo>
                <a:lnTo>
                  <a:pt x="2283603" y="595524"/>
                </a:lnTo>
                <a:lnTo>
                  <a:pt x="2266484" y="593911"/>
                </a:lnTo>
                <a:cubicBezTo>
                  <a:pt x="2234110" y="593388"/>
                  <a:pt x="2202230" y="590430"/>
                  <a:pt x="2171058" y="584920"/>
                </a:cubicBezTo>
                <a:cubicBezTo>
                  <a:pt x="2165481" y="585336"/>
                  <a:pt x="2160152" y="584395"/>
                  <a:pt x="2154841" y="583392"/>
                </a:cubicBezTo>
                <a:lnTo>
                  <a:pt x="2154725" y="582253"/>
                </a:lnTo>
                <a:cubicBezTo>
                  <a:pt x="1832850" y="529393"/>
                  <a:pt x="1573578" y="299826"/>
                  <a:pt x="1488800" y="0"/>
                </a:cubicBezTo>
                <a:close/>
                <a:moveTo>
                  <a:pt x="870471" y="0"/>
                </a:moveTo>
                <a:lnTo>
                  <a:pt x="1079179" y="0"/>
                </a:lnTo>
                <a:cubicBezTo>
                  <a:pt x="913710" y="98005"/>
                  <a:pt x="794301" y="260867"/>
                  <a:pt x="756450" y="451830"/>
                </a:cubicBezTo>
                <a:cubicBezTo>
                  <a:pt x="1000502" y="399791"/>
                  <a:pt x="1197091" y="226291"/>
                  <a:pt x="1274988" y="0"/>
                </a:cubicBezTo>
                <a:lnTo>
                  <a:pt x="1409004" y="0"/>
                </a:lnTo>
                <a:cubicBezTo>
                  <a:pt x="1324226" y="299826"/>
                  <a:pt x="1064954" y="529393"/>
                  <a:pt x="743078" y="582253"/>
                </a:cubicBezTo>
                <a:lnTo>
                  <a:pt x="742962" y="583392"/>
                </a:lnTo>
                <a:cubicBezTo>
                  <a:pt x="737652" y="584395"/>
                  <a:pt x="732323" y="585336"/>
                  <a:pt x="726746" y="584920"/>
                </a:cubicBezTo>
                <a:cubicBezTo>
                  <a:pt x="695574" y="590430"/>
                  <a:pt x="663693" y="593388"/>
                  <a:pt x="631319" y="593911"/>
                </a:cubicBezTo>
                <a:lnTo>
                  <a:pt x="614201" y="595524"/>
                </a:lnTo>
                <a:lnTo>
                  <a:pt x="614175" y="595033"/>
                </a:lnTo>
                <a:lnTo>
                  <a:pt x="613676" y="595066"/>
                </a:lnTo>
                <a:cubicBezTo>
                  <a:pt x="613110" y="591293"/>
                  <a:pt x="613083" y="587507"/>
                  <a:pt x="613083" y="583715"/>
                </a:cubicBezTo>
                <a:cubicBezTo>
                  <a:pt x="613083" y="578078"/>
                  <a:pt x="613141" y="572454"/>
                  <a:pt x="614453" y="566868"/>
                </a:cubicBezTo>
                <a:cubicBezTo>
                  <a:pt x="614411" y="535786"/>
                  <a:pt x="616861" y="505143"/>
                  <a:pt x="621918" y="475137"/>
                </a:cubicBezTo>
                <a:lnTo>
                  <a:pt x="622458" y="468499"/>
                </a:lnTo>
                <a:cubicBezTo>
                  <a:pt x="622626" y="468495"/>
                  <a:pt x="622796" y="468490"/>
                  <a:pt x="622963" y="468437"/>
                </a:cubicBezTo>
                <a:cubicBezTo>
                  <a:pt x="649266" y="285283"/>
                  <a:pt x="738726" y="121703"/>
                  <a:pt x="870471" y="0"/>
                </a:cubicBezTo>
                <a:close/>
                <a:moveTo>
                  <a:pt x="126374" y="0"/>
                </a:moveTo>
                <a:lnTo>
                  <a:pt x="334376" y="0"/>
                </a:lnTo>
                <a:cubicBezTo>
                  <a:pt x="466684" y="121261"/>
                  <a:pt x="556352" y="285035"/>
                  <a:pt x="582690" y="468437"/>
                </a:cubicBezTo>
                <a:cubicBezTo>
                  <a:pt x="582857" y="468490"/>
                  <a:pt x="583026" y="468495"/>
                  <a:pt x="583195" y="468499"/>
                </a:cubicBezTo>
                <a:lnTo>
                  <a:pt x="583735" y="475137"/>
                </a:lnTo>
                <a:cubicBezTo>
                  <a:pt x="588792" y="505143"/>
                  <a:pt x="591242" y="535786"/>
                  <a:pt x="591199" y="566868"/>
                </a:cubicBezTo>
                <a:cubicBezTo>
                  <a:pt x="592511" y="572454"/>
                  <a:pt x="592570" y="578078"/>
                  <a:pt x="592570" y="583715"/>
                </a:cubicBezTo>
                <a:cubicBezTo>
                  <a:pt x="592570" y="587507"/>
                  <a:pt x="592543" y="591293"/>
                  <a:pt x="591977" y="595066"/>
                </a:cubicBezTo>
                <a:lnTo>
                  <a:pt x="591478" y="595033"/>
                </a:lnTo>
                <a:lnTo>
                  <a:pt x="591452" y="595524"/>
                </a:lnTo>
                <a:lnTo>
                  <a:pt x="574334" y="593911"/>
                </a:lnTo>
                <a:cubicBezTo>
                  <a:pt x="541959" y="593388"/>
                  <a:pt x="510079" y="590430"/>
                  <a:pt x="478907" y="584920"/>
                </a:cubicBezTo>
                <a:cubicBezTo>
                  <a:pt x="473330" y="585336"/>
                  <a:pt x="468001" y="584395"/>
                  <a:pt x="462690" y="583392"/>
                </a:cubicBezTo>
                <a:lnTo>
                  <a:pt x="462574" y="582253"/>
                </a:lnTo>
                <a:cubicBezTo>
                  <a:pt x="282200" y="552631"/>
                  <a:pt x="121485" y="467518"/>
                  <a:pt x="0" y="345575"/>
                </a:cubicBezTo>
                <a:lnTo>
                  <a:pt x="0" y="140406"/>
                </a:lnTo>
                <a:cubicBezTo>
                  <a:pt x="97584" y="296912"/>
                  <a:pt x="258975" y="411268"/>
                  <a:pt x="449203" y="451830"/>
                </a:cubicBezTo>
                <a:cubicBezTo>
                  <a:pt x="411344" y="260824"/>
                  <a:pt x="291889" y="97931"/>
                  <a:pt x="126374"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cxnSp>
        <p:nvCxnSpPr>
          <p:cNvPr id="17" name="Straight Connector 16">
            <a:extLst>
              <a:ext uri="{FF2B5EF4-FFF2-40B4-BE49-F238E27FC236}">
                <a16:creationId xmlns:a16="http://schemas.microsoft.com/office/drawing/2014/main" id="{6722E143-84C1-4F95-937C-78B92D2811CF}"/>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V="1">
            <a:off x="8386843" y="5264106"/>
            <a:ext cx="0" cy="914400"/>
          </a:xfrm>
          <a:prstGeom prst="line">
            <a:avLst/>
          </a:prstGeom>
          <a:ln w="19050">
            <a:solidFill>
              <a:schemeClr val="accent1">
                <a:lumMod val="75000"/>
              </a:schemeClr>
            </a:solidFill>
          </a:ln>
        </p:spPr>
        <p:style>
          <a:lnRef idx="1">
            <a:schemeClr val="accent1"/>
          </a:lnRef>
          <a:fillRef idx="0">
            <a:schemeClr val="accent1"/>
          </a:fillRef>
          <a:effectRef idx="0">
            <a:schemeClr val="accent1"/>
          </a:effectRef>
          <a:fontRef idx="minor">
            <a:schemeClr val="tx1"/>
          </a:fontRef>
        </p:style>
      </p:cxnSp>
      <p:sp>
        <p:nvSpPr>
          <p:cNvPr id="19" name="Rectangle 18">
            <a:extLst>
              <a:ext uri="{FF2B5EF4-FFF2-40B4-BE49-F238E27FC236}">
                <a16:creationId xmlns:a16="http://schemas.microsoft.com/office/drawing/2014/main" id="{2FDF0794-1B86-42B2-B8C7-F60123E638E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274" y="0"/>
            <a:ext cx="12188726" cy="685897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Picture 7">
            <a:extLst>
              <a:ext uri="{FF2B5EF4-FFF2-40B4-BE49-F238E27FC236}">
                <a16:creationId xmlns:a16="http://schemas.microsoft.com/office/drawing/2014/main" id="{A51D0CCB-D4D6-CFAD-5AAE-8257074A5716}"/>
              </a:ext>
            </a:extLst>
          </p:cNvPr>
          <p:cNvPicPr>
            <a:picLocks noChangeAspect="1"/>
          </p:cNvPicPr>
          <p:nvPr/>
        </p:nvPicPr>
        <p:blipFill rotWithShape="1">
          <a:blip r:embed="rId2"/>
          <a:srcRect t="5384" b="7067"/>
          <a:stretch/>
        </p:blipFill>
        <p:spPr>
          <a:xfrm>
            <a:off x="20" y="975"/>
            <a:ext cx="12191980" cy="6858000"/>
          </a:xfrm>
          <a:prstGeom prst="rect">
            <a:avLst/>
          </a:prstGeom>
        </p:spPr>
      </p:pic>
      <p:sp>
        <p:nvSpPr>
          <p:cNvPr id="21" name="Rectangle 20">
            <a:extLst>
              <a:ext uri="{FF2B5EF4-FFF2-40B4-BE49-F238E27FC236}">
                <a16:creationId xmlns:a16="http://schemas.microsoft.com/office/drawing/2014/main" id="{EAA48FC5-3C83-4F1B-BC33-DF0B588F831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896786" y="3064931"/>
            <a:ext cx="8295215" cy="2488568"/>
          </a:xfrm>
          <a:prstGeom prst="rect">
            <a:avLst/>
          </a:prstGeom>
          <a:solidFill>
            <a:srgbClr val="000001">
              <a:alpha val="75000"/>
            </a:srgb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5" name="Title 4">
            <a:extLst>
              <a:ext uri="{FF2B5EF4-FFF2-40B4-BE49-F238E27FC236}">
                <a16:creationId xmlns:a16="http://schemas.microsoft.com/office/drawing/2014/main" id="{13AAA7BF-964C-945C-BE56-AE65C85C126E}"/>
              </a:ext>
            </a:extLst>
          </p:cNvPr>
          <p:cNvSpPr>
            <a:spLocks noGrp="1"/>
          </p:cNvSpPr>
          <p:nvPr>
            <p:ph type="title"/>
          </p:nvPr>
        </p:nvSpPr>
        <p:spPr>
          <a:xfrm>
            <a:off x="4309349" y="3429000"/>
            <a:ext cx="7501651" cy="1090938"/>
          </a:xfrm>
        </p:spPr>
        <p:txBody>
          <a:bodyPr vert="horz" lIns="91440" tIns="45720" rIns="91440" bIns="45720" rtlCol="0" anchor="b">
            <a:normAutofit/>
          </a:bodyPr>
          <a:lstStyle/>
          <a:p>
            <a:pPr algn="l"/>
            <a:r>
              <a:rPr lang="en-US" sz="3900" kern="1200" cap="all" spc="200" baseline="0">
                <a:solidFill>
                  <a:srgbClr val="FFFFFF"/>
                </a:solidFill>
                <a:latin typeface="+mj-lt"/>
                <a:ea typeface="+mj-ea"/>
                <a:cs typeface="+mj-cs"/>
              </a:rPr>
              <a:t>Presentation of data:</a:t>
            </a:r>
            <a:br>
              <a:rPr lang="en-US" sz="3900" kern="1200" cap="all" spc="200" baseline="0">
                <a:solidFill>
                  <a:srgbClr val="FFFFFF"/>
                </a:solidFill>
                <a:latin typeface="+mj-lt"/>
                <a:ea typeface="+mj-ea"/>
                <a:cs typeface="+mj-cs"/>
              </a:rPr>
            </a:br>
            <a:r>
              <a:rPr lang="en-US" sz="3900" kern="1200" cap="all" spc="200" baseline="0">
                <a:solidFill>
                  <a:srgbClr val="FFFFFF"/>
                </a:solidFill>
                <a:latin typeface="+mj-lt"/>
                <a:ea typeface="+mj-ea"/>
                <a:cs typeface="+mj-cs"/>
              </a:rPr>
              <a:t>Questionnaires</a:t>
            </a:r>
          </a:p>
        </p:txBody>
      </p:sp>
      <p:sp>
        <p:nvSpPr>
          <p:cNvPr id="6" name="Text Placeholder 5">
            <a:extLst>
              <a:ext uri="{FF2B5EF4-FFF2-40B4-BE49-F238E27FC236}">
                <a16:creationId xmlns:a16="http://schemas.microsoft.com/office/drawing/2014/main" id="{F8FA4292-25CF-8D71-7E39-F7323F4992D0}"/>
              </a:ext>
            </a:extLst>
          </p:cNvPr>
          <p:cNvSpPr>
            <a:spLocks noGrp="1"/>
          </p:cNvSpPr>
          <p:nvPr>
            <p:ph type="body" idx="1"/>
          </p:nvPr>
        </p:nvSpPr>
        <p:spPr>
          <a:xfrm>
            <a:off x="4309349" y="4779313"/>
            <a:ext cx="7501650" cy="514816"/>
          </a:xfrm>
        </p:spPr>
        <p:txBody>
          <a:bodyPr vert="horz" lIns="91440" tIns="45720" rIns="91440" bIns="45720" rtlCol="0" anchor="t">
            <a:normAutofit/>
          </a:bodyPr>
          <a:lstStyle/>
          <a:p>
            <a:endParaRPr lang="en-US">
              <a:solidFill>
                <a:srgbClr val="FFFFFF"/>
              </a:solidFill>
            </a:endParaRPr>
          </a:p>
        </p:txBody>
      </p:sp>
      <p:cxnSp>
        <p:nvCxnSpPr>
          <p:cNvPr id="23" name="Straight Connector 22">
            <a:extLst>
              <a:ext uri="{FF2B5EF4-FFF2-40B4-BE49-F238E27FC236}">
                <a16:creationId xmlns:a16="http://schemas.microsoft.com/office/drawing/2014/main" id="{62F01714-1A39-4194-BD47-8A9960C59985}"/>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309349" y="4666480"/>
            <a:ext cx="6832499" cy="0"/>
          </a:xfrm>
          <a:prstGeom prst="line">
            <a:avLst/>
          </a:prstGeom>
          <a:ln w="22225">
            <a:solidFill>
              <a:srgbClr val="C8CC5D"/>
            </a:solidFill>
          </a:ln>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1430484568"/>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1" name="Rectangle 8">
            <a:extLst>
              <a:ext uri="{FF2B5EF4-FFF2-40B4-BE49-F238E27FC236}">
                <a16:creationId xmlns:a16="http://schemas.microsoft.com/office/drawing/2014/main" id="{F7422F06-6017-4361-8872-E0E2CEB20B4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4648199"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AA0386F-EACA-4AA2-FAAC-4311B3438473}"/>
              </a:ext>
            </a:extLst>
          </p:cNvPr>
          <p:cNvSpPr>
            <a:spLocks noGrp="1"/>
          </p:cNvSpPr>
          <p:nvPr>
            <p:ph type="title"/>
          </p:nvPr>
        </p:nvSpPr>
        <p:spPr>
          <a:xfrm>
            <a:off x="643468" y="643467"/>
            <a:ext cx="3415612" cy="5571066"/>
          </a:xfrm>
        </p:spPr>
        <p:txBody>
          <a:bodyPr>
            <a:normAutofit/>
          </a:bodyPr>
          <a:lstStyle/>
          <a:p>
            <a:r>
              <a:rPr lang="en-GB" dirty="0">
                <a:solidFill>
                  <a:srgbClr val="FFFFFF"/>
                </a:solidFill>
              </a:rPr>
              <a:t>Questionnaire data</a:t>
            </a:r>
            <a:br>
              <a:rPr lang="en-GB" dirty="0">
                <a:solidFill>
                  <a:srgbClr val="FFFFFF"/>
                </a:solidFill>
              </a:rPr>
            </a:br>
            <a:endParaRPr lang="en-GB" sz="3000" dirty="0">
              <a:solidFill>
                <a:srgbClr val="FFFFFF"/>
              </a:solidFill>
            </a:endParaRPr>
          </a:p>
        </p:txBody>
      </p:sp>
      <p:graphicFrame>
        <p:nvGraphicFramePr>
          <p:cNvPr id="5" name="Content Placeholder 2">
            <a:extLst>
              <a:ext uri="{FF2B5EF4-FFF2-40B4-BE49-F238E27FC236}">
                <a16:creationId xmlns:a16="http://schemas.microsoft.com/office/drawing/2014/main" id="{318567FB-A070-4986-3CDA-488D9F21EE39}"/>
              </a:ext>
            </a:extLst>
          </p:cNvPr>
          <p:cNvGraphicFramePr>
            <a:graphicFrameLocks noGrp="1"/>
          </p:cNvGraphicFramePr>
          <p:nvPr>
            <p:ph idx="1"/>
            <p:extLst>
              <p:ext uri="{D42A27DB-BD31-4B8C-83A1-F6EECF244321}">
                <p14:modId xmlns:p14="http://schemas.microsoft.com/office/powerpoint/2010/main" val="1231620902"/>
              </p:ext>
            </p:extLst>
          </p:nvPr>
        </p:nvGraphicFramePr>
        <p:xfrm>
          <a:off x="5603875" y="954088"/>
          <a:ext cx="5641975" cy="492125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606102217"/>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24F04D58-C385-4F51-A938-805A9CF29E82}"/>
              </a:ext>
            </a:extLst>
          </p:cNvPr>
          <p:cNvSpPr>
            <a:spLocks noGrp="1"/>
          </p:cNvSpPr>
          <p:nvPr>
            <p:ph type="title"/>
          </p:nvPr>
        </p:nvSpPr>
        <p:spPr/>
        <p:txBody>
          <a:bodyPr/>
          <a:lstStyle/>
          <a:p>
            <a:r>
              <a:rPr lang="en-GB" dirty="0"/>
              <a:t>location</a:t>
            </a:r>
          </a:p>
        </p:txBody>
      </p:sp>
      <p:pic>
        <p:nvPicPr>
          <p:cNvPr id="7" name="Content Placeholder 6" descr="Chart, bar chart&#10;&#10;Description automatically generated">
            <a:extLst>
              <a:ext uri="{FF2B5EF4-FFF2-40B4-BE49-F238E27FC236}">
                <a16:creationId xmlns:a16="http://schemas.microsoft.com/office/drawing/2014/main" id="{9DFA16E3-7DB1-C915-0ECB-83E0B084C7EA}"/>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00698" y="3429000"/>
            <a:ext cx="6305390" cy="3264108"/>
          </a:xfrm>
        </p:spPr>
      </p:pic>
      <p:pic>
        <p:nvPicPr>
          <p:cNvPr id="3" name="Picture 2" descr="A pie chart with numbers and text&#10;&#10;AI-generated content may be incorrect.">
            <a:extLst>
              <a:ext uri="{FF2B5EF4-FFF2-40B4-BE49-F238E27FC236}">
                <a16:creationId xmlns:a16="http://schemas.microsoft.com/office/drawing/2014/main" id="{BCC38D55-A56C-B242-3E12-A6E4E7BCD52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153462" y="351439"/>
            <a:ext cx="5853367" cy="3140709"/>
          </a:xfrm>
          <a:prstGeom prst="rect">
            <a:avLst/>
          </a:prstGeom>
        </p:spPr>
      </p:pic>
    </p:spTree>
    <p:extLst>
      <p:ext uri="{BB962C8B-B14F-4D97-AF65-F5344CB8AC3E}">
        <p14:creationId xmlns:p14="http://schemas.microsoft.com/office/powerpoint/2010/main" val="2013516772"/>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F243E2-DE80-3AF3-2C69-B8B2BBF65853}"/>
              </a:ext>
            </a:extLst>
          </p:cNvPr>
          <p:cNvSpPr>
            <a:spLocks noGrp="1"/>
          </p:cNvSpPr>
          <p:nvPr>
            <p:ph type="title"/>
          </p:nvPr>
        </p:nvSpPr>
        <p:spPr/>
        <p:txBody>
          <a:bodyPr/>
          <a:lstStyle/>
          <a:p>
            <a:r>
              <a:rPr lang="en-GB" dirty="0"/>
              <a:t>Prior experience of studying Welsh</a:t>
            </a:r>
          </a:p>
        </p:txBody>
      </p:sp>
      <p:pic>
        <p:nvPicPr>
          <p:cNvPr id="5" name="Content Placeholder 4" descr="A pie chart with text&#10;&#10;AI-generated content may be incorrect.">
            <a:extLst>
              <a:ext uri="{FF2B5EF4-FFF2-40B4-BE49-F238E27FC236}">
                <a16:creationId xmlns:a16="http://schemas.microsoft.com/office/drawing/2014/main" id="{982154C7-6CFF-9E07-4D31-3D19ABC4AD24}"/>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477192" y="2084832"/>
            <a:ext cx="7420769" cy="4325852"/>
          </a:xfrm>
        </p:spPr>
      </p:pic>
    </p:spTree>
    <p:extLst>
      <p:ext uri="{BB962C8B-B14F-4D97-AF65-F5344CB8AC3E}">
        <p14:creationId xmlns:p14="http://schemas.microsoft.com/office/powerpoint/2010/main" val="3136898028"/>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CBF4F93-83E9-8500-301B-B88FAA8A5BEC}"/>
              </a:ext>
            </a:extLst>
          </p:cNvPr>
          <p:cNvSpPr>
            <a:spLocks noGrp="1"/>
          </p:cNvSpPr>
          <p:nvPr>
            <p:ph type="title"/>
          </p:nvPr>
        </p:nvSpPr>
        <p:spPr/>
        <p:txBody>
          <a:bodyPr/>
          <a:lstStyle/>
          <a:p>
            <a:r>
              <a:rPr lang="en-GB" dirty="0"/>
              <a:t>Contextual Information </a:t>
            </a:r>
            <a:br>
              <a:rPr lang="en-GB" dirty="0"/>
            </a:br>
            <a:r>
              <a:rPr lang="en-GB" dirty="0"/>
              <a:t>age-groups taught</a:t>
            </a:r>
          </a:p>
        </p:txBody>
      </p:sp>
      <p:pic>
        <p:nvPicPr>
          <p:cNvPr id="5" name="Content Placeholder 4" descr="A screenshot of a computer&#10;&#10;Description automatically generated with medium confidence">
            <a:extLst>
              <a:ext uri="{FF2B5EF4-FFF2-40B4-BE49-F238E27FC236}">
                <a16:creationId xmlns:a16="http://schemas.microsoft.com/office/drawing/2014/main" id="{7CF083A4-219C-B7DB-A2D9-0CA2344FDA81}"/>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218319" y="2084832"/>
            <a:ext cx="6942934" cy="4280912"/>
          </a:xfrm>
        </p:spPr>
      </p:pic>
    </p:spTree>
    <p:extLst>
      <p:ext uri="{BB962C8B-B14F-4D97-AF65-F5344CB8AC3E}">
        <p14:creationId xmlns:p14="http://schemas.microsoft.com/office/powerpoint/2010/main" val="3076914117"/>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8755990-0F95-A90F-037C-6D1412D2AC2D}"/>
              </a:ext>
            </a:extLst>
          </p:cNvPr>
          <p:cNvSpPr>
            <a:spLocks noGrp="1"/>
          </p:cNvSpPr>
          <p:nvPr>
            <p:ph type="title"/>
          </p:nvPr>
        </p:nvSpPr>
        <p:spPr/>
        <p:txBody>
          <a:bodyPr/>
          <a:lstStyle/>
          <a:p>
            <a:r>
              <a:rPr lang="en-GB" dirty="0"/>
              <a:t>Frequency of </a:t>
            </a:r>
            <a:br>
              <a:rPr lang="en-GB" dirty="0"/>
            </a:br>
            <a:r>
              <a:rPr lang="en-GB" dirty="0"/>
              <a:t>responses</a:t>
            </a:r>
          </a:p>
        </p:txBody>
      </p:sp>
      <p:pic>
        <p:nvPicPr>
          <p:cNvPr id="9" name="Content Placeholder 8" descr="A graph of a teacher&#10;&#10;AI-generated content may be incorrect.">
            <a:extLst>
              <a:ext uri="{FF2B5EF4-FFF2-40B4-BE49-F238E27FC236}">
                <a16:creationId xmlns:a16="http://schemas.microsoft.com/office/drawing/2014/main" id="{3982497F-435D-331A-AF56-7FA703381494}"/>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51893" y="2638269"/>
            <a:ext cx="7411737" cy="4097289"/>
          </a:xfrm>
        </p:spPr>
      </p:pic>
      <p:pic>
        <p:nvPicPr>
          <p:cNvPr id="11" name="Picture 10" descr="A graph of a teacher&#10;&#10;AI-generated content may be incorrect.">
            <a:extLst>
              <a:ext uri="{FF2B5EF4-FFF2-40B4-BE49-F238E27FC236}">
                <a16:creationId xmlns:a16="http://schemas.microsoft.com/office/drawing/2014/main" id="{DE04E538-EEC4-0A2F-C69C-688827FBAF2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466094" y="202967"/>
            <a:ext cx="6574013" cy="3226033"/>
          </a:xfrm>
          <a:prstGeom prst="rect">
            <a:avLst/>
          </a:prstGeom>
        </p:spPr>
      </p:pic>
    </p:spTree>
    <p:extLst>
      <p:ext uri="{BB962C8B-B14F-4D97-AF65-F5344CB8AC3E}">
        <p14:creationId xmlns:p14="http://schemas.microsoft.com/office/powerpoint/2010/main" val="3589302882"/>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AD528D-BFFA-7943-7822-B3D5FB353979}"/>
              </a:ext>
            </a:extLst>
          </p:cNvPr>
          <p:cNvSpPr>
            <a:spLocks noGrp="1"/>
          </p:cNvSpPr>
          <p:nvPr>
            <p:ph type="title"/>
          </p:nvPr>
        </p:nvSpPr>
        <p:spPr/>
        <p:txBody>
          <a:bodyPr/>
          <a:lstStyle/>
          <a:p>
            <a:r>
              <a:rPr lang="en-GB" dirty="0"/>
              <a:t>Frequency of use - teacher</a:t>
            </a:r>
          </a:p>
        </p:txBody>
      </p:sp>
      <p:pic>
        <p:nvPicPr>
          <p:cNvPr id="5" name="Content Placeholder 4" descr="Chart, bar chart&#10;&#10;Description automatically generated">
            <a:extLst>
              <a:ext uri="{FF2B5EF4-FFF2-40B4-BE49-F238E27FC236}">
                <a16:creationId xmlns:a16="http://schemas.microsoft.com/office/drawing/2014/main" id="{A92E4FAD-8525-C0A1-7D52-3B397B3A0A7E}"/>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073610" y="2429103"/>
            <a:ext cx="8044779" cy="3575457"/>
          </a:xfrm>
        </p:spPr>
      </p:pic>
    </p:spTree>
    <p:extLst>
      <p:ext uri="{BB962C8B-B14F-4D97-AF65-F5344CB8AC3E}">
        <p14:creationId xmlns:p14="http://schemas.microsoft.com/office/powerpoint/2010/main" val="1539569077"/>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723DD5A-7760-B61D-0E3E-B8A168EC2FFC}"/>
              </a:ext>
            </a:extLst>
          </p:cNvPr>
          <p:cNvSpPr>
            <a:spLocks noGrp="1"/>
          </p:cNvSpPr>
          <p:nvPr>
            <p:ph type="title"/>
          </p:nvPr>
        </p:nvSpPr>
        <p:spPr/>
        <p:txBody>
          <a:bodyPr/>
          <a:lstStyle/>
          <a:p>
            <a:r>
              <a:rPr lang="en-GB" dirty="0"/>
              <a:t>Frequency of use - patterns</a:t>
            </a:r>
          </a:p>
        </p:txBody>
      </p:sp>
      <p:pic>
        <p:nvPicPr>
          <p:cNvPr id="5" name="Content Placeholder 4" descr="Chart, bar chart&#10;&#10;Description automatically generated">
            <a:extLst>
              <a:ext uri="{FF2B5EF4-FFF2-40B4-BE49-F238E27FC236}">
                <a16:creationId xmlns:a16="http://schemas.microsoft.com/office/drawing/2014/main" id="{97708DB3-4D6D-B55D-7BB0-5BBC840F6C47}"/>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994930" y="2136167"/>
            <a:ext cx="8034716" cy="3895171"/>
          </a:xfrm>
        </p:spPr>
      </p:pic>
    </p:spTree>
    <p:extLst>
      <p:ext uri="{BB962C8B-B14F-4D97-AF65-F5344CB8AC3E}">
        <p14:creationId xmlns:p14="http://schemas.microsoft.com/office/powerpoint/2010/main" val="4198439129"/>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8D63C8-F5E8-B767-1C06-1B07B7872ECA}"/>
              </a:ext>
            </a:extLst>
          </p:cNvPr>
          <p:cNvSpPr>
            <a:spLocks noGrp="1"/>
          </p:cNvSpPr>
          <p:nvPr>
            <p:ph type="title"/>
          </p:nvPr>
        </p:nvSpPr>
        <p:spPr/>
        <p:txBody>
          <a:bodyPr/>
          <a:lstStyle/>
          <a:p>
            <a:r>
              <a:rPr lang="en-GB" dirty="0"/>
              <a:t>Recommendations </a:t>
            </a:r>
            <a:br>
              <a:rPr lang="en-GB" dirty="0"/>
            </a:br>
            <a:r>
              <a:rPr lang="en-GB" dirty="0"/>
              <a:t>made by </a:t>
            </a:r>
            <a:r>
              <a:rPr lang="en-GB" dirty="0" err="1"/>
              <a:t>estyn</a:t>
            </a:r>
            <a:endParaRPr lang="en-GB" dirty="0"/>
          </a:p>
        </p:txBody>
      </p:sp>
      <p:pic>
        <p:nvPicPr>
          <p:cNvPr id="5" name="Content Placeholder 4" descr="A graph with numbers and text&#10;&#10;AI-generated content may be incorrect.">
            <a:extLst>
              <a:ext uri="{FF2B5EF4-FFF2-40B4-BE49-F238E27FC236}">
                <a16:creationId xmlns:a16="http://schemas.microsoft.com/office/drawing/2014/main" id="{14585057-BD8F-BA64-6B83-DFD946FBFC7A}"/>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35798" y="2919469"/>
            <a:ext cx="5648366" cy="2081228"/>
          </a:xfrm>
        </p:spPr>
      </p:pic>
      <p:pic>
        <p:nvPicPr>
          <p:cNvPr id="7" name="Picture 6" descr="A white sheet with text on it&#10;&#10;AI-generated content may be incorrect.">
            <a:extLst>
              <a:ext uri="{FF2B5EF4-FFF2-40B4-BE49-F238E27FC236}">
                <a16:creationId xmlns:a16="http://schemas.microsoft.com/office/drawing/2014/main" id="{0ACBBB27-C7D0-B2FD-7D5A-644DFCE0DA9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096000" y="344805"/>
            <a:ext cx="5951895" cy="6513195"/>
          </a:xfrm>
          <a:prstGeom prst="rect">
            <a:avLst/>
          </a:prstGeom>
        </p:spPr>
      </p:pic>
    </p:spTree>
    <p:extLst>
      <p:ext uri="{BB962C8B-B14F-4D97-AF65-F5344CB8AC3E}">
        <p14:creationId xmlns:p14="http://schemas.microsoft.com/office/powerpoint/2010/main" val="2405053855"/>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2" name="Rectangle 31">
            <a:extLst>
              <a:ext uri="{FF2B5EF4-FFF2-40B4-BE49-F238E27FC236}">
                <a16:creationId xmlns:a16="http://schemas.microsoft.com/office/drawing/2014/main" id="{8CD2B798-7994-4548-A2BE-4AEF9C1A5FA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4572001"/>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34" name="Oval 5">
            <a:extLst>
              <a:ext uri="{FF2B5EF4-FFF2-40B4-BE49-F238E27FC236}">
                <a16:creationId xmlns:a16="http://schemas.microsoft.com/office/drawing/2014/main" id="{E6162320-3B67-42BB-AF9D-939326E6489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92000" cy="4572001"/>
          </a:xfrm>
          <a:custGeom>
            <a:avLst/>
            <a:gdLst/>
            <a:ahLst/>
            <a:cxnLst/>
            <a:rect l="l" t="t" r="r" b="b"/>
            <a:pathLst>
              <a:path w="12192000" h="4572001">
                <a:moveTo>
                  <a:pt x="12192000" y="4387986"/>
                </a:moveTo>
                <a:lnTo>
                  <a:pt x="12192000" y="4572001"/>
                </a:lnTo>
                <a:lnTo>
                  <a:pt x="12013927" y="4572001"/>
                </a:lnTo>
                <a:cubicBezTo>
                  <a:pt x="12084901" y="4522707"/>
                  <a:pt x="12145198" y="4460004"/>
                  <a:pt x="12192000" y="4387986"/>
                </a:cubicBezTo>
                <a:close/>
                <a:moveTo>
                  <a:pt x="12192000" y="4041440"/>
                </a:moveTo>
                <a:lnTo>
                  <a:pt x="12192000" y="4174488"/>
                </a:lnTo>
                <a:cubicBezTo>
                  <a:pt x="12005469" y="4244657"/>
                  <a:pt x="11857227" y="4389538"/>
                  <a:pt x="11786673" y="4572001"/>
                </a:cubicBezTo>
                <a:lnTo>
                  <a:pt x="11649784" y="4572001"/>
                </a:lnTo>
                <a:cubicBezTo>
                  <a:pt x="11730542" y="4320085"/>
                  <a:pt x="11933879" y="4121396"/>
                  <a:pt x="12192000" y="4041440"/>
                </a:cubicBezTo>
                <a:close/>
                <a:moveTo>
                  <a:pt x="10767111" y="3999419"/>
                </a:moveTo>
                <a:lnTo>
                  <a:pt x="10784198" y="4001042"/>
                </a:lnTo>
                <a:cubicBezTo>
                  <a:pt x="10816584" y="4001569"/>
                  <a:pt x="10848477" y="4004550"/>
                  <a:pt x="10879660" y="4010107"/>
                </a:cubicBezTo>
                <a:cubicBezTo>
                  <a:pt x="10885236" y="4009688"/>
                  <a:pt x="10890564" y="4010636"/>
                  <a:pt x="10895873" y="4011646"/>
                </a:cubicBezTo>
                <a:lnTo>
                  <a:pt x="10895990" y="4012794"/>
                </a:lnTo>
                <a:cubicBezTo>
                  <a:pt x="11208069" y="4064450"/>
                  <a:pt x="11461298" y="4283539"/>
                  <a:pt x="11554662" y="4572001"/>
                </a:cubicBezTo>
                <a:lnTo>
                  <a:pt x="11417114" y="4572001"/>
                </a:lnTo>
                <a:cubicBezTo>
                  <a:pt x="11333731" y="4357380"/>
                  <a:pt x="11143362" y="4194541"/>
                  <a:pt x="10909360" y="4144250"/>
                </a:cubicBezTo>
                <a:cubicBezTo>
                  <a:pt x="10943854" y="4319651"/>
                  <a:pt x="11046077" y="4471530"/>
                  <a:pt x="11189175" y="4572001"/>
                </a:cubicBezTo>
                <a:lnTo>
                  <a:pt x="10994934" y="4572001"/>
                </a:lnTo>
                <a:cubicBezTo>
                  <a:pt x="10878802" y="4452596"/>
                  <a:pt x="10800240" y="4298519"/>
                  <a:pt x="10775875" y="4127511"/>
                </a:cubicBezTo>
                <a:cubicBezTo>
                  <a:pt x="10775707" y="4127458"/>
                  <a:pt x="10775539" y="4127453"/>
                  <a:pt x="10775369" y="4127448"/>
                </a:cubicBezTo>
                <a:lnTo>
                  <a:pt x="10774831" y="4120772"/>
                </a:lnTo>
                <a:cubicBezTo>
                  <a:pt x="10769772" y="4090522"/>
                  <a:pt x="10767321" y="4059631"/>
                  <a:pt x="10767364" y="4028296"/>
                </a:cubicBezTo>
                <a:cubicBezTo>
                  <a:pt x="10766052" y="4022668"/>
                  <a:pt x="10765993" y="4017001"/>
                  <a:pt x="10765993" y="4011320"/>
                </a:cubicBezTo>
                <a:lnTo>
                  <a:pt x="10766587" y="3999880"/>
                </a:lnTo>
                <a:lnTo>
                  <a:pt x="10767085" y="3999913"/>
                </a:lnTo>
                <a:close/>
                <a:moveTo>
                  <a:pt x="10744358" y="3999419"/>
                </a:moveTo>
                <a:lnTo>
                  <a:pt x="10744384" y="3999913"/>
                </a:lnTo>
                <a:lnTo>
                  <a:pt x="10744882" y="3999880"/>
                </a:lnTo>
                <a:lnTo>
                  <a:pt x="10745476" y="4011320"/>
                </a:lnTo>
                <a:cubicBezTo>
                  <a:pt x="10745476" y="4017001"/>
                  <a:pt x="10745417" y="4022668"/>
                  <a:pt x="10744105" y="4028296"/>
                </a:cubicBezTo>
                <a:cubicBezTo>
                  <a:pt x="10744148" y="4059631"/>
                  <a:pt x="10741697" y="4090522"/>
                  <a:pt x="10736638" y="4120772"/>
                </a:cubicBezTo>
                <a:lnTo>
                  <a:pt x="10736100" y="4127448"/>
                </a:lnTo>
                <a:cubicBezTo>
                  <a:pt x="10735930" y="4127453"/>
                  <a:pt x="10735762" y="4127458"/>
                  <a:pt x="10735594" y="4127511"/>
                </a:cubicBezTo>
                <a:cubicBezTo>
                  <a:pt x="10711229" y="4298519"/>
                  <a:pt x="10632667" y="4452596"/>
                  <a:pt x="10516535" y="4572001"/>
                </a:cubicBezTo>
                <a:lnTo>
                  <a:pt x="10322294" y="4572001"/>
                </a:lnTo>
                <a:cubicBezTo>
                  <a:pt x="10465392" y="4471530"/>
                  <a:pt x="10567615" y="4319650"/>
                  <a:pt x="10602109" y="4144250"/>
                </a:cubicBezTo>
                <a:cubicBezTo>
                  <a:pt x="10368107" y="4194541"/>
                  <a:pt x="10177738" y="4357380"/>
                  <a:pt x="10094355" y="4572001"/>
                </a:cubicBezTo>
                <a:lnTo>
                  <a:pt x="9956808" y="4572001"/>
                </a:lnTo>
                <a:cubicBezTo>
                  <a:pt x="10050171" y="4283539"/>
                  <a:pt x="10303400" y="4064450"/>
                  <a:pt x="10615479" y="4012794"/>
                </a:cubicBezTo>
                <a:lnTo>
                  <a:pt x="10615596" y="4011646"/>
                </a:lnTo>
                <a:cubicBezTo>
                  <a:pt x="10620905" y="4010636"/>
                  <a:pt x="10626233" y="4009688"/>
                  <a:pt x="10631809" y="4010107"/>
                </a:cubicBezTo>
                <a:cubicBezTo>
                  <a:pt x="10662992" y="4004550"/>
                  <a:pt x="10694885" y="4001569"/>
                  <a:pt x="10727271" y="4001042"/>
                </a:cubicBezTo>
                <a:close/>
                <a:moveTo>
                  <a:pt x="9074958" y="3999419"/>
                </a:moveTo>
                <a:lnTo>
                  <a:pt x="9092045" y="4001042"/>
                </a:lnTo>
                <a:cubicBezTo>
                  <a:pt x="9124431" y="4001569"/>
                  <a:pt x="9156324" y="4004550"/>
                  <a:pt x="9187507" y="4010107"/>
                </a:cubicBezTo>
                <a:cubicBezTo>
                  <a:pt x="9193083" y="4009688"/>
                  <a:pt x="9198411" y="4010636"/>
                  <a:pt x="9203720" y="4011646"/>
                </a:cubicBezTo>
                <a:lnTo>
                  <a:pt x="9203837" y="4012794"/>
                </a:lnTo>
                <a:cubicBezTo>
                  <a:pt x="9515916" y="4064450"/>
                  <a:pt x="9769145" y="4283539"/>
                  <a:pt x="9862508" y="4572001"/>
                </a:cubicBezTo>
                <a:lnTo>
                  <a:pt x="9724961" y="4572001"/>
                </a:lnTo>
                <a:cubicBezTo>
                  <a:pt x="9641578" y="4357380"/>
                  <a:pt x="9451209" y="4194541"/>
                  <a:pt x="9217207" y="4144250"/>
                </a:cubicBezTo>
                <a:cubicBezTo>
                  <a:pt x="9251701" y="4319651"/>
                  <a:pt x="9353924" y="4471530"/>
                  <a:pt x="9497022" y="4572001"/>
                </a:cubicBezTo>
                <a:lnTo>
                  <a:pt x="9302781" y="4572001"/>
                </a:lnTo>
                <a:cubicBezTo>
                  <a:pt x="9186649" y="4452596"/>
                  <a:pt x="9108087" y="4298519"/>
                  <a:pt x="9083722" y="4127511"/>
                </a:cubicBezTo>
                <a:cubicBezTo>
                  <a:pt x="9083554" y="4127458"/>
                  <a:pt x="9083386" y="4127453"/>
                  <a:pt x="9083216" y="4127448"/>
                </a:cubicBezTo>
                <a:lnTo>
                  <a:pt x="9082678" y="4120772"/>
                </a:lnTo>
                <a:cubicBezTo>
                  <a:pt x="9077619" y="4090522"/>
                  <a:pt x="9075168" y="4059631"/>
                  <a:pt x="9075211" y="4028296"/>
                </a:cubicBezTo>
                <a:cubicBezTo>
                  <a:pt x="9073899" y="4022668"/>
                  <a:pt x="9073840" y="4017001"/>
                  <a:pt x="9073840" y="4011320"/>
                </a:cubicBezTo>
                <a:lnTo>
                  <a:pt x="9074434" y="3999880"/>
                </a:lnTo>
                <a:lnTo>
                  <a:pt x="9074932" y="3999913"/>
                </a:lnTo>
                <a:close/>
                <a:moveTo>
                  <a:pt x="9052207" y="3999419"/>
                </a:moveTo>
                <a:lnTo>
                  <a:pt x="9052233" y="3999913"/>
                </a:lnTo>
                <a:lnTo>
                  <a:pt x="9052731" y="3999880"/>
                </a:lnTo>
                <a:lnTo>
                  <a:pt x="9053325" y="4011320"/>
                </a:lnTo>
                <a:cubicBezTo>
                  <a:pt x="9053325" y="4017001"/>
                  <a:pt x="9053266" y="4022668"/>
                  <a:pt x="9051954" y="4028296"/>
                </a:cubicBezTo>
                <a:cubicBezTo>
                  <a:pt x="9051997" y="4059631"/>
                  <a:pt x="9049546" y="4090522"/>
                  <a:pt x="9044487" y="4120772"/>
                </a:cubicBezTo>
                <a:lnTo>
                  <a:pt x="9043949" y="4127448"/>
                </a:lnTo>
                <a:cubicBezTo>
                  <a:pt x="9043779" y="4127453"/>
                  <a:pt x="9043611" y="4127458"/>
                  <a:pt x="9043443" y="4127511"/>
                </a:cubicBezTo>
                <a:cubicBezTo>
                  <a:pt x="9019078" y="4298519"/>
                  <a:pt x="8940516" y="4452596"/>
                  <a:pt x="8824384" y="4572001"/>
                </a:cubicBezTo>
                <a:lnTo>
                  <a:pt x="8630143" y="4572001"/>
                </a:lnTo>
                <a:cubicBezTo>
                  <a:pt x="8773241" y="4471530"/>
                  <a:pt x="8875464" y="4319651"/>
                  <a:pt x="8909958" y="4144250"/>
                </a:cubicBezTo>
                <a:cubicBezTo>
                  <a:pt x="8675956" y="4194541"/>
                  <a:pt x="8485587" y="4357380"/>
                  <a:pt x="8402204" y="4572001"/>
                </a:cubicBezTo>
                <a:lnTo>
                  <a:pt x="8264656" y="4572001"/>
                </a:lnTo>
                <a:cubicBezTo>
                  <a:pt x="8358019" y="4283539"/>
                  <a:pt x="8611249" y="4064450"/>
                  <a:pt x="8923328" y="4012794"/>
                </a:cubicBezTo>
                <a:lnTo>
                  <a:pt x="8923445" y="4011646"/>
                </a:lnTo>
                <a:cubicBezTo>
                  <a:pt x="8928754" y="4010636"/>
                  <a:pt x="8934082" y="4009688"/>
                  <a:pt x="8939658" y="4010107"/>
                </a:cubicBezTo>
                <a:cubicBezTo>
                  <a:pt x="8970841" y="4004550"/>
                  <a:pt x="9002734" y="4001569"/>
                  <a:pt x="9035120" y="4001042"/>
                </a:cubicBezTo>
                <a:close/>
                <a:moveTo>
                  <a:pt x="7382807" y="3999419"/>
                </a:moveTo>
                <a:lnTo>
                  <a:pt x="7399895" y="4001042"/>
                </a:lnTo>
                <a:cubicBezTo>
                  <a:pt x="7432280" y="4001569"/>
                  <a:pt x="7464173" y="4004550"/>
                  <a:pt x="7495356" y="4010107"/>
                </a:cubicBezTo>
                <a:cubicBezTo>
                  <a:pt x="7500932" y="4009688"/>
                  <a:pt x="7506260" y="4010636"/>
                  <a:pt x="7511569" y="4011646"/>
                </a:cubicBezTo>
                <a:lnTo>
                  <a:pt x="7511686" y="4012794"/>
                </a:lnTo>
                <a:cubicBezTo>
                  <a:pt x="7823765" y="4064450"/>
                  <a:pt x="8076994" y="4283539"/>
                  <a:pt x="8170358" y="4572001"/>
                </a:cubicBezTo>
                <a:lnTo>
                  <a:pt x="8032809" y="4572001"/>
                </a:lnTo>
                <a:cubicBezTo>
                  <a:pt x="7949426" y="4357380"/>
                  <a:pt x="7759058" y="4194541"/>
                  <a:pt x="7525056" y="4144250"/>
                </a:cubicBezTo>
                <a:cubicBezTo>
                  <a:pt x="7559550" y="4319650"/>
                  <a:pt x="7661773" y="4471530"/>
                  <a:pt x="7804870" y="4572001"/>
                </a:cubicBezTo>
                <a:lnTo>
                  <a:pt x="7610630" y="4572001"/>
                </a:lnTo>
                <a:cubicBezTo>
                  <a:pt x="7494498" y="4452596"/>
                  <a:pt x="7415935" y="4298519"/>
                  <a:pt x="7391571" y="4127511"/>
                </a:cubicBezTo>
                <a:cubicBezTo>
                  <a:pt x="7391403" y="4127458"/>
                  <a:pt x="7391235" y="4127453"/>
                  <a:pt x="7391065" y="4127448"/>
                </a:cubicBezTo>
                <a:lnTo>
                  <a:pt x="7390527" y="4120772"/>
                </a:lnTo>
                <a:cubicBezTo>
                  <a:pt x="7385468" y="4090522"/>
                  <a:pt x="7383018" y="4059631"/>
                  <a:pt x="7383060" y="4028296"/>
                </a:cubicBezTo>
                <a:cubicBezTo>
                  <a:pt x="7381748" y="4022668"/>
                  <a:pt x="7381689" y="4017001"/>
                  <a:pt x="7381689" y="4011320"/>
                </a:cubicBezTo>
                <a:lnTo>
                  <a:pt x="7382283" y="3999880"/>
                </a:lnTo>
                <a:lnTo>
                  <a:pt x="7382781" y="3999913"/>
                </a:lnTo>
                <a:close/>
                <a:moveTo>
                  <a:pt x="7360056" y="3999419"/>
                </a:moveTo>
                <a:lnTo>
                  <a:pt x="7360082" y="3999913"/>
                </a:lnTo>
                <a:lnTo>
                  <a:pt x="7360580" y="3999880"/>
                </a:lnTo>
                <a:lnTo>
                  <a:pt x="7361174" y="4011320"/>
                </a:lnTo>
                <a:cubicBezTo>
                  <a:pt x="7361174" y="4017001"/>
                  <a:pt x="7361115" y="4022668"/>
                  <a:pt x="7359803" y="4028296"/>
                </a:cubicBezTo>
                <a:cubicBezTo>
                  <a:pt x="7359845" y="4059631"/>
                  <a:pt x="7357395" y="4090522"/>
                  <a:pt x="7352336" y="4120772"/>
                </a:cubicBezTo>
                <a:lnTo>
                  <a:pt x="7351798" y="4127448"/>
                </a:lnTo>
                <a:cubicBezTo>
                  <a:pt x="7351628" y="4127453"/>
                  <a:pt x="7351460" y="4127458"/>
                  <a:pt x="7351292" y="4127511"/>
                </a:cubicBezTo>
                <a:cubicBezTo>
                  <a:pt x="7326927" y="4298519"/>
                  <a:pt x="7248364" y="4452596"/>
                  <a:pt x="7132233" y="4572001"/>
                </a:cubicBezTo>
                <a:lnTo>
                  <a:pt x="6937992" y="4572001"/>
                </a:lnTo>
                <a:cubicBezTo>
                  <a:pt x="7081090" y="4471530"/>
                  <a:pt x="7183313" y="4319650"/>
                  <a:pt x="7217807" y="4144250"/>
                </a:cubicBezTo>
                <a:cubicBezTo>
                  <a:pt x="6983804" y="4194541"/>
                  <a:pt x="6793436" y="4357380"/>
                  <a:pt x="6710053" y="4572001"/>
                </a:cubicBezTo>
                <a:lnTo>
                  <a:pt x="6572505" y="4572001"/>
                </a:lnTo>
                <a:cubicBezTo>
                  <a:pt x="6665868" y="4283539"/>
                  <a:pt x="6919098" y="4064450"/>
                  <a:pt x="7231177" y="4012794"/>
                </a:cubicBezTo>
                <a:lnTo>
                  <a:pt x="7231294" y="4011646"/>
                </a:lnTo>
                <a:cubicBezTo>
                  <a:pt x="7236603" y="4010636"/>
                  <a:pt x="7241931" y="4009688"/>
                  <a:pt x="7247507" y="4010107"/>
                </a:cubicBezTo>
                <a:cubicBezTo>
                  <a:pt x="7278690" y="4004550"/>
                  <a:pt x="7310583" y="4001569"/>
                  <a:pt x="7342968" y="4001042"/>
                </a:cubicBezTo>
                <a:close/>
                <a:moveTo>
                  <a:pt x="5690656" y="3999419"/>
                </a:moveTo>
                <a:lnTo>
                  <a:pt x="5707743" y="4001042"/>
                </a:lnTo>
                <a:cubicBezTo>
                  <a:pt x="5740129" y="4001569"/>
                  <a:pt x="5772021" y="4004550"/>
                  <a:pt x="5803205" y="4010107"/>
                </a:cubicBezTo>
                <a:cubicBezTo>
                  <a:pt x="5808781" y="4009688"/>
                  <a:pt x="5814109" y="4010636"/>
                  <a:pt x="5819417" y="4011646"/>
                </a:cubicBezTo>
                <a:lnTo>
                  <a:pt x="5819534" y="4012794"/>
                </a:lnTo>
                <a:cubicBezTo>
                  <a:pt x="6131614" y="4064450"/>
                  <a:pt x="6384843" y="4283539"/>
                  <a:pt x="6478206" y="4572001"/>
                </a:cubicBezTo>
                <a:lnTo>
                  <a:pt x="6340658" y="4572001"/>
                </a:lnTo>
                <a:cubicBezTo>
                  <a:pt x="6257275" y="4357380"/>
                  <a:pt x="6066907" y="4194541"/>
                  <a:pt x="5832905" y="4144250"/>
                </a:cubicBezTo>
                <a:cubicBezTo>
                  <a:pt x="5867399" y="4319651"/>
                  <a:pt x="5969622" y="4471530"/>
                  <a:pt x="6112719" y="4572001"/>
                </a:cubicBezTo>
                <a:lnTo>
                  <a:pt x="5918478" y="4572001"/>
                </a:lnTo>
                <a:cubicBezTo>
                  <a:pt x="5802347" y="4452596"/>
                  <a:pt x="5723784" y="4298519"/>
                  <a:pt x="5699419" y="4127511"/>
                </a:cubicBezTo>
                <a:cubicBezTo>
                  <a:pt x="5699252" y="4127458"/>
                  <a:pt x="5699083" y="4127453"/>
                  <a:pt x="5698914" y="4127448"/>
                </a:cubicBezTo>
                <a:lnTo>
                  <a:pt x="5698375" y="4120772"/>
                </a:lnTo>
                <a:cubicBezTo>
                  <a:pt x="5693317" y="4090522"/>
                  <a:pt x="5690866" y="4059631"/>
                  <a:pt x="5690908" y="4028296"/>
                </a:cubicBezTo>
                <a:cubicBezTo>
                  <a:pt x="5689596" y="4022668"/>
                  <a:pt x="5689538" y="4017001"/>
                  <a:pt x="5689538" y="4011320"/>
                </a:cubicBezTo>
                <a:lnTo>
                  <a:pt x="5690132" y="3999880"/>
                </a:lnTo>
                <a:lnTo>
                  <a:pt x="5690630" y="3999913"/>
                </a:lnTo>
                <a:close/>
                <a:moveTo>
                  <a:pt x="5667905" y="3999419"/>
                </a:moveTo>
                <a:lnTo>
                  <a:pt x="5667931" y="3999913"/>
                </a:lnTo>
                <a:lnTo>
                  <a:pt x="5668429" y="3999880"/>
                </a:lnTo>
                <a:lnTo>
                  <a:pt x="5669023" y="4011320"/>
                </a:lnTo>
                <a:cubicBezTo>
                  <a:pt x="5669023" y="4017001"/>
                  <a:pt x="5668964" y="4022668"/>
                  <a:pt x="5667652" y="4028296"/>
                </a:cubicBezTo>
                <a:cubicBezTo>
                  <a:pt x="5667694" y="4059631"/>
                  <a:pt x="5665244" y="4090522"/>
                  <a:pt x="5660185" y="4120772"/>
                </a:cubicBezTo>
                <a:lnTo>
                  <a:pt x="5659647" y="4127448"/>
                </a:lnTo>
                <a:cubicBezTo>
                  <a:pt x="5659477" y="4127453"/>
                  <a:pt x="5659309" y="4127458"/>
                  <a:pt x="5659141" y="4127511"/>
                </a:cubicBezTo>
                <a:cubicBezTo>
                  <a:pt x="5634776" y="4298519"/>
                  <a:pt x="5556213" y="4452596"/>
                  <a:pt x="5440082" y="4572001"/>
                </a:cubicBezTo>
                <a:lnTo>
                  <a:pt x="5245841" y="4572001"/>
                </a:lnTo>
                <a:cubicBezTo>
                  <a:pt x="5388939" y="4471530"/>
                  <a:pt x="5491162" y="4319651"/>
                  <a:pt x="5525656" y="4144250"/>
                </a:cubicBezTo>
                <a:cubicBezTo>
                  <a:pt x="5291653" y="4194541"/>
                  <a:pt x="5101285" y="4357380"/>
                  <a:pt x="5017902" y="4572001"/>
                </a:cubicBezTo>
                <a:lnTo>
                  <a:pt x="4880354" y="4572001"/>
                </a:lnTo>
                <a:cubicBezTo>
                  <a:pt x="4973717" y="4283539"/>
                  <a:pt x="5226947" y="4064450"/>
                  <a:pt x="5539026" y="4012794"/>
                </a:cubicBezTo>
                <a:lnTo>
                  <a:pt x="5539143" y="4011646"/>
                </a:lnTo>
                <a:cubicBezTo>
                  <a:pt x="5544452" y="4010636"/>
                  <a:pt x="5549780" y="4009688"/>
                  <a:pt x="5555356" y="4010107"/>
                </a:cubicBezTo>
                <a:cubicBezTo>
                  <a:pt x="5586539" y="4004550"/>
                  <a:pt x="5618432" y="4001569"/>
                  <a:pt x="5650817" y="4001042"/>
                </a:cubicBezTo>
                <a:close/>
                <a:moveTo>
                  <a:pt x="3998505" y="3999419"/>
                </a:moveTo>
                <a:lnTo>
                  <a:pt x="4015592" y="4001042"/>
                </a:lnTo>
                <a:cubicBezTo>
                  <a:pt x="4047978" y="4001569"/>
                  <a:pt x="4079870" y="4004550"/>
                  <a:pt x="4111054" y="4010107"/>
                </a:cubicBezTo>
                <a:cubicBezTo>
                  <a:pt x="4116630" y="4009688"/>
                  <a:pt x="4121958" y="4010636"/>
                  <a:pt x="4127266" y="4011646"/>
                </a:cubicBezTo>
                <a:lnTo>
                  <a:pt x="4127384" y="4012794"/>
                </a:lnTo>
                <a:cubicBezTo>
                  <a:pt x="4439463" y="4064450"/>
                  <a:pt x="4692692" y="4283539"/>
                  <a:pt x="4786055" y="4572001"/>
                </a:cubicBezTo>
                <a:lnTo>
                  <a:pt x="4648508" y="4572001"/>
                </a:lnTo>
                <a:cubicBezTo>
                  <a:pt x="4565124" y="4357380"/>
                  <a:pt x="4374756" y="4194541"/>
                  <a:pt x="4140754" y="4144250"/>
                </a:cubicBezTo>
                <a:cubicBezTo>
                  <a:pt x="4175248" y="4319650"/>
                  <a:pt x="4277471" y="4471530"/>
                  <a:pt x="4420568" y="4572001"/>
                </a:cubicBezTo>
                <a:lnTo>
                  <a:pt x="4226327" y="4572001"/>
                </a:lnTo>
                <a:cubicBezTo>
                  <a:pt x="4110196" y="4452596"/>
                  <a:pt x="4031633" y="4298519"/>
                  <a:pt x="4007268" y="4127511"/>
                </a:cubicBezTo>
                <a:cubicBezTo>
                  <a:pt x="4007101" y="4127458"/>
                  <a:pt x="4006932" y="4127453"/>
                  <a:pt x="4006763" y="4127448"/>
                </a:cubicBezTo>
                <a:lnTo>
                  <a:pt x="4006225" y="4120772"/>
                </a:lnTo>
                <a:cubicBezTo>
                  <a:pt x="4001166" y="4090522"/>
                  <a:pt x="3998715" y="4059631"/>
                  <a:pt x="3998757" y="4028296"/>
                </a:cubicBezTo>
                <a:cubicBezTo>
                  <a:pt x="3997445" y="4022668"/>
                  <a:pt x="3997387" y="4017001"/>
                  <a:pt x="3997387" y="4011320"/>
                </a:cubicBezTo>
                <a:lnTo>
                  <a:pt x="3997981" y="3999880"/>
                </a:lnTo>
                <a:lnTo>
                  <a:pt x="3998479" y="3999913"/>
                </a:lnTo>
                <a:close/>
                <a:moveTo>
                  <a:pt x="3975754" y="3999419"/>
                </a:moveTo>
                <a:lnTo>
                  <a:pt x="3975780" y="3999913"/>
                </a:lnTo>
                <a:lnTo>
                  <a:pt x="3976278" y="3999880"/>
                </a:lnTo>
                <a:lnTo>
                  <a:pt x="3976872" y="4011320"/>
                </a:lnTo>
                <a:cubicBezTo>
                  <a:pt x="3976872" y="4017001"/>
                  <a:pt x="3976813" y="4022668"/>
                  <a:pt x="3975501" y="4028296"/>
                </a:cubicBezTo>
                <a:cubicBezTo>
                  <a:pt x="3975543" y="4059631"/>
                  <a:pt x="3973093" y="4090522"/>
                  <a:pt x="3968034" y="4120772"/>
                </a:cubicBezTo>
                <a:lnTo>
                  <a:pt x="3967496" y="4127448"/>
                </a:lnTo>
                <a:cubicBezTo>
                  <a:pt x="3967326" y="4127453"/>
                  <a:pt x="3967158" y="4127458"/>
                  <a:pt x="3966990" y="4127511"/>
                </a:cubicBezTo>
                <a:cubicBezTo>
                  <a:pt x="3942625" y="4298519"/>
                  <a:pt x="3864063" y="4452596"/>
                  <a:pt x="3747931" y="4572001"/>
                </a:cubicBezTo>
                <a:lnTo>
                  <a:pt x="3553690" y="4572001"/>
                </a:lnTo>
                <a:cubicBezTo>
                  <a:pt x="3696788" y="4471530"/>
                  <a:pt x="3799011" y="4319651"/>
                  <a:pt x="3833505" y="4144250"/>
                </a:cubicBezTo>
                <a:cubicBezTo>
                  <a:pt x="3599503" y="4194541"/>
                  <a:pt x="3409134" y="4357380"/>
                  <a:pt x="3325751" y="4572001"/>
                </a:cubicBezTo>
                <a:lnTo>
                  <a:pt x="3188203" y="4572001"/>
                </a:lnTo>
                <a:cubicBezTo>
                  <a:pt x="3281566" y="4283539"/>
                  <a:pt x="3534796" y="4064450"/>
                  <a:pt x="3846875" y="4012794"/>
                </a:cubicBezTo>
                <a:lnTo>
                  <a:pt x="3846992" y="4011646"/>
                </a:lnTo>
                <a:cubicBezTo>
                  <a:pt x="3852301" y="4010636"/>
                  <a:pt x="3857629" y="4009688"/>
                  <a:pt x="3863205" y="4010107"/>
                </a:cubicBezTo>
                <a:cubicBezTo>
                  <a:pt x="3894388" y="4004550"/>
                  <a:pt x="3926281" y="4001569"/>
                  <a:pt x="3958666" y="4001042"/>
                </a:cubicBezTo>
                <a:close/>
                <a:moveTo>
                  <a:pt x="2306354" y="3999419"/>
                </a:moveTo>
                <a:lnTo>
                  <a:pt x="2323441" y="4001042"/>
                </a:lnTo>
                <a:cubicBezTo>
                  <a:pt x="2355827" y="4001569"/>
                  <a:pt x="2387719" y="4004550"/>
                  <a:pt x="2418903" y="4010107"/>
                </a:cubicBezTo>
                <a:cubicBezTo>
                  <a:pt x="2424479" y="4009688"/>
                  <a:pt x="2429807" y="4010636"/>
                  <a:pt x="2435115" y="4011646"/>
                </a:cubicBezTo>
                <a:lnTo>
                  <a:pt x="2435233" y="4012794"/>
                </a:lnTo>
                <a:cubicBezTo>
                  <a:pt x="2747312" y="4064450"/>
                  <a:pt x="3000542" y="4283539"/>
                  <a:pt x="3093904" y="4572001"/>
                </a:cubicBezTo>
                <a:lnTo>
                  <a:pt x="2956357" y="4572001"/>
                </a:lnTo>
                <a:cubicBezTo>
                  <a:pt x="2872974" y="4357380"/>
                  <a:pt x="2682605" y="4194541"/>
                  <a:pt x="2448603" y="4144250"/>
                </a:cubicBezTo>
                <a:cubicBezTo>
                  <a:pt x="2483097" y="4319651"/>
                  <a:pt x="2585320" y="4471530"/>
                  <a:pt x="2728418" y="4572001"/>
                </a:cubicBezTo>
                <a:lnTo>
                  <a:pt x="2534177" y="4572001"/>
                </a:lnTo>
                <a:cubicBezTo>
                  <a:pt x="2418045" y="4452596"/>
                  <a:pt x="2339482" y="4298519"/>
                  <a:pt x="2315117" y="4127511"/>
                </a:cubicBezTo>
                <a:cubicBezTo>
                  <a:pt x="2314950" y="4127458"/>
                  <a:pt x="2314781" y="4127453"/>
                  <a:pt x="2314612" y="4127448"/>
                </a:cubicBezTo>
                <a:lnTo>
                  <a:pt x="2314074" y="4120772"/>
                </a:lnTo>
                <a:cubicBezTo>
                  <a:pt x="2309015" y="4090522"/>
                  <a:pt x="2306564" y="4059631"/>
                  <a:pt x="2306606" y="4028296"/>
                </a:cubicBezTo>
                <a:cubicBezTo>
                  <a:pt x="2305294" y="4022668"/>
                  <a:pt x="2305236" y="4017001"/>
                  <a:pt x="2305236" y="4011320"/>
                </a:cubicBezTo>
                <a:lnTo>
                  <a:pt x="2305830" y="3999880"/>
                </a:lnTo>
                <a:lnTo>
                  <a:pt x="2306328" y="3999913"/>
                </a:lnTo>
                <a:close/>
                <a:moveTo>
                  <a:pt x="2283603" y="3999419"/>
                </a:moveTo>
                <a:lnTo>
                  <a:pt x="2283629" y="3999913"/>
                </a:lnTo>
                <a:lnTo>
                  <a:pt x="2284127" y="3999880"/>
                </a:lnTo>
                <a:lnTo>
                  <a:pt x="2284721" y="4011320"/>
                </a:lnTo>
                <a:cubicBezTo>
                  <a:pt x="2284721" y="4017001"/>
                  <a:pt x="2284662" y="4022668"/>
                  <a:pt x="2283350" y="4028296"/>
                </a:cubicBezTo>
                <a:cubicBezTo>
                  <a:pt x="2283392" y="4059631"/>
                  <a:pt x="2280942" y="4090522"/>
                  <a:pt x="2275883" y="4120772"/>
                </a:cubicBezTo>
                <a:lnTo>
                  <a:pt x="2275345" y="4127448"/>
                </a:lnTo>
                <a:cubicBezTo>
                  <a:pt x="2275175" y="4127453"/>
                  <a:pt x="2275007" y="4127458"/>
                  <a:pt x="2274839" y="4127511"/>
                </a:cubicBezTo>
                <a:cubicBezTo>
                  <a:pt x="2250474" y="4298519"/>
                  <a:pt x="2171912" y="4452596"/>
                  <a:pt x="2055780" y="4572001"/>
                </a:cubicBezTo>
                <a:lnTo>
                  <a:pt x="1861539" y="4572001"/>
                </a:lnTo>
                <a:cubicBezTo>
                  <a:pt x="2004637" y="4471530"/>
                  <a:pt x="2106860" y="4319650"/>
                  <a:pt x="2141354" y="4144250"/>
                </a:cubicBezTo>
                <a:cubicBezTo>
                  <a:pt x="1907352" y="4194541"/>
                  <a:pt x="1716983" y="4357380"/>
                  <a:pt x="1633600" y="4572001"/>
                </a:cubicBezTo>
                <a:lnTo>
                  <a:pt x="1496052" y="4572001"/>
                </a:lnTo>
                <a:cubicBezTo>
                  <a:pt x="1589416" y="4283539"/>
                  <a:pt x="1842645" y="4064450"/>
                  <a:pt x="2154724" y="4012794"/>
                </a:cubicBezTo>
                <a:lnTo>
                  <a:pt x="2154841" y="4011646"/>
                </a:lnTo>
                <a:cubicBezTo>
                  <a:pt x="2160150" y="4010636"/>
                  <a:pt x="2165478" y="4009688"/>
                  <a:pt x="2171054" y="4010107"/>
                </a:cubicBezTo>
                <a:cubicBezTo>
                  <a:pt x="2202237" y="4004550"/>
                  <a:pt x="2234130" y="4001569"/>
                  <a:pt x="2266515" y="4001042"/>
                </a:cubicBezTo>
                <a:close/>
                <a:moveTo>
                  <a:pt x="614203" y="3999419"/>
                </a:moveTo>
                <a:lnTo>
                  <a:pt x="631290" y="4001042"/>
                </a:lnTo>
                <a:cubicBezTo>
                  <a:pt x="663676" y="4001569"/>
                  <a:pt x="695568" y="4004550"/>
                  <a:pt x="726752" y="4010107"/>
                </a:cubicBezTo>
                <a:cubicBezTo>
                  <a:pt x="732328" y="4009688"/>
                  <a:pt x="737656" y="4010636"/>
                  <a:pt x="742964" y="4011646"/>
                </a:cubicBezTo>
                <a:lnTo>
                  <a:pt x="743081" y="4012794"/>
                </a:lnTo>
                <a:cubicBezTo>
                  <a:pt x="1055161" y="4064450"/>
                  <a:pt x="1308390" y="4283539"/>
                  <a:pt x="1401754" y="4572001"/>
                </a:cubicBezTo>
                <a:lnTo>
                  <a:pt x="1264205" y="4572001"/>
                </a:lnTo>
                <a:cubicBezTo>
                  <a:pt x="1180823" y="4357380"/>
                  <a:pt x="990454" y="4194541"/>
                  <a:pt x="756452" y="4144250"/>
                </a:cubicBezTo>
                <a:cubicBezTo>
                  <a:pt x="790946" y="4319651"/>
                  <a:pt x="893169" y="4471530"/>
                  <a:pt x="1036266" y="4572001"/>
                </a:cubicBezTo>
                <a:lnTo>
                  <a:pt x="842026" y="4572001"/>
                </a:lnTo>
                <a:cubicBezTo>
                  <a:pt x="725894" y="4452596"/>
                  <a:pt x="647331" y="4298519"/>
                  <a:pt x="622966" y="4127511"/>
                </a:cubicBezTo>
                <a:cubicBezTo>
                  <a:pt x="622799" y="4127458"/>
                  <a:pt x="622630" y="4127453"/>
                  <a:pt x="622461" y="4127448"/>
                </a:cubicBezTo>
                <a:lnTo>
                  <a:pt x="621923" y="4120772"/>
                </a:lnTo>
                <a:cubicBezTo>
                  <a:pt x="616864" y="4090522"/>
                  <a:pt x="614413" y="4059631"/>
                  <a:pt x="614455" y="4028296"/>
                </a:cubicBezTo>
                <a:cubicBezTo>
                  <a:pt x="613143" y="4022668"/>
                  <a:pt x="613085" y="4017001"/>
                  <a:pt x="613085" y="4011320"/>
                </a:cubicBezTo>
                <a:lnTo>
                  <a:pt x="613679" y="3999880"/>
                </a:lnTo>
                <a:lnTo>
                  <a:pt x="614177" y="3999913"/>
                </a:lnTo>
                <a:close/>
                <a:moveTo>
                  <a:pt x="591452" y="3999419"/>
                </a:moveTo>
                <a:lnTo>
                  <a:pt x="591478" y="3999913"/>
                </a:lnTo>
                <a:lnTo>
                  <a:pt x="591976" y="3999880"/>
                </a:lnTo>
                <a:lnTo>
                  <a:pt x="592570" y="4011320"/>
                </a:lnTo>
                <a:cubicBezTo>
                  <a:pt x="592570" y="4017001"/>
                  <a:pt x="592511" y="4022668"/>
                  <a:pt x="591199" y="4028296"/>
                </a:cubicBezTo>
                <a:cubicBezTo>
                  <a:pt x="591242" y="4059631"/>
                  <a:pt x="588791" y="4090522"/>
                  <a:pt x="583732" y="4120772"/>
                </a:cubicBezTo>
                <a:lnTo>
                  <a:pt x="583194" y="4127448"/>
                </a:lnTo>
                <a:cubicBezTo>
                  <a:pt x="583024" y="4127453"/>
                  <a:pt x="582856" y="4127458"/>
                  <a:pt x="582689" y="4127511"/>
                </a:cubicBezTo>
                <a:cubicBezTo>
                  <a:pt x="558275" y="4298863"/>
                  <a:pt x="479445" y="4453216"/>
                  <a:pt x="362360" y="4572001"/>
                </a:cubicBezTo>
                <a:lnTo>
                  <a:pt x="169811" y="4572001"/>
                </a:lnTo>
                <a:cubicBezTo>
                  <a:pt x="312603" y="4471357"/>
                  <a:pt x="414729" y="4319551"/>
                  <a:pt x="449203" y="4144250"/>
                </a:cubicBezTo>
                <a:cubicBezTo>
                  <a:pt x="258971" y="4185134"/>
                  <a:pt x="97576" y="4300399"/>
                  <a:pt x="0" y="4458139"/>
                </a:cubicBezTo>
                <a:lnTo>
                  <a:pt x="0" y="4251345"/>
                </a:lnTo>
                <a:cubicBezTo>
                  <a:pt x="121484" y="4128438"/>
                  <a:pt x="282199" y="4042650"/>
                  <a:pt x="462573" y="4012794"/>
                </a:cubicBezTo>
                <a:lnTo>
                  <a:pt x="462690" y="4011646"/>
                </a:lnTo>
                <a:cubicBezTo>
                  <a:pt x="467999" y="4010636"/>
                  <a:pt x="473327" y="4009688"/>
                  <a:pt x="478903" y="4010107"/>
                </a:cubicBezTo>
                <a:cubicBezTo>
                  <a:pt x="510086" y="4004550"/>
                  <a:pt x="541979" y="4001569"/>
                  <a:pt x="574365" y="4001042"/>
                </a:cubicBezTo>
                <a:close/>
                <a:moveTo>
                  <a:pt x="11452667" y="3304913"/>
                </a:moveTo>
                <a:cubicBezTo>
                  <a:pt x="11177477" y="3363591"/>
                  <a:pt x="10962633" y="3576701"/>
                  <a:pt x="10909358" y="3845480"/>
                </a:cubicBezTo>
                <a:cubicBezTo>
                  <a:pt x="11184548" y="3786801"/>
                  <a:pt x="11399391" y="3573691"/>
                  <a:pt x="11452667" y="3304913"/>
                </a:cubicBezTo>
                <a:close/>
                <a:moveTo>
                  <a:pt x="10058800" y="3304913"/>
                </a:moveTo>
                <a:cubicBezTo>
                  <a:pt x="10112076" y="3573691"/>
                  <a:pt x="10326919" y="3786801"/>
                  <a:pt x="10602109" y="3845480"/>
                </a:cubicBezTo>
                <a:cubicBezTo>
                  <a:pt x="10548834" y="3576701"/>
                  <a:pt x="10333990" y="3363591"/>
                  <a:pt x="10058800" y="3304913"/>
                </a:cubicBezTo>
                <a:close/>
                <a:moveTo>
                  <a:pt x="9760514" y="3304913"/>
                </a:moveTo>
                <a:cubicBezTo>
                  <a:pt x="9485324" y="3363591"/>
                  <a:pt x="9270480" y="3576701"/>
                  <a:pt x="9217205" y="3845480"/>
                </a:cubicBezTo>
                <a:cubicBezTo>
                  <a:pt x="9492395" y="3786801"/>
                  <a:pt x="9707238" y="3573691"/>
                  <a:pt x="9760514" y="3304913"/>
                </a:cubicBezTo>
                <a:close/>
                <a:moveTo>
                  <a:pt x="8366649" y="3304913"/>
                </a:moveTo>
                <a:cubicBezTo>
                  <a:pt x="8419925" y="3573691"/>
                  <a:pt x="8634768" y="3786801"/>
                  <a:pt x="8909958" y="3845480"/>
                </a:cubicBezTo>
                <a:cubicBezTo>
                  <a:pt x="8856683" y="3576701"/>
                  <a:pt x="8641839" y="3363591"/>
                  <a:pt x="8366649" y="3304913"/>
                </a:cubicBezTo>
                <a:close/>
                <a:moveTo>
                  <a:pt x="8068363" y="3304913"/>
                </a:moveTo>
                <a:cubicBezTo>
                  <a:pt x="7793173" y="3363591"/>
                  <a:pt x="7578329" y="3576701"/>
                  <a:pt x="7525054" y="3845480"/>
                </a:cubicBezTo>
                <a:cubicBezTo>
                  <a:pt x="7800244" y="3786801"/>
                  <a:pt x="8015087" y="3573691"/>
                  <a:pt x="8068363" y="3304913"/>
                </a:cubicBezTo>
                <a:close/>
                <a:moveTo>
                  <a:pt x="6674498" y="3304913"/>
                </a:moveTo>
                <a:cubicBezTo>
                  <a:pt x="6727774" y="3573691"/>
                  <a:pt x="6942617" y="3786801"/>
                  <a:pt x="7217807" y="3845480"/>
                </a:cubicBezTo>
                <a:cubicBezTo>
                  <a:pt x="7164532" y="3576701"/>
                  <a:pt x="6949688" y="3363591"/>
                  <a:pt x="6674498" y="3304913"/>
                </a:cubicBezTo>
                <a:close/>
                <a:moveTo>
                  <a:pt x="6376212" y="3304913"/>
                </a:moveTo>
                <a:cubicBezTo>
                  <a:pt x="6101022" y="3363591"/>
                  <a:pt x="5886178" y="3576701"/>
                  <a:pt x="5832903" y="3845480"/>
                </a:cubicBezTo>
                <a:cubicBezTo>
                  <a:pt x="6108093" y="3786801"/>
                  <a:pt x="6322936" y="3573691"/>
                  <a:pt x="6376212" y="3304913"/>
                </a:cubicBezTo>
                <a:close/>
                <a:moveTo>
                  <a:pt x="4982347" y="3304913"/>
                </a:moveTo>
                <a:cubicBezTo>
                  <a:pt x="5035623" y="3573691"/>
                  <a:pt x="5250466" y="3786801"/>
                  <a:pt x="5525656" y="3845480"/>
                </a:cubicBezTo>
                <a:cubicBezTo>
                  <a:pt x="5472381" y="3576701"/>
                  <a:pt x="5257537" y="3363591"/>
                  <a:pt x="4982347" y="3304913"/>
                </a:cubicBezTo>
                <a:close/>
                <a:moveTo>
                  <a:pt x="4684061" y="3304913"/>
                </a:moveTo>
                <a:cubicBezTo>
                  <a:pt x="4408871" y="3363591"/>
                  <a:pt x="4194027" y="3576701"/>
                  <a:pt x="4140752" y="3845480"/>
                </a:cubicBezTo>
                <a:cubicBezTo>
                  <a:pt x="4415942" y="3786801"/>
                  <a:pt x="4630785" y="3573691"/>
                  <a:pt x="4684061" y="3304913"/>
                </a:cubicBezTo>
                <a:close/>
                <a:moveTo>
                  <a:pt x="3290196" y="3304913"/>
                </a:moveTo>
                <a:cubicBezTo>
                  <a:pt x="3343472" y="3573691"/>
                  <a:pt x="3558315" y="3786801"/>
                  <a:pt x="3833505" y="3845480"/>
                </a:cubicBezTo>
                <a:cubicBezTo>
                  <a:pt x="3780230" y="3576701"/>
                  <a:pt x="3565386" y="3363591"/>
                  <a:pt x="3290196" y="3304913"/>
                </a:cubicBezTo>
                <a:close/>
                <a:moveTo>
                  <a:pt x="2991910" y="3304913"/>
                </a:moveTo>
                <a:cubicBezTo>
                  <a:pt x="2716720" y="3363591"/>
                  <a:pt x="2501876" y="3576701"/>
                  <a:pt x="2448601" y="3845480"/>
                </a:cubicBezTo>
                <a:cubicBezTo>
                  <a:pt x="2723791" y="3786801"/>
                  <a:pt x="2938634" y="3573691"/>
                  <a:pt x="2991910" y="3304913"/>
                </a:cubicBezTo>
                <a:close/>
                <a:moveTo>
                  <a:pt x="1598045" y="3304913"/>
                </a:moveTo>
                <a:cubicBezTo>
                  <a:pt x="1651321" y="3573691"/>
                  <a:pt x="1866164" y="3786801"/>
                  <a:pt x="2141354" y="3845480"/>
                </a:cubicBezTo>
                <a:cubicBezTo>
                  <a:pt x="2088079" y="3576701"/>
                  <a:pt x="1873235" y="3363591"/>
                  <a:pt x="1598045" y="3304913"/>
                </a:cubicBezTo>
                <a:close/>
                <a:moveTo>
                  <a:pt x="1299759" y="3304913"/>
                </a:moveTo>
                <a:cubicBezTo>
                  <a:pt x="1024569" y="3363591"/>
                  <a:pt x="809725" y="3576701"/>
                  <a:pt x="756450" y="3845480"/>
                </a:cubicBezTo>
                <a:cubicBezTo>
                  <a:pt x="1031640" y="3786801"/>
                  <a:pt x="1246483" y="3573691"/>
                  <a:pt x="1299759" y="3304913"/>
                </a:cubicBezTo>
                <a:close/>
                <a:moveTo>
                  <a:pt x="0" y="3200906"/>
                </a:moveTo>
                <a:cubicBezTo>
                  <a:pt x="306658" y="3291386"/>
                  <a:pt x="537576" y="3547942"/>
                  <a:pt x="582690" y="3862087"/>
                </a:cubicBezTo>
                <a:cubicBezTo>
                  <a:pt x="582857" y="3862140"/>
                  <a:pt x="583026" y="3862145"/>
                  <a:pt x="583195" y="3862150"/>
                </a:cubicBezTo>
                <a:lnTo>
                  <a:pt x="583735" y="3868787"/>
                </a:lnTo>
                <a:cubicBezTo>
                  <a:pt x="588792" y="3898794"/>
                  <a:pt x="591242" y="3929436"/>
                  <a:pt x="591199" y="3960518"/>
                </a:cubicBezTo>
                <a:cubicBezTo>
                  <a:pt x="592511" y="3966104"/>
                  <a:pt x="592570" y="3971728"/>
                  <a:pt x="592570" y="3977366"/>
                </a:cubicBezTo>
                <a:cubicBezTo>
                  <a:pt x="592570" y="3981158"/>
                  <a:pt x="592543" y="3984944"/>
                  <a:pt x="591977" y="3988716"/>
                </a:cubicBezTo>
                <a:lnTo>
                  <a:pt x="591478" y="3988683"/>
                </a:lnTo>
                <a:lnTo>
                  <a:pt x="591452" y="3989174"/>
                </a:lnTo>
                <a:lnTo>
                  <a:pt x="574334" y="3987561"/>
                </a:lnTo>
                <a:cubicBezTo>
                  <a:pt x="541959" y="3987038"/>
                  <a:pt x="510079" y="3984080"/>
                  <a:pt x="478907" y="3978570"/>
                </a:cubicBezTo>
                <a:cubicBezTo>
                  <a:pt x="473330" y="3978986"/>
                  <a:pt x="468001" y="3978045"/>
                  <a:pt x="462690" y="3977042"/>
                </a:cubicBezTo>
                <a:lnTo>
                  <a:pt x="462574" y="3975903"/>
                </a:lnTo>
                <a:cubicBezTo>
                  <a:pt x="282200" y="3946281"/>
                  <a:pt x="121485" y="3861168"/>
                  <a:pt x="0" y="3739225"/>
                </a:cubicBezTo>
                <a:lnTo>
                  <a:pt x="0" y="3534056"/>
                </a:lnTo>
                <a:cubicBezTo>
                  <a:pt x="97584" y="3690562"/>
                  <a:pt x="258975" y="3804918"/>
                  <a:pt x="449203" y="3845480"/>
                </a:cubicBezTo>
                <a:cubicBezTo>
                  <a:pt x="402182" y="3608252"/>
                  <a:pt x="229297" y="3414390"/>
                  <a:pt x="0" y="3332205"/>
                </a:cubicBezTo>
                <a:close/>
                <a:moveTo>
                  <a:pt x="11608704" y="3161219"/>
                </a:moveTo>
                <a:lnTo>
                  <a:pt x="11625791" y="3162829"/>
                </a:lnTo>
                <a:cubicBezTo>
                  <a:pt x="11658177" y="3163352"/>
                  <a:pt x="11690070" y="3166310"/>
                  <a:pt x="11721253" y="3171823"/>
                </a:cubicBezTo>
                <a:cubicBezTo>
                  <a:pt x="11726829" y="3171407"/>
                  <a:pt x="11732157" y="3172348"/>
                  <a:pt x="11737466" y="3173350"/>
                </a:cubicBezTo>
                <a:lnTo>
                  <a:pt x="11737583" y="3174489"/>
                </a:lnTo>
                <a:cubicBezTo>
                  <a:pt x="11914088" y="3203476"/>
                  <a:pt x="12071767" y="3285599"/>
                  <a:pt x="12192000" y="3403667"/>
                </a:cubicBezTo>
                <a:lnTo>
                  <a:pt x="12192000" y="3603658"/>
                </a:lnTo>
                <a:cubicBezTo>
                  <a:pt x="12093732" y="3453636"/>
                  <a:pt x="11935983" y="3344367"/>
                  <a:pt x="11750953" y="3304913"/>
                </a:cubicBezTo>
                <a:cubicBezTo>
                  <a:pt x="11797422" y="3539349"/>
                  <a:pt x="11966808" y="3731433"/>
                  <a:pt x="12192000" y="3815480"/>
                </a:cubicBezTo>
                <a:lnTo>
                  <a:pt x="12192000" y="3947482"/>
                </a:lnTo>
                <a:cubicBezTo>
                  <a:pt x="11889465" y="3854506"/>
                  <a:pt x="11662185" y="3599697"/>
                  <a:pt x="11617468" y="3288305"/>
                </a:cubicBezTo>
                <a:cubicBezTo>
                  <a:pt x="11617300" y="3288253"/>
                  <a:pt x="11617132" y="3288248"/>
                  <a:pt x="11616962" y="3288243"/>
                </a:cubicBezTo>
                <a:lnTo>
                  <a:pt x="11616424" y="3281619"/>
                </a:lnTo>
                <a:cubicBezTo>
                  <a:pt x="11611365" y="3251607"/>
                  <a:pt x="11608914" y="3220958"/>
                  <a:pt x="11608957" y="3189869"/>
                </a:cubicBezTo>
                <a:cubicBezTo>
                  <a:pt x="11607645" y="3184286"/>
                  <a:pt x="11607586" y="3178663"/>
                  <a:pt x="11607586" y="3173027"/>
                </a:cubicBezTo>
                <a:lnTo>
                  <a:pt x="11608180" y="3161677"/>
                </a:lnTo>
                <a:lnTo>
                  <a:pt x="11608678" y="3161709"/>
                </a:lnTo>
                <a:close/>
                <a:moveTo>
                  <a:pt x="11594916" y="3161219"/>
                </a:moveTo>
                <a:lnTo>
                  <a:pt x="11594942" y="3161709"/>
                </a:lnTo>
                <a:lnTo>
                  <a:pt x="11595440" y="3161677"/>
                </a:lnTo>
                <a:lnTo>
                  <a:pt x="11596034" y="3173027"/>
                </a:lnTo>
                <a:cubicBezTo>
                  <a:pt x="11596034" y="3178663"/>
                  <a:pt x="11595975" y="3184286"/>
                  <a:pt x="11594663" y="3189869"/>
                </a:cubicBezTo>
                <a:cubicBezTo>
                  <a:pt x="11594706" y="3220958"/>
                  <a:pt x="11592255" y="3251607"/>
                  <a:pt x="11587196" y="3281619"/>
                </a:cubicBezTo>
                <a:lnTo>
                  <a:pt x="11586658" y="3288243"/>
                </a:lnTo>
                <a:cubicBezTo>
                  <a:pt x="11586488" y="3288248"/>
                  <a:pt x="11586320" y="3288253"/>
                  <a:pt x="11586152" y="3288305"/>
                </a:cubicBezTo>
                <a:cubicBezTo>
                  <a:pt x="11535877" y="3638399"/>
                  <a:pt x="11254838" y="3916971"/>
                  <a:pt x="10895987" y="3975903"/>
                </a:cubicBezTo>
                <a:lnTo>
                  <a:pt x="10895871" y="3977042"/>
                </a:lnTo>
                <a:cubicBezTo>
                  <a:pt x="10890560" y="3978045"/>
                  <a:pt x="10885231" y="3978986"/>
                  <a:pt x="10879654" y="3978570"/>
                </a:cubicBezTo>
                <a:cubicBezTo>
                  <a:pt x="10848482" y="3984080"/>
                  <a:pt x="10816602" y="3987038"/>
                  <a:pt x="10784227" y="3987561"/>
                </a:cubicBezTo>
                <a:lnTo>
                  <a:pt x="10767109" y="3989174"/>
                </a:lnTo>
                <a:lnTo>
                  <a:pt x="10767083" y="3988683"/>
                </a:lnTo>
                <a:lnTo>
                  <a:pt x="10766584" y="3988716"/>
                </a:lnTo>
                <a:cubicBezTo>
                  <a:pt x="10766018" y="3984944"/>
                  <a:pt x="10765991" y="3981158"/>
                  <a:pt x="10765991" y="3977366"/>
                </a:cubicBezTo>
                <a:cubicBezTo>
                  <a:pt x="10765991" y="3971728"/>
                  <a:pt x="10766050" y="3966104"/>
                  <a:pt x="10767362" y="3960518"/>
                </a:cubicBezTo>
                <a:cubicBezTo>
                  <a:pt x="10767319" y="3929436"/>
                  <a:pt x="10769769" y="3898794"/>
                  <a:pt x="10774826" y="3868787"/>
                </a:cubicBezTo>
                <a:lnTo>
                  <a:pt x="10775366" y="3862150"/>
                </a:lnTo>
                <a:cubicBezTo>
                  <a:pt x="10775535" y="3862145"/>
                  <a:pt x="10775704" y="3862140"/>
                  <a:pt x="10775872" y="3862087"/>
                </a:cubicBezTo>
                <a:cubicBezTo>
                  <a:pt x="10826148" y="3511992"/>
                  <a:pt x="11107187" y="3233421"/>
                  <a:pt x="11466037" y="3174489"/>
                </a:cubicBezTo>
                <a:lnTo>
                  <a:pt x="11466154" y="3173350"/>
                </a:lnTo>
                <a:cubicBezTo>
                  <a:pt x="11471463" y="3172348"/>
                  <a:pt x="11476791" y="3171407"/>
                  <a:pt x="11482367" y="3171823"/>
                </a:cubicBezTo>
                <a:cubicBezTo>
                  <a:pt x="11513550" y="3166310"/>
                  <a:pt x="11545443" y="3163352"/>
                  <a:pt x="11577829" y="3162829"/>
                </a:cubicBezTo>
                <a:close/>
                <a:moveTo>
                  <a:pt x="9916551" y="3161219"/>
                </a:moveTo>
                <a:lnTo>
                  <a:pt x="9933638" y="3162829"/>
                </a:lnTo>
                <a:cubicBezTo>
                  <a:pt x="9966024" y="3163352"/>
                  <a:pt x="9997917" y="3166310"/>
                  <a:pt x="10029100" y="3171823"/>
                </a:cubicBezTo>
                <a:cubicBezTo>
                  <a:pt x="10034676" y="3171407"/>
                  <a:pt x="10040004" y="3172348"/>
                  <a:pt x="10045313" y="3173350"/>
                </a:cubicBezTo>
                <a:lnTo>
                  <a:pt x="10045430" y="3174489"/>
                </a:lnTo>
                <a:cubicBezTo>
                  <a:pt x="10404280" y="3233421"/>
                  <a:pt x="10685319" y="3511992"/>
                  <a:pt x="10735596" y="3862087"/>
                </a:cubicBezTo>
                <a:cubicBezTo>
                  <a:pt x="10735763" y="3862140"/>
                  <a:pt x="10735932" y="3862145"/>
                  <a:pt x="10736101" y="3862150"/>
                </a:cubicBezTo>
                <a:lnTo>
                  <a:pt x="10736641" y="3868787"/>
                </a:lnTo>
                <a:cubicBezTo>
                  <a:pt x="10741698" y="3898794"/>
                  <a:pt x="10744148" y="3929436"/>
                  <a:pt x="10744105" y="3960518"/>
                </a:cubicBezTo>
                <a:cubicBezTo>
                  <a:pt x="10745417" y="3966104"/>
                  <a:pt x="10745476" y="3971728"/>
                  <a:pt x="10745476" y="3977366"/>
                </a:cubicBezTo>
                <a:cubicBezTo>
                  <a:pt x="10745476" y="3981158"/>
                  <a:pt x="10745449" y="3984944"/>
                  <a:pt x="10744883" y="3988716"/>
                </a:cubicBezTo>
                <a:lnTo>
                  <a:pt x="10744384" y="3988683"/>
                </a:lnTo>
                <a:lnTo>
                  <a:pt x="10744358" y="3989174"/>
                </a:lnTo>
                <a:lnTo>
                  <a:pt x="10727240" y="3987561"/>
                </a:lnTo>
                <a:cubicBezTo>
                  <a:pt x="10694865" y="3987038"/>
                  <a:pt x="10662985" y="3984080"/>
                  <a:pt x="10631813" y="3978570"/>
                </a:cubicBezTo>
                <a:cubicBezTo>
                  <a:pt x="10626236" y="3978986"/>
                  <a:pt x="10620907" y="3978045"/>
                  <a:pt x="10615596" y="3977042"/>
                </a:cubicBezTo>
                <a:lnTo>
                  <a:pt x="10615480" y="3975903"/>
                </a:lnTo>
                <a:cubicBezTo>
                  <a:pt x="10256629" y="3916971"/>
                  <a:pt x="9975590" y="3638399"/>
                  <a:pt x="9925315" y="3288305"/>
                </a:cubicBezTo>
                <a:cubicBezTo>
                  <a:pt x="9925147" y="3288253"/>
                  <a:pt x="9924979" y="3288248"/>
                  <a:pt x="9924809" y="3288243"/>
                </a:cubicBezTo>
                <a:lnTo>
                  <a:pt x="9924271" y="3281619"/>
                </a:lnTo>
                <a:cubicBezTo>
                  <a:pt x="9919212" y="3251607"/>
                  <a:pt x="9916761" y="3220958"/>
                  <a:pt x="9916804" y="3189869"/>
                </a:cubicBezTo>
                <a:cubicBezTo>
                  <a:pt x="9915492" y="3184286"/>
                  <a:pt x="9915433" y="3178663"/>
                  <a:pt x="9915433" y="3173027"/>
                </a:cubicBezTo>
                <a:lnTo>
                  <a:pt x="9916027" y="3161677"/>
                </a:lnTo>
                <a:lnTo>
                  <a:pt x="9916525" y="3161709"/>
                </a:lnTo>
                <a:close/>
                <a:moveTo>
                  <a:pt x="9902763" y="3161219"/>
                </a:moveTo>
                <a:lnTo>
                  <a:pt x="9902789" y="3161709"/>
                </a:lnTo>
                <a:lnTo>
                  <a:pt x="9903287" y="3161677"/>
                </a:lnTo>
                <a:lnTo>
                  <a:pt x="9903881" y="3173027"/>
                </a:lnTo>
                <a:cubicBezTo>
                  <a:pt x="9903881" y="3178663"/>
                  <a:pt x="9903822" y="3184286"/>
                  <a:pt x="9902510" y="3189869"/>
                </a:cubicBezTo>
                <a:cubicBezTo>
                  <a:pt x="9902553" y="3220958"/>
                  <a:pt x="9900102" y="3251607"/>
                  <a:pt x="9895043" y="3281619"/>
                </a:cubicBezTo>
                <a:lnTo>
                  <a:pt x="9894505" y="3288243"/>
                </a:lnTo>
                <a:cubicBezTo>
                  <a:pt x="9894335" y="3288248"/>
                  <a:pt x="9894167" y="3288253"/>
                  <a:pt x="9893999" y="3288305"/>
                </a:cubicBezTo>
                <a:cubicBezTo>
                  <a:pt x="9843724" y="3638399"/>
                  <a:pt x="9562685" y="3916971"/>
                  <a:pt x="9203834" y="3975903"/>
                </a:cubicBezTo>
                <a:lnTo>
                  <a:pt x="9203718" y="3977042"/>
                </a:lnTo>
                <a:cubicBezTo>
                  <a:pt x="9198407" y="3978045"/>
                  <a:pt x="9193078" y="3978986"/>
                  <a:pt x="9187501" y="3978570"/>
                </a:cubicBezTo>
                <a:cubicBezTo>
                  <a:pt x="9156329" y="3984080"/>
                  <a:pt x="9124449" y="3987038"/>
                  <a:pt x="9092074" y="3987561"/>
                </a:cubicBezTo>
                <a:lnTo>
                  <a:pt x="9074956" y="3989174"/>
                </a:lnTo>
                <a:lnTo>
                  <a:pt x="9074930" y="3988683"/>
                </a:lnTo>
                <a:lnTo>
                  <a:pt x="9074431" y="3988716"/>
                </a:lnTo>
                <a:cubicBezTo>
                  <a:pt x="9073865" y="3984944"/>
                  <a:pt x="9073838" y="3981158"/>
                  <a:pt x="9073838" y="3977366"/>
                </a:cubicBezTo>
                <a:cubicBezTo>
                  <a:pt x="9073838" y="3971728"/>
                  <a:pt x="9073897" y="3966104"/>
                  <a:pt x="9075209" y="3960518"/>
                </a:cubicBezTo>
                <a:cubicBezTo>
                  <a:pt x="9075166" y="3929436"/>
                  <a:pt x="9077616" y="3898794"/>
                  <a:pt x="9082673" y="3868787"/>
                </a:cubicBezTo>
                <a:lnTo>
                  <a:pt x="9083213" y="3862150"/>
                </a:lnTo>
                <a:cubicBezTo>
                  <a:pt x="9083382" y="3862145"/>
                  <a:pt x="9083551" y="3862140"/>
                  <a:pt x="9083718" y="3862087"/>
                </a:cubicBezTo>
                <a:cubicBezTo>
                  <a:pt x="9133995" y="3511992"/>
                  <a:pt x="9415034" y="3233421"/>
                  <a:pt x="9773884" y="3174489"/>
                </a:cubicBezTo>
                <a:lnTo>
                  <a:pt x="9774001" y="3173350"/>
                </a:lnTo>
                <a:cubicBezTo>
                  <a:pt x="9779310" y="3172348"/>
                  <a:pt x="9784638" y="3171407"/>
                  <a:pt x="9790214" y="3171823"/>
                </a:cubicBezTo>
                <a:cubicBezTo>
                  <a:pt x="9821397" y="3166310"/>
                  <a:pt x="9853290" y="3163352"/>
                  <a:pt x="9885676" y="3162829"/>
                </a:cubicBezTo>
                <a:close/>
                <a:moveTo>
                  <a:pt x="8224400" y="3161219"/>
                </a:moveTo>
                <a:lnTo>
                  <a:pt x="8241488" y="3162829"/>
                </a:lnTo>
                <a:cubicBezTo>
                  <a:pt x="8273873" y="3163352"/>
                  <a:pt x="8305766" y="3166310"/>
                  <a:pt x="8336949" y="3171823"/>
                </a:cubicBezTo>
                <a:cubicBezTo>
                  <a:pt x="8342525" y="3171407"/>
                  <a:pt x="8347853" y="3172348"/>
                  <a:pt x="8353162" y="3173350"/>
                </a:cubicBezTo>
                <a:lnTo>
                  <a:pt x="8353279" y="3174489"/>
                </a:lnTo>
                <a:cubicBezTo>
                  <a:pt x="8712129" y="3233421"/>
                  <a:pt x="8993168" y="3511992"/>
                  <a:pt x="9043444" y="3862087"/>
                </a:cubicBezTo>
                <a:cubicBezTo>
                  <a:pt x="9043612" y="3862140"/>
                  <a:pt x="9043781" y="3862145"/>
                  <a:pt x="9043950" y="3862150"/>
                </a:cubicBezTo>
                <a:lnTo>
                  <a:pt x="9044490" y="3868787"/>
                </a:lnTo>
                <a:cubicBezTo>
                  <a:pt x="9049547" y="3898794"/>
                  <a:pt x="9051997" y="3929436"/>
                  <a:pt x="9051954" y="3960518"/>
                </a:cubicBezTo>
                <a:cubicBezTo>
                  <a:pt x="9053266" y="3966104"/>
                  <a:pt x="9053325" y="3971728"/>
                  <a:pt x="9053325" y="3977366"/>
                </a:cubicBezTo>
                <a:cubicBezTo>
                  <a:pt x="9053325" y="3981158"/>
                  <a:pt x="9053298" y="3984944"/>
                  <a:pt x="9052732" y="3988716"/>
                </a:cubicBezTo>
                <a:lnTo>
                  <a:pt x="9052233" y="3988683"/>
                </a:lnTo>
                <a:lnTo>
                  <a:pt x="9052207" y="3989174"/>
                </a:lnTo>
                <a:lnTo>
                  <a:pt x="9035089" y="3987561"/>
                </a:lnTo>
                <a:cubicBezTo>
                  <a:pt x="9002714" y="3987038"/>
                  <a:pt x="8970834" y="3984080"/>
                  <a:pt x="8939662" y="3978570"/>
                </a:cubicBezTo>
                <a:cubicBezTo>
                  <a:pt x="8934085" y="3978986"/>
                  <a:pt x="8928756" y="3978045"/>
                  <a:pt x="8923445" y="3977042"/>
                </a:cubicBezTo>
                <a:lnTo>
                  <a:pt x="8923329" y="3975903"/>
                </a:lnTo>
                <a:cubicBezTo>
                  <a:pt x="8564478" y="3916971"/>
                  <a:pt x="8283439" y="3638399"/>
                  <a:pt x="8233164" y="3288305"/>
                </a:cubicBezTo>
                <a:cubicBezTo>
                  <a:pt x="8232996" y="3288253"/>
                  <a:pt x="8232828" y="3288248"/>
                  <a:pt x="8232658" y="3288243"/>
                </a:cubicBezTo>
                <a:lnTo>
                  <a:pt x="8232120" y="3281619"/>
                </a:lnTo>
                <a:cubicBezTo>
                  <a:pt x="8227061" y="3251607"/>
                  <a:pt x="8224611" y="3220958"/>
                  <a:pt x="8224653" y="3189869"/>
                </a:cubicBezTo>
                <a:cubicBezTo>
                  <a:pt x="8223341" y="3184286"/>
                  <a:pt x="8223282" y="3178663"/>
                  <a:pt x="8223282" y="3173027"/>
                </a:cubicBezTo>
                <a:lnTo>
                  <a:pt x="8223876" y="3161677"/>
                </a:lnTo>
                <a:lnTo>
                  <a:pt x="8224374" y="3161709"/>
                </a:lnTo>
                <a:close/>
                <a:moveTo>
                  <a:pt x="8210612" y="3161219"/>
                </a:moveTo>
                <a:lnTo>
                  <a:pt x="8210638" y="3161709"/>
                </a:lnTo>
                <a:lnTo>
                  <a:pt x="8211136" y="3161677"/>
                </a:lnTo>
                <a:lnTo>
                  <a:pt x="8211730" y="3173027"/>
                </a:lnTo>
                <a:cubicBezTo>
                  <a:pt x="8211730" y="3178663"/>
                  <a:pt x="8211672" y="3184286"/>
                  <a:pt x="8210360" y="3189869"/>
                </a:cubicBezTo>
                <a:cubicBezTo>
                  <a:pt x="8210402" y="3220958"/>
                  <a:pt x="8207951" y="3251607"/>
                  <a:pt x="8202893" y="3281619"/>
                </a:cubicBezTo>
                <a:lnTo>
                  <a:pt x="8202354" y="3288243"/>
                </a:lnTo>
                <a:cubicBezTo>
                  <a:pt x="8202185" y="3288248"/>
                  <a:pt x="8202016" y="3288253"/>
                  <a:pt x="8201849" y="3288305"/>
                </a:cubicBezTo>
                <a:cubicBezTo>
                  <a:pt x="8151573" y="3638399"/>
                  <a:pt x="7870534" y="3916971"/>
                  <a:pt x="7511683" y="3975903"/>
                </a:cubicBezTo>
                <a:lnTo>
                  <a:pt x="7511567" y="3977042"/>
                </a:lnTo>
                <a:cubicBezTo>
                  <a:pt x="7506256" y="3978045"/>
                  <a:pt x="7500927" y="3978986"/>
                  <a:pt x="7495350" y="3978570"/>
                </a:cubicBezTo>
                <a:cubicBezTo>
                  <a:pt x="7464178" y="3984080"/>
                  <a:pt x="7432298" y="3987038"/>
                  <a:pt x="7399924" y="3987561"/>
                </a:cubicBezTo>
                <a:lnTo>
                  <a:pt x="7382805" y="3989174"/>
                </a:lnTo>
                <a:lnTo>
                  <a:pt x="7382779" y="3988683"/>
                </a:lnTo>
                <a:lnTo>
                  <a:pt x="7382280" y="3988716"/>
                </a:lnTo>
                <a:cubicBezTo>
                  <a:pt x="7381714" y="3984944"/>
                  <a:pt x="7381687" y="3981158"/>
                  <a:pt x="7381687" y="3977366"/>
                </a:cubicBezTo>
                <a:cubicBezTo>
                  <a:pt x="7381687" y="3971728"/>
                  <a:pt x="7381746" y="3966104"/>
                  <a:pt x="7383058" y="3960518"/>
                </a:cubicBezTo>
                <a:cubicBezTo>
                  <a:pt x="7383016" y="3929436"/>
                  <a:pt x="7385465" y="3898794"/>
                  <a:pt x="7390522" y="3868787"/>
                </a:cubicBezTo>
                <a:lnTo>
                  <a:pt x="7391062" y="3862150"/>
                </a:lnTo>
                <a:cubicBezTo>
                  <a:pt x="7391231" y="3862145"/>
                  <a:pt x="7391400" y="3862140"/>
                  <a:pt x="7391568" y="3862087"/>
                </a:cubicBezTo>
                <a:cubicBezTo>
                  <a:pt x="7441844" y="3511992"/>
                  <a:pt x="7722883" y="3233421"/>
                  <a:pt x="8081734" y="3174489"/>
                </a:cubicBezTo>
                <a:lnTo>
                  <a:pt x="8081851" y="3173350"/>
                </a:lnTo>
                <a:cubicBezTo>
                  <a:pt x="8087159" y="3172348"/>
                  <a:pt x="8092487" y="3171407"/>
                  <a:pt x="8098063" y="3171823"/>
                </a:cubicBezTo>
                <a:cubicBezTo>
                  <a:pt x="8129247" y="3166310"/>
                  <a:pt x="8161139" y="3163352"/>
                  <a:pt x="8193525" y="3162829"/>
                </a:cubicBezTo>
                <a:close/>
                <a:moveTo>
                  <a:pt x="6532249" y="3161219"/>
                </a:moveTo>
                <a:lnTo>
                  <a:pt x="6549337" y="3162829"/>
                </a:lnTo>
                <a:cubicBezTo>
                  <a:pt x="6581722" y="3163352"/>
                  <a:pt x="6613615" y="3166310"/>
                  <a:pt x="6644798" y="3171823"/>
                </a:cubicBezTo>
                <a:cubicBezTo>
                  <a:pt x="6650374" y="3171407"/>
                  <a:pt x="6655702" y="3172348"/>
                  <a:pt x="6661011" y="3173350"/>
                </a:cubicBezTo>
                <a:lnTo>
                  <a:pt x="6661128" y="3174489"/>
                </a:lnTo>
                <a:cubicBezTo>
                  <a:pt x="7019978" y="3233421"/>
                  <a:pt x="7301017" y="3511992"/>
                  <a:pt x="7351294" y="3862087"/>
                </a:cubicBezTo>
                <a:cubicBezTo>
                  <a:pt x="7351461" y="3862140"/>
                  <a:pt x="7351631" y="3862145"/>
                  <a:pt x="7351799" y="3862150"/>
                </a:cubicBezTo>
                <a:lnTo>
                  <a:pt x="7352340" y="3868787"/>
                </a:lnTo>
                <a:cubicBezTo>
                  <a:pt x="7357396" y="3898794"/>
                  <a:pt x="7359846" y="3929436"/>
                  <a:pt x="7359804" y="3960518"/>
                </a:cubicBezTo>
                <a:cubicBezTo>
                  <a:pt x="7361116" y="3966104"/>
                  <a:pt x="7361174" y="3971728"/>
                  <a:pt x="7361174" y="3977366"/>
                </a:cubicBezTo>
                <a:cubicBezTo>
                  <a:pt x="7361174" y="3981158"/>
                  <a:pt x="7361147" y="3984944"/>
                  <a:pt x="7360581" y="3988716"/>
                </a:cubicBezTo>
                <a:lnTo>
                  <a:pt x="7360082" y="3988683"/>
                </a:lnTo>
                <a:lnTo>
                  <a:pt x="7360056" y="3989174"/>
                </a:lnTo>
                <a:lnTo>
                  <a:pt x="7342938" y="3987561"/>
                </a:lnTo>
                <a:cubicBezTo>
                  <a:pt x="7310564" y="3987038"/>
                  <a:pt x="7278683" y="3984080"/>
                  <a:pt x="7247511" y="3978570"/>
                </a:cubicBezTo>
                <a:cubicBezTo>
                  <a:pt x="7241934" y="3978986"/>
                  <a:pt x="7236605" y="3978045"/>
                  <a:pt x="7231295" y="3977042"/>
                </a:cubicBezTo>
                <a:lnTo>
                  <a:pt x="7231179" y="3975903"/>
                </a:lnTo>
                <a:cubicBezTo>
                  <a:pt x="6872327" y="3916971"/>
                  <a:pt x="6591288" y="3638399"/>
                  <a:pt x="6541013" y="3288305"/>
                </a:cubicBezTo>
                <a:cubicBezTo>
                  <a:pt x="6540845" y="3288253"/>
                  <a:pt x="6540677" y="3288248"/>
                  <a:pt x="6540507" y="3288243"/>
                </a:cubicBezTo>
                <a:lnTo>
                  <a:pt x="6539969" y="3281619"/>
                </a:lnTo>
                <a:cubicBezTo>
                  <a:pt x="6534910" y="3251607"/>
                  <a:pt x="6532460" y="3220958"/>
                  <a:pt x="6532502" y="3189869"/>
                </a:cubicBezTo>
                <a:cubicBezTo>
                  <a:pt x="6531190" y="3184286"/>
                  <a:pt x="6531131" y="3178663"/>
                  <a:pt x="6531131" y="3173027"/>
                </a:cubicBezTo>
                <a:lnTo>
                  <a:pt x="6531725" y="3161677"/>
                </a:lnTo>
                <a:lnTo>
                  <a:pt x="6532223" y="3161709"/>
                </a:lnTo>
                <a:close/>
                <a:moveTo>
                  <a:pt x="6518461" y="3161219"/>
                </a:moveTo>
                <a:lnTo>
                  <a:pt x="6518487" y="3161709"/>
                </a:lnTo>
                <a:lnTo>
                  <a:pt x="6518985" y="3161677"/>
                </a:lnTo>
                <a:lnTo>
                  <a:pt x="6519579" y="3173027"/>
                </a:lnTo>
                <a:cubicBezTo>
                  <a:pt x="6519579" y="3178663"/>
                  <a:pt x="6519520" y="3184286"/>
                  <a:pt x="6518208" y="3189869"/>
                </a:cubicBezTo>
                <a:cubicBezTo>
                  <a:pt x="6518250" y="3220958"/>
                  <a:pt x="6515800" y="3251607"/>
                  <a:pt x="6510741" y="3281619"/>
                </a:cubicBezTo>
                <a:lnTo>
                  <a:pt x="6510203" y="3288243"/>
                </a:lnTo>
                <a:cubicBezTo>
                  <a:pt x="6510033" y="3288248"/>
                  <a:pt x="6509865" y="3288253"/>
                  <a:pt x="6509697" y="3288305"/>
                </a:cubicBezTo>
                <a:cubicBezTo>
                  <a:pt x="6459422" y="3638399"/>
                  <a:pt x="6178383" y="3916971"/>
                  <a:pt x="5819531" y="3975903"/>
                </a:cubicBezTo>
                <a:lnTo>
                  <a:pt x="5819415" y="3977042"/>
                </a:lnTo>
                <a:cubicBezTo>
                  <a:pt x="5814105" y="3978045"/>
                  <a:pt x="5808776" y="3978986"/>
                  <a:pt x="5803199" y="3978570"/>
                </a:cubicBezTo>
                <a:cubicBezTo>
                  <a:pt x="5772027" y="3984080"/>
                  <a:pt x="5740146" y="3987038"/>
                  <a:pt x="5707772" y="3987561"/>
                </a:cubicBezTo>
                <a:lnTo>
                  <a:pt x="5690654" y="3989174"/>
                </a:lnTo>
                <a:lnTo>
                  <a:pt x="5690628" y="3988683"/>
                </a:lnTo>
                <a:lnTo>
                  <a:pt x="5690129" y="3988716"/>
                </a:lnTo>
                <a:cubicBezTo>
                  <a:pt x="5689563" y="3984944"/>
                  <a:pt x="5689536" y="3981158"/>
                  <a:pt x="5689536" y="3977366"/>
                </a:cubicBezTo>
                <a:cubicBezTo>
                  <a:pt x="5689536" y="3971728"/>
                  <a:pt x="5689594" y="3966104"/>
                  <a:pt x="5690906" y="3960518"/>
                </a:cubicBezTo>
                <a:cubicBezTo>
                  <a:pt x="5690864" y="3929436"/>
                  <a:pt x="5693314" y="3898794"/>
                  <a:pt x="5698370" y="3868787"/>
                </a:cubicBezTo>
                <a:lnTo>
                  <a:pt x="5698911" y="3862150"/>
                </a:lnTo>
                <a:cubicBezTo>
                  <a:pt x="5699079" y="3862145"/>
                  <a:pt x="5699249" y="3862140"/>
                  <a:pt x="5699416" y="3862087"/>
                </a:cubicBezTo>
                <a:cubicBezTo>
                  <a:pt x="5749693" y="3511992"/>
                  <a:pt x="6030732" y="3233421"/>
                  <a:pt x="6389582" y="3174489"/>
                </a:cubicBezTo>
                <a:lnTo>
                  <a:pt x="6389699" y="3173350"/>
                </a:lnTo>
                <a:cubicBezTo>
                  <a:pt x="6395008" y="3172348"/>
                  <a:pt x="6400336" y="3171407"/>
                  <a:pt x="6405912" y="3171823"/>
                </a:cubicBezTo>
                <a:cubicBezTo>
                  <a:pt x="6437095" y="3166310"/>
                  <a:pt x="6468988" y="3163352"/>
                  <a:pt x="6501373" y="3162829"/>
                </a:cubicBezTo>
                <a:close/>
                <a:moveTo>
                  <a:pt x="4840098" y="3161219"/>
                </a:moveTo>
                <a:lnTo>
                  <a:pt x="4857185" y="3162829"/>
                </a:lnTo>
                <a:cubicBezTo>
                  <a:pt x="4889571" y="3163352"/>
                  <a:pt x="4921463" y="3166310"/>
                  <a:pt x="4952647" y="3171823"/>
                </a:cubicBezTo>
                <a:cubicBezTo>
                  <a:pt x="4958223" y="3171407"/>
                  <a:pt x="4963551" y="3172348"/>
                  <a:pt x="4968859" y="3173350"/>
                </a:cubicBezTo>
                <a:lnTo>
                  <a:pt x="4968976" y="3174489"/>
                </a:lnTo>
                <a:cubicBezTo>
                  <a:pt x="5327827" y="3233421"/>
                  <a:pt x="5608866" y="3511992"/>
                  <a:pt x="5659142" y="3862087"/>
                </a:cubicBezTo>
                <a:cubicBezTo>
                  <a:pt x="5659310" y="3862140"/>
                  <a:pt x="5659479" y="3862145"/>
                  <a:pt x="5659648" y="3862150"/>
                </a:cubicBezTo>
                <a:lnTo>
                  <a:pt x="5660188" y="3868787"/>
                </a:lnTo>
                <a:cubicBezTo>
                  <a:pt x="5665245" y="3898794"/>
                  <a:pt x="5667694" y="3929436"/>
                  <a:pt x="5667652" y="3960518"/>
                </a:cubicBezTo>
                <a:cubicBezTo>
                  <a:pt x="5668964" y="3966104"/>
                  <a:pt x="5669023" y="3971728"/>
                  <a:pt x="5669023" y="3977366"/>
                </a:cubicBezTo>
                <a:cubicBezTo>
                  <a:pt x="5669023" y="3981158"/>
                  <a:pt x="5668996" y="3984944"/>
                  <a:pt x="5668430" y="3988716"/>
                </a:cubicBezTo>
                <a:lnTo>
                  <a:pt x="5667931" y="3988683"/>
                </a:lnTo>
                <a:lnTo>
                  <a:pt x="5667905" y="3989174"/>
                </a:lnTo>
                <a:lnTo>
                  <a:pt x="5650786" y="3987561"/>
                </a:lnTo>
                <a:cubicBezTo>
                  <a:pt x="5618412" y="3987038"/>
                  <a:pt x="5586532" y="3984080"/>
                  <a:pt x="5555360" y="3978570"/>
                </a:cubicBezTo>
                <a:cubicBezTo>
                  <a:pt x="5549783" y="3978986"/>
                  <a:pt x="5544454" y="3978045"/>
                  <a:pt x="5539143" y="3977042"/>
                </a:cubicBezTo>
                <a:lnTo>
                  <a:pt x="5539027" y="3975903"/>
                </a:lnTo>
                <a:cubicBezTo>
                  <a:pt x="5180176" y="3916971"/>
                  <a:pt x="4899137" y="3638399"/>
                  <a:pt x="4848861" y="3288305"/>
                </a:cubicBezTo>
                <a:cubicBezTo>
                  <a:pt x="4848694" y="3288253"/>
                  <a:pt x="4848525" y="3288248"/>
                  <a:pt x="4848356" y="3288243"/>
                </a:cubicBezTo>
                <a:lnTo>
                  <a:pt x="4847817" y="3281619"/>
                </a:lnTo>
                <a:cubicBezTo>
                  <a:pt x="4842759" y="3251607"/>
                  <a:pt x="4840308" y="3220958"/>
                  <a:pt x="4840350" y="3189869"/>
                </a:cubicBezTo>
                <a:cubicBezTo>
                  <a:pt x="4839038" y="3184286"/>
                  <a:pt x="4838980" y="3178663"/>
                  <a:pt x="4838980" y="3173027"/>
                </a:cubicBezTo>
                <a:lnTo>
                  <a:pt x="4839574" y="3161677"/>
                </a:lnTo>
                <a:lnTo>
                  <a:pt x="4840072" y="3161709"/>
                </a:lnTo>
                <a:close/>
                <a:moveTo>
                  <a:pt x="4826310" y="3161219"/>
                </a:moveTo>
                <a:lnTo>
                  <a:pt x="4826336" y="3161709"/>
                </a:lnTo>
                <a:lnTo>
                  <a:pt x="4826834" y="3161677"/>
                </a:lnTo>
                <a:lnTo>
                  <a:pt x="4827428" y="3173027"/>
                </a:lnTo>
                <a:cubicBezTo>
                  <a:pt x="4827428" y="3178663"/>
                  <a:pt x="4827369" y="3184286"/>
                  <a:pt x="4826057" y="3189869"/>
                </a:cubicBezTo>
                <a:cubicBezTo>
                  <a:pt x="4826099" y="3220958"/>
                  <a:pt x="4823649" y="3251607"/>
                  <a:pt x="4818590" y="3281619"/>
                </a:cubicBezTo>
                <a:lnTo>
                  <a:pt x="4818052" y="3288243"/>
                </a:lnTo>
                <a:cubicBezTo>
                  <a:pt x="4817882" y="3288248"/>
                  <a:pt x="4817714" y="3288253"/>
                  <a:pt x="4817546" y="3288305"/>
                </a:cubicBezTo>
                <a:cubicBezTo>
                  <a:pt x="4767271" y="3638399"/>
                  <a:pt x="4486232" y="3916971"/>
                  <a:pt x="4127381" y="3975903"/>
                </a:cubicBezTo>
                <a:lnTo>
                  <a:pt x="4127264" y="3977042"/>
                </a:lnTo>
                <a:cubicBezTo>
                  <a:pt x="4121954" y="3978045"/>
                  <a:pt x="4116625" y="3978986"/>
                  <a:pt x="4111048" y="3978570"/>
                </a:cubicBezTo>
                <a:cubicBezTo>
                  <a:pt x="4079876" y="3984080"/>
                  <a:pt x="4047996" y="3987038"/>
                  <a:pt x="4015621" y="3987561"/>
                </a:cubicBezTo>
                <a:lnTo>
                  <a:pt x="3998503" y="3989174"/>
                </a:lnTo>
                <a:lnTo>
                  <a:pt x="3998477" y="3988683"/>
                </a:lnTo>
                <a:lnTo>
                  <a:pt x="3997978" y="3988716"/>
                </a:lnTo>
                <a:cubicBezTo>
                  <a:pt x="3997412" y="3984944"/>
                  <a:pt x="3997385" y="3981158"/>
                  <a:pt x="3997385" y="3977366"/>
                </a:cubicBezTo>
                <a:cubicBezTo>
                  <a:pt x="3997385" y="3971728"/>
                  <a:pt x="3997443" y="3966104"/>
                  <a:pt x="3998755" y="3960518"/>
                </a:cubicBezTo>
                <a:cubicBezTo>
                  <a:pt x="3998713" y="3929436"/>
                  <a:pt x="4001163" y="3898794"/>
                  <a:pt x="4006219" y="3868787"/>
                </a:cubicBezTo>
                <a:lnTo>
                  <a:pt x="4006760" y="3862150"/>
                </a:lnTo>
                <a:cubicBezTo>
                  <a:pt x="4006928" y="3862145"/>
                  <a:pt x="4007098" y="3862140"/>
                  <a:pt x="4007265" y="3862087"/>
                </a:cubicBezTo>
                <a:cubicBezTo>
                  <a:pt x="4057542" y="3511992"/>
                  <a:pt x="4338581" y="3233421"/>
                  <a:pt x="4697431" y="3174489"/>
                </a:cubicBezTo>
                <a:lnTo>
                  <a:pt x="4697548" y="3173350"/>
                </a:lnTo>
                <a:cubicBezTo>
                  <a:pt x="4702857" y="3172348"/>
                  <a:pt x="4708185" y="3171407"/>
                  <a:pt x="4713761" y="3171823"/>
                </a:cubicBezTo>
                <a:cubicBezTo>
                  <a:pt x="4744944" y="3166310"/>
                  <a:pt x="4776837" y="3163352"/>
                  <a:pt x="4809222" y="3162829"/>
                </a:cubicBezTo>
                <a:close/>
                <a:moveTo>
                  <a:pt x="3147947" y="3161219"/>
                </a:moveTo>
                <a:lnTo>
                  <a:pt x="3165034" y="3162829"/>
                </a:lnTo>
                <a:cubicBezTo>
                  <a:pt x="3197420" y="3163352"/>
                  <a:pt x="3229312" y="3166310"/>
                  <a:pt x="3260496" y="3171823"/>
                </a:cubicBezTo>
                <a:cubicBezTo>
                  <a:pt x="3266072" y="3171407"/>
                  <a:pt x="3271400" y="3172348"/>
                  <a:pt x="3276708" y="3173350"/>
                </a:cubicBezTo>
                <a:lnTo>
                  <a:pt x="3276826" y="3174489"/>
                </a:lnTo>
                <a:cubicBezTo>
                  <a:pt x="3635676" y="3233421"/>
                  <a:pt x="3916715" y="3511992"/>
                  <a:pt x="3966991" y="3862087"/>
                </a:cubicBezTo>
                <a:cubicBezTo>
                  <a:pt x="3967159" y="3862140"/>
                  <a:pt x="3967328" y="3862145"/>
                  <a:pt x="3967497" y="3862150"/>
                </a:cubicBezTo>
                <a:lnTo>
                  <a:pt x="3968037" y="3868787"/>
                </a:lnTo>
                <a:cubicBezTo>
                  <a:pt x="3973094" y="3898794"/>
                  <a:pt x="3975543" y="3929436"/>
                  <a:pt x="3975501" y="3960518"/>
                </a:cubicBezTo>
                <a:cubicBezTo>
                  <a:pt x="3976813" y="3966104"/>
                  <a:pt x="3976872" y="3971728"/>
                  <a:pt x="3976872" y="3977366"/>
                </a:cubicBezTo>
                <a:cubicBezTo>
                  <a:pt x="3976872" y="3981158"/>
                  <a:pt x="3976845" y="3984944"/>
                  <a:pt x="3976279" y="3988716"/>
                </a:cubicBezTo>
                <a:lnTo>
                  <a:pt x="3975780" y="3988683"/>
                </a:lnTo>
                <a:lnTo>
                  <a:pt x="3975754" y="3989174"/>
                </a:lnTo>
                <a:lnTo>
                  <a:pt x="3958635" y="3987561"/>
                </a:lnTo>
                <a:cubicBezTo>
                  <a:pt x="3926261" y="3987038"/>
                  <a:pt x="3894381" y="3984080"/>
                  <a:pt x="3863209" y="3978570"/>
                </a:cubicBezTo>
                <a:cubicBezTo>
                  <a:pt x="3857632" y="3978986"/>
                  <a:pt x="3852303" y="3978045"/>
                  <a:pt x="3846992" y="3977042"/>
                </a:cubicBezTo>
                <a:lnTo>
                  <a:pt x="3846876" y="3975903"/>
                </a:lnTo>
                <a:cubicBezTo>
                  <a:pt x="3488025" y="3916971"/>
                  <a:pt x="3206986" y="3638399"/>
                  <a:pt x="3156710" y="3288305"/>
                </a:cubicBezTo>
                <a:cubicBezTo>
                  <a:pt x="3156543" y="3288253"/>
                  <a:pt x="3156374" y="3288248"/>
                  <a:pt x="3156205" y="3288243"/>
                </a:cubicBezTo>
                <a:lnTo>
                  <a:pt x="3155667" y="3281619"/>
                </a:lnTo>
                <a:cubicBezTo>
                  <a:pt x="3150608" y="3251607"/>
                  <a:pt x="3148157" y="3220958"/>
                  <a:pt x="3148199" y="3189869"/>
                </a:cubicBezTo>
                <a:cubicBezTo>
                  <a:pt x="3146887" y="3184286"/>
                  <a:pt x="3146829" y="3178663"/>
                  <a:pt x="3146829" y="3173027"/>
                </a:cubicBezTo>
                <a:lnTo>
                  <a:pt x="3147423" y="3161677"/>
                </a:lnTo>
                <a:lnTo>
                  <a:pt x="3147921" y="3161709"/>
                </a:lnTo>
                <a:close/>
                <a:moveTo>
                  <a:pt x="3134159" y="3161219"/>
                </a:moveTo>
                <a:lnTo>
                  <a:pt x="3134185" y="3161709"/>
                </a:lnTo>
                <a:lnTo>
                  <a:pt x="3134683" y="3161677"/>
                </a:lnTo>
                <a:lnTo>
                  <a:pt x="3135277" y="3173027"/>
                </a:lnTo>
                <a:cubicBezTo>
                  <a:pt x="3135277" y="3178663"/>
                  <a:pt x="3135218" y="3184286"/>
                  <a:pt x="3133906" y="3189869"/>
                </a:cubicBezTo>
                <a:cubicBezTo>
                  <a:pt x="3133948" y="3220958"/>
                  <a:pt x="3131498" y="3251607"/>
                  <a:pt x="3126439" y="3281619"/>
                </a:cubicBezTo>
                <a:lnTo>
                  <a:pt x="3125901" y="3288243"/>
                </a:lnTo>
                <a:cubicBezTo>
                  <a:pt x="3125731" y="3288248"/>
                  <a:pt x="3125563" y="3288253"/>
                  <a:pt x="3125395" y="3288305"/>
                </a:cubicBezTo>
                <a:cubicBezTo>
                  <a:pt x="3075120" y="3638399"/>
                  <a:pt x="2794081" y="3916971"/>
                  <a:pt x="2435230" y="3975903"/>
                </a:cubicBezTo>
                <a:lnTo>
                  <a:pt x="2435113" y="3977042"/>
                </a:lnTo>
                <a:cubicBezTo>
                  <a:pt x="2429803" y="3978045"/>
                  <a:pt x="2424474" y="3978986"/>
                  <a:pt x="2418897" y="3978570"/>
                </a:cubicBezTo>
                <a:cubicBezTo>
                  <a:pt x="2387725" y="3984080"/>
                  <a:pt x="2355845" y="3987038"/>
                  <a:pt x="2323470" y="3987561"/>
                </a:cubicBezTo>
                <a:lnTo>
                  <a:pt x="2306352" y="3989174"/>
                </a:lnTo>
                <a:lnTo>
                  <a:pt x="2306326" y="3988683"/>
                </a:lnTo>
                <a:lnTo>
                  <a:pt x="2305827" y="3988716"/>
                </a:lnTo>
                <a:cubicBezTo>
                  <a:pt x="2305261" y="3984944"/>
                  <a:pt x="2305234" y="3981158"/>
                  <a:pt x="2305234" y="3977366"/>
                </a:cubicBezTo>
                <a:cubicBezTo>
                  <a:pt x="2305234" y="3971728"/>
                  <a:pt x="2305292" y="3966104"/>
                  <a:pt x="2306604" y="3960518"/>
                </a:cubicBezTo>
                <a:cubicBezTo>
                  <a:pt x="2306562" y="3929436"/>
                  <a:pt x="2309012" y="3898794"/>
                  <a:pt x="2314068" y="3868787"/>
                </a:cubicBezTo>
                <a:lnTo>
                  <a:pt x="2314609" y="3862150"/>
                </a:lnTo>
                <a:cubicBezTo>
                  <a:pt x="2314777" y="3862145"/>
                  <a:pt x="2314947" y="3862140"/>
                  <a:pt x="2315114" y="3862087"/>
                </a:cubicBezTo>
                <a:cubicBezTo>
                  <a:pt x="2365391" y="3511992"/>
                  <a:pt x="2646430" y="3233421"/>
                  <a:pt x="3005280" y="3174489"/>
                </a:cubicBezTo>
                <a:lnTo>
                  <a:pt x="3005397" y="3173350"/>
                </a:lnTo>
                <a:cubicBezTo>
                  <a:pt x="3010706" y="3172348"/>
                  <a:pt x="3016034" y="3171407"/>
                  <a:pt x="3021610" y="3171823"/>
                </a:cubicBezTo>
                <a:cubicBezTo>
                  <a:pt x="3052793" y="3166310"/>
                  <a:pt x="3084686" y="3163352"/>
                  <a:pt x="3117071" y="3162829"/>
                </a:cubicBezTo>
                <a:close/>
                <a:moveTo>
                  <a:pt x="1455796" y="3161219"/>
                </a:moveTo>
                <a:lnTo>
                  <a:pt x="1472883" y="3162829"/>
                </a:lnTo>
                <a:cubicBezTo>
                  <a:pt x="1505269" y="3163352"/>
                  <a:pt x="1537161" y="3166310"/>
                  <a:pt x="1568345" y="3171823"/>
                </a:cubicBezTo>
                <a:cubicBezTo>
                  <a:pt x="1573921" y="3171407"/>
                  <a:pt x="1579249" y="3172348"/>
                  <a:pt x="1584557" y="3173350"/>
                </a:cubicBezTo>
                <a:lnTo>
                  <a:pt x="1584675" y="3174489"/>
                </a:lnTo>
                <a:cubicBezTo>
                  <a:pt x="1943525" y="3233421"/>
                  <a:pt x="2224564" y="3511992"/>
                  <a:pt x="2274840" y="3862087"/>
                </a:cubicBezTo>
                <a:cubicBezTo>
                  <a:pt x="2275008" y="3862140"/>
                  <a:pt x="2275177" y="3862145"/>
                  <a:pt x="2275346" y="3862150"/>
                </a:cubicBezTo>
                <a:lnTo>
                  <a:pt x="2275886" y="3868787"/>
                </a:lnTo>
                <a:cubicBezTo>
                  <a:pt x="2280943" y="3898794"/>
                  <a:pt x="2283392" y="3929436"/>
                  <a:pt x="2283350" y="3960518"/>
                </a:cubicBezTo>
                <a:cubicBezTo>
                  <a:pt x="2284662" y="3966104"/>
                  <a:pt x="2284721" y="3971728"/>
                  <a:pt x="2284721" y="3977366"/>
                </a:cubicBezTo>
                <a:cubicBezTo>
                  <a:pt x="2284721" y="3981158"/>
                  <a:pt x="2284694" y="3984944"/>
                  <a:pt x="2284128" y="3988716"/>
                </a:cubicBezTo>
                <a:lnTo>
                  <a:pt x="2283629" y="3988683"/>
                </a:lnTo>
                <a:lnTo>
                  <a:pt x="2283603" y="3989174"/>
                </a:lnTo>
                <a:lnTo>
                  <a:pt x="2266484" y="3987561"/>
                </a:lnTo>
                <a:cubicBezTo>
                  <a:pt x="2234110" y="3987038"/>
                  <a:pt x="2202230" y="3984080"/>
                  <a:pt x="2171058" y="3978570"/>
                </a:cubicBezTo>
                <a:cubicBezTo>
                  <a:pt x="2165481" y="3978986"/>
                  <a:pt x="2160152" y="3978045"/>
                  <a:pt x="2154841" y="3977042"/>
                </a:cubicBezTo>
                <a:lnTo>
                  <a:pt x="2154725" y="3975903"/>
                </a:lnTo>
                <a:cubicBezTo>
                  <a:pt x="1795874" y="3916971"/>
                  <a:pt x="1514835" y="3638399"/>
                  <a:pt x="1464559" y="3288305"/>
                </a:cubicBezTo>
                <a:cubicBezTo>
                  <a:pt x="1464392" y="3288253"/>
                  <a:pt x="1464223" y="3288248"/>
                  <a:pt x="1464054" y="3288243"/>
                </a:cubicBezTo>
                <a:lnTo>
                  <a:pt x="1463515" y="3281619"/>
                </a:lnTo>
                <a:cubicBezTo>
                  <a:pt x="1458457" y="3251607"/>
                  <a:pt x="1456006" y="3220958"/>
                  <a:pt x="1456048" y="3189869"/>
                </a:cubicBezTo>
                <a:cubicBezTo>
                  <a:pt x="1454736" y="3184286"/>
                  <a:pt x="1454678" y="3178663"/>
                  <a:pt x="1454678" y="3173027"/>
                </a:cubicBezTo>
                <a:lnTo>
                  <a:pt x="1455272" y="3161677"/>
                </a:lnTo>
                <a:lnTo>
                  <a:pt x="1455770" y="3161709"/>
                </a:lnTo>
                <a:close/>
                <a:moveTo>
                  <a:pt x="1442008" y="3161219"/>
                </a:moveTo>
                <a:lnTo>
                  <a:pt x="1442034" y="3161709"/>
                </a:lnTo>
                <a:lnTo>
                  <a:pt x="1442532" y="3161677"/>
                </a:lnTo>
                <a:lnTo>
                  <a:pt x="1443126" y="3173027"/>
                </a:lnTo>
                <a:cubicBezTo>
                  <a:pt x="1443126" y="3178663"/>
                  <a:pt x="1443067" y="3184286"/>
                  <a:pt x="1441755" y="3189869"/>
                </a:cubicBezTo>
                <a:cubicBezTo>
                  <a:pt x="1441797" y="3220958"/>
                  <a:pt x="1439347" y="3251607"/>
                  <a:pt x="1434288" y="3281619"/>
                </a:cubicBezTo>
                <a:lnTo>
                  <a:pt x="1433750" y="3288243"/>
                </a:lnTo>
                <a:cubicBezTo>
                  <a:pt x="1433580" y="3288248"/>
                  <a:pt x="1433412" y="3288253"/>
                  <a:pt x="1433244" y="3288305"/>
                </a:cubicBezTo>
                <a:cubicBezTo>
                  <a:pt x="1382969" y="3638399"/>
                  <a:pt x="1101930" y="3916971"/>
                  <a:pt x="743079" y="3975903"/>
                </a:cubicBezTo>
                <a:lnTo>
                  <a:pt x="742962" y="3977042"/>
                </a:lnTo>
                <a:cubicBezTo>
                  <a:pt x="737652" y="3978045"/>
                  <a:pt x="732323" y="3978986"/>
                  <a:pt x="726746" y="3978570"/>
                </a:cubicBezTo>
                <a:cubicBezTo>
                  <a:pt x="695574" y="3984080"/>
                  <a:pt x="663693" y="3987038"/>
                  <a:pt x="631319" y="3987561"/>
                </a:cubicBezTo>
                <a:lnTo>
                  <a:pt x="614201" y="3989174"/>
                </a:lnTo>
                <a:lnTo>
                  <a:pt x="614175" y="3988683"/>
                </a:lnTo>
                <a:lnTo>
                  <a:pt x="613676" y="3988716"/>
                </a:lnTo>
                <a:cubicBezTo>
                  <a:pt x="613110" y="3984944"/>
                  <a:pt x="613083" y="3981158"/>
                  <a:pt x="613083" y="3977366"/>
                </a:cubicBezTo>
                <a:cubicBezTo>
                  <a:pt x="613083" y="3971728"/>
                  <a:pt x="613141" y="3966104"/>
                  <a:pt x="614453" y="3960518"/>
                </a:cubicBezTo>
                <a:cubicBezTo>
                  <a:pt x="614411" y="3929436"/>
                  <a:pt x="616861" y="3898794"/>
                  <a:pt x="621917" y="3868787"/>
                </a:cubicBezTo>
                <a:lnTo>
                  <a:pt x="622458" y="3862150"/>
                </a:lnTo>
                <a:cubicBezTo>
                  <a:pt x="622626" y="3862145"/>
                  <a:pt x="622796" y="3862140"/>
                  <a:pt x="622963" y="3862087"/>
                </a:cubicBezTo>
                <a:cubicBezTo>
                  <a:pt x="673240" y="3511992"/>
                  <a:pt x="954279" y="3233421"/>
                  <a:pt x="1313129" y="3174489"/>
                </a:cubicBezTo>
                <a:lnTo>
                  <a:pt x="1313246" y="3173350"/>
                </a:lnTo>
                <a:cubicBezTo>
                  <a:pt x="1318555" y="3172348"/>
                  <a:pt x="1323883" y="3171407"/>
                  <a:pt x="1329459" y="3171823"/>
                </a:cubicBezTo>
                <a:cubicBezTo>
                  <a:pt x="1360642" y="3166310"/>
                  <a:pt x="1392535" y="3163352"/>
                  <a:pt x="1424920" y="3162829"/>
                </a:cubicBezTo>
                <a:close/>
                <a:moveTo>
                  <a:pt x="10909360" y="2447425"/>
                </a:moveTo>
                <a:cubicBezTo>
                  <a:pt x="10962636" y="2718331"/>
                  <a:pt x="11177479" y="2933128"/>
                  <a:pt x="11452669" y="2992271"/>
                </a:cubicBezTo>
                <a:cubicBezTo>
                  <a:pt x="11399394" y="2721365"/>
                  <a:pt x="11184550" y="2506568"/>
                  <a:pt x="10909360" y="2447425"/>
                </a:cubicBezTo>
                <a:close/>
                <a:moveTo>
                  <a:pt x="10602109" y="2447425"/>
                </a:moveTo>
                <a:cubicBezTo>
                  <a:pt x="10326919" y="2506568"/>
                  <a:pt x="10112075" y="2721365"/>
                  <a:pt x="10058800" y="2992271"/>
                </a:cubicBezTo>
                <a:cubicBezTo>
                  <a:pt x="10333990" y="2933128"/>
                  <a:pt x="10548833" y="2718331"/>
                  <a:pt x="10602109" y="2447425"/>
                </a:cubicBezTo>
                <a:close/>
                <a:moveTo>
                  <a:pt x="9217207" y="2447425"/>
                </a:moveTo>
                <a:cubicBezTo>
                  <a:pt x="9270483" y="2718331"/>
                  <a:pt x="9485326" y="2933128"/>
                  <a:pt x="9760516" y="2992271"/>
                </a:cubicBezTo>
                <a:cubicBezTo>
                  <a:pt x="9707241" y="2721365"/>
                  <a:pt x="9492397" y="2506568"/>
                  <a:pt x="9217207" y="2447425"/>
                </a:cubicBezTo>
                <a:close/>
                <a:moveTo>
                  <a:pt x="8909958" y="2447425"/>
                </a:moveTo>
                <a:cubicBezTo>
                  <a:pt x="8634768" y="2506568"/>
                  <a:pt x="8419924" y="2721365"/>
                  <a:pt x="8366649" y="2992271"/>
                </a:cubicBezTo>
                <a:cubicBezTo>
                  <a:pt x="8641839" y="2933128"/>
                  <a:pt x="8856682" y="2718331"/>
                  <a:pt x="8909958" y="2447425"/>
                </a:cubicBezTo>
                <a:close/>
                <a:moveTo>
                  <a:pt x="7525056" y="2447425"/>
                </a:moveTo>
                <a:cubicBezTo>
                  <a:pt x="7578332" y="2718331"/>
                  <a:pt x="7793175" y="2933128"/>
                  <a:pt x="8068365" y="2992271"/>
                </a:cubicBezTo>
                <a:cubicBezTo>
                  <a:pt x="8015090" y="2721365"/>
                  <a:pt x="7800246" y="2506568"/>
                  <a:pt x="7525056" y="2447425"/>
                </a:cubicBezTo>
                <a:close/>
                <a:moveTo>
                  <a:pt x="7217807" y="2447425"/>
                </a:moveTo>
                <a:cubicBezTo>
                  <a:pt x="6942617" y="2506568"/>
                  <a:pt x="6727773" y="2721365"/>
                  <a:pt x="6674498" y="2992271"/>
                </a:cubicBezTo>
                <a:cubicBezTo>
                  <a:pt x="6949688" y="2933128"/>
                  <a:pt x="7164531" y="2718331"/>
                  <a:pt x="7217807" y="2447425"/>
                </a:cubicBezTo>
                <a:close/>
                <a:moveTo>
                  <a:pt x="5832905" y="2447425"/>
                </a:moveTo>
                <a:cubicBezTo>
                  <a:pt x="5886181" y="2718331"/>
                  <a:pt x="6101024" y="2933128"/>
                  <a:pt x="6376214" y="2992271"/>
                </a:cubicBezTo>
                <a:cubicBezTo>
                  <a:pt x="6322939" y="2721365"/>
                  <a:pt x="6108095" y="2506568"/>
                  <a:pt x="5832905" y="2447425"/>
                </a:cubicBezTo>
                <a:close/>
                <a:moveTo>
                  <a:pt x="5525656" y="2447425"/>
                </a:moveTo>
                <a:cubicBezTo>
                  <a:pt x="5250466" y="2506568"/>
                  <a:pt x="5035622" y="2721365"/>
                  <a:pt x="4982347" y="2992271"/>
                </a:cubicBezTo>
                <a:cubicBezTo>
                  <a:pt x="5257537" y="2933128"/>
                  <a:pt x="5472380" y="2718331"/>
                  <a:pt x="5525656" y="2447425"/>
                </a:cubicBezTo>
                <a:close/>
                <a:moveTo>
                  <a:pt x="4140754" y="2447425"/>
                </a:moveTo>
                <a:cubicBezTo>
                  <a:pt x="4194030" y="2718331"/>
                  <a:pt x="4408873" y="2933128"/>
                  <a:pt x="4684063" y="2992271"/>
                </a:cubicBezTo>
                <a:cubicBezTo>
                  <a:pt x="4630788" y="2721365"/>
                  <a:pt x="4415944" y="2506568"/>
                  <a:pt x="4140754" y="2447425"/>
                </a:cubicBezTo>
                <a:close/>
                <a:moveTo>
                  <a:pt x="3833505" y="2447425"/>
                </a:moveTo>
                <a:cubicBezTo>
                  <a:pt x="3558315" y="2506568"/>
                  <a:pt x="3343471" y="2721365"/>
                  <a:pt x="3290196" y="2992271"/>
                </a:cubicBezTo>
                <a:cubicBezTo>
                  <a:pt x="3565386" y="2933128"/>
                  <a:pt x="3780229" y="2718331"/>
                  <a:pt x="3833505" y="2447425"/>
                </a:cubicBezTo>
                <a:close/>
                <a:moveTo>
                  <a:pt x="2448603" y="2447425"/>
                </a:moveTo>
                <a:cubicBezTo>
                  <a:pt x="2501879" y="2718331"/>
                  <a:pt x="2716722" y="2933128"/>
                  <a:pt x="2991912" y="2992271"/>
                </a:cubicBezTo>
                <a:cubicBezTo>
                  <a:pt x="2938637" y="2721365"/>
                  <a:pt x="2723793" y="2506568"/>
                  <a:pt x="2448603" y="2447425"/>
                </a:cubicBezTo>
                <a:close/>
                <a:moveTo>
                  <a:pt x="2141354" y="2447425"/>
                </a:moveTo>
                <a:cubicBezTo>
                  <a:pt x="1866164" y="2506568"/>
                  <a:pt x="1651320" y="2721365"/>
                  <a:pt x="1598045" y="2992271"/>
                </a:cubicBezTo>
                <a:cubicBezTo>
                  <a:pt x="1873235" y="2933128"/>
                  <a:pt x="2088078" y="2718331"/>
                  <a:pt x="2141354" y="2447425"/>
                </a:cubicBezTo>
                <a:close/>
                <a:moveTo>
                  <a:pt x="756452" y="2447425"/>
                </a:moveTo>
                <a:cubicBezTo>
                  <a:pt x="809728" y="2718331"/>
                  <a:pt x="1024571" y="2933128"/>
                  <a:pt x="1299761" y="2992271"/>
                </a:cubicBezTo>
                <a:cubicBezTo>
                  <a:pt x="1246486" y="2721365"/>
                  <a:pt x="1031642" y="2506568"/>
                  <a:pt x="756452" y="2447425"/>
                </a:cubicBezTo>
                <a:close/>
                <a:moveTo>
                  <a:pt x="12192000" y="2344615"/>
                </a:moveTo>
                <a:lnTo>
                  <a:pt x="12192000" y="2477663"/>
                </a:lnTo>
                <a:cubicBezTo>
                  <a:pt x="11966807" y="2562375"/>
                  <a:pt x="11797421" y="2755980"/>
                  <a:pt x="11750953" y="2992271"/>
                </a:cubicBezTo>
                <a:cubicBezTo>
                  <a:pt x="11935988" y="2952504"/>
                  <a:pt x="12093739" y="2842365"/>
                  <a:pt x="12192000" y="2691161"/>
                </a:cubicBezTo>
                <a:lnTo>
                  <a:pt x="12192000" y="2892735"/>
                </a:lnTo>
                <a:cubicBezTo>
                  <a:pt x="12071770" y="3011736"/>
                  <a:pt x="11914089" y="3094511"/>
                  <a:pt x="11737582" y="3123727"/>
                </a:cubicBezTo>
                <a:lnTo>
                  <a:pt x="11737466" y="3124875"/>
                </a:lnTo>
                <a:cubicBezTo>
                  <a:pt x="11732155" y="3125886"/>
                  <a:pt x="11726826" y="3126834"/>
                  <a:pt x="11721249" y="3126415"/>
                </a:cubicBezTo>
                <a:cubicBezTo>
                  <a:pt x="11690077" y="3131969"/>
                  <a:pt x="11658197" y="3134950"/>
                  <a:pt x="11625822" y="3135477"/>
                </a:cubicBezTo>
                <a:lnTo>
                  <a:pt x="11608704" y="3137103"/>
                </a:lnTo>
                <a:lnTo>
                  <a:pt x="11608678" y="3136608"/>
                </a:lnTo>
                <a:lnTo>
                  <a:pt x="11608179" y="3136641"/>
                </a:lnTo>
                <a:cubicBezTo>
                  <a:pt x="11607613" y="3132839"/>
                  <a:pt x="11607586" y="3129023"/>
                  <a:pt x="11607586" y="3125201"/>
                </a:cubicBezTo>
                <a:cubicBezTo>
                  <a:pt x="11607586" y="3119519"/>
                  <a:pt x="11607645" y="3113850"/>
                  <a:pt x="11608957" y="3108220"/>
                </a:cubicBezTo>
                <a:cubicBezTo>
                  <a:pt x="11608914" y="3076892"/>
                  <a:pt x="11611364" y="3046007"/>
                  <a:pt x="11616421" y="3015763"/>
                </a:cubicBezTo>
                <a:lnTo>
                  <a:pt x="11616961" y="3009073"/>
                </a:lnTo>
                <a:cubicBezTo>
                  <a:pt x="11617130" y="3009068"/>
                  <a:pt x="11617299" y="3009063"/>
                  <a:pt x="11617466" y="3009010"/>
                </a:cubicBezTo>
                <a:cubicBezTo>
                  <a:pt x="11662185" y="2695154"/>
                  <a:pt x="11889463" y="2438329"/>
                  <a:pt x="12192000" y="2344615"/>
                </a:cubicBezTo>
                <a:close/>
                <a:moveTo>
                  <a:pt x="10767111" y="2302594"/>
                </a:moveTo>
                <a:lnTo>
                  <a:pt x="10784198" y="2304217"/>
                </a:lnTo>
                <a:cubicBezTo>
                  <a:pt x="10816584" y="2304744"/>
                  <a:pt x="10848477" y="2307725"/>
                  <a:pt x="10879660" y="2313282"/>
                </a:cubicBezTo>
                <a:cubicBezTo>
                  <a:pt x="10885236" y="2312863"/>
                  <a:pt x="10890564" y="2313811"/>
                  <a:pt x="10895873" y="2314821"/>
                </a:cubicBezTo>
                <a:lnTo>
                  <a:pt x="10895990" y="2315969"/>
                </a:lnTo>
                <a:cubicBezTo>
                  <a:pt x="11254840" y="2375367"/>
                  <a:pt x="11535879" y="2656144"/>
                  <a:pt x="11586156" y="3009010"/>
                </a:cubicBezTo>
                <a:cubicBezTo>
                  <a:pt x="11586323" y="3009063"/>
                  <a:pt x="11586492" y="3009068"/>
                  <a:pt x="11586661" y="3009073"/>
                </a:cubicBezTo>
                <a:lnTo>
                  <a:pt x="11587201" y="3015763"/>
                </a:lnTo>
                <a:cubicBezTo>
                  <a:pt x="11592258" y="3046007"/>
                  <a:pt x="11594708" y="3076892"/>
                  <a:pt x="11594665" y="3108220"/>
                </a:cubicBezTo>
                <a:cubicBezTo>
                  <a:pt x="11595977" y="3113850"/>
                  <a:pt x="11596036" y="3119519"/>
                  <a:pt x="11596036" y="3125201"/>
                </a:cubicBezTo>
                <a:cubicBezTo>
                  <a:pt x="11596036" y="3129023"/>
                  <a:pt x="11596009" y="3132839"/>
                  <a:pt x="11595443" y="3136641"/>
                </a:cubicBezTo>
                <a:lnTo>
                  <a:pt x="11594944" y="3136608"/>
                </a:lnTo>
                <a:lnTo>
                  <a:pt x="11594918" y="3137103"/>
                </a:lnTo>
                <a:lnTo>
                  <a:pt x="11577800" y="3135477"/>
                </a:lnTo>
                <a:cubicBezTo>
                  <a:pt x="11545425" y="3134950"/>
                  <a:pt x="11513545" y="3131969"/>
                  <a:pt x="11482373" y="3126415"/>
                </a:cubicBezTo>
                <a:cubicBezTo>
                  <a:pt x="11476796" y="3126834"/>
                  <a:pt x="11471467" y="3125886"/>
                  <a:pt x="11466156" y="3124875"/>
                </a:cubicBezTo>
                <a:lnTo>
                  <a:pt x="11466040" y="3123727"/>
                </a:lnTo>
                <a:cubicBezTo>
                  <a:pt x="11107189" y="3064328"/>
                  <a:pt x="10826150" y="2783551"/>
                  <a:pt x="10775875" y="2430686"/>
                </a:cubicBezTo>
                <a:cubicBezTo>
                  <a:pt x="10775707" y="2430633"/>
                  <a:pt x="10775539" y="2430628"/>
                  <a:pt x="10775369" y="2430623"/>
                </a:cubicBezTo>
                <a:lnTo>
                  <a:pt x="10774831" y="2423947"/>
                </a:lnTo>
                <a:cubicBezTo>
                  <a:pt x="10769772" y="2393697"/>
                  <a:pt x="10767321" y="2362806"/>
                  <a:pt x="10767364" y="2331471"/>
                </a:cubicBezTo>
                <a:cubicBezTo>
                  <a:pt x="10766052" y="2325843"/>
                  <a:pt x="10765993" y="2320176"/>
                  <a:pt x="10765993" y="2314495"/>
                </a:cubicBezTo>
                <a:lnTo>
                  <a:pt x="10766587" y="2303055"/>
                </a:lnTo>
                <a:lnTo>
                  <a:pt x="10767085" y="2303088"/>
                </a:lnTo>
                <a:close/>
                <a:moveTo>
                  <a:pt x="10744358" y="2302594"/>
                </a:moveTo>
                <a:lnTo>
                  <a:pt x="10744384" y="2303088"/>
                </a:lnTo>
                <a:lnTo>
                  <a:pt x="10744882" y="2303055"/>
                </a:lnTo>
                <a:lnTo>
                  <a:pt x="10745476" y="2314495"/>
                </a:lnTo>
                <a:cubicBezTo>
                  <a:pt x="10745476" y="2320176"/>
                  <a:pt x="10745417" y="2325843"/>
                  <a:pt x="10744105" y="2331471"/>
                </a:cubicBezTo>
                <a:cubicBezTo>
                  <a:pt x="10744148" y="2362806"/>
                  <a:pt x="10741697" y="2393697"/>
                  <a:pt x="10736638" y="2423947"/>
                </a:cubicBezTo>
                <a:lnTo>
                  <a:pt x="10736100" y="2430623"/>
                </a:lnTo>
                <a:cubicBezTo>
                  <a:pt x="10735930" y="2430628"/>
                  <a:pt x="10735762" y="2430633"/>
                  <a:pt x="10735594" y="2430686"/>
                </a:cubicBezTo>
                <a:cubicBezTo>
                  <a:pt x="10685319" y="2783551"/>
                  <a:pt x="10404280" y="3064328"/>
                  <a:pt x="10045429" y="3123727"/>
                </a:cubicBezTo>
                <a:lnTo>
                  <a:pt x="10045313" y="3124875"/>
                </a:lnTo>
                <a:cubicBezTo>
                  <a:pt x="10040002" y="3125886"/>
                  <a:pt x="10034673" y="3126834"/>
                  <a:pt x="10029096" y="3126415"/>
                </a:cubicBezTo>
                <a:cubicBezTo>
                  <a:pt x="9997924" y="3131969"/>
                  <a:pt x="9966044" y="3134950"/>
                  <a:pt x="9933669" y="3135477"/>
                </a:cubicBezTo>
                <a:lnTo>
                  <a:pt x="9916551" y="3137103"/>
                </a:lnTo>
                <a:lnTo>
                  <a:pt x="9916525" y="3136608"/>
                </a:lnTo>
                <a:lnTo>
                  <a:pt x="9916026" y="3136641"/>
                </a:lnTo>
                <a:cubicBezTo>
                  <a:pt x="9915460" y="3132839"/>
                  <a:pt x="9915433" y="3129023"/>
                  <a:pt x="9915433" y="3125201"/>
                </a:cubicBezTo>
                <a:cubicBezTo>
                  <a:pt x="9915433" y="3119519"/>
                  <a:pt x="9915492" y="3113850"/>
                  <a:pt x="9916804" y="3108220"/>
                </a:cubicBezTo>
                <a:cubicBezTo>
                  <a:pt x="9916761" y="3076892"/>
                  <a:pt x="9919211" y="3046007"/>
                  <a:pt x="9924268" y="3015763"/>
                </a:cubicBezTo>
                <a:lnTo>
                  <a:pt x="9924808" y="3009073"/>
                </a:lnTo>
                <a:cubicBezTo>
                  <a:pt x="9924977" y="3009068"/>
                  <a:pt x="9925146" y="3009063"/>
                  <a:pt x="9925314" y="3009010"/>
                </a:cubicBezTo>
                <a:cubicBezTo>
                  <a:pt x="9975590" y="2656144"/>
                  <a:pt x="10256629" y="2375367"/>
                  <a:pt x="10615479" y="2315969"/>
                </a:cubicBezTo>
                <a:lnTo>
                  <a:pt x="10615596" y="2314821"/>
                </a:lnTo>
                <a:cubicBezTo>
                  <a:pt x="10620905" y="2313811"/>
                  <a:pt x="10626233" y="2312863"/>
                  <a:pt x="10631809" y="2313282"/>
                </a:cubicBezTo>
                <a:cubicBezTo>
                  <a:pt x="10662992" y="2307725"/>
                  <a:pt x="10694885" y="2304744"/>
                  <a:pt x="10727271" y="2304217"/>
                </a:cubicBezTo>
                <a:close/>
                <a:moveTo>
                  <a:pt x="9074958" y="2302594"/>
                </a:moveTo>
                <a:lnTo>
                  <a:pt x="9092045" y="2304217"/>
                </a:lnTo>
                <a:cubicBezTo>
                  <a:pt x="9124431" y="2304744"/>
                  <a:pt x="9156324" y="2307725"/>
                  <a:pt x="9187507" y="2313282"/>
                </a:cubicBezTo>
                <a:cubicBezTo>
                  <a:pt x="9193083" y="2312863"/>
                  <a:pt x="9198411" y="2313811"/>
                  <a:pt x="9203720" y="2314821"/>
                </a:cubicBezTo>
                <a:lnTo>
                  <a:pt x="9203837" y="2315969"/>
                </a:lnTo>
                <a:cubicBezTo>
                  <a:pt x="9562687" y="2375367"/>
                  <a:pt x="9843726" y="2656144"/>
                  <a:pt x="9894002" y="3009010"/>
                </a:cubicBezTo>
                <a:cubicBezTo>
                  <a:pt x="9894170" y="3009063"/>
                  <a:pt x="9894339" y="3009068"/>
                  <a:pt x="9894508" y="3009073"/>
                </a:cubicBezTo>
                <a:lnTo>
                  <a:pt x="9895048" y="3015763"/>
                </a:lnTo>
                <a:cubicBezTo>
                  <a:pt x="9900105" y="3046007"/>
                  <a:pt x="9902555" y="3076892"/>
                  <a:pt x="9902512" y="3108220"/>
                </a:cubicBezTo>
                <a:cubicBezTo>
                  <a:pt x="9903824" y="3113850"/>
                  <a:pt x="9903883" y="3119519"/>
                  <a:pt x="9903883" y="3125201"/>
                </a:cubicBezTo>
                <a:cubicBezTo>
                  <a:pt x="9903883" y="3129023"/>
                  <a:pt x="9903856" y="3132839"/>
                  <a:pt x="9903290" y="3136641"/>
                </a:cubicBezTo>
                <a:lnTo>
                  <a:pt x="9902791" y="3136608"/>
                </a:lnTo>
                <a:lnTo>
                  <a:pt x="9902765" y="3137103"/>
                </a:lnTo>
                <a:lnTo>
                  <a:pt x="9885647" y="3135477"/>
                </a:lnTo>
                <a:cubicBezTo>
                  <a:pt x="9853272" y="3134950"/>
                  <a:pt x="9821392" y="3131969"/>
                  <a:pt x="9790220" y="3126415"/>
                </a:cubicBezTo>
                <a:cubicBezTo>
                  <a:pt x="9784643" y="3126834"/>
                  <a:pt x="9779314" y="3125886"/>
                  <a:pt x="9774003" y="3124875"/>
                </a:cubicBezTo>
                <a:lnTo>
                  <a:pt x="9773887" y="3123727"/>
                </a:lnTo>
                <a:cubicBezTo>
                  <a:pt x="9415036" y="3064328"/>
                  <a:pt x="9133997" y="2783551"/>
                  <a:pt x="9083722" y="2430686"/>
                </a:cubicBezTo>
                <a:cubicBezTo>
                  <a:pt x="9083554" y="2430633"/>
                  <a:pt x="9083386" y="2430628"/>
                  <a:pt x="9083216" y="2430623"/>
                </a:cubicBezTo>
                <a:lnTo>
                  <a:pt x="9082678" y="2423947"/>
                </a:lnTo>
                <a:cubicBezTo>
                  <a:pt x="9077619" y="2393697"/>
                  <a:pt x="9075168" y="2362806"/>
                  <a:pt x="9075211" y="2331471"/>
                </a:cubicBezTo>
                <a:cubicBezTo>
                  <a:pt x="9073899" y="2325843"/>
                  <a:pt x="9073840" y="2320176"/>
                  <a:pt x="9073840" y="2314495"/>
                </a:cubicBezTo>
                <a:lnTo>
                  <a:pt x="9074434" y="2303055"/>
                </a:lnTo>
                <a:lnTo>
                  <a:pt x="9074932" y="2303088"/>
                </a:lnTo>
                <a:close/>
                <a:moveTo>
                  <a:pt x="9052207" y="2302594"/>
                </a:moveTo>
                <a:lnTo>
                  <a:pt x="9052233" y="2303088"/>
                </a:lnTo>
                <a:lnTo>
                  <a:pt x="9052731" y="2303055"/>
                </a:lnTo>
                <a:lnTo>
                  <a:pt x="9053325" y="2314495"/>
                </a:lnTo>
                <a:cubicBezTo>
                  <a:pt x="9053325" y="2320176"/>
                  <a:pt x="9053266" y="2325843"/>
                  <a:pt x="9051954" y="2331471"/>
                </a:cubicBezTo>
                <a:cubicBezTo>
                  <a:pt x="9051997" y="2362806"/>
                  <a:pt x="9049546" y="2393697"/>
                  <a:pt x="9044487" y="2423947"/>
                </a:cubicBezTo>
                <a:lnTo>
                  <a:pt x="9043949" y="2430623"/>
                </a:lnTo>
                <a:cubicBezTo>
                  <a:pt x="9043779" y="2430628"/>
                  <a:pt x="9043611" y="2430633"/>
                  <a:pt x="9043443" y="2430686"/>
                </a:cubicBezTo>
                <a:cubicBezTo>
                  <a:pt x="8993168" y="2783551"/>
                  <a:pt x="8712129" y="3064328"/>
                  <a:pt x="8353278" y="3123727"/>
                </a:cubicBezTo>
                <a:lnTo>
                  <a:pt x="8353162" y="3124875"/>
                </a:lnTo>
                <a:cubicBezTo>
                  <a:pt x="8347851" y="3125886"/>
                  <a:pt x="8342522" y="3126834"/>
                  <a:pt x="8336945" y="3126415"/>
                </a:cubicBezTo>
                <a:cubicBezTo>
                  <a:pt x="8305773" y="3131969"/>
                  <a:pt x="8273893" y="3134950"/>
                  <a:pt x="8241519" y="3135477"/>
                </a:cubicBezTo>
                <a:lnTo>
                  <a:pt x="8224400" y="3137103"/>
                </a:lnTo>
                <a:lnTo>
                  <a:pt x="8224374" y="3136608"/>
                </a:lnTo>
                <a:lnTo>
                  <a:pt x="8223875" y="3136641"/>
                </a:lnTo>
                <a:cubicBezTo>
                  <a:pt x="8223309" y="3132839"/>
                  <a:pt x="8223282" y="3129023"/>
                  <a:pt x="8223282" y="3125201"/>
                </a:cubicBezTo>
                <a:cubicBezTo>
                  <a:pt x="8223282" y="3119519"/>
                  <a:pt x="8223341" y="3113850"/>
                  <a:pt x="8224653" y="3108220"/>
                </a:cubicBezTo>
                <a:cubicBezTo>
                  <a:pt x="8224611" y="3076892"/>
                  <a:pt x="8227060" y="3046007"/>
                  <a:pt x="8232117" y="3015763"/>
                </a:cubicBezTo>
                <a:lnTo>
                  <a:pt x="8232657" y="3009073"/>
                </a:lnTo>
                <a:cubicBezTo>
                  <a:pt x="8232826" y="3009068"/>
                  <a:pt x="8232995" y="3009063"/>
                  <a:pt x="8233163" y="3009010"/>
                </a:cubicBezTo>
                <a:cubicBezTo>
                  <a:pt x="8283439" y="2656144"/>
                  <a:pt x="8564478" y="2375367"/>
                  <a:pt x="8923328" y="2315969"/>
                </a:cubicBezTo>
                <a:lnTo>
                  <a:pt x="8923445" y="2314821"/>
                </a:lnTo>
                <a:cubicBezTo>
                  <a:pt x="8928754" y="2313811"/>
                  <a:pt x="8934082" y="2312863"/>
                  <a:pt x="8939658" y="2313282"/>
                </a:cubicBezTo>
                <a:cubicBezTo>
                  <a:pt x="8970841" y="2307725"/>
                  <a:pt x="9002734" y="2304744"/>
                  <a:pt x="9035120" y="2304217"/>
                </a:cubicBezTo>
                <a:close/>
                <a:moveTo>
                  <a:pt x="7382807" y="2302594"/>
                </a:moveTo>
                <a:lnTo>
                  <a:pt x="7399895" y="2304217"/>
                </a:lnTo>
                <a:cubicBezTo>
                  <a:pt x="7432280" y="2304744"/>
                  <a:pt x="7464173" y="2307725"/>
                  <a:pt x="7495356" y="2313282"/>
                </a:cubicBezTo>
                <a:cubicBezTo>
                  <a:pt x="7500932" y="2312863"/>
                  <a:pt x="7506260" y="2313811"/>
                  <a:pt x="7511569" y="2314821"/>
                </a:cubicBezTo>
                <a:lnTo>
                  <a:pt x="7511686" y="2315969"/>
                </a:lnTo>
                <a:cubicBezTo>
                  <a:pt x="7870536" y="2375367"/>
                  <a:pt x="8151575" y="2656144"/>
                  <a:pt x="8201852" y="3009010"/>
                </a:cubicBezTo>
                <a:cubicBezTo>
                  <a:pt x="8202019" y="3009063"/>
                  <a:pt x="8202189" y="3009068"/>
                  <a:pt x="8202357" y="3009073"/>
                </a:cubicBezTo>
                <a:lnTo>
                  <a:pt x="8202898" y="3015763"/>
                </a:lnTo>
                <a:cubicBezTo>
                  <a:pt x="8207954" y="3046007"/>
                  <a:pt x="8210404" y="3076892"/>
                  <a:pt x="8210362" y="3108220"/>
                </a:cubicBezTo>
                <a:cubicBezTo>
                  <a:pt x="8211674" y="3113850"/>
                  <a:pt x="8211732" y="3119519"/>
                  <a:pt x="8211732" y="3125201"/>
                </a:cubicBezTo>
                <a:cubicBezTo>
                  <a:pt x="8211732" y="3129023"/>
                  <a:pt x="8211705" y="3132839"/>
                  <a:pt x="8211139" y="3136641"/>
                </a:cubicBezTo>
                <a:lnTo>
                  <a:pt x="8210640" y="3136608"/>
                </a:lnTo>
                <a:lnTo>
                  <a:pt x="8210614" y="3137103"/>
                </a:lnTo>
                <a:lnTo>
                  <a:pt x="8193496" y="3135477"/>
                </a:lnTo>
                <a:cubicBezTo>
                  <a:pt x="8161122" y="3134950"/>
                  <a:pt x="8129241" y="3131969"/>
                  <a:pt x="8098069" y="3126415"/>
                </a:cubicBezTo>
                <a:cubicBezTo>
                  <a:pt x="8092492" y="3126834"/>
                  <a:pt x="8087163" y="3125886"/>
                  <a:pt x="8081853" y="3124875"/>
                </a:cubicBezTo>
                <a:lnTo>
                  <a:pt x="8081737" y="3123727"/>
                </a:lnTo>
                <a:cubicBezTo>
                  <a:pt x="7722885" y="3064328"/>
                  <a:pt x="7441846" y="2783551"/>
                  <a:pt x="7391571" y="2430686"/>
                </a:cubicBezTo>
                <a:cubicBezTo>
                  <a:pt x="7391403" y="2430633"/>
                  <a:pt x="7391235" y="2430628"/>
                  <a:pt x="7391065" y="2430623"/>
                </a:cubicBezTo>
                <a:lnTo>
                  <a:pt x="7390527" y="2423947"/>
                </a:lnTo>
                <a:cubicBezTo>
                  <a:pt x="7385468" y="2393697"/>
                  <a:pt x="7383018" y="2362806"/>
                  <a:pt x="7383060" y="2331471"/>
                </a:cubicBezTo>
                <a:cubicBezTo>
                  <a:pt x="7381748" y="2325843"/>
                  <a:pt x="7381689" y="2320176"/>
                  <a:pt x="7381689" y="2314495"/>
                </a:cubicBezTo>
                <a:lnTo>
                  <a:pt x="7382283" y="2303055"/>
                </a:lnTo>
                <a:lnTo>
                  <a:pt x="7382781" y="2303088"/>
                </a:lnTo>
                <a:close/>
                <a:moveTo>
                  <a:pt x="7360056" y="2302594"/>
                </a:moveTo>
                <a:lnTo>
                  <a:pt x="7360082" y="2303088"/>
                </a:lnTo>
                <a:lnTo>
                  <a:pt x="7360580" y="2303055"/>
                </a:lnTo>
                <a:lnTo>
                  <a:pt x="7361174" y="2314495"/>
                </a:lnTo>
                <a:cubicBezTo>
                  <a:pt x="7361174" y="2320176"/>
                  <a:pt x="7361116" y="2325843"/>
                  <a:pt x="7359804" y="2331471"/>
                </a:cubicBezTo>
                <a:cubicBezTo>
                  <a:pt x="7359846" y="2362806"/>
                  <a:pt x="7357395" y="2393697"/>
                  <a:pt x="7352337" y="2423947"/>
                </a:cubicBezTo>
                <a:lnTo>
                  <a:pt x="7351798" y="2430623"/>
                </a:lnTo>
                <a:cubicBezTo>
                  <a:pt x="7351629" y="2430628"/>
                  <a:pt x="7351460" y="2430633"/>
                  <a:pt x="7351293" y="2430686"/>
                </a:cubicBezTo>
                <a:cubicBezTo>
                  <a:pt x="7301017" y="2783551"/>
                  <a:pt x="7019978" y="3064328"/>
                  <a:pt x="6661127" y="3123727"/>
                </a:cubicBezTo>
                <a:lnTo>
                  <a:pt x="6661011" y="3124875"/>
                </a:lnTo>
                <a:cubicBezTo>
                  <a:pt x="6655700" y="3125886"/>
                  <a:pt x="6650371" y="3126834"/>
                  <a:pt x="6644794" y="3126415"/>
                </a:cubicBezTo>
                <a:cubicBezTo>
                  <a:pt x="6613622" y="3131969"/>
                  <a:pt x="6581742" y="3134950"/>
                  <a:pt x="6549368" y="3135477"/>
                </a:cubicBezTo>
                <a:lnTo>
                  <a:pt x="6532249" y="3137103"/>
                </a:lnTo>
                <a:lnTo>
                  <a:pt x="6532223" y="3136608"/>
                </a:lnTo>
                <a:lnTo>
                  <a:pt x="6531724" y="3136641"/>
                </a:lnTo>
                <a:cubicBezTo>
                  <a:pt x="6531158" y="3132839"/>
                  <a:pt x="6531131" y="3129023"/>
                  <a:pt x="6531131" y="3125201"/>
                </a:cubicBezTo>
                <a:cubicBezTo>
                  <a:pt x="6531131" y="3119519"/>
                  <a:pt x="6531190" y="3113850"/>
                  <a:pt x="6532502" y="3108220"/>
                </a:cubicBezTo>
                <a:cubicBezTo>
                  <a:pt x="6532460" y="3076892"/>
                  <a:pt x="6534909" y="3046007"/>
                  <a:pt x="6539966" y="3015763"/>
                </a:cubicBezTo>
                <a:lnTo>
                  <a:pt x="6540506" y="3009073"/>
                </a:lnTo>
                <a:cubicBezTo>
                  <a:pt x="6540675" y="3009068"/>
                  <a:pt x="6540844" y="3009063"/>
                  <a:pt x="6541012" y="3009010"/>
                </a:cubicBezTo>
                <a:cubicBezTo>
                  <a:pt x="6591288" y="2656144"/>
                  <a:pt x="6872327" y="2375367"/>
                  <a:pt x="7231178" y="2315969"/>
                </a:cubicBezTo>
                <a:lnTo>
                  <a:pt x="7231295" y="2314821"/>
                </a:lnTo>
                <a:cubicBezTo>
                  <a:pt x="7236603" y="2313811"/>
                  <a:pt x="7241931" y="2312863"/>
                  <a:pt x="7247507" y="2313282"/>
                </a:cubicBezTo>
                <a:cubicBezTo>
                  <a:pt x="7278691" y="2307725"/>
                  <a:pt x="7310583" y="2304744"/>
                  <a:pt x="7342969" y="2304217"/>
                </a:cubicBezTo>
                <a:close/>
                <a:moveTo>
                  <a:pt x="5690656" y="2302594"/>
                </a:moveTo>
                <a:lnTo>
                  <a:pt x="5707743" y="2304217"/>
                </a:lnTo>
                <a:cubicBezTo>
                  <a:pt x="5740129" y="2304744"/>
                  <a:pt x="5772021" y="2307725"/>
                  <a:pt x="5803205" y="2313282"/>
                </a:cubicBezTo>
                <a:cubicBezTo>
                  <a:pt x="5808781" y="2312863"/>
                  <a:pt x="5814109" y="2313811"/>
                  <a:pt x="5819417" y="2314821"/>
                </a:cubicBezTo>
                <a:lnTo>
                  <a:pt x="5819534" y="2315969"/>
                </a:lnTo>
                <a:cubicBezTo>
                  <a:pt x="6178385" y="2375367"/>
                  <a:pt x="6459424" y="2656144"/>
                  <a:pt x="6509700" y="3009010"/>
                </a:cubicBezTo>
                <a:cubicBezTo>
                  <a:pt x="6509868" y="3009063"/>
                  <a:pt x="6510037" y="3009068"/>
                  <a:pt x="6510206" y="3009073"/>
                </a:cubicBezTo>
                <a:lnTo>
                  <a:pt x="6510746" y="3015763"/>
                </a:lnTo>
                <a:cubicBezTo>
                  <a:pt x="6515803" y="3046007"/>
                  <a:pt x="6518252" y="3076892"/>
                  <a:pt x="6518210" y="3108220"/>
                </a:cubicBezTo>
                <a:cubicBezTo>
                  <a:pt x="6519522" y="3113850"/>
                  <a:pt x="6519581" y="3119519"/>
                  <a:pt x="6519581" y="3125201"/>
                </a:cubicBezTo>
                <a:cubicBezTo>
                  <a:pt x="6519581" y="3129023"/>
                  <a:pt x="6519554" y="3132839"/>
                  <a:pt x="6518988" y="3136641"/>
                </a:cubicBezTo>
                <a:lnTo>
                  <a:pt x="6518489" y="3136608"/>
                </a:lnTo>
                <a:lnTo>
                  <a:pt x="6518463" y="3137103"/>
                </a:lnTo>
                <a:lnTo>
                  <a:pt x="6501344" y="3135477"/>
                </a:lnTo>
                <a:cubicBezTo>
                  <a:pt x="6468970" y="3134950"/>
                  <a:pt x="6437090" y="3131969"/>
                  <a:pt x="6405918" y="3126415"/>
                </a:cubicBezTo>
                <a:cubicBezTo>
                  <a:pt x="6400341" y="3126834"/>
                  <a:pt x="6395012" y="3125886"/>
                  <a:pt x="6389701" y="3124875"/>
                </a:cubicBezTo>
                <a:lnTo>
                  <a:pt x="6389585" y="3123727"/>
                </a:lnTo>
                <a:cubicBezTo>
                  <a:pt x="6030734" y="3064328"/>
                  <a:pt x="5749695" y="2783551"/>
                  <a:pt x="5699419" y="2430686"/>
                </a:cubicBezTo>
                <a:cubicBezTo>
                  <a:pt x="5699252" y="2430633"/>
                  <a:pt x="5699083" y="2430628"/>
                  <a:pt x="5698914" y="2430623"/>
                </a:cubicBezTo>
                <a:lnTo>
                  <a:pt x="5698375" y="2423947"/>
                </a:lnTo>
                <a:cubicBezTo>
                  <a:pt x="5693317" y="2393697"/>
                  <a:pt x="5690866" y="2362806"/>
                  <a:pt x="5690908" y="2331471"/>
                </a:cubicBezTo>
                <a:cubicBezTo>
                  <a:pt x="5689596" y="2325843"/>
                  <a:pt x="5689538" y="2320176"/>
                  <a:pt x="5689538" y="2314495"/>
                </a:cubicBezTo>
                <a:lnTo>
                  <a:pt x="5690132" y="2303055"/>
                </a:lnTo>
                <a:lnTo>
                  <a:pt x="5690630" y="2303088"/>
                </a:lnTo>
                <a:close/>
                <a:moveTo>
                  <a:pt x="5667905" y="2302594"/>
                </a:moveTo>
                <a:lnTo>
                  <a:pt x="5667931" y="2303088"/>
                </a:lnTo>
                <a:lnTo>
                  <a:pt x="5668429" y="2303055"/>
                </a:lnTo>
                <a:lnTo>
                  <a:pt x="5669023" y="2314495"/>
                </a:lnTo>
                <a:cubicBezTo>
                  <a:pt x="5669023" y="2320176"/>
                  <a:pt x="5668964" y="2325843"/>
                  <a:pt x="5667652" y="2331471"/>
                </a:cubicBezTo>
                <a:cubicBezTo>
                  <a:pt x="5667694" y="2362806"/>
                  <a:pt x="5665244" y="2393697"/>
                  <a:pt x="5660185" y="2423947"/>
                </a:cubicBezTo>
                <a:lnTo>
                  <a:pt x="5659647" y="2430623"/>
                </a:lnTo>
                <a:cubicBezTo>
                  <a:pt x="5659477" y="2430628"/>
                  <a:pt x="5659309" y="2430633"/>
                  <a:pt x="5659141" y="2430686"/>
                </a:cubicBezTo>
                <a:cubicBezTo>
                  <a:pt x="5608866" y="2783551"/>
                  <a:pt x="5327827" y="3064328"/>
                  <a:pt x="4968975" y="3123727"/>
                </a:cubicBezTo>
                <a:lnTo>
                  <a:pt x="4968859" y="3124875"/>
                </a:lnTo>
                <a:cubicBezTo>
                  <a:pt x="4963549" y="3125886"/>
                  <a:pt x="4958220" y="3126834"/>
                  <a:pt x="4952643" y="3126415"/>
                </a:cubicBezTo>
                <a:cubicBezTo>
                  <a:pt x="4921471" y="3131969"/>
                  <a:pt x="4889590" y="3134950"/>
                  <a:pt x="4857216" y="3135477"/>
                </a:cubicBezTo>
                <a:lnTo>
                  <a:pt x="4840098" y="3137103"/>
                </a:lnTo>
                <a:lnTo>
                  <a:pt x="4840072" y="3136608"/>
                </a:lnTo>
                <a:lnTo>
                  <a:pt x="4839573" y="3136641"/>
                </a:lnTo>
                <a:cubicBezTo>
                  <a:pt x="4839007" y="3132839"/>
                  <a:pt x="4838980" y="3129023"/>
                  <a:pt x="4838980" y="3125201"/>
                </a:cubicBezTo>
                <a:cubicBezTo>
                  <a:pt x="4838980" y="3119519"/>
                  <a:pt x="4839038" y="3113850"/>
                  <a:pt x="4840350" y="3108220"/>
                </a:cubicBezTo>
                <a:cubicBezTo>
                  <a:pt x="4840308" y="3076892"/>
                  <a:pt x="4842758" y="3046007"/>
                  <a:pt x="4847814" y="3015763"/>
                </a:cubicBezTo>
                <a:lnTo>
                  <a:pt x="4848355" y="3009073"/>
                </a:lnTo>
                <a:cubicBezTo>
                  <a:pt x="4848523" y="3009068"/>
                  <a:pt x="4848693" y="3009063"/>
                  <a:pt x="4848860" y="3009010"/>
                </a:cubicBezTo>
                <a:cubicBezTo>
                  <a:pt x="4899137" y="2656144"/>
                  <a:pt x="5180176" y="2375367"/>
                  <a:pt x="5539026" y="2315969"/>
                </a:cubicBezTo>
                <a:lnTo>
                  <a:pt x="5539143" y="2314821"/>
                </a:lnTo>
                <a:cubicBezTo>
                  <a:pt x="5544452" y="2313811"/>
                  <a:pt x="5549780" y="2312863"/>
                  <a:pt x="5555356" y="2313282"/>
                </a:cubicBezTo>
                <a:cubicBezTo>
                  <a:pt x="5586539" y="2307725"/>
                  <a:pt x="5618432" y="2304744"/>
                  <a:pt x="5650817" y="2304217"/>
                </a:cubicBezTo>
                <a:close/>
                <a:moveTo>
                  <a:pt x="3998505" y="2302594"/>
                </a:moveTo>
                <a:lnTo>
                  <a:pt x="4015592" y="2304217"/>
                </a:lnTo>
                <a:cubicBezTo>
                  <a:pt x="4047978" y="2304744"/>
                  <a:pt x="4079870" y="2307725"/>
                  <a:pt x="4111054" y="2313282"/>
                </a:cubicBezTo>
                <a:cubicBezTo>
                  <a:pt x="4116630" y="2312863"/>
                  <a:pt x="4121958" y="2313811"/>
                  <a:pt x="4127266" y="2314821"/>
                </a:cubicBezTo>
                <a:lnTo>
                  <a:pt x="4127384" y="2315969"/>
                </a:lnTo>
                <a:cubicBezTo>
                  <a:pt x="4486234" y="2375367"/>
                  <a:pt x="4767273" y="2656144"/>
                  <a:pt x="4817549" y="3009010"/>
                </a:cubicBezTo>
                <a:cubicBezTo>
                  <a:pt x="4817717" y="3009063"/>
                  <a:pt x="4817886" y="3009068"/>
                  <a:pt x="4818055" y="3009073"/>
                </a:cubicBezTo>
                <a:lnTo>
                  <a:pt x="4818595" y="3015763"/>
                </a:lnTo>
                <a:cubicBezTo>
                  <a:pt x="4823652" y="3046007"/>
                  <a:pt x="4826101" y="3076892"/>
                  <a:pt x="4826059" y="3108220"/>
                </a:cubicBezTo>
                <a:cubicBezTo>
                  <a:pt x="4827371" y="3113850"/>
                  <a:pt x="4827430" y="3119519"/>
                  <a:pt x="4827430" y="3125201"/>
                </a:cubicBezTo>
                <a:cubicBezTo>
                  <a:pt x="4827430" y="3129023"/>
                  <a:pt x="4827403" y="3132839"/>
                  <a:pt x="4826837" y="3136641"/>
                </a:cubicBezTo>
                <a:lnTo>
                  <a:pt x="4826338" y="3136608"/>
                </a:lnTo>
                <a:lnTo>
                  <a:pt x="4826312" y="3137103"/>
                </a:lnTo>
                <a:lnTo>
                  <a:pt x="4809193" y="3135477"/>
                </a:lnTo>
                <a:cubicBezTo>
                  <a:pt x="4776819" y="3134950"/>
                  <a:pt x="4744939" y="3131969"/>
                  <a:pt x="4713767" y="3126415"/>
                </a:cubicBezTo>
                <a:cubicBezTo>
                  <a:pt x="4708190" y="3126834"/>
                  <a:pt x="4702861" y="3125886"/>
                  <a:pt x="4697550" y="3124875"/>
                </a:cubicBezTo>
                <a:lnTo>
                  <a:pt x="4697434" y="3123727"/>
                </a:lnTo>
                <a:cubicBezTo>
                  <a:pt x="4338583" y="3064328"/>
                  <a:pt x="4057544" y="2783551"/>
                  <a:pt x="4007268" y="2430686"/>
                </a:cubicBezTo>
                <a:cubicBezTo>
                  <a:pt x="4007101" y="2430633"/>
                  <a:pt x="4006932" y="2430628"/>
                  <a:pt x="4006763" y="2430623"/>
                </a:cubicBezTo>
                <a:lnTo>
                  <a:pt x="4006225" y="2423947"/>
                </a:lnTo>
                <a:cubicBezTo>
                  <a:pt x="4001166" y="2393697"/>
                  <a:pt x="3998715" y="2362806"/>
                  <a:pt x="3998757" y="2331471"/>
                </a:cubicBezTo>
                <a:cubicBezTo>
                  <a:pt x="3997445" y="2325843"/>
                  <a:pt x="3997387" y="2320176"/>
                  <a:pt x="3997387" y="2314495"/>
                </a:cubicBezTo>
                <a:lnTo>
                  <a:pt x="3997981" y="2303055"/>
                </a:lnTo>
                <a:lnTo>
                  <a:pt x="3998479" y="2303088"/>
                </a:lnTo>
                <a:close/>
                <a:moveTo>
                  <a:pt x="3975754" y="2302594"/>
                </a:moveTo>
                <a:lnTo>
                  <a:pt x="3975780" y="2303088"/>
                </a:lnTo>
                <a:lnTo>
                  <a:pt x="3976278" y="2303055"/>
                </a:lnTo>
                <a:lnTo>
                  <a:pt x="3976872" y="2314495"/>
                </a:lnTo>
                <a:cubicBezTo>
                  <a:pt x="3976872" y="2320176"/>
                  <a:pt x="3976813" y="2325843"/>
                  <a:pt x="3975501" y="2331471"/>
                </a:cubicBezTo>
                <a:cubicBezTo>
                  <a:pt x="3975543" y="2362806"/>
                  <a:pt x="3973093" y="2393697"/>
                  <a:pt x="3968034" y="2423947"/>
                </a:cubicBezTo>
                <a:lnTo>
                  <a:pt x="3967496" y="2430623"/>
                </a:lnTo>
                <a:cubicBezTo>
                  <a:pt x="3967326" y="2430628"/>
                  <a:pt x="3967158" y="2430633"/>
                  <a:pt x="3966990" y="2430686"/>
                </a:cubicBezTo>
                <a:cubicBezTo>
                  <a:pt x="3916715" y="2783551"/>
                  <a:pt x="3635676" y="3064328"/>
                  <a:pt x="3276825" y="3123727"/>
                </a:cubicBezTo>
                <a:lnTo>
                  <a:pt x="3276708" y="3124875"/>
                </a:lnTo>
                <a:cubicBezTo>
                  <a:pt x="3271398" y="3125886"/>
                  <a:pt x="3266069" y="3126834"/>
                  <a:pt x="3260492" y="3126415"/>
                </a:cubicBezTo>
                <a:cubicBezTo>
                  <a:pt x="3229320" y="3131969"/>
                  <a:pt x="3197440" y="3134950"/>
                  <a:pt x="3165065" y="3135477"/>
                </a:cubicBezTo>
                <a:lnTo>
                  <a:pt x="3147947" y="3137103"/>
                </a:lnTo>
                <a:lnTo>
                  <a:pt x="3147921" y="3136608"/>
                </a:lnTo>
                <a:lnTo>
                  <a:pt x="3147422" y="3136641"/>
                </a:lnTo>
                <a:cubicBezTo>
                  <a:pt x="3146856" y="3132839"/>
                  <a:pt x="3146829" y="3129023"/>
                  <a:pt x="3146829" y="3125201"/>
                </a:cubicBezTo>
                <a:cubicBezTo>
                  <a:pt x="3146829" y="3119519"/>
                  <a:pt x="3146887" y="3113850"/>
                  <a:pt x="3148199" y="3108220"/>
                </a:cubicBezTo>
                <a:cubicBezTo>
                  <a:pt x="3148157" y="3076892"/>
                  <a:pt x="3150607" y="3046007"/>
                  <a:pt x="3155663" y="3015763"/>
                </a:cubicBezTo>
                <a:lnTo>
                  <a:pt x="3156204" y="3009073"/>
                </a:lnTo>
                <a:cubicBezTo>
                  <a:pt x="3156372" y="3009068"/>
                  <a:pt x="3156542" y="3009063"/>
                  <a:pt x="3156709" y="3009010"/>
                </a:cubicBezTo>
                <a:cubicBezTo>
                  <a:pt x="3206986" y="2656144"/>
                  <a:pt x="3488025" y="2375367"/>
                  <a:pt x="3846875" y="2315969"/>
                </a:cubicBezTo>
                <a:lnTo>
                  <a:pt x="3846992" y="2314821"/>
                </a:lnTo>
                <a:cubicBezTo>
                  <a:pt x="3852301" y="2313811"/>
                  <a:pt x="3857629" y="2312863"/>
                  <a:pt x="3863205" y="2313282"/>
                </a:cubicBezTo>
                <a:cubicBezTo>
                  <a:pt x="3894388" y="2307725"/>
                  <a:pt x="3926281" y="2304744"/>
                  <a:pt x="3958666" y="2304217"/>
                </a:cubicBezTo>
                <a:close/>
                <a:moveTo>
                  <a:pt x="2306354" y="2302594"/>
                </a:moveTo>
                <a:lnTo>
                  <a:pt x="2323441" y="2304217"/>
                </a:lnTo>
                <a:cubicBezTo>
                  <a:pt x="2355827" y="2304744"/>
                  <a:pt x="2387719" y="2307725"/>
                  <a:pt x="2418903" y="2313282"/>
                </a:cubicBezTo>
                <a:cubicBezTo>
                  <a:pt x="2424479" y="2312863"/>
                  <a:pt x="2429807" y="2313811"/>
                  <a:pt x="2435115" y="2314821"/>
                </a:cubicBezTo>
                <a:lnTo>
                  <a:pt x="2435233" y="2315969"/>
                </a:lnTo>
                <a:cubicBezTo>
                  <a:pt x="2794083" y="2375367"/>
                  <a:pt x="3075122" y="2656144"/>
                  <a:pt x="3125398" y="3009010"/>
                </a:cubicBezTo>
                <a:cubicBezTo>
                  <a:pt x="3125566" y="3009063"/>
                  <a:pt x="3125735" y="3009068"/>
                  <a:pt x="3125904" y="3009073"/>
                </a:cubicBezTo>
                <a:lnTo>
                  <a:pt x="3126444" y="3015763"/>
                </a:lnTo>
                <a:cubicBezTo>
                  <a:pt x="3131501" y="3046007"/>
                  <a:pt x="3133950" y="3076892"/>
                  <a:pt x="3133908" y="3108220"/>
                </a:cubicBezTo>
                <a:cubicBezTo>
                  <a:pt x="3135220" y="3113850"/>
                  <a:pt x="3135279" y="3119519"/>
                  <a:pt x="3135279" y="3125201"/>
                </a:cubicBezTo>
                <a:cubicBezTo>
                  <a:pt x="3135279" y="3129023"/>
                  <a:pt x="3135252" y="3132839"/>
                  <a:pt x="3134686" y="3136641"/>
                </a:cubicBezTo>
                <a:lnTo>
                  <a:pt x="3134187" y="3136608"/>
                </a:lnTo>
                <a:lnTo>
                  <a:pt x="3134161" y="3137103"/>
                </a:lnTo>
                <a:lnTo>
                  <a:pt x="3117042" y="3135477"/>
                </a:lnTo>
                <a:cubicBezTo>
                  <a:pt x="3084668" y="3134950"/>
                  <a:pt x="3052788" y="3131969"/>
                  <a:pt x="3021616" y="3126415"/>
                </a:cubicBezTo>
                <a:cubicBezTo>
                  <a:pt x="3016039" y="3126834"/>
                  <a:pt x="3010710" y="3125886"/>
                  <a:pt x="3005399" y="3124875"/>
                </a:cubicBezTo>
                <a:lnTo>
                  <a:pt x="3005283" y="3123727"/>
                </a:lnTo>
                <a:cubicBezTo>
                  <a:pt x="2646432" y="3064328"/>
                  <a:pt x="2365393" y="2783551"/>
                  <a:pt x="2315117" y="2430686"/>
                </a:cubicBezTo>
                <a:cubicBezTo>
                  <a:pt x="2314950" y="2430633"/>
                  <a:pt x="2314781" y="2430628"/>
                  <a:pt x="2314612" y="2430623"/>
                </a:cubicBezTo>
                <a:lnTo>
                  <a:pt x="2314074" y="2423947"/>
                </a:lnTo>
                <a:cubicBezTo>
                  <a:pt x="2309015" y="2393697"/>
                  <a:pt x="2306564" y="2362806"/>
                  <a:pt x="2306606" y="2331471"/>
                </a:cubicBezTo>
                <a:cubicBezTo>
                  <a:pt x="2305294" y="2325843"/>
                  <a:pt x="2305236" y="2320176"/>
                  <a:pt x="2305236" y="2314495"/>
                </a:cubicBezTo>
                <a:lnTo>
                  <a:pt x="2305830" y="2303055"/>
                </a:lnTo>
                <a:lnTo>
                  <a:pt x="2306328" y="2303088"/>
                </a:lnTo>
                <a:close/>
                <a:moveTo>
                  <a:pt x="2283603" y="2302594"/>
                </a:moveTo>
                <a:lnTo>
                  <a:pt x="2283629" y="2303088"/>
                </a:lnTo>
                <a:lnTo>
                  <a:pt x="2284127" y="2303055"/>
                </a:lnTo>
                <a:lnTo>
                  <a:pt x="2284721" y="2314495"/>
                </a:lnTo>
                <a:cubicBezTo>
                  <a:pt x="2284721" y="2320176"/>
                  <a:pt x="2284662" y="2325843"/>
                  <a:pt x="2283350" y="2331471"/>
                </a:cubicBezTo>
                <a:cubicBezTo>
                  <a:pt x="2283392" y="2362806"/>
                  <a:pt x="2280942" y="2393697"/>
                  <a:pt x="2275883" y="2423947"/>
                </a:cubicBezTo>
                <a:lnTo>
                  <a:pt x="2275345" y="2430623"/>
                </a:lnTo>
                <a:cubicBezTo>
                  <a:pt x="2275175" y="2430628"/>
                  <a:pt x="2275007" y="2430633"/>
                  <a:pt x="2274839" y="2430686"/>
                </a:cubicBezTo>
                <a:cubicBezTo>
                  <a:pt x="2224564" y="2783551"/>
                  <a:pt x="1943525" y="3064328"/>
                  <a:pt x="1584673" y="3123727"/>
                </a:cubicBezTo>
                <a:lnTo>
                  <a:pt x="1584557" y="3124875"/>
                </a:lnTo>
                <a:cubicBezTo>
                  <a:pt x="1579247" y="3125886"/>
                  <a:pt x="1573918" y="3126834"/>
                  <a:pt x="1568341" y="3126415"/>
                </a:cubicBezTo>
                <a:cubicBezTo>
                  <a:pt x="1537169" y="3131969"/>
                  <a:pt x="1505289" y="3134950"/>
                  <a:pt x="1472914" y="3135477"/>
                </a:cubicBezTo>
                <a:lnTo>
                  <a:pt x="1455796" y="3137103"/>
                </a:lnTo>
                <a:lnTo>
                  <a:pt x="1455770" y="3136608"/>
                </a:lnTo>
                <a:lnTo>
                  <a:pt x="1455271" y="3136641"/>
                </a:lnTo>
                <a:cubicBezTo>
                  <a:pt x="1454705" y="3132839"/>
                  <a:pt x="1454678" y="3129023"/>
                  <a:pt x="1454678" y="3125201"/>
                </a:cubicBezTo>
                <a:cubicBezTo>
                  <a:pt x="1454678" y="3119519"/>
                  <a:pt x="1454736" y="3113850"/>
                  <a:pt x="1456048" y="3108220"/>
                </a:cubicBezTo>
                <a:cubicBezTo>
                  <a:pt x="1456006" y="3076892"/>
                  <a:pt x="1458456" y="3046007"/>
                  <a:pt x="1463513" y="3015763"/>
                </a:cubicBezTo>
                <a:lnTo>
                  <a:pt x="1464053" y="3009073"/>
                </a:lnTo>
                <a:cubicBezTo>
                  <a:pt x="1464221" y="3009068"/>
                  <a:pt x="1464391" y="3009063"/>
                  <a:pt x="1464558" y="3009010"/>
                </a:cubicBezTo>
                <a:cubicBezTo>
                  <a:pt x="1514835" y="2656144"/>
                  <a:pt x="1795874" y="2375367"/>
                  <a:pt x="2154724" y="2315969"/>
                </a:cubicBezTo>
                <a:lnTo>
                  <a:pt x="2154841" y="2314821"/>
                </a:lnTo>
                <a:cubicBezTo>
                  <a:pt x="2160150" y="2313811"/>
                  <a:pt x="2165478" y="2312863"/>
                  <a:pt x="2171054" y="2313282"/>
                </a:cubicBezTo>
                <a:cubicBezTo>
                  <a:pt x="2202237" y="2307725"/>
                  <a:pt x="2234130" y="2304744"/>
                  <a:pt x="2266515" y="2304217"/>
                </a:cubicBezTo>
                <a:close/>
                <a:moveTo>
                  <a:pt x="614203" y="2302594"/>
                </a:moveTo>
                <a:lnTo>
                  <a:pt x="631290" y="2304217"/>
                </a:lnTo>
                <a:cubicBezTo>
                  <a:pt x="663676" y="2304744"/>
                  <a:pt x="695568" y="2307725"/>
                  <a:pt x="726752" y="2313282"/>
                </a:cubicBezTo>
                <a:cubicBezTo>
                  <a:pt x="732328" y="2312863"/>
                  <a:pt x="737656" y="2313811"/>
                  <a:pt x="742964" y="2314821"/>
                </a:cubicBezTo>
                <a:lnTo>
                  <a:pt x="743081" y="2315969"/>
                </a:lnTo>
                <a:cubicBezTo>
                  <a:pt x="1101932" y="2375367"/>
                  <a:pt x="1382971" y="2656144"/>
                  <a:pt x="1433247" y="3009010"/>
                </a:cubicBezTo>
                <a:cubicBezTo>
                  <a:pt x="1433415" y="3009063"/>
                  <a:pt x="1433584" y="3009068"/>
                  <a:pt x="1433753" y="3009073"/>
                </a:cubicBezTo>
                <a:lnTo>
                  <a:pt x="1434293" y="3015763"/>
                </a:lnTo>
                <a:cubicBezTo>
                  <a:pt x="1439350" y="3046007"/>
                  <a:pt x="1441799" y="3076892"/>
                  <a:pt x="1441757" y="3108220"/>
                </a:cubicBezTo>
                <a:cubicBezTo>
                  <a:pt x="1443069" y="3113850"/>
                  <a:pt x="1443128" y="3119519"/>
                  <a:pt x="1443128" y="3125201"/>
                </a:cubicBezTo>
                <a:cubicBezTo>
                  <a:pt x="1443128" y="3129023"/>
                  <a:pt x="1443101" y="3132839"/>
                  <a:pt x="1442535" y="3136641"/>
                </a:cubicBezTo>
                <a:lnTo>
                  <a:pt x="1442036" y="3136608"/>
                </a:lnTo>
                <a:lnTo>
                  <a:pt x="1442010" y="3137103"/>
                </a:lnTo>
                <a:lnTo>
                  <a:pt x="1424891" y="3135477"/>
                </a:lnTo>
                <a:cubicBezTo>
                  <a:pt x="1392517" y="3134950"/>
                  <a:pt x="1360637" y="3131969"/>
                  <a:pt x="1329465" y="3126415"/>
                </a:cubicBezTo>
                <a:cubicBezTo>
                  <a:pt x="1323888" y="3126834"/>
                  <a:pt x="1318559" y="3125886"/>
                  <a:pt x="1313248" y="3124875"/>
                </a:cubicBezTo>
                <a:lnTo>
                  <a:pt x="1313132" y="3123727"/>
                </a:lnTo>
                <a:cubicBezTo>
                  <a:pt x="954281" y="3064328"/>
                  <a:pt x="673242" y="2783551"/>
                  <a:pt x="622966" y="2430686"/>
                </a:cubicBezTo>
                <a:cubicBezTo>
                  <a:pt x="622799" y="2430633"/>
                  <a:pt x="622630" y="2430628"/>
                  <a:pt x="622461" y="2430623"/>
                </a:cubicBezTo>
                <a:lnTo>
                  <a:pt x="621923" y="2423947"/>
                </a:lnTo>
                <a:cubicBezTo>
                  <a:pt x="616864" y="2393697"/>
                  <a:pt x="614413" y="2362806"/>
                  <a:pt x="614455" y="2331471"/>
                </a:cubicBezTo>
                <a:cubicBezTo>
                  <a:pt x="613143" y="2325843"/>
                  <a:pt x="613085" y="2320176"/>
                  <a:pt x="613085" y="2314495"/>
                </a:cubicBezTo>
                <a:lnTo>
                  <a:pt x="613679" y="2303055"/>
                </a:lnTo>
                <a:lnTo>
                  <a:pt x="614177" y="2303088"/>
                </a:lnTo>
                <a:close/>
                <a:moveTo>
                  <a:pt x="591452" y="2302594"/>
                </a:moveTo>
                <a:lnTo>
                  <a:pt x="591478" y="2303088"/>
                </a:lnTo>
                <a:lnTo>
                  <a:pt x="591976" y="2303055"/>
                </a:lnTo>
                <a:lnTo>
                  <a:pt x="592570" y="2314495"/>
                </a:lnTo>
                <a:cubicBezTo>
                  <a:pt x="592570" y="2320176"/>
                  <a:pt x="592511" y="2325843"/>
                  <a:pt x="591199" y="2331471"/>
                </a:cubicBezTo>
                <a:cubicBezTo>
                  <a:pt x="591242" y="2362806"/>
                  <a:pt x="588791" y="2393697"/>
                  <a:pt x="583732" y="2423947"/>
                </a:cubicBezTo>
                <a:lnTo>
                  <a:pt x="583194" y="2430623"/>
                </a:lnTo>
                <a:cubicBezTo>
                  <a:pt x="583024" y="2430628"/>
                  <a:pt x="582856" y="2430633"/>
                  <a:pt x="582689" y="2430686"/>
                </a:cubicBezTo>
                <a:cubicBezTo>
                  <a:pt x="537576" y="2747315"/>
                  <a:pt x="306662" y="3005901"/>
                  <a:pt x="0" y="3097101"/>
                </a:cubicBezTo>
                <a:lnTo>
                  <a:pt x="0" y="2964763"/>
                </a:lnTo>
                <a:cubicBezTo>
                  <a:pt x="229298" y="2881926"/>
                  <a:pt x="402181" y="2686530"/>
                  <a:pt x="449203" y="2447425"/>
                </a:cubicBezTo>
                <a:cubicBezTo>
                  <a:pt x="258971" y="2488309"/>
                  <a:pt x="97576" y="2603574"/>
                  <a:pt x="0" y="2761314"/>
                </a:cubicBezTo>
                <a:lnTo>
                  <a:pt x="0" y="2554520"/>
                </a:lnTo>
                <a:cubicBezTo>
                  <a:pt x="121484" y="2431613"/>
                  <a:pt x="282199" y="2345825"/>
                  <a:pt x="462573" y="2315969"/>
                </a:cubicBezTo>
                <a:lnTo>
                  <a:pt x="462690" y="2314821"/>
                </a:lnTo>
                <a:cubicBezTo>
                  <a:pt x="467999" y="2313811"/>
                  <a:pt x="473327" y="2312863"/>
                  <a:pt x="478903" y="2313282"/>
                </a:cubicBezTo>
                <a:cubicBezTo>
                  <a:pt x="510086" y="2307725"/>
                  <a:pt x="541979" y="2304744"/>
                  <a:pt x="574365" y="2304217"/>
                </a:cubicBezTo>
                <a:close/>
                <a:moveTo>
                  <a:pt x="11452667" y="1608087"/>
                </a:moveTo>
                <a:cubicBezTo>
                  <a:pt x="11177477" y="1666766"/>
                  <a:pt x="10962633" y="1879876"/>
                  <a:pt x="10909358" y="2148655"/>
                </a:cubicBezTo>
                <a:cubicBezTo>
                  <a:pt x="11184548" y="2089976"/>
                  <a:pt x="11399391" y="1876866"/>
                  <a:pt x="11452667" y="1608087"/>
                </a:cubicBezTo>
                <a:close/>
                <a:moveTo>
                  <a:pt x="10058800" y="1608087"/>
                </a:moveTo>
                <a:cubicBezTo>
                  <a:pt x="10112076" y="1876866"/>
                  <a:pt x="10326919" y="2089976"/>
                  <a:pt x="10602109" y="2148655"/>
                </a:cubicBezTo>
                <a:cubicBezTo>
                  <a:pt x="10548834" y="1879876"/>
                  <a:pt x="10333990" y="1666766"/>
                  <a:pt x="10058800" y="1608087"/>
                </a:cubicBezTo>
                <a:close/>
                <a:moveTo>
                  <a:pt x="9760514" y="1608087"/>
                </a:moveTo>
                <a:cubicBezTo>
                  <a:pt x="9485324" y="1666766"/>
                  <a:pt x="9270480" y="1879876"/>
                  <a:pt x="9217205" y="2148655"/>
                </a:cubicBezTo>
                <a:cubicBezTo>
                  <a:pt x="9492395" y="2089976"/>
                  <a:pt x="9707238" y="1876866"/>
                  <a:pt x="9760514" y="1608087"/>
                </a:cubicBezTo>
                <a:close/>
                <a:moveTo>
                  <a:pt x="8366649" y="1608087"/>
                </a:moveTo>
                <a:cubicBezTo>
                  <a:pt x="8419925" y="1876866"/>
                  <a:pt x="8634768" y="2089976"/>
                  <a:pt x="8909958" y="2148655"/>
                </a:cubicBezTo>
                <a:cubicBezTo>
                  <a:pt x="8856683" y="1879876"/>
                  <a:pt x="8641839" y="1666766"/>
                  <a:pt x="8366649" y="1608087"/>
                </a:cubicBezTo>
                <a:close/>
                <a:moveTo>
                  <a:pt x="8068363" y="1608087"/>
                </a:moveTo>
                <a:cubicBezTo>
                  <a:pt x="7793173" y="1666766"/>
                  <a:pt x="7578329" y="1879876"/>
                  <a:pt x="7525054" y="2148655"/>
                </a:cubicBezTo>
                <a:cubicBezTo>
                  <a:pt x="7800244" y="2089976"/>
                  <a:pt x="8015087" y="1876866"/>
                  <a:pt x="8068363" y="1608087"/>
                </a:cubicBezTo>
                <a:close/>
                <a:moveTo>
                  <a:pt x="6674498" y="1608087"/>
                </a:moveTo>
                <a:cubicBezTo>
                  <a:pt x="6727774" y="1876866"/>
                  <a:pt x="6942617" y="2089976"/>
                  <a:pt x="7217807" y="2148655"/>
                </a:cubicBezTo>
                <a:cubicBezTo>
                  <a:pt x="7164532" y="1879876"/>
                  <a:pt x="6949688" y="1666766"/>
                  <a:pt x="6674498" y="1608087"/>
                </a:cubicBezTo>
                <a:close/>
                <a:moveTo>
                  <a:pt x="6376212" y="1608087"/>
                </a:moveTo>
                <a:cubicBezTo>
                  <a:pt x="6101022" y="1666766"/>
                  <a:pt x="5886178" y="1879876"/>
                  <a:pt x="5832903" y="2148655"/>
                </a:cubicBezTo>
                <a:cubicBezTo>
                  <a:pt x="6108093" y="2089976"/>
                  <a:pt x="6322936" y="1876866"/>
                  <a:pt x="6376212" y="1608087"/>
                </a:cubicBezTo>
                <a:close/>
                <a:moveTo>
                  <a:pt x="4982347" y="1608087"/>
                </a:moveTo>
                <a:cubicBezTo>
                  <a:pt x="5035623" y="1876866"/>
                  <a:pt x="5250466" y="2089976"/>
                  <a:pt x="5525656" y="2148655"/>
                </a:cubicBezTo>
                <a:cubicBezTo>
                  <a:pt x="5472381" y="1879876"/>
                  <a:pt x="5257537" y="1666766"/>
                  <a:pt x="4982347" y="1608087"/>
                </a:cubicBezTo>
                <a:close/>
                <a:moveTo>
                  <a:pt x="4684061" y="1608087"/>
                </a:moveTo>
                <a:cubicBezTo>
                  <a:pt x="4408871" y="1666766"/>
                  <a:pt x="4194027" y="1879876"/>
                  <a:pt x="4140752" y="2148655"/>
                </a:cubicBezTo>
                <a:cubicBezTo>
                  <a:pt x="4415942" y="2089976"/>
                  <a:pt x="4630785" y="1876866"/>
                  <a:pt x="4684061" y="1608087"/>
                </a:cubicBezTo>
                <a:close/>
                <a:moveTo>
                  <a:pt x="3290196" y="1608087"/>
                </a:moveTo>
                <a:cubicBezTo>
                  <a:pt x="3343472" y="1876866"/>
                  <a:pt x="3558315" y="2089976"/>
                  <a:pt x="3833505" y="2148655"/>
                </a:cubicBezTo>
                <a:cubicBezTo>
                  <a:pt x="3780230" y="1879876"/>
                  <a:pt x="3565386" y="1666766"/>
                  <a:pt x="3290196" y="1608087"/>
                </a:cubicBezTo>
                <a:close/>
                <a:moveTo>
                  <a:pt x="2991910" y="1608087"/>
                </a:moveTo>
                <a:cubicBezTo>
                  <a:pt x="2716720" y="1666766"/>
                  <a:pt x="2501876" y="1879876"/>
                  <a:pt x="2448601" y="2148655"/>
                </a:cubicBezTo>
                <a:cubicBezTo>
                  <a:pt x="2723791" y="2089976"/>
                  <a:pt x="2938634" y="1876866"/>
                  <a:pt x="2991910" y="1608087"/>
                </a:cubicBezTo>
                <a:close/>
                <a:moveTo>
                  <a:pt x="1598045" y="1608087"/>
                </a:moveTo>
                <a:cubicBezTo>
                  <a:pt x="1651321" y="1876866"/>
                  <a:pt x="1866164" y="2089976"/>
                  <a:pt x="2141354" y="2148655"/>
                </a:cubicBezTo>
                <a:cubicBezTo>
                  <a:pt x="2088079" y="1879876"/>
                  <a:pt x="1873235" y="1666766"/>
                  <a:pt x="1598045" y="1608087"/>
                </a:cubicBezTo>
                <a:close/>
                <a:moveTo>
                  <a:pt x="1299759" y="1608087"/>
                </a:moveTo>
                <a:cubicBezTo>
                  <a:pt x="1024569" y="1666766"/>
                  <a:pt x="809725" y="1879876"/>
                  <a:pt x="756450" y="2148655"/>
                </a:cubicBezTo>
                <a:cubicBezTo>
                  <a:pt x="1031640" y="2089976"/>
                  <a:pt x="1246483" y="1876866"/>
                  <a:pt x="1299759" y="1608087"/>
                </a:cubicBezTo>
                <a:close/>
                <a:moveTo>
                  <a:pt x="0" y="1504081"/>
                </a:moveTo>
                <a:cubicBezTo>
                  <a:pt x="306658" y="1594561"/>
                  <a:pt x="537576" y="1851117"/>
                  <a:pt x="582690" y="2165262"/>
                </a:cubicBezTo>
                <a:cubicBezTo>
                  <a:pt x="582857" y="2165315"/>
                  <a:pt x="583026" y="2165320"/>
                  <a:pt x="583195" y="2165325"/>
                </a:cubicBezTo>
                <a:lnTo>
                  <a:pt x="583735" y="2171962"/>
                </a:lnTo>
                <a:cubicBezTo>
                  <a:pt x="588792" y="2201969"/>
                  <a:pt x="591242" y="2232611"/>
                  <a:pt x="591199" y="2263693"/>
                </a:cubicBezTo>
                <a:cubicBezTo>
                  <a:pt x="592511" y="2269279"/>
                  <a:pt x="592570" y="2274903"/>
                  <a:pt x="592570" y="2280541"/>
                </a:cubicBezTo>
                <a:cubicBezTo>
                  <a:pt x="592570" y="2284333"/>
                  <a:pt x="592543" y="2288119"/>
                  <a:pt x="591977" y="2291891"/>
                </a:cubicBezTo>
                <a:lnTo>
                  <a:pt x="591478" y="2291858"/>
                </a:lnTo>
                <a:lnTo>
                  <a:pt x="591452" y="2292349"/>
                </a:lnTo>
                <a:lnTo>
                  <a:pt x="574334" y="2290736"/>
                </a:lnTo>
                <a:cubicBezTo>
                  <a:pt x="541959" y="2290213"/>
                  <a:pt x="510079" y="2287255"/>
                  <a:pt x="478907" y="2281745"/>
                </a:cubicBezTo>
                <a:cubicBezTo>
                  <a:pt x="473330" y="2282161"/>
                  <a:pt x="468001" y="2281220"/>
                  <a:pt x="462690" y="2280217"/>
                </a:cubicBezTo>
                <a:lnTo>
                  <a:pt x="462574" y="2279078"/>
                </a:lnTo>
                <a:cubicBezTo>
                  <a:pt x="282200" y="2249456"/>
                  <a:pt x="121485" y="2164343"/>
                  <a:pt x="0" y="2042401"/>
                </a:cubicBezTo>
                <a:lnTo>
                  <a:pt x="0" y="1837231"/>
                </a:lnTo>
                <a:cubicBezTo>
                  <a:pt x="97584" y="1993737"/>
                  <a:pt x="258975" y="2108093"/>
                  <a:pt x="449203" y="2148655"/>
                </a:cubicBezTo>
                <a:cubicBezTo>
                  <a:pt x="402182" y="1911427"/>
                  <a:pt x="229297" y="1717565"/>
                  <a:pt x="0" y="1635380"/>
                </a:cubicBezTo>
                <a:close/>
                <a:moveTo>
                  <a:pt x="11608704" y="1464394"/>
                </a:moveTo>
                <a:lnTo>
                  <a:pt x="11625791" y="1466004"/>
                </a:lnTo>
                <a:cubicBezTo>
                  <a:pt x="11658177" y="1466527"/>
                  <a:pt x="11690070" y="1469485"/>
                  <a:pt x="11721253" y="1474998"/>
                </a:cubicBezTo>
                <a:cubicBezTo>
                  <a:pt x="11726829" y="1474582"/>
                  <a:pt x="11732157" y="1475523"/>
                  <a:pt x="11737466" y="1476525"/>
                </a:cubicBezTo>
                <a:lnTo>
                  <a:pt x="11737583" y="1477664"/>
                </a:lnTo>
                <a:cubicBezTo>
                  <a:pt x="11914088" y="1506650"/>
                  <a:pt x="12071767" y="1588774"/>
                  <a:pt x="12192000" y="1706842"/>
                </a:cubicBezTo>
                <a:lnTo>
                  <a:pt x="12192000" y="1906833"/>
                </a:lnTo>
                <a:cubicBezTo>
                  <a:pt x="12093732" y="1756811"/>
                  <a:pt x="11935983" y="1647542"/>
                  <a:pt x="11750953" y="1608088"/>
                </a:cubicBezTo>
                <a:cubicBezTo>
                  <a:pt x="11797422" y="1842524"/>
                  <a:pt x="11966808" y="2034608"/>
                  <a:pt x="12192000" y="2118654"/>
                </a:cubicBezTo>
                <a:lnTo>
                  <a:pt x="12192000" y="2250657"/>
                </a:lnTo>
                <a:cubicBezTo>
                  <a:pt x="11889465" y="2157681"/>
                  <a:pt x="11662185" y="1902872"/>
                  <a:pt x="11617468" y="1591480"/>
                </a:cubicBezTo>
                <a:cubicBezTo>
                  <a:pt x="11617300" y="1591427"/>
                  <a:pt x="11617132" y="1591423"/>
                  <a:pt x="11616962" y="1591418"/>
                </a:cubicBezTo>
                <a:lnTo>
                  <a:pt x="11616424" y="1584794"/>
                </a:lnTo>
                <a:cubicBezTo>
                  <a:pt x="11611365" y="1554782"/>
                  <a:pt x="11608914" y="1524133"/>
                  <a:pt x="11608957" y="1493044"/>
                </a:cubicBezTo>
                <a:cubicBezTo>
                  <a:pt x="11607645" y="1487460"/>
                  <a:pt x="11607586" y="1481838"/>
                  <a:pt x="11607586" y="1476202"/>
                </a:cubicBezTo>
                <a:lnTo>
                  <a:pt x="11608180" y="1464851"/>
                </a:lnTo>
                <a:lnTo>
                  <a:pt x="11608678" y="1464884"/>
                </a:lnTo>
                <a:close/>
                <a:moveTo>
                  <a:pt x="11594916" y="1464394"/>
                </a:moveTo>
                <a:lnTo>
                  <a:pt x="11594942" y="1464884"/>
                </a:lnTo>
                <a:lnTo>
                  <a:pt x="11595440" y="1464852"/>
                </a:lnTo>
                <a:lnTo>
                  <a:pt x="11596034" y="1476202"/>
                </a:lnTo>
                <a:cubicBezTo>
                  <a:pt x="11596034" y="1481838"/>
                  <a:pt x="11595975" y="1487460"/>
                  <a:pt x="11594663" y="1493044"/>
                </a:cubicBezTo>
                <a:cubicBezTo>
                  <a:pt x="11594706" y="1524133"/>
                  <a:pt x="11592255" y="1554782"/>
                  <a:pt x="11587196" y="1584794"/>
                </a:cubicBezTo>
                <a:lnTo>
                  <a:pt x="11586658" y="1591418"/>
                </a:lnTo>
                <a:cubicBezTo>
                  <a:pt x="11586488" y="1591423"/>
                  <a:pt x="11586320" y="1591427"/>
                  <a:pt x="11586152" y="1591480"/>
                </a:cubicBezTo>
                <a:cubicBezTo>
                  <a:pt x="11535877" y="1941574"/>
                  <a:pt x="11254838" y="2220146"/>
                  <a:pt x="10895987" y="2279078"/>
                </a:cubicBezTo>
                <a:lnTo>
                  <a:pt x="10895871" y="2280217"/>
                </a:lnTo>
                <a:cubicBezTo>
                  <a:pt x="10890560" y="2281220"/>
                  <a:pt x="10885231" y="2282161"/>
                  <a:pt x="10879654" y="2281745"/>
                </a:cubicBezTo>
                <a:cubicBezTo>
                  <a:pt x="10848482" y="2287255"/>
                  <a:pt x="10816602" y="2290213"/>
                  <a:pt x="10784227" y="2290736"/>
                </a:cubicBezTo>
                <a:lnTo>
                  <a:pt x="10767109" y="2292349"/>
                </a:lnTo>
                <a:lnTo>
                  <a:pt x="10767083" y="2291858"/>
                </a:lnTo>
                <a:lnTo>
                  <a:pt x="10766584" y="2291891"/>
                </a:lnTo>
                <a:cubicBezTo>
                  <a:pt x="10766018" y="2288119"/>
                  <a:pt x="10765991" y="2284333"/>
                  <a:pt x="10765991" y="2280541"/>
                </a:cubicBezTo>
                <a:cubicBezTo>
                  <a:pt x="10765991" y="2274903"/>
                  <a:pt x="10766050" y="2269279"/>
                  <a:pt x="10767362" y="2263693"/>
                </a:cubicBezTo>
                <a:cubicBezTo>
                  <a:pt x="10767319" y="2232611"/>
                  <a:pt x="10769769" y="2201969"/>
                  <a:pt x="10774826" y="2171962"/>
                </a:cubicBezTo>
                <a:lnTo>
                  <a:pt x="10775366" y="2165325"/>
                </a:lnTo>
                <a:cubicBezTo>
                  <a:pt x="10775535" y="2165320"/>
                  <a:pt x="10775704" y="2165315"/>
                  <a:pt x="10775872" y="2165262"/>
                </a:cubicBezTo>
                <a:cubicBezTo>
                  <a:pt x="10826148" y="1815167"/>
                  <a:pt x="11107187" y="1536596"/>
                  <a:pt x="11466037" y="1477664"/>
                </a:cubicBezTo>
                <a:lnTo>
                  <a:pt x="11466154" y="1476525"/>
                </a:lnTo>
                <a:cubicBezTo>
                  <a:pt x="11471463" y="1475523"/>
                  <a:pt x="11476791" y="1474582"/>
                  <a:pt x="11482367" y="1474998"/>
                </a:cubicBezTo>
                <a:cubicBezTo>
                  <a:pt x="11513550" y="1469485"/>
                  <a:pt x="11545443" y="1466527"/>
                  <a:pt x="11577829" y="1466004"/>
                </a:cubicBezTo>
                <a:close/>
                <a:moveTo>
                  <a:pt x="9916551" y="1464394"/>
                </a:moveTo>
                <a:lnTo>
                  <a:pt x="9933638" y="1466004"/>
                </a:lnTo>
                <a:cubicBezTo>
                  <a:pt x="9966024" y="1466527"/>
                  <a:pt x="9997917" y="1469485"/>
                  <a:pt x="10029100" y="1474998"/>
                </a:cubicBezTo>
                <a:cubicBezTo>
                  <a:pt x="10034676" y="1474582"/>
                  <a:pt x="10040004" y="1475523"/>
                  <a:pt x="10045313" y="1476525"/>
                </a:cubicBezTo>
                <a:lnTo>
                  <a:pt x="10045430" y="1477664"/>
                </a:lnTo>
                <a:cubicBezTo>
                  <a:pt x="10404280" y="1536596"/>
                  <a:pt x="10685319" y="1815167"/>
                  <a:pt x="10735596" y="2165262"/>
                </a:cubicBezTo>
                <a:cubicBezTo>
                  <a:pt x="10735763" y="2165315"/>
                  <a:pt x="10735932" y="2165320"/>
                  <a:pt x="10736101" y="2165325"/>
                </a:cubicBezTo>
                <a:lnTo>
                  <a:pt x="10736641" y="2171962"/>
                </a:lnTo>
                <a:cubicBezTo>
                  <a:pt x="10741698" y="2201969"/>
                  <a:pt x="10744148" y="2232611"/>
                  <a:pt x="10744105" y="2263693"/>
                </a:cubicBezTo>
                <a:cubicBezTo>
                  <a:pt x="10745417" y="2269279"/>
                  <a:pt x="10745476" y="2274903"/>
                  <a:pt x="10745476" y="2280541"/>
                </a:cubicBezTo>
                <a:cubicBezTo>
                  <a:pt x="10745476" y="2284333"/>
                  <a:pt x="10745449" y="2288119"/>
                  <a:pt x="10744883" y="2291891"/>
                </a:cubicBezTo>
                <a:lnTo>
                  <a:pt x="10744384" y="2291858"/>
                </a:lnTo>
                <a:lnTo>
                  <a:pt x="10744358" y="2292349"/>
                </a:lnTo>
                <a:lnTo>
                  <a:pt x="10727240" y="2290736"/>
                </a:lnTo>
                <a:cubicBezTo>
                  <a:pt x="10694865" y="2290213"/>
                  <a:pt x="10662985" y="2287255"/>
                  <a:pt x="10631813" y="2281745"/>
                </a:cubicBezTo>
                <a:cubicBezTo>
                  <a:pt x="10626236" y="2282161"/>
                  <a:pt x="10620907" y="2281220"/>
                  <a:pt x="10615596" y="2280217"/>
                </a:cubicBezTo>
                <a:lnTo>
                  <a:pt x="10615480" y="2279078"/>
                </a:lnTo>
                <a:cubicBezTo>
                  <a:pt x="10256629" y="2220146"/>
                  <a:pt x="9975590" y="1941574"/>
                  <a:pt x="9925315" y="1591480"/>
                </a:cubicBezTo>
                <a:cubicBezTo>
                  <a:pt x="9925147" y="1591427"/>
                  <a:pt x="9924979" y="1591423"/>
                  <a:pt x="9924809" y="1591418"/>
                </a:cubicBezTo>
                <a:lnTo>
                  <a:pt x="9924271" y="1584794"/>
                </a:lnTo>
                <a:cubicBezTo>
                  <a:pt x="9919212" y="1554782"/>
                  <a:pt x="9916761" y="1524133"/>
                  <a:pt x="9916804" y="1493044"/>
                </a:cubicBezTo>
                <a:cubicBezTo>
                  <a:pt x="9915492" y="1487460"/>
                  <a:pt x="9915433" y="1481838"/>
                  <a:pt x="9915433" y="1476202"/>
                </a:cubicBezTo>
                <a:lnTo>
                  <a:pt x="9916027" y="1464852"/>
                </a:lnTo>
                <a:lnTo>
                  <a:pt x="9916525" y="1464884"/>
                </a:lnTo>
                <a:close/>
                <a:moveTo>
                  <a:pt x="9902763" y="1464394"/>
                </a:moveTo>
                <a:lnTo>
                  <a:pt x="9902789" y="1464884"/>
                </a:lnTo>
                <a:lnTo>
                  <a:pt x="9903287" y="1464852"/>
                </a:lnTo>
                <a:lnTo>
                  <a:pt x="9903881" y="1476202"/>
                </a:lnTo>
                <a:cubicBezTo>
                  <a:pt x="9903881" y="1481838"/>
                  <a:pt x="9903822" y="1487460"/>
                  <a:pt x="9902510" y="1493044"/>
                </a:cubicBezTo>
                <a:cubicBezTo>
                  <a:pt x="9902553" y="1524133"/>
                  <a:pt x="9900102" y="1554782"/>
                  <a:pt x="9895043" y="1584794"/>
                </a:cubicBezTo>
                <a:lnTo>
                  <a:pt x="9894505" y="1591418"/>
                </a:lnTo>
                <a:cubicBezTo>
                  <a:pt x="9894335" y="1591423"/>
                  <a:pt x="9894167" y="1591427"/>
                  <a:pt x="9893999" y="1591480"/>
                </a:cubicBezTo>
                <a:cubicBezTo>
                  <a:pt x="9843724" y="1941574"/>
                  <a:pt x="9562685" y="2220146"/>
                  <a:pt x="9203834" y="2279078"/>
                </a:cubicBezTo>
                <a:lnTo>
                  <a:pt x="9203718" y="2280217"/>
                </a:lnTo>
                <a:cubicBezTo>
                  <a:pt x="9198407" y="2281220"/>
                  <a:pt x="9193078" y="2282161"/>
                  <a:pt x="9187501" y="2281745"/>
                </a:cubicBezTo>
                <a:cubicBezTo>
                  <a:pt x="9156329" y="2287255"/>
                  <a:pt x="9124449" y="2290213"/>
                  <a:pt x="9092074" y="2290736"/>
                </a:cubicBezTo>
                <a:lnTo>
                  <a:pt x="9074956" y="2292349"/>
                </a:lnTo>
                <a:lnTo>
                  <a:pt x="9074930" y="2291858"/>
                </a:lnTo>
                <a:lnTo>
                  <a:pt x="9074431" y="2291891"/>
                </a:lnTo>
                <a:cubicBezTo>
                  <a:pt x="9073865" y="2288119"/>
                  <a:pt x="9073838" y="2284333"/>
                  <a:pt x="9073838" y="2280541"/>
                </a:cubicBezTo>
                <a:cubicBezTo>
                  <a:pt x="9073838" y="2274903"/>
                  <a:pt x="9073897" y="2269279"/>
                  <a:pt x="9075209" y="2263693"/>
                </a:cubicBezTo>
                <a:cubicBezTo>
                  <a:pt x="9075166" y="2232611"/>
                  <a:pt x="9077616" y="2201969"/>
                  <a:pt x="9082673" y="2171962"/>
                </a:cubicBezTo>
                <a:lnTo>
                  <a:pt x="9083213" y="2165325"/>
                </a:lnTo>
                <a:cubicBezTo>
                  <a:pt x="9083382" y="2165320"/>
                  <a:pt x="9083551" y="2165315"/>
                  <a:pt x="9083718" y="2165262"/>
                </a:cubicBezTo>
                <a:cubicBezTo>
                  <a:pt x="9133995" y="1815167"/>
                  <a:pt x="9415034" y="1536596"/>
                  <a:pt x="9773884" y="1477664"/>
                </a:cubicBezTo>
                <a:lnTo>
                  <a:pt x="9774001" y="1476525"/>
                </a:lnTo>
                <a:cubicBezTo>
                  <a:pt x="9779310" y="1475523"/>
                  <a:pt x="9784638" y="1474582"/>
                  <a:pt x="9790214" y="1474998"/>
                </a:cubicBezTo>
                <a:cubicBezTo>
                  <a:pt x="9821397" y="1469485"/>
                  <a:pt x="9853290" y="1466527"/>
                  <a:pt x="9885676" y="1466004"/>
                </a:cubicBezTo>
                <a:close/>
                <a:moveTo>
                  <a:pt x="8224400" y="1464394"/>
                </a:moveTo>
                <a:lnTo>
                  <a:pt x="8241488" y="1466004"/>
                </a:lnTo>
                <a:cubicBezTo>
                  <a:pt x="8273873" y="1466527"/>
                  <a:pt x="8305766" y="1469485"/>
                  <a:pt x="8336949" y="1474998"/>
                </a:cubicBezTo>
                <a:cubicBezTo>
                  <a:pt x="8342525" y="1474582"/>
                  <a:pt x="8347853" y="1475523"/>
                  <a:pt x="8353162" y="1476525"/>
                </a:cubicBezTo>
                <a:lnTo>
                  <a:pt x="8353279" y="1477664"/>
                </a:lnTo>
                <a:cubicBezTo>
                  <a:pt x="8712129" y="1536596"/>
                  <a:pt x="8993168" y="1815167"/>
                  <a:pt x="9043444" y="2165262"/>
                </a:cubicBezTo>
                <a:cubicBezTo>
                  <a:pt x="9043612" y="2165315"/>
                  <a:pt x="9043781" y="2165320"/>
                  <a:pt x="9043950" y="2165325"/>
                </a:cubicBezTo>
                <a:lnTo>
                  <a:pt x="9044490" y="2171962"/>
                </a:lnTo>
                <a:cubicBezTo>
                  <a:pt x="9049547" y="2201969"/>
                  <a:pt x="9051997" y="2232611"/>
                  <a:pt x="9051954" y="2263693"/>
                </a:cubicBezTo>
                <a:cubicBezTo>
                  <a:pt x="9053266" y="2269279"/>
                  <a:pt x="9053325" y="2274903"/>
                  <a:pt x="9053325" y="2280541"/>
                </a:cubicBezTo>
                <a:cubicBezTo>
                  <a:pt x="9053325" y="2284333"/>
                  <a:pt x="9053298" y="2288119"/>
                  <a:pt x="9052732" y="2291891"/>
                </a:cubicBezTo>
                <a:lnTo>
                  <a:pt x="9052233" y="2291858"/>
                </a:lnTo>
                <a:lnTo>
                  <a:pt x="9052207" y="2292349"/>
                </a:lnTo>
                <a:lnTo>
                  <a:pt x="9035089" y="2290736"/>
                </a:lnTo>
                <a:cubicBezTo>
                  <a:pt x="9002714" y="2290213"/>
                  <a:pt x="8970834" y="2287255"/>
                  <a:pt x="8939662" y="2281745"/>
                </a:cubicBezTo>
                <a:cubicBezTo>
                  <a:pt x="8934085" y="2282161"/>
                  <a:pt x="8928756" y="2281220"/>
                  <a:pt x="8923445" y="2280217"/>
                </a:cubicBezTo>
                <a:lnTo>
                  <a:pt x="8923329" y="2279078"/>
                </a:lnTo>
                <a:cubicBezTo>
                  <a:pt x="8564478" y="2220146"/>
                  <a:pt x="8283439" y="1941574"/>
                  <a:pt x="8233164" y="1591480"/>
                </a:cubicBezTo>
                <a:cubicBezTo>
                  <a:pt x="8232996" y="1591427"/>
                  <a:pt x="8232828" y="1591423"/>
                  <a:pt x="8232658" y="1591418"/>
                </a:cubicBezTo>
                <a:lnTo>
                  <a:pt x="8232120" y="1584794"/>
                </a:lnTo>
                <a:cubicBezTo>
                  <a:pt x="8227061" y="1554782"/>
                  <a:pt x="8224611" y="1524133"/>
                  <a:pt x="8224653" y="1493044"/>
                </a:cubicBezTo>
                <a:cubicBezTo>
                  <a:pt x="8223341" y="1487460"/>
                  <a:pt x="8223282" y="1481838"/>
                  <a:pt x="8223282" y="1476202"/>
                </a:cubicBezTo>
                <a:lnTo>
                  <a:pt x="8223876" y="1464852"/>
                </a:lnTo>
                <a:lnTo>
                  <a:pt x="8224374" y="1464884"/>
                </a:lnTo>
                <a:close/>
                <a:moveTo>
                  <a:pt x="8210612" y="1464394"/>
                </a:moveTo>
                <a:lnTo>
                  <a:pt x="8210638" y="1464884"/>
                </a:lnTo>
                <a:lnTo>
                  <a:pt x="8211136" y="1464852"/>
                </a:lnTo>
                <a:lnTo>
                  <a:pt x="8211730" y="1476202"/>
                </a:lnTo>
                <a:cubicBezTo>
                  <a:pt x="8211730" y="1481838"/>
                  <a:pt x="8211672" y="1487460"/>
                  <a:pt x="8210360" y="1493044"/>
                </a:cubicBezTo>
                <a:cubicBezTo>
                  <a:pt x="8210402" y="1524133"/>
                  <a:pt x="8207951" y="1554782"/>
                  <a:pt x="8202893" y="1584794"/>
                </a:cubicBezTo>
                <a:lnTo>
                  <a:pt x="8202354" y="1591418"/>
                </a:lnTo>
                <a:cubicBezTo>
                  <a:pt x="8202185" y="1591423"/>
                  <a:pt x="8202016" y="1591427"/>
                  <a:pt x="8201849" y="1591480"/>
                </a:cubicBezTo>
                <a:cubicBezTo>
                  <a:pt x="8151573" y="1941574"/>
                  <a:pt x="7870534" y="2220146"/>
                  <a:pt x="7511683" y="2279078"/>
                </a:cubicBezTo>
                <a:lnTo>
                  <a:pt x="7511567" y="2280217"/>
                </a:lnTo>
                <a:cubicBezTo>
                  <a:pt x="7506256" y="2281220"/>
                  <a:pt x="7500927" y="2282161"/>
                  <a:pt x="7495350" y="2281745"/>
                </a:cubicBezTo>
                <a:cubicBezTo>
                  <a:pt x="7464178" y="2287255"/>
                  <a:pt x="7432298" y="2290213"/>
                  <a:pt x="7399924" y="2290736"/>
                </a:cubicBezTo>
                <a:lnTo>
                  <a:pt x="7382805" y="2292349"/>
                </a:lnTo>
                <a:lnTo>
                  <a:pt x="7382779" y="2291858"/>
                </a:lnTo>
                <a:lnTo>
                  <a:pt x="7382280" y="2291891"/>
                </a:lnTo>
                <a:cubicBezTo>
                  <a:pt x="7381714" y="2288119"/>
                  <a:pt x="7381687" y="2284333"/>
                  <a:pt x="7381687" y="2280541"/>
                </a:cubicBezTo>
                <a:cubicBezTo>
                  <a:pt x="7381687" y="2274903"/>
                  <a:pt x="7381746" y="2269279"/>
                  <a:pt x="7383058" y="2263693"/>
                </a:cubicBezTo>
                <a:cubicBezTo>
                  <a:pt x="7383016" y="2232611"/>
                  <a:pt x="7385465" y="2201969"/>
                  <a:pt x="7390522" y="2171962"/>
                </a:cubicBezTo>
                <a:lnTo>
                  <a:pt x="7391062" y="2165325"/>
                </a:lnTo>
                <a:cubicBezTo>
                  <a:pt x="7391231" y="2165320"/>
                  <a:pt x="7391400" y="2165315"/>
                  <a:pt x="7391568" y="2165262"/>
                </a:cubicBezTo>
                <a:cubicBezTo>
                  <a:pt x="7441844" y="1815167"/>
                  <a:pt x="7722883" y="1536596"/>
                  <a:pt x="8081734" y="1477664"/>
                </a:cubicBezTo>
                <a:lnTo>
                  <a:pt x="8081851" y="1476525"/>
                </a:lnTo>
                <a:cubicBezTo>
                  <a:pt x="8087159" y="1475523"/>
                  <a:pt x="8092487" y="1474582"/>
                  <a:pt x="8098063" y="1474998"/>
                </a:cubicBezTo>
                <a:cubicBezTo>
                  <a:pt x="8129247" y="1469485"/>
                  <a:pt x="8161139" y="1466527"/>
                  <a:pt x="8193525" y="1466004"/>
                </a:cubicBezTo>
                <a:close/>
                <a:moveTo>
                  <a:pt x="6532249" y="1464394"/>
                </a:moveTo>
                <a:lnTo>
                  <a:pt x="6549337" y="1466004"/>
                </a:lnTo>
                <a:cubicBezTo>
                  <a:pt x="6581722" y="1466527"/>
                  <a:pt x="6613615" y="1469485"/>
                  <a:pt x="6644798" y="1474998"/>
                </a:cubicBezTo>
                <a:cubicBezTo>
                  <a:pt x="6650374" y="1474582"/>
                  <a:pt x="6655702" y="1475523"/>
                  <a:pt x="6661011" y="1476525"/>
                </a:cubicBezTo>
                <a:lnTo>
                  <a:pt x="6661128" y="1477664"/>
                </a:lnTo>
                <a:cubicBezTo>
                  <a:pt x="7019978" y="1536596"/>
                  <a:pt x="7301017" y="1815167"/>
                  <a:pt x="7351294" y="2165262"/>
                </a:cubicBezTo>
                <a:cubicBezTo>
                  <a:pt x="7351461" y="2165315"/>
                  <a:pt x="7351631" y="2165320"/>
                  <a:pt x="7351799" y="2165325"/>
                </a:cubicBezTo>
                <a:lnTo>
                  <a:pt x="7352340" y="2171962"/>
                </a:lnTo>
                <a:cubicBezTo>
                  <a:pt x="7357396" y="2201969"/>
                  <a:pt x="7359846" y="2232611"/>
                  <a:pt x="7359804" y="2263693"/>
                </a:cubicBezTo>
                <a:cubicBezTo>
                  <a:pt x="7361116" y="2269279"/>
                  <a:pt x="7361174" y="2274903"/>
                  <a:pt x="7361174" y="2280541"/>
                </a:cubicBezTo>
                <a:cubicBezTo>
                  <a:pt x="7361174" y="2284333"/>
                  <a:pt x="7361147" y="2288119"/>
                  <a:pt x="7360581" y="2291891"/>
                </a:cubicBezTo>
                <a:lnTo>
                  <a:pt x="7360082" y="2291858"/>
                </a:lnTo>
                <a:lnTo>
                  <a:pt x="7360056" y="2292349"/>
                </a:lnTo>
                <a:lnTo>
                  <a:pt x="7342938" y="2290736"/>
                </a:lnTo>
                <a:cubicBezTo>
                  <a:pt x="7310564" y="2290213"/>
                  <a:pt x="7278683" y="2287255"/>
                  <a:pt x="7247511" y="2281745"/>
                </a:cubicBezTo>
                <a:cubicBezTo>
                  <a:pt x="7241934" y="2282161"/>
                  <a:pt x="7236605" y="2281220"/>
                  <a:pt x="7231295" y="2280217"/>
                </a:cubicBezTo>
                <a:lnTo>
                  <a:pt x="7231179" y="2279078"/>
                </a:lnTo>
                <a:cubicBezTo>
                  <a:pt x="6872327" y="2220146"/>
                  <a:pt x="6591288" y="1941574"/>
                  <a:pt x="6541013" y="1591480"/>
                </a:cubicBezTo>
                <a:cubicBezTo>
                  <a:pt x="6540845" y="1591427"/>
                  <a:pt x="6540677" y="1591423"/>
                  <a:pt x="6540507" y="1591418"/>
                </a:cubicBezTo>
                <a:lnTo>
                  <a:pt x="6539969" y="1584794"/>
                </a:lnTo>
                <a:cubicBezTo>
                  <a:pt x="6534910" y="1554782"/>
                  <a:pt x="6532460" y="1524133"/>
                  <a:pt x="6532502" y="1493044"/>
                </a:cubicBezTo>
                <a:cubicBezTo>
                  <a:pt x="6531190" y="1487460"/>
                  <a:pt x="6531131" y="1481838"/>
                  <a:pt x="6531131" y="1476202"/>
                </a:cubicBezTo>
                <a:lnTo>
                  <a:pt x="6531725" y="1464852"/>
                </a:lnTo>
                <a:lnTo>
                  <a:pt x="6532223" y="1464884"/>
                </a:lnTo>
                <a:close/>
                <a:moveTo>
                  <a:pt x="6518461" y="1464394"/>
                </a:moveTo>
                <a:lnTo>
                  <a:pt x="6518487" y="1464884"/>
                </a:lnTo>
                <a:lnTo>
                  <a:pt x="6518985" y="1464852"/>
                </a:lnTo>
                <a:lnTo>
                  <a:pt x="6519579" y="1476202"/>
                </a:lnTo>
                <a:cubicBezTo>
                  <a:pt x="6519579" y="1481838"/>
                  <a:pt x="6519520" y="1487460"/>
                  <a:pt x="6518208" y="1493044"/>
                </a:cubicBezTo>
                <a:cubicBezTo>
                  <a:pt x="6518250" y="1524133"/>
                  <a:pt x="6515800" y="1554782"/>
                  <a:pt x="6510741" y="1584794"/>
                </a:cubicBezTo>
                <a:lnTo>
                  <a:pt x="6510203" y="1591418"/>
                </a:lnTo>
                <a:cubicBezTo>
                  <a:pt x="6510033" y="1591423"/>
                  <a:pt x="6509865" y="1591427"/>
                  <a:pt x="6509697" y="1591480"/>
                </a:cubicBezTo>
                <a:cubicBezTo>
                  <a:pt x="6459422" y="1941574"/>
                  <a:pt x="6178383" y="2220146"/>
                  <a:pt x="5819531" y="2279078"/>
                </a:cubicBezTo>
                <a:lnTo>
                  <a:pt x="5819415" y="2280217"/>
                </a:lnTo>
                <a:cubicBezTo>
                  <a:pt x="5814105" y="2281220"/>
                  <a:pt x="5808776" y="2282161"/>
                  <a:pt x="5803199" y="2281745"/>
                </a:cubicBezTo>
                <a:cubicBezTo>
                  <a:pt x="5772027" y="2287255"/>
                  <a:pt x="5740146" y="2290213"/>
                  <a:pt x="5707772" y="2290736"/>
                </a:cubicBezTo>
                <a:lnTo>
                  <a:pt x="5690654" y="2292349"/>
                </a:lnTo>
                <a:lnTo>
                  <a:pt x="5690628" y="2291858"/>
                </a:lnTo>
                <a:lnTo>
                  <a:pt x="5690129" y="2291891"/>
                </a:lnTo>
                <a:cubicBezTo>
                  <a:pt x="5689563" y="2288119"/>
                  <a:pt x="5689536" y="2284333"/>
                  <a:pt x="5689536" y="2280541"/>
                </a:cubicBezTo>
                <a:cubicBezTo>
                  <a:pt x="5689536" y="2274903"/>
                  <a:pt x="5689594" y="2269279"/>
                  <a:pt x="5690906" y="2263693"/>
                </a:cubicBezTo>
                <a:cubicBezTo>
                  <a:pt x="5690864" y="2232611"/>
                  <a:pt x="5693314" y="2201969"/>
                  <a:pt x="5698370" y="2171962"/>
                </a:cubicBezTo>
                <a:lnTo>
                  <a:pt x="5698911" y="2165325"/>
                </a:lnTo>
                <a:cubicBezTo>
                  <a:pt x="5699079" y="2165320"/>
                  <a:pt x="5699249" y="2165315"/>
                  <a:pt x="5699416" y="2165262"/>
                </a:cubicBezTo>
                <a:cubicBezTo>
                  <a:pt x="5749693" y="1815167"/>
                  <a:pt x="6030732" y="1536596"/>
                  <a:pt x="6389582" y="1477664"/>
                </a:cubicBezTo>
                <a:lnTo>
                  <a:pt x="6389699" y="1476525"/>
                </a:lnTo>
                <a:cubicBezTo>
                  <a:pt x="6395008" y="1475523"/>
                  <a:pt x="6400336" y="1474582"/>
                  <a:pt x="6405912" y="1474998"/>
                </a:cubicBezTo>
                <a:cubicBezTo>
                  <a:pt x="6437095" y="1469485"/>
                  <a:pt x="6468988" y="1466527"/>
                  <a:pt x="6501373" y="1466004"/>
                </a:cubicBezTo>
                <a:close/>
                <a:moveTo>
                  <a:pt x="4840098" y="1464394"/>
                </a:moveTo>
                <a:lnTo>
                  <a:pt x="4857185" y="1466004"/>
                </a:lnTo>
                <a:cubicBezTo>
                  <a:pt x="4889571" y="1466527"/>
                  <a:pt x="4921463" y="1469485"/>
                  <a:pt x="4952647" y="1474998"/>
                </a:cubicBezTo>
                <a:cubicBezTo>
                  <a:pt x="4958223" y="1474582"/>
                  <a:pt x="4963551" y="1475523"/>
                  <a:pt x="4968859" y="1476525"/>
                </a:cubicBezTo>
                <a:lnTo>
                  <a:pt x="4968976" y="1477664"/>
                </a:lnTo>
                <a:cubicBezTo>
                  <a:pt x="5327827" y="1536596"/>
                  <a:pt x="5608866" y="1815167"/>
                  <a:pt x="5659142" y="2165262"/>
                </a:cubicBezTo>
                <a:cubicBezTo>
                  <a:pt x="5659310" y="2165315"/>
                  <a:pt x="5659479" y="2165320"/>
                  <a:pt x="5659648" y="2165325"/>
                </a:cubicBezTo>
                <a:lnTo>
                  <a:pt x="5660188" y="2171962"/>
                </a:lnTo>
                <a:cubicBezTo>
                  <a:pt x="5665245" y="2201969"/>
                  <a:pt x="5667694" y="2232611"/>
                  <a:pt x="5667652" y="2263693"/>
                </a:cubicBezTo>
                <a:cubicBezTo>
                  <a:pt x="5668964" y="2269279"/>
                  <a:pt x="5669023" y="2274903"/>
                  <a:pt x="5669023" y="2280541"/>
                </a:cubicBezTo>
                <a:cubicBezTo>
                  <a:pt x="5669023" y="2284333"/>
                  <a:pt x="5668996" y="2288119"/>
                  <a:pt x="5668430" y="2291891"/>
                </a:cubicBezTo>
                <a:lnTo>
                  <a:pt x="5667931" y="2291858"/>
                </a:lnTo>
                <a:lnTo>
                  <a:pt x="5667905" y="2292349"/>
                </a:lnTo>
                <a:lnTo>
                  <a:pt x="5650786" y="2290736"/>
                </a:lnTo>
                <a:cubicBezTo>
                  <a:pt x="5618412" y="2290213"/>
                  <a:pt x="5586532" y="2287255"/>
                  <a:pt x="5555360" y="2281745"/>
                </a:cubicBezTo>
                <a:cubicBezTo>
                  <a:pt x="5549783" y="2282161"/>
                  <a:pt x="5544454" y="2281220"/>
                  <a:pt x="5539143" y="2280217"/>
                </a:cubicBezTo>
                <a:lnTo>
                  <a:pt x="5539027" y="2279078"/>
                </a:lnTo>
                <a:cubicBezTo>
                  <a:pt x="5180176" y="2220146"/>
                  <a:pt x="4899137" y="1941574"/>
                  <a:pt x="4848861" y="1591480"/>
                </a:cubicBezTo>
                <a:cubicBezTo>
                  <a:pt x="4848694" y="1591427"/>
                  <a:pt x="4848525" y="1591423"/>
                  <a:pt x="4848356" y="1591418"/>
                </a:cubicBezTo>
                <a:lnTo>
                  <a:pt x="4847817" y="1584794"/>
                </a:lnTo>
                <a:cubicBezTo>
                  <a:pt x="4842759" y="1554782"/>
                  <a:pt x="4840308" y="1524133"/>
                  <a:pt x="4840350" y="1493044"/>
                </a:cubicBezTo>
                <a:cubicBezTo>
                  <a:pt x="4839038" y="1487460"/>
                  <a:pt x="4838980" y="1481838"/>
                  <a:pt x="4838980" y="1476202"/>
                </a:cubicBezTo>
                <a:lnTo>
                  <a:pt x="4839574" y="1464852"/>
                </a:lnTo>
                <a:lnTo>
                  <a:pt x="4840072" y="1464884"/>
                </a:lnTo>
                <a:close/>
                <a:moveTo>
                  <a:pt x="4826310" y="1464394"/>
                </a:moveTo>
                <a:lnTo>
                  <a:pt x="4826336" y="1464884"/>
                </a:lnTo>
                <a:lnTo>
                  <a:pt x="4826834" y="1464852"/>
                </a:lnTo>
                <a:lnTo>
                  <a:pt x="4827428" y="1476202"/>
                </a:lnTo>
                <a:cubicBezTo>
                  <a:pt x="4827428" y="1481838"/>
                  <a:pt x="4827369" y="1487460"/>
                  <a:pt x="4826057" y="1493044"/>
                </a:cubicBezTo>
                <a:cubicBezTo>
                  <a:pt x="4826099" y="1524133"/>
                  <a:pt x="4823649" y="1554782"/>
                  <a:pt x="4818590" y="1584794"/>
                </a:cubicBezTo>
                <a:lnTo>
                  <a:pt x="4818052" y="1591418"/>
                </a:lnTo>
                <a:cubicBezTo>
                  <a:pt x="4817882" y="1591423"/>
                  <a:pt x="4817714" y="1591427"/>
                  <a:pt x="4817546" y="1591480"/>
                </a:cubicBezTo>
                <a:cubicBezTo>
                  <a:pt x="4767271" y="1941574"/>
                  <a:pt x="4486232" y="2220146"/>
                  <a:pt x="4127381" y="2279078"/>
                </a:cubicBezTo>
                <a:lnTo>
                  <a:pt x="4127264" y="2280217"/>
                </a:lnTo>
                <a:cubicBezTo>
                  <a:pt x="4121954" y="2281220"/>
                  <a:pt x="4116625" y="2282161"/>
                  <a:pt x="4111048" y="2281745"/>
                </a:cubicBezTo>
                <a:cubicBezTo>
                  <a:pt x="4079876" y="2287255"/>
                  <a:pt x="4047996" y="2290213"/>
                  <a:pt x="4015621" y="2290736"/>
                </a:cubicBezTo>
                <a:lnTo>
                  <a:pt x="3998503" y="2292349"/>
                </a:lnTo>
                <a:lnTo>
                  <a:pt x="3998477" y="2291858"/>
                </a:lnTo>
                <a:lnTo>
                  <a:pt x="3997978" y="2291891"/>
                </a:lnTo>
                <a:cubicBezTo>
                  <a:pt x="3997412" y="2288119"/>
                  <a:pt x="3997385" y="2284333"/>
                  <a:pt x="3997385" y="2280541"/>
                </a:cubicBezTo>
                <a:cubicBezTo>
                  <a:pt x="3997385" y="2274903"/>
                  <a:pt x="3997443" y="2269279"/>
                  <a:pt x="3998755" y="2263693"/>
                </a:cubicBezTo>
                <a:cubicBezTo>
                  <a:pt x="3998713" y="2232611"/>
                  <a:pt x="4001163" y="2201969"/>
                  <a:pt x="4006219" y="2171962"/>
                </a:cubicBezTo>
                <a:lnTo>
                  <a:pt x="4006760" y="2165325"/>
                </a:lnTo>
                <a:cubicBezTo>
                  <a:pt x="4006928" y="2165320"/>
                  <a:pt x="4007098" y="2165315"/>
                  <a:pt x="4007265" y="2165262"/>
                </a:cubicBezTo>
                <a:cubicBezTo>
                  <a:pt x="4057542" y="1815167"/>
                  <a:pt x="4338581" y="1536596"/>
                  <a:pt x="4697431" y="1477664"/>
                </a:cubicBezTo>
                <a:lnTo>
                  <a:pt x="4697548" y="1476525"/>
                </a:lnTo>
                <a:cubicBezTo>
                  <a:pt x="4702857" y="1475523"/>
                  <a:pt x="4708185" y="1474582"/>
                  <a:pt x="4713761" y="1474998"/>
                </a:cubicBezTo>
                <a:cubicBezTo>
                  <a:pt x="4744944" y="1469485"/>
                  <a:pt x="4776837" y="1466527"/>
                  <a:pt x="4809222" y="1466004"/>
                </a:cubicBezTo>
                <a:close/>
                <a:moveTo>
                  <a:pt x="3147947" y="1464394"/>
                </a:moveTo>
                <a:lnTo>
                  <a:pt x="3165034" y="1466004"/>
                </a:lnTo>
                <a:cubicBezTo>
                  <a:pt x="3197420" y="1466527"/>
                  <a:pt x="3229312" y="1469485"/>
                  <a:pt x="3260496" y="1474998"/>
                </a:cubicBezTo>
                <a:cubicBezTo>
                  <a:pt x="3266072" y="1474582"/>
                  <a:pt x="3271400" y="1475523"/>
                  <a:pt x="3276708" y="1476525"/>
                </a:cubicBezTo>
                <a:lnTo>
                  <a:pt x="3276826" y="1477664"/>
                </a:lnTo>
                <a:cubicBezTo>
                  <a:pt x="3635676" y="1536596"/>
                  <a:pt x="3916715" y="1815167"/>
                  <a:pt x="3966991" y="2165262"/>
                </a:cubicBezTo>
                <a:cubicBezTo>
                  <a:pt x="3967159" y="2165315"/>
                  <a:pt x="3967328" y="2165320"/>
                  <a:pt x="3967497" y="2165325"/>
                </a:cubicBezTo>
                <a:lnTo>
                  <a:pt x="3968037" y="2171962"/>
                </a:lnTo>
                <a:cubicBezTo>
                  <a:pt x="3973094" y="2201969"/>
                  <a:pt x="3975543" y="2232611"/>
                  <a:pt x="3975501" y="2263693"/>
                </a:cubicBezTo>
                <a:cubicBezTo>
                  <a:pt x="3976813" y="2269279"/>
                  <a:pt x="3976872" y="2274903"/>
                  <a:pt x="3976872" y="2280541"/>
                </a:cubicBezTo>
                <a:cubicBezTo>
                  <a:pt x="3976872" y="2284333"/>
                  <a:pt x="3976845" y="2288119"/>
                  <a:pt x="3976279" y="2291891"/>
                </a:cubicBezTo>
                <a:lnTo>
                  <a:pt x="3975780" y="2291858"/>
                </a:lnTo>
                <a:lnTo>
                  <a:pt x="3975754" y="2292349"/>
                </a:lnTo>
                <a:lnTo>
                  <a:pt x="3958635" y="2290736"/>
                </a:lnTo>
                <a:cubicBezTo>
                  <a:pt x="3926261" y="2290213"/>
                  <a:pt x="3894381" y="2287255"/>
                  <a:pt x="3863209" y="2281745"/>
                </a:cubicBezTo>
                <a:cubicBezTo>
                  <a:pt x="3857632" y="2282161"/>
                  <a:pt x="3852303" y="2281220"/>
                  <a:pt x="3846992" y="2280217"/>
                </a:cubicBezTo>
                <a:lnTo>
                  <a:pt x="3846876" y="2279078"/>
                </a:lnTo>
                <a:cubicBezTo>
                  <a:pt x="3488025" y="2220146"/>
                  <a:pt x="3206986" y="1941574"/>
                  <a:pt x="3156710" y="1591480"/>
                </a:cubicBezTo>
                <a:cubicBezTo>
                  <a:pt x="3156543" y="1591427"/>
                  <a:pt x="3156374" y="1591423"/>
                  <a:pt x="3156205" y="1591418"/>
                </a:cubicBezTo>
                <a:lnTo>
                  <a:pt x="3155667" y="1584794"/>
                </a:lnTo>
                <a:cubicBezTo>
                  <a:pt x="3150608" y="1554782"/>
                  <a:pt x="3148157" y="1524133"/>
                  <a:pt x="3148199" y="1493044"/>
                </a:cubicBezTo>
                <a:cubicBezTo>
                  <a:pt x="3146887" y="1487460"/>
                  <a:pt x="3146829" y="1481838"/>
                  <a:pt x="3146829" y="1476202"/>
                </a:cubicBezTo>
                <a:lnTo>
                  <a:pt x="3147423" y="1464852"/>
                </a:lnTo>
                <a:lnTo>
                  <a:pt x="3147921" y="1464884"/>
                </a:lnTo>
                <a:close/>
                <a:moveTo>
                  <a:pt x="3134159" y="1464394"/>
                </a:moveTo>
                <a:lnTo>
                  <a:pt x="3134185" y="1464884"/>
                </a:lnTo>
                <a:lnTo>
                  <a:pt x="3134683" y="1464852"/>
                </a:lnTo>
                <a:lnTo>
                  <a:pt x="3135277" y="1476202"/>
                </a:lnTo>
                <a:cubicBezTo>
                  <a:pt x="3135277" y="1481838"/>
                  <a:pt x="3135218" y="1487460"/>
                  <a:pt x="3133906" y="1493044"/>
                </a:cubicBezTo>
                <a:cubicBezTo>
                  <a:pt x="3133948" y="1524133"/>
                  <a:pt x="3131498" y="1554782"/>
                  <a:pt x="3126439" y="1584794"/>
                </a:cubicBezTo>
                <a:lnTo>
                  <a:pt x="3125901" y="1591418"/>
                </a:lnTo>
                <a:cubicBezTo>
                  <a:pt x="3125731" y="1591423"/>
                  <a:pt x="3125563" y="1591427"/>
                  <a:pt x="3125395" y="1591480"/>
                </a:cubicBezTo>
                <a:cubicBezTo>
                  <a:pt x="3075120" y="1941574"/>
                  <a:pt x="2794081" y="2220146"/>
                  <a:pt x="2435230" y="2279078"/>
                </a:cubicBezTo>
                <a:lnTo>
                  <a:pt x="2435113" y="2280217"/>
                </a:lnTo>
                <a:cubicBezTo>
                  <a:pt x="2429803" y="2281220"/>
                  <a:pt x="2424474" y="2282161"/>
                  <a:pt x="2418897" y="2281745"/>
                </a:cubicBezTo>
                <a:cubicBezTo>
                  <a:pt x="2387725" y="2287255"/>
                  <a:pt x="2355845" y="2290213"/>
                  <a:pt x="2323470" y="2290736"/>
                </a:cubicBezTo>
                <a:lnTo>
                  <a:pt x="2306352" y="2292349"/>
                </a:lnTo>
                <a:lnTo>
                  <a:pt x="2306326" y="2291858"/>
                </a:lnTo>
                <a:lnTo>
                  <a:pt x="2305827" y="2291891"/>
                </a:lnTo>
                <a:cubicBezTo>
                  <a:pt x="2305261" y="2288119"/>
                  <a:pt x="2305234" y="2284333"/>
                  <a:pt x="2305234" y="2280541"/>
                </a:cubicBezTo>
                <a:cubicBezTo>
                  <a:pt x="2305234" y="2274903"/>
                  <a:pt x="2305292" y="2269279"/>
                  <a:pt x="2306604" y="2263693"/>
                </a:cubicBezTo>
                <a:cubicBezTo>
                  <a:pt x="2306562" y="2232611"/>
                  <a:pt x="2309012" y="2201969"/>
                  <a:pt x="2314068" y="2171962"/>
                </a:cubicBezTo>
                <a:lnTo>
                  <a:pt x="2314609" y="2165325"/>
                </a:lnTo>
                <a:cubicBezTo>
                  <a:pt x="2314777" y="2165320"/>
                  <a:pt x="2314947" y="2165315"/>
                  <a:pt x="2315114" y="2165262"/>
                </a:cubicBezTo>
                <a:cubicBezTo>
                  <a:pt x="2365391" y="1815167"/>
                  <a:pt x="2646430" y="1536596"/>
                  <a:pt x="3005280" y="1477664"/>
                </a:cubicBezTo>
                <a:lnTo>
                  <a:pt x="3005397" y="1476525"/>
                </a:lnTo>
                <a:cubicBezTo>
                  <a:pt x="3010706" y="1475523"/>
                  <a:pt x="3016034" y="1474582"/>
                  <a:pt x="3021610" y="1474998"/>
                </a:cubicBezTo>
                <a:cubicBezTo>
                  <a:pt x="3052793" y="1469485"/>
                  <a:pt x="3084686" y="1466527"/>
                  <a:pt x="3117071" y="1466004"/>
                </a:cubicBezTo>
                <a:close/>
                <a:moveTo>
                  <a:pt x="1455796" y="1464394"/>
                </a:moveTo>
                <a:lnTo>
                  <a:pt x="1472883" y="1466004"/>
                </a:lnTo>
                <a:cubicBezTo>
                  <a:pt x="1505269" y="1466527"/>
                  <a:pt x="1537161" y="1469485"/>
                  <a:pt x="1568345" y="1474998"/>
                </a:cubicBezTo>
                <a:cubicBezTo>
                  <a:pt x="1573921" y="1474582"/>
                  <a:pt x="1579249" y="1475523"/>
                  <a:pt x="1584557" y="1476525"/>
                </a:cubicBezTo>
                <a:lnTo>
                  <a:pt x="1584675" y="1477664"/>
                </a:lnTo>
                <a:cubicBezTo>
                  <a:pt x="1943525" y="1536596"/>
                  <a:pt x="2224564" y="1815167"/>
                  <a:pt x="2274840" y="2165262"/>
                </a:cubicBezTo>
                <a:cubicBezTo>
                  <a:pt x="2275008" y="2165315"/>
                  <a:pt x="2275177" y="2165320"/>
                  <a:pt x="2275346" y="2165325"/>
                </a:cubicBezTo>
                <a:lnTo>
                  <a:pt x="2275886" y="2171962"/>
                </a:lnTo>
                <a:cubicBezTo>
                  <a:pt x="2280943" y="2201969"/>
                  <a:pt x="2283392" y="2232611"/>
                  <a:pt x="2283350" y="2263693"/>
                </a:cubicBezTo>
                <a:cubicBezTo>
                  <a:pt x="2284662" y="2269279"/>
                  <a:pt x="2284721" y="2274903"/>
                  <a:pt x="2284721" y="2280541"/>
                </a:cubicBezTo>
                <a:cubicBezTo>
                  <a:pt x="2284721" y="2284333"/>
                  <a:pt x="2284694" y="2288119"/>
                  <a:pt x="2284128" y="2291891"/>
                </a:cubicBezTo>
                <a:lnTo>
                  <a:pt x="2283629" y="2291858"/>
                </a:lnTo>
                <a:lnTo>
                  <a:pt x="2283603" y="2292349"/>
                </a:lnTo>
                <a:lnTo>
                  <a:pt x="2266484" y="2290736"/>
                </a:lnTo>
                <a:cubicBezTo>
                  <a:pt x="2234110" y="2290213"/>
                  <a:pt x="2202230" y="2287255"/>
                  <a:pt x="2171058" y="2281745"/>
                </a:cubicBezTo>
                <a:cubicBezTo>
                  <a:pt x="2165481" y="2282161"/>
                  <a:pt x="2160152" y="2281220"/>
                  <a:pt x="2154841" y="2280217"/>
                </a:cubicBezTo>
                <a:lnTo>
                  <a:pt x="2154725" y="2279078"/>
                </a:lnTo>
                <a:cubicBezTo>
                  <a:pt x="1795874" y="2220146"/>
                  <a:pt x="1514835" y="1941574"/>
                  <a:pt x="1464559" y="1591480"/>
                </a:cubicBezTo>
                <a:cubicBezTo>
                  <a:pt x="1464392" y="1591427"/>
                  <a:pt x="1464223" y="1591423"/>
                  <a:pt x="1464054" y="1591418"/>
                </a:cubicBezTo>
                <a:lnTo>
                  <a:pt x="1463515" y="1584794"/>
                </a:lnTo>
                <a:cubicBezTo>
                  <a:pt x="1458457" y="1554782"/>
                  <a:pt x="1456006" y="1524133"/>
                  <a:pt x="1456048" y="1493044"/>
                </a:cubicBezTo>
                <a:cubicBezTo>
                  <a:pt x="1454736" y="1487460"/>
                  <a:pt x="1454678" y="1481838"/>
                  <a:pt x="1454678" y="1476202"/>
                </a:cubicBezTo>
                <a:lnTo>
                  <a:pt x="1455272" y="1464852"/>
                </a:lnTo>
                <a:lnTo>
                  <a:pt x="1455770" y="1464884"/>
                </a:lnTo>
                <a:close/>
                <a:moveTo>
                  <a:pt x="1442008" y="1464394"/>
                </a:moveTo>
                <a:lnTo>
                  <a:pt x="1442034" y="1464884"/>
                </a:lnTo>
                <a:lnTo>
                  <a:pt x="1442532" y="1464852"/>
                </a:lnTo>
                <a:lnTo>
                  <a:pt x="1443126" y="1476202"/>
                </a:lnTo>
                <a:cubicBezTo>
                  <a:pt x="1443126" y="1481838"/>
                  <a:pt x="1443067" y="1487460"/>
                  <a:pt x="1441755" y="1493044"/>
                </a:cubicBezTo>
                <a:cubicBezTo>
                  <a:pt x="1441797" y="1524133"/>
                  <a:pt x="1439347" y="1554782"/>
                  <a:pt x="1434288" y="1584794"/>
                </a:cubicBezTo>
                <a:lnTo>
                  <a:pt x="1433750" y="1591418"/>
                </a:lnTo>
                <a:cubicBezTo>
                  <a:pt x="1433580" y="1591423"/>
                  <a:pt x="1433412" y="1591427"/>
                  <a:pt x="1433244" y="1591480"/>
                </a:cubicBezTo>
                <a:cubicBezTo>
                  <a:pt x="1382969" y="1941574"/>
                  <a:pt x="1101930" y="2220146"/>
                  <a:pt x="743079" y="2279078"/>
                </a:cubicBezTo>
                <a:lnTo>
                  <a:pt x="742962" y="2280217"/>
                </a:lnTo>
                <a:cubicBezTo>
                  <a:pt x="737652" y="2281220"/>
                  <a:pt x="732323" y="2282161"/>
                  <a:pt x="726746" y="2281745"/>
                </a:cubicBezTo>
                <a:cubicBezTo>
                  <a:pt x="695574" y="2287255"/>
                  <a:pt x="663693" y="2290213"/>
                  <a:pt x="631319" y="2290736"/>
                </a:cubicBezTo>
                <a:lnTo>
                  <a:pt x="614201" y="2292349"/>
                </a:lnTo>
                <a:lnTo>
                  <a:pt x="614175" y="2291858"/>
                </a:lnTo>
                <a:lnTo>
                  <a:pt x="613676" y="2291891"/>
                </a:lnTo>
                <a:cubicBezTo>
                  <a:pt x="613110" y="2288119"/>
                  <a:pt x="613083" y="2284333"/>
                  <a:pt x="613083" y="2280541"/>
                </a:cubicBezTo>
                <a:cubicBezTo>
                  <a:pt x="613083" y="2274903"/>
                  <a:pt x="613141" y="2269279"/>
                  <a:pt x="614453" y="2263693"/>
                </a:cubicBezTo>
                <a:cubicBezTo>
                  <a:pt x="614411" y="2232611"/>
                  <a:pt x="616861" y="2201969"/>
                  <a:pt x="621917" y="2171962"/>
                </a:cubicBezTo>
                <a:lnTo>
                  <a:pt x="622458" y="2165325"/>
                </a:lnTo>
                <a:cubicBezTo>
                  <a:pt x="622626" y="2165320"/>
                  <a:pt x="622796" y="2165315"/>
                  <a:pt x="622963" y="2165262"/>
                </a:cubicBezTo>
                <a:cubicBezTo>
                  <a:pt x="673240" y="1815167"/>
                  <a:pt x="954279" y="1536596"/>
                  <a:pt x="1313129" y="1477664"/>
                </a:cubicBezTo>
                <a:lnTo>
                  <a:pt x="1313246" y="1476525"/>
                </a:lnTo>
                <a:cubicBezTo>
                  <a:pt x="1318555" y="1475523"/>
                  <a:pt x="1323883" y="1474582"/>
                  <a:pt x="1329459" y="1474998"/>
                </a:cubicBezTo>
                <a:cubicBezTo>
                  <a:pt x="1360642" y="1469485"/>
                  <a:pt x="1392535" y="1466527"/>
                  <a:pt x="1424920" y="1466004"/>
                </a:cubicBezTo>
                <a:close/>
                <a:moveTo>
                  <a:pt x="10909360" y="750600"/>
                </a:moveTo>
                <a:cubicBezTo>
                  <a:pt x="10962636" y="1021506"/>
                  <a:pt x="11177479" y="1236303"/>
                  <a:pt x="11452669" y="1295446"/>
                </a:cubicBezTo>
                <a:cubicBezTo>
                  <a:pt x="11399394" y="1024540"/>
                  <a:pt x="11184550" y="809743"/>
                  <a:pt x="10909360" y="750600"/>
                </a:cubicBezTo>
                <a:close/>
                <a:moveTo>
                  <a:pt x="10602109" y="750600"/>
                </a:moveTo>
                <a:cubicBezTo>
                  <a:pt x="10326919" y="809743"/>
                  <a:pt x="10112075" y="1024540"/>
                  <a:pt x="10058800" y="1295446"/>
                </a:cubicBezTo>
                <a:cubicBezTo>
                  <a:pt x="10333990" y="1236303"/>
                  <a:pt x="10548833" y="1021506"/>
                  <a:pt x="10602109" y="750600"/>
                </a:cubicBezTo>
                <a:close/>
                <a:moveTo>
                  <a:pt x="9217207" y="750600"/>
                </a:moveTo>
                <a:cubicBezTo>
                  <a:pt x="9270483" y="1021506"/>
                  <a:pt x="9485326" y="1236303"/>
                  <a:pt x="9760516" y="1295446"/>
                </a:cubicBezTo>
                <a:cubicBezTo>
                  <a:pt x="9707241" y="1024540"/>
                  <a:pt x="9492397" y="809743"/>
                  <a:pt x="9217207" y="750600"/>
                </a:cubicBezTo>
                <a:close/>
                <a:moveTo>
                  <a:pt x="8909958" y="750600"/>
                </a:moveTo>
                <a:cubicBezTo>
                  <a:pt x="8634768" y="809743"/>
                  <a:pt x="8419924" y="1024540"/>
                  <a:pt x="8366649" y="1295446"/>
                </a:cubicBezTo>
                <a:cubicBezTo>
                  <a:pt x="8641839" y="1236303"/>
                  <a:pt x="8856682" y="1021506"/>
                  <a:pt x="8909958" y="750600"/>
                </a:cubicBezTo>
                <a:close/>
                <a:moveTo>
                  <a:pt x="7525056" y="750600"/>
                </a:moveTo>
                <a:cubicBezTo>
                  <a:pt x="7578332" y="1021506"/>
                  <a:pt x="7793175" y="1236303"/>
                  <a:pt x="8068365" y="1295446"/>
                </a:cubicBezTo>
                <a:cubicBezTo>
                  <a:pt x="8015090" y="1024540"/>
                  <a:pt x="7800246" y="809743"/>
                  <a:pt x="7525056" y="750600"/>
                </a:cubicBezTo>
                <a:close/>
                <a:moveTo>
                  <a:pt x="7217807" y="750600"/>
                </a:moveTo>
                <a:cubicBezTo>
                  <a:pt x="6942617" y="809743"/>
                  <a:pt x="6727773" y="1024540"/>
                  <a:pt x="6674498" y="1295446"/>
                </a:cubicBezTo>
                <a:cubicBezTo>
                  <a:pt x="6949688" y="1236303"/>
                  <a:pt x="7164531" y="1021506"/>
                  <a:pt x="7217807" y="750600"/>
                </a:cubicBezTo>
                <a:close/>
                <a:moveTo>
                  <a:pt x="5832905" y="750600"/>
                </a:moveTo>
                <a:cubicBezTo>
                  <a:pt x="5886181" y="1021506"/>
                  <a:pt x="6101024" y="1236303"/>
                  <a:pt x="6376214" y="1295446"/>
                </a:cubicBezTo>
                <a:cubicBezTo>
                  <a:pt x="6322939" y="1024540"/>
                  <a:pt x="6108095" y="809743"/>
                  <a:pt x="5832905" y="750600"/>
                </a:cubicBezTo>
                <a:close/>
                <a:moveTo>
                  <a:pt x="5525656" y="750600"/>
                </a:moveTo>
                <a:cubicBezTo>
                  <a:pt x="5250466" y="809743"/>
                  <a:pt x="5035622" y="1024540"/>
                  <a:pt x="4982347" y="1295446"/>
                </a:cubicBezTo>
                <a:cubicBezTo>
                  <a:pt x="5257537" y="1236303"/>
                  <a:pt x="5472380" y="1021506"/>
                  <a:pt x="5525656" y="750600"/>
                </a:cubicBezTo>
                <a:close/>
                <a:moveTo>
                  <a:pt x="4140754" y="750600"/>
                </a:moveTo>
                <a:cubicBezTo>
                  <a:pt x="4194030" y="1021506"/>
                  <a:pt x="4408873" y="1236303"/>
                  <a:pt x="4684063" y="1295446"/>
                </a:cubicBezTo>
                <a:cubicBezTo>
                  <a:pt x="4630788" y="1024540"/>
                  <a:pt x="4415944" y="809743"/>
                  <a:pt x="4140754" y="750600"/>
                </a:cubicBezTo>
                <a:close/>
                <a:moveTo>
                  <a:pt x="3833505" y="750600"/>
                </a:moveTo>
                <a:cubicBezTo>
                  <a:pt x="3558315" y="809743"/>
                  <a:pt x="3343471" y="1024540"/>
                  <a:pt x="3290196" y="1295446"/>
                </a:cubicBezTo>
                <a:cubicBezTo>
                  <a:pt x="3565386" y="1236303"/>
                  <a:pt x="3780229" y="1021506"/>
                  <a:pt x="3833505" y="750600"/>
                </a:cubicBezTo>
                <a:close/>
                <a:moveTo>
                  <a:pt x="2448603" y="750600"/>
                </a:moveTo>
                <a:cubicBezTo>
                  <a:pt x="2501879" y="1021506"/>
                  <a:pt x="2716722" y="1236303"/>
                  <a:pt x="2991912" y="1295446"/>
                </a:cubicBezTo>
                <a:cubicBezTo>
                  <a:pt x="2938637" y="1024540"/>
                  <a:pt x="2723793" y="809743"/>
                  <a:pt x="2448603" y="750600"/>
                </a:cubicBezTo>
                <a:close/>
                <a:moveTo>
                  <a:pt x="2141354" y="750600"/>
                </a:moveTo>
                <a:cubicBezTo>
                  <a:pt x="1866164" y="809743"/>
                  <a:pt x="1651320" y="1024540"/>
                  <a:pt x="1598045" y="1295446"/>
                </a:cubicBezTo>
                <a:cubicBezTo>
                  <a:pt x="1873235" y="1236303"/>
                  <a:pt x="2088078" y="1021506"/>
                  <a:pt x="2141354" y="750600"/>
                </a:cubicBezTo>
                <a:close/>
                <a:moveTo>
                  <a:pt x="756452" y="750600"/>
                </a:moveTo>
                <a:cubicBezTo>
                  <a:pt x="809728" y="1021506"/>
                  <a:pt x="1024571" y="1236303"/>
                  <a:pt x="1299761" y="1295446"/>
                </a:cubicBezTo>
                <a:cubicBezTo>
                  <a:pt x="1246486" y="1024540"/>
                  <a:pt x="1031642" y="809743"/>
                  <a:pt x="756452" y="750600"/>
                </a:cubicBezTo>
                <a:close/>
                <a:moveTo>
                  <a:pt x="12192000" y="647790"/>
                </a:moveTo>
                <a:lnTo>
                  <a:pt x="12192000" y="780838"/>
                </a:lnTo>
                <a:cubicBezTo>
                  <a:pt x="11966807" y="865550"/>
                  <a:pt x="11797421" y="1059155"/>
                  <a:pt x="11750953" y="1295446"/>
                </a:cubicBezTo>
                <a:cubicBezTo>
                  <a:pt x="11935988" y="1255679"/>
                  <a:pt x="12093739" y="1145540"/>
                  <a:pt x="12192000" y="994335"/>
                </a:cubicBezTo>
                <a:lnTo>
                  <a:pt x="12192000" y="1195909"/>
                </a:lnTo>
                <a:cubicBezTo>
                  <a:pt x="12071770" y="1314911"/>
                  <a:pt x="11914089" y="1397686"/>
                  <a:pt x="11737582" y="1426902"/>
                </a:cubicBezTo>
                <a:lnTo>
                  <a:pt x="11737466" y="1428050"/>
                </a:lnTo>
                <a:cubicBezTo>
                  <a:pt x="11732155" y="1429061"/>
                  <a:pt x="11726826" y="1430009"/>
                  <a:pt x="11721249" y="1429590"/>
                </a:cubicBezTo>
                <a:cubicBezTo>
                  <a:pt x="11690077" y="1435144"/>
                  <a:pt x="11658197" y="1438125"/>
                  <a:pt x="11625822" y="1438652"/>
                </a:cubicBezTo>
                <a:lnTo>
                  <a:pt x="11608704" y="1440278"/>
                </a:lnTo>
                <a:lnTo>
                  <a:pt x="11608678" y="1439783"/>
                </a:lnTo>
                <a:lnTo>
                  <a:pt x="11608179" y="1439816"/>
                </a:lnTo>
                <a:cubicBezTo>
                  <a:pt x="11607613" y="1436014"/>
                  <a:pt x="11607586" y="1432198"/>
                  <a:pt x="11607586" y="1428376"/>
                </a:cubicBezTo>
                <a:cubicBezTo>
                  <a:pt x="11607586" y="1422694"/>
                  <a:pt x="11607645" y="1417025"/>
                  <a:pt x="11608957" y="1411395"/>
                </a:cubicBezTo>
                <a:cubicBezTo>
                  <a:pt x="11608914" y="1380067"/>
                  <a:pt x="11611364" y="1349182"/>
                  <a:pt x="11616421" y="1318938"/>
                </a:cubicBezTo>
                <a:lnTo>
                  <a:pt x="11616961" y="1312248"/>
                </a:lnTo>
                <a:cubicBezTo>
                  <a:pt x="11617130" y="1312243"/>
                  <a:pt x="11617299" y="1312238"/>
                  <a:pt x="11617466" y="1312185"/>
                </a:cubicBezTo>
                <a:cubicBezTo>
                  <a:pt x="11662185" y="998329"/>
                  <a:pt x="11889463" y="741504"/>
                  <a:pt x="12192000" y="647790"/>
                </a:cubicBezTo>
                <a:close/>
                <a:moveTo>
                  <a:pt x="10767111" y="605769"/>
                </a:moveTo>
                <a:lnTo>
                  <a:pt x="10784198" y="607392"/>
                </a:lnTo>
                <a:cubicBezTo>
                  <a:pt x="10816584" y="607919"/>
                  <a:pt x="10848477" y="610900"/>
                  <a:pt x="10879660" y="616457"/>
                </a:cubicBezTo>
                <a:cubicBezTo>
                  <a:pt x="10885236" y="616038"/>
                  <a:pt x="10890564" y="616986"/>
                  <a:pt x="10895873" y="617996"/>
                </a:cubicBezTo>
                <a:lnTo>
                  <a:pt x="10895990" y="619144"/>
                </a:lnTo>
                <a:cubicBezTo>
                  <a:pt x="11254840" y="678542"/>
                  <a:pt x="11535879" y="959319"/>
                  <a:pt x="11586156" y="1312185"/>
                </a:cubicBezTo>
                <a:cubicBezTo>
                  <a:pt x="11586323" y="1312238"/>
                  <a:pt x="11586492" y="1312243"/>
                  <a:pt x="11586661" y="1312248"/>
                </a:cubicBezTo>
                <a:lnTo>
                  <a:pt x="11587201" y="1318938"/>
                </a:lnTo>
                <a:cubicBezTo>
                  <a:pt x="11592258" y="1349182"/>
                  <a:pt x="11594708" y="1380067"/>
                  <a:pt x="11594665" y="1411395"/>
                </a:cubicBezTo>
                <a:cubicBezTo>
                  <a:pt x="11595977" y="1417025"/>
                  <a:pt x="11596036" y="1422694"/>
                  <a:pt x="11596036" y="1428376"/>
                </a:cubicBezTo>
                <a:cubicBezTo>
                  <a:pt x="11596036" y="1432198"/>
                  <a:pt x="11596009" y="1436014"/>
                  <a:pt x="11595443" y="1439816"/>
                </a:cubicBezTo>
                <a:lnTo>
                  <a:pt x="11594944" y="1439783"/>
                </a:lnTo>
                <a:lnTo>
                  <a:pt x="11594918" y="1440278"/>
                </a:lnTo>
                <a:lnTo>
                  <a:pt x="11577800" y="1438652"/>
                </a:lnTo>
                <a:cubicBezTo>
                  <a:pt x="11545425" y="1438125"/>
                  <a:pt x="11513545" y="1435144"/>
                  <a:pt x="11482373" y="1429590"/>
                </a:cubicBezTo>
                <a:cubicBezTo>
                  <a:pt x="11476796" y="1430009"/>
                  <a:pt x="11471467" y="1429061"/>
                  <a:pt x="11466156" y="1428050"/>
                </a:cubicBezTo>
                <a:lnTo>
                  <a:pt x="11466040" y="1426902"/>
                </a:lnTo>
                <a:cubicBezTo>
                  <a:pt x="11107189" y="1367503"/>
                  <a:pt x="10826150" y="1086726"/>
                  <a:pt x="10775875" y="733861"/>
                </a:cubicBezTo>
                <a:cubicBezTo>
                  <a:pt x="10775707" y="733808"/>
                  <a:pt x="10775539" y="733803"/>
                  <a:pt x="10775369" y="733798"/>
                </a:cubicBezTo>
                <a:lnTo>
                  <a:pt x="10774831" y="727122"/>
                </a:lnTo>
                <a:cubicBezTo>
                  <a:pt x="10769772" y="696872"/>
                  <a:pt x="10767321" y="665981"/>
                  <a:pt x="10767364" y="634646"/>
                </a:cubicBezTo>
                <a:cubicBezTo>
                  <a:pt x="10766052" y="629018"/>
                  <a:pt x="10765993" y="623351"/>
                  <a:pt x="10765993" y="617670"/>
                </a:cubicBezTo>
                <a:lnTo>
                  <a:pt x="10766587" y="606230"/>
                </a:lnTo>
                <a:lnTo>
                  <a:pt x="10767085" y="606263"/>
                </a:lnTo>
                <a:close/>
                <a:moveTo>
                  <a:pt x="10744358" y="605769"/>
                </a:moveTo>
                <a:lnTo>
                  <a:pt x="10744384" y="606263"/>
                </a:lnTo>
                <a:lnTo>
                  <a:pt x="10744882" y="606230"/>
                </a:lnTo>
                <a:lnTo>
                  <a:pt x="10745476" y="617670"/>
                </a:lnTo>
                <a:cubicBezTo>
                  <a:pt x="10745476" y="623351"/>
                  <a:pt x="10745417" y="629018"/>
                  <a:pt x="10744105" y="634646"/>
                </a:cubicBezTo>
                <a:cubicBezTo>
                  <a:pt x="10744148" y="665981"/>
                  <a:pt x="10741697" y="696872"/>
                  <a:pt x="10736638" y="727122"/>
                </a:cubicBezTo>
                <a:lnTo>
                  <a:pt x="10736100" y="733798"/>
                </a:lnTo>
                <a:cubicBezTo>
                  <a:pt x="10735930" y="733803"/>
                  <a:pt x="10735762" y="733808"/>
                  <a:pt x="10735594" y="733861"/>
                </a:cubicBezTo>
                <a:cubicBezTo>
                  <a:pt x="10685319" y="1086726"/>
                  <a:pt x="10404280" y="1367503"/>
                  <a:pt x="10045429" y="1426902"/>
                </a:cubicBezTo>
                <a:lnTo>
                  <a:pt x="10045313" y="1428050"/>
                </a:lnTo>
                <a:cubicBezTo>
                  <a:pt x="10040002" y="1429061"/>
                  <a:pt x="10034673" y="1430009"/>
                  <a:pt x="10029096" y="1429590"/>
                </a:cubicBezTo>
                <a:cubicBezTo>
                  <a:pt x="9997924" y="1435144"/>
                  <a:pt x="9966044" y="1438125"/>
                  <a:pt x="9933669" y="1438652"/>
                </a:cubicBezTo>
                <a:lnTo>
                  <a:pt x="9916551" y="1440278"/>
                </a:lnTo>
                <a:lnTo>
                  <a:pt x="9916525" y="1439783"/>
                </a:lnTo>
                <a:lnTo>
                  <a:pt x="9916026" y="1439816"/>
                </a:lnTo>
                <a:cubicBezTo>
                  <a:pt x="9915460" y="1436014"/>
                  <a:pt x="9915433" y="1432198"/>
                  <a:pt x="9915433" y="1428376"/>
                </a:cubicBezTo>
                <a:cubicBezTo>
                  <a:pt x="9915433" y="1422694"/>
                  <a:pt x="9915492" y="1417025"/>
                  <a:pt x="9916804" y="1411395"/>
                </a:cubicBezTo>
                <a:cubicBezTo>
                  <a:pt x="9916761" y="1380067"/>
                  <a:pt x="9919211" y="1349182"/>
                  <a:pt x="9924268" y="1318938"/>
                </a:cubicBezTo>
                <a:lnTo>
                  <a:pt x="9924808" y="1312248"/>
                </a:lnTo>
                <a:cubicBezTo>
                  <a:pt x="9924977" y="1312243"/>
                  <a:pt x="9925146" y="1312238"/>
                  <a:pt x="9925314" y="1312185"/>
                </a:cubicBezTo>
                <a:cubicBezTo>
                  <a:pt x="9975590" y="959319"/>
                  <a:pt x="10256629" y="678542"/>
                  <a:pt x="10615479" y="619144"/>
                </a:cubicBezTo>
                <a:lnTo>
                  <a:pt x="10615596" y="617996"/>
                </a:lnTo>
                <a:cubicBezTo>
                  <a:pt x="10620905" y="616986"/>
                  <a:pt x="10626233" y="616038"/>
                  <a:pt x="10631809" y="616457"/>
                </a:cubicBezTo>
                <a:cubicBezTo>
                  <a:pt x="10662992" y="610900"/>
                  <a:pt x="10694885" y="607919"/>
                  <a:pt x="10727271" y="607392"/>
                </a:cubicBezTo>
                <a:close/>
                <a:moveTo>
                  <a:pt x="9074958" y="605769"/>
                </a:moveTo>
                <a:lnTo>
                  <a:pt x="9092045" y="607392"/>
                </a:lnTo>
                <a:cubicBezTo>
                  <a:pt x="9124431" y="607919"/>
                  <a:pt x="9156324" y="610900"/>
                  <a:pt x="9187507" y="616457"/>
                </a:cubicBezTo>
                <a:cubicBezTo>
                  <a:pt x="9193083" y="616038"/>
                  <a:pt x="9198411" y="616986"/>
                  <a:pt x="9203720" y="617996"/>
                </a:cubicBezTo>
                <a:lnTo>
                  <a:pt x="9203837" y="619144"/>
                </a:lnTo>
                <a:cubicBezTo>
                  <a:pt x="9562687" y="678542"/>
                  <a:pt x="9843726" y="959319"/>
                  <a:pt x="9894002" y="1312185"/>
                </a:cubicBezTo>
                <a:cubicBezTo>
                  <a:pt x="9894170" y="1312238"/>
                  <a:pt x="9894339" y="1312243"/>
                  <a:pt x="9894508" y="1312248"/>
                </a:cubicBezTo>
                <a:lnTo>
                  <a:pt x="9895048" y="1318938"/>
                </a:lnTo>
                <a:cubicBezTo>
                  <a:pt x="9900105" y="1349182"/>
                  <a:pt x="9902555" y="1380067"/>
                  <a:pt x="9902512" y="1411395"/>
                </a:cubicBezTo>
                <a:cubicBezTo>
                  <a:pt x="9903824" y="1417025"/>
                  <a:pt x="9903883" y="1422694"/>
                  <a:pt x="9903883" y="1428376"/>
                </a:cubicBezTo>
                <a:cubicBezTo>
                  <a:pt x="9903883" y="1432198"/>
                  <a:pt x="9903856" y="1436014"/>
                  <a:pt x="9903290" y="1439816"/>
                </a:cubicBezTo>
                <a:lnTo>
                  <a:pt x="9902791" y="1439783"/>
                </a:lnTo>
                <a:lnTo>
                  <a:pt x="9902765" y="1440278"/>
                </a:lnTo>
                <a:lnTo>
                  <a:pt x="9885647" y="1438652"/>
                </a:lnTo>
                <a:cubicBezTo>
                  <a:pt x="9853272" y="1438125"/>
                  <a:pt x="9821392" y="1435144"/>
                  <a:pt x="9790220" y="1429590"/>
                </a:cubicBezTo>
                <a:cubicBezTo>
                  <a:pt x="9784643" y="1430009"/>
                  <a:pt x="9779314" y="1429061"/>
                  <a:pt x="9774003" y="1428050"/>
                </a:cubicBezTo>
                <a:lnTo>
                  <a:pt x="9773887" y="1426902"/>
                </a:lnTo>
                <a:cubicBezTo>
                  <a:pt x="9415036" y="1367503"/>
                  <a:pt x="9133997" y="1086726"/>
                  <a:pt x="9083722" y="733861"/>
                </a:cubicBezTo>
                <a:cubicBezTo>
                  <a:pt x="9083554" y="733808"/>
                  <a:pt x="9083386" y="733803"/>
                  <a:pt x="9083216" y="733798"/>
                </a:cubicBezTo>
                <a:lnTo>
                  <a:pt x="9082678" y="727122"/>
                </a:lnTo>
                <a:cubicBezTo>
                  <a:pt x="9077619" y="696872"/>
                  <a:pt x="9075168" y="665981"/>
                  <a:pt x="9075211" y="634646"/>
                </a:cubicBezTo>
                <a:cubicBezTo>
                  <a:pt x="9073899" y="629018"/>
                  <a:pt x="9073840" y="623351"/>
                  <a:pt x="9073840" y="617670"/>
                </a:cubicBezTo>
                <a:lnTo>
                  <a:pt x="9074434" y="606230"/>
                </a:lnTo>
                <a:lnTo>
                  <a:pt x="9074932" y="606263"/>
                </a:lnTo>
                <a:close/>
                <a:moveTo>
                  <a:pt x="9052207" y="605769"/>
                </a:moveTo>
                <a:lnTo>
                  <a:pt x="9052233" y="606263"/>
                </a:lnTo>
                <a:lnTo>
                  <a:pt x="9052731" y="606230"/>
                </a:lnTo>
                <a:lnTo>
                  <a:pt x="9053325" y="617670"/>
                </a:lnTo>
                <a:cubicBezTo>
                  <a:pt x="9053325" y="623351"/>
                  <a:pt x="9053266" y="629018"/>
                  <a:pt x="9051954" y="634646"/>
                </a:cubicBezTo>
                <a:cubicBezTo>
                  <a:pt x="9051997" y="665981"/>
                  <a:pt x="9049546" y="696872"/>
                  <a:pt x="9044487" y="727122"/>
                </a:cubicBezTo>
                <a:lnTo>
                  <a:pt x="9043949" y="733798"/>
                </a:lnTo>
                <a:cubicBezTo>
                  <a:pt x="9043779" y="733803"/>
                  <a:pt x="9043611" y="733808"/>
                  <a:pt x="9043443" y="733861"/>
                </a:cubicBezTo>
                <a:cubicBezTo>
                  <a:pt x="8993168" y="1086726"/>
                  <a:pt x="8712129" y="1367503"/>
                  <a:pt x="8353278" y="1426902"/>
                </a:cubicBezTo>
                <a:lnTo>
                  <a:pt x="8353162" y="1428050"/>
                </a:lnTo>
                <a:cubicBezTo>
                  <a:pt x="8347851" y="1429061"/>
                  <a:pt x="8342522" y="1430009"/>
                  <a:pt x="8336945" y="1429590"/>
                </a:cubicBezTo>
                <a:cubicBezTo>
                  <a:pt x="8305773" y="1435144"/>
                  <a:pt x="8273893" y="1438125"/>
                  <a:pt x="8241519" y="1438652"/>
                </a:cubicBezTo>
                <a:lnTo>
                  <a:pt x="8224400" y="1440278"/>
                </a:lnTo>
                <a:lnTo>
                  <a:pt x="8224374" y="1439783"/>
                </a:lnTo>
                <a:lnTo>
                  <a:pt x="8223875" y="1439816"/>
                </a:lnTo>
                <a:cubicBezTo>
                  <a:pt x="8223309" y="1436014"/>
                  <a:pt x="8223282" y="1432198"/>
                  <a:pt x="8223282" y="1428376"/>
                </a:cubicBezTo>
                <a:cubicBezTo>
                  <a:pt x="8223282" y="1422694"/>
                  <a:pt x="8223341" y="1417025"/>
                  <a:pt x="8224653" y="1411395"/>
                </a:cubicBezTo>
                <a:cubicBezTo>
                  <a:pt x="8224611" y="1380067"/>
                  <a:pt x="8227060" y="1349182"/>
                  <a:pt x="8232117" y="1318938"/>
                </a:cubicBezTo>
                <a:lnTo>
                  <a:pt x="8232657" y="1312248"/>
                </a:lnTo>
                <a:cubicBezTo>
                  <a:pt x="8232826" y="1312243"/>
                  <a:pt x="8232995" y="1312238"/>
                  <a:pt x="8233163" y="1312185"/>
                </a:cubicBezTo>
                <a:cubicBezTo>
                  <a:pt x="8283439" y="959319"/>
                  <a:pt x="8564478" y="678542"/>
                  <a:pt x="8923328" y="619144"/>
                </a:cubicBezTo>
                <a:lnTo>
                  <a:pt x="8923445" y="617996"/>
                </a:lnTo>
                <a:cubicBezTo>
                  <a:pt x="8928754" y="616986"/>
                  <a:pt x="8934082" y="616038"/>
                  <a:pt x="8939658" y="616457"/>
                </a:cubicBezTo>
                <a:cubicBezTo>
                  <a:pt x="8970841" y="610900"/>
                  <a:pt x="9002734" y="607919"/>
                  <a:pt x="9035120" y="607392"/>
                </a:cubicBezTo>
                <a:close/>
                <a:moveTo>
                  <a:pt x="7382807" y="605769"/>
                </a:moveTo>
                <a:lnTo>
                  <a:pt x="7399895" y="607392"/>
                </a:lnTo>
                <a:cubicBezTo>
                  <a:pt x="7432280" y="607919"/>
                  <a:pt x="7464173" y="610900"/>
                  <a:pt x="7495356" y="616457"/>
                </a:cubicBezTo>
                <a:cubicBezTo>
                  <a:pt x="7500932" y="616038"/>
                  <a:pt x="7506260" y="616986"/>
                  <a:pt x="7511569" y="617996"/>
                </a:cubicBezTo>
                <a:lnTo>
                  <a:pt x="7511686" y="619144"/>
                </a:lnTo>
                <a:cubicBezTo>
                  <a:pt x="7870536" y="678542"/>
                  <a:pt x="8151575" y="959319"/>
                  <a:pt x="8201852" y="1312185"/>
                </a:cubicBezTo>
                <a:cubicBezTo>
                  <a:pt x="8202019" y="1312238"/>
                  <a:pt x="8202189" y="1312243"/>
                  <a:pt x="8202357" y="1312248"/>
                </a:cubicBezTo>
                <a:lnTo>
                  <a:pt x="8202898" y="1318938"/>
                </a:lnTo>
                <a:cubicBezTo>
                  <a:pt x="8207954" y="1349182"/>
                  <a:pt x="8210404" y="1380067"/>
                  <a:pt x="8210362" y="1411395"/>
                </a:cubicBezTo>
                <a:cubicBezTo>
                  <a:pt x="8211674" y="1417025"/>
                  <a:pt x="8211732" y="1422694"/>
                  <a:pt x="8211732" y="1428376"/>
                </a:cubicBezTo>
                <a:cubicBezTo>
                  <a:pt x="8211732" y="1432198"/>
                  <a:pt x="8211705" y="1436014"/>
                  <a:pt x="8211139" y="1439816"/>
                </a:cubicBezTo>
                <a:lnTo>
                  <a:pt x="8210640" y="1439783"/>
                </a:lnTo>
                <a:lnTo>
                  <a:pt x="8210614" y="1440278"/>
                </a:lnTo>
                <a:lnTo>
                  <a:pt x="8193496" y="1438652"/>
                </a:lnTo>
                <a:cubicBezTo>
                  <a:pt x="8161122" y="1438125"/>
                  <a:pt x="8129241" y="1435144"/>
                  <a:pt x="8098069" y="1429590"/>
                </a:cubicBezTo>
                <a:cubicBezTo>
                  <a:pt x="8092492" y="1430009"/>
                  <a:pt x="8087163" y="1429061"/>
                  <a:pt x="8081853" y="1428050"/>
                </a:cubicBezTo>
                <a:lnTo>
                  <a:pt x="8081737" y="1426902"/>
                </a:lnTo>
                <a:cubicBezTo>
                  <a:pt x="7722885" y="1367503"/>
                  <a:pt x="7441846" y="1086726"/>
                  <a:pt x="7391571" y="733861"/>
                </a:cubicBezTo>
                <a:cubicBezTo>
                  <a:pt x="7391403" y="733808"/>
                  <a:pt x="7391235" y="733803"/>
                  <a:pt x="7391065" y="733798"/>
                </a:cubicBezTo>
                <a:lnTo>
                  <a:pt x="7390527" y="727122"/>
                </a:lnTo>
                <a:cubicBezTo>
                  <a:pt x="7385468" y="696872"/>
                  <a:pt x="7383018" y="665981"/>
                  <a:pt x="7383060" y="634646"/>
                </a:cubicBezTo>
                <a:cubicBezTo>
                  <a:pt x="7381748" y="629018"/>
                  <a:pt x="7381689" y="623351"/>
                  <a:pt x="7381689" y="617670"/>
                </a:cubicBezTo>
                <a:lnTo>
                  <a:pt x="7382283" y="606230"/>
                </a:lnTo>
                <a:lnTo>
                  <a:pt x="7382781" y="606263"/>
                </a:lnTo>
                <a:close/>
                <a:moveTo>
                  <a:pt x="5690656" y="605769"/>
                </a:moveTo>
                <a:lnTo>
                  <a:pt x="5707743" y="607392"/>
                </a:lnTo>
                <a:cubicBezTo>
                  <a:pt x="5740129" y="607919"/>
                  <a:pt x="5772021" y="610900"/>
                  <a:pt x="5803205" y="616457"/>
                </a:cubicBezTo>
                <a:cubicBezTo>
                  <a:pt x="5808781" y="616038"/>
                  <a:pt x="5814109" y="616986"/>
                  <a:pt x="5819417" y="617996"/>
                </a:cubicBezTo>
                <a:lnTo>
                  <a:pt x="5819534" y="619144"/>
                </a:lnTo>
                <a:cubicBezTo>
                  <a:pt x="6178385" y="678542"/>
                  <a:pt x="6459424" y="959319"/>
                  <a:pt x="6509700" y="1312185"/>
                </a:cubicBezTo>
                <a:cubicBezTo>
                  <a:pt x="6509868" y="1312238"/>
                  <a:pt x="6510037" y="1312243"/>
                  <a:pt x="6510206" y="1312248"/>
                </a:cubicBezTo>
                <a:lnTo>
                  <a:pt x="6510746" y="1318938"/>
                </a:lnTo>
                <a:cubicBezTo>
                  <a:pt x="6515803" y="1349182"/>
                  <a:pt x="6518252" y="1380067"/>
                  <a:pt x="6518210" y="1411395"/>
                </a:cubicBezTo>
                <a:cubicBezTo>
                  <a:pt x="6519522" y="1417025"/>
                  <a:pt x="6519581" y="1422694"/>
                  <a:pt x="6519581" y="1428376"/>
                </a:cubicBezTo>
                <a:cubicBezTo>
                  <a:pt x="6519581" y="1432198"/>
                  <a:pt x="6519554" y="1436014"/>
                  <a:pt x="6518988" y="1439816"/>
                </a:cubicBezTo>
                <a:lnTo>
                  <a:pt x="6518489" y="1439783"/>
                </a:lnTo>
                <a:lnTo>
                  <a:pt x="6518463" y="1440278"/>
                </a:lnTo>
                <a:lnTo>
                  <a:pt x="6501344" y="1438652"/>
                </a:lnTo>
                <a:cubicBezTo>
                  <a:pt x="6468970" y="1438125"/>
                  <a:pt x="6437090" y="1435144"/>
                  <a:pt x="6405918" y="1429590"/>
                </a:cubicBezTo>
                <a:cubicBezTo>
                  <a:pt x="6400341" y="1430009"/>
                  <a:pt x="6395012" y="1429061"/>
                  <a:pt x="6389701" y="1428050"/>
                </a:cubicBezTo>
                <a:lnTo>
                  <a:pt x="6389585" y="1426902"/>
                </a:lnTo>
                <a:cubicBezTo>
                  <a:pt x="6030734" y="1367503"/>
                  <a:pt x="5749695" y="1086726"/>
                  <a:pt x="5699419" y="733861"/>
                </a:cubicBezTo>
                <a:cubicBezTo>
                  <a:pt x="5699252" y="733808"/>
                  <a:pt x="5699083" y="733803"/>
                  <a:pt x="5698914" y="733798"/>
                </a:cubicBezTo>
                <a:lnTo>
                  <a:pt x="5698375" y="727122"/>
                </a:lnTo>
                <a:cubicBezTo>
                  <a:pt x="5693317" y="696872"/>
                  <a:pt x="5690866" y="665981"/>
                  <a:pt x="5690908" y="634646"/>
                </a:cubicBezTo>
                <a:cubicBezTo>
                  <a:pt x="5689596" y="629018"/>
                  <a:pt x="5689538" y="623351"/>
                  <a:pt x="5689538" y="617670"/>
                </a:cubicBezTo>
                <a:lnTo>
                  <a:pt x="5690132" y="606230"/>
                </a:lnTo>
                <a:lnTo>
                  <a:pt x="5690630" y="606263"/>
                </a:lnTo>
                <a:close/>
                <a:moveTo>
                  <a:pt x="5667905" y="605769"/>
                </a:moveTo>
                <a:lnTo>
                  <a:pt x="5667931" y="606263"/>
                </a:lnTo>
                <a:lnTo>
                  <a:pt x="5668429" y="606230"/>
                </a:lnTo>
                <a:lnTo>
                  <a:pt x="5669023" y="617670"/>
                </a:lnTo>
                <a:cubicBezTo>
                  <a:pt x="5669023" y="623351"/>
                  <a:pt x="5668964" y="629018"/>
                  <a:pt x="5667652" y="634646"/>
                </a:cubicBezTo>
                <a:cubicBezTo>
                  <a:pt x="5667694" y="665981"/>
                  <a:pt x="5665244" y="696872"/>
                  <a:pt x="5660185" y="727122"/>
                </a:cubicBezTo>
                <a:lnTo>
                  <a:pt x="5659647" y="733798"/>
                </a:lnTo>
                <a:cubicBezTo>
                  <a:pt x="5659477" y="733803"/>
                  <a:pt x="5659309" y="733808"/>
                  <a:pt x="5659141" y="733861"/>
                </a:cubicBezTo>
                <a:cubicBezTo>
                  <a:pt x="5608866" y="1086726"/>
                  <a:pt x="5327827" y="1367503"/>
                  <a:pt x="4968975" y="1426902"/>
                </a:cubicBezTo>
                <a:lnTo>
                  <a:pt x="4968859" y="1428050"/>
                </a:lnTo>
                <a:cubicBezTo>
                  <a:pt x="4963549" y="1429061"/>
                  <a:pt x="4958220" y="1430009"/>
                  <a:pt x="4952643" y="1429590"/>
                </a:cubicBezTo>
                <a:cubicBezTo>
                  <a:pt x="4921471" y="1435144"/>
                  <a:pt x="4889590" y="1438125"/>
                  <a:pt x="4857216" y="1438652"/>
                </a:cubicBezTo>
                <a:lnTo>
                  <a:pt x="4840098" y="1440278"/>
                </a:lnTo>
                <a:lnTo>
                  <a:pt x="4840072" y="1439783"/>
                </a:lnTo>
                <a:lnTo>
                  <a:pt x="4839573" y="1439816"/>
                </a:lnTo>
                <a:cubicBezTo>
                  <a:pt x="4839007" y="1436014"/>
                  <a:pt x="4838980" y="1432198"/>
                  <a:pt x="4838980" y="1428376"/>
                </a:cubicBezTo>
                <a:cubicBezTo>
                  <a:pt x="4838980" y="1422694"/>
                  <a:pt x="4839038" y="1417025"/>
                  <a:pt x="4840350" y="1411395"/>
                </a:cubicBezTo>
                <a:cubicBezTo>
                  <a:pt x="4840308" y="1380067"/>
                  <a:pt x="4842758" y="1349182"/>
                  <a:pt x="4847814" y="1318938"/>
                </a:cubicBezTo>
                <a:lnTo>
                  <a:pt x="4848355" y="1312248"/>
                </a:lnTo>
                <a:cubicBezTo>
                  <a:pt x="4848523" y="1312243"/>
                  <a:pt x="4848693" y="1312238"/>
                  <a:pt x="4848860" y="1312185"/>
                </a:cubicBezTo>
                <a:cubicBezTo>
                  <a:pt x="4899137" y="959319"/>
                  <a:pt x="5180176" y="678542"/>
                  <a:pt x="5539026" y="619144"/>
                </a:cubicBezTo>
                <a:lnTo>
                  <a:pt x="5539143" y="617996"/>
                </a:lnTo>
                <a:cubicBezTo>
                  <a:pt x="5544452" y="616986"/>
                  <a:pt x="5549780" y="616038"/>
                  <a:pt x="5555356" y="616457"/>
                </a:cubicBezTo>
                <a:cubicBezTo>
                  <a:pt x="5586539" y="610900"/>
                  <a:pt x="5618432" y="607919"/>
                  <a:pt x="5650817" y="607392"/>
                </a:cubicBezTo>
                <a:close/>
                <a:moveTo>
                  <a:pt x="3998505" y="605769"/>
                </a:moveTo>
                <a:lnTo>
                  <a:pt x="4015592" y="607392"/>
                </a:lnTo>
                <a:cubicBezTo>
                  <a:pt x="4047978" y="607919"/>
                  <a:pt x="4079870" y="610900"/>
                  <a:pt x="4111054" y="616457"/>
                </a:cubicBezTo>
                <a:cubicBezTo>
                  <a:pt x="4116630" y="616038"/>
                  <a:pt x="4121958" y="616986"/>
                  <a:pt x="4127266" y="617996"/>
                </a:cubicBezTo>
                <a:lnTo>
                  <a:pt x="4127384" y="619144"/>
                </a:lnTo>
                <a:cubicBezTo>
                  <a:pt x="4486234" y="678542"/>
                  <a:pt x="4767273" y="959319"/>
                  <a:pt x="4817549" y="1312185"/>
                </a:cubicBezTo>
                <a:cubicBezTo>
                  <a:pt x="4817717" y="1312238"/>
                  <a:pt x="4817886" y="1312243"/>
                  <a:pt x="4818055" y="1312248"/>
                </a:cubicBezTo>
                <a:lnTo>
                  <a:pt x="4818595" y="1318938"/>
                </a:lnTo>
                <a:cubicBezTo>
                  <a:pt x="4823652" y="1349182"/>
                  <a:pt x="4826101" y="1380067"/>
                  <a:pt x="4826059" y="1411395"/>
                </a:cubicBezTo>
                <a:cubicBezTo>
                  <a:pt x="4827371" y="1417025"/>
                  <a:pt x="4827430" y="1422694"/>
                  <a:pt x="4827430" y="1428376"/>
                </a:cubicBezTo>
                <a:cubicBezTo>
                  <a:pt x="4827430" y="1432198"/>
                  <a:pt x="4827403" y="1436014"/>
                  <a:pt x="4826837" y="1439816"/>
                </a:cubicBezTo>
                <a:lnTo>
                  <a:pt x="4826338" y="1439783"/>
                </a:lnTo>
                <a:lnTo>
                  <a:pt x="4826312" y="1440278"/>
                </a:lnTo>
                <a:lnTo>
                  <a:pt x="4809193" y="1438652"/>
                </a:lnTo>
                <a:cubicBezTo>
                  <a:pt x="4776819" y="1438125"/>
                  <a:pt x="4744939" y="1435144"/>
                  <a:pt x="4713767" y="1429590"/>
                </a:cubicBezTo>
                <a:cubicBezTo>
                  <a:pt x="4708190" y="1430009"/>
                  <a:pt x="4702861" y="1429061"/>
                  <a:pt x="4697550" y="1428050"/>
                </a:cubicBezTo>
                <a:lnTo>
                  <a:pt x="4697434" y="1426902"/>
                </a:lnTo>
                <a:cubicBezTo>
                  <a:pt x="4338583" y="1367503"/>
                  <a:pt x="4057544" y="1086726"/>
                  <a:pt x="4007268" y="733861"/>
                </a:cubicBezTo>
                <a:cubicBezTo>
                  <a:pt x="4007101" y="733808"/>
                  <a:pt x="4006932" y="733803"/>
                  <a:pt x="4006763" y="733798"/>
                </a:cubicBezTo>
                <a:lnTo>
                  <a:pt x="4006225" y="727122"/>
                </a:lnTo>
                <a:cubicBezTo>
                  <a:pt x="4001166" y="696872"/>
                  <a:pt x="3998715" y="665981"/>
                  <a:pt x="3998757" y="634646"/>
                </a:cubicBezTo>
                <a:cubicBezTo>
                  <a:pt x="3997445" y="629018"/>
                  <a:pt x="3997387" y="623351"/>
                  <a:pt x="3997387" y="617670"/>
                </a:cubicBezTo>
                <a:lnTo>
                  <a:pt x="3997981" y="606230"/>
                </a:lnTo>
                <a:lnTo>
                  <a:pt x="3998479" y="606263"/>
                </a:lnTo>
                <a:close/>
                <a:moveTo>
                  <a:pt x="3975754" y="605769"/>
                </a:moveTo>
                <a:lnTo>
                  <a:pt x="3975780" y="606263"/>
                </a:lnTo>
                <a:lnTo>
                  <a:pt x="3976278" y="606230"/>
                </a:lnTo>
                <a:lnTo>
                  <a:pt x="3976872" y="617670"/>
                </a:lnTo>
                <a:cubicBezTo>
                  <a:pt x="3976872" y="623351"/>
                  <a:pt x="3976813" y="629018"/>
                  <a:pt x="3975501" y="634646"/>
                </a:cubicBezTo>
                <a:cubicBezTo>
                  <a:pt x="3975543" y="665981"/>
                  <a:pt x="3973093" y="696872"/>
                  <a:pt x="3968034" y="727122"/>
                </a:cubicBezTo>
                <a:lnTo>
                  <a:pt x="3967496" y="733798"/>
                </a:lnTo>
                <a:cubicBezTo>
                  <a:pt x="3967326" y="733803"/>
                  <a:pt x="3967158" y="733808"/>
                  <a:pt x="3966990" y="733861"/>
                </a:cubicBezTo>
                <a:cubicBezTo>
                  <a:pt x="3916715" y="1086726"/>
                  <a:pt x="3635676" y="1367503"/>
                  <a:pt x="3276825" y="1426902"/>
                </a:cubicBezTo>
                <a:lnTo>
                  <a:pt x="3276708" y="1428050"/>
                </a:lnTo>
                <a:cubicBezTo>
                  <a:pt x="3271398" y="1429061"/>
                  <a:pt x="3266069" y="1430009"/>
                  <a:pt x="3260492" y="1429590"/>
                </a:cubicBezTo>
                <a:cubicBezTo>
                  <a:pt x="3229320" y="1435144"/>
                  <a:pt x="3197440" y="1438125"/>
                  <a:pt x="3165065" y="1438652"/>
                </a:cubicBezTo>
                <a:lnTo>
                  <a:pt x="3147947" y="1440278"/>
                </a:lnTo>
                <a:lnTo>
                  <a:pt x="3147921" y="1439783"/>
                </a:lnTo>
                <a:lnTo>
                  <a:pt x="3147422" y="1439816"/>
                </a:lnTo>
                <a:cubicBezTo>
                  <a:pt x="3146856" y="1436014"/>
                  <a:pt x="3146829" y="1432198"/>
                  <a:pt x="3146829" y="1428376"/>
                </a:cubicBezTo>
                <a:cubicBezTo>
                  <a:pt x="3146829" y="1422694"/>
                  <a:pt x="3146887" y="1417025"/>
                  <a:pt x="3148199" y="1411395"/>
                </a:cubicBezTo>
                <a:cubicBezTo>
                  <a:pt x="3148157" y="1380067"/>
                  <a:pt x="3150607" y="1349182"/>
                  <a:pt x="3155663" y="1318938"/>
                </a:cubicBezTo>
                <a:lnTo>
                  <a:pt x="3156204" y="1312248"/>
                </a:lnTo>
                <a:cubicBezTo>
                  <a:pt x="3156372" y="1312243"/>
                  <a:pt x="3156542" y="1312238"/>
                  <a:pt x="3156709" y="1312185"/>
                </a:cubicBezTo>
                <a:cubicBezTo>
                  <a:pt x="3206986" y="959319"/>
                  <a:pt x="3488025" y="678542"/>
                  <a:pt x="3846875" y="619144"/>
                </a:cubicBezTo>
                <a:lnTo>
                  <a:pt x="3846992" y="617996"/>
                </a:lnTo>
                <a:cubicBezTo>
                  <a:pt x="3852301" y="616986"/>
                  <a:pt x="3857629" y="616038"/>
                  <a:pt x="3863205" y="616457"/>
                </a:cubicBezTo>
                <a:cubicBezTo>
                  <a:pt x="3894388" y="610900"/>
                  <a:pt x="3926281" y="607919"/>
                  <a:pt x="3958666" y="607392"/>
                </a:cubicBezTo>
                <a:close/>
                <a:moveTo>
                  <a:pt x="2306354" y="605769"/>
                </a:moveTo>
                <a:lnTo>
                  <a:pt x="2323441" y="607392"/>
                </a:lnTo>
                <a:cubicBezTo>
                  <a:pt x="2355827" y="607919"/>
                  <a:pt x="2387719" y="610900"/>
                  <a:pt x="2418903" y="616457"/>
                </a:cubicBezTo>
                <a:cubicBezTo>
                  <a:pt x="2424479" y="616038"/>
                  <a:pt x="2429807" y="616986"/>
                  <a:pt x="2435115" y="617996"/>
                </a:cubicBezTo>
                <a:lnTo>
                  <a:pt x="2435233" y="619144"/>
                </a:lnTo>
                <a:cubicBezTo>
                  <a:pt x="2794083" y="678542"/>
                  <a:pt x="3075122" y="959319"/>
                  <a:pt x="3125398" y="1312185"/>
                </a:cubicBezTo>
                <a:cubicBezTo>
                  <a:pt x="3125566" y="1312238"/>
                  <a:pt x="3125735" y="1312243"/>
                  <a:pt x="3125904" y="1312248"/>
                </a:cubicBezTo>
                <a:lnTo>
                  <a:pt x="3126444" y="1318938"/>
                </a:lnTo>
                <a:cubicBezTo>
                  <a:pt x="3131501" y="1349182"/>
                  <a:pt x="3133950" y="1380067"/>
                  <a:pt x="3133908" y="1411395"/>
                </a:cubicBezTo>
                <a:cubicBezTo>
                  <a:pt x="3135220" y="1417025"/>
                  <a:pt x="3135279" y="1422694"/>
                  <a:pt x="3135279" y="1428376"/>
                </a:cubicBezTo>
                <a:cubicBezTo>
                  <a:pt x="3135279" y="1432198"/>
                  <a:pt x="3135252" y="1436014"/>
                  <a:pt x="3134686" y="1439816"/>
                </a:cubicBezTo>
                <a:lnTo>
                  <a:pt x="3134187" y="1439783"/>
                </a:lnTo>
                <a:lnTo>
                  <a:pt x="3134161" y="1440278"/>
                </a:lnTo>
                <a:lnTo>
                  <a:pt x="3117042" y="1438652"/>
                </a:lnTo>
                <a:cubicBezTo>
                  <a:pt x="3084668" y="1438125"/>
                  <a:pt x="3052788" y="1435144"/>
                  <a:pt x="3021616" y="1429590"/>
                </a:cubicBezTo>
                <a:cubicBezTo>
                  <a:pt x="3016039" y="1430009"/>
                  <a:pt x="3010710" y="1429061"/>
                  <a:pt x="3005399" y="1428050"/>
                </a:cubicBezTo>
                <a:lnTo>
                  <a:pt x="3005283" y="1426902"/>
                </a:lnTo>
                <a:cubicBezTo>
                  <a:pt x="2646432" y="1367503"/>
                  <a:pt x="2365393" y="1086726"/>
                  <a:pt x="2315117" y="733861"/>
                </a:cubicBezTo>
                <a:cubicBezTo>
                  <a:pt x="2314950" y="733808"/>
                  <a:pt x="2314781" y="733803"/>
                  <a:pt x="2314612" y="733798"/>
                </a:cubicBezTo>
                <a:lnTo>
                  <a:pt x="2314074" y="727122"/>
                </a:lnTo>
                <a:cubicBezTo>
                  <a:pt x="2309015" y="696872"/>
                  <a:pt x="2306564" y="665981"/>
                  <a:pt x="2306606" y="634646"/>
                </a:cubicBezTo>
                <a:cubicBezTo>
                  <a:pt x="2305294" y="629018"/>
                  <a:pt x="2305236" y="623351"/>
                  <a:pt x="2305236" y="617670"/>
                </a:cubicBezTo>
                <a:lnTo>
                  <a:pt x="2305830" y="606230"/>
                </a:lnTo>
                <a:lnTo>
                  <a:pt x="2306328" y="606263"/>
                </a:lnTo>
                <a:close/>
                <a:moveTo>
                  <a:pt x="2283603" y="605769"/>
                </a:moveTo>
                <a:lnTo>
                  <a:pt x="2283629" y="606263"/>
                </a:lnTo>
                <a:lnTo>
                  <a:pt x="2284127" y="606230"/>
                </a:lnTo>
                <a:lnTo>
                  <a:pt x="2284721" y="617670"/>
                </a:lnTo>
                <a:cubicBezTo>
                  <a:pt x="2284721" y="623351"/>
                  <a:pt x="2284662" y="629018"/>
                  <a:pt x="2283350" y="634646"/>
                </a:cubicBezTo>
                <a:cubicBezTo>
                  <a:pt x="2283392" y="665981"/>
                  <a:pt x="2280942" y="696872"/>
                  <a:pt x="2275883" y="727122"/>
                </a:cubicBezTo>
                <a:lnTo>
                  <a:pt x="2275345" y="733798"/>
                </a:lnTo>
                <a:cubicBezTo>
                  <a:pt x="2275175" y="733803"/>
                  <a:pt x="2275007" y="733808"/>
                  <a:pt x="2274839" y="733861"/>
                </a:cubicBezTo>
                <a:cubicBezTo>
                  <a:pt x="2224564" y="1086726"/>
                  <a:pt x="1943525" y="1367503"/>
                  <a:pt x="1584673" y="1426902"/>
                </a:cubicBezTo>
                <a:lnTo>
                  <a:pt x="1584557" y="1428050"/>
                </a:lnTo>
                <a:cubicBezTo>
                  <a:pt x="1579247" y="1429061"/>
                  <a:pt x="1573918" y="1430009"/>
                  <a:pt x="1568341" y="1429590"/>
                </a:cubicBezTo>
                <a:cubicBezTo>
                  <a:pt x="1537169" y="1435144"/>
                  <a:pt x="1505289" y="1438125"/>
                  <a:pt x="1472914" y="1438652"/>
                </a:cubicBezTo>
                <a:lnTo>
                  <a:pt x="1455796" y="1440278"/>
                </a:lnTo>
                <a:lnTo>
                  <a:pt x="1455770" y="1439783"/>
                </a:lnTo>
                <a:lnTo>
                  <a:pt x="1455271" y="1439816"/>
                </a:lnTo>
                <a:cubicBezTo>
                  <a:pt x="1454705" y="1436014"/>
                  <a:pt x="1454678" y="1432198"/>
                  <a:pt x="1454678" y="1428376"/>
                </a:cubicBezTo>
                <a:cubicBezTo>
                  <a:pt x="1454678" y="1422694"/>
                  <a:pt x="1454736" y="1417025"/>
                  <a:pt x="1456048" y="1411395"/>
                </a:cubicBezTo>
                <a:cubicBezTo>
                  <a:pt x="1456006" y="1380067"/>
                  <a:pt x="1458456" y="1349182"/>
                  <a:pt x="1463513" y="1318938"/>
                </a:cubicBezTo>
                <a:lnTo>
                  <a:pt x="1464053" y="1312248"/>
                </a:lnTo>
                <a:cubicBezTo>
                  <a:pt x="1464221" y="1312243"/>
                  <a:pt x="1464391" y="1312238"/>
                  <a:pt x="1464558" y="1312185"/>
                </a:cubicBezTo>
                <a:cubicBezTo>
                  <a:pt x="1514835" y="959319"/>
                  <a:pt x="1795874" y="678542"/>
                  <a:pt x="2154724" y="619144"/>
                </a:cubicBezTo>
                <a:lnTo>
                  <a:pt x="2154841" y="617996"/>
                </a:lnTo>
                <a:cubicBezTo>
                  <a:pt x="2160150" y="616986"/>
                  <a:pt x="2165478" y="616038"/>
                  <a:pt x="2171054" y="616457"/>
                </a:cubicBezTo>
                <a:cubicBezTo>
                  <a:pt x="2202237" y="610900"/>
                  <a:pt x="2234130" y="607919"/>
                  <a:pt x="2266515" y="607392"/>
                </a:cubicBezTo>
                <a:close/>
                <a:moveTo>
                  <a:pt x="614203" y="605769"/>
                </a:moveTo>
                <a:lnTo>
                  <a:pt x="631290" y="607392"/>
                </a:lnTo>
                <a:cubicBezTo>
                  <a:pt x="663676" y="607919"/>
                  <a:pt x="695568" y="610900"/>
                  <a:pt x="726752" y="616457"/>
                </a:cubicBezTo>
                <a:cubicBezTo>
                  <a:pt x="732328" y="616038"/>
                  <a:pt x="737656" y="616986"/>
                  <a:pt x="742964" y="617996"/>
                </a:cubicBezTo>
                <a:lnTo>
                  <a:pt x="743081" y="619144"/>
                </a:lnTo>
                <a:cubicBezTo>
                  <a:pt x="1101932" y="678542"/>
                  <a:pt x="1382971" y="959319"/>
                  <a:pt x="1433247" y="1312185"/>
                </a:cubicBezTo>
                <a:cubicBezTo>
                  <a:pt x="1433415" y="1312238"/>
                  <a:pt x="1433584" y="1312243"/>
                  <a:pt x="1433753" y="1312248"/>
                </a:cubicBezTo>
                <a:lnTo>
                  <a:pt x="1434293" y="1318938"/>
                </a:lnTo>
                <a:cubicBezTo>
                  <a:pt x="1439350" y="1349182"/>
                  <a:pt x="1441799" y="1380067"/>
                  <a:pt x="1441757" y="1411395"/>
                </a:cubicBezTo>
                <a:cubicBezTo>
                  <a:pt x="1443069" y="1417025"/>
                  <a:pt x="1443128" y="1422694"/>
                  <a:pt x="1443128" y="1428376"/>
                </a:cubicBezTo>
                <a:cubicBezTo>
                  <a:pt x="1443128" y="1432198"/>
                  <a:pt x="1443101" y="1436014"/>
                  <a:pt x="1442535" y="1439816"/>
                </a:cubicBezTo>
                <a:lnTo>
                  <a:pt x="1442036" y="1439783"/>
                </a:lnTo>
                <a:lnTo>
                  <a:pt x="1442010" y="1440278"/>
                </a:lnTo>
                <a:lnTo>
                  <a:pt x="1424891" y="1438652"/>
                </a:lnTo>
                <a:cubicBezTo>
                  <a:pt x="1392517" y="1438125"/>
                  <a:pt x="1360637" y="1435144"/>
                  <a:pt x="1329465" y="1429590"/>
                </a:cubicBezTo>
                <a:cubicBezTo>
                  <a:pt x="1323888" y="1430009"/>
                  <a:pt x="1318559" y="1429061"/>
                  <a:pt x="1313248" y="1428050"/>
                </a:cubicBezTo>
                <a:lnTo>
                  <a:pt x="1313132" y="1426902"/>
                </a:lnTo>
                <a:cubicBezTo>
                  <a:pt x="954281" y="1367503"/>
                  <a:pt x="673242" y="1086726"/>
                  <a:pt x="622966" y="733861"/>
                </a:cubicBezTo>
                <a:cubicBezTo>
                  <a:pt x="622799" y="733808"/>
                  <a:pt x="622630" y="733803"/>
                  <a:pt x="622461" y="733798"/>
                </a:cubicBezTo>
                <a:lnTo>
                  <a:pt x="621923" y="727122"/>
                </a:lnTo>
                <a:cubicBezTo>
                  <a:pt x="616864" y="696872"/>
                  <a:pt x="614413" y="665981"/>
                  <a:pt x="614455" y="634646"/>
                </a:cubicBezTo>
                <a:cubicBezTo>
                  <a:pt x="613143" y="629018"/>
                  <a:pt x="613085" y="623351"/>
                  <a:pt x="613085" y="617670"/>
                </a:cubicBezTo>
                <a:lnTo>
                  <a:pt x="613679" y="606230"/>
                </a:lnTo>
                <a:lnTo>
                  <a:pt x="614177" y="606263"/>
                </a:lnTo>
                <a:close/>
                <a:moveTo>
                  <a:pt x="7360056" y="605769"/>
                </a:moveTo>
                <a:lnTo>
                  <a:pt x="7360082" y="606263"/>
                </a:lnTo>
                <a:lnTo>
                  <a:pt x="7360580" y="606230"/>
                </a:lnTo>
                <a:lnTo>
                  <a:pt x="7361174" y="617670"/>
                </a:lnTo>
                <a:cubicBezTo>
                  <a:pt x="7361174" y="623351"/>
                  <a:pt x="7361116" y="629018"/>
                  <a:pt x="7359804" y="634646"/>
                </a:cubicBezTo>
                <a:cubicBezTo>
                  <a:pt x="7359846" y="665981"/>
                  <a:pt x="7357395" y="696872"/>
                  <a:pt x="7352337" y="727122"/>
                </a:cubicBezTo>
                <a:lnTo>
                  <a:pt x="7351798" y="733798"/>
                </a:lnTo>
                <a:cubicBezTo>
                  <a:pt x="7351629" y="733803"/>
                  <a:pt x="7351460" y="733808"/>
                  <a:pt x="7351293" y="733861"/>
                </a:cubicBezTo>
                <a:cubicBezTo>
                  <a:pt x="7301017" y="1086726"/>
                  <a:pt x="7019978" y="1367503"/>
                  <a:pt x="6661127" y="1426902"/>
                </a:cubicBezTo>
                <a:lnTo>
                  <a:pt x="6661011" y="1428050"/>
                </a:lnTo>
                <a:cubicBezTo>
                  <a:pt x="6655700" y="1429061"/>
                  <a:pt x="6650371" y="1430009"/>
                  <a:pt x="6644794" y="1429590"/>
                </a:cubicBezTo>
                <a:cubicBezTo>
                  <a:pt x="6613622" y="1435144"/>
                  <a:pt x="6581742" y="1438125"/>
                  <a:pt x="6549368" y="1438652"/>
                </a:cubicBezTo>
                <a:lnTo>
                  <a:pt x="6532249" y="1440278"/>
                </a:lnTo>
                <a:lnTo>
                  <a:pt x="6532223" y="1439783"/>
                </a:lnTo>
                <a:lnTo>
                  <a:pt x="6531724" y="1439816"/>
                </a:lnTo>
                <a:cubicBezTo>
                  <a:pt x="6531158" y="1436014"/>
                  <a:pt x="6531131" y="1432198"/>
                  <a:pt x="6531131" y="1428376"/>
                </a:cubicBezTo>
                <a:cubicBezTo>
                  <a:pt x="6531131" y="1422694"/>
                  <a:pt x="6531190" y="1417025"/>
                  <a:pt x="6532502" y="1411395"/>
                </a:cubicBezTo>
                <a:cubicBezTo>
                  <a:pt x="6532460" y="1380067"/>
                  <a:pt x="6534909" y="1349182"/>
                  <a:pt x="6539966" y="1318938"/>
                </a:cubicBezTo>
                <a:lnTo>
                  <a:pt x="6540506" y="1312248"/>
                </a:lnTo>
                <a:cubicBezTo>
                  <a:pt x="6540675" y="1312243"/>
                  <a:pt x="6540844" y="1312238"/>
                  <a:pt x="6541012" y="1312185"/>
                </a:cubicBezTo>
                <a:cubicBezTo>
                  <a:pt x="6591288" y="959319"/>
                  <a:pt x="6872327" y="678542"/>
                  <a:pt x="7231178" y="619144"/>
                </a:cubicBezTo>
                <a:lnTo>
                  <a:pt x="7231295" y="617996"/>
                </a:lnTo>
                <a:cubicBezTo>
                  <a:pt x="7236603" y="616986"/>
                  <a:pt x="7241931" y="616038"/>
                  <a:pt x="7247507" y="616457"/>
                </a:cubicBezTo>
                <a:cubicBezTo>
                  <a:pt x="7278691" y="610900"/>
                  <a:pt x="7310583" y="607919"/>
                  <a:pt x="7342969" y="607392"/>
                </a:cubicBezTo>
                <a:close/>
                <a:moveTo>
                  <a:pt x="591452" y="605769"/>
                </a:moveTo>
                <a:lnTo>
                  <a:pt x="591478" y="606263"/>
                </a:lnTo>
                <a:lnTo>
                  <a:pt x="591976" y="606230"/>
                </a:lnTo>
                <a:lnTo>
                  <a:pt x="592570" y="617670"/>
                </a:lnTo>
                <a:cubicBezTo>
                  <a:pt x="592570" y="623351"/>
                  <a:pt x="592511" y="629018"/>
                  <a:pt x="591199" y="634646"/>
                </a:cubicBezTo>
                <a:cubicBezTo>
                  <a:pt x="591242" y="665981"/>
                  <a:pt x="588791" y="696872"/>
                  <a:pt x="583732" y="727122"/>
                </a:cubicBezTo>
                <a:lnTo>
                  <a:pt x="583194" y="733798"/>
                </a:lnTo>
                <a:cubicBezTo>
                  <a:pt x="583024" y="733803"/>
                  <a:pt x="582856" y="733808"/>
                  <a:pt x="582689" y="733861"/>
                </a:cubicBezTo>
                <a:cubicBezTo>
                  <a:pt x="537576" y="1050490"/>
                  <a:pt x="306662" y="1309076"/>
                  <a:pt x="0" y="1400276"/>
                </a:cubicBezTo>
                <a:lnTo>
                  <a:pt x="0" y="1267938"/>
                </a:lnTo>
                <a:cubicBezTo>
                  <a:pt x="229298" y="1185101"/>
                  <a:pt x="402181" y="989705"/>
                  <a:pt x="449203" y="750600"/>
                </a:cubicBezTo>
                <a:cubicBezTo>
                  <a:pt x="258971" y="791484"/>
                  <a:pt x="97576" y="906749"/>
                  <a:pt x="0" y="1064489"/>
                </a:cubicBezTo>
                <a:lnTo>
                  <a:pt x="0" y="857695"/>
                </a:lnTo>
                <a:cubicBezTo>
                  <a:pt x="121484" y="734788"/>
                  <a:pt x="282199" y="649000"/>
                  <a:pt x="462573" y="619144"/>
                </a:cubicBezTo>
                <a:lnTo>
                  <a:pt x="462690" y="617996"/>
                </a:lnTo>
                <a:cubicBezTo>
                  <a:pt x="467999" y="616986"/>
                  <a:pt x="473327" y="616038"/>
                  <a:pt x="478903" y="616457"/>
                </a:cubicBezTo>
                <a:cubicBezTo>
                  <a:pt x="510086" y="610900"/>
                  <a:pt x="541979" y="607919"/>
                  <a:pt x="574365" y="607392"/>
                </a:cubicBezTo>
                <a:close/>
                <a:moveTo>
                  <a:pt x="11969013" y="0"/>
                </a:moveTo>
                <a:lnTo>
                  <a:pt x="12180097" y="0"/>
                </a:lnTo>
                <a:cubicBezTo>
                  <a:pt x="12184579" y="2797"/>
                  <a:pt x="12188307" y="6390"/>
                  <a:pt x="12192000" y="10016"/>
                </a:cubicBezTo>
                <a:lnTo>
                  <a:pt x="12192000" y="210008"/>
                </a:lnTo>
                <a:cubicBezTo>
                  <a:pt x="12135666" y="124006"/>
                  <a:pt x="12059786" y="51396"/>
                  <a:pt x="11969013" y="0"/>
                </a:cubicBezTo>
                <a:close/>
                <a:moveTo>
                  <a:pt x="11640695" y="0"/>
                </a:moveTo>
                <a:lnTo>
                  <a:pt x="11775234" y="0"/>
                </a:lnTo>
                <a:cubicBezTo>
                  <a:pt x="11842228" y="193636"/>
                  <a:pt x="11995970" y="348667"/>
                  <a:pt x="12192000" y="421829"/>
                </a:cubicBezTo>
                <a:lnTo>
                  <a:pt x="12192000" y="553832"/>
                </a:lnTo>
                <a:cubicBezTo>
                  <a:pt x="11924422" y="471599"/>
                  <a:pt x="11715712" y="262771"/>
                  <a:pt x="11640695" y="0"/>
                </a:cubicBezTo>
                <a:close/>
                <a:moveTo>
                  <a:pt x="11023379" y="0"/>
                </a:moveTo>
                <a:lnTo>
                  <a:pt x="11232088" y="0"/>
                </a:lnTo>
                <a:cubicBezTo>
                  <a:pt x="11066618" y="98005"/>
                  <a:pt x="10947209" y="260867"/>
                  <a:pt x="10909358" y="451830"/>
                </a:cubicBezTo>
                <a:cubicBezTo>
                  <a:pt x="11153410" y="399791"/>
                  <a:pt x="11350000" y="226290"/>
                  <a:pt x="11427896" y="0"/>
                </a:cubicBezTo>
                <a:lnTo>
                  <a:pt x="11561912" y="0"/>
                </a:lnTo>
                <a:cubicBezTo>
                  <a:pt x="11477134" y="299826"/>
                  <a:pt x="11217862" y="529393"/>
                  <a:pt x="10895987" y="582253"/>
                </a:cubicBezTo>
                <a:lnTo>
                  <a:pt x="10895871" y="583392"/>
                </a:lnTo>
                <a:cubicBezTo>
                  <a:pt x="10890560" y="584395"/>
                  <a:pt x="10885231" y="585336"/>
                  <a:pt x="10879654" y="584920"/>
                </a:cubicBezTo>
                <a:cubicBezTo>
                  <a:pt x="10848482" y="590430"/>
                  <a:pt x="10816602" y="593388"/>
                  <a:pt x="10784227" y="593911"/>
                </a:cubicBezTo>
                <a:lnTo>
                  <a:pt x="10767109" y="595524"/>
                </a:lnTo>
                <a:lnTo>
                  <a:pt x="10767083" y="595033"/>
                </a:lnTo>
                <a:lnTo>
                  <a:pt x="10766584" y="595066"/>
                </a:lnTo>
                <a:cubicBezTo>
                  <a:pt x="10766018" y="591293"/>
                  <a:pt x="10765991" y="587507"/>
                  <a:pt x="10765991" y="583715"/>
                </a:cubicBezTo>
                <a:cubicBezTo>
                  <a:pt x="10765991" y="578078"/>
                  <a:pt x="10766050" y="572454"/>
                  <a:pt x="10767362" y="566868"/>
                </a:cubicBezTo>
                <a:cubicBezTo>
                  <a:pt x="10767319" y="535786"/>
                  <a:pt x="10769769" y="505143"/>
                  <a:pt x="10774826" y="475137"/>
                </a:cubicBezTo>
                <a:lnTo>
                  <a:pt x="10775366" y="468500"/>
                </a:lnTo>
                <a:cubicBezTo>
                  <a:pt x="10775535" y="468495"/>
                  <a:pt x="10775704" y="468490"/>
                  <a:pt x="10775872" y="468437"/>
                </a:cubicBezTo>
                <a:cubicBezTo>
                  <a:pt x="10802174" y="285283"/>
                  <a:pt x="10891635" y="121704"/>
                  <a:pt x="11023379" y="0"/>
                </a:cubicBezTo>
                <a:close/>
                <a:moveTo>
                  <a:pt x="9949555" y="0"/>
                </a:moveTo>
                <a:lnTo>
                  <a:pt x="10083571" y="0"/>
                </a:lnTo>
                <a:cubicBezTo>
                  <a:pt x="10161467" y="226290"/>
                  <a:pt x="10358057" y="399791"/>
                  <a:pt x="10602109" y="451830"/>
                </a:cubicBezTo>
                <a:cubicBezTo>
                  <a:pt x="10564258" y="260867"/>
                  <a:pt x="10444849" y="98005"/>
                  <a:pt x="10279379" y="0"/>
                </a:cubicBezTo>
                <a:lnTo>
                  <a:pt x="10488089" y="0"/>
                </a:lnTo>
                <a:cubicBezTo>
                  <a:pt x="10619833" y="121704"/>
                  <a:pt x="10709293" y="285283"/>
                  <a:pt x="10735596" y="468437"/>
                </a:cubicBezTo>
                <a:cubicBezTo>
                  <a:pt x="10735763" y="468490"/>
                  <a:pt x="10735932" y="468495"/>
                  <a:pt x="10736101" y="468500"/>
                </a:cubicBezTo>
                <a:lnTo>
                  <a:pt x="10736641" y="475137"/>
                </a:lnTo>
                <a:cubicBezTo>
                  <a:pt x="10741698" y="505143"/>
                  <a:pt x="10744148" y="535786"/>
                  <a:pt x="10744105" y="566868"/>
                </a:cubicBezTo>
                <a:cubicBezTo>
                  <a:pt x="10745417" y="572454"/>
                  <a:pt x="10745476" y="578078"/>
                  <a:pt x="10745476" y="583715"/>
                </a:cubicBezTo>
                <a:cubicBezTo>
                  <a:pt x="10745476" y="587507"/>
                  <a:pt x="10745449" y="591293"/>
                  <a:pt x="10744883" y="595066"/>
                </a:cubicBezTo>
                <a:lnTo>
                  <a:pt x="10744384" y="595033"/>
                </a:lnTo>
                <a:lnTo>
                  <a:pt x="10744358" y="595524"/>
                </a:lnTo>
                <a:lnTo>
                  <a:pt x="10727240" y="593911"/>
                </a:lnTo>
                <a:cubicBezTo>
                  <a:pt x="10694865" y="593388"/>
                  <a:pt x="10662985" y="590430"/>
                  <a:pt x="10631813" y="584920"/>
                </a:cubicBezTo>
                <a:cubicBezTo>
                  <a:pt x="10626236" y="585336"/>
                  <a:pt x="10620907" y="584395"/>
                  <a:pt x="10615596" y="583392"/>
                </a:cubicBezTo>
                <a:lnTo>
                  <a:pt x="10615480" y="582253"/>
                </a:lnTo>
                <a:cubicBezTo>
                  <a:pt x="10293605" y="529393"/>
                  <a:pt x="10034333" y="299826"/>
                  <a:pt x="9949555" y="0"/>
                </a:cubicBezTo>
                <a:close/>
                <a:moveTo>
                  <a:pt x="9331225" y="0"/>
                </a:moveTo>
                <a:lnTo>
                  <a:pt x="9539935" y="0"/>
                </a:lnTo>
                <a:cubicBezTo>
                  <a:pt x="9374465" y="98005"/>
                  <a:pt x="9255056" y="260867"/>
                  <a:pt x="9217205" y="451830"/>
                </a:cubicBezTo>
                <a:cubicBezTo>
                  <a:pt x="9461257" y="399791"/>
                  <a:pt x="9657847" y="226290"/>
                  <a:pt x="9735743" y="0"/>
                </a:cubicBezTo>
                <a:lnTo>
                  <a:pt x="9869759" y="0"/>
                </a:lnTo>
                <a:cubicBezTo>
                  <a:pt x="9784981" y="299826"/>
                  <a:pt x="9525709" y="529393"/>
                  <a:pt x="9203834" y="582253"/>
                </a:cubicBezTo>
                <a:lnTo>
                  <a:pt x="9203718" y="583392"/>
                </a:lnTo>
                <a:cubicBezTo>
                  <a:pt x="9198407" y="584395"/>
                  <a:pt x="9193078" y="585336"/>
                  <a:pt x="9187501" y="584920"/>
                </a:cubicBezTo>
                <a:cubicBezTo>
                  <a:pt x="9156329" y="590430"/>
                  <a:pt x="9124449" y="593388"/>
                  <a:pt x="9092074" y="593911"/>
                </a:cubicBezTo>
                <a:lnTo>
                  <a:pt x="9074956" y="595524"/>
                </a:lnTo>
                <a:lnTo>
                  <a:pt x="9074930" y="595033"/>
                </a:lnTo>
                <a:lnTo>
                  <a:pt x="9074431" y="595066"/>
                </a:lnTo>
                <a:cubicBezTo>
                  <a:pt x="9073865" y="591293"/>
                  <a:pt x="9073838" y="587507"/>
                  <a:pt x="9073838" y="583715"/>
                </a:cubicBezTo>
                <a:cubicBezTo>
                  <a:pt x="9073838" y="578078"/>
                  <a:pt x="9073897" y="572454"/>
                  <a:pt x="9075209" y="566868"/>
                </a:cubicBezTo>
                <a:cubicBezTo>
                  <a:pt x="9075166" y="535786"/>
                  <a:pt x="9077616" y="505143"/>
                  <a:pt x="9082673" y="475137"/>
                </a:cubicBezTo>
                <a:lnTo>
                  <a:pt x="9083213" y="468500"/>
                </a:lnTo>
                <a:cubicBezTo>
                  <a:pt x="9083382" y="468495"/>
                  <a:pt x="9083551" y="468490"/>
                  <a:pt x="9083718" y="468437"/>
                </a:cubicBezTo>
                <a:cubicBezTo>
                  <a:pt x="9110021" y="285283"/>
                  <a:pt x="9199481" y="121704"/>
                  <a:pt x="9331225" y="0"/>
                </a:cubicBezTo>
                <a:close/>
                <a:moveTo>
                  <a:pt x="8257405" y="0"/>
                </a:moveTo>
                <a:lnTo>
                  <a:pt x="8391420" y="0"/>
                </a:lnTo>
                <a:cubicBezTo>
                  <a:pt x="8469316" y="226290"/>
                  <a:pt x="8665906" y="399791"/>
                  <a:pt x="8909958" y="451830"/>
                </a:cubicBezTo>
                <a:cubicBezTo>
                  <a:pt x="8872107" y="260867"/>
                  <a:pt x="8752698" y="98005"/>
                  <a:pt x="8587228" y="0"/>
                </a:cubicBezTo>
                <a:lnTo>
                  <a:pt x="8795937" y="0"/>
                </a:lnTo>
                <a:cubicBezTo>
                  <a:pt x="8927681" y="121704"/>
                  <a:pt x="9017142" y="285283"/>
                  <a:pt x="9043444" y="468437"/>
                </a:cubicBezTo>
                <a:cubicBezTo>
                  <a:pt x="9043612" y="468490"/>
                  <a:pt x="9043781" y="468495"/>
                  <a:pt x="9043950" y="468500"/>
                </a:cubicBezTo>
                <a:lnTo>
                  <a:pt x="9044490" y="475137"/>
                </a:lnTo>
                <a:cubicBezTo>
                  <a:pt x="9049547" y="505143"/>
                  <a:pt x="9051997" y="535786"/>
                  <a:pt x="9051954" y="566868"/>
                </a:cubicBezTo>
                <a:cubicBezTo>
                  <a:pt x="9053266" y="572454"/>
                  <a:pt x="9053325" y="578078"/>
                  <a:pt x="9053325" y="583715"/>
                </a:cubicBezTo>
                <a:cubicBezTo>
                  <a:pt x="9053325" y="587507"/>
                  <a:pt x="9053298" y="591293"/>
                  <a:pt x="9052732" y="595066"/>
                </a:cubicBezTo>
                <a:lnTo>
                  <a:pt x="9052233" y="595033"/>
                </a:lnTo>
                <a:lnTo>
                  <a:pt x="9052207" y="595524"/>
                </a:lnTo>
                <a:lnTo>
                  <a:pt x="9035089" y="593911"/>
                </a:lnTo>
                <a:cubicBezTo>
                  <a:pt x="9002714" y="593388"/>
                  <a:pt x="8970834" y="590430"/>
                  <a:pt x="8939662" y="584920"/>
                </a:cubicBezTo>
                <a:cubicBezTo>
                  <a:pt x="8934085" y="585336"/>
                  <a:pt x="8928756" y="584395"/>
                  <a:pt x="8923445" y="583392"/>
                </a:cubicBezTo>
                <a:lnTo>
                  <a:pt x="8923329" y="582253"/>
                </a:lnTo>
                <a:cubicBezTo>
                  <a:pt x="8601454" y="529393"/>
                  <a:pt x="8342182" y="299826"/>
                  <a:pt x="8257405" y="0"/>
                </a:cubicBezTo>
                <a:close/>
                <a:moveTo>
                  <a:pt x="7639075" y="0"/>
                </a:moveTo>
                <a:lnTo>
                  <a:pt x="7847784" y="0"/>
                </a:lnTo>
                <a:cubicBezTo>
                  <a:pt x="7682314" y="98005"/>
                  <a:pt x="7562905" y="260867"/>
                  <a:pt x="7525054" y="451830"/>
                </a:cubicBezTo>
                <a:cubicBezTo>
                  <a:pt x="7769107" y="399791"/>
                  <a:pt x="7965696" y="226290"/>
                  <a:pt x="8043592" y="0"/>
                </a:cubicBezTo>
                <a:lnTo>
                  <a:pt x="8177609" y="0"/>
                </a:lnTo>
                <a:cubicBezTo>
                  <a:pt x="8092830" y="299826"/>
                  <a:pt x="7833558" y="529393"/>
                  <a:pt x="7511683" y="582253"/>
                </a:cubicBezTo>
                <a:lnTo>
                  <a:pt x="7511567" y="583392"/>
                </a:lnTo>
                <a:cubicBezTo>
                  <a:pt x="7506256" y="584395"/>
                  <a:pt x="7500927" y="585336"/>
                  <a:pt x="7495350" y="584920"/>
                </a:cubicBezTo>
                <a:cubicBezTo>
                  <a:pt x="7464178" y="590430"/>
                  <a:pt x="7432298" y="593388"/>
                  <a:pt x="7399924" y="593911"/>
                </a:cubicBezTo>
                <a:lnTo>
                  <a:pt x="7382805" y="595524"/>
                </a:lnTo>
                <a:lnTo>
                  <a:pt x="7382779" y="595033"/>
                </a:lnTo>
                <a:lnTo>
                  <a:pt x="7382280" y="595066"/>
                </a:lnTo>
                <a:cubicBezTo>
                  <a:pt x="7381714" y="591293"/>
                  <a:pt x="7381687" y="587507"/>
                  <a:pt x="7381687" y="583715"/>
                </a:cubicBezTo>
                <a:cubicBezTo>
                  <a:pt x="7381687" y="578078"/>
                  <a:pt x="7381746" y="572454"/>
                  <a:pt x="7383058" y="566868"/>
                </a:cubicBezTo>
                <a:cubicBezTo>
                  <a:pt x="7383016" y="535786"/>
                  <a:pt x="7385465" y="505143"/>
                  <a:pt x="7390522" y="475137"/>
                </a:cubicBezTo>
                <a:lnTo>
                  <a:pt x="7391062" y="468500"/>
                </a:lnTo>
                <a:cubicBezTo>
                  <a:pt x="7391231" y="468495"/>
                  <a:pt x="7391400" y="468490"/>
                  <a:pt x="7391568" y="468437"/>
                </a:cubicBezTo>
                <a:cubicBezTo>
                  <a:pt x="7417870" y="285283"/>
                  <a:pt x="7507331" y="121703"/>
                  <a:pt x="7639075" y="0"/>
                </a:cubicBezTo>
                <a:close/>
                <a:moveTo>
                  <a:pt x="6565254" y="0"/>
                </a:moveTo>
                <a:lnTo>
                  <a:pt x="6699270" y="0"/>
                </a:lnTo>
                <a:cubicBezTo>
                  <a:pt x="6777166" y="226290"/>
                  <a:pt x="6973755" y="399791"/>
                  <a:pt x="7217807" y="451830"/>
                </a:cubicBezTo>
                <a:cubicBezTo>
                  <a:pt x="7179956" y="260867"/>
                  <a:pt x="7060547" y="98005"/>
                  <a:pt x="6895077" y="0"/>
                </a:cubicBezTo>
                <a:lnTo>
                  <a:pt x="7103787" y="0"/>
                </a:lnTo>
                <a:cubicBezTo>
                  <a:pt x="7235531" y="121704"/>
                  <a:pt x="7324992" y="285283"/>
                  <a:pt x="7351294" y="468437"/>
                </a:cubicBezTo>
                <a:cubicBezTo>
                  <a:pt x="7351461" y="468490"/>
                  <a:pt x="7351631" y="468495"/>
                  <a:pt x="7351799" y="468500"/>
                </a:cubicBezTo>
                <a:lnTo>
                  <a:pt x="7352340" y="475137"/>
                </a:lnTo>
                <a:cubicBezTo>
                  <a:pt x="7357396" y="505143"/>
                  <a:pt x="7359846" y="535786"/>
                  <a:pt x="7359804" y="566868"/>
                </a:cubicBezTo>
                <a:cubicBezTo>
                  <a:pt x="7361116" y="572454"/>
                  <a:pt x="7361174" y="578078"/>
                  <a:pt x="7361174" y="583715"/>
                </a:cubicBezTo>
                <a:cubicBezTo>
                  <a:pt x="7361174" y="587507"/>
                  <a:pt x="7361147" y="591293"/>
                  <a:pt x="7360581" y="595066"/>
                </a:cubicBezTo>
                <a:lnTo>
                  <a:pt x="7360082" y="595033"/>
                </a:lnTo>
                <a:lnTo>
                  <a:pt x="7360056" y="595524"/>
                </a:lnTo>
                <a:lnTo>
                  <a:pt x="7342938" y="593911"/>
                </a:lnTo>
                <a:cubicBezTo>
                  <a:pt x="7310564" y="593388"/>
                  <a:pt x="7278683" y="590430"/>
                  <a:pt x="7247511" y="584920"/>
                </a:cubicBezTo>
                <a:cubicBezTo>
                  <a:pt x="7241934" y="585336"/>
                  <a:pt x="7236605" y="584395"/>
                  <a:pt x="7231295" y="583392"/>
                </a:cubicBezTo>
                <a:lnTo>
                  <a:pt x="7231179" y="582253"/>
                </a:lnTo>
                <a:cubicBezTo>
                  <a:pt x="6909304" y="529393"/>
                  <a:pt x="6650032" y="299826"/>
                  <a:pt x="6565254" y="0"/>
                </a:cubicBezTo>
                <a:close/>
                <a:moveTo>
                  <a:pt x="5946924" y="0"/>
                </a:moveTo>
                <a:lnTo>
                  <a:pt x="6155633" y="0"/>
                </a:lnTo>
                <a:cubicBezTo>
                  <a:pt x="5990163" y="98005"/>
                  <a:pt x="5870754" y="260867"/>
                  <a:pt x="5832903" y="451830"/>
                </a:cubicBezTo>
                <a:cubicBezTo>
                  <a:pt x="6076956" y="399791"/>
                  <a:pt x="6273545" y="226290"/>
                  <a:pt x="6351441" y="0"/>
                </a:cubicBezTo>
                <a:lnTo>
                  <a:pt x="6485457" y="0"/>
                </a:lnTo>
                <a:cubicBezTo>
                  <a:pt x="6400679" y="299826"/>
                  <a:pt x="6141407" y="529393"/>
                  <a:pt x="5819531" y="582253"/>
                </a:cubicBezTo>
                <a:lnTo>
                  <a:pt x="5819415" y="583392"/>
                </a:lnTo>
                <a:cubicBezTo>
                  <a:pt x="5814105" y="584395"/>
                  <a:pt x="5808776" y="585336"/>
                  <a:pt x="5803199" y="584920"/>
                </a:cubicBezTo>
                <a:cubicBezTo>
                  <a:pt x="5772027" y="590430"/>
                  <a:pt x="5740146" y="593388"/>
                  <a:pt x="5707772" y="593911"/>
                </a:cubicBezTo>
                <a:lnTo>
                  <a:pt x="5690654" y="595524"/>
                </a:lnTo>
                <a:lnTo>
                  <a:pt x="5690628" y="595033"/>
                </a:lnTo>
                <a:lnTo>
                  <a:pt x="5690129" y="595066"/>
                </a:lnTo>
                <a:cubicBezTo>
                  <a:pt x="5689563" y="591293"/>
                  <a:pt x="5689536" y="587507"/>
                  <a:pt x="5689536" y="583715"/>
                </a:cubicBezTo>
                <a:cubicBezTo>
                  <a:pt x="5689536" y="578078"/>
                  <a:pt x="5689594" y="572454"/>
                  <a:pt x="5690906" y="566868"/>
                </a:cubicBezTo>
                <a:cubicBezTo>
                  <a:pt x="5690864" y="535786"/>
                  <a:pt x="5693314" y="505143"/>
                  <a:pt x="5698370" y="475137"/>
                </a:cubicBezTo>
                <a:lnTo>
                  <a:pt x="5698911" y="468500"/>
                </a:lnTo>
                <a:cubicBezTo>
                  <a:pt x="5699079" y="468495"/>
                  <a:pt x="5699249" y="468490"/>
                  <a:pt x="5699416" y="468437"/>
                </a:cubicBezTo>
                <a:cubicBezTo>
                  <a:pt x="5725719" y="285283"/>
                  <a:pt x="5815180" y="121704"/>
                  <a:pt x="5946924" y="0"/>
                </a:cubicBezTo>
                <a:close/>
                <a:moveTo>
                  <a:pt x="4873102" y="0"/>
                </a:moveTo>
                <a:lnTo>
                  <a:pt x="5007119" y="0"/>
                </a:lnTo>
                <a:cubicBezTo>
                  <a:pt x="5085015" y="226291"/>
                  <a:pt x="5281604" y="399791"/>
                  <a:pt x="5525656" y="451830"/>
                </a:cubicBezTo>
                <a:cubicBezTo>
                  <a:pt x="5487805" y="260867"/>
                  <a:pt x="5368397" y="98005"/>
                  <a:pt x="5202927" y="0"/>
                </a:cubicBezTo>
                <a:lnTo>
                  <a:pt x="5411635" y="0"/>
                </a:lnTo>
                <a:cubicBezTo>
                  <a:pt x="5543380" y="121703"/>
                  <a:pt x="5632840" y="285283"/>
                  <a:pt x="5659142" y="468437"/>
                </a:cubicBezTo>
                <a:cubicBezTo>
                  <a:pt x="5659310" y="468490"/>
                  <a:pt x="5659479" y="468495"/>
                  <a:pt x="5659648" y="468499"/>
                </a:cubicBezTo>
                <a:lnTo>
                  <a:pt x="5660188" y="475137"/>
                </a:lnTo>
                <a:cubicBezTo>
                  <a:pt x="5665245" y="505143"/>
                  <a:pt x="5667694" y="535786"/>
                  <a:pt x="5667652" y="566868"/>
                </a:cubicBezTo>
                <a:cubicBezTo>
                  <a:pt x="5668964" y="572454"/>
                  <a:pt x="5669023" y="578078"/>
                  <a:pt x="5669023" y="583715"/>
                </a:cubicBezTo>
                <a:cubicBezTo>
                  <a:pt x="5669023" y="587508"/>
                  <a:pt x="5668996" y="591293"/>
                  <a:pt x="5668430" y="595066"/>
                </a:cubicBezTo>
                <a:lnTo>
                  <a:pt x="5667931" y="595033"/>
                </a:lnTo>
                <a:lnTo>
                  <a:pt x="5667905" y="595524"/>
                </a:lnTo>
                <a:lnTo>
                  <a:pt x="5650786" y="593911"/>
                </a:lnTo>
                <a:cubicBezTo>
                  <a:pt x="5618412" y="593388"/>
                  <a:pt x="5586532" y="590430"/>
                  <a:pt x="5555360" y="584920"/>
                </a:cubicBezTo>
                <a:cubicBezTo>
                  <a:pt x="5549783" y="585336"/>
                  <a:pt x="5544454" y="584395"/>
                  <a:pt x="5539143" y="583392"/>
                </a:cubicBezTo>
                <a:lnTo>
                  <a:pt x="5539027" y="582253"/>
                </a:lnTo>
                <a:cubicBezTo>
                  <a:pt x="5217153" y="529393"/>
                  <a:pt x="4957881" y="299826"/>
                  <a:pt x="4873102" y="0"/>
                </a:cubicBezTo>
                <a:close/>
                <a:moveTo>
                  <a:pt x="4254773" y="0"/>
                </a:moveTo>
                <a:lnTo>
                  <a:pt x="4463482" y="0"/>
                </a:lnTo>
                <a:cubicBezTo>
                  <a:pt x="4298012" y="98005"/>
                  <a:pt x="4178603" y="260867"/>
                  <a:pt x="4140752" y="451830"/>
                </a:cubicBezTo>
                <a:cubicBezTo>
                  <a:pt x="4384804" y="399791"/>
                  <a:pt x="4581394" y="226291"/>
                  <a:pt x="4659290" y="0"/>
                </a:cubicBezTo>
                <a:lnTo>
                  <a:pt x="4793306" y="0"/>
                </a:lnTo>
                <a:cubicBezTo>
                  <a:pt x="4708528" y="299826"/>
                  <a:pt x="4449256" y="529393"/>
                  <a:pt x="4127381" y="582253"/>
                </a:cubicBezTo>
                <a:lnTo>
                  <a:pt x="4127264" y="583392"/>
                </a:lnTo>
                <a:cubicBezTo>
                  <a:pt x="4121954" y="584395"/>
                  <a:pt x="4116625" y="585336"/>
                  <a:pt x="4111048" y="584920"/>
                </a:cubicBezTo>
                <a:cubicBezTo>
                  <a:pt x="4079876" y="590430"/>
                  <a:pt x="4047996" y="593388"/>
                  <a:pt x="4015621" y="593911"/>
                </a:cubicBezTo>
                <a:lnTo>
                  <a:pt x="3998503" y="595524"/>
                </a:lnTo>
                <a:lnTo>
                  <a:pt x="3998477" y="595033"/>
                </a:lnTo>
                <a:lnTo>
                  <a:pt x="3997978" y="595066"/>
                </a:lnTo>
                <a:cubicBezTo>
                  <a:pt x="3997412" y="591293"/>
                  <a:pt x="3997385" y="587507"/>
                  <a:pt x="3997385" y="583715"/>
                </a:cubicBezTo>
                <a:cubicBezTo>
                  <a:pt x="3997385" y="578078"/>
                  <a:pt x="3997443" y="572454"/>
                  <a:pt x="3998755" y="566868"/>
                </a:cubicBezTo>
                <a:cubicBezTo>
                  <a:pt x="3998713" y="535786"/>
                  <a:pt x="4001163" y="505143"/>
                  <a:pt x="4006219" y="475137"/>
                </a:cubicBezTo>
                <a:lnTo>
                  <a:pt x="4006760" y="468499"/>
                </a:lnTo>
                <a:cubicBezTo>
                  <a:pt x="4006928" y="468495"/>
                  <a:pt x="4007098" y="468490"/>
                  <a:pt x="4007265" y="468437"/>
                </a:cubicBezTo>
                <a:cubicBezTo>
                  <a:pt x="4033568" y="285283"/>
                  <a:pt x="4123028" y="121703"/>
                  <a:pt x="4254773" y="0"/>
                </a:cubicBezTo>
                <a:close/>
                <a:moveTo>
                  <a:pt x="3180951" y="0"/>
                </a:moveTo>
                <a:lnTo>
                  <a:pt x="3314968" y="0"/>
                </a:lnTo>
                <a:cubicBezTo>
                  <a:pt x="3392864" y="226291"/>
                  <a:pt x="3589453" y="399791"/>
                  <a:pt x="3833505" y="451830"/>
                </a:cubicBezTo>
                <a:cubicBezTo>
                  <a:pt x="3795654" y="260867"/>
                  <a:pt x="3676245" y="98005"/>
                  <a:pt x="3510776" y="0"/>
                </a:cubicBezTo>
                <a:lnTo>
                  <a:pt x="3719484" y="0"/>
                </a:lnTo>
                <a:cubicBezTo>
                  <a:pt x="3851229" y="121703"/>
                  <a:pt x="3940689" y="285283"/>
                  <a:pt x="3966991" y="468437"/>
                </a:cubicBezTo>
                <a:cubicBezTo>
                  <a:pt x="3967159" y="468490"/>
                  <a:pt x="3967328" y="468495"/>
                  <a:pt x="3967497" y="468499"/>
                </a:cubicBezTo>
                <a:lnTo>
                  <a:pt x="3968037" y="475137"/>
                </a:lnTo>
                <a:cubicBezTo>
                  <a:pt x="3973094" y="505143"/>
                  <a:pt x="3975543" y="535786"/>
                  <a:pt x="3975501" y="566868"/>
                </a:cubicBezTo>
                <a:cubicBezTo>
                  <a:pt x="3976813" y="572454"/>
                  <a:pt x="3976872" y="578078"/>
                  <a:pt x="3976872" y="583715"/>
                </a:cubicBezTo>
                <a:cubicBezTo>
                  <a:pt x="3976872" y="587508"/>
                  <a:pt x="3976845" y="591293"/>
                  <a:pt x="3976279" y="595066"/>
                </a:cubicBezTo>
                <a:lnTo>
                  <a:pt x="3975780" y="595033"/>
                </a:lnTo>
                <a:lnTo>
                  <a:pt x="3975754" y="595524"/>
                </a:lnTo>
                <a:lnTo>
                  <a:pt x="3958635" y="593911"/>
                </a:lnTo>
                <a:cubicBezTo>
                  <a:pt x="3926261" y="593388"/>
                  <a:pt x="3894381" y="590430"/>
                  <a:pt x="3863209" y="584920"/>
                </a:cubicBezTo>
                <a:cubicBezTo>
                  <a:pt x="3857632" y="585336"/>
                  <a:pt x="3852303" y="584395"/>
                  <a:pt x="3846992" y="583392"/>
                </a:cubicBezTo>
                <a:lnTo>
                  <a:pt x="3846876" y="582253"/>
                </a:lnTo>
                <a:cubicBezTo>
                  <a:pt x="3525002" y="529393"/>
                  <a:pt x="3265729" y="299826"/>
                  <a:pt x="3180951" y="0"/>
                </a:cubicBezTo>
                <a:close/>
                <a:moveTo>
                  <a:pt x="2562622" y="0"/>
                </a:moveTo>
                <a:lnTo>
                  <a:pt x="2771330" y="0"/>
                </a:lnTo>
                <a:cubicBezTo>
                  <a:pt x="2605861" y="98005"/>
                  <a:pt x="2486452" y="260867"/>
                  <a:pt x="2448601" y="451830"/>
                </a:cubicBezTo>
                <a:cubicBezTo>
                  <a:pt x="2692653" y="399791"/>
                  <a:pt x="2889242" y="226291"/>
                  <a:pt x="2967139" y="0"/>
                </a:cubicBezTo>
                <a:lnTo>
                  <a:pt x="3101155" y="0"/>
                </a:lnTo>
                <a:cubicBezTo>
                  <a:pt x="3016377" y="299826"/>
                  <a:pt x="2757105" y="529393"/>
                  <a:pt x="2435230" y="582253"/>
                </a:cubicBezTo>
                <a:lnTo>
                  <a:pt x="2435113" y="583392"/>
                </a:lnTo>
                <a:cubicBezTo>
                  <a:pt x="2429803" y="584395"/>
                  <a:pt x="2424474" y="585336"/>
                  <a:pt x="2418897" y="584920"/>
                </a:cubicBezTo>
                <a:cubicBezTo>
                  <a:pt x="2387725" y="590430"/>
                  <a:pt x="2355845" y="593388"/>
                  <a:pt x="2323470" y="593911"/>
                </a:cubicBezTo>
                <a:lnTo>
                  <a:pt x="2306352" y="595524"/>
                </a:lnTo>
                <a:lnTo>
                  <a:pt x="2306326" y="595033"/>
                </a:lnTo>
                <a:lnTo>
                  <a:pt x="2305827" y="595066"/>
                </a:lnTo>
                <a:cubicBezTo>
                  <a:pt x="2305261" y="591293"/>
                  <a:pt x="2305234" y="587507"/>
                  <a:pt x="2305234" y="583715"/>
                </a:cubicBezTo>
                <a:cubicBezTo>
                  <a:pt x="2305234" y="578078"/>
                  <a:pt x="2305292" y="572454"/>
                  <a:pt x="2306604" y="566868"/>
                </a:cubicBezTo>
                <a:cubicBezTo>
                  <a:pt x="2306562" y="535786"/>
                  <a:pt x="2309012" y="505143"/>
                  <a:pt x="2314068" y="475137"/>
                </a:cubicBezTo>
                <a:lnTo>
                  <a:pt x="2314609" y="468499"/>
                </a:lnTo>
                <a:cubicBezTo>
                  <a:pt x="2314777" y="468495"/>
                  <a:pt x="2314947" y="468490"/>
                  <a:pt x="2315114" y="468437"/>
                </a:cubicBezTo>
                <a:cubicBezTo>
                  <a:pt x="2341417" y="285283"/>
                  <a:pt x="2430877" y="121704"/>
                  <a:pt x="2562622" y="0"/>
                </a:cubicBezTo>
                <a:close/>
                <a:moveTo>
                  <a:pt x="1488800" y="0"/>
                </a:moveTo>
                <a:lnTo>
                  <a:pt x="1622816" y="0"/>
                </a:lnTo>
                <a:cubicBezTo>
                  <a:pt x="1700712" y="226290"/>
                  <a:pt x="1897302" y="399791"/>
                  <a:pt x="2141354" y="451830"/>
                </a:cubicBezTo>
                <a:cubicBezTo>
                  <a:pt x="2103503" y="260867"/>
                  <a:pt x="1984094" y="98005"/>
                  <a:pt x="1818624" y="0"/>
                </a:cubicBezTo>
                <a:lnTo>
                  <a:pt x="2027333" y="0"/>
                </a:lnTo>
                <a:cubicBezTo>
                  <a:pt x="2159078" y="121703"/>
                  <a:pt x="2248538" y="285283"/>
                  <a:pt x="2274840" y="468437"/>
                </a:cubicBezTo>
                <a:cubicBezTo>
                  <a:pt x="2275008" y="468490"/>
                  <a:pt x="2275177" y="468495"/>
                  <a:pt x="2275346" y="468500"/>
                </a:cubicBezTo>
                <a:lnTo>
                  <a:pt x="2275886" y="475137"/>
                </a:lnTo>
                <a:cubicBezTo>
                  <a:pt x="2280943" y="505143"/>
                  <a:pt x="2283392" y="535786"/>
                  <a:pt x="2283350" y="566868"/>
                </a:cubicBezTo>
                <a:cubicBezTo>
                  <a:pt x="2284662" y="572454"/>
                  <a:pt x="2284721" y="578078"/>
                  <a:pt x="2284721" y="583715"/>
                </a:cubicBezTo>
                <a:cubicBezTo>
                  <a:pt x="2284721" y="587508"/>
                  <a:pt x="2284694" y="591293"/>
                  <a:pt x="2284128" y="595066"/>
                </a:cubicBezTo>
                <a:lnTo>
                  <a:pt x="2283629" y="595033"/>
                </a:lnTo>
                <a:lnTo>
                  <a:pt x="2283603" y="595524"/>
                </a:lnTo>
                <a:lnTo>
                  <a:pt x="2266484" y="593911"/>
                </a:lnTo>
                <a:cubicBezTo>
                  <a:pt x="2234110" y="593388"/>
                  <a:pt x="2202230" y="590430"/>
                  <a:pt x="2171058" y="584920"/>
                </a:cubicBezTo>
                <a:cubicBezTo>
                  <a:pt x="2165481" y="585336"/>
                  <a:pt x="2160152" y="584395"/>
                  <a:pt x="2154841" y="583392"/>
                </a:cubicBezTo>
                <a:lnTo>
                  <a:pt x="2154725" y="582253"/>
                </a:lnTo>
                <a:cubicBezTo>
                  <a:pt x="1832850" y="529393"/>
                  <a:pt x="1573578" y="299826"/>
                  <a:pt x="1488800" y="0"/>
                </a:cubicBezTo>
                <a:close/>
                <a:moveTo>
                  <a:pt x="870471" y="0"/>
                </a:moveTo>
                <a:lnTo>
                  <a:pt x="1079179" y="0"/>
                </a:lnTo>
                <a:cubicBezTo>
                  <a:pt x="913710" y="98005"/>
                  <a:pt x="794301" y="260867"/>
                  <a:pt x="756450" y="451830"/>
                </a:cubicBezTo>
                <a:cubicBezTo>
                  <a:pt x="1000502" y="399791"/>
                  <a:pt x="1197091" y="226291"/>
                  <a:pt x="1274988" y="0"/>
                </a:cubicBezTo>
                <a:lnTo>
                  <a:pt x="1409004" y="0"/>
                </a:lnTo>
                <a:cubicBezTo>
                  <a:pt x="1324226" y="299826"/>
                  <a:pt x="1064954" y="529393"/>
                  <a:pt x="743078" y="582253"/>
                </a:cubicBezTo>
                <a:lnTo>
                  <a:pt x="742962" y="583392"/>
                </a:lnTo>
                <a:cubicBezTo>
                  <a:pt x="737652" y="584395"/>
                  <a:pt x="732323" y="585336"/>
                  <a:pt x="726746" y="584920"/>
                </a:cubicBezTo>
                <a:cubicBezTo>
                  <a:pt x="695574" y="590430"/>
                  <a:pt x="663693" y="593388"/>
                  <a:pt x="631319" y="593911"/>
                </a:cubicBezTo>
                <a:lnTo>
                  <a:pt x="614201" y="595524"/>
                </a:lnTo>
                <a:lnTo>
                  <a:pt x="614175" y="595033"/>
                </a:lnTo>
                <a:lnTo>
                  <a:pt x="613676" y="595066"/>
                </a:lnTo>
                <a:cubicBezTo>
                  <a:pt x="613110" y="591293"/>
                  <a:pt x="613083" y="587507"/>
                  <a:pt x="613083" y="583715"/>
                </a:cubicBezTo>
                <a:cubicBezTo>
                  <a:pt x="613083" y="578078"/>
                  <a:pt x="613141" y="572454"/>
                  <a:pt x="614453" y="566868"/>
                </a:cubicBezTo>
                <a:cubicBezTo>
                  <a:pt x="614411" y="535786"/>
                  <a:pt x="616861" y="505143"/>
                  <a:pt x="621918" y="475137"/>
                </a:cubicBezTo>
                <a:lnTo>
                  <a:pt x="622458" y="468499"/>
                </a:lnTo>
                <a:cubicBezTo>
                  <a:pt x="622626" y="468495"/>
                  <a:pt x="622796" y="468490"/>
                  <a:pt x="622963" y="468437"/>
                </a:cubicBezTo>
                <a:cubicBezTo>
                  <a:pt x="649266" y="285283"/>
                  <a:pt x="738726" y="121703"/>
                  <a:pt x="870471" y="0"/>
                </a:cubicBezTo>
                <a:close/>
                <a:moveTo>
                  <a:pt x="126374" y="0"/>
                </a:moveTo>
                <a:lnTo>
                  <a:pt x="334376" y="0"/>
                </a:lnTo>
                <a:cubicBezTo>
                  <a:pt x="466684" y="121261"/>
                  <a:pt x="556352" y="285035"/>
                  <a:pt x="582690" y="468437"/>
                </a:cubicBezTo>
                <a:cubicBezTo>
                  <a:pt x="582857" y="468490"/>
                  <a:pt x="583026" y="468495"/>
                  <a:pt x="583195" y="468499"/>
                </a:cubicBezTo>
                <a:lnTo>
                  <a:pt x="583735" y="475137"/>
                </a:lnTo>
                <a:cubicBezTo>
                  <a:pt x="588792" y="505143"/>
                  <a:pt x="591242" y="535786"/>
                  <a:pt x="591199" y="566868"/>
                </a:cubicBezTo>
                <a:cubicBezTo>
                  <a:pt x="592511" y="572454"/>
                  <a:pt x="592570" y="578078"/>
                  <a:pt x="592570" y="583715"/>
                </a:cubicBezTo>
                <a:cubicBezTo>
                  <a:pt x="592570" y="587507"/>
                  <a:pt x="592543" y="591293"/>
                  <a:pt x="591977" y="595066"/>
                </a:cubicBezTo>
                <a:lnTo>
                  <a:pt x="591478" y="595033"/>
                </a:lnTo>
                <a:lnTo>
                  <a:pt x="591452" y="595524"/>
                </a:lnTo>
                <a:lnTo>
                  <a:pt x="574334" y="593911"/>
                </a:lnTo>
                <a:cubicBezTo>
                  <a:pt x="541959" y="593388"/>
                  <a:pt x="510079" y="590430"/>
                  <a:pt x="478907" y="584920"/>
                </a:cubicBezTo>
                <a:cubicBezTo>
                  <a:pt x="473330" y="585336"/>
                  <a:pt x="468001" y="584395"/>
                  <a:pt x="462690" y="583392"/>
                </a:cubicBezTo>
                <a:lnTo>
                  <a:pt x="462574" y="582253"/>
                </a:lnTo>
                <a:cubicBezTo>
                  <a:pt x="282200" y="552631"/>
                  <a:pt x="121485" y="467518"/>
                  <a:pt x="0" y="345575"/>
                </a:cubicBezTo>
                <a:lnTo>
                  <a:pt x="0" y="140406"/>
                </a:lnTo>
                <a:cubicBezTo>
                  <a:pt x="97584" y="296912"/>
                  <a:pt x="258975" y="411268"/>
                  <a:pt x="449203" y="451830"/>
                </a:cubicBezTo>
                <a:cubicBezTo>
                  <a:pt x="411344" y="260824"/>
                  <a:pt x="291889" y="97931"/>
                  <a:pt x="126374"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cxnSp>
        <p:nvCxnSpPr>
          <p:cNvPr id="36" name="Straight Connector 35">
            <a:extLst>
              <a:ext uri="{FF2B5EF4-FFF2-40B4-BE49-F238E27FC236}">
                <a16:creationId xmlns:a16="http://schemas.microsoft.com/office/drawing/2014/main" id="{6722E143-84C1-4F95-937C-78B92D2811CF}"/>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V="1">
            <a:off x="8386843" y="5264106"/>
            <a:ext cx="0" cy="914400"/>
          </a:xfrm>
          <a:prstGeom prst="line">
            <a:avLst/>
          </a:prstGeom>
          <a:ln w="19050">
            <a:solidFill>
              <a:schemeClr val="accent1">
                <a:lumMod val="75000"/>
              </a:schemeClr>
            </a:solidFill>
          </a:ln>
        </p:spPr>
        <p:style>
          <a:lnRef idx="1">
            <a:schemeClr val="accent1"/>
          </a:lnRef>
          <a:fillRef idx="0">
            <a:schemeClr val="accent1"/>
          </a:fillRef>
          <a:effectRef idx="0">
            <a:schemeClr val="accent1"/>
          </a:effectRef>
          <a:fontRef idx="minor">
            <a:schemeClr val="tx1"/>
          </a:fontRef>
        </p:style>
      </p:cxnSp>
      <p:sp>
        <p:nvSpPr>
          <p:cNvPr id="38" name="Rectangle 37">
            <a:extLst>
              <a:ext uri="{FF2B5EF4-FFF2-40B4-BE49-F238E27FC236}">
                <a16:creationId xmlns:a16="http://schemas.microsoft.com/office/drawing/2014/main" id="{2FDF0794-1B86-42B2-B8C7-F60123E638E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274" y="0"/>
            <a:ext cx="12188726" cy="685897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6" name="Picture 5">
            <a:extLst>
              <a:ext uri="{FF2B5EF4-FFF2-40B4-BE49-F238E27FC236}">
                <a16:creationId xmlns:a16="http://schemas.microsoft.com/office/drawing/2014/main" id="{C4CA0362-D46E-56F0-5C07-2AEC2B3A550D}"/>
              </a:ext>
            </a:extLst>
          </p:cNvPr>
          <p:cNvPicPr>
            <a:picLocks noChangeAspect="1"/>
          </p:cNvPicPr>
          <p:nvPr/>
        </p:nvPicPr>
        <p:blipFill rotWithShape="1">
          <a:blip r:embed="rId2"/>
          <a:srcRect t="12358" b="3372"/>
          <a:stretch/>
        </p:blipFill>
        <p:spPr>
          <a:xfrm>
            <a:off x="3293" y="0"/>
            <a:ext cx="12191980" cy="6858000"/>
          </a:xfrm>
          <a:prstGeom prst="rect">
            <a:avLst/>
          </a:prstGeom>
        </p:spPr>
      </p:pic>
      <p:sp>
        <p:nvSpPr>
          <p:cNvPr id="40" name="Rectangle 39">
            <a:extLst>
              <a:ext uri="{FF2B5EF4-FFF2-40B4-BE49-F238E27FC236}">
                <a16:creationId xmlns:a16="http://schemas.microsoft.com/office/drawing/2014/main" id="{EAA48FC5-3C83-4F1B-BC33-DF0B588F831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896786" y="3064931"/>
            <a:ext cx="8295215" cy="2488568"/>
          </a:xfrm>
          <a:prstGeom prst="rect">
            <a:avLst/>
          </a:prstGeom>
          <a:solidFill>
            <a:srgbClr val="000001">
              <a:alpha val="75000"/>
            </a:srgb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102B834-CE54-25D8-21B7-F2442D1A6DC1}"/>
              </a:ext>
            </a:extLst>
          </p:cNvPr>
          <p:cNvSpPr>
            <a:spLocks noGrp="1"/>
          </p:cNvSpPr>
          <p:nvPr>
            <p:ph type="title"/>
          </p:nvPr>
        </p:nvSpPr>
        <p:spPr>
          <a:xfrm>
            <a:off x="4309349" y="3429000"/>
            <a:ext cx="7501651" cy="1090938"/>
          </a:xfrm>
        </p:spPr>
        <p:txBody>
          <a:bodyPr vert="horz" lIns="91440" tIns="45720" rIns="91440" bIns="45720" rtlCol="0" anchor="b">
            <a:normAutofit/>
          </a:bodyPr>
          <a:lstStyle/>
          <a:p>
            <a:pPr algn="l"/>
            <a:r>
              <a:rPr lang="en-US" kern="1200" cap="all" spc="200" baseline="0" dirty="0">
                <a:solidFill>
                  <a:srgbClr val="FFFFFF"/>
                </a:solidFill>
                <a:latin typeface="+mj-lt"/>
                <a:ea typeface="+mj-ea"/>
                <a:cs typeface="+mj-cs"/>
              </a:rPr>
              <a:t>Layout of The thesis</a:t>
            </a:r>
          </a:p>
        </p:txBody>
      </p:sp>
      <p:sp>
        <p:nvSpPr>
          <p:cNvPr id="4" name="Text Placeholder 3">
            <a:extLst>
              <a:ext uri="{FF2B5EF4-FFF2-40B4-BE49-F238E27FC236}">
                <a16:creationId xmlns:a16="http://schemas.microsoft.com/office/drawing/2014/main" id="{C94FF417-27D6-A6F6-7585-869370034B99}"/>
              </a:ext>
            </a:extLst>
          </p:cNvPr>
          <p:cNvSpPr>
            <a:spLocks noGrp="1"/>
          </p:cNvSpPr>
          <p:nvPr>
            <p:ph type="body" idx="1"/>
          </p:nvPr>
        </p:nvSpPr>
        <p:spPr>
          <a:xfrm>
            <a:off x="4309349" y="4779313"/>
            <a:ext cx="7501650" cy="514816"/>
          </a:xfrm>
        </p:spPr>
        <p:txBody>
          <a:bodyPr vert="horz" lIns="91440" tIns="45720" rIns="91440" bIns="45720" rtlCol="0" anchor="t">
            <a:normAutofit/>
          </a:bodyPr>
          <a:lstStyle/>
          <a:p>
            <a:endParaRPr lang="en-US">
              <a:solidFill>
                <a:srgbClr val="FFFFFF"/>
              </a:solidFill>
            </a:endParaRPr>
          </a:p>
        </p:txBody>
      </p:sp>
      <p:cxnSp>
        <p:nvCxnSpPr>
          <p:cNvPr id="42" name="Straight Connector 41">
            <a:extLst>
              <a:ext uri="{FF2B5EF4-FFF2-40B4-BE49-F238E27FC236}">
                <a16:creationId xmlns:a16="http://schemas.microsoft.com/office/drawing/2014/main" id="{62F01714-1A39-4194-BD47-8A9960C59985}"/>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309349" y="4666480"/>
            <a:ext cx="6832499" cy="0"/>
          </a:xfrm>
          <a:prstGeom prst="line">
            <a:avLst/>
          </a:prstGeom>
          <a:ln w="22225">
            <a:solidFill>
              <a:srgbClr val="F0F635"/>
            </a:solidFill>
          </a:ln>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2927783547"/>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F363777-F1D7-EC3F-B24D-CAAF2957B7BD}"/>
              </a:ext>
            </a:extLst>
          </p:cNvPr>
          <p:cNvSpPr>
            <a:spLocks noGrp="1"/>
          </p:cNvSpPr>
          <p:nvPr>
            <p:ph type="title"/>
          </p:nvPr>
        </p:nvSpPr>
        <p:spPr/>
        <p:txBody>
          <a:bodyPr/>
          <a:lstStyle/>
          <a:p>
            <a:r>
              <a:rPr lang="en-GB" dirty="0"/>
              <a:t>Contents</a:t>
            </a:r>
          </a:p>
        </p:txBody>
      </p:sp>
      <p:pic>
        <p:nvPicPr>
          <p:cNvPr id="5" name="Content Placeholder 4" descr="A screenshot of a computer&#10;&#10;Description automatically generated with medium confidence">
            <a:extLst>
              <a:ext uri="{FF2B5EF4-FFF2-40B4-BE49-F238E27FC236}">
                <a16:creationId xmlns:a16="http://schemas.microsoft.com/office/drawing/2014/main" id="{39BB454C-48AD-8853-7C30-5C90528D4315}"/>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5595039" y="152400"/>
            <a:ext cx="4785413" cy="6741677"/>
          </a:xfrm>
          <a:ln>
            <a:solidFill>
              <a:srgbClr val="6A22DE"/>
            </a:solidFill>
          </a:ln>
        </p:spPr>
      </p:pic>
      <p:sp>
        <p:nvSpPr>
          <p:cNvPr id="3" name="TextBox 2">
            <a:extLst>
              <a:ext uri="{FF2B5EF4-FFF2-40B4-BE49-F238E27FC236}">
                <a16:creationId xmlns:a16="http://schemas.microsoft.com/office/drawing/2014/main" id="{3B2C4990-F618-A4B3-4BE3-741633BF340D}"/>
              </a:ext>
            </a:extLst>
          </p:cNvPr>
          <p:cNvSpPr txBox="1"/>
          <p:nvPr/>
        </p:nvSpPr>
        <p:spPr>
          <a:xfrm>
            <a:off x="572135" y="2882353"/>
            <a:ext cx="3324045" cy="646331"/>
          </a:xfrm>
          <a:prstGeom prst="rect">
            <a:avLst/>
          </a:prstGeom>
          <a:noFill/>
          <a:ln>
            <a:solidFill>
              <a:srgbClr val="FFC000"/>
            </a:solidFill>
          </a:ln>
        </p:spPr>
        <p:txBody>
          <a:bodyPr wrap="square" rtlCol="0">
            <a:spAutoFit/>
          </a:bodyPr>
          <a:lstStyle/>
          <a:p>
            <a:r>
              <a:rPr lang="en-GB" dirty="0"/>
              <a:t>Remember to include a title page! (but no number)</a:t>
            </a:r>
          </a:p>
        </p:txBody>
      </p:sp>
      <p:cxnSp>
        <p:nvCxnSpPr>
          <p:cNvPr id="7" name="Straight Arrow Connector 6">
            <a:extLst>
              <a:ext uri="{FF2B5EF4-FFF2-40B4-BE49-F238E27FC236}">
                <a16:creationId xmlns:a16="http://schemas.microsoft.com/office/drawing/2014/main" id="{724BA167-038D-D067-C96A-77B47F68289A}"/>
              </a:ext>
            </a:extLst>
          </p:cNvPr>
          <p:cNvCxnSpPr>
            <a:cxnSpLocks/>
            <a:stCxn id="3" idx="3"/>
          </p:cNvCxnSpPr>
          <p:nvPr/>
        </p:nvCxnSpPr>
        <p:spPr>
          <a:xfrm flipV="1">
            <a:off x="3896180" y="644106"/>
            <a:ext cx="2372348" cy="2561413"/>
          </a:xfrm>
          <a:prstGeom prst="straightConnector1">
            <a:avLst/>
          </a:prstGeom>
          <a:ln w="38100">
            <a:solidFill>
              <a:srgbClr val="FFC000"/>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665435591"/>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F363777-F1D7-EC3F-B24D-CAAF2957B7BD}"/>
              </a:ext>
            </a:extLst>
          </p:cNvPr>
          <p:cNvSpPr>
            <a:spLocks noGrp="1"/>
          </p:cNvSpPr>
          <p:nvPr>
            <p:ph type="title"/>
          </p:nvPr>
        </p:nvSpPr>
        <p:spPr/>
        <p:txBody>
          <a:bodyPr/>
          <a:lstStyle/>
          <a:p>
            <a:r>
              <a:rPr lang="en-GB" dirty="0"/>
              <a:t>Contents</a:t>
            </a:r>
          </a:p>
        </p:txBody>
      </p:sp>
      <p:pic>
        <p:nvPicPr>
          <p:cNvPr id="5" name="Content Placeholder 4" descr="A screenshot of a computer&#10;&#10;Description automatically generated with medium confidence">
            <a:extLst>
              <a:ext uri="{FF2B5EF4-FFF2-40B4-BE49-F238E27FC236}">
                <a16:creationId xmlns:a16="http://schemas.microsoft.com/office/drawing/2014/main" id="{39BB454C-48AD-8853-7C30-5C90528D4315}"/>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5595039" y="152400"/>
            <a:ext cx="4785413" cy="6741677"/>
          </a:xfrm>
          <a:ln>
            <a:solidFill>
              <a:srgbClr val="6A22DE"/>
            </a:solidFill>
          </a:ln>
        </p:spPr>
      </p:pic>
      <p:sp>
        <p:nvSpPr>
          <p:cNvPr id="8" name="TextBox 7">
            <a:extLst>
              <a:ext uri="{FF2B5EF4-FFF2-40B4-BE49-F238E27FC236}">
                <a16:creationId xmlns:a16="http://schemas.microsoft.com/office/drawing/2014/main" id="{972B6C68-288B-44D6-914E-1D35558F596F}"/>
              </a:ext>
            </a:extLst>
          </p:cNvPr>
          <p:cNvSpPr txBox="1"/>
          <p:nvPr/>
        </p:nvSpPr>
        <p:spPr>
          <a:xfrm flipH="1">
            <a:off x="770626" y="3165592"/>
            <a:ext cx="3892689" cy="369332"/>
          </a:xfrm>
          <a:prstGeom prst="rect">
            <a:avLst/>
          </a:prstGeom>
          <a:noFill/>
          <a:ln w="28575">
            <a:solidFill>
              <a:srgbClr val="FFC000"/>
            </a:solidFill>
          </a:ln>
        </p:spPr>
        <p:txBody>
          <a:bodyPr wrap="square" rtlCol="0">
            <a:spAutoFit/>
          </a:bodyPr>
          <a:lstStyle/>
          <a:p>
            <a:r>
              <a:rPr lang="en-GB" dirty="0"/>
              <a:t>All these things come BEFORE page 1.</a:t>
            </a:r>
          </a:p>
        </p:txBody>
      </p:sp>
      <p:cxnSp>
        <p:nvCxnSpPr>
          <p:cNvPr id="9" name="Straight Arrow Connector 8">
            <a:extLst>
              <a:ext uri="{FF2B5EF4-FFF2-40B4-BE49-F238E27FC236}">
                <a16:creationId xmlns:a16="http://schemas.microsoft.com/office/drawing/2014/main" id="{B7E308B1-C13F-8AF3-2AEB-863073F20E30}"/>
              </a:ext>
            </a:extLst>
          </p:cNvPr>
          <p:cNvCxnSpPr>
            <a:cxnSpLocks/>
            <a:stCxn id="8" idx="1"/>
          </p:cNvCxnSpPr>
          <p:nvPr/>
        </p:nvCxnSpPr>
        <p:spPr>
          <a:xfrm flipV="1">
            <a:off x="4663315" y="3048000"/>
            <a:ext cx="759195" cy="302258"/>
          </a:xfrm>
          <a:prstGeom prst="straightConnector1">
            <a:avLst/>
          </a:prstGeom>
          <a:ln w="38100">
            <a:solidFill>
              <a:srgbClr val="FFC000"/>
            </a:solidFill>
            <a:tailEnd type="triangle"/>
          </a:ln>
        </p:spPr>
        <p:style>
          <a:lnRef idx="1">
            <a:schemeClr val="accent1"/>
          </a:lnRef>
          <a:fillRef idx="0">
            <a:schemeClr val="accent1"/>
          </a:fillRef>
          <a:effectRef idx="0">
            <a:schemeClr val="accent1"/>
          </a:effectRef>
          <a:fontRef idx="minor">
            <a:schemeClr val="tx1"/>
          </a:fontRef>
        </p:style>
      </p:cxnSp>
      <p:sp>
        <p:nvSpPr>
          <p:cNvPr id="12" name="TextBox 11">
            <a:extLst>
              <a:ext uri="{FF2B5EF4-FFF2-40B4-BE49-F238E27FC236}">
                <a16:creationId xmlns:a16="http://schemas.microsoft.com/office/drawing/2014/main" id="{05C284B3-BFB3-D46B-FA6B-48D90C38588C}"/>
              </a:ext>
            </a:extLst>
          </p:cNvPr>
          <p:cNvSpPr txBox="1"/>
          <p:nvPr/>
        </p:nvSpPr>
        <p:spPr>
          <a:xfrm>
            <a:off x="5445828" y="676069"/>
            <a:ext cx="5083834" cy="2674189"/>
          </a:xfrm>
          <a:prstGeom prst="rect">
            <a:avLst/>
          </a:prstGeom>
          <a:noFill/>
          <a:ln w="57150">
            <a:solidFill>
              <a:srgbClr val="FFC000"/>
            </a:solidFill>
          </a:ln>
        </p:spPr>
        <p:txBody>
          <a:bodyPr wrap="square" rtlCol="0">
            <a:spAutoFit/>
          </a:bodyPr>
          <a:lstStyle/>
          <a:p>
            <a:endParaRPr lang="en-GB" dirty="0"/>
          </a:p>
        </p:txBody>
      </p:sp>
      <p:sp>
        <p:nvSpPr>
          <p:cNvPr id="16" name="Rectangle: Rounded Corners 15">
            <a:extLst>
              <a:ext uri="{FF2B5EF4-FFF2-40B4-BE49-F238E27FC236}">
                <a16:creationId xmlns:a16="http://schemas.microsoft.com/office/drawing/2014/main" id="{E55205CB-FE9F-6015-0ADD-5E67AC4C5B2C}"/>
              </a:ext>
            </a:extLst>
          </p:cNvPr>
          <p:cNvSpPr/>
          <p:nvPr/>
        </p:nvSpPr>
        <p:spPr>
          <a:xfrm>
            <a:off x="9655834" y="529087"/>
            <a:ext cx="494581" cy="3005837"/>
          </a:xfrm>
          <a:prstGeom prst="roundRect">
            <a:avLst/>
          </a:prstGeom>
          <a:noFill/>
          <a:ln w="381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557626673"/>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63F6E1-EB97-18DB-EDC0-87AF93ECB877}"/>
              </a:ext>
            </a:extLst>
          </p:cNvPr>
          <p:cNvSpPr>
            <a:spLocks noGrp="1"/>
          </p:cNvSpPr>
          <p:nvPr>
            <p:ph type="title"/>
          </p:nvPr>
        </p:nvSpPr>
        <p:spPr/>
        <p:txBody>
          <a:bodyPr/>
          <a:lstStyle/>
          <a:p>
            <a:r>
              <a:rPr lang="en-GB" dirty="0"/>
              <a:t>Contents</a:t>
            </a:r>
          </a:p>
        </p:txBody>
      </p:sp>
      <p:pic>
        <p:nvPicPr>
          <p:cNvPr id="5" name="Content Placeholder 4" descr="A screenshot of a computer screen&#10;&#10;Description automatically generated">
            <a:extLst>
              <a:ext uri="{FF2B5EF4-FFF2-40B4-BE49-F238E27FC236}">
                <a16:creationId xmlns:a16="http://schemas.microsoft.com/office/drawing/2014/main" id="{EA5267CA-D228-81A4-42B5-61A88A98D114}"/>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033427" y="2830502"/>
            <a:ext cx="9701283" cy="2933721"/>
          </a:xfrm>
          <a:ln>
            <a:solidFill>
              <a:schemeClr val="accent5"/>
            </a:solidFill>
          </a:ln>
        </p:spPr>
      </p:pic>
      <p:sp>
        <p:nvSpPr>
          <p:cNvPr id="6" name="TextBox 5">
            <a:extLst>
              <a:ext uri="{FF2B5EF4-FFF2-40B4-BE49-F238E27FC236}">
                <a16:creationId xmlns:a16="http://schemas.microsoft.com/office/drawing/2014/main" id="{671B6E06-F724-8B73-F209-0AF8CA659699}"/>
              </a:ext>
            </a:extLst>
          </p:cNvPr>
          <p:cNvSpPr txBox="1"/>
          <p:nvPr/>
        </p:nvSpPr>
        <p:spPr>
          <a:xfrm>
            <a:off x="9892145" y="5253644"/>
            <a:ext cx="1008611" cy="609600"/>
          </a:xfrm>
          <a:prstGeom prst="rect">
            <a:avLst/>
          </a:prstGeom>
          <a:noFill/>
          <a:ln w="57150">
            <a:solidFill>
              <a:schemeClr val="accent5"/>
            </a:solidFill>
          </a:ln>
        </p:spPr>
        <p:txBody>
          <a:bodyPr wrap="square" rtlCol="0">
            <a:spAutoFit/>
          </a:bodyPr>
          <a:lstStyle/>
          <a:p>
            <a:endParaRPr lang="en-GB" dirty="0"/>
          </a:p>
        </p:txBody>
      </p:sp>
      <p:sp>
        <p:nvSpPr>
          <p:cNvPr id="7" name="TextBox 6">
            <a:extLst>
              <a:ext uri="{FF2B5EF4-FFF2-40B4-BE49-F238E27FC236}">
                <a16:creationId xmlns:a16="http://schemas.microsoft.com/office/drawing/2014/main" id="{55121B1F-A559-7242-7842-8B2786AFCEFF}"/>
              </a:ext>
            </a:extLst>
          </p:cNvPr>
          <p:cNvSpPr txBox="1"/>
          <p:nvPr/>
        </p:nvSpPr>
        <p:spPr>
          <a:xfrm>
            <a:off x="10557164" y="6255604"/>
            <a:ext cx="1318953" cy="369332"/>
          </a:xfrm>
          <a:prstGeom prst="rect">
            <a:avLst/>
          </a:prstGeom>
          <a:noFill/>
          <a:ln w="28575">
            <a:solidFill>
              <a:schemeClr val="accent5"/>
            </a:solidFill>
          </a:ln>
        </p:spPr>
        <p:txBody>
          <a:bodyPr wrap="square" rtlCol="0">
            <a:spAutoFit/>
          </a:bodyPr>
          <a:lstStyle/>
          <a:p>
            <a:r>
              <a:rPr lang="en-GB" dirty="0"/>
              <a:t>Page 1 here</a:t>
            </a:r>
          </a:p>
        </p:txBody>
      </p:sp>
      <p:cxnSp>
        <p:nvCxnSpPr>
          <p:cNvPr id="9" name="Straight Arrow Connector 8">
            <a:extLst>
              <a:ext uri="{FF2B5EF4-FFF2-40B4-BE49-F238E27FC236}">
                <a16:creationId xmlns:a16="http://schemas.microsoft.com/office/drawing/2014/main" id="{09D83C3F-BD57-A9D9-6328-AF9D8A82A07E}"/>
              </a:ext>
            </a:extLst>
          </p:cNvPr>
          <p:cNvCxnSpPr>
            <a:cxnSpLocks/>
          </p:cNvCxnSpPr>
          <p:nvPr/>
        </p:nvCxnSpPr>
        <p:spPr>
          <a:xfrm flipH="1" flipV="1">
            <a:off x="10607040" y="5957455"/>
            <a:ext cx="360218" cy="298149"/>
          </a:xfrm>
          <a:prstGeom prst="straightConnector1">
            <a:avLst/>
          </a:prstGeom>
          <a:ln w="28575">
            <a:solidFill>
              <a:schemeClr val="accent5"/>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547540635"/>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EFD01AB-76A4-8DE3-B80F-33C9968FBEB2}"/>
              </a:ext>
            </a:extLst>
          </p:cNvPr>
          <p:cNvSpPr>
            <a:spLocks noGrp="1"/>
          </p:cNvSpPr>
          <p:nvPr>
            <p:ph type="title"/>
          </p:nvPr>
        </p:nvSpPr>
        <p:spPr/>
        <p:txBody>
          <a:bodyPr/>
          <a:lstStyle/>
          <a:p>
            <a:endParaRPr lang="en-GB"/>
          </a:p>
        </p:txBody>
      </p:sp>
      <p:pic>
        <p:nvPicPr>
          <p:cNvPr id="4" name="Content Placeholder 4" descr="A screenshot of a computer&#10;&#10;Description automatically generated with medium confidence">
            <a:extLst>
              <a:ext uri="{FF2B5EF4-FFF2-40B4-BE49-F238E27FC236}">
                <a16:creationId xmlns:a16="http://schemas.microsoft.com/office/drawing/2014/main" id="{246CF11F-3DBE-6D8F-47D5-1F520D59A317}"/>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327776" y="439199"/>
            <a:ext cx="8281652" cy="11667169"/>
          </a:xfrm>
          <a:ln>
            <a:solidFill>
              <a:srgbClr val="6A22DE"/>
            </a:solidFill>
          </a:ln>
        </p:spPr>
      </p:pic>
      <p:pic>
        <p:nvPicPr>
          <p:cNvPr id="5" name="Content Placeholder 4" descr="A screenshot of a computer screen&#10;&#10;Description automatically generated">
            <a:extLst>
              <a:ext uri="{FF2B5EF4-FFF2-40B4-BE49-F238E27FC236}">
                <a16:creationId xmlns:a16="http://schemas.microsoft.com/office/drawing/2014/main" id="{E44EF423-A907-7184-0369-03B4C2812FE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123942" y="2149946"/>
            <a:ext cx="12083116" cy="3654001"/>
          </a:xfrm>
          <a:prstGeom prst="rect">
            <a:avLst/>
          </a:prstGeom>
          <a:ln>
            <a:solidFill>
              <a:schemeClr val="accent5"/>
            </a:solidFill>
          </a:ln>
        </p:spPr>
      </p:pic>
      <p:sp>
        <p:nvSpPr>
          <p:cNvPr id="6" name="Rectangle: Rounded Corners 5">
            <a:extLst>
              <a:ext uri="{FF2B5EF4-FFF2-40B4-BE49-F238E27FC236}">
                <a16:creationId xmlns:a16="http://schemas.microsoft.com/office/drawing/2014/main" id="{E94AF3AD-9BB4-DA1C-E4AB-08832B4FCD4D}"/>
              </a:ext>
            </a:extLst>
          </p:cNvPr>
          <p:cNvSpPr/>
          <p:nvPr/>
        </p:nvSpPr>
        <p:spPr>
          <a:xfrm>
            <a:off x="809105" y="1429789"/>
            <a:ext cx="1352204" cy="482138"/>
          </a:xfrm>
          <a:prstGeom prst="roundRect">
            <a:avLst/>
          </a:prstGeom>
          <a:noFill/>
          <a:ln w="38100">
            <a:solidFill>
              <a:srgbClr val="00B05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Rectangle: Rounded Corners 6">
            <a:extLst>
              <a:ext uri="{FF2B5EF4-FFF2-40B4-BE49-F238E27FC236}">
                <a16:creationId xmlns:a16="http://schemas.microsoft.com/office/drawing/2014/main" id="{597DE505-0939-93EA-6CF4-EC62B17C04B6}"/>
              </a:ext>
            </a:extLst>
          </p:cNvPr>
          <p:cNvSpPr/>
          <p:nvPr/>
        </p:nvSpPr>
        <p:spPr>
          <a:xfrm>
            <a:off x="867294" y="2071798"/>
            <a:ext cx="1881448" cy="482138"/>
          </a:xfrm>
          <a:prstGeom prst="roundRect">
            <a:avLst/>
          </a:prstGeom>
          <a:noFill/>
          <a:ln w="38100">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Rounded Corners 7">
            <a:extLst>
              <a:ext uri="{FF2B5EF4-FFF2-40B4-BE49-F238E27FC236}">
                <a16:creationId xmlns:a16="http://schemas.microsoft.com/office/drawing/2014/main" id="{7D7F13EF-9D32-EF79-90F7-43C5DAF853E7}"/>
              </a:ext>
            </a:extLst>
          </p:cNvPr>
          <p:cNvSpPr/>
          <p:nvPr/>
        </p:nvSpPr>
        <p:spPr>
          <a:xfrm>
            <a:off x="4342014" y="3355571"/>
            <a:ext cx="2546466" cy="482138"/>
          </a:xfrm>
          <a:prstGeom prst="roundRect">
            <a:avLst/>
          </a:prstGeom>
          <a:noFill/>
          <a:ln w="38100">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Rectangle: Rounded Corners 8">
            <a:extLst>
              <a:ext uri="{FF2B5EF4-FFF2-40B4-BE49-F238E27FC236}">
                <a16:creationId xmlns:a16="http://schemas.microsoft.com/office/drawing/2014/main" id="{608953E5-8BB0-7AB5-0A8E-82C5DE8B9E15}"/>
              </a:ext>
            </a:extLst>
          </p:cNvPr>
          <p:cNvSpPr/>
          <p:nvPr/>
        </p:nvSpPr>
        <p:spPr>
          <a:xfrm>
            <a:off x="873655" y="5500254"/>
            <a:ext cx="1352204" cy="482138"/>
          </a:xfrm>
          <a:prstGeom prst="roundRect">
            <a:avLst/>
          </a:prstGeom>
          <a:noFill/>
          <a:ln w="38100">
            <a:solidFill>
              <a:srgbClr val="C0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Rectangle: Rounded Corners 9">
            <a:extLst>
              <a:ext uri="{FF2B5EF4-FFF2-40B4-BE49-F238E27FC236}">
                <a16:creationId xmlns:a16="http://schemas.microsoft.com/office/drawing/2014/main" id="{E376E0C9-9E30-E87E-EA5B-FC078A567604}"/>
              </a:ext>
            </a:extLst>
          </p:cNvPr>
          <p:cNvSpPr/>
          <p:nvPr/>
        </p:nvSpPr>
        <p:spPr>
          <a:xfrm>
            <a:off x="4342014" y="3837709"/>
            <a:ext cx="1352204" cy="482138"/>
          </a:xfrm>
          <a:prstGeom prst="roundRect">
            <a:avLst/>
          </a:prstGeom>
          <a:noFill/>
          <a:ln w="38100">
            <a:solidFill>
              <a:srgbClr val="C0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Rectangle: Rounded Corners 10">
            <a:extLst>
              <a:ext uri="{FF2B5EF4-FFF2-40B4-BE49-F238E27FC236}">
                <a16:creationId xmlns:a16="http://schemas.microsoft.com/office/drawing/2014/main" id="{650A6CD7-AD05-2D36-CCB6-363EC08F9631}"/>
              </a:ext>
            </a:extLst>
          </p:cNvPr>
          <p:cNvSpPr/>
          <p:nvPr/>
        </p:nvSpPr>
        <p:spPr>
          <a:xfrm>
            <a:off x="750701" y="4096512"/>
            <a:ext cx="2070083" cy="1134964"/>
          </a:xfrm>
          <a:prstGeom prst="roundRect">
            <a:avLst/>
          </a:prstGeom>
          <a:noFill/>
          <a:ln w="38100">
            <a:solidFill>
              <a:schemeClr val="accent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Rectangle: Rounded Corners 11">
            <a:extLst>
              <a:ext uri="{FF2B5EF4-FFF2-40B4-BE49-F238E27FC236}">
                <a16:creationId xmlns:a16="http://schemas.microsoft.com/office/drawing/2014/main" id="{EAAD28CF-ED1F-E008-595E-918F5DE42F06}"/>
              </a:ext>
            </a:extLst>
          </p:cNvPr>
          <p:cNvSpPr/>
          <p:nvPr/>
        </p:nvSpPr>
        <p:spPr>
          <a:xfrm>
            <a:off x="4244817" y="4365290"/>
            <a:ext cx="2070083" cy="910521"/>
          </a:xfrm>
          <a:prstGeom prst="roundRect">
            <a:avLst/>
          </a:prstGeom>
          <a:noFill/>
          <a:ln w="38100">
            <a:solidFill>
              <a:schemeClr val="accent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Rectangle: Rounded Corners 12">
            <a:extLst>
              <a:ext uri="{FF2B5EF4-FFF2-40B4-BE49-F238E27FC236}">
                <a16:creationId xmlns:a16="http://schemas.microsoft.com/office/drawing/2014/main" id="{28E5D469-1A3E-1EE9-8BCA-F193C07BDF6E}"/>
              </a:ext>
            </a:extLst>
          </p:cNvPr>
          <p:cNvSpPr/>
          <p:nvPr/>
        </p:nvSpPr>
        <p:spPr>
          <a:xfrm>
            <a:off x="750701" y="2774234"/>
            <a:ext cx="1352204" cy="482138"/>
          </a:xfrm>
          <a:prstGeom prst="roundRect">
            <a:avLst/>
          </a:prstGeom>
          <a:noFill/>
          <a:ln w="38100">
            <a:solidFill>
              <a:srgbClr val="FFC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Rectangle: Rounded Corners 13">
            <a:extLst>
              <a:ext uri="{FF2B5EF4-FFF2-40B4-BE49-F238E27FC236}">
                <a16:creationId xmlns:a16="http://schemas.microsoft.com/office/drawing/2014/main" id="{18E50A41-A528-7E93-A458-72C96CCBF809}"/>
              </a:ext>
            </a:extLst>
          </p:cNvPr>
          <p:cNvSpPr/>
          <p:nvPr/>
        </p:nvSpPr>
        <p:spPr>
          <a:xfrm>
            <a:off x="4342014" y="2850712"/>
            <a:ext cx="1352204" cy="482138"/>
          </a:xfrm>
          <a:prstGeom prst="roundRect">
            <a:avLst/>
          </a:prstGeom>
          <a:noFill/>
          <a:ln w="38100">
            <a:solidFill>
              <a:srgbClr val="FFC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1855522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500" fill="hold"/>
                                        <p:tgtEl>
                                          <p:spTgt spid="7"/>
                                        </p:tgtEl>
                                        <p:attrNameLst>
                                          <p:attrName>ppt_x</p:attrName>
                                        </p:attrNameLst>
                                      </p:cBhvr>
                                      <p:tavLst>
                                        <p:tav tm="0">
                                          <p:val>
                                            <p:strVal val="#ppt_x"/>
                                          </p:val>
                                        </p:tav>
                                        <p:tav tm="100000">
                                          <p:val>
                                            <p:strVal val="#ppt_x"/>
                                          </p:val>
                                        </p:tav>
                                      </p:tavLst>
                                    </p:anim>
                                    <p:anim calcmode="lin" valueType="num">
                                      <p:cBhvr additive="base">
                                        <p:cTn id="14" dur="500" fill="hold"/>
                                        <p:tgtEl>
                                          <p:spTgt spid="7"/>
                                        </p:tgtEl>
                                        <p:attrNameLst>
                                          <p:attrName>ppt_y</p:attrName>
                                        </p:attrNameLst>
                                      </p:cBhvr>
                                      <p:tavLst>
                                        <p:tav tm="0">
                                          <p:val>
                                            <p:strVal val="1+#ppt_h/2"/>
                                          </p:val>
                                        </p:tav>
                                        <p:tav tm="100000">
                                          <p:val>
                                            <p:strVal val="#ppt_y"/>
                                          </p:val>
                                        </p:tav>
                                      </p:tavLst>
                                    </p:anim>
                                  </p:childTnLst>
                                </p:cTn>
                              </p:par>
                              <p:par>
                                <p:cTn id="15" presetID="2" presetClass="entr" presetSubtype="4" fill="hold" grpId="0" nodeType="with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additive="base">
                                        <p:cTn id="17" dur="500" fill="hold"/>
                                        <p:tgtEl>
                                          <p:spTgt spid="8"/>
                                        </p:tgtEl>
                                        <p:attrNameLst>
                                          <p:attrName>ppt_x</p:attrName>
                                        </p:attrNameLst>
                                      </p:cBhvr>
                                      <p:tavLst>
                                        <p:tav tm="0">
                                          <p:val>
                                            <p:strVal val="#ppt_x"/>
                                          </p:val>
                                        </p:tav>
                                        <p:tav tm="100000">
                                          <p:val>
                                            <p:strVal val="#ppt_x"/>
                                          </p:val>
                                        </p:tav>
                                      </p:tavLst>
                                    </p:anim>
                                    <p:anim calcmode="lin" valueType="num">
                                      <p:cBhvr additive="base">
                                        <p:cTn id="1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grpId="0" nodeType="clickEffect">
                                  <p:stCondLst>
                                    <p:cond delay="0"/>
                                  </p:stCondLst>
                                  <p:childTnLst>
                                    <p:set>
                                      <p:cBhvr>
                                        <p:cTn id="22" dur="1" fill="hold">
                                          <p:stCondLst>
                                            <p:cond delay="0"/>
                                          </p:stCondLst>
                                        </p:cTn>
                                        <p:tgtEl>
                                          <p:spTgt spid="13"/>
                                        </p:tgtEl>
                                        <p:attrNameLst>
                                          <p:attrName>style.visibility</p:attrName>
                                        </p:attrNameLst>
                                      </p:cBhvr>
                                      <p:to>
                                        <p:strVal val="visible"/>
                                      </p:to>
                                    </p:set>
                                    <p:anim calcmode="lin" valueType="num">
                                      <p:cBhvr additive="base">
                                        <p:cTn id="23" dur="500" fill="hold"/>
                                        <p:tgtEl>
                                          <p:spTgt spid="13"/>
                                        </p:tgtEl>
                                        <p:attrNameLst>
                                          <p:attrName>ppt_x</p:attrName>
                                        </p:attrNameLst>
                                      </p:cBhvr>
                                      <p:tavLst>
                                        <p:tav tm="0">
                                          <p:val>
                                            <p:strVal val="#ppt_x"/>
                                          </p:val>
                                        </p:tav>
                                        <p:tav tm="100000">
                                          <p:val>
                                            <p:strVal val="#ppt_x"/>
                                          </p:val>
                                        </p:tav>
                                      </p:tavLst>
                                    </p:anim>
                                    <p:anim calcmode="lin" valueType="num">
                                      <p:cBhvr additive="base">
                                        <p:cTn id="24" dur="500" fill="hold"/>
                                        <p:tgtEl>
                                          <p:spTgt spid="13"/>
                                        </p:tgtEl>
                                        <p:attrNameLst>
                                          <p:attrName>ppt_y</p:attrName>
                                        </p:attrNameLst>
                                      </p:cBhvr>
                                      <p:tavLst>
                                        <p:tav tm="0">
                                          <p:val>
                                            <p:strVal val="1+#ppt_h/2"/>
                                          </p:val>
                                        </p:tav>
                                        <p:tav tm="100000">
                                          <p:val>
                                            <p:strVal val="#ppt_y"/>
                                          </p:val>
                                        </p:tav>
                                      </p:tavLst>
                                    </p:anim>
                                  </p:childTnLst>
                                </p:cTn>
                              </p:par>
                              <p:par>
                                <p:cTn id="25" presetID="2" presetClass="entr" presetSubtype="4" fill="hold" grpId="0" nodeType="withEffect">
                                  <p:stCondLst>
                                    <p:cond delay="0"/>
                                  </p:stCondLst>
                                  <p:childTnLst>
                                    <p:set>
                                      <p:cBhvr>
                                        <p:cTn id="26" dur="1" fill="hold">
                                          <p:stCondLst>
                                            <p:cond delay="0"/>
                                          </p:stCondLst>
                                        </p:cTn>
                                        <p:tgtEl>
                                          <p:spTgt spid="14"/>
                                        </p:tgtEl>
                                        <p:attrNameLst>
                                          <p:attrName>style.visibility</p:attrName>
                                        </p:attrNameLst>
                                      </p:cBhvr>
                                      <p:to>
                                        <p:strVal val="visible"/>
                                      </p:to>
                                    </p:set>
                                    <p:anim calcmode="lin" valueType="num">
                                      <p:cBhvr additive="base">
                                        <p:cTn id="27" dur="500" fill="hold"/>
                                        <p:tgtEl>
                                          <p:spTgt spid="14"/>
                                        </p:tgtEl>
                                        <p:attrNameLst>
                                          <p:attrName>ppt_x</p:attrName>
                                        </p:attrNameLst>
                                      </p:cBhvr>
                                      <p:tavLst>
                                        <p:tav tm="0">
                                          <p:val>
                                            <p:strVal val="#ppt_x"/>
                                          </p:val>
                                        </p:tav>
                                        <p:tav tm="100000">
                                          <p:val>
                                            <p:strVal val="#ppt_x"/>
                                          </p:val>
                                        </p:tav>
                                      </p:tavLst>
                                    </p:anim>
                                    <p:anim calcmode="lin" valueType="num">
                                      <p:cBhvr additive="base">
                                        <p:cTn id="28"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2" presetClass="entr" presetSubtype="4" fill="hold" grpId="0" nodeType="clickEffect">
                                  <p:stCondLst>
                                    <p:cond delay="0"/>
                                  </p:stCondLst>
                                  <p:childTnLst>
                                    <p:set>
                                      <p:cBhvr>
                                        <p:cTn id="32" dur="1" fill="hold">
                                          <p:stCondLst>
                                            <p:cond delay="0"/>
                                          </p:stCondLst>
                                        </p:cTn>
                                        <p:tgtEl>
                                          <p:spTgt spid="11"/>
                                        </p:tgtEl>
                                        <p:attrNameLst>
                                          <p:attrName>style.visibility</p:attrName>
                                        </p:attrNameLst>
                                      </p:cBhvr>
                                      <p:to>
                                        <p:strVal val="visible"/>
                                      </p:to>
                                    </p:set>
                                    <p:anim calcmode="lin" valueType="num">
                                      <p:cBhvr additive="base">
                                        <p:cTn id="33" dur="500" fill="hold"/>
                                        <p:tgtEl>
                                          <p:spTgt spid="11"/>
                                        </p:tgtEl>
                                        <p:attrNameLst>
                                          <p:attrName>ppt_x</p:attrName>
                                        </p:attrNameLst>
                                      </p:cBhvr>
                                      <p:tavLst>
                                        <p:tav tm="0">
                                          <p:val>
                                            <p:strVal val="#ppt_x"/>
                                          </p:val>
                                        </p:tav>
                                        <p:tav tm="100000">
                                          <p:val>
                                            <p:strVal val="#ppt_x"/>
                                          </p:val>
                                        </p:tav>
                                      </p:tavLst>
                                    </p:anim>
                                    <p:anim calcmode="lin" valueType="num">
                                      <p:cBhvr additive="base">
                                        <p:cTn id="34" dur="500" fill="hold"/>
                                        <p:tgtEl>
                                          <p:spTgt spid="11"/>
                                        </p:tgtEl>
                                        <p:attrNameLst>
                                          <p:attrName>ppt_y</p:attrName>
                                        </p:attrNameLst>
                                      </p:cBhvr>
                                      <p:tavLst>
                                        <p:tav tm="0">
                                          <p:val>
                                            <p:strVal val="1+#ppt_h/2"/>
                                          </p:val>
                                        </p:tav>
                                        <p:tav tm="100000">
                                          <p:val>
                                            <p:strVal val="#ppt_y"/>
                                          </p:val>
                                        </p:tav>
                                      </p:tavLst>
                                    </p:anim>
                                  </p:childTnLst>
                                </p:cTn>
                              </p:par>
                              <p:par>
                                <p:cTn id="35" presetID="2" presetClass="entr" presetSubtype="4" fill="hold" grpId="0" nodeType="withEffect">
                                  <p:stCondLst>
                                    <p:cond delay="0"/>
                                  </p:stCondLst>
                                  <p:childTnLst>
                                    <p:set>
                                      <p:cBhvr>
                                        <p:cTn id="36" dur="1" fill="hold">
                                          <p:stCondLst>
                                            <p:cond delay="0"/>
                                          </p:stCondLst>
                                        </p:cTn>
                                        <p:tgtEl>
                                          <p:spTgt spid="12"/>
                                        </p:tgtEl>
                                        <p:attrNameLst>
                                          <p:attrName>style.visibility</p:attrName>
                                        </p:attrNameLst>
                                      </p:cBhvr>
                                      <p:to>
                                        <p:strVal val="visible"/>
                                      </p:to>
                                    </p:set>
                                    <p:anim calcmode="lin" valueType="num">
                                      <p:cBhvr additive="base">
                                        <p:cTn id="37" dur="500" fill="hold"/>
                                        <p:tgtEl>
                                          <p:spTgt spid="12"/>
                                        </p:tgtEl>
                                        <p:attrNameLst>
                                          <p:attrName>ppt_x</p:attrName>
                                        </p:attrNameLst>
                                      </p:cBhvr>
                                      <p:tavLst>
                                        <p:tav tm="0">
                                          <p:val>
                                            <p:strVal val="#ppt_x"/>
                                          </p:val>
                                        </p:tav>
                                        <p:tav tm="100000">
                                          <p:val>
                                            <p:strVal val="#ppt_x"/>
                                          </p:val>
                                        </p:tav>
                                      </p:tavLst>
                                    </p:anim>
                                    <p:anim calcmode="lin" valueType="num">
                                      <p:cBhvr additive="base">
                                        <p:cTn id="38"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9"/>
                                        </p:tgtEl>
                                        <p:attrNameLst>
                                          <p:attrName>style.visibility</p:attrName>
                                        </p:attrNameLst>
                                      </p:cBhvr>
                                      <p:to>
                                        <p:strVal val="visible"/>
                                      </p:to>
                                    </p:set>
                                    <p:anim calcmode="lin" valueType="num">
                                      <p:cBhvr additive="base">
                                        <p:cTn id="43" dur="500" fill="hold"/>
                                        <p:tgtEl>
                                          <p:spTgt spid="9"/>
                                        </p:tgtEl>
                                        <p:attrNameLst>
                                          <p:attrName>ppt_x</p:attrName>
                                        </p:attrNameLst>
                                      </p:cBhvr>
                                      <p:tavLst>
                                        <p:tav tm="0">
                                          <p:val>
                                            <p:strVal val="#ppt_x"/>
                                          </p:val>
                                        </p:tav>
                                        <p:tav tm="100000">
                                          <p:val>
                                            <p:strVal val="#ppt_x"/>
                                          </p:val>
                                        </p:tav>
                                      </p:tavLst>
                                    </p:anim>
                                    <p:anim calcmode="lin" valueType="num">
                                      <p:cBhvr additive="base">
                                        <p:cTn id="44" dur="500" fill="hold"/>
                                        <p:tgtEl>
                                          <p:spTgt spid="9"/>
                                        </p:tgtEl>
                                        <p:attrNameLst>
                                          <p:attrName>ppt_y</p:attrName>
                                        </p:attrNameLst>
                                      </p:cBhvr>
                                      <p:tavLst>
                                        <p:tav tm="0">
                                          <p:val>
                                            <p:strVal val="1+#ppt_h/2"/>
                                          </p:val>
                                        </p:tav>
                                        <p:tav tm="100000">
                                          <p:val>
                                            <p:strVal val="#ppt_y"/>
                                          </p:val>
                                        </p:tav>
                                      </p:tavLst>
                                    </p:anim>
                                  </p:childTnLst>
                                </p:cTn>
                              </p:par>
                              <p:par>
                                <p:cTn id="45" presetID="2" presetClass="entr" presetSubtype="4" fill="hold" grpId="0" nodeType="withEffect">
                                  <p:stCondLst>
                                    <p:cond delay="0"/>
                                  </p:stCondLst>
                                  <p:childTnLst>
                                    <p:set>
                                      <p:cBhvr>
                                        <p:cTn id="46" dur="1" fill="hold">
                                          <p:stCondLst>
                                            <p:cond delay="0"/>
                                          </p:stCondLst>
                                        </p:cTn>
                                        <p:tgtEl>
                                          <p:spTgt spid="10"/>
                                        </p:tgtEl>
                                        <p:attrNameLst>
                                          <p:attrName>style.visibility</p:attrName>
                                        </p:attrNameLst>
                                      </p:cBhvr>
                                      <p:to>
                                        <p:strVal val="visible"/>
                                      </p:to>
                                    </p:set>
                                    <p:anim calcmode="lin" valueType="num">
                                      <p:cBhvr additive="base">
                                        <p:cTn id="47" dur="500" fill="hold"/>
                                        <p:tgtEl>
                                          <p:spTgt spid="10"/>
                                        </p:tgtEl>
                                        <p:attrNameLst>
                                          <p:attrName>ppt_x</p:attrName>
                                        </p:attrNameLst>
                                      </p:cBhvr>
                                      <p:tavLst>
                                        <p:tav tm="0">
                                          <p:val>
                                            <p:strVal val="#ppt_x"/>
                                          </p:val>
                                        </p:tav>
                                        <p:tav tm="100000">
                                          <p:val>
                                            <p:strVal val="#ppt_x"/>
                                          </p:val>
                                        </p:tav>
                                      </p:tavLst>
                                    </p:anim>
                                    <p:anim calcmode="lin" valueType="num">
                                      <p:cBhvr additive="base">
                                        <p:cTn id="48"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10" grpId="0" animBg="1"/>
      <p:bldP spid="11" grpId="0" animBg="1"/>
      <p:bldP spid="12" grpId="0" animBg="1"/>
      <p:bldP spid="13" grpId="0" animBg="1"/>
      <p:bldP spid="14" grpId="0" animBg="1"/>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F363777-F1D7-EC3F-B24D-CAAF2957B7BD}"/>
              </a:ext>
            </a:extLst>
          </p:cNvPr>
          <p:cNvSpPr>
            <a:spLocks noGrp="1"/>
          </p:cNvSpPr>
          <p:nvPr>
            <p:ph type="title"/>
          </p:nvPr>
        </p:nvSpPr>
        <p:spPr/>
        <p:txBody>
          <a:bodyPr/>
          <a:lstStyle/>
          <a:p>
            <a:r>
              <a:rPr lang="en-GB" dirty="0"/>
              <a:t>contents</a:t>
            </a:r>
          </a:p>
        </p:txBody>
      </p:sp>
      <p:pic>
        <p:nvPicPr>
          <p:cNvPr id="5" name="Content Placeholder 4" descr="A screenshot of a computer&#10;&#10;Description automatically generated with medium confidence">
            <a:extLst>
              <a:ext uri="{FF2B5EF4-FFF2-40B4-BE49-F238E27FC236}">
                <a16:creationId xmlns:a16="http://schemas.microsoft.com/office/drawing/2014/main" id="{39BB454C-48AD-8853-7C30-5C90528D4315}"/>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5589288" y="215660"/>
            <a:ext cx="4785413" cy="6741677"/>
          </a:xfrm>
          <a:ln>
            <a:solidFill>
              <a:srgbClr val="6A22DE"/>
            </a:solidFill>
          </a:ln>
        </p:spPr>
      </p:pic>
      <p:sp>
        <p:nvSpPr>
          <p:cNvPr id="3" name="TextBox 2">
            <a:extLst>
              <a:ext uri="{FF2B5EF4-FFF2-40B4-BE49-F238E27FC236}">
                <a16:creationId xmlns:a16="http://schemas.microsoft.com/office/drawing/2014/main" id="{DA90A087-11A5-AC2A-240D-339D6D0D68AE}"/>
              </a:ext>
            </a:extLst>
          </p:cNvPr>
          <p:cNvSpPr txBox="1"/>
          <p:nvPr/>
        </p:nvSpPr>
        <p:spPr>
          <a:xfrm>
            <a:off x="5469147" y="753374"/>
            <a:ext cx="5095336" cy="369332"/>
          </a:xfrm>
          <a:prstGeom prst="rect">
            <a:avLst/>
          </a:prstGeom>
          <a:noFill/>
          <a:ln w="38100">
            <a:solidFill>
              <a:srgbClr val="FFC000"/>
            </a:solidFill>
          </a:ln>
        </p:spPr>
        <p:txBody>
          <a:bodyPr wrap="square" rtlCol="0">
            <a:spAutoFit/>
          </a:bodyPr>
          <a:lstStyle/>
          <a:p>
            <a:endParaRPr lang="en-GB" dirty="0"/>
          </a:p>
        </p:txBody>
      </p:sp>
      <p:sp>
        <p:nvSpPr>
          <p:cNvPr id="4" name="TextBox 3">
            <a:extLst>
              <a:ext uri="{FF2B5EF4-FFF2-40B4-BE49-F238E27FC236}">
                <a16:creationId xmlns:a16="http://schemas.microsoft.com/office/drawing/2014/main" id="{DB8E9E67-EF02-26A3-7E2A-4828F1752EF2}"/>
              </a:ext>
            </a:extLst>
          </p:cNvPr>
          <p:cNvSpPr txBox="1"/>
          <p:nvPr/>
        </p:nvSpPr>
        <p:spPr>
          <a:xfrm>
            <a:off x="1535503" y="2369389"/>
            <a:ext cx="2559170" cy="646331"/>
          </a:xfrm>
          <a:prstGeom prst="rect">
            <a:avLst/>
          </a:prstGeom>
          <a:noFill/>
          <a:ln>
            <a:solidFill>
              <a:srgbClr val="FFC000"/>
            </a:solidFill>
          </a:ln>
        </p:spPr>
        <p:txBody>
          <a:bodyPr wrap="square" rtlCol="0">
            <a:spAutoFit/>
          </a:bodyPr>
          <a:lstStyle/>
          <a:p>
            <a:r>
              <a:rPr lang="en-GB" dirty="0"/>
              <a:t>Formal pieces of text required by the university.</a:t>
            </a:r>
          </a:p>
        </p:txBody>
      </p:sp>
      <p:pic>
        <p:nvPicPr>
          <p:cNvPr id="10" name="Picture 9" descr="Graphical user interface, text, application, email&#10;&#10;Description automatically generated">
            <a:extLst>
              <a:ext uri="{FF2B5EF4-FFF2-40B4-BE49-F238E27FC236}">
                <a16:creationId xmlns:a16="http://schemas.microsoft.com/office/drawing/2014/main" id="{DD12BA42-4251-81C0-7ABF-46AF60A755B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87433" y="3659878"/>
            <a:ext cx="4697683" cy="3112456"/>
          </a:xfrm>
          <a:prstGeom prst="rect">
            <a:avLst/>
          </a:prstGeom>
          <a:ln>
            <a:solidFill>
              <a:srgbClr val="FFC000"/>
            </a:solidFill>
          </a:ln>
        </p:spPr>
      </p:pic>
      <p:cxnSp>
        <p:nvCxnSpPr>
          <p:cNvPr id="12" name="Straight Arrow Connector 11">
            <a:extLst>
              <a:ext uri="{FF2B5EF4-FFF2-40B4-BE49-F238E27FC236}">
                <a16:creationId xmlns:a16="http://schemas.microsoft.com/office/drawing/2014/main" id="{0B1D672B-8E8C-C9DB-464D-1DC27F0B40D1}"/>
              </a:ext>
            </a:extLst>
          </p:cNvPr>
          <p:cNvCxnSpPr/>
          <p:nvPr/>
        </p:nvCxnSpPr>
        <p:spPr>
          <a:xfrm>
            <a:off x="2444151" y="3015720"/>
            <a:ext cx="0" cy="503857"/>
          </a:xfrm>
          <a:prstGeom prst="straightConnector1">
            <a:avLst/>
          </a:prstGeom>
          <a:ln>
            <a:solidFill>
              <a:srgbClr val="FFC000"/>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757898057"/>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F363777-F1D7-EC3F-B24D-CAAF2957B7BD}"/>
              </a:ext>
            </a:extLst>
          </p:cNvPr>
          <p:cNvSpPr>
            <a:spLocks noGrp="1"/>
          </p:cNvSpPr>
          <p:nvPr>
            <p:ph type="title"/>
          </p:nvPr>
        </p:nvSpPr>
        <p:spPr/>
        <p:txBody>
          <a:bodyPr/>
          <a:lstStyle/>
          <a:p>
            <a:r>
              <a:rPr lang="en-GB" dirty="0"/>
              <a:t>contents</a:t>
            </a:r>
          </a:p>
        </p:txBody>
      </p:sp>
      <p:pic>
        <p:nvPicPr>
          <p:cNvPr id="5" name="Content Placeholder 4" descr="A screenshot of a computer&#10;&#10;Description automatically generated with medium confidence">
            <a:extLst>
              <a:ext uri="{FF2B5EF4-FFF2-40B4-BE49-F238E27FC236}">
                <a16:creationId xmlns:a16="http://schemas.microsoft.com/office/drawing/2014/main" id="{39BB454C-48AD-8853-7C30-5C90528D4315}"/>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5595039" y="152400"/>
            <a:ext cx="4785413" cy="6741677"/>
          </a:xfrm>
          <a:ln>
            <a:solidFill>
              <a:srgbClr val="6A22DE"/>
            </a:solidFill>
          </a:ln>
        </p:spPr>
      </p:pic>
      <p:sp>
        <p:nvSpPr>
          <p:cNvPr id="9" name="TextBox 8">
            <a:extLst>
              <a:ext uri="{FF2B5EF4-FFF2-40B4-BE49-F238E27FC236}">
                <a16:creationId xmlns:a16="http://schemas.microsoft.com/office/drawing/2014/main" id="{DE112B5C-3071-002F-7BD5-C77996E87242}"/>
              </a:ext>
            </a:extLst>
          </p:cNvPr>
          <p:cNvSpPr txBox="1"/>
          <p:nvPr/>
        </p:nvSpPr>
        <p:spPr>
          <a:xfrm>
            <a:off x="5423140" y="1818158"/>
            <a:ext cx="5256362" cy="369332"/>
          </a:xfrm>
          <a:prstGeom prst="rect">
            <a:avLst/>
          </a:prstGeom>
          <a:noFill/>
          <a:ln w="38100">
            <a:solidFill>
              <a:srgbClr val="FFC000"/>
            </a:solidFill>
          </a:ln>
        </p:spPr>
        <p:txBody>
          <a:bodyPr wrap="square" rtlCol="0">
            <a:spAutoFit/>
          </a:bodyPr>
          <a:lstStyle/>
          <a:p>
            <a:endParaRPr lang="en-GB" dirty="0"/>
          </a:p>
        </p:txBody>
      </p:sp>
      <p:sp>
        <p:nvSpPr>
          <p:cNvPr id="10" name="TextBox 9">
            <a:extLst>
              <a:ext uri="{FF2B5EF4-FFF2-40B4-BE49-F238E27FC236}">
                <a16:creationId xmlns:a16="http://schemas.microsoft.com/office/drawing/2014/main" id="{FAC6DE98-3F93-2654-9899-E265A4520767}"/>
              </a:ext>
            </a:extLst>
          </p:cNvPr>
          <p:cNvSpPr txBox="1"/>
          <p:nvPr/>
        </p:nvSpPr>
        <p:spPr>
          <a:xfrm>
            <a:off x="1535502" y="2288875"/>
            <a:ext cx="2323381" cy="646331"/>
          </a:xfrm>
          <a:prstGeom prst="rect">
            <a:avLst/>
          </a:prstGeom>
          <a:noFill/>
          <a:ln w="28575">
            <a:solidFill>
              <a:srgbClr val="FFC000"/>
            </a:solidFill>
          </a:ln>
        </p:spPr>
        <p:txBody>
          <a:bodyPr wrap="square" rtlCol="0">
            <a:spAutoFit/>
          </a:bodyPr>
          <a:lstStyle/>
          <a:p>
            <a:r>
              <a:rPr lang="en-GB" dirty="0"/>
              <a:t>I labelled the contents page itself</a:t>
            </a:r>
          </a:p>
        </p:txBody>
      </p:sp>
      <p:cxnSp>
        <p:nvCxnSpPr>
          <p:cNvPr id="12" name="Straight Arrow Connector 11">
            <a:extLst>
              <a:ext uri="{FF2B5EF4-FFF2-40B4-BE49-F238E27FC236}">
                <a16:creationId xmlns:a16="http://schemas.microsoft.com/office/drawing/2014/main" id="{170F9B69-4ED8-397E-2A62-A7E51A3286C9}"/>
              </a:ext>
            </a:extLst>
          </p:cNvPr>
          <p:cNvCxnSpPr>
            <a:cxnSpLocks/>
          </p:cNvCxnSpPr>
          <p:nvPr/>
        </p:nvCxnSpPr>
        <p:spPr>
          <a:xfrm flipV="1">
            <a:off x="3893389" y="2024332"/>
            <a:ext cx="1402600" cy="442823"/>
          </a:xfrm>
          <a:prstGeom prst="straightConnector1">
            <a:avLst/>
          </a:prstGeom>
          <a:ln w="28575">
            <a:solidFill>
              <a:srgbClr val="FFC000"/>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034233007"/>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F363777-F1D7-EC3F-B24D-CAAF2957B7BD}"/>
              </a:ext>
            </a:extLst>
          </p:cNvPr>
          <p:cNvSpPr>
            <a:spLocks noGrp="1"/>
          </p:cNvSpPr>
          <p:nvPr>
            <p:ph type="title"/>
          </p:nvPr>
        </p:nvSpPr>
        <p:spPr/>
        <p:txBody>
          <a:bodyPr/>
          <a:lstStyle/>
          <a:p>
            <a:r>
              <a:rPr lang="en-GB" dirty="0"/>
              <a:t>contents</a:t>
            </a:r>
          </a:p>
        </p:txBody>
      </p:sp>
      <p:pic>
        <p:nvPicPr>
          <p:cNvPr id="5" name="Content Placeholder 4" descr="A screenshot of a computer&#10;&#10;Description automatically generated with medium confidence">
            <a:extLst>
              <a:ext uri="{FF2B5EF4-FFF2-40B4-BE49-F238E27FC236}">
                <a16:creationId xmlns:a16="http://schemas.microsoft.com/office/drawing/2014/main" id="{39BB454C-48AD-8853-7C30-5C90528D4315}"/>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5595039" y="152400"/>
            <a:ext cx="4785413" cy="6741677"/>
          </a:xfrm>
          <a:ln>
            <a:solidFill>
              <a:srgbClr val="6A22DE"/>
            </a:solidFill>
          </a:ln>
        </p:spPr>
      </p:pic>
      <p:sp>
        <p:nvSpPr>
          <p:cNvPr id="3" name="TextBox 2">
            <a:extLst>
              <a:ext uri="{FF2B5EF4-FFF2-40B4-BE49-F238E27FC236}">
                <a16:creationId xmlns:a16="http://schemas.microsoft.com/office/drawing/2014/main" id="{50766486-9BE3-D8D8-E379-1D08D8F5EC1D}"/>
              </a:ext>
            </a:extLst>
          </p:cNvPr>
          <p:cNvSpPr txBox="1"/>
          <p:nvPr/>
        </p:nvSpPr>
        <p:spPr>
          <a:xfrm>
            <a:off x="5400136" y="2254370"/>
            <a:ext cx="5198853" cy="1174630"/>
          </a:xfrm>
          <a:prstGeom prst="rect">
            <a:avLst/>
          </a:prstGeom>
          <a:noFill/>
          <a:ln w="38100">
            <a:solidFill>
              <a:srgbClr val="FFC000"/>
            </a:solidFill>
          </a:ln>
        </p:spPr>
        <p:txBody>
          <a:bodyPr wrap="square" rtlCol="0">
            <a:spAutoFit/>
          </a:bodyPr>
          <a:lstStyle/>
          <a:p>
            <a:endParaRPr lang="en-GB" dirty="0"/>
          </a:p>
        </p:txBody>
      </p:sp>
      <p:sp>
        <p:nvSpPr>
          <p:cNvPr id="4" name="TextBox 3">
            <a:extLst>
              <a:ext uri="{FF2B5EF4-FFF2-40B4-BE49-F238E27FC236}">
                <a16:creationId xmlns:a16="http://schemas.microsoft.com/office/drawing/2014/main" id="{01831CBA-30BF-27E9-AE92-CEF70590281B}"/>
              </a:ext>
            </a:extLst>
          </p:cNvPr>
          <p:cNvSpPr txBox="1"/>
          <p:nvPr/>
        </p:nvSpPr>
        <p:spPr>
          <a:xfrm>
            <a:off x="1024128" y="2777706"/>
            <a:ext cx="2443691" cy="646331"/>
          </a:xfrm>
          <a:prstGeom prst="rect">
            <a:avLst/>
          </a:prstGeom>
          <a:noFill/>
          <a:ln w="28575">
            <a:solidFill>
              <a:srgbClr val="FFC000"/>
            </a:solidFill>
          </a:ln>
        </p:spPr>
        <p:txBody>
          <a:bodyPr wrap="square" rtlCol="0">
            <a:spAutoFit/>
          </a:bodyPr>
          <a:lstStyle/>
          <a:p>
            <a:r>
              <a:rPr lang="en-GB" b="1" dirty="0"/>
              <a:t>List</a:t>
            </a:r>
            <a:r>
              <a:rPr lang="en-GB" dirty="0"/>
              <a:t> of appendices – </a:t>
            </a:r>
          </a:p>
          <a:p>
            <a:r>
              <a:rPr lang="en-GB" dirty="0"/>
              <a:t>not actual appendices</a:t>
            </a:r>
          </a:p>
        </p:txBody>
      </p:sp>
      <p:cxnSp>
        <p:nvCxnSpPr>
          <p:cNvPr id="7" name="Straight Arrow Connector 6">
            <a:extLst>
              <a:ext uri="{FF2B5EF4-FFF2-40B4-BE49-F238E27FC236}">
                <a16:creationId xmlns:a16="http://schemas.microsoft.com/office/drawing/2014/main" id="{67D1AAD6-4E8A-00DE-4D43-9E11F244DACE}"/>
              </a:ext>
            </a:extLst>
          </p:cNvPr>
          <p:cNvCxnSpPr>
            <a:cxnSpLocks/>
          </p:cNvCxnSpPr>
          <p:nvPr/>
        </p:nvCxnSpPr>
        <p:spPr>
          <a:xfrm flipV="1">
            <a:off x="3467819" y="2731698"/>
            <a:ext cx="1817298" cy="201283"/>
          </a:xfrm>
          <a:prstGeom prst="straightConnector1">
            <a:avLst/>
          </a:prstGeom>
          <a:ln w="28575">
            <a:solidFill>
              <a:srgbClr val="FFC000"/>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664904783"/>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70020F-1395-6E4D-2A7F-654C8C764A7C}"/>
              </a:ext>
            </a:extLst>
          </p:cNvPr>
          <p:cNvSpPr>
            <a:spLocks noGrp="1"/>
          </p:cNvSpPr>
          <p:nvPr>
            <p:ph type="title"/>
          </p:nvPr>
        </p:nvSpPr>
        <p:spPr/>
        <p:txBody>
          <a:bodyPr/>
          <a:lstStyle/>
          <a:p>
            <a:r>
              <a:rPr lang="en-GB" dirty="0"/>
              <a:t> appendices</a:t>
            </a:r>
          </a:p>
        </p:txBody>
      </p:sp>
      <p:pic>
        <p:nvPicPr>
          <p:cNvPr id="5" name="Content Placeholder 4" descr="Table&#10;&#10;Description automatically generated">
            <a:extLst>
              <a:ext uri="{FF2B5EF4-FFF2-40B4-BE49-F238E27FC236}">
                <a16:creationId xmlns:a16="http://schemas.microsoft.com/office/drawing/2014/main" id="{097D2736-B5EF-1EC5-ED79-268BB2F0E148}"/>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6096000" y="41636"/>
            <a:ext cx="5808453" cy="6770429"/>
          </a:xfrm>
          <a:ln w="38100">
            <a:solidFill>
              <a:srgbClr val="6A22DE"/>
            </a:solidFill>
          </a:ln>
        </p:spPr>
      </p:pic>
      <p:pic>
        <p:nvPicPr>
          <p:cNvPr id="4" name="Picture 3" descr="A close-up of a white background&#10;&#10;Description automatically generated">
            <a:extLst>
              <a:ext uri="{FF2B5EF4-FFF2-40B4-BE49-F238E27FC236}">
                <a16:creationId xmlns:a16="http://schemas.microsoft.com/office/drawing/2014/main" id="{74379E84-9938-CF6B-E1F9-275157D0094D}"/>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12911" y="2439567"/>
            <a:ext cx="5256370" cy="680987"/>
          </a:xfrm>
          <a:prstGeom prst="rect">
            <a:avLst/>
          </a:prstGeom>
        </p:spPr>
      </p:pic>
      <p:pic>
        <p:nvPicPr>
          <p:cNvPr id="7" name="Picture 6">
            <a:extLst>
              <a:ext uri="{FF2B5EF4-FFF2-40B4-BE49-F238E27FC236}">
                <a16:creationId xmlns:a16="http://schemas.microsoft.com/office/drawing/2014/main" id="{34F111E2-B722-41E7-B412-BC302C523E8E}"/>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82188" y="3082911"/>
            <a:ext cx="5187094" cy="440943"/>
          </a:xfrm>
          <a:prstGeom prst="rect">
            <a:avLst/>
          </a:prstGeom>
        </p:spPr>
      </p:pic>
      <p:sp>
        <p:nvSpPr>
          <p:cNvPr id="8" name="TextBox 7">
            <a:extLst>
              <a:ext uri="{FF2B5EF4-FFF2-40B4-BE49-F238E27FC236}">
                <a16:creationId xmlns:a16="http://schemas.microsoft.com/office/drawing/2014/main" id="{E1F5D83B-8E62-9973-B3C7-57A26D4F7775}"/>
              </a:ext>
            </a:extLst>
          </p:cNvPr>
          <p:cNvSpPr txBox="1"/>
          <p:nvPr/>
        </p:nvSpPr>
        <p:spPr>
          <a:xfrm>
            <a:off x="412911" y="2377440"/>
            <a:ext cx="5382978" cy="1230923"/>
          </a:xfrm>
          <a:prstGeom prst="rect">
            <a:avLst/>
          </a:prstGeom>
          <a:noFill/>
          <a:ln w="38100">
            <a:solidFill>
              <a:schemeClr val="accent5"/>
            </a:solidFill>
          </a:ln>
        </p:spPr>
        <p:txBody>
          <a:bodyPr wrap="square" rtlCol="0">
            <a:spAutoFit/>
          </a:bodyPr>
          <a:lstStyle/>
          <a:p>
            <a:endParaRPr lang="en-GB" dirty="0"/>
          </a:p>
        </p:txBody>
      </p:sp>
    </p:spTree>
    <p:extLst>
      <p:ext uri="{BB962C8B-B14F-4D97-AF65-F5344CB8AC3E}">
        <p14:creationId xmlns:p14="http://schemas.microsoft.com/office/powerpoint/2010/main" val="1307257884"/>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CA14445-1DFB-3C57-D029-4F59A920313B}"/>
              </a:ext>
            </a:extLst>
          </p:cNvPr>
          <p:cNvSpPr>
            <a:spLocks noGrp="1"/>
          </p:cNvSpPr>
          <p:nvPr>
            <p:ph type="title"/>
          </p:nvPr>
        </p:nvSpPr>
        <p:spPr/>
        <p:txBody>
          <a:bodyPr/>
          <a:lstStyle/>
          <a:p>
            <a:r>
              <a:rPr lang="en-GB" dirty="0"/>
              <a:t>Figures / tables</a:t>
            </a:r>
          </a:p>
        </p:txBody>
      </p:sp>
      <p:pic>
        <p:nvPicPr>
          <p:cNvPr id="5" name="Content Placeholder 4" descr="Table&#10;&#10;Description automatically generated">
            <a:extLst>
              <a:ext uri="{FF2B5EF4-FFF2-40B4-BE49-F238E27FC236}">
                <a16:creationId xmlns:a16="http://schemas.microsoft.com/office/drawing/2014/main" id="{3EF0952F-8890-C41F-FB10-67CD3DEE0968}"/>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6159692" y="120770"/>
            <a:ext cx="4732594" cy="6631861"/>
          </a:xfrm>
          <a:ln>
            <a:solidFill>
              <a:srgbClr val="6A22DE"/>
            </a:solidFill>
          </a:ln>
        </p:spPr>
      </p:pic>
      <p:pic>
        <p:nvPicPr>
          <p:cNvPr id="3" name="Picture 2" descr="A white text on a white background&#10;&#10;Description automatically generated">
            <a:extLst>
              <a:ext uri="{FF2B5EF4-FFF2-40B4-BE49-F238E27FC236}">
                <a16:creationId xmlns:a16="http://schemas.microsoft.com/office/drawing/2014/main" id="{058D70BD-FB7F-F5D0-20B0-EE8564CB4D52}"/>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76042" y="1891884"/>
            <a:ext cx="4504747" cy="2909470"/>
          </a:xfrm>
          <a:prstGeom prst="rect">
            <a:avLst/>
          </a:prstGeom>
          <a:ln>
            <a:solidFill>
              <a:schemeClr val="accent5"/>
            </a:solidFill>
          </a:ln>
        </p:spPr>
      </p:pic>
      <p:pic>
        <p:nvPicPr>
          <p:cNvPr id="6" name="Picture 5" descr="A screenshot of a computer&#10;&#10;Description automatically generated">
            <a:extLst>
              <a:ext uri="{FF2B5EF4-FFF2-40B4-BE49-F238E27FC236}">
                <a16:creationId xmlns:a16="http://schemas.microsoft.com/office/drawing/2014/main" id="{ED492C8C-61C7-0DB7-DD9A-FCC67BF55367}"/>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876042" y="4966116"/>
            <a:ext cx="4732594" cy="1459176"/>
          </a:xfrm>
          <a:prstGeom prst="rect">
            <a:avLst/>
          </a:prstGeom>
          <a:ln>
            <a:solidFill>
              <a:schemeClr val="accent5"/>
            </a:solidFill>
          </a:ln>
        </p:spPr>
      </p:pic>
    </p:spTree>
    <p:extLst>
      <p:ext uri="{BB962C8B-B14F-4D97-AF65-F5344CB8AC3E}">
        <p14:creationId xmlns:p14="http://schemas.microsoft.com/office/powerpoint/2010/main" val="945172644"/>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CDE7385-9198-0869-648D-1C4C481BC963}"/>
              </a:ext>
            </a:extLst>
          </p:cNvPr>
          <p:cNvSpPr>
            <a:spLocks noGrp="1"/>
          </p:cNvSpPr>
          <p:nvPr>
            <p:ph type="title"/>
          </p:nvPr>
        </p:nvSpPr>
        <p:spPr/>
        <p:txBody>
          <a:bodyPr/>
          <a:lstStyle/>
          <a:p>
            <a:r>
              <a:rPr lang="en-GB" dirty="0"/>
              <a:t>Abbreviations / </a:t>
            </a:r>
            <a:br>
              <a:rPr lang="en-GB" dirty="0"/>
            </a:br>
            <a:r>
              <a:rPr lang="en-GB" dirty="0"/>
              <a:t>glossary</a:t>
            </a:r>
          </a:p>
        </p:txBody>
      </p:sp>
      <p:pic>
        <p:nvPicPr>
          <p:cNvPr id="5" name="Content Placeholder 4" descr="A white paper with black text&#10;&#10;Description automatically generated">
            <a:extLst>
              <a:ext uri="{FF2B5EF4-FFF2-40B4-BE49-F238E27FC236}">
                <a16:creationId xmlns:a16="http://schemas.microsoft.com/office/drawing/2014/main" id="{0D5B47FD-EF8C-B377-DCFA-ED118C663776}"/>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4628805" y="1047635"/>
            <a:ext cx="3550919" cy="5196004"/>
          </a:xfrm>
          <a:ln>
            <a:solidFill>
              <a:schemeClr val="accent5"/>
            </a:solidFill>
          </a:ln>
        </p:spPr>
      </p:pic>
      <p:pic>
        <p:nvPicPr>
          <p:cNvPr id="7" name="Picture 6" descr="A list of words on a white background&#10;&#10;Description automatically generated">
            <a:extLst>
              <a:ext uri="{FF2B5EF4-FFF2-40B4-BE49-F238E27FC236}">
                <a16:creationId xmlns:a16="http://schemas.microsoft.com/office/drawing/2014/main" id="{60D83B8F-5F3D-1CC0-0E50-14BFF1A7CE6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390046" y="1047635"/>
            <a:ext cx="3550919" cy="5226573"/>
          </a:xfrm>
          <a:prstGeom prst="rect">
            <a:avLst/>
          </a:prstGeom>
          <a:ln>
            <a:solidFill>
              <a:srgbClr val="6A22DE"/>
            </a:solidFill>
          </a:ln>
        </p:spPr>
      </p:pic>
    </p:spTree>
    <p:extLst>
      <p:ext uri="{BB962C8B-B14F-4D97-AF65-F5344CB8AC3E}">
        <p14:creationId xmlns:p14="http://schemas.microsoft.com/office/powerpoint/2010/main" val="361675110"/>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8DC0264-6371-9932-A475-20A2314AC917}"/>
              </a:ext>
            </a:extLst>
          </p:cNvPr>
          <p:cNvSpPr>
            <a:spLocks noGrp="1"/>
          </p:cNvSpPr>
          <p:nvPr>
            <p:ph type="title"/>
          </p:nvPr>
        </p:nvSpPr>
        <p:spPr/>
        <p:txBody>
          <a:bodyPr/>
          <a:lstStyle/>
          <a:p>
            <a:r>
              <a:rPr lang="en-GB" dirty="0"/>
              <a:t>References</a:t>
            </a:r>
          </a:p>
        </p:txBody>
      </p:sp>
      <p:pic>
        <p:nvPicPr>
          <p:cNvPr id="5" name="Content Placeholder 4" descr="A rectangular rectangle with black and red squares&#10;&#10;Description automatically generated">
            <a:extLst>
              <a:ext uri="{FF2B5EF4-FFF2-40B4-BE49-F238E27FC236}">
                <a16:creationId xmlns:a16="http://schemas.microsoft.com/office/drawing/2014/main" id="{5F3A3E27-D827-448E-7950-7C9EB242B6EA}"/>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263693" y="2028294"/>
            <a:ext cx="4233893" cy="347665"/>
          </a:xfrm>
          <a:ln>
            <a:solidFill>
              <a:schemeClr val="accent5"/>
            </a:solidFill>
          </a:ln>
        </p:spPr>
      </p:pic>
      <p:pic>
        <p:nvPicPr>
          <p:cNvPr id="7" name="Picture 6" descr="A rectangular frame with many small colored dots&#10;&#10;Description automatically generated with medium confidence">
            <a:extLst>
              <a:ext uri="{FF2B5EF4-FFF2-40B4-BE49-F238E27FC236}">
                <a16:creationId xmlns:a16="http://schemas.microsoft.com/office/drawing/2014/main" id="{4FFBFAD1-2FB5-F042-337E-62670CB71FC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223362" y="1015396"/>
            <a:ext cx="4655227" cy="745932"/>
          </a:xfrm>
          <a:prstGeom prst="rect">
            <a:avLst/>
          </a:prstGeom>
          <a:ln>
            <a:solidFill>
              <a:srgbClr val="6A22DE"/>
            </a:solidFill>
          </a:ln>
        </p:spPr>
      </p:pic>
      <p:pic>
        <p:nvPicPr>
          <p:cNvPr id="9" name="Picture 8" descr="A paper with text on it&#10;&#10;Description automatically generated">
            <a:extLst>
              <a:ext uri="{FF2B5EF4-FFF2-40B4-BE49-F238E27FC236}">
                <a16:creationId xmlns:a16="http://schemas.microsoft.com/office/drawing/2014/main" id="{FCA1922A-F545-DEB3-B826-74F1161A81C5}"/>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263692" y="2747480"/>
            <a:ext cx="4233893" cy="4557746"/>
          </a:xfrm>
          <a:prstGeom prst="rect">
            <a:avLst/>
          </a:prstGeom>
          <a:ln>
            <a:solidFill>
              <a:schemeClr val="accent5"/>
            </a:solidFill>
          </a:ln>
        </p:spPr>
      </p:pic>
      <p:pic>
        <p:nvPicPr>
          <p:cNvPr id="11" name="Picture 10" descr="A paper with text on it&#10;&#10;Description automatically generated">
            <a:extLst>
              <a:ext uri="{FF2B5EF4-FFF2-40B4-BE49-F238E27FC236}">
                <a16:creationId xmlns:a16="http://schemas.microsoft.com/office/drawing/2014/main" id="{3BF68065-2DCD-08CC-7851-3951A2CC6F64}"/>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223362" y="2135625"/>
            <a:ext cx="4655226" cy="5046720"/>
          </a:xfrm>
          <a:prstGeom prst="rect">
            <a:avLst/>
          </a:prstGeom>
          <a:ln>
            <a:solidFill>
              <a:srgbClr val="6A22DE"/>
            </a:solidFill>
          </a:ln>
        </p:spPr>
      </p:pic>
    </p:spTree>
    <p:extLst>
      <p:ext uri="{BB962C8B-B14F-4D97-AF65-F5344CB8AC3E}">
        <p14:creationId xmlns:p14="http://schemas.microsoft.com/office/powerpoint/2010/main" val="2271440071"/>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1" name="Rectangle 60">
            <a:extLst>
              <a:ext uri="{FF2B5EF4-FFF2-40B4-BE49-F238E27FC236}">
                <a16:creationId xmlns:a16="http://schemas.microsoft.com/office/drawing/2014/main" id="{2E38BCF6-D504-4397-9838-6B6E483D0FC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4572001"/>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63" name="Oval 5">
            <a:extLst>
              <a:ext uri="{FF2B5EF4-FFF2-40B4-BE49-F238E27FC236}">
                <a16:creationId xmlns:a16="http://schemas.microsoft.com/office/drawing/2014/main" id="{A9459DCB-24BA-4C67-A940-FE411D6A202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92000" cy="4572001"/>
          </a:xfrm>
          <a:custGeom>
            <a:avLst/>
            <a:gdLst/>
            <a:ahLst/>
            <a:cxnLst/>
            <a:rect l="l" t="t" r="r" b="b"/>
            <a:pathLst>
              <a:path w="12192000" h="4572001">
                <a:moveTo>
                  <a:pt x="12192000" y="4387986"/>
                </a:moveTo>
                <a:lnTo>
                  <a:pt x="12192000" y="4572001"/>
                </a:lnTo>
                <a:lnTo>
                  <a:pt x="12013927" y="4572001"/>
                </a:lnTo>
                <a:cubicBezTo>
                  <a:pt x="12084901" y="4522707"/>
                  <a:pt x="12145198" y="4460004"/>
                  <a:pt x="12192000" y="4387986"/>
                </a:cubicBezTo>
                <a:close/>
                <a:moveTo>
                  <a:pt x="12192000" y="4041440"/>
                </a:moveTo>
                <a:lnTo>
                  <a:pt x="12192000" y="4174488"/>
                </a:lnTo>
                <a:cubicBezTo>
                  <a:pt x="12005469" y="4244657"/>
                  <a:pt x="11857227" y="4389538"/>
                  <a:pt x="11786673" y="4572001"/>
                </a:cubicBezTo>
                <a:lnTo>
                  <a:pt x="11649784" y="4572001"/>
                </a:lnTo>
                <a:cubicBezTo>
                  <a:pt x="11730542" y="4320085"/>
                  <a:pt x="11933879" y="4121396"/>
                  <a:pt x="12192000" y="4041440"/>
                </a:cubicBezTo>
                <a:close/>
                <a:moveTo>
                  <a:pt x="10767111" y="3999419"/>
                </a:moveTo>
                <a:lnTo>
                  <a:pt x="10784198" y="4001042"/>
                </a:lnTo>
                <a:cubicBezTo>
                  <a:pt x="10816584" y="4001569"/>
                  <a:pt x="10848477" y="4004550"/>
                  <a:pt x="10879660" y="4010107"/>
                </a:cubicBezTo>
                <a:cubicBezTo>
                  <a:pt x="10885236" y="4009688"/>
                  <a:pt x="10890564" y="4010636"/>
                  <a:pt x="10895873" y="4011646"/>
                </a:cubicBezTo>
                <a:lnTo>
                  <a:pt x="10895990" y="4012794"/>
                </a:lnTo>
                <a:cubicBezTo>
                  <a:pt x="11208069" y="4064450"/>
                  <a:pt x="11461298" y="4283539"/>
                  <a:pt x="11554662" y="4572001"/>
                </a:cubicBezTo>
                <a:lnTo>
                  <a:pt x="11417114" y="4572001"/>
                </a:lnTo>
                <a:cubicBezTo>
                  <a:pt x="11333731" y="4357380"/>
                  <a:pt x="11143362" y="4194541"/>
                  <a:pt x="10909360" y="4144250"/>
                </a:cubicBezTo>
                <a:cubicBezTo>
                  <a:pt x="10943854" y="4319651"/>
                  <a:pt x="11046077" y="4471530"/>
                  <a:pt x="11189175" y="4572001"/>
                </a:cubicBezTo>
                <a:lnTo>
                  <a:pt x="10994934" y="4572001"/>
                </a:lnTo>
                <a:cubicBezTo>
                  <a:pt x="10878802" y="4452596"/>
                  <a:pt x="10800240" y="4298519"/>
                  <a:pt x="10775875" y="4127511"/>
                </a:cubicBezTo>
                <a:cubicBezTo>
                  <a:pt x="10775707" y="4127458"/>
                  <a:pt x="10775539" y="4127453"/>
                  <a:pt x="10775369" y="4127448"/>
                </a:cubicBezTo>
                <a:lnTo>
                  <a:pt x="10774831" y="4120772"/>
                </a:lnTo>
                <a:cubicBezTo>
                  <a:pt x="10769772" y="4090522"/>
                  <a:pt x="10767321" y="4059631"/>
                  <a:pt x="10767364" y="4028296"/>
                </a:cubicBezTo>
                <a:cubicBezTo>
                  <a:pt x="10766052" y="4022668"/>
                  <a:pt x="10765993" y="4017001"/>
                  <a:pt x="10765993" y="4011320"/>
                </a:cubicBezTo>
                <a:lnTo>
                  <a:pt x="10766587" y="3999880"/>
                </a:lnTo>
                <a:lnTo>
                  <a:pt x="10767085" y="3999913"/>
                </a:lnTo>
                <a:close/>
                <a:moveTo>
                  <a:pt x="10744358" y="3999419"/>
                </a:moveTo>
                <a:lnTo>
                  <a:pt x="10744384" y="3999913"/>
                </a:lnTo>
                <a:lnTo>
                  <a:pt x="10744882" y="3999880"/>
                </a:lnTo>
                <a:lnTo>
                  <a:pt x="10745476" y="4011320"/>
                </a:lnTo>
                <a:cubicBezTo>
                  <a:pt x="10745476" y="4017001"/>
                  <a:pt x="10745417" y="4022668"/>
                  <a:pt x="10744105" y="4028296"/>
                </a:cubicBezTo>
                <a:cubicBezTo>
                  <a:pt x="10744148" y="4059631"/>
                  <a:pt x="10741697" y="4090522"/>
                  <a:pt x="10736638" y="4120772"/>
                </a:cubicBezTo>
                <a:lnTo>
                  <a:pt x="10736100" y="4127448"/>
                </a:lnTo>
                <a:cubicBezTo>
                  <a:pt x="10735930" y="4127453"/>
                  <a:pt x="10735762" y="4127458"/>
                  <a:pt x="10735594" y="4127511"/>
                </a:cubicBezTo>
                <a:cubicBezTo>
                  <a:pt x="10711229" y="4298519"/>
                  <a:pt x="10632667" y="4452596"/>
                  <a:pt x="10516535" y="4572001"/>
                </a:cubicBezTo>
                <a:lnTo>
                  <a:pt x="10322294" y="4572001"/>
                </a:lnTo>
                <a:cubicBezTo>
                  <a:pt x="10465392" y="4471530"/>
                  <a:pt x="10567615" y="4319650"/>
                  <a:pt x="10602109" y="4144250"/>
                </a:cubicBezTo>
                <a:cubicBezTo>
                  <a:pt x="10368107" y="4194541"/>
                  <a:pt x="10177738" y="4357380"/>
                  <a:pt x="10094355" y="4572001"/>
                </a:cubicBezTo>
                <a:lnTo>
                  <a:pt x="9956808" y="4572001"/>
                </a:lnTo>
                <a:cubicBezTo>
                  <a:pt x="10050171" y="4283539"/>
                  <a:pt x="10303400" y="4064450"/>
                  <a:pt x="10615479" y="4012794"/>
                </a:cubicBezTo>
                <a:lnTo>
                  <a:pt x="10615596" y="4011646"/>
                </a:lnTo>
                <a:cubicBezTo>
                  <a:pt x="10620905" y="4010636"/>
                  <a:pt x="10626233" y="4009688"/>
                  <a:pt x="10631809" y="4010107"/>
                </a:cubicBezTo>
                <a:cubicBezTo>
                  <a:pt x="10662992" y="4004550"/>
                  <a:pt x="10694885" y="4001569"/>
                  <a:pt x="10727271" y="4001042"/>
                </a:cubicBezTo>
                <a:close/>
                <a:moveTo>
                  <a:pt x="9074958" y="3999419"/>
                </a:moveTo>
                <a:lnTo>
                  <a:pt x="9092045" y="4001042"/>
                </a:lnTo>
                <a:cubicBezTo>
                  <a:pt x="9124431" y="4001569"/>
                  <a:pt x="9156324" y="4004550"/>
                  <a:pt x="9187507" y="4010107"/>
                </a:cubicBezTo>
                <a:cubicBezTo>
                  <a:pt x="9193083" y="4009688"/>
                  <a:pt x="9198411" y="4010636"/>
                  <a:pt x="9203720" y="4011646"/>
                </a:cubicBezTo>
                <a:lnTo>
                  <a:pt x="9203837" y="4012794"/>
                </a:lnTo>
                <a:cubicBezTo>
                  <a:pt x="9515916" y="4064450"/>
                  <a:pt x="9769145" y="4283539"/>
                  <a:pt x="9862508" y="4572001"/>
                </a:cubicBezTo>
                <a:lnTo>
                  <a:pt x="9724961" y="4572001"/>
                </a:lnTo>
                <a:cubicBezTo>
                  <a:pt x="9641578" y="4357380"/>
                  <a:pt x="9451209" y="4194541"/>
                  <a:pt x="9217207" y="4144250"/>
                </a:cubicBezTo>
                <a:cubicBezTo>
                  <a:pt x="9251701" y="4319651"/>
                  <a:pt x="9353924" y="4471530"/>
                  <a:pt x="9497022" y="4572001"/>
                </a:cubicBezTo>
                <a:lnTo>
                  <a:pt x="9302781" y="4572001"/>
                </a:lnTo>
                <a:cubicBezTo>
                  <a:pt x="9186649" y="4452596"/>
                  <a:pt x="9108087" y="4298519"/>
                  <a:pt x="9083722" y="4127511"/>
                </a:cubicBezTo>
                <a:cubicBezTo>
                  <a:pt x="9083554" y="4127458"/>
                  <a:pt x="9083386" y="4127453"/>
                  <a:pt x="9083216" y="4127448"/>
                </a:cubicBezTo>
                <a:lnTo>
                  <a:pt x="9082678" y="4120772"/>
                </a:lnTo>
                <a:cubicBezTo>
                  <a:pt x="9077619" y="4090522"/>
                  <a:pt x="9075168" y="4059631"/>
                  <a:pt x="9075211" y="4028296"/>
                </a:cubicBezTo>
                <a:cubicBezTo>
                  <a:pt x="9073899" y="4022668"/>
                  <a:pt x="9073840" y="4017001"/>
                  <a:pt x="9073840" y="4011320"/>
                </a:cubicBezTo>
                <a:lnTo>
                  <a:pt x="9074434" y="3999880"/>
                </a:lnTo>
                <a:lnTo>
                  <a:pt x="9074932" y="3999913"/>
                </a:lnTo>
                <a:close/>
                <a:moveTo>
                  <a:pt x="9052207" y="3999419"/>
                </a:moveTo>
                <a:lnTo>
                  <a:pt x="9052233" y="3999913"/>
                </a:lnTo>
                <a:lnTo>
                  <a:pt x="9052731" y="3999880"/>
                </a:lnTo>
                <a:lnTo>
                  <a:pt x="9053325" y="4011320"/>
                </a:lnTo>
                <a:cubicBezTo>
                  <a:pt x="9053325" y="4017001"/>
                  <a:pt x="9053266" y="4022668"/>
                  <a:pt x="9051954" y="4028296"/>
                </a:cubicBezTo>
                <a:cubicBezTo>
                  <a:pt x="9051997" y="4059631"/>
                  <a:pt x="9049546" y="4090522"/>
                  <a:pt x="9044487" y="4120772"/>
                </a:cubicBezTo>
                <a:lnTo>
                  <a:pt x="9043949" y="4127448"/>
                </a:lnTo>
                <a:cubicBezTo>
                  <a:pt x="9043779" y="4127453"/>
                  <a:pt x="9043611" y="4127458"/>
                  <a:pt x="9043443" y="4127511"/>
                </a:cubicBezTo>
                <a:cubicBezTo>
                  <a:pt x="9019078" y="4298519"/>
                  <a:pt x="8940516" y="4452596"/>
                  <a:pt x="8824384" y="4572001"/>
                </a:cubicBezTo>
                <a:lnTo>
                  <a:pt x="8630143" y="4572001"/>
                </a:lnTo>
                <a:cubicBezTo>
                  <a:pt x="8773241" y="4471530"/>
                  <a:pt x="8875464" y="4319651"/>
                  <a:pt x="8909958" y="4144250"/>
                </a:cubicBezTo>
                <a:cubicBezTo>
                  <a:pt x="8675956" y="4194541"/>
                  <a:pt x="8485587" y="4357380"/>
                  <a:pt x="8402204" y="4572001"/>
                </a:cubicBezTo>
                <a:lnTo>
                  <a:pt x="8264656" y="4572001"/>
                </a:lnTo>
                <a:cubicBezTo>
                  <a:pt x="8358019" y="4283539"/>
                  <a:pt x="8611249" y="4064450"/>
                  <a:pt x="8923328" y="4012794"/>
                </a:cubicBezTo>
                <a:lnTo>
                  <a:pt x="8923445" y="4011646"/>
                </a:lnTo>
                <a:cubicBezTo>
                  <a:pt x="8928754" y="4010636"/>
                  <a:pt x="8934082" y="4009688"/>
                  <a:pt x="8939658" y="4010107"/>
                </a:cubicBezTo>
                <a:cubicBezTo>
                  <a:pt x="8970841" y="4004550"/>
                  <a:pt x="9002734" y="4001569"/>
                  <a:pt x="9035120" y="4001042"/>
                </a:cubicBezTo>
                <a:close/>
                <a:moveTo>
                  <a:pt x="7382807" y="3999419"/>
                </a:moveTo>
                <a:lnTo>
                  <a:pt x="7399895" y="4001042"/>
                </a:lnTo>
                <a:cubicBezTo>
                  <a:pt x="7432280" y="4001569"/>
                  <a:pt x="7464173" y="4004550"/>
                  <a:pt x="7495356" y="4010107"/>
                </a:cubicBezTo>
                <a:cubicBezTo>
                  <a:pt x="7500932" y="4009688"/>
                  <a:pt x="7506260" y="4010636"/>
                  <a:pt x="7511569" y="4011646"/>
                </a:cubicBezTo>
                <a:lnTo>
                  <a:pt x="7511686" y="4012794"/>
                </a:lnTo>
                <a:cubicBezTo>
                  <a:pt x="7823765" y="4064450"/>
                  <a:pt x="8076994" y="4283539"/>
                  <a:pt x="8170358" y="4572001"/>
                </a:cubicBezTo>
                <a:lnTo>
                  <a:pt x="8032809" y="4572001"/>
                </a:lnTo>
                <a:cubicBezTo>
                  <a:pt x="7949426" y="4357380"/>
                  <a:pt x="7759058" y="4194541"/>
                  <a:pt x="7525056" y="4144250"/>
                </a:cubicBezTo>
                <a:cubicBezTo>
                  <a:pt x="7559550" y="4319650"/>
                  <a:pt x="7661773" y="4471530"/>
                  <a:pt x="7804870" y="4572001"/>
                </a:cubicBezTo>
                <a:lnTo>
                  <a:pt x="7610630" y="4572001"/>
                </a:lnTo>
                <a:cubicBezTo>
                  <a:pt x="7494498" y="4452596"/>
                  <a:pt x="7415935" y="4298519"/>
                  <a:pt x="7391571" y="4127511"/>
                </a:cubicBezTo>
                <a:cubicBezTo>
                  <a:pt x="7391403" y="4127458"/>
                  <a:pt x="7391235" y="4127453"/>
                  <a:pt x="7391065" y="4127448"/>
                </a:cubicBezTo>
                <a:lnTo>
                  <a:pt x="7390527" y="4120772"/>
                </a:lnTo>
                <a:cubicBezTo>
                  <a:pt x="7385468" y="4090522"/>
                  <a:pt x="7383018" y="4059631"/>
                  <a:pt x="7383060" y="4028296"/>
                </a:cubicBezTo>
                <a:cubicBezTo>
                  <a:pt x="7381748" y="4022668"/>
                  <a:pt x="7381689" y="4017001"/>
                  <a:pt x="7381689" y="4011320"/>
                </a:cubicBezTo>
                <a:lnTo>
                  <a:pt x="7382283" y="3999880"/>
                </a:lnTo>
                <a:lnTo>
                  <a:pt x="7382781" y="3999913"/>
                </a:lnTo>
                <a:close/>
                <a:moveTo>
                  <a:pt x="7360056" y="3999419"/>
                </a:moveTo>
                <a:lnTo>
                  <a:pt x="7360082" y="3999913"/>
                </a:lnTo>
                <a:lnTo>
                  <a:pt x="7360580" y="3999880"/>
                </a:lnTo>
                <a:lnTo>
                  <a:pt x="7361174" y="4011320"/>
                </a:lnTo>
                <a:cubicBezTo>
                  <a:pt x="7361174" y="4017001"/>
                  <a:pt x="7361115" y="4022668"/>
                  <a:pt x="7359803" y="4028296"/>
                </a:cubicBezTo>
                <a:cubicBezTo>
                  <a:pt x="7359845" y="4059631"/>
                  <a:pt x="7357395" y="4090522"/>
                  <a:pt x="7352336" y="4120772"/>
                </a:cubicBezTo>
                <a:lnTo>
                  <a:pt x="7351798" y="4127448"/>
                </a:lnTo>
                <a:cubicBezTo>
                  <a:pt x="7351628" y="4127453"/>
                  <a:pt x="7351460" y="4127458"/>
                  <a:pt x="7351292" y="4127511"/>
                </a:cubicBezTo>
                <a:cubicBezTo>
                  <a:pt x="7326927" y="4298519"/>
                  <a:pt x="7248364" y="4452596"/>
                  <a:pt x="7132233" y="4572001"/>
                </a:cubicBezTo>
                <a:lnTo>
                  <a:pt x="6937992" y="4572001"/>
                </a:lnTo>
                <a:cubicBezTo>
                  <a:pt x="7081090" y="4471530"/>
                  <a:pt x="7183313" y="4319650"/>
                  <a:pt x="7217807" y="4144250"/>
                </a:cubicBezTo>
                <a:cubicBezTo>
                  <a:pt x="6983804" y="4194541"/>
                  <a:pt x="6793436" y="4357380"/>
                  <a:pt x="6710053" y="4572001"/>
                </a:cubicBezTo>
                <a:lnTo>
                  <a:pt x="6572505" y="4572001"/>
                </a:lnTo>
                <a:cubicBezTo>
                  <a:pt x="6665868" y="4283539"/>
                  <a:pt x="6919098" y="4064450"/>
                  <a:pt x="7231177" y="4012794"/>
                </a:cubicBezTo>
                <a:lnTo>
                  <a:pt x="7231294" y="4011646"/>
                </a:lnTo>
                <a:cubicBezTo>
                  <a:pt x="7236603" y="4010636"/>
                  <a:pt x="7241931" y="4009688"/>
                  <a:pt x="7247507" y="4010107"/>
                </a:cubicBezTo>
                <a:cubicBezTo>
                  <a:pt x="7278690" y="4004550"/>
                  <a:pt x="7310583" y="4001569"/>
                  <a:pt x="7342968" y="4001042"/>
                </a:cubicBezTo>
                <a:close/>
                <a:moveTo>
                  <a:pt x="5690656" y="3999419"/>
                </a:moveTo>
                <a:lnTo>
                  <a:pt x="5707743" y="4001042"/>
                </a:lnTo>
                <a:cubicBezTo>
                  <a:pt x="5740129" y="4001569"/>
                  <a:pt x="5772021" y="4004550"/>
                  <a:pt x="5803205" y="4010107"/>
                </a:cubicBezTo>
                <a:cubicBezTo>
                  <a:pt x="5808781" y="4009688"/>
                  <a:pt x="5814109" y="4010636"/>
                  <a:pt x="5819417" y="4011646"/>
                </a:cubicBezTo>
                <a:lnTo>
                  <a:pt x="5819534" y="4012794"/>
                </a:lnTo>
                <a:cubicBezTo>
                  <a:pt x="6131614" y="4064450"/>
                  <a:pt x="6384843" y="4283539"/>
                  <a:pt x="6478206" y="4572001"/>
                </a:cubicBezTo>
                <a:lnTo>
                  <a:pt x="6340658" y="4572001"/>
                </a:lnTo>
                <a:cubicBezTo>
                  <a:pt x="6257275" y="4357380"/>
                  <a:pt x="6066907" y="4194541"/>
                  <a:pt x="5832905" y="4144250"/>
                </a:cubicBezTo>
                <a:cubicBezTo>
                  <a:pt x="5867399" y="4319651"/>
                  <a:pt x="5969622" y="4471530"/>
                  <a:pt x="6112719" y="4572001"/>
                </a:cubicBezTo>
                <a:lnTo>
                  <a:pt x="5918478" y="4572001"/>
                </a:lnTo>
                <a:cubicBezTo>
                  <a:pt x="5802347" y="4452596"/>
                  <a:pt x="5723784" y="4298519"/>
                  <a:pt x="5699419" y="4127511"/>
                </a:cubicBezTo>
                <a:cubicBezTo>
                  <a:pt x="5699252" y="4127458"/>
                  <a:pt x="5699083" y="4127453"/>
                  <a:pt x="5698914" y="4127448"/>
                </a:cubicBezTo>
                <a:lnTo>
                  <a:pt x="5698375" y="4120772"/>
                </a:lnTo>
                <a:cubicBezTo>
                  <a:pt x="5693317" y="4090522"/>
                  <a:pt x="5690866" y="4059631"/>
                  <a:pt x="5690908" y="4028296"/>
                </a:cubicBezTo>
                <a:cubicBezTo>
                  <a:pt x="5689596" y="4022668"/>
                  <a:pt x="5689538" y="4017001"/>
                  <a:pt x="5689538" y="4011320"/>
                </a:cubicBezTo>
                <a:lnTo>
                  <a:pt x="5690132" y="3999880"/>
                </a:lnTo>
                <a:lnTo>
                  <a:pt x="5690630" y="3999913"/>
                </a:lnTo>
                <a:close/>
                <a:moveTo>
                  <a:pt x="5667905" y="3999419"/>
                </a:moveTo>
                <a:lnTo>
                  <a:pt x="5667931" y="3999913"/>
                </a:lnTo>
                <a:lnTo>
                  <a:pt x="5668429" y="3999880"/>
                </a:lnTo>
                <a:lnTo>
                  <a:pt x="5669023" y="4011320"/>
                </a:lnTo>
                <a:cubicBezTo>
                  <a:pt x="5669023" y="4017001"/>
                  <a:pt x="5668964" y="4022668"/>
                  <a:pt x="5667652" y="4028296"/>
                </a:cubicBezTo>
                <a:cubicBezTo>
                  <a:pt x="5667694" y="4059631"/>
                  <a:pt x="5665244" y="4090522"/>
                  <a:pt x="5660185" y="4120772"/>
                </a:cubicBezTo>
                <a:lnTo>
                  <a:pt x="5659647" y="4127448"/>
                </a:lnTo>
                <a:cubicBezTo>
                  <a:pt x="5659477" y="4127453"/>
                  <a:pt x="5659309" y="4127458"/>
                  <a:pt x="5659141" y="4127511"/>
                </a:cubicBezTo>
                <a:cubicBezTo>
                  <a:pt x="5634776" y="4298519"/>
                  <a:pt x="5556213" y="4452596"/>
                  <a:pt x="5440082" y="4572001"/>
                </a:cubicBezTo>
                <a:lnTo>
                  <a:pt x="5245841" y="4572001"/>
                </a:lnTo>
                <a:cubicBezTo>
                  <a:pt x="5388939" y="4471530"/>
                  <a:pt x="5491162" y="4319651"/>
                  <a:pt x="5525656" y="4144250"/>
                </a:cubicBezTo>
                <a:cubicBezTo>
                  <a:pt x="5291653" y="4194541"/>
                  <a:pt x="5101285" y="4357380"/>
                  <a:pt x="5017902" y="4572001"/>
                </a:cubicBezTo>
                <a:lnTo>
                  <a:pt x="4880354" y="4572001"/>
                </a:lnTo>
                <a:cubicBezTo>
                  <a:pt x="4973717" y="4283539"/>
                  <a:pt x="5226947" y="4064450"/>
                  <a:pt x="5539026" y="4012794"/>
                </a:cubicBezTo>
                <a:lnTo>
                  <a:pt x="5539143" y="4011646"/>
                </a:lnTo>
                <a:cubicBezTo>
                  <a:pt x="5544452" y="4010636"/>
                  <a:pt x="5549780" y="4009688"/>
                  <a:pt x="5555356" y="4010107"/>
                </a:cubicBezTo>
                <a:cubicBezTo>
                  <a:pt x="5586539" y="4004550"/>
                  <a:pt x="5618432" y="4001569"/>
                  <a:pt x="5650817" y="4001042"/>
                </a:cubicBezTo>
                <a:close/>
                <a:moveTo>
                  <a:pt x="3998505" y="3999419"/>
                </a:moveTo>
                <a:lnTo>
                  <a:pt x="4015592" y="4001042"/>
                </a:lnTo>
                <a:cubicBezTo>
                  <a:pt x="4047978" y="4001569"/>
                  <a:pt x="4079870" y="4004550"/>
                  <a:pt x="4111054" y="4010107"/>
                </a:cubicBezTo>
                <a:cubicBezTo>
                  <a:pt x="4116630" y="4009688"/>
                  <a:pt x="4121958" y="4010636"/>
                  <a:pt x="4127266" y="4011646"/>
                </a:cubicBezTo>
                <a:lnTo>
                  <a:pt x="4127384" y="4012794"/>
                </a:lnTo>
                <a:cubicBezTo>
                  <a:pt x="4439463" y="4064450"/>
                  <a:pt x="4692692" y="4283539"/>
                  <a:pt x="4786055" y="4572001"/>
                </a:cubicBezTo>
                <a:lnTo>
                  <a:pt x="4648508" y="4572001"/>
                </a:lnTo>
                <a:cubicBezTo>
                  <a:pt x="4565124" y="4357380"/>
                  <a:pt x="4374756" y="4194541"/>
                  <a:pt x="4140754" y="4144250"/>
                </a:cubicBezTo>
                <a:cubicBezTo>
                  <a:pt x="4175248" y="4319650"/>
                  <a:pt x="4277471" y="4471530"/>
                  <a:pt x="4420568" y="4572001"/>
                </a:cubicBezTo>
                <a:lnTo>
                  <a:pt x="4226327" y="4572001"/>
                </a:lnTo>
                <a:cubicBezTo>
                  <a:pt x="4110196" y="4452596"/>
                  <a:pt x="4031633" y="4298519"/>
                  <a:pt x="4007268" y="4127511"/>
                </a:cubicBezTo>
                <a:cubicBezTo>
                  <a:pt x="4007101" y="4127458"/>
                  <a:pt x="4006932" y="4127453"/>
                  <a:pt x="4006763" y="4127448"/>
                </a:cubicBezTo>
                <a:lnTo>
                  <a:pt x="4006225" y="4120772"/>
                </a:lnTo>
                <a:cubicBezTo>
                  <a:pt x="4001166" y="4090522"/>
                  <a:pt x="3998715" y="4059631"/>
                  <a:pt x="3998757" y="4028296"/>
                </a:cubicBezTo>
                <a:cubicBezTo>
                  <a:pt x="3997445" y="4022668"/>
                  <a:pt x="3997387" y="4017001"/>
                  <a:pt x="3997387" y="4011320"/>
                </a:cubicBezTo>
                <a:lnTo>
                  <a:pt x="3997981" y="3999880"/>
                </a:lnTo>
                <a:lnTo>
                  <a:pt x="3998479" y="3999913"/>
                </a:lnTo>
                <a:close/>
                <a:moveTo>
                  <a:pt x="3975754" y="3999419"/>
                </a:moveTo>
                <a:lnTo>
                  <a:pt x="3975780" y="3999913"/>
                </a:lnTo>
                <a:lnTo>
                  <a:pt x="3976278" y="3999880"/>
                </a:lnTo>
                <a:lnTo>
                  <a:pt x="3976872" y="4011320"/>
                </a:lnTo>
                <a:cubicBezTo>
                  <a:pt x="3976872" y="4017001"/>
                  <a:pt x="3976813" y="4022668"/>
                  <a:pt x="3975501" y="4028296"/>
                </a:cubicBezTo>
                <a:cubicBezTo>
                  <a:pt x="3975543" y="4059631"/>
                  <a:pt x="3973093" y="4090522"/>
                  <a:pt x="3968034" y="4120772"/>
                </a:cubicBezTo>
                <a:lnTo>
                  <a:pt x="3967496" y="4127448"/>
                </a:lnTo>
                <a:cubicBezTo>
                  <a:pt x="3967326" y="4127453"/>
                  <a:pt x="3967158" y="4127458"/>
                  <a:pt x="3966990" y="4127511"/>
                </a:cubicBezTo>
                <a:cubicBezTo>
                  <a:pt x="3942625" y="4298519"/>
                  <a:pt x="3864063" y="4452596"/>
                  <a:pt x="3747931" y="4572001"/>
                </a:cubicBezTo>
                <a:lnTo>
                  <a:pt x="3553690" y="4572001"/>
                </a:lnTo>
                <a:cubicBezTo>
                  <a:pt x="3696788" y="4471530"/>
                  <a:pt x="3799011" y="4319651"/>
                  <a:pt x="3833505" y="4144250"/>
                </a:cubicBezTo>
                <a:cubicBezTo>
                  <a:pt x="3599503" y="4194541"/>
                  <a:pt x="3409134" y="4357380"/>
                  <a:pt x="3325751" y="4572001"/>
                </a:cubicBezTo>
                <a:lnTo>
                  <a:pt x="3188203" y="4572001"/>
                </a:lnTo>
                <a:cubicBezTo>
                  <a:pt x="3281566" y="4283539"/>
                  <a:pt x="3534796" y="4064450"/>
                  <a:pt x="3846875" y="4012794"/>
                </a:cubicBezTo>
                <a:lnTo>
                  <a:pt x="3846992" y="4011646"/>
                </a:lnTo>
                <a:cubicBezTo>
                  <a:pt x="3852301" y="4010636"/>
                  <a:pt x="3857629" y="4009688"/>
                  <a:pt x="3863205" y="4010107"/>
                </a:cubicBezTo>
                <a:cubicBezTo>
                  <a:pt x="3894388" y="4004550"/>
                  <a:pt x="3926281" y="4001569"/>
                  <a:pt x="3958666" y="4001042"/>
                </a:cubicBezTo>
                <a:close/>
                <a:moveTo>
                  <a:pt x="2306354" y="3999419"/>
                </a:moveTo>
                <a:lnTo>
                  <a:pt x="2323441" y="4001042"/>
                </a:lnTo>
                <a:cubicBezTo>
                  <a:pt x="2355827" y="4001569"/>
                  <a:pt x="2387719" y="4004550"/>
                  <a:pt x="2418903" y="4010107"/>
                </a:cubicBezTo>
                <a:cubicBezTo>
                  <a:pt x="2424479" y="4009688"/>
                  <a:pt x="2429807" y="4010636"/>
                  <a:pt x="2435115" y="4011646"/>
                </a:cubicBezTo>
                <a:lnTo>
                  <a:pt x="2435233" y="4012794"/>
                </a:lnTo>
                <a:cubicBezTo>
                  <a:pt x="2747312" y="4064450"/>
                  <a:pt x="3000542" y="4283539"/>
                  <a:pt x="3093904" y="4572001"/>
                </a:cubicBezTo>
                <a:lnTo>
                  <a:pt x="2956357" y="4572001"/>
                </a:lnTo>
                <a:cubicBezTo>
                  <a:pt x="2872974" y="4357380"/>
                  <a:pt x="2682605" y="4194541"/>
                  <a:pt x="2448603" y="4144250"/>
                </a:cubicBezTo>
                <a:cubicBezTo>
                  <a:pt x="2483097" y="4319651"/>
                  <a:pt x="2585320" y="4471530"/>
                  <a:pt x="2728418" y="4572001"/>
                </a:cubicBezTo>
                <a:lnTo>
                  <a:pt x="2534177" y="4572001"/>
                </a:lnTo>
                <a:cubicBezTo>
                  <a:pt x="2418045" y="4452596"/>
                  <a:pt x="2339482" y="4298519"/>
                  <a:pt x="2315117" y="4127511"/>
                </a:cubicBezTo>
                <a:cubicBezTo>
                  <a:pt x="2314950" y="4127458"/>
                  <a:pt x="2314781" y="4127453"/>
                  <a:pt x="2314612" y="4127448"/>
                </a:cubicBezTo>
                <a:lnTo>
                  <a:pt x="2314074" y="4120772"/>
                </a:lnTo>
                <a:cubicBezTo>
                  <a:pt x="2309015" y="4090522"/>
                  <a:pt x="2306564" y="4059631"/>
                  <a:pt x="2306606" y="4028296"/>
                </a:cubicBezTo>
                <a:cubicBezTo>
                  <a:pt x="2305294" y="4022668"/>
                  <a:pt x="2305236" y="4017001"/>
                  <a:pt x="2305236" y="4011320"/>
                </a:cubicBezTo>
                <a:lnTo>
                  <a:pt x="2305830" y="3999880"/>
                </a:lnTo>
                <a:lnTo>
                  <a:pt x="2306328" y="3999913"/>
                </a:lnTo>
                <a:close/>
                <a:moveTo>
                  <a:pt x="2283603" y="3999419"/>
                </a:moveTo>
                <a:lnTo>
                  <a:pt x="2283629" y="3999913"/>
                </a:lnTo>
                <a:lnTo>
                  <a:pt x="2284127" y="3999880"/>
                </a:lnTo>
                <a:lnTo>
                  <a:pt x="2284721" y="4011320"/>
                </a:lnTo>
                <a:cubicBezTo>
                  <a:pt x="2284721" y="4017001"/>
                  <a:pt x="2284662" y="4022668"/>
                  <a:pt x="2283350" y="4028296"/>
                </a:cubicBezTo>
                <a:cubicBezTo>
                  <a:pt x="2283392" y="4059631"/>
                  <a:pt x="2280942" y="4090522"/>
                  <a:pt x="2275883" y="4120772"/>
                </a:cubicBezTo>
                <a:lnTo>
                  <a:pt x="2275345" y="4127448"/>
                </a:lnTo>
                <a:cubicBezTo>
                  <a:pt x="2275175" y="4127453"/>
                  <a:pt x="2275007" y="4127458"/>
                  <a:pt x="2274839" y="4127511"/>
                </a:cubicBezTo>
                <a:cubicBezTo>
                  <a:pt x="2250474" y="4298519"/>
                  <a:pt x="2171912" y="4452596"/>
                  <a:pt x="2055780" y="4572001"/>
                </a:cubicBezTo>
                <a:lnTo>
                  <a:pt x="1861539" y="4572001"/>
                </a:lnTo>
                <a:cubicBezTo>
                  <a:pt x="2004637" y="4471530"/>
                  <a:pt x="2106860" y="4319650"/>
                  <a:pt x="2141354" y="4144250"/>
                </a:cubicBezTo>
                <a:cubicBezTo>
                  <a:pt x="1907352" y="4194541"/>
                  <a:pt x="1716983" y="4357380"/>
                  <a:pt x="1633600" y="4572001"/>
                </a:cubicBezTo>
                <a:lnTo>
                  <a:pt x="1496052" y="4572001"/>
                </a:lnTo>
                <a:cubicBezTo>
                  <a:pt x="1589416" y="4283539"/>
                  <a:pt x="1842645" y="4064450"/>
                  <a:pt x="2154724" y="4012794"/>
                </a:cubicBezTo>
                <a:lnTo>
                  <a:pt x="2154841" y="4011646"/>
                </a:lnTo>
                <a:cubicBezTo>
                  <a:pt x="2160150" y="4010636"/>
                  <a:pt x="2165478" y="4009688"/>
                  <a:pt x="2171054" y="4010107"/>
                </a:cubicBezTo>
                <a:cubicBezTo>
                  <a:pt x="2202237" y="4004550"/>
                  <a:pt x="2234130" y="4001569"/>
                  <a:pt x="2266515" y="4001042"/>
                </a:cubicBezTo>
                <a:close/>
                <a:moveTo>
                  <a:pt x="614203" y="3999419"/>
                </a:moveTo>
                <a:lnTo>
                  <a:pt x="631290" y="4001042"/>
                </a:lnTo>
                <a:cubicBezTo>
                  <a:pt x="663676" y="4001569"/>
                  <a:pt x="695568" y="4004550"/>
                  <a:pt x="726752" y="4010107"/>
                </a:cubicBezTo>
                <a:cubicBezTo>
                  <a:pt x="732328" y="4009688"/>
                  <a:pt x="737656" y="4010636"/>
                  <a:pt x="742964" y="4011646"/>
                </a:cubicBezTo>
                <a:lnTo>
                  <a:pt x="743081" y="4012794"/>
                </a:lnTo>
                <a:cubicBezTo>
                  <a:pt x="1055161" y="4064450"/>
                  <a:pt x="1308390" y="4283539"/>
                  <a:pt x="1401754" y="4572001"/>
                </a:cubicBezTo>
                <a:lnTo>
                  <a:pt x="1264205" y="4572001"/>
                </a:lnTo>
                <a:cubicBezTo>
                  <a:pt x="1180823" y="4357380"/>
                  <a:pt x="990454" y="4194541"/>
                  <a:pt x="756452" y="4144250"/>
                </a:cubicBezTo>
                <a:cubicBezTo>
                  <a:pt x="790946" y="4319651"/>
                  <a:pt x="893169" y="4471530"/>
                  <a:pt x="1036266" y="4572001"/>
                </a:cubicBezTo>
                <a:lnTo>
                  <a:pt x="842026" y="4572001"/>
                </a:lnTo>
                <a:cubicBezTo>
                  <a:pt x="725894" y="4452596"/>
                  <a:pt x="647331" y="4298519"/>
                  <a:pt x="622966" y="4127511"/>
                </a:cubicBezTo>
                <a:cubicBezTo>
                  <a:pt x="622799" y="4127458"/>
                  <a:pt x="622630" y="4127453"/>
                  <a:pt x="622461" y="4127448"/>
                </a:cubicBezTo>
                <a:lnTo>
                  <a:pt x="621923" y="4120772"/>
                </a:lnTo>
                <a:cubicBezTo>
                  <a:pt x="616864" y="4090522"/>
                  <a:pt x="614413" y="4059631"/>
                  <a:pt x="614455" y="4028296"/>
                </a:cubicBezTo>
                <a:cubicBezTo>
                  <a:pt x="613143" y="4022668"/>
                  <a:pt x="613085" y="4017001"/>
                  <a:pt x="613085" y="4011320"/>
                </a:cubicBezTo>
                <a:lnTo>
                  <a:pt x="613679" y="3999880"/>
                </a:lnTo>
                <a:lnTo>
                  <a:pt x="614177" y="3999913"/>
                </a:lnTo>
                <a:close/>
                <a:moveTo>
                  <a:pt x="591452" y="3999419"/>
                </a:moveTo>
                <a:lnTo>
                  <a:pt x="591478" y="3999913"/>
                </a:lnTo>
                <a:lnTo>
                  <a:pt x="591976" y="3999880"/>
                </a:lnTo>
                <a:lnTo>
                  <a:pt x="592570" y="4011320"/>
                </a:lnTo>
                <a:cubicBezTo>
                  <a:pt x="592570" y="4017001"/>
                  <a:pt x="592511" y="4022668"/>
                  <a:pt x="591199" y="4028296"/>
                </a:cubicBezTo>
                <a:cubicBezTo>
                  <a:pt x="591242" y="4059631"/>
                  <a:pt x="588791" y="4090522"/>
                  <a:pt x="583732" y="4120772"/>
                </a:cubicBezTo>
                <a:lnTo>
                  <a:pt x="583194" y="4127448"/>
                </a:lnTo>
                <a:cubicBezTo>
                  <a:pt x="583024" y="4127453"/>
                  <a:pt x="582856" y="4127458"/>
                  <a:pt x="582689" y="4127511"/>
                </a:cubicBezTo>
                <a:cubicBezTo>
                  <a:pt x="558275" y="4298863"/>
                  <a:pt x="479445" y="4453216"/>
                  <a:pt x="362360" y="4572001"/>
                </a:cubicBezTo>
                <a:lnTo>
                  <a:pt x="169811" y="4572001"/>
                </a:lnTo>
                <a:cubicBezTo>
                  <a:pt x="312603" y="4471357"/>
                  <a:pt x="414729" y="4319551"/>
                  <a:pt x="449203" y="4144250"/>
                </a:cubicBezTo>
                <a:cubicBezTo>
                  <a:pt x="258971" y="4185134"/>
                  <a:pt x="97576" y="4300399"/>
                  <a:pt x="0" y="4458139"/>
                </a:cubicBezTo>
                <a:lnTo>
                  <a:pt x="0" y="4251345"/>
                </a:lnTo>
                <a:cubicBezTo>
                  <a:pt x="121484" y="4128438"/>
                  <a:pt x="282199" y="4042650"/>
                  <a:pt x="462573" y="4012794"/>
                </a:cubicBezTo>
                <a:lnTo>
                  <a:pt x="462690" y="4011646"/>
                </a:lnTo>
                <a:cubicBezTo>
                  <a:pt x="467999" y="4010636"/>
                  <a:pt x="473327" y="4009688"/>
                  <a:pt x="478903" y="4010107"/>
                </a:cubicBezTo>
                <a:cubicBezTo>
                  <a:pt x="510086" y="4004550"/>
                  <a:pt x="541979" y="4001569"/>
                  <a:pt x="574365" y="4001042"/>
                </a:cubicBezTo>
                <a:close/>
                <a:moveTo>
                  <a:pt x="11452667" y="3304913"/>
                </a:moveTo>
                <a:cubicBezTo>
                  <a:pt x="11177477" y="3363591"/>
                  <a:pt x="10962633" y="3576701"/>
                  <a:pt x="10909358" y="3845480"/>
                </a:cubicBezTo>
                <a:cubicBezTo>
                  <a:pt x="11184548" y="3786801"/>
                  <a:pt x="11399391" y="3573691"/>
                  <a:pt x="11452667" y="3304913"/>
                </a:cubicBezTo>
                <a:close/>
                <a:moveTo>
                  <a:pt x="10058800" y="3304913"/>
                </a:moveTo>
                <a:cubicBezTo>
                  <a:pt x="10112076" y="3573691"/>
                  <a:pt x="10326919" y="3786801"/>
                  <a:pt x="10602109" y="3845480"/>
                </a:cubicBezTo>
                <a:cubicBezTo>
                  <a:pt x="10548834" y="3576701"/>
                  <a:pt x="10333990" y="3363591"/>
                  <a:pt x="10058800" y="3304913"/>
                </a:cubicBezTo>
                <a:close/>
                <a:moveTo>
                  <a:pt x="9760514" y="3304913"/>
                </a:moveTo>
                <a:cubicBezTo>
                  <a:pt x="9485324" y="3363591"/>
                  <a:pt x="9270480" y="3576701"/>
                  <a:pt x="9217205" y="3845480"/>
                </a:cubicBezTo>
                <a:cubicBezTo>
                  <a:pt x="9492395" y="3786801"/>
                  <a:pt x="9707238" y="3573691"/>
                  <a:pt x="9760514" y="3304913"/>
                </a:cubicBezTo>
                <a:close/>
                <a:moveTo>
                  <a:pt x="8366649" y="3304913"/>
                </a:moveTo>
                <a:cubicBezTo>
                  <a:pt x="8419925" y="3573691"/>
                  <a:pt x="8634768" y="3786801"/>
                  <a:pt x="8909958" y="3845480"/>
                </a:cubicBezTo>
                <a:cubicBezTo>
                  <a:pt x="8856683" y="3576701"/>
                  <a:pt x="8641839" y="3363591"/>
                  <a:pt x="8366649" y="3304913"/>
                </a:cubicBezTo>
                <a:close/>
                <a:moveTo>
                  <a:pt x="8068363" y="3304913"/>
                </a:moveTo>
                <a:cubicBezTo>
                  <a:pt x="7793173" y="3363591"/>
                  <a:pt x="7578329" y="3576701"/>
                  <a:pt x="7525054" y="3845480"/>
                </a:cubicBezTo>
                <a:cubicBezTo>
                  <a:pt x="7800244" y="3786801"/>
                  <a:pt x="8015087" y="3573691"/>
                  <a:pt x="8068363" y="3304913"/>
                </a:cubicBezTo>
                <a:close/>
                <a:moveTo>
                  <a:pt x="6674498" y="3304913"/>
                </a:moveTo>
                <a:cubicBezTo>
                  <a:pt x="6727774" y="3573691"/>
                  <a:pt x="6942617" y="3786801"/>
                  <a:pt x="7217807" y="3845480"/>
                </a:cubicBezTo>
                <a:cubicBezTo>
                  <a:pt x="7164532" y="3576701"/>
                  <a:pt x="6949688" y="3363591"/>
                  <a:pt x="6674498" y="3304913"/>
                </a:cubicBezTo>
                <a:close/>
                <a:moveTo>
                  <a:pt x="6376212" y="3304913"/>
                </a:moveTo>
                <a:cubicBezTo>
                  <a:pt x="6101022" y="3363591"/>
                  <a:pt x="5886178" y="3576701"/>
                  <a:pt x="5832903" y="3845480"/>
                </a:cubicBezTo>
                <a:cubicBezTo>
                  <a:pt x="6108093" y="3786801"/>
                  <a:pt x="6322936" y="3573691"/>
                  <a:pt x="6376212" y="3304913"/>
                </a:cubicBezTo>
                <a:close/>
                <a:moveTo>
                  <a:pt x="4982347" y="3304913"/>
                </a:moveTo>
                <a:cubicBezTo>
                  <a:pt x="5035623" y="3573691"/>
                  <a:pt x="5250466" y="3786801"/>
                  <a:pt x="5525656" y="3845480"/>
                </a:cubicBezTo>
                <a:cubicBezTo>
                  <a:pt x="5472381" y="3576701"/>
                  <a:pt x="5257537" y="3363591"/>
                  <a:pt x="4982347" y="3304913"/>
                </a:cubicBezTo>
                <a:close/>
                <a:moveTo>
                  <a:pt x="4684061" y="3304913"/>
                </a:moveTo>
                <a:cubicBezTo>
                  <a:pt x="4408871" y="3363591"/>
                  <a:pt x="4194027" y="3576701"/>
                  <a:pt x="4140752" y="3845480"/>
                </a:cubicBezTo>
                <a:cubicBezTo>
                  <a:pt x="4415942" y="3786801"/>
                  <a:pt x="4630785" y="3573691"/>
                  <a:pt x="4684061" y="3304913"/>
                </a:cubicBezTo>
                <a:close/>
                <a:moveTo>
                  <a:pt x="3290196" y="3304913"/>
                </a:moveTo>
                <a:cubicBezTo>
                  <a:pt x="3343472" y="3573691"/>
                  <a:pt x="3558315" y="3786801"/>
                  <a:pt x="3833505" y="3845480"/>
                </a:cubicBezTo>
                <a:cubicBezTo>
                  <a:pt x="3780230" y="3576701"/>
                  <a:pt x="3565386" y="3363591"/>
                  <a:pt x="3290196" y="3304913"/>
                </a:cubicBezTo>
                <a:close/>
                <a:moveTo>
                  <a:pt x="2991910" y="3304913"/>
                </a:moveTo>
                <a:cubicBezTo>
                  <a:pt x="2716720" y="3363591"/>
                  <a:pt x="2501876" y="3576701"/>
                  <a:pt x="2448601" y="3845480"/>
                </a:cubicBezTo>
                <a:cubicBezTo>
                  <a:pt x="2723791" y="3786801"/>
                  <a:pt x="2938634" y="3573691"/>
                  <a:pt x="2991910" y="3304913"/>
                </a:cubicBezTo>
                <a:close/>
                <a:moveTo>
                  <a:pt x="1598045" y="3304913"/>
                </a:moveTo>
                <a:cubicBezTo>
                  <a:pt x="1651321" y="3573691"/>
                  <a:pt x="1866164" y="3786801"/>
                  <a:pt x="2141354" y="3845480"/>
                </a:cubicBezTo>
                <a:cubicBezTo>
                  <a:pt x="2088079" y="3576701"/>
                  <a:pt x="1873235" y="3363591"/>
                  <a:pt x="1598045" y="3304913"/>
                </a:cubicBezTo>
                <a:close/>
                <a:moveTo>
                  <a:pt x="1299759" y="3304913"/>
                </a:moveTo>
                <a:cubicBezTo>
                  <a:pt x="1024569" y="3363591"/>
                  <a:pt x="809725" y="3576701"/>
                  <a:pt x="756450" y="3845480"/>
                </a:cubicBezTo>
                <a:cubicBezTo>
                  <a:pt x="1031640" y="3786801"/>
                  <a:pt x="1246483" y="3573691"/>
                  <a:pt x="1299759" y="3304913"/>
                </a:cubicBezTo>
                <a:close/>
                <a:moveTo>
                  <a:pt x="0" y="3200906"/>
                </a:moveTo>
                <a:cubicBezTo>
                  <a:pt x="306658" y="3291386"/>
                  <a:pt x="537576" y="3547942"/>
                  <a:pt x="582690" y="3862087"/>
                </a:cubicBezTo>
                <a:cubicBezTo>
                  <a:pt x="582857" y="3862140"/>
                  <a:pt x="583026" y="3862145"/>
                  <a:pt x="583195" y="3862150"/>
                </a:cubicBezTo>
                <a:lnTo>
                  <a:pt x="583735" y="3868787"/>
                </a:lnTo>
                <a:cubicBezTo>
                  <a:pt x="588792" y="3898794"/>
                  <a:pt x="591242" y="3929436"/>
                  <a:pt x="591199" y="3960518"/>
                </a:cubicBezTo>
                <a:cubicBezTo>
                  <a:pt x="592511" y="3966104"/>
                  <a:pt x="592570" y="3971728"/>
                  <a:pt x="592570" y="3977366"/>
                </a:cubicBezTo>
                <a:cubicBezTo>
                  <a:pt x="592570" y="3981158"/>
                  <a:pt x="592543" y="3984944"/>
                  <a:pt x="591977" y="3988716"/>
                </a:cubicBezTo>
                <a:lnTo>
                  <a:pt x="591478" y="3988683"/>
                </a:lnTo>
                <a:lnTo>
                  <a:pt x="591452" y="3989174"/>
                </a:lnTo>
                <a:lnTo>
                  <a:pt x="574334" y="3987561"/>
                </a:lnTo>
                <a:cubicBezTo>
                  <a:pt x="541959" y="3987038"/>
                  <a:pt x="510079" y="3984080"/>
                  <a:pt x="478907" y="3978570"/>
                </a:cubicBezTo>
                <a:cubicBezTo>
                  <a:pt x="473330" y="3978986"/>
                  <a:pt x="468001" y="3978045"/>
                  <a:pt x="462690" y="3977042"/>
                </a:cubicBezTo>
                <a:lnTo>
                  <a:pt x="462574" y="3975903"/>
                </a:lnTo>
                <a:cubicBezTo>
                  <a:pt x="282200" y="3946281"/>
                  <a:pt x="121485" y="3861168"/>
                  <a:pt x="0" y="3739225"/>
                </a:cubicBezTo>
                <a:lnTo>
                  <a:pt x="0" y="3534056"/>
                </a:lnTo>
                <a:cubicBezTo>
                  <a:pt x="97584" y="3690562"/>
                  <a:pt x="258975" y="3804918"/>
                  <a:pt x="449203" y="3845480"/>
                </a:cubicBezTo>
                <a:cubicBezTo>
                  <a:pt x="402182" y="3608252"/>
                  <a:pt x="229297" y="3414390"/>
                  <a:pt x="0" y="3332205"/>
                </a:cubicBezTo>
                <a:close/>
                <a:moveTo>
                  <a:pt x="11608704" y="3161219"/>
                </a:moveTo>
                <a:lnTo>
                  <a:pt x="11625791" y="3162829"/>
                </a:lnTo>
                <a:cubicBezTo>
                  <a:pt x="11658177" y="3163352"/>
                  <a:pt x="11690070" y="3166310"/>
                  <a:pt x="11721253" y="3171823"/>
                </a:cubicBezTo>
                <a:cubicBezTo>
                  <a:pt x="11726829" y="3171407"/>
                  <a:pt x="11732157" y="3172348"/>
                  <a:pt x="11737466" y="3173350"/>
                </a:cubicBezTo>
                <a:lnTo>
                  <a:pt x="11737583" y="3174489"/>
                </a:lnTo>
                <a:cubicBezTo>
                  <a:pt x="11914088" y="3203476"/>
                  <a:pt x="12071767" y="3285599"/>
                  <a:pt x="12192000" y="3403667"/>
                </a:cubicBezTo>
                <a:lnTo>
                  <a:pt x="12192000" y="3603658"/>
                </a:lnTo>
                <a:cubicBezTo>
                  <a:pt x="12093732" y="3453636"/>
                  <a:pt x="11935983" y="3344367"/>
                  <a:pt x="11750953" y="3304913"/>
                </a:cubicBezTo>
                <a:cubicBezTo>
                  <a:pt x="11797422" y="3539349"/>
                  <a:pt x="11966808" y="3731433"/>
                  <a:pt x="12192000" y="3815480"/>
                </a:cubicBezTo>
                <a:lnTo>
                  <a:pt x="12192000" y="3947482"/>
                </a:lnTo>
                <a:cubicBezTo>
                  <a:pt x="11889465" y="3854506"/>
                  <a:pt x="11662185" y="3599697"/>
                  <a:pt x="11617468" y="3288305"/>
                </a:cubicBezTo>
                <a:cubicBezTo>
                  <a:pt x="11617300" y="3288253"/>
                  <a:pt x="11617132" y="3288248"/>
                  <a:pt x="11616962" y="3288243"/>
                </a:cubicBezTo>
                <a:lnTo>
                  <a:pt x="11616424" y="3281619"/>
                </a:lnTo>
                <a:cubicBezTo>
                  <a:pt x="11611365" y="3251607"/>
                  <a:pt x="11608914" y="3220958"/>
                  <a:pt x="11608957" y="3189869"/>
                </a:cubicBezTo>
                <a:cubicBezTo>
                  <a:pt x="11607645" y="3184286"/>
                  <a:pt x="11607586" y="3178663"/>
                  <a:pt x="11607586" y="3173027"/>
                </a:cubicBezTo>
                <a:lnTo>
                  <a:pt x="11608180" y="3161677"/>
                </a:lnTo>
                <a:lnTo>
                  <a:pt x="11608678" y="3161709"/>
                </a:lnTo>
                <a:close/>
                <a:moveTo>
                  <a:pt x="11594916" y="3161219"/>
                </a:moveTo>
                <a:lnTo>
                  <a:pt x="11594942" y="3161709"/>
                </a:lnTo>
                <a:lnTo>
                  <a:pt x="11595440" y="3161677"/>
                </a:lnTo>
                <a:lnTo>
                  <a:pt x="11596034" y="3173027"/>
                </a:lnTo>
                <a:cubicBezTo>
                  <a:pt x="11596034" y="3178663"/>
                  <a:pt x="11595975" y="3184286"/>
                  <a:pt x="11594663" y="3189869"/>
                </a:cubicBezTo>
                <a:cubicBezTo>
                  <a:pt x="11594706" y="3220958"/>
                  <a:pt x="11592255" y="3251607"/>
                  <a:pt x="11587196" y="3281619"/>
                </a:cubicBezTo>
                <a:lnTo>
                  <a:pt x="11586658" y="3288243"/>
                </a:lnTo>
                <a:cubicBezTo>
                  <a:pt x="11586488" y="3288248"/>
                  <a:pt x="11586320" y="3288253"/>
                  <a:pt x="11586152" y="3288305"/>
                </a:cubicBezTo>
                <a:cubicBezTo>
                  <a:pt x="11535877" y="3638399"/>
                  <a:pt x="11254838" y="3916971"/>
                  <a:pt x="10895987" y="3975903"/>
                </a:cubicBezTo>
                <a:lnTo>
                  <a:pt x="10895871" y="3977042"/>
                </a:lnTo>
                <a:cubicBezTo>
                  <a:pt x="10890560" y="3978045"/>
                  <a:pt x="10885231" y="3978986"/>
                  <a:pt x="10879654" y="3978570"/>
                </a:cubicBezTo>
                <a:cubicBezTo>
                  <a:pt x="10848482" y="3984080"/>
                  <a:pt x="10816602" y="3987038"/>
                  <a:pt x="10784227" y="3987561"/>
                </a:cubicBezTo>
                <a:lnTo>
                  <a:pt x="10767109" y="3989174"/>
                </a:lnTo>
                <a:lnTo>
                  <a:pt x="10767083" y="3988683"/>
                </a:lnTo>
                <a:lnTo>
                  <a:pt x="10766584" y="3988716"/>
                </a:lnTo>
                <a:cubicBezTo>
                  <a:pt x="10766018" y="3984944"/>
                  <a:pt x="10765991" y="3981158"/>
                  <a:pt x="10765991" y="3977366"/>
                </a:cubicBezTo>
                <a:cubicBezTo>
                  <a:pt x="10765991" y="3971728"/>
                  <a:pt x="10766050" y="3966104"/>
                  <a:pt x="10767362" y="3960518"/>
                </a:cubicBezTo>
                <a:cubicBezTo>
                  <a:pt x="10767319" y="3929436"/>
                  <a:pt x="10769769" y="3898794"/>
                  <a:pt x="10774826" y="3868787"/>
                </a:cubicBezTo>
                <a:lnTo>
                  <a:pt x="10775366" y="3862150"/>
                </a:lnTo>
                <a:cubicBezTo>
                  <a:pt x="10775535" y="3862145"/>
                  <a:pt x="10775704" y="3862140"/>
                  <a:pt x="10775872" y="3862087"/>
                </a:cubicBezTo>
                <a:cubicBezTo>
                  <a:pt x="10826148" y="3511992"/>
                  <a:pt x="11107187" y="3233421"/>
                  <a:pt x="11466037" y="3174489"/>
                </a:cubicBezTo>
                <a:lnTo>
                  <a:pt x="11466154" y="3173350"/>
                </a:lnTo>
                <a:cubicBezTo>
                  <a:pt x="11471463" y="3172348"/>
                  <a:pt x="11476791" y="3171407"/>
                  <a:pt x="11482367" y="3171823"/>
                </a:cubicBezTo>
                <a:cubicBezTo>
                  <a:pt x="11513550" y="3166310"/>
                  <a:pt x="11545443" y="3163352"/>
                  <a:pt x="11577829" y="3162829"/>
                </a:cubicBezTo>
                <a:close/>
                <a:moveTo>
                  <a:pt x="9916551" y="3161219"/>
                </a:moveTo>
                <a:lnTo>
                  <a:pt x="9933638" y="3162829"/>
                </a:lnTo>
                <a:cubicBezTo>
                  <a:pt x="9966024" y="3163352"/>
                  <a:pt x="9997917" y="3166310"/>
                  <a:pt x="10029100" y="3171823"/>
                </a:cubicBezTo>
                <a:cubicBezTo>
                  <a:pt x="10034676" y="3171407"/>
                  <a:pt x="10040004" y="3172348"/>
                  <a:pt x="10045313" y="3173350"/>
                </a:cubicBezTo>
                <a:lnTo>
                  <a:pt x="10045430" y="3174489"/>
                </a:lnTo>
                <a:cubicBezTo>
                  <a:pt x="10404280" y="3233421"/>
                  <a:pt x="10685319" y="3511992"/>
                  <a:pt x="10735596" y="3862087"/>
                </a:cubicBezTo>
                <a:cubicBezTo>
                  <a:pt x="10735763" y="3862140"/>
                  <a:pt x="10735932" y="3862145"/>
                  <a:pt x="10736101" y="3862150"/>
                </a:cubicBezTo>
                <a:lnTo>
                  <a:pt x="10736641" y="3868787"/>
                </a:lnTo>
                <a:cubicBezTo>
                  <a:pt x="10741698" y="3898794"/>
                  <a:pt x="10744148" y="3929436"/>
                  <a:pt x="10744105" y="3960518"/>
                </a:cubicBezTo>
                <a:cubicBezTo>
                  <a:pt x="10745417" y="3966104"/>
                  <a:pt x="10745476" y="3971728"/>
                  <a:pt x="10745476" y="3977366"/>
                </a:cubicBezTo>
                <a:cubicBezTo>
                  <a:pt x="10745476" y="3981158"/>
                  <a:pt x="10745449" y="3984944"/>
                  <a:pt x="10744883" y="3988716"/>
                </a:cubicBezTo>
                <a:lnTo>
                  <a:pt x="10744384" y="3988683"/>
                </a:lnTo>
                <a:lnTo>
                  <a:pt x="10744358" y="3989174"/>
                </a:lnTo>
                <a:lnTo>
                  <a:pt x="10727240" y="3987561"/>
                </a:lnTo>
                <a:cubicBezTo>
                  <a:pt x="10694865" y="3987038"/>
                  <a:pt x="10662985" y="3984080"/>
                  <a:pt x="10631813" y="3978570"/>
                </a:cubicBezTo>
                <a:cubicBezTo>
                  <a:pt x="10626236" y="3978986"/>
                  <a:pt x="10620907" y="3978045"/>
                  <a:pt x="10615596" y="3977042"/>
                </a:cubicBezTo>
                <a:lnTo>
                  <a:pt x="10615480" y="3975903"/>
                </a:lnTo>
                <a:cubicBezTo>
                  <a:pt x="10256629" y="3916971"/>
                  <a:pt x="9975590" y="3638399"/>
                  <a:pt x="9925315" y="3288305"/>
                </a:cubicBezTo>
                <a:cubicBezTo>
                  <a:pt x="9925147" y="3288253"/>
                  <a:pt x="9924979" y="3288248"/>
                  <a:pt x="9924809" y="3288243"/>
                </a:cubicBezTo>
                <a:lnTo>
                  <a:pt x="9924271" y="3281619"/>
                </a:lnTo>
                <a:cubicBezTo>
                  <a:pt x="9919212" y="3251607"/>
                  <a:pt x="9916761" y="3220958"/>
                  <a:pt x="9916804" y="3189869"/>
                </a:cubicBezTo>
                <a:cubicBezTo>
                  <a:pt x="9915492" y="3184286"/>
                  <a:pt x="9915433" y="3178663"/>
                  <a:pt x="9915433" y="3173027"/>
                </a:cubicBezTo>
                <a:lnTo>
                  <a:pt x="9916027" y="3161677"/>
                </a:lnTo>
                <a:lnTo>
                  <a:pt x="9916525" y="3161709"/>
                </a:lnTo>
                <a:close/>
                <a:moveTo>
                  <a:pt x="9902763" y="3161219"/>
                </a:moveTo>
                <a:lnTo>
                  <a:pt x="9902789" y="3161709"/>
                </a:lnTo>
                <a:lnTo>
                  <a:pt x="9903287" y="3161677"/>
                </a:lnTo>
                <a:lnTo>
                  <a:pt x="9903881" y="3173027"/>
                </a:lnTo>
                <a:cubicBezTo>
                  <a:pt x="9903881" y="3178663"/>
                  <a:pt x="9903822" y="3184286"/>
                  <a:pt x="9902510" y="3189869"/>
                </a:cubicBezTo>
                <a:cubicBezTo>
                  <a:pt x="9902553" y="3220958"/>
                  <a:pt x="9900102" y="3251607"/>
                  <a:pt x="9895043" y="3281619"/>
                </a:cubicBezTo>
                <a:lnTo>
                  <a:pt x="9894505" y="3288243"/>
                </a:lnTo>
                <a:cubicBezTo>
                  <a:pt x="9894335" y="3288248"/>
                  <a:pt x="9894167" y="3288253"/>
                  <a:pt x="9893999" y="3288305"/>
                </a:cubicBezTo>
                <a:cubicBezTo>
                  <a:pt x="9843724" y="3638399"/>
                  <a:pt x="9562685" y="3916971"/>
                  <a:pt x="9203834" y="3975903"/>
                </a:cubicBezTo>
                <a:lnTo>
                  <a:pt x="9203718" y="3977042"/>
                </a:lnTo>
                <a:cubicBezTo>
                  <a:pt x="9198407" y="3978045"/>
                  <a:pt x="9193078" y="3978986"/>
                  <a:pt x="9187501" y="3978570"/>
                </a:cubicBezTo>
                <a:cubicBezTo>
                  <a:pt x="9156329" y="3984080"/>
                  <a:pt x="9124449" y="3987038"/>
                  <a:pt x="9092074" y="3987561"/>
                </a:cubicBezTo>
                <a:lnTo>
                  <a:pt x="9074956" y="3989174"/>
                </a:lnTo>
                <a:lnTo>
                  <a:pt x="9074930" y="3988683"/>
                </a:lnTo>
                <a:lnTo>
                  <a:pt x="9074431" y="3988716"/>
                </a:lnTo>
                <a:cubicBezTo>
                  <a:pt x="9073865" y="3984944"/>
                  <a:pt x="9073838" y="3981158"/>
                  <a:pt x="9073838" y="3977366"/>
                </a:cubicBezTo>
                <a:cubicBezTo>
                  <a:pt x="9073838" y="3971728"/>
                  <a:pt x="9073897" y="3966104"/>
                  <a:pt x="9075209" y="3960518"/>
                </a:cubicBezTo>
                <a:cubicBezTo>
                  <a:pt x="9075166" y="3929436"/>
                  <a:pt x="9077616" y="3898794"/>
                  <a:pt x="9082673" y="3868787"/>
                </a:cubicBezTo>
                <a:lnTo>
                  <a:pt x="9083213" y="3862150"/>
                </a:lnTo>
                <a:cubicBezTo>
                  <a:pt x="9083382" y="3862145"/>
                  <a:pt x="9083551" y="3862140"/>
                  <a:pt x="9083718" y="3862087"/>
                </a:cubicBezTo>
                <a:cubicBezTo>
                  <a:pt x="9133995" y="3511992"/>
                  <a:pt x="9415034" y="3233421"/>
                  <a:pt x="9773884" y="3174489"/>
                </a:cubicBezTo>
                <a:lnTo>
                  <a:pt x="9774001" y="3173350"/>
                </a:lnTo>
                <a:cubicBezTo>
                  <a:pt x="9779310" y="3172348"/>
                  <a:pt x="9784638" y="3171407"/>
                  <a:pt x="9790214" y="3171823"/>
                </a:cubicBezTo>
                <a:cubicBezTo>
                  <a:pt x="9821397" y="3166310"/>
                  <a:pt x="9853290" y="3163352"/>
                  <a:pt x="9885676" y="3162829"/>
                </a:cubicBezTo>
                <a:close/>
                <a:moveTo>
                  <a:pt x="8224400" y="3161219"/>
                </a:moveTo>
                <a:lnTo>
                  <a:pt x="8241488" y="3162829"/>
                </a:lnTo>
                <a:cubicBezTo>
                  <a:pt x="8273873" y="3163352"/>
                  <a:pt x="8305766" y="3166310"/>
                  <a:pt x="8336949" y="3171823"/>
                </a:cubicBezTo>
                <a:cubicBezTo>
                  <a:pt x="8342525" y="3171407"/>
                  <a:pt x="8347853" y="3172348"/>
                  <a:pt x="8353162" y="3173350"/>
                </a:cubicBezTo>
                <a:lnTo>
                  <a:pt x="8353279" y="3174489"/>
                </a:lnTo>
                <a:cubicBezTo>
                  <a:pt x="8712129" y="3233421"/>
                  <a:pt x="8993168" y="3511992"/>
                  <a:pt x="9043444" y="3862087"/>
                </a:cubicBezTo>
                <a:cubicBezTo>
                  <a:pt x="9043612" y="3862140"/>
                  <a:pt x="9043781" y="3862145"/>
                  <a:pt x="9043950" y="3862150"/>
                </a:cubicBezTo>
                <a:lnTo>
                  <a:pt x="9044490" y="3868787"/>
                </a:lnTo>
                <a:cubicBezTo>
                  <a:pt x="9049547" y="3898794"/>
                  <a:pt x="9051997" y="3929436"/>
                  <a:pt x="9051954" y="3960518"/>
                </a:cubicBezTo>
                <a:cubicBezTo>
                  <a:pt x="9053266" y="3966104"/>
                  <a:pt x="9053325" y="3971728"/>
                  <a:pt x="9053325" y="3977366"/>
                </a:cubicBezTo>
                <a:cubicBezTo>
                  <a:pt x="9053325" y="3981158"/>
                  <a:pt x="9053298" y="3984944"/>
                  <a:pt x="9052732" y="3988716"/>
                </a:cubicBezTo>
                <a:lnTo>
                  <a:pt x="9052233" y="3988683"/>
                </a:lnTo>
                <a:lnTo>
                  <a:pt x="9052207" y="3989174"/>
                </a:lnTo>
                <a:lnTo>
                  <a:pt x="9035089" y="3987561"/>
                </a:lnTo>
                <a:cubicBezTo>
                  <a:pt x="9002714" y="3987038"/>
                  <a:pt x="8970834" y="3984080"/>
                  <a:pt x="8939662" y="3978570"/>
                </a:cubicBezTo>
                <a:cubicBezTo>
                  <a:pt x="8934085" y="3978986"/>
                  <a:pt x="8928756" y="3978045"/>
                  <a:pt x="8923445" y="3977042"/>
                </a:cubicBezTo>
                <a:lnTo>
                  <a:pt x="8923329" y="3975903"/>
                </a:lnTo>
                <a:cubicBezTo>
                  <a:pt x="8564478" y="3916971"/>
                  <a:pt x="8283439" y="3638399"/>
                  <a:pt x="8233164" y="3288305"/>
                </a:cubicBezTo>
                <a:cubicBezTo>
                  <a:pt x="8232996" y="3288253"/>
                  <a:pt x="8232828" y="3288248"/>
                  <a:pt x="8232658" y="3288243"/>
                </a:cubicBezTo>
                <a:lnTo>
                  <a:pt x="8232120" y="3281619"/>
                </a:lnTo>
                <a:cubicBezTo>
                  <a:pt x="8227061" y="3251607"/>
                  <a:pt x="8224611" y="3220958"/>
                  <a:pt x="8224653" y="3189869"/>
                </a:cubicBezTo>
                <a:cubicBezTo>
                  <a:pt x="8223341" y="3184286"/>
                  <a:pt x="8223282" y="3178663"/>
                  <a:pt x="8223282" y="3173027"/>
                </a:cubicBezTo>
                <a:lnTo>
                  <a:pt x="8223876" y="3161677"/>
                </a:lnTo>
                <a:lnTo>
                  <a:pt x="8224374" y="3161709"/>
                </a:lnTo>
                <a:close/>
                <a:moveTo>
                  <a:pt x="8210612" y="3161219"/>
                </a:moveTo>
                <a:lnTo>
                  <a:pt x="8210638" y="3161709"/>
                </a:lnTo>
                <a:lnTo>
                  <a:pt x="8211136" y="3161677"/>
                </a:lnTo>
                <a:lnTo>
                  <a:pt x="8211730" y="3173027"/>
                </a:lnTo>
                <a:cubicBezTo>
                  <a:pt x="8211730" y="3178663"/>
                  <a:pt x="8211672" y="3184286"/>
                  <a:pt x="8210360" y="3189869"/>
                </a:cubicBezTo>
                <a:cubicBezTo>
                  <a:pt x="8210402" y="3220958"/>
                  <a:pt x="8207951" y="3251607"/>
                  <a:pt x="8202893" y="3281619"/>
                </a:cubicBezTo>
                <a:lnTo>
                  <a:pt x="8202354" y="3288243"/>
                </a:lnTo>
                <a:cubicBezTo>
                  <a:pt x="8202185" y="3288248"/>
                  <a:pt x="8202016" y="3288253"/>
                  <a:pt x="8201849" y="3288305"/>
                </a:cubicBezTo>
                <a:cubicBezTo>
                  <a:pt x="8151573" y="3638399"/>
                  <a:pt x="7870534" y="3916971"/>
                  <a:pt x="7511683" y="3975903"/>
                </a:cubicBezTo>
                <a:lnTo>
                  <a:pt x="7511567" y="3977042"/>
                </a:lnTo>
                <a:cubicBezTo>
                  <a:pt x="7506256" y="3978045"/>
                  <a:pt x="7500927" y="3978986"/>
                  <a:pt x="7495350" y="3978570"/>
                </a:cubicBezTo>
                <a:cubicBezTo>
                  <a:pt x="7464178" y="3984080"/>
                  <a:pt x="7432298" y="3987038"/>
                  <a:pt x="7399924" y="3987561"/>
                </a:cubicBezTo>
                <a:lnTo>
                  <a:pt x="7382805" y="3989174"/>
                </a:lnTo>
                <a:lnTo>
                  <a:pt x="7382779" y="3988683"/>
                </a:lnTo>
                <a:lnTo>
                  <a:pt x="7382280" y="3988716"/>
                </a:lnTo>
                <a:cubicBezTo>
                  <a:pt x="7381714" y="3984944"/>
                  <a:pt x="7381687" y="3981158"/>
                  <a:pt x="7381687" y="3977366"/>
                </a:cubicBezTo>
                <a:cubicBezTo>
                  <a:pt x="7381687" y="3971728"/>
                  <a:pt x="7381746" y="3966104"/>
                  <a:pt x="7383058" y="3960518"/>
                </a:cubicBezTo>
                <a:cubicBezTo>
                  <a:pt x="7383016" y="3929436"/>
                  <a:pt x="7385465" y="3898794"/>
                  <a:pt x="7390522" y="3868787"/>
                </a:cubicBezTo>
                <a:lnTo>
                  <a:pt x="7391062" y="3862150"/>
                </a:lnTo>
                <a:cubicBezTo>
                  <a:pt x="7391231" y="3862145"/>
                  <a:pt x="7391400" y="3862140"/>
                  <a:pt x="7391568" y="3862087"/>
                </a:cubicBezTo>
                <a:cubicBezTo>
                  <a:pt x="7441844" y="3511992"/>
                  <a:pt x="7722883" y="3233421"/>
                  <a:pt x="8081734" y="3174489"/>
                </a:cubicBezTo>
                <a:lnTo>
                  <a:pt x="8081851" y="3173350"/>
                </a:lnTo>
                <a:cubicBezTo>
                  <a:pt x="8087159" y="3172348"/>
                  <a:pt x="8092487" y="3171407"/>
                  <a:pt x="8098063" y="3171823"/>
                </a:cubicBezTo>
                <a:cubicBezTo>
                  <a:pt x="8129247" y="3166310"/>
                  <a:pt x="8161139" y="3163352"/>
                  <a:pt x="8193525" y="3162829"/>
                </a:cubicBezTo>
                <a:close/>
                <a:moveTo>
                  <a:pt x="6532249" y="3161219"/>
                </a:moveTo>
                <a:lnTo>
                  <a:pt x="6549337" y="3162829"/>
                </a:lnTo>
                <a:cubicBezTo>
                  <a:pt x="6581722" y="3163352"/>
                  <a:pt x="6613615" y="3166310"/>
                  <a:pt x="6644798" y="3171823"/>
                </a:cubicBezTo>
                <a:cubicBezTo>
                  <a:pt x="6650374" y="3171407"/>
                  <a:pt x="6655702" y="3172348"/>
                  <a:pt x="6661011" y="3173350"/>
                </a:cubicBezTo>
                <a:lnTo>
                  <a:pt x="6661128" y="3174489"/>
                </a:lnTo>
                <a:cubicBezTo>
                  <a:pt x="7019978" y="3233421"/>
                  <a:pt x="7301017" y="3511992"/>
                  <a:pt x="7351294" y="3862087"/>
                </a:cubicBezTo>
                <a:cubicBezTo>
                  <a:pt x="7351461" y="3862140"/>
                  <a:pt x="7351631" y="3862145"/>
                  <a:pt x="7351799" y="3862150"/>
                </a:cubicBezTo>
                <a:lnTo>
                  <a:pt x="7352340" y="3868787"/>
                </a:lnTo>
                <a:cubicBezTo>
                  <a:pt x="7357396" y="3898794"/>
                  <a:pt x="7359846" y="3929436"/>
                  <a:pt x="7359804" y="3960518"/>
                </a:cubicBezTo>
                <a:cubicBezTo>
                  <a:pt x="7361116" y="3966104"/>
                  <a:pt x="7361174" y="3971728"/>
                  <a:pt x="7361174" y="3977366"/>
                </a:cubicBezTo>
                <a:cubicBezTo>
                  <a:pt x="7361174" y="3981158"/>
                  <a:pt x="7361147" y="3984944"/>
                  <a:pt x="7360581" y="3988716"/>
                </a:cubicBezTo>
                <a:lnTo>
                  <a:pt x="7360082" y="3988683"/>
                </a:lnTo>
                <a:lnTo>
                  <a:pt x="7360056" y="3989174"/>
                </a:lnTo>
                <a:lnTo>
                  <a:pt x="7342938" y="3987561"/>
                </a:lnTo>
                <a:cubicBezTo>
                  <a:pt x="7310564" y="3987038"/>
                  <a:pt x="7278683" y="3984080"/>
                  <a:pt x="7247511" y="3978570"/>
                </a:cubicBezTo>
                <a:cubicBezTo>
                  <a:pt x="7241934" y="3978986"/>
                  <a:pt x="7236605" y="3978045"/>
                  <a:pt x="7231295" y="3977042"/>
                </a:cubicBezTo>
                <a:lnTo>
                  <a:pt x="7231179" y="3975903"/>
                </a:lnTo>
                <a:cubicBezTo>
                  <a:pt x="6872327" y="3916971"/>
                  <a:pt x="6591288" y="3638399"/>
                  <a:pt x="6541013" y="3288305"/>
                </a:cubicBezTo>
                <a:cubicBezTo>
                  <a:pt x="6540845" y="3288253"/>
                  <a:pt x="6540677" y="3288248"/>
                  <a:pt x="6540507" y="3288243"/>
                </a:cubicBezTo>
                <a:lnTo>
                  <a:pt x="6539969" y="3281619"/>
                </a:lnTo>
                <a:cubicBezTo>
                  <a:pt x="6534910" y="3251607"/>
                  <a:pt x="6532460" y="3220958"/>
                  <a:pt x="6532502" y="3189869"/>
                </a:cubicBezTo>
                <a:cubicBezTo>
                  <a:pt x="6531190" y="3184286"/>
                  <a:pt x="6531131" y="3178663"/>
                  <a:pt x="6531131" y="3173027"/>
                </a:cubicBezTo>
                <a:lnTo>
                  <a:pt x="6531725" y="3161677"/>
                </a:lnTo>
                <a:lnTo>
                  <a:pt x="6532223" y="3161709"/>
                </a:lnTo>
                <a:close/>
                <a:moveTo>
                  <a:pt x="6518461" y="3161219"/>
                </a:moveTo>
                <a:lnTo>
                  <a:pt x="6518487" y="3161709"/>
                </a:lnTo>
                <a:lnTo>
                  <a:pt x="6518985" y="3161677"/>
                </a:lnTo>
                <a:lnTo>
                  <a:pt x="6519579" y="3173027"/>
                </a:lnTo>
                <a:cubicBezTo>
                  <a:pt x="6519579" y="3178663"/>
                  <a:pt x="6519520" y="3184286"/>
                  <a:pt x="6518208" y="3189869"/>
                </a:cubicBezTo>
                <a:cubicBezTo>
                  <a:pt x="6518250" y="3220958"/>
                  <a:pt x="6515800" y="3251607"/>
                  <a:pt x="6510741" y="3281619"/>
                </a:cubicBezTo>
                <a:lnTo>
                  <a:pt x="6510203" y="3288243"/>
                </a:lnTo>
                <a:cubicBezTo>
                  <a:pt x="6510033" y="3288248"/>
                  <a:pt x="6509865" y="3288253"/>
                  <a:pt x="6509697" y="3288305"/>
                </a:cubicBezTo>
                <a:cubicBezTo>
                  <a:pt x="6459422" y="3638399"/>
                  <a:pt x="6178383" y="3916971"/>
                  <a:pt x="5819531" y="3975903"/>
                </a:cubicBezTo>
                <a:lnTo>
                  <a:pt x="5819415" y="3977042"/>
                </a:lnTo>
                <a:cubicBezTo>
                  <a:pt x="5814105" y="3978045"/>
                  <a:pt x="5808776" y="3978986"/>
                  <a:pt x="5803199" y="3978570"/>
                </a:cubicBezTo>
                <a:cubicBezTo>
                  <a:pt x="5772027" y="3984080"/>
                  <a:pt x="5740146" y="3987038"/>
                  <a:pt x="5707772" y="3987561"/>
                </a:cubicBezTo>
                <a:lnTo>
                  <a:pt x="5690654" y="3989174"/>
                </a:lnTo>
                <a:lnTo>
                  <a:pt x="5690628" y="3988683"/>
                </a:lnTo>
                <a:lnTo>
                  <a:pt x="5690129" y="3988716"/>
                </a:lnTo>
                <a:cubicBezTo>
                  <a:pt x="5689563" y="3984944"/>
                  <a:pt x="5689536" y="3981158"/>
                  <a:pt x="5689536" y="3977366"/>
                </a:cubicBezTo>
                <a:cubicBezTo>
                  <a:pt x="5689536" y="3971728"/>
                  <a:pt x="5689594" y="3966104"/>
                  <a:pt x="5690906" y="3960518"/>
                </a:cubicBezTo>
                <a:cubicBezTo>
                  <a:pt x="5690864" y="3929436"/>
                  <a:pt x="5693314" y="3898794"/>
                  <a:pt x="5698370" y="3868787"/>
                </a:cubicBezTo>
                <a:lnTo>
                  <a:pt x="5698911" y="3862150"/>
                </a:lnTo>
                <a:cubicBezTo>
                  <a:pt x="5699079" y="3862145"/>
                  <a:pt x="5699249" y="3862140"/>
                  <a:pt x="5699416" y="3862087"/>
                </a:cubicBezTo>
                <a:cubicBezTo>
                  <a:pt x="5749693" y="3511992"/>
                  <a:pt x="6030732" y="3233421"/>
                  <a:pt x="6389582" y="3174489"/>
                </a:cubicBezTo>
                <a:lnTo>
                  <a:pt x="6389699" y="3173350"/>
                </a:lnTo>
                <a:cubicBezTo>
                  <a:pt x="6395008" y="3172348"/>
                  <a:pt x="6400336" y="3171407"/>
                  <a:pt x="6405912" y="3171823"/>
                </a:cubicBezTo>
                <a:cubicBezTo>
                  <a:pt x="6437095" y="3166310"/>
                  <a:pt x="6468988" y="3163352"/>
                  <a:pt x="6501373" y="3162829"/>
                </a:cubicBezTo>
                <a:close/>
                <a:moveTo>
                  <a:pt x="4840098" y="3161219"/>
                </a:moveTo>
                <a:lnTo>
                  <a:pt x="4857185" y="3162829"/>
                </a:lnTo>
                <a:cubicBezTo>
                  <a:pt x="4889571" y="3163352"/>
                  <a:pt x="4921463" y="3166310"/>
                  <a:pt x="4952647" y="3171823"/>
                </a:cubicBezTo>
                <a:cubicBezTo>
                  <a:pt x="4958223" y="3171407"/>
                  <a:pt x="4963551" y="3172348"/>
                  <a:pt x="4968859" y="3173350"/>
                </a:cubicBezTo>
                <a:lnTo>
                  <a:pt x="4968976" y="3174489"/>
                </a:lnTo>
                <a:cubicBezTo>
                  <a:pt x="5327827" y="3233421"/>
                  <a:pt x="5608866" y="3511992"/>
                  <a:pt x="5659142" y="3862087"/>
                </a:cubicBezTo>
                <a:cubicBezTo>
                  <a:pt x="5659310" y="3862140"/>
                  <a:pt x="5659479" y="3862145"/>
                  <a:pt x="5659648" y="3862150"/>
                </a:cubicBezTo>
                <a:lnTo>
                  <a:pt x="5660188" y="3868787"/>
                </a:lnTo>
                <a:cubicBezTo>
                  <a:pt x="5665245" y="3898794"/>
                  <a:pt x="5667694" y="3929436"/>
                  <a:pt x="5667652" y="3960518"/>
                </a:cubicBezTo>
                <a:cubicBezTo>
                  <a:pt x="5668964" y="3966104"/>
                  <a:pt x="5669023" y="3971728"/>
                  <a:pt x="5669023" y="3977366"/>
                </a:cubicBezTo>
                <a:cubicBezTo>
                  <a:pt x="5669023" y="3981158"/>
                  <a:pt x="5668996" y="3984944"/>
                  <a:pt x="5668430" y="3988716"/>
                </a:cubicBezTo>
                <a:lnTo>
                  <a:pt x="5667931" y="3988683"/>
                </a:lnTo>
                <a:lnTo>
                  <a:pt x="5667905" y="3989174"/>
                </a:lnTo>
                <a:lnTo>
                  <a:pt x="5650786" y="3987561"/>
                </a:lnTo>
                <a:cubicBezTo>
                  <a:pt x="5618412" y="3987038"/>
                  <a:pt x="5586532" y="3984080"/>
                  <a:pt x="5555360" y="3978570"/>
                </a:cubicBezTo>
                <a:cubicBezTo>
                  <a:pt x="5549783" y="3978986"/>
                  <a:pt x="5544454" y="3978045"/>
                  <a:pt x="5539143" y="3977042"/>
                </a:cubicBezTo>
                <a:lnTo>
                  <a:pt x="5539027" y="3975903"/>
                </a:lnTo>
                <a:cubicBezTo>
                  <a:pt x="5180176" y="3916971"/>
                  <a:pt x="4899137" y="3638399"/>
                  <a:pt x="4848861" y="3288305"/>
                </a:cubicBezTo>
                <a:cubicBezTo>
                  <a:pt x="4848694" y="3288253"/>
                  <a:pt x="4848525" y="3288248"/>
                  <a:pt x="4848356" y="3288243"/>
                </a:cubicBezTo>
                <a:lnTo>
                  <a:pt x="4847817" y="3281619"/>
                </a:lnTo>
                <a:cubicBezTo>
                  <a:pt x="4842759" y="3251607"/>
                  <a:pt x="4840308" y="3220958"/>
                  <a:pt x="4840350" y="3189869"/>
                </a:cubicBezTo>
                <a:cubicBezTo>
                  <a:pt x="4839038" y="3184286"/>
                  <a:pt x="4838980" y="3178663"/>
                  <a:pt x="4838980" y="3173027"/>
                </a:cubicBezTo>
                <a:lnTo>
                  <a:pt x="4839574" y="3161677"/>
                </a:lnTo>
                <a:lnTo>
                  <a:pt x="4840072" y="3161709"/>
                </a:lnTo>
                <a:close/>
                <a:moveTo>
                  <a:pt x="4826310" y="3161219"/>
                </a:moveTo>
                <a:lnTo>
                  <a:pt x="4826336" y="3161709"/>
                </a:lnTo>
                <a:lnTo>
                  <a:pt x="4826834" y="3161677"/>
                </a:lnTo>
                <a:lnTo>
                  <a:pt x="4827428" y="3173027"/>
                </a:lnTo>
                <a:cubicBezTo>
                  <a:pt x="4827428" y="3178663"/>
                  <a:pt x="4827369" y="3184286"/>
                  <a:pt x="4826057" y="3189869"/>
                </a:cubicBezTo>
                <a:cubicBezTo>
                  <a:pt x="4826099" y="3220958"/>
                  <a:pt x="4823649" y="3251607"/>
                  <a:pt x="4818590" y="3281619"/>
                </a:cubicBezTo>
                <a:lnTo>
                  <a:pt x="4818052" y="3288243"/>
                </a:lnTo>
                <a:cubicBezTo>
                  <a:pt x="4817882" y="3288248"/>
                  <a:pt x="4817714" y="3288253"/>
                  <a:pt x="4817546" y="3288305"/>
                </a:cubicBezTo>
                <a:cubicBezTo>
                  <a:pt x="4767271" y="3638399"/>
                  <a:pt x="4486232" y="3916971"/>
                  <a:pt x="4127381" y="3975903"/>
                </a:cubicBezTo>
                <a:lnTo>
                  <a:pt x="4127264" y="3977042"/>
                </a:lnTo>
                <a:cubicBezTo>
                  <a:pt x="4121954" y="3978045"/>
                  <a:pt x="4116625" y="3978986"/>
                  <a:pt x="4111048" y="3978570"/>
                </a:cubicBezTo>
                <a:cubicBezTo>
                  <a:pt x="4079876" y="3984080"/>
                  <a:pt x="4047996" y="3987038"/>
                  <a:pt x="4015621" y="3987561"/>
                </a:cubicBezTo>
                <a:lnTo>
                  <a:pt x="3998503" y="3989174"/>
                </a:lnTo>
                <a:lnTo>
                  <a:pt x="3998477" y="3988683"/>
                </a:lnTo>
                <a:lnTo>
                  <a:pt x="3997978" y="3988716"/>
                </a:lnTo>
                <a:cubicBezTo>
                  <a:pt x="3997412" y="3984944"/>
                  <a:pt x="3997385" y="3981158"/>
                  <a:pt x="3997385" y="3977366"/>
                </a:cubicBezTo>
                <a:cubicBezTo>
                  <a:pt x="3997385" y="3971728"/>
                  <a:pt x="3997443" y="3966104"/>
                  <a:pt x="3998755" y="3960518"/>
                </a:cubicBezTo>
                <a:cubicBezTo>
                  <a:pt x="3998713" y="3929436"/>
                  <a:pt x="4001163" y="3898794"/>
                  <a:pt x="4006219" y="3868787"/>
                </a:cubicBezTo>
                <a:lnTo>
                  <a:pt x="4006760" y="3862150"/>
                </a:lnTo>
                <a:cubicBezTo>
                  <a:pt x="4006928" y="3862145"/>
                  <a:pt x="4007098" y="3862140"/>
                  <a:pt x="4007265" y="3862087"/>
                </a:cubicBezTo>
                <a:cubicBezTo>
                  <a:pt x="4057542" y="3511992"/>
                  <a:pt x="4338581" y="3233421"/>
                  <a:pt x="4697431" y="3174489"/>
                </a:cubicBezTo>
                <a:lnTo>
                  <a:pt x="4697548" y="3173350"/>
                </a:lnTo>
                <a:cubicBezTo>
                  <a:pt x="4702857" y="3172348"/>
                  <a:pt x="4708185" y="3171407"/>
                  <a:pt x="4713761" y="3171823"/>
                </a:cubicBezTo>
                <a:cubicBezTo>
                  <a:pt x="4744944" y="3166310"/>
                  <a:pt x="4776837" y="3163352"/>
                  <a:pt x="4809222" y="3162829"/>
                </a:cubicBezTo>
                <a:close/>
                <a:moveTo>
                  <a:pt x="3147947" y="3161219"/>
                </a:moveTo>
                <a:lnTo>
                  <a:pt x="3165034" y="3162829"/>
                </a:lnTo>
                <a:cubicBezTo>
                  <a:pt x="3197420" y="3163352"/>
                  <a:pt x="3229312" y="3166310"/>
                  <a:pt x="3260496" y="3171823"/>
                </a:cubicBezTo>
                <a:cubicBezTo>
                  <a:pt x="3266072" y="3171407"/>
                  <a:pt x="3271400" y="3172348"/>
                  <a:pt x="3276708" y="3173350"/>
                </a:cubicBezTo>
                <a:lnTo>
                  <a:pt x="3276826" y="3174489"/>
                </a:lnTo>
                <a:cubicBezTo>
                  <a:pt x="3635676" y="3233421"/>
                  <a:pt x="3916715" y="3511992"/>
                  <a:pt x="3966991" y="3862087"/>
                </a:cubicBezTo>
                <a:cubicBezTo>
                  <a:pt x="3967159" y="3862140"/>
                  <a:pt x="3967328" y="3862145"/>
                  <a:pt x="3967497" y="3862150"/>
                </a:cubicBezTo>
                <a:lnTo>
                  <a:pt x="3968037" y="3868787"/>
                </a:lnTo>
                <a:cubicBezTo>
                  <a:pt x="3973094" y="3898794"/>
                  <a:pt x="3975543" y="3929436"/>
                  <a:pt x="3975501" y="3960518"/>
                </a:cubicBezTo>
                <a:cubicBezTo>
                  <a:pt x="3976813" y="3966104"/>
                  <a:pt x="3976872" y="3971728"/>
                  <a:pt x="3976872" y="3977366"/>
                </a:cubicBezTo>
                <a:cubicBezTo>
                  <a:pt x="3976872" y="3981158"/>
                  <a:pt x="3976845" y="3984944"/>
                  <a:pt x="3976279" y="3988716"/>
                </a:cubicBezTo>
                <a:lnTo>
                  <a:pt x="3975780" y="3988683"/>
                </a:lnTo>
                <a:lnTo>
                  <a:pt x="3975754" y="3989174"/>
                </a:lnTo>
                <a:lnTo>
                  <a:pt x="3958635" y="3987561"/>
                </a:lnTo>
                <a:cubicBezTo>
                  <a:pt x="3926261" y="3987038"/>
                  <a:pt x="3894381" y="3984080"/>
                  <a:pt x="3863209" y="3978570"/>
                </a:cubicBezTo>
                <a:cubicBezTo>
                  <a:pt x="3857632" y="3978986"/>
                  <a:pt x="3852303" y="3978045"/>
                  <a:pt x="3846992" y="3977042"/>
                </a:cubicBezTo>
                <a:lnTo>
                  <a:pt x="3846876" y="3975903"/>
                </a:lnTo>
                <a:cubicBezTo>
                  <a:pt x="3488025" y="3916971"/>
                  <a:pt x="3206986" y="3638399"/>
                  <a:pt x="3156710" y="3288305"/>
                </a:cubicBezTo>
                <a:cubicBezTo>
                  <a:pt x="3156543" y="3288253"/>
                  <a:pt x="3156374" y="3288248"/>
                  <a:pt x="3156205" y="3288243"/>
                </a:cubicBezTo>
                <a:lnTo>
                  <a:pt x="3155667" y="3281619"/>
                </a:lnTo>
                <a:cubicBezTo>
                  <a:pt x="3150608" y="3251607"/>
                  <a:pt x="3148157" y="3220958"/>
                  <a:pt x="3148199" y="3189869"/>
                </a:cubicBezTo>
                <a:cubicBezTo>
                  <a:pt x="3146887" y="3184286"/>
                  <a:pt x="3146829" y="3178663"/>
                  <a:pt x="3146829" y="3173027"/>
                </a:cubicBezTo>
                <a:lnTo>
                  <a:pt x="3147423" y="3161677"/>
                </a:lnTo>
                <a:lnTo>
                  <a:pt x="3147921" y="3161709"/>
                </a:lnTo>
                <a:close/>
                <a:moveTo>
                  <a:pt x="3134159" y="3161219"/>
                </a:moveTo>
                <a:lnTo>
                  <a:pt x="3134185" y="3161709"/>
                </a:lnTo>
                <a:lnTo>
                  <a:pt x="3134683" y="3161677"/>
                </a:lnTo>
                <a:lnTo>
                  <a:pt x="3135277" y="3173027"/>
                </a:lnTo>
                <a:cubicBezTo>
                  <a:pt x="3135277" y="3178663"/>
                  <a:pt x="3135218" y="3184286"/>
                  <a:pt x="3133906" y="3189869"/>
                </a:cubicBezTo>
                <a:cubicBezTo>
                  <a:pt x="3133948" y="3220958"/>
                  <a:pt x="3131498" y="3251607"/>
                  <a:pt x="3126439" y="3281619"/>
                </a:cubicBezTo>
                <a:lnTo>
                  <a:pt x="3125901" y="3288243"/>
                </a:lnTo>
                <a:cubicBezTo>
                  <a:pt x="3125731" y="3288248"/>
                  <a:pt x="3125563" y="3288253"/>
                  <a:pt x="3125395" y="3288305"/>
                </a:cubicBezTo>
                <a:cubicBezTo>
                  <a:pt x="3075120" y="3638399"/>
                  <a:pt x="2794081" y="3916971"/>
                  <a:pt x="2435230" y="3975903"/>
                </a:cubicBezTo>
                <a:lnTo>
                  <a:pt x="2435113" y="3977042"/>
                </a:lnTo>
                <a:cubicBezTo>
                  <a:pt x="2429803" y="3978045"/>
                  <a:pt x="2424474" y="3978986"/>
                  <a:pt x="2418897" y="3978570"/>
                </a:cubicBezTo>
                <a:cubicBezTo>
                  <a:pt x="2387725" y="3984080"/>
                  <a:pt x="2355845" y="3987038"/>
                  <a:pt x="2323470" y="3987561"/>
                </a:cubicBezTo>
                <a:lnTo>
                  <a:pt x="2306352" y="3989174"/>
                </a:lnTo>
                <a:lnTo>
                  <a:pt x="2306326" y="3988683"/>
                </a:lnTo>
                <a:lnTo>
                  <a:pt x="2305827" y="3988716"/>
                </a:lnTo>
                <a:cubicBezTo>
                  <a:pt x="2305261" y="3984944"/>
                  <a:pt x="2305234" y="3981158"/>
                  <a:pt x="2305234" y="3977366"/>
                </a:cubicBezTo>
                <a:cubicBezTo>
                  <a:pt x="2305234" y="3971728"/>
                  <a:pt x="2305292" y="3966104"/>
                  <a:pt x="2306604" y="3960518"/>
                </a:cubicBezTo>
                <a:cubicBezTo>
                  <a:pt x="2306562" y="3929436"/>
                  <a:pt x="2309012" y="3898794"/>
                  <a:pt x="2314068" y="3868787"/>
                </a:cubicBezTo>
                <a:lnTo>
                  <a:pt x="2314609" y="3862150"/>
                </a:lnTo>
                <a:cubicBezTo>
                  <a:pt x="2314777" y="3862145"/>
                  <a:pt x="2314947" y="3862140"/>
                  <a:pt x="2315114" y="3862087"/>
                </a:cubicBezTo>
                <a:cubicBezTo>
                  <a:pt x="2365391" y="3511992"/>
                  <a:pt x="2646430" y="3233421"/>
                  <a:pt x="3005280" y="3174489"/>
                </a:cubicBezTo>
                <a:lnTo>
                  <a:pt x="3005397" y="3173350"/>
                </a:lnTo>
                <a:cubicBezTo>
                  <a:pt x="3010706" y="3172348"/>
                  <a:pt x="3016034" y="3171407"/>
                  <a:pt x="3021610" y="3171823"/>
                </a:cubicBezTo>
                <a:cubicBezTo>
                  <a:pt x="3052793" y="3166310"/>
                  <a:pt x="3084686" y="3163352"/>
                  <a:pt x="3117071" y="3162829"/>
                </a:cubicBezTo>
                <a:close/>
                <a:moveTo>
                  <a:pt x="1455796" y="3161219"/>
                </a:moveTo>
                <a:lnTo>
                  <a:pt x="1472883" y="3162829"/>
                </a:lnTo>
                <a:cubicBezTo>
                  <a:pt x="1505269" y="3163352"/>
                  <a:pt x="1537161" y="3166310"/>
                  <a:pt x="1568345" y="3171823"/>
                </a:cubicBezTo>
                <a:cubicBezTo>
                  <a:pt x="1573921" y="3171407"/>
                  <a:pt x="1579249" y="3172348"/>
                  <a:pt x="1584557" y="3173350"/>
                </a:cubicBezTo>
                <a:lnTo>
                  <a:pt x="1584675" y="3174489"/>
                </a:lnTo>
                <a:cubicBezTo>
                  <a:pt x="1943525" y="3233421"/>
                  <a:pt x="2224564" y="3511992"/>
                  <a:pt x="2274840" y="3862087"/>
                </a:cubicBezTo>
                <a:cubicBezTo>
                  <a:pt x="2275008" y="3862140"/>
                  <a:pt x="2275177" y="3862145"/>
                  <a:pt x="2275346" y="3862150"/>
                </a:cubicBezTo>
                <a:lnTo>
                  <a:pt x="2275886" y="3868787"/>
                </a:lnTo>
                <a:cubicBezTo>
                  <a:pt x="2280943" y="3898794"/>
                  <a:pt x="2283392" y="3929436"/>
                  <a:pt x="2283350" y="3960518"/>
                </a:cubicBezTo>
                <a:cubicBezTo>
                  <a:pt x="2284662" y="3966104"/>
                  <a:pt x="2284721" y="3971728"/>
                  <a:pt x="2284721" y="3977366"/>
                </a:cubicBezTo>
                <a:cubicBezTo>
                  <a:pt x="2284721" y="3981158"/>
                  <a:pt x="2284694" y="3984944"/>
                  <a:pt x="2284128" y="3988716"/>
                </a:cubicBezTo>
                <a:lnTo>
                  <a:pt x="2283629" y="3988683"/>
                </a:lnTo>
                <a:lnTo>
                  <a:pt x="2283603" y="3989174"/>
                </a:lnTo>
                <a:lnTo>
                  <a:pt x="2266484" y="3987561"/>
                </a:lnTo>
                <a:cubicBezTo>
                  <a:pt x="2234110" y="3987038"/>
                  <a:pt x="2202230" y="3984080"/>
                  <a:pt x="2171058" y="3978570"/>
                </a:cubicBezTo>
                <a:cubicBezTo>
                  <a:pt x="2165481" y="3978986"/>
                  <a:pt x="2160152" y="3978045"/>
                  <a:pt x="2154841" y="3977042"/>
                </a:cubicBezTo>
                <a:lnTo>
                  <a:pt x="2154725" y="3975903"/>
                </a:lnTo>
                <a:cubicBezTo>
                  <a:pt x="1795874" y="3916971"/>
                  <a:pt x="1514835" y="3638399"/>
                  <a:pt x="1464559" y="3288305"/>
                </a:cubicBezTo>
                <a:cubicBezTo>
                  <a:pt x="1464392" y="3288253"/>
                  <a:pt x="1464223" y="3288248"/>
                  <a:pt x="1464054" y="3288243"/>
                </a:cubicBezTo>
                <a:lnTo>
                  <a:pt x="1463515" y="3281619"/>
                </a:lnTo>
                <a:cubicBezTo>
                  <a:pt x="1458457" y="3251607"/>
                  <a:pt x="1456006" y="3220958"/>
                  <a:pt x="1456048" y="3189869"/>
                </a:cubicBezTo>
                <a:cubicBezTo>
                  <a:pt x="1454736" y="3184286"/>
                  <a:pt x="1454678" y="3178663"/>
                  <a:pt x="1454678" y="3173027"/>
                </a:cubicBezTo>
                <a:lnTo>
                  <a:pt x="1455272" y="3161677"/>
                </a:lnTo>
                <a:lnTo>
                  <a:pt x="1455770" y="3161709"/>
                </a:lnTo>
                <a:close/>
                <a:moveTo>
                  <a:pt x="1442008" y="3161219"/>
                </a:moveTo>
                <a:lnTo>
                  <a:pt x="1442034" y="3161709"/>
                </a:lnTo>
                <a:lnTo>
                  <a:pt x="1442532" y="3161677"/>
                </a:lnTo>
                <a:lnTo>
                  <a:pt x="1443126" y="3173027"/>
                </a:lnTo>
                <a:cubicBezTo>
                  <a:pt x="1443126" y="3178663"/>
                  <a:pt x="1443067" y="3184286"/>
                  <a:pt x="1441755" y="3189869"/>
                </a:cubicBezTo>
                <a:cubicBezTo>
                  <a:pt x="1441797" y="3220958"/>
                  <a:pt x="1439347" y="3251607"/>
                  <a:pt x="1434288" y="3281619"/>
                </a:cubicBezTo>
                <a:lnTo>
                  <a:pt x="1433750" y="3288243"/>
                </a:lnTo>
                <a:cubicBezTo>
                  <a:pt x="1433580" y="3288248"/>
                  <a:pt x="1433412" y="3288253"/>
                  <a:pt x="1433244" y="3288305"/>
                </a:cubicBezTo>
                <a:cubicBezTo>
                  <a:pt x="1382969" y="3638399"/>
                  <a:pt x="1101930" y="3916971"/>
                  <a:pt x="743079" y="3975903"/>
                </a:cubicBezTo>
                <a:lnTo>
                  <a:pt x="742962" y="3977042"/>
                </a:lnTo>
                <a:cubicBezTo>
                  <a:pt x="737652" y="3978045"/>
                  <a:pt x="732323" y="3978986"/>
                  <a:pt x="726746" y="3978570"/>
                </a:cubicBezTo>
                <a:cubicBezTo>
                  <a:pt x="695574" y="3984080"/>
                  <a:pt x="663693" y="3987038"/>
                  <a:pt x="631319" y="3987561"/>
                </a:cubicBezTo>
                <a:lnTo>
                  <a:pt x="614201" y="3989174"/>
                </a:lnTo>
                <a:lnTo>
                  <a:pt x="614175" y="3988683"/>
                </a:lnTo>
                <a:lnTo>
                  <a:pt x="613676" y="3988716"/>
                </a:lnTo>
                <a:cubicBezTo>
                  <a:pt x="613110" y="3984944"/>
                  <a:pt x="613083" y="3981158"/>
                  <a:pt x="613083" y="3977366"/>
                </a:cubicBezTo>
                <a:cubicBezTo>
                  <a:pt x="613083" y="3971728"/>
                  <a:pt x="613141" y="3966104"/>
                  <a:pt x="614453" y="3960518"/>
                </a:cubicBezTo>
                <a:cubicBezTo>
                  <a:pt x="614411" y="3929436"/>
                  <a:pt x="616861" y="3898794"/>
                  <a:pt x="621917" y="3868787"/>
                </a:cubicBezTo>
                <a:lnTo>
                  <a:pt x="622458" y="3862150"/>
                </a:lnTo>
                <a:cubicBezTo>
                  <a:pt x="622626" y="3862145"/>
                  <a:pt x="622796" y="3862140"/>
                  <a:pt x="622963" y="3862087"/>
                </a:cubicBezTo>
                <a:cubicBezTo>
                  <a:pt x="673240" y="3511992"/>
                  <a:pt x="954279" y="3233421"/>
                  <a:pt x="1313129" y="3174489"/>
                </a:cubicBezTo>
                <a:lnTo>
                  <a:pt x="1313246" y="3173350"/>
                </a:lnTo>
                <a:cubicBezTo>
                  <a:pt x="1318555" y="3172348"/>
                  <a:pt x="1323883" y="3171407"/>
                  <a:pt x="1329459" y="3171823"/>
                </a:cubicBezTo>
                <a:cubicBezTo>
                  <a:pt x="1360642" y="3166310"/>
                  <a:pt x="1392535" y="3163352"/>
                  <a:pt x="1424920" y="3162829"/>
                </a:cubicBezTo>
                <a:close/>
                <a:moveTo>
                  <a:pt x="10909360" y="2447425"/>
                </a:moveTo>
                <a:cubicBezTo>
                  <a:pt x="10962636" y="2718331"/>
                  <a:pt x="11177479" y="2933128"/>
                  <a:pt x="11452669" y="2992271"/>
                </a:cubicBezTo>
                <a:cubicBezTo>
                  <a:pt x="11399394" y="2721365"/>
                  <a:pt x="11184550" y="2506568"/>
                  <a:pt x="10909360" y="2447425"/>
                </a:cubicBezTo>
                <a:close/>
                <a:moveTo>
                  <a:pt x="10602109" y="2447425"/>
                </a:moveTo>
                <a:cubicBezTo>
                  <a:pt x="10326919" y="2506568"/>
                  <a:pt x="10112075" y="2721365"/>
                  <a:pt x="10058800" y="2992271"/>
                </a:cubicBezTo>
                <a:cubicBezTo>
                  <a:pt x="10333990" y="2933128"/>
                  <a:pt x="10548833" y="2718331"/>
                  <a:pt x="10602109" y="2447425"/>
                </a:cubicBezTo>
                <a:close/>
                <a:moveTo>
                  <a:pt x="9217207" y="2447425"/>
                </a:moveTo>
                <a:cubicBezTo>
                  <a:pt x="9270483" y="2718331"/>
                  <a:pt x="9485326" y="2933128"/>
                  <a:pt x="9760516" y="2992271"/>
                </a:cubicBezTo>
                <a:cubicBezTo>
                  <a:pt x="9707241" y="2721365"/>
                  <a:pt x="9492397" y="2506568"/>
                  <a:pt x="9217207" y="2447425"/>
                </a:cubicBezTo>
                <a:close/>
                <a:moveTo>
                  <a:pt x="8909958" y="2447425"/>
                </a:moveTo>
                <a:cubicBezTo>
                  <a:pt x="8634768" y="2506568"/>
                  <a:pt x="8419924" y="2721365"/>
                  <a:pt x="8366649" y="2992271"/>
                </a:cubicBezTo>
                <a:cubicBezTo>
                  <a:pt x="8641839" y="2933128"/>
                  <a:pt x="8856682" y="2718331"/>
                  <a:pt x="8909958" y="2447425"/>
                </a:cubicBezTo>
                <a:close/>
                <a:moveTo>
                  <a:pt x="7525056" y="2447425"/>
                </a:moveTo>
                <a:cubicBezTo>
                  <a:pt x="7578332" y="2718331"/>
                  <a:pt x="7793175" y="2933128"/>
                  <a:pt x="8068365" y="2992271"/>
                </a:cubicBezTo>
                <a:cubicBezTo>
                  <a:pt x="8015090" y="2721365"/>
                  <a:pt x="7800246" y="2506568"/>
                  <a:pt x="7525056" y="2447425"/>
                </a:cubicBezTo>
                <a:close/>
                <a:moveTo>
                  <a:pt x="7217807" y="2447425"/>
                </a:moveTo>
                <a:cubicBezTo>
                  <a:pt x="6942617" y="2506568"/>
                  <a:pt x="6727773" y="2721365"/>
                  <a:pt x="6674498" y="2992271"/>
                </a:cubicBezTo>
                <a:cubicBezTo>
                  <a:pt x="6949688" y="2933128"/>
                  <a:pt x="7164531" y="2718331"/>
                  <a:pt x="7217807" y="2447425"/>
                </a:cubicBezTo>
                <a:close/>
                <a:moveTo>
                  <a:pt x="5832905" y="2447425"/>
                </a:moveTo>
                <a:cubicBezTo>
                  <a:pt x="5886181" y="2718331"/>
                  <a:pt x="6101024" y="2933128"/>
                  <a:pt x="6376214" y="2992271"/>
                </a:cubicBezTo>
                <a:cubicBezTo>
                  <a:pt x="6322939" y="2721365"/>
                  <a:pt x="6108095" y="2506568"/>
                  <a:pt x="5832905" y="2447425"/>
                </a:cubicBezTo>
                <a:close/>
                <a:moveTo>
                  <a:pt x="5525656" y="2447425"/>
                </a:moveTo>
                <a:cubicBezTo>
                  <a:pt x="5250466" y="2506568"/>
                  <a:pt x="5035622" y="2721365"/>
                  <a:pt x="4982347" y="2992271"/>
                </a:cubicBezTo>
                <a:cubicBezTo>
                  <a:pt x="5257537" y="2933128"/>
                  <a:pt x="5472380" y="2718331"/>
                  <a:pt x="5525656" y="2447425"/>
                </a:cubicBezTo>
                <a:close/>
                <a:moveTo>
                  <a:pt x="4140754" y="2447425"/>
                </a:moveTo>
                <a:cubicBezTo>
                  <a:pt x="4194030" y="2718331"/>
                  <a:pt x="4408873" y="2933128"/>
                  <a:pt x="4684063" y="2992271"/>
                </a:cubicBezTo>
                <a:cubicBezTo>
                  <a:pt x="4630788" y="2721365"/>
                  <a:pt x="4415944" y="2506568"/>
                  <a:pt x="4140754" y="2447425"/>
                </a:cubicBezTo>
                <a:close/>
                <a:moveTo>
                  <a:pt x="3833505" y="2447425"/>
                </a:moveTo>
                <a:cubicBezTo>
                  <a:pt x="3558315" y="2506568"/>
                  <a:pt x="3343471" y="2721365"/>
                  <a:pt x="3290196" y="2992271"/>
                </a:cubicBezTo>
                <a:cubicBezTo>
                  <a:pt x="3565386" y="2933128"/>
                  <a:pt x="3780229" y="2718331"/>
                  <a:pt x="3833505" y="2447425"/>
                </a:cubicBezTo>
                <a:close/>
                <a:moveTo>
                  <a:pt x="2448603" y="2447425"/>
                </a:moveTo>
                <a:cubicBezTo>
                  <a:pt x="2501879" y="2718331"/>
                  <a:pt x="2716722" y="2933128"/>
                  <a:pt x="2991912" y="2992271"/>
                </a:cubicBezTo>
                <a:cubicBezTo>
                  <a:pt x="2938637" y="2721365"/>
                  <a:pt x="2723793" y="2506568"/>
                  <a:pt x="2448603" y="2447425"/>
                </a:cubicBezTo>
                <a:close/>
                <a:moveTo>
                  <a:pt x="2141354" y="2447425"/>
                </a:moveTo>
                <a:cubicBezTo>
                  <a:pt x="1866164" y="2506568"/>
                  <a:pt x="1651320" y="2721365"/>
                  <a:pt x="1598045" y="2992271"/>
                </a:cubicBezTo>
                <a:cubicBezTo>
                  <a:pt x="1873235" y="2933128"/>
                  <a:pt x="2088078" y="2718331"/>
                  <a:pt x="2141354" y="2447425"/>
                </a:cubicBezTo>
                <a:close/>
                <a:moveTo>
                  <a:pt x="756452" y="2447425"/>
                </a:moveTo>
                <a:cubicBezTo>
                  <a:pt x="809728" y="2718331"/>
                  <a:pt x="1024571" y="2933128"/>
                  <a:pt x="1299761" y="2992271"/>
                </a:cubicBezTo>
                <a:cubicBezTo>
                  <a:pt x="1246486" y="2721365"/>
                  <a:pt x="1031642" y="2506568"/>
                  <a:pt x="756452" y="2447425"/>
                </a:cubicBezTo>
                <a:close/>
                <a:moveTo>
                  <a:pt x="12192000" y="2344615"/>
                </a:moveTo>
                <a:lnTo>
                  <a:pt x="12192000" y="2477663"/>
                </a:lnTo>
                <a:cubicBezTo>
                  <a:pt x="11966807" y="2562375"/>
                  <a:pt x="11797421" y="2755980"/>
                  <a:pt x="11750953" y="2992271"/>
                </a:cubicBezTo>
                <a:cubicBezTo>
                  <a:pt x="11935988" y="2952504"/>
                  <a:pt x="12093739" y="2842365"/>
                  <a:pt x="12192000" y="2691161"/>
                </a:cubicBezTo>
                <a:lnTo>
                  <a:pt x="12192000" y="2892735"/>
                </a:lnTo>
                <a:cubicBezTo>
                  <a:pt x="12071770" y="3011736"/>
                  <a:pt x="11914089" y="3094511"/>
                  <a:pt x="11737582" y="3123727"/>
                </a:cubicBezTo>
                <a:lnTo>
                  <a:pt x="11737466" y="3124875"/>
                </a:lnTo>
                <a:cubicBezTo>
                  <a:pt x="11732155" y="3125886"/>
                  <a:pt x="11726826" y="3126834"/>
                  <a:pt x="11721249" y="3126415"/>
                </a:cubicBezTo>
                <a:cubicBezTo>
                  <a:pt x="11690077" y="3131969"/>
                  <a:pt x="11658197" y="3134950"/>
                  <a:pt x="11625822" y="3135477"/>
                </a:cubicBezTo>
                <a:lnTo>
                  <a:pt x="11608704" y="3137103"/>
                </a:lnTo>
                <a:lnTo>
                  <a:pt x="11608678" y="3136608"/>
                </a:lnTo>
                <a:lnTo>
                  <a:pt x="11608179" y="3136641"/>
                </a:lnTo>
                <a:cubicBezTo>
                  <a:pt x="11607613" y="3132839"/>
                  <a:pt x="11607586" y="3129023"/>
                  <a:pt x="11607586" y="3125201"/>
                </a:cubicBezTo>
                <a:cubicBezTo>
                  <a:pt x="11607586" y="3119519"/>
                  <a:pt x="11607645" y="3113850"/>
                  <a:pt x="11608957" y="3108220"/>
                </a:cubicBezTo>
                <a:cubicBezTo>
                  <a:pt x="11608914" y="3076892"/>
                  <a:pt x="11611364" y="3046007"/>
                  <a:pt x="11616421" y="3015763"/>
                </a:cubicBezTo>
                <a:lnTo>
                  <a:pt x="11616961" y="3009073"/>
                </a:lnTo>
                <a:cubicBezTo>
                  <a:pt x="11617130" y="3009068"/>
                  <a:pt x="11617299" y="3009063"/>
                  <a:pt x="11617466" y="3009010"/>
                </a:cubicBezTo>
                <a:cubicBezTo>
                  <a:pt x="11662185" y="2695154"/>
                  <a:pt x="11889463" y="2438329"/>
                  <a:pt x="12192000" y="2344615"/>
                </a:cubicBezTo>
                <a:close/>
                <a:moveTo>
                  <a:pt x="10767111" y="2302594"/>
                </a:moveTo>
                <a:lnTo>
                  <a:pt x="10784198" y="2304217"/>
                </a:lnTo>
                <a:cubicBezTo>
                  <a:pt x="10816584" y="2304744"/>
                  <a:pt x="10848477" y="2307725"/>
                  <a:pt x="10879660" y="2313282"/>
                </a:cubicBezTo>
                <a:cubicBezTo>
                  <a:pt x="10885236" y="2312863"/>
                  <a:pt x="10890564" y="2313811"/>
                  <a:pt x="10895873" y="2314821"/>
                </a:cubicBezTo>
                <a:lnTo>
                  <a:pt x="10895990" y="2315969"/>
                </a:lnTo>
                <a:cubicBezTo>
                  <a:pt x="11254840" y="2375367"/>
                  <a:pt x="11535879" y="2656144"/>
                  <a:pt x="11586156" y="3009010"/>
                </a:cubicBezTo>
                <a:cubicBezTo>
                  <a:pt x="11586323" y="3009063"/>
                  <a:pt x="11586492" y="3009068"/>
                  <a:pt x="11586661" y="3009073"/>
                </a:cubicBezTo>
                <a:lnTo>
                  <a:pt x="11587201" y="3015763"/>
                </a:lnTo>
                <a:cubicBezTo>
                  <a:pt x="11592258" y="3046007"/>
                  <a:pt x="11594708" y="3076892"/>
                  <a:pt x="11594665" y="3108220"/>
                </a:cubicBezTo>
                <a:cubicBezTo>
                  <a:pt x="11595977" y="3113850"/>
                  <a:pt x="11596036" y="3119519"/>
                  <a:pt x="11596036" y="3125201"/>
                </a:cubicBezTo>
                <a:cubicBezTo>
                  <a:pt x="11596036" y="3129023"/>
                  <a:pt x="11596009" y="3132839"/>
                  <a:pt x="11595443" y="3136641"/>
                </a:cubicBezTo>
                <a:lnTo>
                  <a:pt x="11594944" y="3136608"/>
                </a:lnTo>
                <a:lnTo>
                  <a:pt x="11594918" y="3137103"/>
                </a:lnTo>
                <a:lnTo>
                  <a:pt x="11577800" y="3135477"/>
                </a:lnTo>
                <a:cubicBezTo>
                  <a:pt x="11545425" y="3134950"/>
                  <a:pt x="11513545" y="3131969"/>
                  <a:pt x="11482373" y="3126415"/>
                </a:cubicBezTo>
                <a:cubicBezTo>
                  <a:pt x="11476796" y="3126834"/>
                  <a:pt x="11471467" y="3125886"/>
                  <a:pt x="11466156" y="3124875"/>
                </a:cubicBezTo>
                <a:lnTo>
                  <a:pt x="11466040" y="3123727"/>
                </a:lnTo>
                <a:cubicBezTo>
                  <a:pt x="11107189" y="3064328"/>
                  <a:pt x="10826150" y="2783551"/>
                  <a:pt x="10775875" y="2430686"/>
                </a:cubicBezTo>
                <a:cubicBezTo>
                  <a:pt x="10775707" y="2430633"/>
                  <a:pt x="10775539" y="2430628"/>
                  <a:pt x="10775369" y="2430623"/>
                </a:cubicBezTo>
                <a:lnTo>
                  <a:pt x="10774831" y="2423947"/>
                </a:lnTo>
                <a:cubicBezTo>
                  <a:pt x="10769772" y="2393697"/>
                  <a:pt x="10767321" y="2362806"/>
                  <a:pt x="10767364" y="2331471"/>
                </a:cubicBezTo>
                <a:cubicBezTo>
                  <a:pt x="10766052" y="2325843"/>
                  <a:pt x="10765993" y="2320176"/>
                  <a:pt x="10765993" y="2314495"/>
                </a:cubicBezTo>
                <a:lnTo>
                  <a:pt x="10766587" y="2303055"/>
                </a:lnTo>
                <a:lnTo>
                  <a:pt x="10767085" y="2303088"/>
                </a:lnTo>
                <a:close/>
                <a:moveTo>
                  <a:pt x="10744358" y="2302594"/>
                </a:moveTo>
                <a:lnTo>
                  <a:pt x="10744384" y="2303088"/>
                </a:lnTo>
                <a:lnTo>
                  <a:pt x="10744882" y="2303055"/>
                </a:lnTo>
                <a:lnTo>
                  <a:pt x="10745476" y="2314495"/>
                </a:lnTo>
                <a:cubicBezTo>
                  <a:pt x="10745476" y="2320176"/>
                  <a:pt x="10745417" y="2325843"/>
                  <a:pt x="10744105" y="2331471"/>
                </a:cubicBezTo>
                <a:cubicBezTo>
                  <a:pt x="10744148" y="2362806"/>
                  <a:pt x="10741697" y="2393697"/>
                  <a:pt x="10736638" y="2423947"/>
                </a:cubicBezTo>
                <a:lnTo>
                  <a:pt x="10736100" y="2430623"/>
                </a:lnTo>
                <a:cubicBezTo>
                  <a:pt x="10735930" y="2430628"/>
                  <a:pt x="10735762" y="2430633"/>
                  <a:pt x="10735594" y="2430686"/>
                </a:cubicBezTo>
                <a:cubicBezTo>
                  <a:pt x="10685319" y="2783551"/>
                  <a:pt x="10404280" y="3064328"/>
                  <a:pt x="10045429" y="3123727"/>
                </a:cubicBezTo>
                <a:lnTo>
                  <a:pt x="10045313" y="3124875"/>
                </a:lnTo>
                <a:cubicBezTo>
                  <a:pt x="10040002" y="3125886"/>
                  <a:pt x="10034673" y="3126834"/>
                  <a:pt x="10029096" y="3126415"/>
                </a:cubicBezTo>
                <a:cubicBezTo>
                  <a:pt x="9997924" y="3131969"/>
                  <a:pt x="9966044" y="3134950"/>
                  <a:pt x="9933669" y="3135477"/>
                </a:cubicBezTo>
                <a:lnTo>
                  <a:pt x="9916551" y="3137103"/>
                </a:lnTo>
                <a:lnTo>
                  <a:pt x="9916525" y="3136608"/>
                </a:lnTo>
                <a:lnTo>
                  <a:pt x="9916026" y="3136641"/>
                </a:lnTo>
                <a:cubicBezTo>
                  <a:pt x="9915460" y="3132839"/>
                  <a:pt x="9915433" y="3129023"/>
                  <a:pt x="9915433" y="3125201"/>
                </a:cubicBezTo>
                <a:cubicBezTo>
                  <a:pt x="9915433" y="3119519"/>
                  <a:pt x="9915492" y="3113850"/>
                  <a:pt x="9916804" y="3108220"/>
                </a:cubicBezTo>
                <a:cubicBezTo>
                  <a:pt x="9916761" y="3076892"/>
                  <a:pt x="9919211" y="3046007"/>
                  <a:pt x="9924268" y="3015763"/>
                </a:cubicBezTo>
                <a:lnTo>
                  <a:pt x="9924808" y="3009073"/>
                </a:lnTo>
                <a:cubicBezTo>
                  <a:pt x="9924977" y="3009068"/>
                  <a:pt x="9925146" y="3009063"/>
                  <a:pt x="9925314" y="3009010"/>
                </a:cubicBezTo>
                <a:cubicBezTo>
                  <a:pt x="9975590" y="2656144"/>
                  <a:pt x="10256629" y="2375367"/>
                  <a:pt x="10615479" y="2315969"/>
                </a:cubicBezTo>
                <a:lnTo>
                  <a:pt x="10615596" y="2314821"/>
                </a:lnTo>
                <a:cubicBezTo>
                  <a:pt x="10620905" y="2313811"/>
                  <a:pt x="10626233" y="2312863"/>
                  <a:pt x="10631809" y="2313282"/>
                </a:cubicBezTo>
                <a:cubicBezTo>
                  <a:pt x="10662992" y="2307725"/>
                  <a:pt x="10694885" y="2304744"/>
                  <a:pt x="10727271" y="2304217"/>
                </a:cubicBezTo>
                <a:close/>
                <a:moveTo>
                  <a:pt x="9074958" y="2302594"/>
                </a:moveTo>
                <a:lnTo>
                  <a:pt x="9092045" y="2304217"/>
                </a:lnTo>
                <a:cubicBezTo>
                  <a:pt x="9124431" y="2304744"/>
                  <a:pt x="9156324" y="2307725"/>
                  <a:pt x="9187507" y="2313282"/>
                </a:cubicBezTo>
                <a:cubicBezTo>
                  <a:pt x="9193083" y="2312863"/>
                  <a:pt x="9198411" y="2313811"/>
                  <a:pt x="9203720" y="2314821"/>
                </a:cubicBezTo>
                <a:lnTo>
                  <a:pt x="9203837" y="2315969"/>
                </a:lnTo>
                <a:cubicBezTo>
                  <a:pt x="9562687" y="2375367"/>
                  <a:pt x="9843726" y="2656144"/>
                  <a:pt x="9894002" y="3009010"/>
                </a:cubicBezTo>
                <a:cubicBezTo>
                  <a:pt x="9894170" y="3009063"/>
                  <a:pt x="9894339" y="3009068"/>
                  <a:pt x="9894508" y="3009073"/>
                </a:cubicBezTo>
                <a:lnTo>
                  <a:pt x="9895048" y="3015763"/>
                </a:lnTo>
                <a:cubicBezTo>
                  <a:pt x="9900105" y="3046007"/>
                  <a:pt x="9902555" y="3076892"/>
                  <a:pt x="9902512" y="3108220"/>
                </a:cubicBezTo>
                <a:cubicBezTo>
                  <a:pt x="9903824" y="3113850"/>
                  <a:pt x="9903883" y="3119519"/>
                  <a:pt x="9903883" y="3125201"/>
                </a:cubicBezTo>
                <a:cubicBezTo>
                  <a:pt x="9903883" y="3129023"/>
                  <a:pt x="9903856" y="3132839"/>
                  <a:pt x="9903290" y="3136641"/>
                </a:cubicBezTo>
                <a:lnTo>
                  <a:pt x="9902791" y="3136608"/>
                </a:lnTo>
                <a:lnTo>
                  <a:pt x="9902765" y="3137103"/>
                </a:lnTo>
                <a:lnTo>
                  <a:pt x="9885647" y="3135477"/>
                </a:lnTo>
                <a:cubicBezTo>
                  <a:pt x="9853272" y="3134950"/>
                  <a:pt x="9821392" y="3131969"/>
                  <a:pt x="9790220" y="3126415"/>
                </a:cubicBezTo>
                <a:cubicBezTo>
                  <a:pt x="9784643" y="3126834"/>
                  <a:pt x="9779314" y="3125886"/>
                  <a:pt x="9774003" y="3124875"/>
                </a:cubicBezTo>
                <a:lnTo>
                  <a:pt x="9773887" y="3123727"/>
                </a:lnTo>
                <a:cubicBezTo>
                  <a:pt x="9415036" y="3064328"/>
                  <a:pt x="9133997" y="2783551"/>
                  <a:pt x="9083722" y="2430686"/>
                </a:cubicBezTo>
                <a:cubicBezTo>
                  <a:pt x="9083554" y="2430633"/>
                  <a:pt x="9083386" y="2430628"/>
                  <a:pt x="9083216" y="2430623"/>
                </a:cubicBezTo>
                <a:lnTo>
                  <a:pt x="9082678" y="2423947"/>
                </a:lnTo>
                <a:cubicBezTo>
                  <a:pt x="9077619" y="2393697"/>
                  <a:pt x="9075168" y="2362806"/>
                  <a:pt x="9075211" y="2331471"/>
                </a:cubicBezTo>
                <a:cubicBezTo>
                  <a:pt x="9073899" y="2325843"/>
                  <a:pt x="9073840" y="2320176"/>
                  <a:pt x="9073840" y="2314495"/>
                </a:cubicBezTo>
                <a:lnTo>
                  <a:pt x="9074434" y="2303055"/>
                </a:lnTo>
                <a:lnTo>
                  <a:pt x="9074932" y="2303088"/>
                </a:lnTo>
                <a:close/>
                <a:moveTo>
                  <a:pt x="9052207" y="2302594"/>
                </a:moveTo>
                <a:lnTo>
                  <a:pt x="9052233" y="2303088"/>
                </a:lnTo>
                <a:lnTo>
                  <a:pt x="9052731" y="2303055"/>
                </a:lnTo>
                <a:lnTo>
                  <a:pt x="9053325" y="2314495"/>
                </a:lnTo>
                <a:cubicBezTo>
                  <a:pt x="9053325" y="2320176"/>
                  <a:pt x="9053266" y="2325843"/>
                  <a:pt x="9051954" y="2331471"/>
                </a:cubicBezTo>
                <a:cubicBezTo>
                  <a:pt x="9051997" y="2362806"/>
                  <a:pt x="9049546" y="2393697"/>
                  <a:pt x="9044487" y="2423947"/>
                </a:cubicBezTo>
                <a:lnTo>
                  <a:pt x="9043949" y="2430623"/>
                </a:lnTo>
                <a:cubicBezTo>
                  <a:pt x="9043779" y="2430628"/>
                  <a:pt x="9043611" y="2430633"/>
                  <a:pt x="9043443" y="2430686"/>
                </a:cubicBezTo>
                <a:cubicBezTo>
                  <a:pt x="8993168" y="2783551"/>
                  <a:pt x="8712129" y="3064328"/>
                  <a:pt x="8353278" y="3123727"/>
                </a:cubicBezTo>
                <a:lnTo>
                  <a:pt x="8353162" y="3124875"/>
                </a:lnTo>
                <a:cubicBezTo>
                  <a:pt x="8347851" y="3125886"/>
                  <a:pt x="8342522" y="3126834"/>
                  <a:pt x="8336945" y="3126415"/>
                </a:cubicBezTo>
                <a:cubicBezTo>
                  <a:pt x="8305773" y="3131969"/>
                  <a:pt x="8273893" y="3134950"/>
                  <a:pt x="8241519" y="3135477"/>
                </a:cubicBezTo>
                <a:lnTo>
                  <a:pt x="8224400" y="3137103"/>
                </a:lnTo>
                <a:lnTo>
                  <a:pt x="8224374" y="3136608"/>
                </a:lnTo>
                <a:lnTo>
                  <a:pt x="8223875" y="3136641"/>
                </a:lnTo>
                <a:cubicBezTo>
                  <a:pt x="8223309" y="3132839"/>
                  <a:pt x="8223282" y="3129023"/>
                  <a:pt x="8223282" y="3125201"/>
                </a:cubicBezTo>
                <a:cubicBezTo>
                  <a:pt x="8223282" y="3119519"/>
                  <a:pt x="8223341" y="3113850"/>
                  <a:pt x="8224653" y="3108220"/>
                </a:cubicBezTo>
                <a:cubicBezTo>
                  <a:pt x="8224611" y="3076892"/>
                  <a:pt x="8227060" y="3046007"/>
                  <a:pt x="8232117" y="3015763"/>
                </a:cubicBezTo>
                <a:lnTo>
                  <a:pt x="8232657" y="3009073"/>
                </a:lnTo>
                <a:cubicBezTo>
                  <a:pt x="8232826" y="3009068"/>
                  <a:pt x="8232995" y="3009063"/>
                  <a:pt x="8233163" y="3009010"/>
                </a:cubicBezTo>
                <a:cubicBezTo>
                  <a:pt x="8283439" y="2656144"/>
                  <a:pt x="8564478" y="2375367"/>
                  <a:pt x="8923328" y="2315969"/>
                </a:cubicBezTo>
                <a:lnTo>
                  <a:pt x="8923445" y="2314821"/>
                </a:lnTo>
                <a:cubicBezTo>
                  <a:pt x="8928754" y="2313811"/>
                  <a:pt x="8934082" y="2312863"/>
                  <a:pt x="8939658" y="2313282"/>
                </a:cubicBezTo>
                <a:cubicBezTo>
                  <a:pt x="8970841" y="2307725"/>
                  <a:pt x="9002734" y="2304744"/>
                  <a:pt x="9035120" y="2304217"/>
                </a:cubicBezTo>
                <a:close/>
                <a:moveTo>
                  <a:pt x="7382807" y="2302594"/>
                </a:moveTo>
                <a:lnTo>
                  <a:pt x="7399895" y="2304217"/>
                </a:lnTo>
                <a:cubicBezTo>
                  <a:pt x="7432280" y="2304744"/>
                  <a:pt x="7464173" y="2307725"/>
                  <a:pt x="7495356" y="2313282"/>
                </a:cubicBezTo>
                <a:cubicBezTo>
                  <a:pt x="7500932" y="2312863"/>
                  <a:pt x="7506260" y="2313811"/>
                  <a:pt x="7511569" y="2314821"/>
                </a:cubicBezTo>
                <a:lnTo>
                  <a:pt x="7511686" y="2315969"/>
                </a:lnTo>
                <a:cubicBezTo>
                  <a:pt x="7870536" y="2375367"/>
                  <a:pt x="8151575" y="2656144"/>
                  <a:pt x="8201852" y="3009010"/>
                </a:cubicBezTo>
                <a:cubicBezTo>
                  <a:pt x="8202019" y="3009063"/>
                  <a:pt x="8202189" y="3009068"/>
                  <a:pt x="8202357" y="3009073"/>
                </a:cubicBezTo>
                <a:lnTo>
                  <a:pt x="8202898" y="3015763"/>
                </a:lnTo>
                <a:cubicBezTo>
                  <a:pt x="8207954" y="3046007"/>
                  <a:pt x="8210404" y="3076892"/>
                  <a:pt x="8210362" y="3108220"/>
                </a:cubicBezTo>
                <a:cubicBezTo>
                  <a:pt x="8211674" y="3113850"/>
                  <a:pt x="8211732" y="3119519"/>
                  <a:pt x="8211732" y="3125201"/>
                </a:cubicBezTo>
                <a:cubicBezTo>
                  <a:pt x="8211732" y="3129023"/>
                  <a:pt x="8211705" y="3132839"/>
                  <a:pt x="8211139" y="3136641"/>
                </a:cubicBezTo>
                <a:lnTo>
                  <a:pt x="8210640" y="3136608"/>
                </a:lnTo>
                <a:lnTo>
                  <a:pt x="8210614" y="3137103"/>
                </a:lnTo>
                <a:lnTo>
                  <a:pt x="8193496" y="3135477"/>
                </a:lnTo>
                <a:cubicBezTo>
                  <a:pt x="8161122" y="3134950"/>
                  <a:pt x="8129241" y="3131969"/>
                  <a:pt x="8098069" y="3126415"/>
                </a:cubicBezTo>
                <a:cubicBezTo>
                  <a:pt x="8092492" y="3126834"/>
                  <a:pt x="8087163" y="3125886"/>
                  <a:pt x="8081853" y="3124875"/>
                </a:cubicBezTo>
                <a:lnTo>
                  <a:pt x="8081737" y="3123727"/>
                </a:lnTo>
                <a:cubicBezTo>
                  <a:pt x="7722885" y="3064328"/>
                  <a:pt x="7441846" y="2783551"/>
                  <a:pt x="7391571" y="2430686"/>
                </a:cubicBezTo>
                <a:cubicBezTo>
                  <a:pt x="7391403" y="2430633"/>
                  <a:pt x="7391235" y="2430628"/>
                  <a:pt x="7391065" y="2430623"/>
                </a:cubicBezTo>
                <a:lnTo>
                  <a:pt x="7390527" y="2423947"/>
                </a:lnTo>
                <a:cubicBezTo>
                  <a:pt x="7385468" y="2393697"/>
                  <a:pt x="7383018" y="2362806"/>
                  <a:pt x="7383060" y="2331471"/>
                </a:cubicBezTo>
                <a:cubicBezTo>
                  <a:pt x="7381748" y="2325843"/>
                  <a:pt x="7381689" y="2320176"/>
                  <a:pt x="7381689" y="2314495"/>
                </a:cubicBezTo>
                <a:lnTo>
                  <a:pt x="7382283" y="2303055"/>
                </a:lnTo>
                <a:lnTo>
                  <a:pt x="7382781" y="2303088"/>
                </a:lnTo>
                <a:close/>
                <a:moveTo>
                  <a:pt x="7360056" y="2302594"/>
                </a:moveTo>
                <a:lnTo>
                  <a:pt x="7360082" y="2303088"/>
                </a:lnTo>
                <a:lnTo>
                  <a:pt x="7360580" y="2303055"/>
                </a:lnTo>
                <a:lnTo>
                  <a:pt x="7361174" y="2314495"/>
                </a:lnTo>
                <a:cubicBezTo>
                  <a:pt x="7361174" y="2320176"/>
                  <a:pt x="7361116" y="2325843"/>
                  <a:pt x="7359804" y="2331471"/>
                </a:cubicBezTo>
                <a:cubicBezTo>
                  <a:pt x="7359846" y="2362806"/>
                  <a:pt x="7357395" y="2393697"/>
                  <a:pt x="7352337" y="2423947"/>
                </a:cubicBezTo>
                <a:lnTo>
                  <a:pt x="7351798" y="2430623"/>
                </a:lnTo>
                <a:cubicBezTo>
                  <a:pt x="7351629" y="2430628"/>
                  <a:pt x="7351460" y="2430633"/>
                  <a:pt x="7351293" y="2430686"/>
                </a:cubicBezTo>
                <a:cubicBezTo>
                  <a:pt x="7301017" y="2783551"/>
                  <a:pt x="7019978" y="3064328"/>
                  <a:pt x="6661127" y="3123727"/>
                </a:cubicBezTo>
                <a:lnTo>
                  <a:pt x="6661011" y="3124875"/>
                </a:lnTo>
                <a:cubicBezTo>
                  <a:pt x="6655700" y="3125886"/>
                  <a:pt x="6650371" y="3126834"/>
                  <a:pt x="6644794" y="3126415"/>
                </a:cubicBezTo>
                <a:cubicBezTo>
                  <a:pt x="6613622" y="3131969"/>
                  <a:pt x="6581742" y="3134950"/>
                  <a:pt x="6549368" y="3135477"/>
                </a:cubicBezTo>
                <a:lnTo>
                  <a:pt x="6532249" y="3137103"/>
                </a:lnTo>
                <a:lnTo>
                  <a:pt x="6532223" y="3136608"/>
                </a:lnTo>
                <a:lnTo>
                  <a:pt x="6531724" y="3136641"/>
                </a:lnTo>
                <a:cubicBezTo>
                  <a:pt x="6531158" y="3132839"/>
                  <a:pt x="6531131" y="3129023"/>
                  <a:pt x="6531131" y="3125201"/>
                </a:cubicBezTo>
                <a:cubicBezTo>
                  <a:pt x="6531131" y="3119519"/>
                  <a:pt x="6531190" y="3113850"/>
                  <a:pt x="6532502" y="3108220"/>
                </a:cubicBezTo>
                <a:cubicBezTo>
                  <a:pt x="6532460" y="3076892"/>
                  <a:pt x="6534909" y="3046007"/>
                  <a:pt x="6539966" y="3015763"/>
                </a:cubicBezTo>
                <a:lnTo>
                  <a:pt x="6540506" y="3009073"/>
                </a:lnTo>
                <a:cubicBezTo>
                  <a:pt x="6540675" y="3009068"/>
                  <a:pt x="6540844" y="3009063"/>
                  <a:pt x="6541012" y="3009010"/>
                </a:cubicBezTo>
                <a:cubicBezTo>
                  <a:pt x="6591288" y="2656144"/>
                  <a:pt x="6872327" y="2375367"/>
                  <a:pt x="7231178" y="2315969"/>
                </a:cubicBezTo>
                <a:lnTo>
                  <a:pt x="7231295" y="2314821"/>
                </a:lnTo>
                <a:cubicBezTo>
                  <a:pt x="7236603" y="2313811"/>
                  <a:pt x="7241931" y="2312863"/>
                  <a:pt x="7247507" y="2313282"/>
                </a:cubicBezTo>
                <a:cubicBezTo>
                  <a:pt x="7278691" y="2307725"/>
                  <a:pt x="7310583" y="2304744"/>
                  <a:pt x="7342969" y="2304217"/>
                </a:cubicBezTo>
                <a:close/>
                <a:moveTo>
                  <a:pt x="5690656" y="2302594"/>
                </a:moveTo>
                <a:lnTo>
                  <a:pt x="5707743" y="2304217"/>
                </a:lnTo>
                <a:cubicBezTo>
                  <a:pt x="5740129" y="2304744"/>
                  <a:pt x="5772021" y="2307725"/>
                  <a:pt x="5803205" y="2313282"/>
                </a:cubicBezTo>
                <a:cubicBezTo>
                  <a:pt x="5808781" y="2312863"/>
                  <a:pt x="5814109" y="2313811"/>
                  <a:pt x="5819417" y="2314821"/>
                </a:cubicBezTo>
                <a:lnTo>
                  <a:pt x="5819534" y="2315969"/>
                </a:lnTo>
                <a:cubicBezTo>
                  <a:pt x="6178385" y="2375367"/>
                  <a:pt x="6459424" y="2656144"/>
                  <a:pt x="6509700" y="3009010"/>
                </a:cubicBezTo>
                <a:cubicBezTo>
                  <a:pt x="6509868" y="3009063"/>
                  <a:pt x="6510037" y="3009068"/>
                  <a:pt x="6510206" y="3009073"/>
                </a:cubicBezTo>
                <a:lnTo>
                  <a:pt x="6510746" y="3015763"/>
                </a:lnTo>
                <a:cubicBezTo>
                  <a:pt x="6515803" y="3046007"/>
                  <a:pt x="6518252" y="3076892"/>
                  <a:pt x="6518210" y="3108220"/>
                </a:cubicBezTo>
                <a:cubicBezTo>
                  <a:pt x="6519522" y="3113850"/>
                  <a:pt x="6519581" y="3119519"/>
                  <a:pt x="6519581" y="3125201"/>
                </a:cubicBezTo>
                <a:cubicBezTo>
                  <a:pt x="6519581" y="3129023"/>
                  <a:pt x="6519554" y="3132839"/>
                  <a:pt x="6518988" y="3136641"/>
                </a:cubicBezTo>
                <a:lnTo>
                  <a:pt x="6518489" y="3136608"/>
                </a:lnTo>
                <a:lnTo>
                  <a:pt x="6518463" y="3137103"/>
                </a:lnTo>
                <a:lnTo>
                  <a:pt x="6501344" y="3135477"/>
                </a:lnTo>
                <a:cubicBezTo>
                  <a:pt x="6468970" y="3134950"/>
                  <a:pt x="6437090" y="3131969"/>
                  <a:pt x="6405918" y="3126415"/>
                </a:cubicBezTo>
                <a:cubicBezTo>
                  <a:pt x="6400341" y="3126834"/>
                  <a:pt x="6395012" y="3125886"/>
                  <a:pt x="6389701" y="3124875"/>
                </a:cubicBezTo>
                <a:lnTo>
                  <a:pt x="6389585" y="3123727"/>
                </a:lnTo>
                <a:cubicBezTo>
                  <a:pt x="6030734" y="3064328"/>
                  <a:pt x="5749695" y="2783551"/>
                  <a:pt x="5699419" y="2430686"/>
                </a:cubicBezTo>
                <a:cubicBezTo>
                  <a:pt x="5699252" y="2430633"/>
                  <a:pt x="5699083" y="2430628"/>
                  <a:pt x="5698914" y="2430623"/>
                </a:cubicBezTo>
                <a:lnTo>
                  <a:pt x="5698375" y="2423947"/>
                </a:lnTo>
                <a:cubicBezTo>
                  <a:pt x="5693317" y="2393697"/>
                  <a:pt x="5690866" y="2362806"/>
                  <a:pt x="5690908" y="2331471"/>
                </a:cubicBezTo>
                <a:cubicBezTo>
                  <a:pt x="5689596" y="2325843"/>
                  <a:pt x="5689538" y="2320176"/>
                  <a:pt x="5689538" y="2314495"/>
                </a:cubicBezTo>
                <a:lnTo>
                  <a:pt x="5690132" y="2303055"/>
                </a:lnTo>
                <a:lnTo>
                  <a:pt x="5690630" y="2303088"/>
                </a:lnTo>
                <a:close/>
                <a:moveTo>
                  <a:pt x="5667905" y="2302594"/>
                </a:moveTo>
                <a:lnTo>
                  <a:pt x="5667931" y="2303088"/>
                </a:lnTo>
                <a:lnTo>
                  <a:pt x="5668429" y="2303055"/>
                </a:lnTo>
                <a:lnTo>
                  <a:pt x="5669023" y="2314495"/>
                </a:lnTo>
                <a:cubicBezTo>
                  <a:pt x="5669023" y="2320176"/>
                  <a:pt x="5668964" y="2325843"/>
                  <a:pt x="5667652" y="2331471"/>
                </a:cubicBezTo>
                <a:cubicBezTo>
                  <a:pt x="5667694" y="2362806"/>
                  <a:pt x="5665244" y="2393697"/>
                  <a:pt x="5660185" y="2423947"/>
                </a:cubicBezTo>
                <a:lnTo>
                  <a:pt x="5659647" y="2430623"/>
                </a:lnTo>
                <a:cubicBezTo>
                  <a:pt x="5659477" y="2430628"/>
                  <a:pt x="5659309" y="2430633"/>
                  <a:pt x="5659141" y="2430686"/>
                </a:cubicBezTo>
                <a:cubicBezTo>
                  <a:pt x="5608866" y="2783551"/>
                  <a:pt x="5327827" y="3064328"/>
                  <a:pt x="4968975" y="3123727"/>
                </a:cubicBezTo>
                <a:lnTo>
                  <a:pt x="4968859" y="3124875"/>
                </a:lnTo>
                <a:cubicBezTo>
                  <a:pt x="4963549" y="3125886"/>
                  <a:pt x="4958220" y="3126834"/>
                  <a:pt x="4952643" y="3126415"/>
                </a:cubicBezTo>
                <a:cubicBezTo>
                  <a:pt x="4921471" y="3131969"/>
                  <a:pt x="4889590" y="3134950"/>
                  <a:pt x="4857216" y="3135477"/>
                </a:cubicBezTo>
                <a:lnTo>
                  <a:pt x="4840098" y="3137103"/>
                </a:lnTo>
                <a:lnTo>
                  <a:pt x="4840072" y="3136608"/>
                </a:lnTo>
                <a:lnTo>
                  <a:pt x="4839573" y="3136641"/>
                </a:lnTo>
                <a:cubicBezTo>
                  <a:pt x="4839007" y="3132839"/>
                  <a:pt x="4838980" y="3129023"/>
                  <a:pt x="4838980" y="3125201"/>
                </a:cubicBezTo>
                <a:cubicBezTo>
                  <a:pt x="4838980" y="3119519"/>
                  <a:pt x="4839038" y="3113850"/>
                  <a:pt x="4840350" y="3108220"/>
                </a:cubicBezTo>
                <a:cubicBezTo>
                  <a:pt x="4840308" y="3076892"/>
                  <a:pt x="4842758" y="3046007"/>
                  <a:pt x="4847814" y="3015763"/>
                </a:cubicBezTo>
                <a:lnTo>
                  <a:pt x="4848355" y="3009073"/>
                </a:lnTo>
                <a:cubicBezTo>
                  <a:pt x="4848523" y="3009068"/>
                  <a:pt x="4848693" y="3009063"/>
                  <a:pt x="4848860" y="3009010"/>
                </a:cubicBezTo>
                <a:cubicBezTo>
                  <a:pt x="4899137" y="2656144"/>
                  <a:pt x="5180176" y="2375367"/>
                  <a:pt x="5539026" y="2315969"/>
                </a:cubicBezTo>
                <a:lnTo>
                  <a:pt x="5539143" y="2314821"/>
                </a:lnTo>
                <a:cubicBezTo>
                  <a:pt x="5544452" y="2313811"/>
                  <a:pt x="5549780" y="2312863"/>
                  <a:pt x="5555356" y="2313282"/>
                </a:cubicBezTo>
                <a:cubicBezTo>
                  <a:pt x="5586539" y="2307725"/>
                  <a:pt x="5618432" y="2304744"/>
                  <a:pt x="5650817" y="2304217"/>
                </a:cubicBezTo>
                <a:close/>
                <a:moveTo>
                  <a:pt x="3998505" y="2302594"/>
                </a:moveTo>
                <a:lnTo>
                  <a:pt x="4015592" y="2304217"/>
                </a:lnTo>
                <a:cubicBezTo>
                  <a:pt x="4047978" y="2304744"/>
                  <a:pt x="4079870" y="2307725"/>
                  <a:pt x="4111054" y="2313282"/>
                </a:cubicBezTo>
                <a:cubicBezTo>
                  <a:pt x="4116630" y="2312863"/>
                  <a:pt x="4121958" y="2313811"/>
                  <a:pt x="4127266" y="2314821"/>
                </a:cubicBezTo>
                <a:lnTo>
                  <a:pt x="4127384" y="2315969"/>
                </a:lnTo>
                <a:cubicBezTo>
                  <a:pt x="4486234" y="2375367"/>
                  <a:pt x="4767273" y="2656144"/>
                  <a:pt x="4817549" y="3009010"/>
                </a:cubicBezTo>
                <a:cubicBezTo>
                  <a:pt x="4817717" y="3009063"/>
                  <a:pt x="4817886" y="3009068"/>
                  <a:pt x="4818055" y="3009073"/>
                </a:cubicBezTo>
                <a:lnTo>
                  <a:pt x="4818595" y="3015763"/>
                </a:lnTo>
                <a:cubicBezTo>
                  <a:pt x="4823652" y="3046007"/>
                  <a:pt x="4826101" y="3076892"/>
                  <a:pt x="4826059" y="3108220"/>
                </a:cubicBezTo>
                <a:cubicBezTo>
                  <a:pt x="4827371" y="3113850"/>
                  <a:pt x="4827430" y="3119519"/>
                  <a:pt x="4827430" y="3125201"/>
                </a:cubicBezTo>
                <a:cubicBezTo>
                  <a:pt x="4827430" y="3129023"/>
                  <a:pt x="4827403" y="3132839"/>
                  <a:pt x="4826837" y="3136641"/>
                </a:cubicBezTo>
                <a:lnTo>
                  <a:pt x="4826338" y="3136608"/>
                </a:lnTo>
                <a:lnTo>
                  <a:pt x="4826312" y="3137103"/>
                </a:lnTo>
                <a:lnTo>
                  <a:pt x="4809193" y="3135477"/>
                </a:lnTo>
                <a:cubicBezTo>
                  <a:pt x="4776819" y="3134950"/>
                  <a:pt x="4744939" y="3131969"/>
                  <a:pt x="4713767" y="3126415"/>
                </a:cubicBezTo>
                <a:cubicBezTo>
                  <a:pt x="4708190" y="3126834"/>
                  <a:pt x="4702861" y="3125886"/>
                  <a:pt x="4697550" y="3124875"/>
                </a:cubicBezTo>
                <a:lnTo>
                  <a:pt x="4697434" y="3123727"/>
                </a:lnTo>
                <a:cubicBezTo>
                  <a:pt x="4338583" y="3064328"/>
                  <a:pt x="4057544" y="2783551"/>
                  <a:pt x="4007268" y="2430686"/>
                </a:cubicBezTo>
                <a:cubicBezTo>
                  <a:pt x="4007101" y="2430633"/>
                  <a:pt x="4006932" y="2430628"/>
                  <a:pt x="4006763" y="2430623"/>
                </a:cubicBezTo>
                <a:lnTo>
                  <a:pt x="4006225" y="2423947"/>
                </a:lnTo>
                <a:cubicBezTo>
                  <a:pt x="4001166" y="2393697"/>
                  <a:pt x="3998715" y="2362806"/>
                  <a:pt x="3998757" y="2331471"/>
                </a:cubicBezTo>
                <a:cubicBezTo>
                  <a:pt x="3997445" y="2325843"/>
                  <a:pt x="3997387" y="2320176"/>
                  <a:pt x="3997387" y="2314495"/>
                </a:cubicBezTo>
                <a:lnTo>
                  <a:pt x="3997981" y="2303055"/>
                </a:lnTo>
                <a:lnTo>
                  <a:pt x="3998479" y="2303088"/>
                </a:lnTo>
                <a:close/>
                <a:moveTo>
                  <a:pt x="3975754" y="2302594"/>
                </a:moveTo>
                <a:lnTo>
                  <a:pt x="3975780" y="2303088"/>
                </a:lnTo>
                <a:lnTo>
                  <a:pt x="3976278" y="2303055"/>
                </a:lnTo>
                <a:lnTo>
                  <a:pt x="3976872" y="2314495"/>
                </a:lnTo>
                <a:cubicBezTo>
                  <a:pt x="3976872" y="2320176"/>
                  <a:pt x="3976813" y="2325843"/>
                  <a:pt x="3975501" y="2331471"/>
                </a:cubicBezTo>
                <a:cubicBezTo>
                  <a:pt x="3975543" y="2362806"/>
                  <a:pt x="3973093" y="2393697"/>
                  <a:pt x="3968034" y="2423947"/>
                </a:cubicBezTo>
                <a:lnTo>
                  <a:pt x="3967496" y="2430623"/>
                </a:lnTo>
                <a:cubicBezTo>
                  <a:pt x="3967326" y="2430628"/>
                  <a:pt x="3967158" y="2430633"/>
                  <a:pt x="3966990" y="2430686"/>
                </a:cubicBezTo>
                <a:cubicBezTo>
                  <a:pt x="3916715" y="2783551"/>
                  <a:pt x="3635676" y="3064328"/>
                  <a:pt x="3276825" y="3123727"/>
                </a:cubicBezTo>
                <a:lnTo>
                  <a:pt x="3276708" y="3124875"/>
                </a:lnTo>
                <a:cubicBezTo>
                  <a:pt x="3271398" y="3125886"/>
                  <a:pt x="3266069" y="3126834"/>
                  <a:pt x="3260492" y="3126415"/>
                </a:cubicBezTo>
                <a:cubicBezTo>
                  <a:pt x="3229320" y="3131969"/>
                  <a:pt x="3197440" y="3134950"/>
                  <a:pt x="3165065" y="3135477"/>
                </a:cubicBezTo>
                <a:lnTo>
                  <a:pt x="3147947" y="3137103"/>
                </a:lnTo>
                <a:lnTo>
                  <a:pt x="3147921" y="3136608"/>
                </a:lnTo>
                <a:lnTo>
                  <a:pt x="3147422" y="3136641"/>
                </a:lnTo>
                <a:cubicBezTo>
                  <a:pt x="3146856" y="3132839"/>
                  <a:pt x="3146829" y="3129023"/>
                  <a:pt x="3146829" y="3125201"/>
                </a:cubicBezTo>
                <a:cubicBezTo>
                  <a:pt x="3146829" y="3119519"/>
                  <a:pt x="3146887" y="3113850"/>
                  <a:pt x="3148199" y="3108220"/>
                </a:cubicBezTo>
                <a:cubicBezTo>
                  <a:pt x="3148157" y="3076892"/>
                  <a:pt x="3150607" y="3046007"/>
                  <a:pt x="3155663" y="3015763"/>
                </a:cubicBezTo>
                <a:lnTo>
                  <a:pt x="3156204" y="3009073"/>
                </a:lnTo>
                <a:cubicBezTo>
                  <a:pt x="3156372" y="3009068"/>
                  <a:pt x="3156542" y="3009063"/>
                  <a:pt x="3156709" y="3009010"/>
                </a:cubicBezTo>
                <a:cubicBezTo>
                  <a:pt x="3206986" y="2656144"/>
                  <a:pt x="3488025" y="2375367"/>
                  <a:pt x="3846875" y="2315969"/>
                </a:cubicBezTo>
                <a:lnTo>
                  <a:pt x="3846992" y="2314821"/>
                </a:lnTo>
                <a:cubicBezTo>
                  <a:pt x="3852301" y="2313811"/>
                  <a:pt x="3857629" y="2312863"/>
                  <a:pt x="3863205" y="2313282"/>
                </a:cubicBezTo>
                <a:cubicBezTo>
                  <a:pt x="3894388" y="2307725"/>
                  <a:pt x="3926281" y="2304744"/>
                  <a:pt x="3958666" y="2304217"/>
                </a:cubicBezTo>
                <a:close/>
                <a:moveTo>
                  <a:pt x="2306354" y="2302594"/>
                </a:moveTo>
                <a:lnTo>
                  <a:pt x="2323441" y="2304217"/>
                </a:lnTo>
                <a:cubicBezTo>
                  <a:pt x="2355827" y="2304744"/>
                  <a:pt x="2387719" y="2307725"/>
                  <a:pt x="2418903" y="2313282"/>
                </a:cubicBezTo>
                <a:cubicBezTo>
                  <a:pt x="2424479" y="2312863"/>
                  <a:pt x="2429807" y="2313811"/>
                  <a:pt x="2435115" y="2314821"/>
                </a:cubicBezTo>
                <a:lnTo>
                  <a:pt x="2435233" y="2315969"/>
                </a:lnTo>
                <a:cubicBezTo>
                  <a:pt x="2794083" y="2375367"/>
                  <a:pt x="3075122" y="2656144"/>
                  <a:pt x="3125398" y="3009010"/>
                </a:cubicBezTo>
                <a:cubicBezTo>
                  <a:pt x="3125566" y="3009063"/>
                  <a:pt x="3125735" y="3009068"/>
                  <a:pt x="3125904" y="3009073"/>
                </a:cubicBezTo>
                <a:lnTo>
                  <a:pt x="3126444" y="3015763"/>
                </a:lnTo>
                <a:cubicBezTo>
                  <a:pt x="3131501" y="3046007"/>
                  <a:pt x="3133950" y="3076892"/>
                  <a:pt x="3133908" y="3108220"/>
                </a:cubicBezTo>
                <a:cubicBezTo>
                  <a:pt x="3135220" y="3113850"/>
                  <a:pt x="3135279" y="3119519"/>
                  <a:pt x="3135279" y="3125201"/>
                </a:cubicBezTo>
                <a:cubicBezTo>
                  <a:pt x="3135279" y="3129023"/>
                  <a:pt x="3135252" y="3132839"/>
                  <a:pt x="3134686" y="3136641"/>
                </a:cubicBezTo>
                <a:lnTo>
                  <a:pt x="3134187" y="3136608"/>
                </a:lnTo>
                <a:lnTo>
                  <a:pt x="3134161" y="3137103"/>
                </a:lnTo>
                <a:lnTo>
                  <a:pt x="3117042" y="3135477"/>
                </a:lnTo>
                <a:cubicBezTo>
                  <a:pt x="3084668" y="3134950"/>
                  <a:pt x="3052788" y="3131969"/>
                  <a:pt x="3021616" y="3126415"/>
                </a:cubicBezTo>
                <a:cubicBezTo>
                  <a:pt x="3016039" y="3126834"/>
                  <a:pt x="3010710" y="3125886"/>
                  <a:pt x="3005399" y="3124875"/>
                </a:cubicBezTo>
                <a:lnTo>
                  <a:pt x="3005283" y="3123727"/>
                </a:lnTo>
                <a:cubicBezTo>
                  <a:pt x="2646432" y="3064328"/>
                  <a:pt x="2365393" y="2783551"/>
                  <a:pt x="2315117" y="2430686"/>
                </a:cubicBezTo>
                <a:cubicBezTo>
                  <a:pt x="2314950" y="2430633"/>
                  <a:pt x="2314781" y="2430628"/>
                  <a:pt x="2314612" y="2430623"/>
                </a:cubicBezTo>
                <a:lnTo>
                  <a:pt x="2314074" y="2423947"/>
                </a:lnTo>
                <a:cubicBezTo>
                  <a:pt x="2309015" y="2393697"/>
                  <a:pt x="2306564" y="2362806"/>
                  <a:pt x="2306606" y="2331471"/>
                </a:cubicBezTo>
                <a:cubicBezTo>
                  <a:pt x="2305294" y="2325843"/>
                  <a:pt x="2305236" y="2320176"/>
                  <a:pt x="2305236" y="2314495"/>
                </a:cubicBezTo>
                <a:lnTo>
                  <a:pt x="2305830" y="2303055"/>
                </a:lnTo>
                <a:lnTo>
                  <a:pt x="2306328" y="2303088"/>
                </a:lnTo>
                <a:close/>
                <a:moveTo>
                  <a:pt x="2283603" y="2302594"/>
                </a:moveTo>
                <a:lnTo>
                  <a:pt x="2283629" y="2303088"/>
                </a:lnTo>
                <a:lnTo>
                  <a:pt x="2284127" y="2303055"/>
                </a:lnTo>
                <a:lnTo>
                  <a:pt x="2284721" y="2314495"/>
                </a:lnTo>
                <a:cubicBezTo>
                  <a:pt x="2284721" y="2320176"/>
                  <a:pt x="2284662" y="2325843"/>
                  <a:pt x="2283350" y="2331471"/>
                </a:cubicBezTo>
                <a:cubicBezTo>
                  <a:pt x="2283392" y="2362806"/>
                  <a:pt x="2280942" y="2393697"/>
                  <a:pt x="2275883" y="2423947"/>
                </a:cubicBezTo>
                <a:lnTo>
                  <a:pt x="2275345" y="2430623"/>
                </a:lnTo>
                <a:cubicBezTo>
                  <a:pt x="2275175" y="2430628"/>
                  <a:pt x="2275007" y="2430633"/>
                  <a:pt x="2274839" y="2430686"/>
                </a:cubicBezTo>
                <a:cubicBezTo>
                  <a:pt x="2224564" y="2783551"/>
                  <a:pt x="1943525" y="3064328"/>
                  <a:pt x="1584673" y="3123727"/>
                </a:cubicBezTo>
                <a:lnTo>
                  <a:pt x="1584557" y="3124875"/>
                </a:lnTo>
                <a:cubicBezTo>
                  <a:pt x="1579247" y="3125886"/>
                  <a:pt x="1573918" y="3126834"/>
                  <a:pt x="1568341" y="3126415"/>
                </a:cubicBezTo>
                <a:cubicBezTo>
                  <a:pt x="1537169" y="3131969"/>
                  <a:pt x="1505289" y="3134950"/>
                  <a:pt x="1472914" y="3135477"/>
                </a:cubicBezTo>
                <a:lnTo>
                  <a:pt x="1455796" y="3137103"/>
                </a:lnTo>
                <a:lnTo>
                  <a:pt x="1455770" y="3136608"/>
                </a:lnTo>
                <a:lnTo>
                  <a:pt x="1455271" y="3136641"/>
                </a:lnTo>
                <a:cubicBezTo>
                  <a:pt x="1454705" y="3132839"/>
                  <a:pt x="1454678" y="3129023"/>
                  <a:pt x="1454678" y="3125201"/>
                </a:cubicBezTo>
                <a:cubicBezTo>
                  <a:pt x="1454678" y="3119519"/>
                  <a:pt x="1454736" y="3113850"/>
                  <a:pt x="1456048" y="3108220"/>
                </a:cubicBezTo>
                <a:cubicBezTo>
                  <a:pt x="1456006" y="3076892"/>
                  <a:pt x="1458456" y="3046007"/>
                  <a:pt x="1463513" y="3015763"/>
                </a:cubicBezTo>
                <a:lnTo>
                  <a:pt x="1464053" y="3009073"/>
                </a:lnTo>
                <a:cubicBezTo>
                  <a:pt x="1464221" y="3009068"/>
                  <a:pt x="1464391" y="3009063"/>
                  <a:pt x="1464558" y="3009010"/>
                </a:cubicBezTo>
                <a:cubicBezTo>
                  <a:pt x="1514835" y="2656144"/>
                  <a:pt x="1795874" y="2375367"/>
                  <a:pt x="2154724" y="2315969"/>
                </a:cubicBezTo>
                <a:lnTo>
                  <a:pt x="2154841" y="2314821"/>
                </a:lnTo>
                <a:cubicBezTo>
                  <a:pt x="2160150" y="2313811"/>
                  <a:pt x="2165478" y="2312863"/>
                  <a:pt x="2171054" y="2313282"/>
                </a:cubicBezTo>
                <a:cubicBezTo>
                  <a:pt x="2202237" y="2307725"/>
                  <a:pt x="2234130" y="2304744"/>
                  <a:pt x="2266515" y="2304217"/>
                </a:cubicBezTo>
                <a:close/>
                <a:moveTo>
                  <a:pt x="614203" y="2302594"/>
                </a:moveTo>
                <a:lnTo>
                  <a:pt x="631290" y="2304217"/>
                </a:lnTo>
                <a:cubicBezTo>
                  <a:pt x="663676" y="2304744"/>
                  <a:pt x="695568" y="2307725"/>
                  <a:pt x="726752" y="2313282"/>
                </a:cubicBezTo>
                <a:cubicBezTo>
                  <a:pt x="732328" y="2312863"/>
                  <a:pt x="737656" y="2313811"/>
                  <a:pt x="742964" y="2314821"/>
                </a:cubicBezTo>
                <a:lnTo>
                  <a:pt x="743081" y="2315969"/>
                </a:lnTo>
                <a:cubicBezTo>
                  <a:pt x="1101932" y="2375367"/>
                  <a:pt x="1382971" y="2656144"/>
                  <a:pt x="1433247" y="3009010"/>
                </a:cubicBezTo>
                <a:cubicBezTo>
                  <a:pt x="1433415" y="3009063"/>
                  <a:pt x="1433584" y="3009068"/>
                  <a:pt x="1433753" y="3009073"/>
                </a:cubicBezTo>
                <a:lnTo>
                  <a:pt x="1434293" y="3015763"/>
                </a:lnTo>
                <a:cubicBezTo>
                  <a:pt x="1439350" y="3046007"/>
                  <a:pt x="1441799" y="3076892"/>
                  <a:pt x="1441757" y="3108220"/>
                </a:cubicBezTo>
                <a:cubicBezTo>
                  <a:pt x="1443069" y="3113850"/>
                  <a:pt x="1443128" y="3119519"/>
                  <a:pt x="1443128" y="3125201"/>
                </a:cubicBezTo>
                <a:cubicBezTo>
                  <a:pt x="1443128" y="3129023"/>
                  <a:pt x="1443101" y="3132839"/>
                  <a:pt x="1442535" y="3136641"/>
                </a:cubicBezTo>
                <a:lnTo>
                  <a:pt x="1442036" y="3136608"/>
                </a:lnTo>
                <a:lnTo>
                  <a:pt x="1442010" y="3137103"/>
                </a:lnTo>
                <a:lnTo>
                  <a:pt x="1424891" y="3135477"/>
                </a:lnTo>
                <a:cubicBezTo>
                  <a:pt x="1392517" y="3134950"/>
                  <a:pt x="1360637" y="3131969"/>
                  <a:pt x="1329465" y="3126415"/>
                </a:cubicBezTo>
                <a:cubicBezTo>
                  <a:pt x="1323888" y="3126834"/>
                  <a:pt x="1318559" y="3125886"/>
                  <a:pt x="1313248" y="3124875"/>
                </a:cubicBezTo>
                <a:lnTo>
                  <a:pt x="1313132" y="3123727"/>
                </a:lnTo>
                <a:cubicBezTo>
                  <a:pt x="954281" y="3064328"/>
                  <a:pt x="673242" y="2783551"/>
                  <a:pt x="622966" y="2430686"/>
                </a:cubicBezTo>
                <a:cubicBezTo>
                  <a:pt x="622799" y="2430633"/>
                  <a:pt x="622630" y="2430628"/>
                  <a:pt x="622461" y="2430623"/>
                </a:cubicBezTo>
                <a:lnTo>
                  <a:pt x="621923" y="2423947"/>
                </a:lnTo>
                <a:cubicBezTo>
                  <a:pt x="616864" y="2393697"/>
                  <a:pt x="614413" y="2362806"/>
                  <a:pt x="614455" y="2331471"/>
                </a:cubicBezTo>
                <a:cubicBezTo>
                  <a:pt x="613143" y="2325843"/>
                  <a:pt x="613085" y="2320176"/>
                  <a:pt x="613085" y="2314495"/>
                </a:cubicBezTo>
                <a:lnTo>
                  <a:pt x="613679" y="2303055"/>
                </a:lnTo>
                <a:lnTo>
                  <a:pt x="614177" y="2303088"/>
                </a:lnTo>
                <a:close/>
                <a:moveTo>
                  <a:pt x="591452" y="2302594"/>
                </a:moveTo>
                <a:lnTo>
                  <a:pt x="591478" y="2303088"/>
                </a:lnTo>
                <a:lnTo>
                  <a:pt x="591976" y="2303055"/>
                </a:lnTo>
                <a:lnTo>
                  <a:pt x="592570" y="2314495"/>
                </a:lnTo>
                <a:cubicBezTo>
                  <a:pt x="592570" y="2320176"/>
                  <a:pt x="592511" y="2325843"/>
                  <a:pt x="591199" y="2331471"/>
                </a:cubicBezTo>
                <a:cubicBezTo>
                  <a:pt x="591242" y="2362806"/>
                  <a:pt x="588791" y="2393697"/>
                  <a:pt x="583732" y="2423947"/>
                </a:cubicBezTo>
                <a:lnTo>
                  <a:pt x="583194" y="2430623"/>
                </a:lnTo>
                <a:cubicBezTo>
                  <a:pt x="583024" y="2430628"/>
                  <a:pt x="582856" y="2430633"/>
                  <a:pt x="582689" y="2430686"/>
                </a:cubicBezTo>
                <a:cubicBezTo>
                  <a:pt x="537576" y="2747315"/>
                  <a:pt x="306662" y="3005901"/>
                  <a:pt x="0" y="3097101"/>
                </a:cubicBezTo>
                <a:lnTo>
                  <a:pt x="0" y="2964763"/>
                </a:lnTo>
                <a:cubicBezTo>
                  <a:pt x="229298" y="2881926"/>
                  <a:pt x="402181" y="2686530"/>
                  <a:pt x="449203" y="2447425"/>
                </a:cubicBezTo>
                <a:cubicBezTo>
                  <a:pt x="258971" y="2488309"/>
                  <a:pt x="97576" y="2603574"/>
                  <a:pt x="0" y="2761314"/>
                </a:cubicBezTo>
                <a:lnTo>
                  <a:pt x="0" y="2554520"/>
                </a:lnTo>
                <a:cubicBezTo>
                  <a:pt x="121484" y="2431613"/>
                  <a:pt x="282199" y="2345825"/>
                  <a:pt x="462573" y="2315969"/>
                </a:cubicBezTo>
                <a:lnTo>
                  <a:pt x="462690" y="2314821"/>
                </a:lnTo>
                <a:cubicBezTo>
                  <a:pt x="467999" y="2313811"/>
                  <a:pt x="473327" y="2312863"/>
                  <a:pt x="478903" y="2313282"/>
                </a:cubicBezTo>
                <a:cubicBezTo>
                  <a:pt x="510086" y="2307725"/>
                  <a:pt x="541979" y="2304744"/>
                  <a:pt x="574365" y="2304217"/>
                </a:cubicBezTo>
                <a:close/>
                <a:moveTo>
                  <a:pt x="11452667" y="1608087"/>
                </a:moveTo>
                <a:cubicBezTo>
                  <a:pt x="11177477" y="1666766"/>
                  <a:pt x="10962633" y="1879876"/>
                  <a:pt x="10909358" y="2148655"/>
                </a:cubicBezTo>
                <a:cubicBezTo>
                  <a:pt x="11184548" y="2089976"/>
                  <a:pt x="11399391" y="1876866"/>
                  <a:pt x="11452667" y="1608087"/>
                </a:cubicBezTo>
                <a:close/>
                <a:moveTo>
                  <a:pt x="10058800" y="1608087"/>
                </a:moveTo>
                <a:cubicBezTo>
                  <a:pt x="10112076" y="1876866"/>
                  <a:pt x="10326919" y="2089976"/>
                  <a:pt x="10602109" y="2148655"/>
                </a:cubicBezTo>
                <a:cubicBezTo>
                  <a:pt x="10548834" y="1879876"/>
                  <a:pt x="10333990" y="1666766"/>
                  <a:pt x="10058800" y="1608087"/>
                </a:cubicBezTo>
                <a:close/>
                <a:moveTo>
                  <a:pt x="9760514" y="1608087"/>
                </a:moveTo>
                <a:cubicBezTo>
                  <a:pt x="9485324" y="1666766"/>
                  <a:pt x="9270480" y="1879876"/>
                  <a:pt x="9217205" y="2148655"/>
                </a:cubicBezTo>
                <a:cubicBezTo>
                  <a:pt x="9492395" y="2089976"/>
                  <a:pt x="9707238" y="1876866"/>
                  <a:pt x="9760514" y="1608087"/>
                </a:cubicBezTo>
                <a:close/>
                <a:moveTo>
                  <a:pt x="8366649" y="1608087"/>
                </a:moveTo>
                <a:cubicBezTo>
                  <a:pt x="8419925" y="1876866"/>
                  <a:pt x="8634768" y="2089976"/>
                  <a:pt x="8909958" y="2148655"/>
                </a:cubicBezTo>
                <a:cubicBezTo>
                  <a:pt x="8856683" y="1879876"/>
                  <a:pt x="8641839" y="1666766"/>
                  <a:pt x="8366649" y="1608087"/>
                </a:cubicBezTo>
                <a:close/>
                <a:moveTo>
                  <a:pt x="8068363" y="1608087"/>
                </a:moveTo>
                <a:cubicBezTo>
                  <a:pt x="7793173" y="1666766"/>
                  <a:pt x="7578329" y="1879876"/>
                  <a:pt x="7525054" y="2148655"/>
                </a:cubicBezTo>
                <a:cubicBezTo>
                  <a:pt x="7800244" y="2089976"/>
                  <a:pt x="8015087" y="1876866"/>
                  <a:pt x="8068363" y="1608087"/>
                </a:cubicBezTo>
                <a:close/>
                <a:moveTo>
                  <a:pt x="6674498" y="1608087"/>
                </a:moveTo>
                <a:cubicBezTo>
                  <a:pt x="6727774" y="1876866"/>
                  <a:pt x="6942617" y="2089976"/>
                  <a:pt x="7217807" y="2148655"/>
                </a:cubicBezTo>
                <a:cubicBezTo>
                  <a:pt x="7164532" y="1879876"/>
                  <a:pt x="6949688" y="1666766"/>
                  <a:pt x="6674498" y="1608087"/>
                </a:cubicBezTo>
                <a:close/>
                <a:moveTo>
                  <a:pt x="6376212" y="1608087"/>
                </a:moveTo>
                <a:cubicBezTo>
                  <a:pt x="6101022" y="1666766"/>
                  <a:pt x="5886178" y="1879876"/>
                  <a:pt x="5832903" y="2148655"/>
                </a:cubicBezTo>
                <a:cubicBezTo>
                  <a:pt x="6108093" y="2089976"/>
                  <a:pt x="6322936" y="1876866"/>
                  <a:pt x="6376212" y="1608087"/>
                </a:cubicBezTo>
                <a:close/>
                <a:moveTo>
                  <a:pt x="4982347" y="1608087"/>
                </a:moveTo>
                <a:cubicBezTo>
                  <a:pt x="5035623" y="1876866"/>
                  <a:pt x="5250466" y="2089976"/>
                  <a:pt x="5525656" y="2148655"/>
                </a:cubicBezTo>
                <a:cubicBezTo>
                  <a:pt x="5472381" y="1879876"/>
                  <a:pt x="5257537" y="1666766"/>
                  <a:pt x="4982347" y="1608087"/>
                </a:cubicBezTo>
                <a:close/>
                <a:moveTo>
                  <a:pt x="4684061" y="1608087"/>
                </a:moveTo>
                <a:cubicBezTo>
                  <a:pt x="4408871" y="1666766"/>
                  <a:pt x="4194027" y="1879876"/>
                  <a:pt x="4140752" y="2148655"/>
                </a:cubicBezTo>
                <a:cubicBezTo>
                  <a:pt x="4415942" y="2089976"/>
                  <a:pt x="4630785" y="1876866"/>
                  <a:pt x="4684061" y="1608087"/>
                </a:cubicBezTo>
                <a:close/>
                <a:moveTo>
                  <a:pt x="3290196" y="1608087"/>
                </a:moveTo>
                <a:cubicBezTo>
                  <a:pt x="3343472" y="1876866"/>
                  <a:pt x="3558315" y="2089976"/>
                  <a:pt x="3833505" y="2148655"/>
                </a:cubicBezTo>
                <a:cubicBezTo>
                  <a:pt x="3780230" y="1879876"/>
                  <a:pt x="3565386" y="1666766"/>
                  <a:pt x="3290196" y="1608087"/>
                </a:cubicBezTo>
                <a:close/>
                <a:moveTo>
                  <a:pt x="2991910" y="1608087"/>
                </a:moveTo>
                <a:cubicBezTo>
                  <a:pt x="2716720" y="1666766"/>
                  <a:pt x="2501876" y="1879876"/>
                  <a:pt x="2448601" y="2148655"/>
                </a:cubicBezTo>
                <a:cubicBezTo>
                  <a:pt x="2723791" y="2089976"/>
                  <a:pt x="2938634" y="1876866"/>
                  <a:pt x="2991910" y="1608087"/>
                </a:cubicBezTo>
                <a:close/>
                <a:moveTo>
                  <a:pt x="1598045" y="1608087"/>
                </a:moveTo>
                <a:cubicBezTo>
                  <a:pt x="1651321" y="1876866"/>
                  <a:pt x="1866164" y="2089976"/>
                  <a:pt x="2141354" y="2148655"/>
                </a:cubicBezTo>
                <a:cubicBezTo>
                  <a:pt x="2088079" y="1879876"/>
                  <a:pt x="1873235" y="1666766"/>
                  <a:pt x="1598045" y="1608087"/>
                </a:cubicBezTo>
                <a:close/>
                <a:moveTo>
                  <a:pt x="1299759" y="1608087"/>
                </a:moveTo>
                <a:cubicBezTo>
                  <a:pt x="1024569" y="1666766"/>
                  <a:pt x="809725" y="1879876"/>
                  <a:pt x="756450" y="2148655"/>
                </a:cubicBezTo>
                <a:cubicBezTo>
                  <a:pt x="1031640" y="2089976"/>
                  <a:pt x="1246483" y="1876866"/>
                  <a:pt x="1299759" y="1608087"/>
                </a:cubicBezTo>
                <a:close/>
                <a:moveTo>
                  <a:pt x="0" y="1504081"/>
                </a:moveTo>
                <a:cubicBezTo>
                  <a:pt x="306658" y="1594561"/>
                  <a:pt x="537576" y="1851117"/>
                  <a:pt x="582690" y="2165262"/>
                </a:cubicBezTo>
                <a:cubicBezTo>
                  <a:pt x="582857" y="2165315"/>
                  <a:pt x="583026" y="2165320"/>
                  <a:pt x="583195" y="2165325"/>
                </a:cubicBezTo>
                <a:lnTo>
                  <a:pt x="583735" y="2171962"/>
                </a:lnTo>
                <a:cubicBezTo>
                  <a:pt x="588792" y="2201969"/>
                  <a:pt x="591242" y="2232611"/>
                  <a:pt x="591199" y="2263693"/>
                </a:cubicBezTo>
                <a:cubicBezTo>
                  <a:pt x="592511" y="2269279"/>
                  <a:pt x="592570" y="2274903"/>
                  <a:pt x="592570" y="2280541"/>
                </a:cubicBezTo>
                <a:cubicBezTo>
                  <a:pt x="592570" y="2284333"/>
                  <a:pt x="592543" y="2288119"/>
                  <a:pt x="591977" y="2291891"/>
                </a:cubicBezTo>
                <a:lnTo>
                  <a:pt x="591478" y="2291858"/>
                </a:lnTo>
                <a:lnTo>
                  <a:pt x="591452" y="2292349"/>
                </a:lnTo>
                <a:lnTo>
                  <a:pt x="574334" y="2290736"/>
                </a:lnTo>
                <a:cubicBezTo>
                  <a:pt x="541959" y="2290213"/>
                  <a:pt x="510079" y="2287255"/>
                  <a:pt x="478907" y="2281745"/>
                </a:cubicBezTo>
                <a:cubicBezTo>
                  <a:pt x="473330" y="2282161"/>
                  <a:pt x="468001" y="2281220"/>
                  <a:pt x="462690" y="2280217"/>
                </a:cubicBezTo>
                <a:lnTo>
                  <a:pt x="462574" y="2279078"/>
                </a:lnTo>
                <a:cubicBezTo>
                  <a:pt x="282200" y="2249456"/>
                  <a:pt x="121485" y="2164343"/>
                  <a:pt x="0" y="2042401"/>
                </a:cubicBezTo>
                <a:lnTo>
                  <a:pt x="0" y="1837231"/>
                </a:lnTo>
                <a:cubicBezTo>
                  <a:pt x="97584" y="1993737"/>
                  <a:pt x="258975" y="2108093"/>
                  <a:pt x="449203" y="2148655"/>
                </a:cubicBezTo>
                <a:cubicBezTo>
                  <a:pt x="402182" y="1911427"/>
                  <a:pt x="229297" y="1717565"/>
                  <a:pt x="0" y="1635380"/>
                </a:cubicBezTo>
                <a:close/>
                <a:moveTo>
                  <a:pt x="11608704" y="1464394"/>
                </a:moveTo>
                <a:lnTo>
                  <a:pt x="11625791" y="1466004"/>
                </a:lnTo>
                <a:cubicBezTo>
                  <a:pt x="11658177" y="1466527"/>
                  <a:pt x="11690070" y="1469485"/>
                  <a:pt x="11721253" y="1474998"/>
                </a:cubicBezTo>
                <a:cubicBezTo>
                  <a:pt x="11726829" y="1474582"/>
                  <a:pt x="11732157" y="1475523"/>
                  <a:pt x="11737466" y="1476525"/>
                </a:cubicBezTo>
                <a:lnTo>
                  <a:pt x="11737583" y="1477664"/>
                </a:lnTo>
                <a:cubicBezTo>
                  <a:pt x="11914088" y="1506650"/>
                  <a:pt x="12071767" y="1588774"/>
                  <a:pt x="12192000" y="1706842"/>
                </a:cubicBezTo>
                <a:lnTo>
                  <a:pt x="12192000" y="1906833"/>
                </a:lnTo>
                <a:cubicBezTo>
                  <a:pt x="12093732" y="1756811"/>
                  <a:pt x="11935983" y="1647542"/>
                  <a:pt x="11750953" y="1608088"/>
                </a:cubicBezTo>
                <a:cubicBezTo>
                  <a:pt x="11797422" y="1842524"/>
                  <a:pt x="11966808" y="2034608"/>
                  <a:pt x="12192000" y="2118654"/>
                </a:cubicBezTo>
                <a:lnTo>
                  <a:pt x="12192000" y="2250657"/>
                </a:lnTo>
                <a:cubicBezTo>
                  <a:pt x="11889465" y="2157681"/>
                  <a:pt x="11662185" y="1902872"/>
                  <a:pt x="11617468" y="1591480"/>
                </a:cubicBezTo>
                <a:cubicBezTo>
                  <a:pt x="11617300" y="1591427"/>
                  <a:pt x="11617132" y="1591423"/>
                  <a:pt x="11616962" y="1591418"/>
                </a:cubicBezTo>
                <a:lnTo>
                  <a:pt x="11616424" y="1584794"/>
                </a:lnTo>
                <a:cubicBezTo>
                  <a:pt x="11611365" y="1554782"/>
                  <a:pt x="11608914" y="1524133"/>
                  <a:pt x="11608957" y="1493044"/>
                </a:cubicBezTo>
                <a:cubicBezTo>
                  <a:pt x="11607645" y="1487460"/>
                  <a:pt x="11607586" y="1481838"/>
                  <a:pt x="11607586" y="1476202"/>
                </a:cubicBezTo>
                <a:lnTo>
                  <a:pt x="11608180" y="1464851"/>
                </a:lnTo>
                <a:lnTo>
                  <a:pt x="11608678" y="1464884"/>
                </a:lnTo>
                <a:close/>
                <a:moveTo>
                  <a:pt x="11594916" y="1464394"/>
                </a:moveTo>
                <a:lnTo>
                  <a:pt x="11594942" y="1464884"/>
                </a:lnTo>
                <a:lnTo>
                  <a:pt x="11595440" y="1464852"/>
                </a:lnTo>
                <a:lnTo>
                  <a:pt x="11596034" y="1476202"/>
                </a:lnTo>
                <a:cubicBezTo>
                  <a:pt x="11596034" y="1481838"/>
                  <a:pt x="11595975" y="1487460"/>
                  <a:pt x="11594663" y="1493044"/>
                </a:cubicBezTo>
                <a:cubicBezTo>
                  <a:pt x="11594706" y="1524133"/>
                  <a:pt x="11592255" y="1554782"/>
                  <a:pt x="11587196" y="1584794"/>
                </a:cubicBezTo>
                <a:lnTo>
                  <a:pt x="11586658" y="1591418"/>
                </a:lnTo>
                <a:cubicBezTo>
                  <a:pt x="11586488" y="1591423"/>
                  <a:pt x="11586320" y="1591427"/>
                  <a:pt x="11586152" y="1591480"/>
                </a:cubicBezTo>
                <a:cubicBezTo>
                  <a:pt x="11535877" y="1941574"/>
                  <a:pt x="11254838" y="2220146"/>
                  <a:pt x="10895987" y="2279078"/>
                </a:cubicBezTo>
                <a:lnTo>
                  <a:pt x="10895871" y="2280217"/>
                </a:lnTo>
                <a:cubicBezTo>
                  <a:pt x="10890560" y="2281220"/>
                  <a:pt x="10885231" y="2282161"/>
                  <a:pt x="10879654" y="2281745"/>
                </a:cubicBezTo>
                <a:cubicBezTo>
                  <a:pt x="10848482" y="2287255"/>
                  <a:pt x="10816602" y="2290213"/>
                  <a:pt x="10784227" y="2290736"/>
                </a:cubicBezTo>
                <a:lnTo>
                  <a:pt x="10767109" y="2292349"/>
                </a:lnTo>
                <a:lnTo>
                  <a:pt x="10767083" y="2291858"/>
                </a:lnTo>
                <a:lnTo>
                  <a:pt x="10766584" y="2291891"/>
                </a:lnTo>
                <a:cubicBezTo>
                  <a:pt x="10766018" y="2288119"/>
                  <a:pt x="10765991" y="2284333"/>
                  <a:pt x="10765991" y="2280541"/>
                </a:cubicBezTo>
                <a:cubicBezTo>
                  <a:pt x="10765991" y="2274903"/>
                  <a:pt x="10766050" y="2269279"/>
                  <a:pt x="10767362" y="2263693"/>
                </a:cubicBezTo>
                <a:cubicBezTo>
                  <a:pt x="10767319" y="2232611"/>
                  <a:pt x="10769769" y="2201969"/>
                  <a:pt x="10774826" y="2171962"/>
                </a:cubicBezTo>
                <a:lnTo>
                  <a:pt x="10775366" y="2165325"/>
                </a:lnTo>
                <a:cubicBezTo>
                  <a:pt x="10775535" y="2165320"/>
                  <a:pt x="10775704" y="2165315"/>
                  <a:pt x="10775872" y="2165262"/>
                </a:cubicBezTo>
                <a:cubicBezTo>
                  <a:pt x="10826148" y="1815167"/>
                  <a:pt x="11107187" y="1536596"/>
                  <a:pt x="11466037" y="1477664"/>
                </a:cubicBezTo>
                <a:lnTo>
                  <a:pt x="11466154" y="1476525"/>
                </a:lnTo>
                <a:cubicBezTo>
                  <a:pt x="11471463" y="1475523"/>
                  <a:pt x="11476791" y="1474582"/>
                  <a:pt x="11482367" y="1474998"/>
                </a:cubicBezTo>
                <a:cubicBezTo>
                  <a:pt x="11513550" y="1469485"/>
                  <a:pt x="11545443" y="1466527"/>
                  <a:pt x="11577829" y="1466004"/>
                </a:cubicBezTo>
                <a:close/>
                <a:moveTo>
                  <a:pt x="9916551" y="1464394"/>
                </a:moveTo>
                <a:lnTo>
                  <a:pt x="9933638" y="1466004"/>
                </a:lnTo>
                <a:cubicBezTo>
                  <a:pt x="9966024" y="1466527"/>
                  <a:pt x="9997917" y="1469485"/>
                  <a:pt x="10029100" y="1474998"/>
                </a:cubicBezTo>
                <a:cubicBezTo>
                  <a:pt x="10034676" y="1474582"/>
                  <a:pt x="10040004" y="1475523"/>
                  <a:pt x="10045313" y="1476525"/>
                </a:cubicBezTo>
                <a:lnTo>
                  <a:pt x="10045430" y="1477664"/>
                </a:lnTo>
                <a:cubicBezTo>
                  <a:pt x="10404280" y="1536596"/>
                  <a:pt x="10685319" y="1815167"/>
                  <a:pt x="10735596" y="2165262"/>
                </a:cubicBezTo>
                <a:cubicBezTo>
                  <a:pt x="10735763" y="2165315"/>
                  <a:pt x="10735932" y="2165320"/>
                  <a:pt x="10736101" y="2165325"/>
                </a:cubicBezTo>
                <a:lnTo>
                  <a:pt x="10736641" y="2171962"/>
                </a:lnTo>
                <a:cubicBezTo>
                  <a:pt x="10741698" y="2201969"/>
                  <a:pt x="10744148" y="2232611"/>
                  <a:pt x="10744105" y="2263693"/>
                </a:cubicBezTo>
                <a:cubicBezTo>
                  <a:pt x="10745417" y="2269279"/>
                  <a:pt x="10745476" y="2274903"/>
                  <a:pt x="10745476" y="2280541"/>
                </a:cubicBezTo>
                <a:cubicBezTo>
                  <a:pt x="10745476" y="2284333"/>
                  <a:pt x="10745449" y="2288119"/>
                  <a:pt x="10744883" y="2291891"/>
                </a:cubicBezTo>
                <a:lnTo>
                  <a:pt x="10744384" y="2291858"/>
                </a:lnTo>
                <a:lnTo>
                  <a:pt x="10744358" y="2292349"/>
                </a:lnTo>
                <a:lnTo>
                  <a:pt x="10727240" y="2290736"/>
                </a:lnTo>
                <a:cubicBezTo>
                  <a:pt x="10694865" y="2290213"/>
                  <a:pt x="10662985" y="2287255"/>
                  <a:pt x="10631813" y="2281745"/>
                </a:cubicBezTo>
                <a:cubicBezTo>
                  <a:pt x="10626236" y="2282161"/>
                  <a:pt x="10620907" y="2281220"/>
                  <a:pt x="10615596" y="2280217"/>
                </a:cubicBezTo>
                <a:lnTo>
                  <a:pt x="10615480" y="2279078"/>
                </a:lnTo>
                <a:cubicBezTo>
                  <a:pt x="10256629" y="2220146"/>
                  <a:pt x="9975590" y="1941574"/>
                  <a:pt x="9925315" y="1591480"/>
                </a:cubicBezTo>
                <a:cubicBezTo>
                  <a:pt x="9925147" y="1591427"/>
                  <a:pt x="9924979" y="1591423"/>
                  <a:pt x="9924809" y="1591418"/>
                </a:cubicBezTo>
                <a:lnTo>
                  <a:pt x="9924271" y="1584794"/>
                </a:lnTo>
                <a:cubicBezTo>
                  <a:pt x="9919212" y="1554782"/>
                  <a:pt x="9916761" y="1524133"/>
                  <a:pt x="9916804" y="1493044"/>
                </a:cubicBezTo>
                <a:cubicBezTo>
                  <a:pt x="9915492" y="1487460"/>
                  <a:pt x="9915433" y="1481838"/>
                  <a:pt x="9915433" y="1476202"/>
                </a:cubicBezTo>
                <a:lnTo>
                  <a:pt x="9916027" y="1464852"/>
                </a:lnTo>
                <a:lnTo>
                  <a:pt x="9916525" y="1464884"/>
                </a:lnTo>
                <a:close/>
                <a:moveTo>
                  <a:pt x="9902763" y="1464394"/>
                </a:moveTo>
                <a:lnTo>
                  <a:pt x="9902789" y="1464884"/>
                </a:lnTo>
                <a:lnTo>
                  <a:pt x="9903287" y="1464852"/>
                </a:lnTo>
                <a:lnTo>
                  <a:pt x="9903881" y="1476202"/>
                </a:lnTo>
                <a:cubicBezTo>
                  <a:pt x="9903881" y="1481838"/>
                  <a:pt x="9903822" y="1487460"/>
                  <a:pt x="9902510" y="1493044"/>
                </a:cubicBezTo>
                <a:cubicBezTo>
                  <a:pt x="9902553" y="1524133"/>
                  <a:pt x="9900102" y="1554782"/>
                  <a:pt x="9895043" y="1584794"/>
                </a:cubicBezTo>
                <a:lnTo>
                  <a:pt x="9894505" y="1591418"/>
                </a:lnTo>
                <a:cubicBezTo>
                  <a:pt x="9894335" y="1591423"/>
                  <a:pt x="9894167" y="1591427"/>
                  <a:pt x="9893999" y="1591480"/>
                </a:cubicBezTo>
                <a:cubicBezTo>
                  <a:pt x="9843724" y="1941574"/>
                  <a:pt x="9562685" y="2220146"/>
                  <a:pt x="9203834" y="2279078"/>
                </a:cubicBezTo>
                <a:lnTo>
                  <a:pt x="9203718" y="2280217"/>
                </a:lnTo>
                <a:cubicBezTo>
                  <a:pt x="9198407" y="2281220"/>
                  <a:pt x="9193078" y="2282161"/>
                  <a:pt x="9187501" y="2281745"/>
                </a:cubicBezTo>
                <a:cubicBezTo>
                  <a:pt x="9156329" y="2287255"/>
                  <a:pt x="9124449" y="2290213"/>
                  <a:pt x="9092074" y="2290736"/>
                </a:cubicBezTo>
                <a:lnTo>
                  <a:pt x="9074956" y="2292349"/>
                </a:lnTo>
                <a:lnTo>
                  <a:pt x="9074930" y="2291858"/>
                </a:lnTo>
                <a:lnTo>
                  <a:pt x="9074431" y="2291891"/>
                </a:lnTo>
                <a:cubicBezTo>
                  <a:pt x="9073865" y="2288119"/>
                  <a:pt x="9073838" y="2284333"/>
                  <a:pt x="9073838" y="2280541"/>
                </a:cubicBezTo>
                <a:cubicBezTo>
                  <a:pt x="9073838" y="2274903"/>
                  <a:pt x="9073897" y="2269279"/>
                  <a:pt x="9075209" y="2263693"/>
                </a:cubicBezTo>
                <a:cubicBezTo>
                  <a:pt x="9075166" y="2232611"/>
                  <a:pt x="9077616" y="2201969"/>
                  <a:pt x="9082673" y="2171962"/>
                </a:cubicBezTo>
                <a:lnTo>
                  <a:pt x="9083213" y="2165325"/>
                </a:lnTo>
                <a:cubicBezTo>
                  <a:pt x="9083382" y="2165320"/>
                  <a:pt x="9083551" y="2165315"/>
                  <a:pt x="9083718" y="2165262"/>
                </a:cubicBezTo>
                <a:cubicBezTo>
                  <a:pt x="9133995" y="1815167"/>
                  <a:pt x="9415034" y="1536596"/>
                  <a:pt x="9773884" y="1477664"/>
                </a:cubicBezTo>
                <a:lnTo>
                  <a:pt x="9774001" y="1476525"/>
                </a:lnTo>
                <a:cubicBezTo>
                  <a:pt x="9779310" y="1475523"/>
                  <a:pt x="9784638" y="1474582"/>
                  <a:pt x="9790214" y="1474998"/>
                </a:cubicBezTo>
                <a:cubicBezTo>
                  <a:pt x="9821397" y="1469485"/>
                  <a:pt x="9853290" y="1466527"/>
                  <a:pt x="9885676" y="1466004"/>
                </a:cubicBezTo>
                <a:close/>
                <a:moveTo>
                  <a:pt x="8224400" y="1464394"/>
                </a:moveTo>
                <a:lnTo>
                  <a:pt x="8241488" y="1466004"/>
                </a:lnTo>
                <a:cubicBezTo>
                  <a:pt x="8273873" y="1466527"/>
                  <a:pt x="8305766" y="1469485"/>
                  <a:pt x="8336949" y="1474998"/>
                </a:cubicBezTo>
                <a:cubicBezTo>
                  <a:pt x="8342525" y="1474582"/>
                  <a:pt x="8347853" y="1475523"/>
                  <a:pt x="8353162" y="1476525"/>
                </a:cubicBezTo>
                <a:lnTo>
                  <a:pt x="8353279" y="1477664"/>
                </a:lnTo>
                <a:cubicBezTo>
                  <a:pt x="8712129" y="1536596"/>
                  <a:pt x="8993168" y="1815167"/>
                  <a:pt x="9043444" y="2165262"/>
                </a:cubicBezTo>
                <a:cubicBezTo>
                  <a:pt x="9043612" y="2165315"/>
                  <a:pt x="9043781" y="2165320"/>
                  <a:pt x="9043950" y="2165325"/>
                </a:cubicBezTo>
                <a:lnTo>
                  <a:pt x="9044490" y="2171962"/>
                </a:lnTo>
                <a:cubicBezTo>
                  <a:pt x="9049547" y="2201969"/>
                  <a:pt x="9051997" y="2232611"/>
                  <a:pt x="9051954" y="2263693"/>
                </a:cubicBezTo>
                <a:cubicBezTo>
                  <a:pt x="9053266" y="2269279"/>
                  <a:pt x="9053325" y="2274903"/>
                  <a:pt x="9053325" y="2280541"/>
                </a:cubicBezTo>
                <a:cubicBezTo>
                  <a:pt x="9053325" y="2284333"/>
                  <a:pt x="9053298" y="2288119"/>
                  <a:pt x="9052732" y="2291891"/>
                </a:cubicBezTo>
                <a:lnTo>
                  <a:pt x="9052233" y="2291858"/>
                </a:lnTo>
                <a:lnTo>
                  <a:pt x="9052207" y="2292349"/>
                </a:lnTo>
                <a:lnTo>
                  <a:pt x="9035089" y="2290736"/>
                </a:lnTo>
                <a:cubicBezTo>
                  <a:pt x="9002714" y="2290213"/>
                  <a:pt x="8970834" y="2287255"/>
                  <a:pt x="8939662" y="2281745"/>
                </a:cubicBezTo>
                <a:cubicBezTo>
                  <a:pt x="8934085" y="2282161"/>
                  <a:pt x="8928756" y="2281220"/>
                  <a:pt x="8923445" y="2280217"/>
                </a:cubicBezTo>
                <a:lnTo>
                  <a:pt x="8923329" y="2279078"/>
                </a:lnTo>
                <a:cubicBezTo>
                  <a:pt x="8564478" y="2220146"/>
                  <a:pt x="8283439" y="1941574"/>
                  <a:pt x="8233164" y="1591480"/>
                </a:cubicBezTo>
                <a:cubicBezTo>
                  <a:pt x="8232996" y="1591427"/>
                  <a:pt x="8232828" y="1591423"/>
                  <a:pt x="8232658" y="1591418"/>
                </a:cubicBezTo>
                <a:lnTo>
                  <a:pt x="8232120" y="1584794"/>
                </a:lnTo>
                <a:cubicBezTo>
                  <a:pt x="8227061" y="1554782"/>
                  <a:pt x="8224611" y="1524133"/>
                  <a:pt x="8224653" y="1493044"/>
                </a:cubicBezTo>
                <a:cubicBezTo>
                  <a:pt x="8223341" y="1487460"/>
                  <a:pt x="8223282" y="1481838"/>
                  <a:pt x="8223282" y="1476202"/>
                </a:cubicBezTo>
                <a:lnTo>
                  <a:pt x="8223876" y="1464852"/>
                </a:lnTo>
                <a:lnTo>
                  <a:pt x="8224374" y="1464884"/>
                </a:lnTo>
                <a:close/>
                <a:moveTo>
                  <a:pt x="8210612" y="1464394"/>
                </a:moveTo>
                <a:lnTo>
                  <a:pt x="8210638" y="1464884"/>
                </a:lnTo>
                <a:lnTo>
                  <a:pt x="8211136" y="1464852"/>
                </a:lnTo>
                <a:lnTo>
                  <a:pt x="8211730" y="1476202"/>
                </a:lnTo>
                <a:cubicBezTo>
                  <a:pt x="8211730" y="1481838"/>
                  <a:pt x="8211672" y="1487460"/>
                  <a:pt x="8210360" y="1493044"/>
                </a:cubicBezTo>
                <a:cubicBezTo>
                  <a:pt x="8210402" y="1524133"/>
                  <a:pt x="8207951" y="1554782"/>
                  <a:pt x="8202893" y="1584794"/>
                </a:cubicBezTo>
                <a:lnTo>
                  <a:pt x="8202354" y="1591418"/>
                </a:lnTo>
                <a:cubicBezTo>
                  <a:pt x="8202185" y="1591423"/>
                  <a:pt x="8202016" y="1591427"/>
                  <a:pt x="8201849" y="1591480"/>
                </a:cubicBezTo>
                <a:cubicBezTo>
                  <a:pt x="8151573" y="1941574"/>
                  <a:pt x="7870534" y="2220146"/>
                  <a:pt x="7511683" y="2279078"/>
                </a:cubicBezTo>
                <a:lnTo>
                  <a:pt x="7511567" y="2280217"/>
                </a:lnTo>
                <a:cubicBezTo>
                  <a:pt x="7506256" y="2281220"/>
                  <a:pt x="7500927" y="2282161"/>
                  <a:pt x="7495350" y="2281745"/>
                </a:cubicBezTo>
                <a:cubicBezTo>
                  <a:pt x="7464178" y="2287255"/>
                  <a:pt x="7432298" y="2290213"/>
                  <a:pt x="7399924" y="2290736"/>
                </a:cubicBezTo>
                <a:lnTo>
                  <a:pt x="7382805" y="2292349"/>
                </a:lnTo>
                <a:lnTo>
                  <a:pt x="7382779" y="2291858"/>
                </a:lnTo>
                <a:lnTo>
                  <a:pt x="7382280" y="2291891"/>
                </a:lnTo>
                <a:cubicBezTo>
                  <a:pt x="7381714" y="2288119"/>
                  <a:pt x="7381687" y="2284333"/>
                  <a:pt x="7381687" y="2280541"/>
                </a:cubicBezTo>
                <a:cubicBezTo>
                  <a:pt x="7381687" y="2274903"/>
                  <a:pt x="7381746" y="2269279"/>
                  <a:pt x="7383058" y="2263693"/>
                </a:cubicBezTo>
                <a:cubicBezTo>
                  <a:pt x="7383016" y="2232611"/>
                  <a:pt x="7385465" y="2201969"/>
                  <a:pt x="7390522" y="2171962"/>
                </a:cubicBezTo>
                <a:lnTo>
                  <a:pt x="7391062" y="2165325"/>
                </a:lnTo>
                <a:cubicBezTo>
                  <a:pt x="7391231" y="2165320"/>
                  <a:pt x="7391400" y="2165315"/>
                  <a:pt x="7391568" y="2165262"/>
                </a:cubicBezTo>
                <a:cubicBezTo>
                  <a:pt x="7441844" y="1815167"/>
                  <a:pt x="7722883" y="1536596"/>
                  <a:pt x="8081734" y="1477664"/>
                </a:cubicBezTo>
                <a:lnTo>
                  <a:pt x="8081851" y="1476525"/>
                </a:lnTo>
                <a:cubicBezTo>
                  <a:pt x="8087159" y="1475523"/>
                  <a:pt x="8092487" y="1474582"/>
                  <a:pt x="8098063" y="1474998"/>
                </a:cubicBezTo>
                <a:cubicBezTo>
                  <a:pt x="8129247" y="1469485"/>
                  <a:pt x="8161139" y="1466527"/>
                  <a:pt x="8193525" y="1466004"/>
                </a:cubicBezTo>
                <a:close/>
                <a:moveTo>
                  <a:pt x="6532249" y="1464394"/>
                </a:moveTo>
                <a:lnTo>
                  <a:pt x="6549337" y="1466004"/>
                </a:lnTo>
                <a:cubicBezTo>
                  <a:pt x="6581722" y="1466527"/>
                  <a:pt x="6613615" y="1469485"/>
                  <a:pt x="6644798" y="1474998"/>
                </a:cubicBezTo>
                <a:cubicBezTo>
                  <a:pt x="6650374" y="1474582"/>
                  <a:pt x="6655702" y="1475523"/>
                  <a:pt x="6661011" y="1476525"/>
                </a:cubicBezTo>
                <a:lnTo>
                  <a:pt x="6661128" y="1477664"/>
                </a:lnTo>
                <a:cubicBezTo>
                  <a:pt x="7019978" y="1536596"/>
                  <a:pt x="7301017" y="1815167"/>
                  <a:pt x="7351294" y="2165262"/>
                </a:cubicBezTo>
                <a:cubicBezTo>
                  <a:pt x="7351461" y="2165315"/>
                  <a:pt x="7351631" y="2165320"/>
                  <a:pt x="7351799" y="2165325"/>
                </a:cubicBezTo>
                <a:lnTo>
                  <a:pt x="7352340" y="2171962"/>
                </a:lnTo>
                <a:cubicBezTo>
                  <a:pt x="7357396" y="2201969"/>
                  <a:pt x="7359846" y="2232611"/>
                  <a:pt x="7359804" y="2263693"/>
                </a:cubicBezTo>
                <a:cubicBezTo>
                  <a:pt x="7361116" y="2269279"/>
                  <a:pt x="7361174" y="2274903"/>
                  <a:pt x="7361174" y="2280541"/>
                </a:cubicBezTo>
                <a:cubicBezTo>
                  <a:pt x="7361174" y="2284333"/>
                  <a:pt x="7361147" y="2288119"/>
                  <a:pt x="7360581" y="2291891"/>
                </a:cubicBezTo>
                <a:lnTo>
                  <a:pt x="7360082" y="2291858"/>
                </a:lnTo>
                <a:lnTo>
                  <a:pt x="7360056" y="2292349"/>
                </a:lnTo>
                <a:lnTo>
                  <a:pt x="7342938" y="2290736"/>
                </a:lnTo>
                <a:cubicBezTo>
                  <a:pt x="7310564" y="2290213"/>
                  <a:pt x="7278683" y="2287255"/>
                  <a:pt x="7247511" y="2281745"/>
                </a:cubicBezTo>
                <a:cubicBezTo>
                  <a:pt x="7241934" y="2282161"/>
                  <a:pt x="7236605" y="2281220"/>
                  <a:pt x="7231295" y="2280217"/>
                </a:cubicBezTo>
                <a:lnTo>
                  <a:pt x="7231179" y="2279078"/>
                </a:lnTo>
                <a:cubicBezTo>
                  <a:pt x="6872327" y="2220146"/>
                  <a:pt x="6591288" y="1941574"/>
                  <a:pt x="6541013" y="1591480"/>
                </a:cubicBezTo>
                <a:cubicBezTo>
                  <a:pt x="6540845" y="1591427"/>
                  <a:pt x="6540677" y="1591423"/>
                  <a:pt x="6540507" y="1591418"/>
                </a:cubicBezTo>
                <a:lnTo>
                  <a:pt x="6539969" y="1584794"/>
                </a:lnTo>
                <a:cubicBezTo>
                  <a:pt x="6534910" y="1554782"/>
                  <a:pt x="6532460" y="1524133"/>
                  <a:pt x="6532502" y="1493044"/>
                </a:cubicBezTo>
                <a:cubicBezTo>
                  <a:pt x="6531190" y="1487460"/>
                  <a:pt x="6531131" y="1481838"/>
                  <a:pt x="6531131" y="1476202"/>
                </a:cubicBezTo>
                <a:lnTo>
                  <a:pt x="6531725" y="1464852"/>
                </a:lnTo>
                <a:lnTo>
                  <a:pt x="6532223" y="1464884"/>
                </a:lnTo>
                <a:close/>
                <a:moveTo>
                  <a:pt x="6518461" y="1464394"/>
                </a:moveTo>
                <a:lnTo>
                  <a:pt x="6518487" y="1464884"/>
                </a:lnTo>
                <a:lnTo>
                  <a:pt x="6518985" y="1464852"/>
                </a:lnTo>
                <a:lnTo>
                  <a:pt x="6519579" y="1476202"/>
                </a:lnTo>
                <a:cubicBezTo>
                  <a:pt x="6519579" y="1481838"/>
                  <a:pt x="6519520" y="1487460"/>
                  <a:pt x="6518208" y="1493044"/>
                </a:cubicBezTo>
                <a:cubicBezTo>
                  <a:pt x="6518250" y="1524133"/>
                  <a:pt x="6515800" y="1554782"/>
                  <a:pt x="6510741" y="1584794"/>
                </a:cubicBezTo>
                <a:lnTo>
                  <a:pt x="6510203" y="1591418"/>
                </a:lnTo>
                <a:cubicBezTo>
                  <a:pt x="6510033" y="1591423"/>
                  <a:pt x="6509865" y="1591427"/>
                  <a:pt x="6509697" y="1591480"/>
                </a:cubicBezTo>
                <a:cubicBezTo>
                  <a:pt x="6459422" y="1941574"/>
                  <a:pt x="6178383" y="2220146"/>
                  <a:pt x="5819531" y="2279078"/>
                </a:cubicBezTo>
                <a:lnTo>
                  <a:pt x="5819415" y="2280217"/>
                </a:lnTo>
                <a:cubicBezTo>
                  <a:pt x="5814105" y="2281220"/>
                  <a:pt x="5808776" y="2282161"/>
                  <a:pt x="5803199" y="2281745"/>
                </a:cubicBezTo>
                <a:cubicBezTo>
                  <a:pt x="5772027" y="2287255"/>
                  <a:pt x="5740146" y="2290213"/>
                  <a:pt x="5707772" y="2290736"/>
                </a:cubicBezTo>
                <a:lnTo>
                  <a:pt x="5690654" y="2292349"/>
                </a:lnTo>
                <a:lnTo>
                  <a:pt x="5690628" y="2291858"/>
                </a:lnTo>
                <a:lnTo>
                  <a:pt x="5690129" y="2291891"/>
                </a:lnTo>
                <a:cubicBezTo>
                  <a:pt x="5689563" y="2288119"/>
                  <a:pt x="5689536" y="2284333"/>
                  <a:pt x="5689536" y="2280541"/>
                </a:cubicBezTo>
                <a:cubicBezTo>
                  <a:pt x="5689536" y="2274903"/>
                  <a:pt x="5689594" y="2269279"/>
                  <a:pt x="5690906" y="2263693"/>
                </a:cubicBezTo>
                <a:cubicBezTo>
                  <a:pt x="5690864" y="2232611"/>
                  <a:pt x="5693314" y="2201969"/>
                  <a:pt x="5698370" y="2171962"/>
                </a:cubicBezTo>
                <a:lnTo>
                  <a:pt x="5698911" y="2165325"/>
                </a:lnTo>
                <a:cubicBezTo>
                  <a:pt x="5699079" y="2165320"/>
                  <a:pt x="5699249" y="2165315"/>
                  <a:pt x="5699416" y="2165262"/>
                </a:cubicBezTo>
                <a:cubicBezTo>
                  <a:pt x="5749693" y="1815167"/>
                  <a:pt x="6030732" y="1536596"/>
                  <a:pt x="6389582" y="1477664"/>
                </a:cubicBezTo>
                <a:lnTo>
                  <a:pt x="6389699" y="1476525"/>
                </a:lnTo>
                <a:cubicBezTo>
                  <a:pt x="6395008" y="1475523"/>
                  <a:pt x="6400336" y="1474582"/>
                  <a:pt x="6405912" y="1474998"/>
                </a:cubicBezTo>
                <a:cubicBezTo>
                  <a:pt x="6437095" y="1469485"/>
                  <a:pt x="6468988" y="1466527"/>
                  <a:pt x="6501373" y="1466004"/>
                </a:cubicBezTo>
                <a:close/>
                <a:moveTo>
                  <a:pt x="4840098" y="1464394"/>
                </a:moveTo>
                <a:lnTo>
                  <a:pt x="4857185" y="1466004"/>
                </a:lnTo>
                <a:cubicBezTo>
                  <a:pt x="4889571" y="1466527"/>
                  <a:pt x="4921463" y="1469485"/>
                  <a:pt x="4952647" y="1474998"/>
                </a:cubicBezTo>
                <a:cubicBezTo>
                  <a:pt x="4958223" y="1474582"/>
                  <a:pt x="4963551" y="1475523"/>
                  <a:pt x="4968859" y="1476525"/>
                </a:cubicBezTo>
                <a:lnTo>
                  <a:pt x="4968976" y="1477664"/>
                </a:lnTo>
                <a:cubicBezTo>
                  <a:pt x="5327827" y="1536596"/>
                  <a:pt x="5608866" y="1815167"/>
                  <a:pt x="5659142" y="2165262"/>
                </a:cubicBezTo>
                <a:cubicBezTo>
                  <a:pt x="5659310" y="2165315"/>
                  <a:pt x="5659479" y="2165320"/>
                  <a:pt x="5659648" y="2165325"/>
                </a:cubicBezTo>
                <a:lnTo>
                  <a:pt x="5660188" y="2171962"/>
                </a:lnTo>
                <a:cubicBezTo>
                  <a:pt x="5665245" y="2201969"/>
                  <a:pt x="5667694" y="2232611"/>
                  <a:pt x="5667652" y="2263693"/>
                </a:cubicBezTo>
                <a:cubicBezTo>
                  <a:pt x="5668964" y="2269279"/>
                  <a:pt x="5669023" y="2274903"/>
                  <a:pt x="5669023" y="2280541"/>
                </a:cubicBezTo>
                <a:cubicBezTo>
                  <a:pt x="5669023" y="2284333"/>
                  <a:pt x="5668996" y="2288119"/>
                  <a:pt x="5668430" y="2291891"/>
                </a:cubicBezTo>
                <a:lnTo>
                  <a:pt x="5667931" y="2291858"/>
                </a:lnTo>
                <a:lnTo>
                  <a:pt x="5667905" y="2292349"/>
                </a:lnTo>
                <a:lnTo>
                  <a:pt x="5650786" y="2290736"/>
                </a:lnTo>
                <a:cubicBezTo>
                  <a:pt x="5618412" y="2290213"/>
                  <a:pt x="5586532" y="2287255"/>
                  <a:pt x="5555360" y="2281745"/>
                </a:cubicBezTo>
                <a:cubicBezTo>
                  <a:pt x="5549783" y="2282161"/>
                  <a:pt x="5544454" y="2281220"/>
                  <a:pt x="5539143" y="2280217"/>
                </a:cubicBezTo>
                <a:lnTo>
                  <a:pt x="5539027" y="2279078"/>
                </a:lnTo>
                <a:cubicBezTo>
                  <a:pt x="5180176" y="2220146"/>
                  <a:pt x="4899137" y="1941574"/>
                  <a:pt x="4848861" y="1591480"/>
                </a:cubicBezTo>
                <a:cubicBezTo>
                  <a:pt x="4848694" y="1591427"/>
                  <a:pt x="4848525" y="1591423"/>
                  <a:pt x="4848356" y="1591418"/>
                </a:cubicBezTo>
                <a:lnTo>
                  <a:pt x="4847817" y="1584794"/>
                </a:lnTo>
                <a:cubicBezTo>
                  <a:pt x="4842759" y="1554782"/>
                  <a:pt x="4840308" y="1524133"/>
                  <a:pt x="4840350" y="1493044"/>
                </a:cubicBezTo>
                <a:cubicBezTo>
                  <a:pt x="4839038" y="1487460"/>
                  <a:pt x="4838980" y="1481838"/>
                  <a:pt x="4838980" y="1476202"/>
                </a:cubicBezTo>
                <a:lnTo>
                  <a:pt x="4839574" y="1464852"/>
                </a:lnTo>
                <a:lnTo>
                  <a:pt x="4840072" y="1464884"/>
                </a:lnTo>
                <a:close/>
                <a:moveTo>
                  <a:pt x="4826310" y="1464394"/>
                </a:moveTo>
                <a:lnTo>
                  <a:pt x="4826336" y="1464884"/>
                </a:lnTo>
                <a:lnTo>
                  <a:pt x="4826834" y="1464852"/>
                </a:lnTo>
                <a:lnTo>
                  <a:pt x="4827428" y="1476202"/>
                </a:lnTo>
                <a:cubicBezTo>
                  <a:pt x="4827428" y="1481838"/>
                  <a:pt x="4827369" y="1487460"/>
                  <a:pt x="4826057" y="1493044"/>
                </a:cubicBezTo>
                <a:cubicBezTo>
                  <a:pt x="4826099" y="1524133"/>
                  <a:pt x="4823649" y="1554782"/>
                  <a:pt x="4818590" y="1584794"/>
                </a:cubicBezTo>
                <a:lnTo>
                  <a:pt x="4818052" y="1591418"/>
                </a:lnTo>
                <a:cubicBezTo>
                  <a:pt x="4817882" y="1591423"/>
                  <a:pt x="4817714" y="1591427"/>
                  <a:pt x="4817546" y="1591480"/>
                </a:cubicBezTo>
                <a:cubicBezTo>
                  <a:pt x="4767271" y="1941574"/>
                  <a:pt x="4486232" y="2220146"/>
                  <a:pt x="4127381" y="2279078"/>
                </a:cubicBezTo>
                <a:lnTo>
                  <a:pt x="4127264" y="2280217"/>
                </a:lnTo>
                <a:cubicBezTo>
                  <a:pt x="4121954" y="2281220"/>
                  <a:pt x="4116625" y="2282161"/>
                  <a:pt x="4111048" y="2281745"/>
                </a:cubicBezTo>
                <a:cubicBezTo>
                  <a:pt x="4079876" y="2287255"/>
                  <a:pt x="4047996" y="2290213"/>
                  <a:pt x="4015621" y="2290736"/>
                </a:cubicBezTo>
                <a:lnTo>
                  <a:pt x="3998503" y="2292349"/>
                </a:lnTo>
                <a:lnTo>
                  <a:pt x="3998477" y="2291858"/>
                </a:lnTo>
                <a:lnTo>
                  <a:pt x="3997978" y="2291891"/>
                </a:lnTo>
                <a:cubicBezTo>
                  <a:pt x="3997412" y="2288119"/>
                  <a:pt x="3997385" y="2284333"/>
                  <a:pt x="3997385" y="2280541"/>
                </a:cubicBezTo>
                <a:cubicBezTo>
                  <a:pt x="3997385" y="2274903"/>
                  <a:pt x="3997443" y="2269279"/>
                  <a:pt x="3998755" y="2263693"/>
                </a:cubicBezTo>
                <a:cubicBezTo>
                  <a:pt x="3998713" y="2232611"/>
                  <a:pt x="4001163" y="2201969"/>
                  <a:pt x="4006219" y="2171962"/>
                </a:cubicBezTo>
                <a:lnTo>
                  <a:pt x="4006760" y="2165325"/>
                </a:lnTo>
                <a:cubicBezTo>
                  <a:pt x="4006928" y="2165320"/>
                  <a:pt x="4007098" y="2165315"/>
                  <a:pt x="4007265" y="2165262"/>
                </a:cubicBezTo>
                <a:cubicBezTo>
                  <a:pt x="4057542" y="1815167"/>
                  <a:pt x="4338581" y="1536596"/>
                  <a:pt x="4697431" y="1477664"/>
                </a:cubicBezTo>
                <a:lnTo>
                  <a:pt x="4697548" y="1476525"/>
                </a:lnTo>
                <a:cubicBezTo>
                  <a:pt x="4702857" y="1475523"/>
                  <a:pt x="4708185" y="1474582"/>
                  <a:pt x="4713761" y="1474998"/>
                </a:cubicBezTo>
                <a:cubicBezTo>
                  <a:pt x="4744944" y="1469485"/>
                  <a:pt x="4776837" y="1466527"/>
                  <a:pt x="4809222" y="1466004"/>
                </a:cubicBezTo>
                <a:close/>
                <a:moveTo>
                  <a:pt x="3147947" y="1464394"/>
                </a:moveTo>
                <a:lnTo>
                  <a:pt x="3165034" y="1466004"/>
                </a:lnTo>
                <a:cubicBezTo>
                  <a:pt x="3197420" y="1466527"/>
                  <a:pt x="3229312" y="1469485"/>
                  <a:pt x="3260496" y="1474998"/>
                </a:cubicBezTo>
                <a:cubicBezTo>
                  <a:pt x="3266072" y="1474582"/>
                  <a:pt x="3271400" y="1475523"/>
                  <a:pt x="3276708" y="1476525"/>
                </a:cubicBezTo>
                <a:lnTo>
                  <a:pt x="3276826" y="1477664"/>
                </a:lnTo>
                <a:cubicBezTo>
                  <a:pt x="3635676" y="1536596"/>
                  <a:pt x="3916715" y="1815167"/>
                  <a:pt x="3966991" y="2165262"/>
                </a:cubicBezTo>
                <a:cubicBezTo>
                  <a:pt x="3967159" y="2165315"/>
                  <a:pt x="3967328" y="2165320"/>
                  <a:pt x="3967497" y="2165325"/>
                </a:cubicBezTo>
                <a:lnTo>
                  <a:pt x="3968037" y="2171962"/>
                </a:lnTo>
                <a:cubicBezTo>
                  <a:pt x="3973094" y="2201969"/>
                  <a:pt x="3975543" y="2232611"/>
                  <a:pt x="3975501" y="2263693"/>
                </a:cubicBezTo>
                <a:cubicBezTo>
                  <a:pt x="3976813" y="2269279"/>
                  <a:pt x="3976872" y="2274903"/>
                  <a:pt x="3976872" y="2280541"/>
                </a:cubicBezTo>
                <a:cubicBezTo>
                  <a:pt x="3976872" y="2284333"/>
                  <a:pt x="3976845" y="2288119"/>
                  <a:pt x="3976279" y="2291891"/>
                </a:cubicBezTo>
                <a:lnTo>
                  <a:pt x="3975780" y="2291858"/>
                </a:lnTo>
                <a:lnTo>
                  <a:pt x="3975754" y="2292349"/>
                </a:lnTo>
                <a:lnTo>
                  <a:pt x="3958635" y="2290736"/>
                </a:lnTo>
                <a:cubicBezTo>
                  <a:pt x="3926261" y="2290213"/>
                  <a:pt x="3894381" y="2287255"/>
                  <a:pt x="3863209" y="2281745"/>
                </a:cubicBezTo>
                <a:cubicBezTo>
                  <a:pt x="3857632" y="2282161"/>
                  <a:pt x="3852303" y="2281220"/>
                  <a:pt x="3846992" y="2280217"/>
                </a:cubicBezTo>
                <a:lnTo>
                  <a:pt x="3846876" y="2279078"/>
                </a:lnTo>
                <a:cubicBezTo>
                  <a:pt x="3488025" y="2220146"/>
                  <a:pt x="3206986" y="1941574"/>
                  <a:pt x="3156710" y="1591480"/>
                </a:cubicBezTo>
                <a:cubicBezTo>
                  <a:pt x="3156543" y="1591427"/>
                  <a:pt x="3156374" y="1591423"/>
                  <a:pt x="3156205" y="1591418"/>
                </a:cubicBezTo>
                <a:lnTo>
                  <a:pt x="3155667" y="1584794"/>
                </a:lnTo>
                <a:cubicBezTo>
                  <a:pt x="3150608" y="1554782"/>
                  <a:pt x="3148157" y="1524133"/>
                  <a:pt x="3148199" y="1493044"/>
                </a:cubicBezTo>
                <a:cubicBezTo>
                  <a:pt x="3146887" y="1487460"/>
                  <a:pt x="3146829" y="1481838"/>
                  <a:pt x="3146829" y="1476202"/>
                </a:cubicBezTo>
                <a:lnTo>
                  <a:pt x="3147423" y="1464852"/>
                </a:lnTo>
                <a:lnTo>
                  <a:pt x="3147921" y="1464884"/>
                </a:lnTo>
                <a:close/>
                <a:moveTo>
                  <a:pt x="3134159" y="1464394"/>
                </a:moveTo>
                <a:lnTo>
                  <a:pt x="3134185" y="1464884"/>
                </a:lnTo>
                <a:lnTo>
                  <a:pt x="3134683" y="1464852"/>
                </a:lnTo>
                <a:lnTo>
                  <a:pt x="3135277" y="1476202"/>
                </a:lnTo>
                <a:cubicBezTo>
                  <a:pt x="3135277" y="1481838"/>
                  <a:pt x="3135218" y="1487460"/>
                  <a:pt x="3133906" y="1493044"/>
                </a:cubicBezTo>
                <a:cubicBezTo>
                  <a:pt x="3133948" y="1524133"/>
                  <a:pt x="3131498" y="1554782"/>
                  <a:pt x="3126439" y="1584794"/>
                </a:cubicBezTo>
                <a:lnTo>
                  <a:pt x="3125901" y="1591418"/>
                </a:lnTo>
                <a:cubicBezTo>
                  <a:pt x="3125731" y="1591423"/>
                  <a:pt x="3125563" y="1591427"/>
                  <a:pt x="3125395" y="1591480"/>
                </a:cubicBezTo>
                <a:cubicBezTo>
                  <a:pt x="3075120" y="1941574"/>
                  <a:pt x="2794081" y="2220146"/>
                  <a:pt x="2435230" y="2279078"/>
                </a:cubicBezTo>
                <a:lnTo>
                  <a:pt x="2435113" y="2280217"/>
                </a:lnTo>
                <a:cubicBezTo>
                  <a:pt x="2429803" y="2281220"/>
                  <a:pt x="2424474" y="2282161"/>
                  <a:pt x="2418897" y="2281745"/>
                </a:cubicBezTo>
                <a:cubicBezTo>
                  <a:pt x="2387725" y="2287255"/>
                  <a:pt x="2355845" y="2290213"/>
                  <a:pt x="2323470" y="2290736"/>
                </a:cubicBezTo>
                <a:lnTo>
                  <a:pt x="2306352" y="2292349"/>
                </a:lnTo>
                <a:lnTo>
                  <a:pt x="2306326" y="2291858"/>
                </a:lnTo>
                <a:lnTo>
                  <a:pt x="2305827" y="2291891"/>
                </a:lnTo>
                <a:cubicBezTo>
                  <a:pt x="2305261" y="2288119"/>
                  <a:pt x="2305234" y="2284333"/>
                  <a:pt x="2305234" y="2280541"/>
                </a:cubicBezTo>
                <a:cubicBezTo>
                  <a:pt x="2305234" y="2274903"/>
                  <a:pt x="2305292" y="2269279"/>
                  <a:pt x="2306604" y="2263693"/>
                </a:cubicBezTo>
                <a:cubicBezTo>
                  <a:pt x="2306562" y="2232611"/>
                  <a:pt x="2309012" y="2201969"/>
                  <a:pt x="2314068" y="2171962"/>
                </a:cubicBezTo>
                <a:lnTo>
                  <a:pt x="2314609" y="2165325"/>
                </a:lnTo>
                <a:cubicBezTo>
                  <a:pt x="2314777" y="2165320"/>
                  <a:pt x="2314947" y="2165315"/>
                  <a:pt x="2315114" y="2165262"/>
                </a:cubicBezTo>
                <a:cubicBezTo>
                  <a:pt x="2365391" y="1815167"/>
                  <a:pt x="2646430" y="1536596"/>
                  <a:pt x="3005280" y="1477664"/>
                </a:cubicBezTo>
                <a:lnTo>
                  <a:pt x="3005397" y="1476525"/>
                </a:lnTo>
                <a:cubicBezTo>
                  <a:pt x="3010706" y="1475523"/>
                  <a:pt x="3016034" y="1474582"/>
                  <a:pt x="3021610" y="1474998"/>
                </a:cubicBezTo>
                <a:cubicBezTo>
                  <a:pt x="3052793" y="1469485"/>
                  <a:pt x="3084686" y="1466527"/>
                  <a:pt x="3117071" y="1466004"/>
                </a:cubicBezTo>
                <a:close/>
                <a:moveTo>
                  <a:pt x="1455796" y="1464394"/>
                </a:moveTo>
                <a:lnTo>
                  <a:pt x="1472883" y="1466004"/>
                </a:lnTo>
                <a:cubicBezTo>
                  <a:pt x="1505269" y="1466527"/>
                  <a:pt x="1537161" y="1469485"/>
                  <a:pt x="1568345" y="1474998"/>
                </a:cubicBezTo>
                <a:cubicBezTo>
                  <a:pt x="1573921" y="1474582"/>
                  <a:pt x="1579249" y="1475523"/>
                  <a:pt x="1584557" y="1476525"/>
                </a:cubicBezTo>
                <a:lnTo>
                  <a:pt x="1584675" y="1477664"/>
                </a:lnTo>
                <a:cubicBezTo>
                  <a:pt x="1943525" y="1536596"/>
                  <a:pt x="2224564" y="1815167"/>
                  <a:pt x="2274840" y="2165262"/>
                </a:cubicBezTo>
                <a:cubicBezTo>
                  <a:pt x="2275008" y="2165315"/>
                  <a:pt x="2275177" y="2165320"/>
                  <a:pt x="2275346" y="2165325"/>
                </a:cubicBezTo>
                <a:lnTo>
                  <a:pt x="2275886" y="2171962"/>
                </a:lnTo>
                <a:cubicBezTo>
                  <a:pt x="2280943" y="2201969"/>
                  <a:pt x="2283392" y="2232611"/>
                  <a:pt x="2283350" y="2263693"/>
                </a:cubicBezTo>
                <a:cubicBezTo>
                  <a:pt x="2284662" y="2269279"/>
                  <a:pt x="2284721" y="2274903"/>
                  <a:pt x="2284721" y="2280541"/>
                </a:cubicBezTo>
                <a:cubicBezTo>
                  <a:pt x="2284721" y="2284333"/>
                  <a:pt x="2284694" y="2288119"/>
                  <a:pt x="2284128" y="2291891"/>
                </a:cubicBezTo>
                <a:lnTo>
                  <a:pt x="2283629" y="2291858"/>
                </a:lnTo>
                <a:lnTo>
                  <a:pt x="2283603" y="2292349"/>
                </a:lnTo>
                <a:lnTo>
                  <a:pt x="2266484" y="2290736"/>
                </a:lnTo>
                <a:cubicBezTo>
                  <a:pt x="2234110" y="2290213"/>
                  <a:pt x="2202230" y="2287255"/>
                  <a:pt x="2171058" y="2281745"/>
                </a:cubicBezTo>
                <a:cubicBezTo>
                  <a:pt x="2165481" y="2282161"/>
                  <a:pt x="2160152" y="2281220"/>
                  <a:pt x="2154841" y="2280217"/>
                </a:cubicBezTo>
                <a:lnTo>
                  <a:pt x="2154725" y="2279078"/>
                </a:lnTo>
                <a:cubicBezTo>
                  <a:pt x="1795874" y="2220146"/>
                  <a:pt x="1514835" y="1941574"/>
                  <a:pt x="1464559" y="1591480"/>
                </a:cubicBezTo>
                <a:cubicBezTo>
                  <a:pt x="1464392" y="1591427"/>
                  <a:pt x="1464223" y="1591423"/>
                  <a:pt x="1464054" y="1591418"/>
                </a:cubicBezTo>
                <a:lnTo>
                  <a:pt x="1463515" y="1584794"/>
                </a:lnTo>
                <a:cubicBezTo>
                  <a:pt x="1458457" y="1554782"/>
                  <a:pt x="1456006" y="1524133"/>
                  <a:pt x="1456048" y="1493044"/>
                </a:cubicBezTo>
                <a:cubicBezTo>
                  <a:pt x="1454736" y="1487460"/>
                  <a:pt x="1454678" y="1481838"/>
                  <a:pt x="1454678" y="1476202"/>
                </a:cubicBezTo>
                <a:lnTo>
                  <a:pt x="1455272" y="1464852"/>
                </a:lnTo>
                <a:lnTo>
                  <a:pt x="1455770" y="1464884"/>
                </a:lnTo>
                <a:close/>
                <a:moveTo>
                  <a:pt x="1442008" y="1464394"/>
                </a:moveTo>
                <a:lnTo>
                  <a:pt x="1442034" y="1464884"/>
                </a:lnTo>
                <a:lnTo>
                  <a:pt x="1442532" y="1464852"/>
                </a:lnTo>
                <a:lnTo>
                  <a:pt x="1443126" y="1476202"/>
                </a:lnTo>
                <a:cubicBezTo>
                  <a:pt x="1443126" y="1481838"/>
                  <a:pt x="1443067" y="1487460"/>
                  <a:pt x="1441755" y="1493044"/>
                </a:cubicBezTo>
                <a:cubicBezTo>
                  <a:pt x="1441797" y="1524133"/>
                  <a:pt x="1439347" y="1554782"/>
                  <a:pt x="1434288" y="1584794"/>
                </a:cubicBezTo>
                <a:lnTo>
                  <a:pt x="1433750" y="1591418"/>
                </a:lnTo>
                <a:cubicBezTo>
                  <a:pt x="1433580" y="1591423"/>
                  <a:pt x="1433412" y="1591427"/>
                  <a:pt x="1433244" y="1591480"/>
                </a:cubicBezTo>
                <a:cubicBezTo>
                  <a:pt x="1382969" y="1941574"/>
                  <a:pt x="1101930" y="2220146"/>
                  <a:pt x="743079" y="2279078"/>
                </a:cubicBezTo>
                <a:lnTo>
                  <a:pt x="742962" y="2280217"/>
                </a:lnTo>
                <a:cubicBezTo>
                  <a:pt x="737652" y="2281220"/>
                  <a:pt x="732323" y="2282161"/>
                  <a:pt x="726746" y="2281745"/>
                </a:cubicBezTo>
                <a:cubicBezTo>
                  <a:pt x="695574" y="2287255"/>
                  <a:pt x="663693" y="2290213"/>
                  <a:pt x="631319" y="2290736"/>
                </a:cubicBezTo>
                <a:lnTo>
                  <a:pt x="614201" y="2292349"/>
                </a:lnTo>
                <a:lnTo>
                  <a:pt x="614175" y="2291858"/>
                </a:lnTo>
                <a:lnTo>
                  <a:pt x="613676" y="2291891"/>
                </a:lnTo>
                <a:cubicBezTo>
                  <a:pt x="613110" y="2288119"/>
                  <a:pt x="613083" y="2284333"/>
                  <a:pt x="613083" y="2280541"/>
                </a:cubicBezTo>
                <a:cubicBezTo>
                  <a:pt x="613083" y="2274903"/>
                  <a:pt x="613141" y="2269279"/>
                  <a:pt x="614453" y="2263693"/>
                </a:cubicBezTo>
                <a:cubicBezTo>
                  <a:pt x="614411" y="2232611"/>
                  <a:pt x="616861" y="2201969"/>
                  <a:pt x="621917" y="2171962"/>
                </a:cubicBezTo>
                <a:lnTo>
                  <a:pt x="622458" y="2165325"/>
                </a:lnTo>
                <a:cubicBezTo>
                  <a:pt x="622626" y="2165320"/>
                  <a:pt x="622796" y="2165315"/>
                  <a:pt x="622963" y="2165262"/>
                </a:cubicBezTo>
                <a:cubicBezTo>
                  <a:pt x="673240" y="1815167"/>
                  <a:pt x="954279" y="1536596"/>
                  <a:pt x="1313129" y="1477664"/>
                </a:cubicBezTo>
                <a:lnTo>
                  <a:pt x="1313246" y="1476525"/>
                </a:lnTo>
                <a:cubicBezTo>
                  <a:pt x="1318555" y="1475523"/>
                  <a:pt x="1323883" y="1474582"/>
                  <a:pt x="1329459" y="1474998"/>
                </a:cubicBezTo>
                <a:cubicBezTo>
                  <a:pt x="1360642" y="1469485"/>
                  <a:pt x="1392535" y="1466527"/>
                  <a:pt x="1424920" y="1466004"/>
                </a:cubicBezTo>
                <a:close/>
                <a:moveTo>
                  <a:pt x="10909360" y="750600"/>
                </a:moveTo>
                <a:cubicBezTo>
                  <a:pt x="10962636" y="1021506"/>
                  <a:pt x="11177479" y="1236303"/>
                  <a:pt x="11452669" y="1295446"/>
                </a:cubicBezTo>
                <a:cubicBezTo>
                  <a:pt x="11399394" y="1024540"/>
                  <a:pt x="11184550" y="809743"/>
                  <a:pt x="10909360" y="750600"/>
                </a:cubicBezTo>
                <a:close/>
                <a:moveTo>
                  <a:pt x="10602109" y="750600"/>
                </a:moveTo>
                <a:cubicBezTo>
                  <a:pt x="10326919" y="809743"/>
                  <a:pt x="10112075" y="1024540"/>
                  <a:pt x="10058800" y="1295446"/>
                </a:cubicBezTo>
                <a:cubicBezTo>
                  <a:pt x="10333990" y="1236303"/>
                  <a:pt x="10548833" y="1021506"/>
                  <a:pt x="10602109" y="750600"/>
                </a:cubicBezTo>
                <a:close/>
                <a:moveTo>
                  <a:pt x="9217207" y="750600"/>
                </a:moveTo>
                <a:cubicBezTo>
                  <a:pt x="9270483" y="1021506"/>
                  <a:pt x="9485326" y="1236303"/>
                  <a:pt x="9760516" y="1295446"/>
                </a:cubicBezTo>
                <a:cubicBezTo>
                  <a:pt x="9707241" y="1024540"/>
                  <a:pt x="9492397" y="809743"/>
                  <a:pt x="9217207" y="750600"/>
                </a:cubicBezTo>
                <a:close/>
                <a:moveTo>
                  <a:pt x="8909958" y="750600"/>
                </a:moveTo>
                <a:cubicBezTo>
                  <a:pt x="8634768" y="809743"/>
                  <a:pt x="8419924" y="1024540"/>
                  <a:pt x="8366649" y="1295446"/>
                </a:cubicBezTo>
                <a:cubicBezTo>
                  <a:pt x="8641839" y="1236303"/>
                  <a:pt x="8856682" y="1021506"/>
                  <a:pt x="8909958" y="750600"/>
                </a:cubicBezTo>
                <a:close/>
                <a:moveTo>
                  <a:pt x="7525056" y="750600"/>
                </a:moveTo>
                <a:cubicBezTo>
                  <a:pt x="7578332" y="1021506"/>
                  <a:pt x="7793175" y="1236303"/>
                  <a:pt x="8068365" y="1295446"/>
                </a:cubicBezTo>
                <a:cubicBezTo>
                  <a:pt x="8015090" y="1024540"/>
                  <a:pt x="7800246" y="809743"/>
                  <a:pt x="7525056" y="750600"/>
                </a:cubicBezTo>
                <a:close/>
                <a:moveTo>
                  <a:pt x="7217807" y="750600"/>
                </a:moveTo>
                <a:cubicBezTo>
                  <a:pt x="6942617" y="809743"/>
                  <a:pt x="6727773" y="1024540"/>
                  <a:pt x="6674498" y="1295446"/>
                </a:cubicBezTo>
                <a:cubicBezTo>
                  <a:pt x="6949688" y="1236303"/>
                  <a:pt x="7164531" y="1021506"/>
                  <a:pt x="7217807" y="750600"/>
                </a:cubicBezTo>
                <a:close/>
                <a:moveTo>
                  <a:pt x="5832905" y="750600"/>
                </a:moveTo>
                <a:cubicBezTo>
                  <a:pt x="5886181" y="1021506"/>
                  <a:pt x="6101024" y="1236303"/>
                  <a:pt x="6376214" y="1295446"/>
                </a:cubicBezTo>
                <a:cubicBezTo>
                  <a:pt x="6322939" y="1024540"/>
                  <a:pt x="6108095" y="809743"/>
                  <a:pt x="5832905" y="750600"/>
                </a:cubicBezTo>
                <a:close/>
                <a:moveTo>
                  <a:pt x="5525656" y="750600"/>
                </a:moveTo>
                <a:cubicBezTo>
                  <a:pt x="5250466" y="809743"/>
                  <a:pt x="5035622" y="1024540"/>
                  <a:pt x="4982347" y="1295446"/>
                </a:cubicBezTo>
                <a:cubicBezTo>
                  <a:pt x="5257537" y="1236303"/>
                  <a:pt x="5472380" y="1021506"/>
                  <a:pt x="5525656" y="750600"/>
                </a:cubicBezTo>
                <a:close/>
                <a:moveTo>
                  <a:pt x="4140754" y="750600"/>
                </a:moveTo>
                <a:cubicBezTo>
                  <a:pt x="4194030" y="1021506"/>
                  <a:pt x="4408873" y="1236303"/>
                  <a:pt x="4684063" y="1295446"/>
                </a:cubicBezTo>
                <a:cubicBezTo>
                  <a:pt x="4630788" y="1024540"/>
                  <a:pt x="4415944" y="809743"/>
                  <a:pt x="4140754" y="750600"/>
                </a:cubicBezTo>
                <a:close/>
                <a:moveTo>
                  <a:pt x="3833505" y="750600"/>
                </a:moveTo>
                <a:cubicBezTo>
                  <a:pt x="3558315" y="809743"/>
                  <a:pt x="3343471" y="1024540"/>
                  <a:pt x="3290196" y="1295446"/>
                </a:cubicBezTo>
                <a:cubicBezTo>
                  <a:pt x="3565386" y="1236303"/>
                  <a:pt x="3780229" y="1021506"/>
                  <a:pt x="3833505" y="750600"/>
                </a:cubicBezTo>
                <a:close/>
                <a:moveTo>
                  <a:pt x="2448603" y="750600"/>
                </a:moveTo>
                <a:cubicBezTo>
                  <a:pt x="2501879" y="1021506"/>
                  <a:pt x="2716722" y="1236303"/>
                  <a:pt x="2991912" y="1295446"/>
                </a:cubicBezTo>
                <a:cubicBezTo>
                  <a:pt x="2938637" y="1024540"/>
                  <a:pt x="2723793" y="809743"/>
                  <a:pt x="2448603" y="750600"/>
                </a:cubicBezTo>
                <a:close/>
                <a:moveTo>
                  <a:pt x="2141354" y="750600"/>
                </a:moveTo>
                <a:cubicBezTo>
                  <a:pt x="1866164" y="809743"/>
                  <a:pt x="1651320" y="1024540"/>
                  <a:pt x="1598045" y="1295446"/>
                </a:cubicBezTo>
                <a:cubicBezTo>
                  <a:pt x="1873235" y="1236303"/>
                  <a:pt x="2088078" y="1021506"/>
                  <a:pt x="2141354" y="750600"/>
                </a:cubicBezTo>
                <a:close/>
                <a:moveTo>
                  <a:pt x="756452" y="750600"/>
                </a:moveTo>
                <a:cubicBezTo>
                  <a:pt x="809728" y="1021506"/>
                  <a:pt x="1024571" y="1236303"/>
                  <a:pt x="1299761" y="1295446"/>
                </a:cubicBezTo>
                <a:cubicBezTo>
                  <a:pt x="1246486" y="1024540"/>
                  <a:pt x="1031642" y="809743"/>
                  <a:pt x="756452" y="750600"/>
                </a:cubicBezTo>
                <a:close/>
                <a:moveTo>
                  <a:pt x="12192000" y="647790"/>
                </a:moveTo>
                <a:lnTo>
                  <a:pt x="12192000" y="780838"/>
                </a:lnTo>
                <a:cubicBezTo>
                  <a:pt x="11966807" y="865550"/>
                  <a:pt x="11797421" y="1059155"/>
                  <a:pt x="11750953" y="1295446"/>
                </a:cubicBezTo>
                <a:cubicBezTo>
                  <a:pt x="11935988" y="1255679"/>
                  <a:pt x="12093739" y="1145540"/>
                  <a:pt x="12192000" y="994335"/>
                </a:cubicBezTo>
                <a:lnTo>
                  <a:pt x="12192000" y="1195909"/>
                </a:lnTo>
                <a:cubicBezTo>
                  <a:pt x="12071770" y="1314911"/>
                  <a:pt x="11914089" y="1397686"/>
                  <a:pt x="11737582" y="1426902"/>
                </a:cubicBezTo>
                <a:lnTo>
                  <a:pt x="11737466" y="1428050"/>
                </a:lnTo>
                <a:cubicBezTo>
                  <a:pt x="11732155" y="1429061"/>
                  <a:pt x="11726826" y="1430009"/>
                  <a:pt x="11721249" y="1429590"/>
                </a:cubicBezTo>
                <a:cubicBezTo>
                  <a:pt x="11690077" y="1435144"/>
                  <a:pt x="11658197" y="1438125"/>
                  <a:pt x="11625822" y="1438652"/>
                </a:cubicBezTo>
                <a:lnTo>
                  <a:pt x="11608704" y="1440278"/>
                </a:lnTo>
                <a:lnTo>
                  <a:pt x="11608678" y="1439783"/>
                </a:lnTo>
                <a:lnTo>
                  <a:pt x="11608179" y="1439816"/>
                </a:lnTo>
                <a:cubicBezTo>
                  <a:pt x="11607613" y="1436014"/>
                  <a:pt x="11607586" y="1432198"/>
                  <a:pt x="11607586" y="1428376"/>
                </a:cubicBezTo>
                <a:cubicBezTo>
                  <a:pt x="11607586" y="1422694"/>
                  <a:pt x="11607645" y="1417025"/>
                  <a:pt x="11608957" y="1411395"/>
                </a:cubicBezTo>
                <a:cubicBezTo>
                  <a:pt x="11608914" y="1380067"/>
                  <a:pt x="11611364" y="1349182"/>
                  <a:pt x="11616421" y="1318938"/>
                </a:cubicBezTo>
                <a:lnTo>
                  <a:pt x="11616961" y="1312248"/>
                </a:lnTo>
                <a:cubicBezTo>
                  <a:pt x="11617130" y="1312243"/>
                  <a:pt x="11617299" y="1312238"/>
                  <a:pt x="11617466" y="1312185"/>
                </a:cubicBezTo>
                <a:cubicBezTo>
                  <a:pt x="11662185" y="998329"/>
                  <a:pt x="11889463" y="741504"/>
                  <a:pt x="12192000" y="647790"/>
                </a:cubicBezTo>
                <a:close/>
                <a:moveTo>
                  <a:pt x="10767111" y="605769"/>
                </a:moveTo>
                <a:lnTo>
                  <a:pt x="10784198" y="607392"/>
                </a:lnTo>
                <a:cubicBezTo>
                  <a:pt x="10816584" y="607919"/>
                  <a:pt x="10848477" y="610900"/>
                  <a:pt x="10879660" y="616457"/>
                </a:cubicBezTo>
                <a:cubicBezTo>
                  <a:pt x="10885236" y="616038"/>
                  <a:pt x="10890564" y="616986"/>
                  <a:pt x="10895873" y="617996"/>
                </a:cubicBezTo>
                <a:lnTo>
                  <a:pt x="10895990" y="619144"/>
                </a:lnTo>
                <a:cubicBezTo>
                  <a:pt x="11254840" y="678542"/>
                  <a:pt x="11535879" y="959319"/>
                  <a:pt x="11586156" y="1312185"/>
                </a:cubicBezTo>
                <a:cubicBezTo>
                  <a:pt x="11586323" y="1312238"/>
                  <a:pt x="11586492" y="1312243"/>
                  <a:pt x="11586661" y="1312248"/>
                </a:cubicBezTo>
                <a:lnTo>
                  <a:pt x="11587201" y="1318938"/>
                </a:lnTo>
                <a:cubicBezTo>
                  <a:pt x="11592258" y="1349182"/>
                  <a:pt x="11594708" y="1380067"/>
                  <a:pt x="11594665" y="1411395"/>
                </a:cubicBezTo>
                <a:cubicBezTo>
                  <a:pt x="11595977" y="1417025"/>
                  <a:pt x="11596036" y="1422694"/>
                  <a:pt x="11596036" y="1428376"/>
                </a:cubicBezTo>
                <a:cubicBezTo>
                  <a:pt x="11596036" y="1432198"/>
                  <a:pt x="11596009" y="1436014"/>
                  <a:pt x="11595443" y="1439816"/>
                </a:cubicBezTo>
                <a:lnTo>
                  <a:pt x="11594944" y="1439783"/>
                </a:lnTo>
                <a:lnTo>
                  <a:pt x="11594918" y="1440278"/>
                </a:lnTo>
                <a:lnTo>
                  <a:pt x="11577800" y="1438652"/>
                </a:lnTo>
                <a:cubicBezTo>
                  <a:pt x="11545425" y="1438125"/>
                  <a:pt x="11513545" y="1435144"/>
                  <a:pt x="11482373" y="1429590"/>
                </a:cubicBezTo>
                <a:cubicBezTo>
                  <a:pt x="11476796" y="1430009"/>
                  <a:pt x="11471467" y="1429061"/>
                  <a:pt x="11466156" y="1428050"/>
                </a:cubicBezTo>
                <a:lnTo>
                  <a:pt x="11466040" y="1426902"/>
                </a:lnTo>
                <a:cubicBezTo>
                  <a:pt x="11107189" y="1367503"/>
                  <a:pt x="10826150" y="1086726"/>
                  <a:pt x="10775875" y="733861"/>
                </a:cubicBezTo>
                <a:cubicBezTo>
                  <a:pt x="10775707" y="733808"/>
                  <a:pt x="10775539" y="733803"/>
                  <a:pt x="10775369" y="733798"/>
                </a:cubicBezTo>
                <a:lnTo>
                  <a:pt x="10774831" y="727122"/>
                </a:lnTo>
                <a:cubicBezTo>
                  <a:pt x="10769772" y="696872"/>
                  <a:pt x="10767321" y="665981"/>
                  <a:pt x="10767364" y="634646"/>
                </a:cubicBezTo>
                <a:cubicBezTo>
                  <a:pt x="10766052" y="629018"/>
                  <a:pt x="10765993" y="623351"/>
                  <a:pt x="10765993" y="617670"/>
                </a:cubicBezTo>
                <a:lnTo>
                  <a:pt x="10766587" y="606230"/>
                </a:lnTo>
                <a:lnTo>
                  <a:pt x="10767085" y="606263"/>
                </a:lnTo>
                <a:close/>
                <a:moveTo>
                  <a:pt x="10744358" y="605769"/>
                </a:moveTo>
                <a:lnTo>
                  <a:pt x="10744384" y="606263"/>
                </a:lnTo>
                <a:lnTo>
                  <a:pt x="10744882" y="606230"/>
                </a:lnTo>
                <a:lnTo>
                  <a:pt x="10745476" y="617670"/>
                </a:lnTo>
                <a:cubicBezTo>
                  <a:pt x="10745476" y="623351"/>
                  <a:pt x="10745417" y="629018"/>
                  <a:pt x="10744105" y="634646"/>
                </a:cubicBezTo>
                <a:cubicBezTo>
                  <a:pt x="10744148" y="665981"/>
                  <a:pt x="10741697" y="696872"/>
                  <a:pt x="10736638" y="727122"/>
                </a:cubicBezTo>
                <a:lnTo>
                  <a:pt x="10736100" y="733798"/>
                </a:lnTo>
                <a:cubicBezTo>
                  <a:pt x="10735930" y="733803"/>
                  <a:pt x="10735762" y="733808"/>
                  <a:pt x="10735594" y="733861"/>
                </a:cubicBezTo>
                <a:cubicBezTo>
                  <a:pt x="10685319" y="1086726"/>
                  <a:pt x="10404280" y="1367503"/>
                  <a:pt x="10045429" y="1426902"/>
                </a:cubicBezTo>
                <a:lnTo>
                  <a:pt x="10045313" y="1428050"/>
                </a:lnTo>
                <a:cubicBezTo>
                  <a:pt x="10040002" y="1429061"/>
                  <a:pt x="10034673" y="1430009"/>
                  <a:pt x="10029096" y="1429590"/>
                </a:cubicBezTo>
                <a:cubicBezTo>
                  <a:pt x="9997924" y="1435144"/>
                  <a:pt x="9966044" y="1438125"/>
                  <a:pt x="9933669" y="1438652"/>
                </a:cubicBezTo>
                <a:lnTo>
                  <a:pt x="9916551" y="1440278"/>
                </a:lnTo>
                <a:lnTo>
                  <a:pt x="9916525" y="1439783"/>
                </a:lnTo>
                <a:lnTo>
                  <a:pt x="9916026" y="1439816"/>
                </a:lnTo>
                <a:cubicBezTo>
                  <a:pt x="9915460" y="1436014"/>
                  <a:pt x="9915433" y="1432198"/>
                  <a:pt x="9915433" y="1428376"/>
                </a:cubicBezTo>
                <a:cubicBezTo>
                  <a:pt x="9915433" y="1422694"/>
                  <a:pt x="9915492" y="1417025"/>
                  <a:pt x="9916804" y="1411395"/>
                </a:cubicBezTo>
                <a:cubicBezTo>
                  <a:pt x="9916761" y="1380067"/>
                  <a:pt x="9919211" y="1349182"/>
                  <a:pt x="9924268" y="1318938"/>
                </a:cubicBezTo>
                <a:lnTo>
                  <a:pt x="9924808" y="1312248"/>
                </a:lnTo>
                <a:cubicBezTo>
                  <a:pt x="9924977" y="1312243"/>
                  <a:pt x="9925146" y="1312238"/>
                  <a:pt x="9925314" y="1312185"/>
                </a:cubicBezTo>
                <a:cubicBezTo>
                  <a:pt x="9975590" y="959319"/>
                  <a:pt x="10256629" y="678542"/>
                  <a:pt x="10615479" y="619144"/>
                </a:cubicBezTo>
                <a:lnTo>
                  <a:pt x="10615596" y="617996"/>
                </a:lnTo>
                <a:cubicBezTo>
                  <a:pt x="10620905" y="616986"/>
                  <a:pt x="10626233" y="616038"/>
                  <a:pt x="10631809" y="616457"/>
                </a:cubicBezTo>
                <a:cubicBezTo>
                  <a:pt x="10662992" y="610900"/>
                  <a:pt x="10694885" y="607919"/>
                  <a:pt x="10727271" y="607392"/>
                </a:cubicBezTo>
                <a:close/>
                <a:moveTo>
                  <a:pt x="9074958" y="605769"/>
                </a:moveTo>
                <a:lnTo>
                  <a:pt x="9092045" y="607392"/>
                </a:lnTo>
                <a:cubicBezTo>
                  <a:pt x="9124431" y="607919"/>
                  <a:pt x="9156324" y="610900"/>
                  <a:pt x="9187507" y="616457"/>
                </a:cubicBezTo>
                <a:cubicBezTo>
                  <a:pt x="9193083" y="616038"/>
                  <a:pt x="9198411" y="616986"/>
                  <a:pt x="9203720" y="617996"/>
                </a:cubicBezTo>
                <a:lnTo>
                  <a:pt x="9203837" y="619144"/>
                </a:lnTo>
                <a:cubicBezTo>
                  <a:pt x="9562687" y="678542"/>
                  <a:pt x="9843726" y="959319"/>
                  <a:pt x="9894002" y="1312185"/>
                </a:cubicBezTo>
                <a:cubicBezTo>
                  <a:pt x="9894170" y="1312238"/>
                  <a:pt x="9894339" y="1312243"/>
                  <a:pt x="9894508" y="1312248"/>
                </a:cubicBezTo>
                <a:lnTo>
                  <a:pt x="9895048" y="1318938"/>
                </a:lnTo>
                <a:cubicBezTo>
                  <a:pt x="9900105" y="1349182"/>
                  <a:pt x="9902555" y="1380067"/>
                  <a:pt x="9902512" y="1411395"/>
                </a:cubicBezTo>
                <a:cubicBezTo>
                  <a:pt x="9903824" y="1417025"/>
                  <a:pt x="9903883" y="1422694"/>
                  <a:pt x="9903883" y="1428376"/>
                </a:cubicBezTo>
                <a:cubicBezTo>
                  <a:pt x="9903883" y="1432198"/>
                  <a:pt x="9903856" y="1436014"/>
                  <a:pt x="9903290" y="1439816"/>
                </a:cubicBezTo>
                <a:lnTo>
                  <a:pt x="9902791" y="1439783"/>
                </a:lnTo>
                <a:lnTo>
                  <a:pt x="9902765" y="1440278"/>
                </a:lnTo>
                <a:lnTo>
                  <a:pt x="9885647" y="1438652"/>
                </a:lnTo>
                <a:cubicBezTo>
                  <a:pt x="9853272" y="1438125"/>
                  <a:pt x="9821392" y="1435144"/>
                  <a:pt x="9790220" y="1429590"/>
                </a:cubicBezTo>
                <a:cubicBezTo>
                  <a:pt x="9784643" y="1430009"/>
                  <a:pt x="9779314" y="1429061"/>
                  <a:pt x="9774003" y="1428050"/>
                </a:cubicBezTo>
                <a:lnTo>
                  <a:pt x="9773887" y="1426902"/>
                </a:lnTo>
                <a:cubicBezTo>
                  <a:pt x="9415036" y="1367503"/>
                  <a:pt x="9133997" y="1086726"/>
                  <a:pt x="9083722" y="733861"/>
                </a:cubicBezTo>
                <a:cubicBezTo>
                  <a:pt x="9083554" y="733808"/>
                  <a:pt x="9083386" y="733803"/>
                  <a:pt x="9083216" y="733798"/>
                </a:cubicBezTo>
                <a:lnTo>
                  <a:pt x="9082678" y="727122"/>
                </a:lnTo>
                <a:cubicBezTo>
                  <a:pt x="9077619" y="696872"/>
                  <a:pt x="9075168" y="665981"/>
                  <a:pt x="9075211" y="634646"/>
                </a:cubicBezTo>
                <a:cubicBezTo>
                  <a:pt x="9073899" y="629018"/>
                  <a:pt x="9073840" y="623351"/>
                  <a:pt x="9073840" y="617670"/>
                </a:cubicBezTo>
                <a:lnTo>
                  <a:pt x="9074434" y="606230"/>
                </a:lnTo>
                <a:lnTo>
                  <a:pt x="9074932" y="606263"/>
                </a:lnTo>
                <a:close/>
                <a:moveTo>
                  <a:pt x="9052207" y="605769"/>
                </a:moveTo>
                <a:lnTo>
                  <a:pt x="9052233" y="606263"/>
                </a:lnTo>
                <a:lnTo>
                  <a:pt x="9052731" y="606230"/>
                </a:lnTo>
                <a:lnTo>
                  <a:pt x="9053325" y="617670"/>
                </a:lnTo>
                <a:cubicBezTo>
                  <a:pt x="9053325" y="623351"/>
                  <a:pt x="9053266" y="629018"/>
                  <a:pt x="9051954" y="634646"/>
                </a:cubicBezTo>
                <a:cubicBezTo>
                  <a:pt x="9051997" y="665981"/>
                  <a:pt x="9049546" y="696872"/>
                  <a:pt x="9044487" y="727122"/>
                </a:cubicBezTo>
                <a:lnTo>
                  <a:pt x="9043949" y="733798"/>
                </a:lnTo>
                <a:cubicBezTo>
                  <a:pt x="9043779" y="733803"/>
                  <a:pt x="9043611" y="733808"/>
                  <a:pt x="9043443" y="733861"/>
                </a:cubicBezTo>
                <a:cubicBezTo>
                  <a:pt x="8993168" y="1086726"/>
                  <a:pt x="8712129" y="1367503"/>
                  <a:pt x="8353278" y="1426902"/>
                </a:cubicBezTo>
                <a:lnTo>
                  <a:pt x="8353162" y="1428050"/>
                </a:lnTo>
                <a:cubicBezTo>
                  <a:pt x="8347851" y="1429061"/>
                  <a:pt x="8342522" y="1430009"/>
                  <a:pt x="8336945" y="1429590"/>
                </a:cubicBezTo>
                <a:cubicBezTo>
                  <a:pt x="8305773" y="1435144"/>
                  <a:pt x="8273893" y="1438125"/>
                  <a:pt x="8241519" y="1438652"/>
                </a:cubicBezTo>
                <a:lnTo>
                  <a:pt x="8224400" y="1440278"/>
                </a:lnTo>
                <a:lnTo>
                  <a:pt x="8224374" y="1439783"/>
                </a:lnTo>
                <a:lnTo>
                  <a:pt x="8223875" y="1439816"/>
                </a:lnTo>
                <a:cubicBezTo>
                  <a:pt x="8223309" y="1436014"/>
                  <a:pt x="8223282" y="1432198"/>
                  <a:pt x="8223282" y="1428376"/>
                </a:cubicBezTo>
                <a:cubicBezTo>
                  <a:pt x="8223282" y="1422694"/>
                  <a:pt x="8223341" y="1417025"/>
                  <a:pt x="8224653" y="1411395"/>
                </a:cubicBezTo>
                <a:cubicBezTo>
                  <a:pt x="8224611" y="1380067"/>
                  <a:pt x="8227060" y="1349182"/>
                  <a:pt x="8232117" y="1318938"/>
                </a:cubicBezTo>
                <a:lnTo>
                  <a:pt x="8232657" y="1312248"/>
                </a:lnTo>
                <a:cubicBezTo>
                  <a:pt x="8232826" y="1312243"/>
                  <a:pt x="8232995" y="1312238"/>
                  <a:pt x="8233163" y="1312185"/>
                </a:cubicBezTo>
                <a:cubicBezTo>
                  <a:pt x="8283439" y="959319"/>
                  <a:pt x="8564478" y="678542"/>
                  <a:pt x="8923328" y="619144"/>
                </a:cubicBezTo>
                <a:lnTo>
                  <a:pt x="8923445" y="617996"/>
                </a:lnTo>
                <a:cubicBezTo>
                  <a:pt x="8928754" y="616986"/>
                  <a:pt x="8934082" y="616038"/>
                  <a:pt x="8939658" y="616457"/>
                </a:cubicBezTo>
                <a:cubicBezTo>
                  <a:pt x="8970841" y="610900"/>
                  <a:pt x="9002734" y="607919"/>
                  <a:pt x="9035120" y="607392"/>
                </a:cubicBezTo>
                <a:close/>
                <a:moveTo>
                  <a:pt x="7382807" y="605769"/>
                </a:moveTo>
                <a:lnTo>
                  <a:pt x="7399895" y="607392"/>
                </a:lnTo>
                <a:cubicBezTo>
                  <a:pt x="7432280" y="607919"/>
                  <a:pt x="7464173" y="610900"/>
                  <a:pt x="7495356" y="616457"/>
                </a:cubicBezTo>
                <a:cubicBezTo>
                  <a:pt x="7500932" y="616038"/>
                  <a:pt x="7506260" y="616986"/>
                  <a:pt x="7511569" y="617996"/>
                </a:cubicBezTo>
                <a:lnTo>
                  <a:pt x="7511686" y="619144"/>
                </a:lnTo>
                <a:cubicBezTo>
                  <a:pt x="7870536" y="678542"/>
                  <a:pt x="8151575" y="959319"/>
                  <a:pt x="8201852" y="1312185"/>
                </a:cubicBezTo>
                <a:cubicBezTo>
                  <a:pt x="8202019" y="1312238"/>
                  <a:pt x="8202189" y="1312243"/>
                  <a:pt x="8202357" y="1312248"/>
                </a:cubicBezTo>
                <a:lnTo>
                  <a:pt x="8202898" y="1318938"/>
                </a:lnTo>
                <a:cubicBezTo>
                  <a:pt x="8207954" y="1349182"/>
                  <a:pt x="8210404" y="1380067"/>
                  <a:pt x="8210362" y="1411395"/>
                </a:cubicBezTo>
                <a:cubicBezTo>
                  <a:pt x="8211674" y="1417025"/>
                  <a:pt x="8211732" y="1422694"/>
                  <a:pt x="8211732" y="1428376"/>
                </a:cubicBezTo>
                <a:cubicBezTo>
                  <a:pt x="8211732" y="1432198"/>
                  <a:pt x="8211705" y="1436014"/>
                  <a:pt x="8211139" y="1439816"/>
                </a:cubicBezTo>
                <a:lnTo>
                  <a:pt x="8210640" y="1439783"/>
                </a:lnTo>
                <a:lnTo>
                  <a:pt x="8210614" y="1440278"/>
                </a:lnTo>
                <a:lnTo>
                  <a:pt x="8193496" y="1438652"/>
                </a:lnTo>
                <a:cubicBezTo>
                  <a:pt x="8161122" y="1438125"/>
                  <a:pt x="8129241" y="1435144"/>
                  <a:pt x="8098069" y="1429590"/>
                </a:cubicBezTo>
                <a:cubicBezTo>
                  <a:pt x="8092492" y="1430009"/>
                  <a:pt x="8087163" y="1429061"/>
                  <a:pt x="8081853" y="1428050"/>
                </a:cubicBezTo>
                <a:lnTo>
                  <a:pt x="8081737" y="1426902"/>
                </a:lnTo>
                <a:cubicBezTo>
                  <a:pt x="7722885" y="1367503"/>
                  <a:pt x="7441846" y="1086726"/>
                  <a:pt x="7391571" y="733861"/>
                </a:cubicBezTo>
                <a:cubicBezTo>
                  <a:pt x="7391403" y="733808"/>
                  <a:pt x="7391235" y="733803"/>
                  <a:pt x="7391065" y="733798"/>
                </a:cubicBezTo>
                <a:lnTo>
                  <a:pt x="7390527" y="727122"/>
                </a:lnTo>
                <a:cubicBezTo>
                  <a:pt x="7385468" y="696872"/>
                  <a:pt x="7383018" y="665981"/>
                  <a:pt x="7383060" y="634646"/>
                </a:cubicBezTo>
                <a:cubicBezTo>
                  <a:pt x="7381748" y="629018"/>
                  <a:pt x="7381689" y="623351"/>
                  <a:pt x="7381689" y="617670"/>
                </a:cubicBezTo>
                <a:lnTo>
                  <a:pt x="7382283" y="606230"/>
                </a:lnTo>
                <a:lnTo>
                  <a:pt x="7382781" y="606263"/>
                </a:lnTo>
                <a:close/>
                <a:moveTo>
                  <a:pt x="5690656" y="605769"/>
                </a:moveTo>
                <a:lnTo>
                  <a:pt x="5707743" y="607392"/>
                </a:lnTo>
                <a:cubicBezTo>
                  <a:pt x="5740129" y="607919"/>
                  <a:pt x="5772021" y="610900"/>
                  <a:pt x="5803205" y="616457"/>
                </a:cubicBezTo>
                <a:cubicBezTo>
                  <a:pt x="5808781" y="616038"/>
                  <a:pt x="5814109" y="616986"/>
                  <a:pt x="5819417" y="617996"/>
                </a:cubicBezTo>
                <a:lnTo>
                  <a:pt x="5819534" y="619144"/>
                </a:lnTo>
                <a:cubicBezTo>
                  <a:pt x="6178385" y="678542"/>
                  <a:pt x="6459424" y="959319"/>
                  <a:pt x="6509700" y="1312185"/>
                </a:cubicBezTo>
                <a:cubicBezTo>
                  <a:pt x="6509868" y="1312238"/>
                  <a:pt x="6510037" y="1312243"/>
                  <a:pt x="6510206" y="1312248"/>
                </a:cubicBezTo>
                <a:lnTo>
                  <a:pt x="6510746" y="1318938"/>
                </a:lnTo>
                <a:cubicBezTo>
                  <a:pt x="6515803" y="1349182"/>
                  <a:pt x="6518252" y="1380067"/>
                  <a:pt x="6518210" y="1411395"/>
                </a:cubicBezTo>
                <a:cubicBezTo>
                  <a:pt x="6519522" y="1417025"/>
                  <a:pt x="6519581" y="1422694"/>
                  <a:pt x="6519581" y="1428376"/>
                </a:cubicBezTo>
                <a:cubicBezTo>
                  <a:pt x="6519581" y="1432198"/>
                  <a:pt x="6519554" y="1436014"/>
                  <a:pt x="6518988" y="1439816"/>
                </a:cubicBezTo>
                <a:lnTo>
                  <a:pt x="6518489" y="1439783"/>
                </a:lnTo>
                <a:lnTo>
                  <a:pt x="6518463" y="1440278"/>
                </a:lnTo>
                <a:lnTo>
                  <a:pt x="6501344" y="1438652"/>
                </a:lnTo>
                <a:cubicBezTo>
                  <a:pt x="6468970" y="1438125"/>
                  <a:pt x="6437090" y="1435144"/>
                  <a:pt x="6405918" y="1429590"/>
                </a:cubicBezTo>
                <a:cubicBezTo>
                  <a:pt x="6400341" y="1430009"/>
                  <a:pt x="6395012" y="1429061"/>
                  <a:pt x="6389701" y="1428050"/>
                </a:cubicBezTo>
                <a:lnTo>
                  <a:pt x="6389585" y="1426902"/>
                </a:lnTo>
                <a:cubicBezTo>
                  <a:pt x="6030734" y="1367503"/>
                  <a:pt x="5749695" y="1086726"/>
                  <a:pt x="5699419" y="733861"/>
                </a:cubicBezTo>
                <a:cubicBezTo>
                  <a:pt x="5699252" y="733808"/>
                  <a:pt x="5699083" y="733803"/>
                  <a:pt x="5698914" y="733798"/>
                </a:cubicBezTo>
                <a:lnTo>
                  <a:pt x="5698375" y="727122"/>
                </a:lnTo>
                <a:cubicBezTo>
                  <a:pt x="5693317" y="696872"/>
                  <a:pt x="5690866" y="665981"/>
                  <a:pt x="5690908" y="634646"/>
                </a:cubicBezTo>
                <a:cubicBezTo>
                  <a:pt x="5689596" y="629018"/>
                  <a:pt x="5689538" y="623351"/>
                  <a:pt x="5689538" y="617670"/>
                </a:cubicBezTo>
                <a:lnTo>
                  <a:pt x="5690132" y="606230"/>
                </a:lnTo>
                <a:lnTo>
                  <a:pt x="5690630" y="606263"/>
                </a:lnTo>
                <a:close/>
                <a:moveTo>
                  <a:pt x="5667905" y="605769"/>
                </a:moveTo>
                <a:lnTo>
                  <a:pt x="5667931" y="606263"/>
                </a:lnTo>
                <a:lnTo>
                  <a:pt x="5668429" y="606230"/>
                </a:lnTo>
                <a:lnTo>
                  <a:pt x="5669023" y="617670"/>
                </a:lnTo>
                <a:cubicBezTo>
                  <a:pt x="5669023" y="623351"/>
                  <a:pt x="5668964" y="629018"/>
                  <a:pt x="5667652" y="634646"/>
                </a:cubicBezTo>
                <a:cubicBezTo>
                  <a:pt x="5667694" y="665981"/>
                  <a:pt x="5665244" y="696872"/>
                  <a:pt x="5660185" y="727122"/>
                </a:cubicBezTo>
                <a:lnTo>
                  <a:pt x="5659647" y="733798"/>
                </a:lnTo>
                <a:cubicBezTo>
                  <a:pt x="5659477" y="733803"/>
                  <a:pt x="5659309" y="733808"/>
                  <a:pt x="5659141" y="733861"/>
                </a:cubicBezTo>
                <a:cubicBezTo>
                  <a:pt x="5608866" y="1086726"/>
                  <a:pt x="5327827" y="1367503"/>
                  <a:pt x="4968975" y="1426902"/>
                </a:cubicBezTo>
                <a:lnTo>
                  <a:pt x="4968859" y="1428050"/>
                </a:lnTo>
                <a:cubicBezTo>
                  <a:pt x="4963549" y="1429061"/>
                  <a:pt x="4958220" y="1430009"/>
                  <a:pt x="4952643" y="1429590"/>
                </a:cubicBezTo>
                <a:cubicBezTo>
                  <a:pt x="4921471" y="1435144"/>
                  <a:pt x="4889590" y="1438125"/>
                  <a:pt x="4857216" y="1438652"/>
                </a:cubicBezTo>
                <a:lnTo>
                  <a:pt x="4840098" y="1440278"/>
                </a:lnTo>
                <a:lnTo>
                  <a:pt x="4840072" y="1439783"/>
                </a:lnTo>
                <a:lnTo>
                  <a:pt x="4839573" y="1439816"/>
                </a:lnTo>
                <a:cubicBezTo>
                  <a:pt x="4839007" y="1436014"/>
                  <a:pt x="4838980" y="1432198"/>
                  <a:pt x="4838980" y="1428376"/>
                </a:cubicBezTo>
                <a:cubicBezTo>
                  <a:pt x="4838980" y="1422694"/>
                  <a:pt x="4839038" y="1417025"/>
                  <a:pt x="4840350" y="1411395"/>
                </a:cubicBezTo>
                <a:cubicBezTo>
                  <a:pt x="4840308" y="1380067"/>
                  <a:pt x="4842758" y="1349182"/>
                  <a:pt x="4847814" y="1318938"/>
                </a:cubicBezTo>
                <a:lnTo>
                  <a:pt x="4848355" y="1312248"/>
                </a:lnTo>
                <a:cubicBezTo>
                  <a:pt x="4848523" y="1312243"/>
                  <a:pt x="4848693" y="1312238"/>
                  <a:pt x="4848860" y="1312185"/>
                </a:cubicBezTo>
                <a:cubicBezTo>
                  <a:pt x="4899137" y="959319"/>
                  <a:pt x="5180176" y="678542"/>
                  <a:pt x="5539026" y="619144"/>
                </a:cubicBezTo>
                <a:lnTo>
                  <a:pt x="5539143" y="617996"/>
                </a:lnTo>
                <a:cubicBezTo>
                  <a:pt x="5544452" y="616986"/>
                  <a:pt x="5549780" y="616038"/>
                  <a:pt x="5555356" y="616457"/>
                </a:cubicBezTo>
                <a:cubicBezTo>
                  <a:pt x="5586539" y="610900"/>
                  <a:pt x="5618432" y="607919"/>
                  <a:pt x="5650817" y="607392"/>
                </a:cubicBezTo>
                <a:close/>
                <a:moveTo>
                  <a:pt x="3998505" y="605769"/>
                </a:moveTo>
                <a:lnTo>
                  <a:pt x="4015592" y="607392"/>
                </a:lnTo>
                <a:cubicBezTo>
                  <a:pt x="4047978" y="607919"/>
                  <a:pt x="4079870" y="610900"/>
                  <a:pt x="4111054" y="616457"/>
                </a:cubicBezTo>
                <a:cubicBezTo>
                  <a:pt x="4116630" y="616038"/>
                  <a:pt x="4121958" y="616986"/>
                  <a:pt x="4127266" y="617996"/>
                </a:cubicBezTo>
                <a:lnTo>
                  <a:pt x="4127384" y="619144"/>
                </a:lnTo>
                <a:cubicBezTo>
                  <a:pt x="4486234" y="678542"/>
                  <a:pt x="4767273" y="959319"/>
                  <a:pt x="4817549" y="1312185"/>
                </a:cubicBezTo>
                <a:cubicBezTo>
                  <a:pt x="4817717" y="1312238"/>
                  <a:pt x="4817886" y="1312243"/>
                  <a:pt x="4818055" y="1312248"/>
                </a:cubicBezTo>
                <a:lnTo>
                  <a:pt x="4818595" y="1318938"/>
                </a:lnTo>
                <a:cubicBezTo>
                  <a:pt x="4823652" y="1349182"/>
                  <a:pt x="4826101" y="1380067"/>
                  <a:pt x="4826059" y="1411395"/>
                </a:cubicBezTo>
                <a:cubicBezTo>
                  <a:pt x="4827371" y="1417025"/>
                  <a:pt x="4827430" y="1422694"/>
                  <a:pt x="4827430" y="1428376"/>
                </a:cubicBezTo>
                <a:cubicBezTo>
                  <a:pt x="4827430" y="1432198"/>
                  <a:pt x="4827403" y="1436014"/>
                  <a:pt x="4826837" y="1439816"/>
                </a:cubicBezTo>
                <a:lnTo>
                  <a:pt x="4826338" y="1439783"/>
                </a:lnTo>
                <a:lnTo>
                  <a:pt x="4826312" y="1440278"/>
                </a:lnTo>
                <a:lnTo>
                  <a:pt x="4809193" y="1438652"/>
                </a:lnTo>
                <a:cubicBezTo>
                  <a:pt x="4776819" y="1438125"/>
                  <a:pt x="4744939" y="1435144"/>
                  <a:pt x="4713767" y="1429590"/>
                </a:cubicBezTo>
                <a:cubicBezTo>
                  <a:pt x="4708190" y="1430009"/>
                  <a:pt x="4702861" y="1429061"/>
                  <a:pt x="4697550" y="1428050"/>
                </a:cubicBezTo>
                <a:lnTo>
                  <a:pt x="4697434" y="1426902"/>
                </a:lnTo>
                <a:cubicBezTo>
                  <a:pt x="4338583" y="1367503"/>
                  <a:pt x="4057544" y="1086726"/>
                  <a:pt x="4007268" y="733861"/>
                </a:cubicBezTo>
                <a:cubicBezTo>
                  <a:pt x="4007101" y="733808"/>
                  <a:pt x="4006932" y="733803"/>
                  <a:pt x="4006763" y="733798"/>
                </a:cubicBezTo>
                <a:lnTo>
                  <a:pt x="4006225" y="727122"/>
                </a:lnTo>
                <a:cubicBezTo>
                  <a:pt x="4001166" y="696872"/>
                  <a:pt x="3998715" y="665981"/>
                  <a:pt x="3998757" y="634646"/>
                </a:cubicBezTo>
                <a:cubicBezTo>
                  <a:pt x="3997445" y="629018"/>
                  <a:pt x="3997387" y="623351"/>
                  <a:pt x="3997387" y="617670"/>
                </a:cubicBezTo>
                <a:lnTo>
                  <a:pt x="3997981" y="606230"/>
                </a:lnTo>
                <a:lnTo>
                  <a:pt x="3998479" y="606263"/>
                </a:lnTo>
                <a:close/>
                <a:moveTo>
                  <a:pt x="3975754" y="605769"/>
                </a:moveTo>
                <a:lnTo>
                  <a:pt x="3975780" y="606263"/>
                </a:lnTo>
                <a:lnTo>
                  <a:pt x="3976278" y="606230"/>
                </a:lnTo>
                <a:lnTo>
                  <a:pt x="3976872" y="617670"/>
                </a:lnTo>
                <a:cubicBezTo>
                  <a:pt x="3976872" y="623351"/>
                  <a:pt x="3976813" y="629018"/>
                  <a:pt x="3975501" y="634646"/>
                </a:cubicBezTo>
                <a:cubicBezTo>
                  <a:pt x="3975543" y="665981"/>
                  <a:pt x="3973093" y="696872"/>
                  <a:pt x="3968034" y="727122"/>
                </a:cubicBezTo>
                <a:lnTo>
                  <a:pt x="3967496" y="733798"/>
                </a:lnTo>
                <a:cubicBezTo>
                  <a:pt x="3967326" y="733803"/>
                  <a:pt x="3967158" y="733808"/>
                  <a:pt x="3966990" y="733861"/>
                </a:cubicBezTo>
                <a:cubicBezTo>
                  <a:pt x="3916715" y="1086726"/>
                  <a:pt x="3635676" y="1367503"/>
                  <a:pt x="3276825" y="1426902"/>
                </a:cubicBezTo>
                <a:lnTo>
                  <a:pt x="3276708" y="1428050"/>
                </a:lnTo>
                <a:cubicBezTo>
                  <a:pt x="3271398" y="1429061"/>
                  <a:pt x="3266069" y="1430009"/>
                  <a:pt x="3260492" y="1429590"/>
                </a:cubicBezTo>
                <a:cubicBezTo>
                  <a:pt x="3229320" y="1435144"/>
                  <a:pt x="3197440" y="1438125"/>
                  <a:pt x="3165065" y="1438652"/>
                </a:cubicBezTo>
                <a:lnTo>
                  <a:pt x="3147947" y="1440278"/>
                </a:lnTo>
                <a:lnTo>
                  <a:pt x="3147921" y="1439783"/>
                </a:lnTo>
                <a:lnTo>
                  <a:pt x="3147422" y="1439816"/>
                </a:lnTo>
                <a:cubicBezTo>
                  <a:pt x="3146856" y="1436014"/>
                  <a:pt x="3146829" y="1432198"/>
                  <a:pt x="3146829" y="1428376"/>
                </a:cubicBezTo>
                <a:cubicBezTo>
                  <a:pt x="3146829" y="1422694"/>
                  <a:pt x="3146887" y="1417025"/>
                  <a:pt x="3148199" y="1411395"/>
                </a:cubicBezTo>
                <a:cubicBezTo>
                  <a:pt x="3148157" y="1380067"/>
                  <a:pt x="3150607" y="1349182"/>
                  <a:pt x="3155663" y="1318938"/>
                </a:cubicBezTo>
                <a:lnTo>
                  <a:pt x="3156204" y="1312248"/>
                </a:lnTo>
                <a:cubicBezTo>
                  <a:pt x="3156372" y="1312243"/>
                  <a:pt x="3156542" y="1312238"/>
                  <a:pt x="3156709" y="1312185"/>
                </a:cubicBezTo>
                <a:cubicBezTo>
                  <a:pt x="3206986" y="959319"/>
                  <a:pt x="3488025" y="678542"/>
                  <a:pt x="3846875" y="619144"/>
                </a:cubicBezTo>
                <a:lnTo>
                  <a:pt x="3846992" y="617996"/>
                </a:lnTo>
                <a:cubicBezTo>
                  <a:pt x="3852301" y="616986"/>
                  <a:pt x="3857629" y="616038"/>
                  <a:pt x="3863205" y="616457"/>
                </a:cubicBezTo>
                <a:cubicBezTo>
                  <a:pt x="3894388" y="610900"/>
                  <a:pt x="3926281" y="607919"/>
                  <a:pt x="3958666" y="607392"/>
                </a:cubicBezTo>
                <a:close/>
                <a:moveTo>
                  <a:pt x="2306354" y="605769"/>
                </a:moveTo>
                <a:lnTo>
                  <a:pt x="2323441" y="607392"/>
                </a:lnTo>
                <a:cubicBezTo>
                  <a:pt x="2355827" y="607919"/>
                  <a:pt x="2387719" y="610900"/>
                  <a:pt x="2418903" y="616457"/>
                </a:cubicBezTo>
                <a:cubicBezTo>
                  <a:pt x="2424479" y="616038"/>
                  <a:pt x="2429807" y="616986"/>
                  <a:pt x="2435115" y="617996"/>
                </a:cubicBezTo>
                <a:lnTo>
                  <a:pt x="2435233" y="619144"/>
                </a:lnTo>
                <a:cubicBezTo>
                  <a:pt x="2794083" y="678542"/>
                  <a:pt x="3075122" y="959319"/>
                  <a:pt x="3125398" y="1312185"/>
                </a:cubicBezTo>
                <a:cubicBezTo>
                  <a:pt x="3125566" y="1312238"/>
                  <a:pt x="3125735" y="1312243"/>
                  <a:pt x="3125904" y="1312248"/>
                </a:cubicBezTo>
                <a:lnTo>
                  <a:pt x="3126444" y="1318938"/>
                </a:lnTo>
                <a:cubicBezTo>
                  <a:pt x="3131501" y="1349182"/>
                  <a:pt x="3133950" y="1380067"/>
                  <a:pt x="3133908" y="1411395"/>
                </a:cubicBezTo>
                <a:cubicBezTo>
                  <a:pt x="3135220" y="1417025"/>
                  <a:pt x="3135279" y="1422694"/>
                  <a:pt x="3135279" y="1428376"/>
                </a:cubicBezTo>
                <a:cubicBezTo>
                  <a:pt x="3135279" y="1432198"/>
                  <a:pt x="3135252" y="1436014"/>
                  <a:pt x="3134686" y="1439816"/>
                </a:cubicBezTo>
                <a:lnTo>
                  <a:pt x="3134187" y="1439783"/>
                </a:lnTo>
                <a:lnTo>
                  <a:pt x="3134161" y="1440278"/>
                </a:lnTo>
                <a:lnTo>
                  <a:pt x="3117042" y="1438652"/>
                </a:lnTo>
                <a:cubicBezTo>
                  <a:pt x="3084668" y="1438125"/>
                  <a:pt x="3052788" y="1435144"/>
                  <a:pt x="3021616" y="1429590"/>
                </a:cubicBezTo>
                <a:cubicBezTo>
                  <a:pt x="3016039" y="1430009"/>
                  <a:pt x="3010710" y="1429061"/>
                  <a:pt x="3005399" y="1428050"/>
                </a:cubicBezTo>
                <a:lnTo>
                  <a:pt x="3005283" y="1426902"/>
                </a:lnTo>
                <a:cubicBezTo>
                  <a:pt x="2646432" y="1367503"/>
                  <a:pt x="2365393" y="1086726"/>
                  <a:pt x="2315117" y="733861"/>
                </a:cubicBezTo>
                <a:cubicBezTo>
                  <a:pt x="2314950" y="733808"/>
                  <a:pt x="2314781" y="733803"/>
                  <a:pt x="2314612" y="733798"/>
                </a:cubicBezTo>
                <a:lnTo>
                  <a:pt x="2314074" y="727122"/>
                </a:lnTo>
                <a:cubicBezTo>
                  <a:pt x="2309015" y="696872"/>
                  <a:pt x="2306564" y="665981"/>
                  <a:pt x="2306606" y="634646"/>
                </a:cubicBezTo>
                <a:cubicBezTo>
                  <a:pt x="2305294" y="629018"/>
                  <a:pt x="2305236" y="623351"/>
                  <a:pt x="2305236" y="617670"/>
                </a:cubicBezTo>
                <a:lnTo>
                  <a:pt x="2305830" y="606230"/>
                </a:lnTo>
                <a:lnTo>
                  <a:pt x="2306328" y="606263"/>
                </a:lnTo>
                <a:close/>
                <a:moveTo>
                  <a:pt x="2283603" y="605769"/>
                </a:moveTo>
                <a:lnTo>
                  <a:pt x="2283629" y="606263"/>
                </a:lnTo>
                <a:lnTo>
                  <a:pt x="2284127" y="606230"/>
                </a:lnTo>
                <a:lnTo>
                  <a:pt x="2284721" y="617670"/>
                </a:lnTo>
                <a:cubicBezTo>
                  <a:pt x="2284721" y="623351"/>
                  <a:pt x="2284662" y="629018"/>
                  <a:pt x="2283350" y="634646"/>
                </a:cubicBezTo>
                <a:cubicBezTo>
                  <a:pt x="2283392" y="665981"/>
                  <a:pt x="2280942" y="696872"/>
                  <a:pt x="2275883" y="727122"/>
                </a:cubicBezTo>
                <a:lnTo>
                  <a:pt x="2275345" y="733798"/>
                </a:lnTo>
                <a:cubicBezTo>
                  <a:pt x="2275175" y="733803"/>
                  <a:pt x="2275007" y="733808"/>
                  <a:pt x="2274839" y="733861"/>
                </a:cubicBezTo>
                <a:cubicBezTo>
                  <a:pt x="2224564" y="1086726"/>
                  <a:pt x="1943525" y="1367503"/>
                  <a:pt x="1584673" y="1426902"/>
                </a:cubicBezTo>
                <a:lnTo>
                  <a:pt x="1584557" y="1428050"/>
                </a:lnTo>
                <a:cubicBezTo>
                  <a:pt x="1579247" y="1429061"/>
                  <a:pt x="1573918" y="1430009"/>
                  <a:pt x="1568341" y="1429590"/>
                </a:cubicBezTo>
                <a:cubicBezTo>
                  <a:pt x="1537169" y="1435144"/>
                  <a:pt x="1505289" y="1438125"/>
                  <a:pt x="1472914" y="1438652"/>
                </a:cubicBezTo>
                <a:lnTo>
                  <a:pt x="1455796" y="1440278"/>
                </a:lnTo>
                <a:lnTo>
                  <a:pt x="1455770" y="1439783"/>
                </a:lnTo>
                <a:lnTo>
                  <a:pt x="1455271" y="1439816"/>
                </a:lnTo>
                <a:cubicBezTo>
                  <a:pt x="1454705" y="1436014"/>
                  <a:pt x="1454678" y="1432198"/>
                  <a:pt x="1454678" y="1428376"/>
                </a:cubicBezTo>
                <a:cubicBezTo>
                  <a:pt x="1454678" y="1422694"/>
                  <a:pt x="1454736" y="1417025"/>
                  <a:pt x="1456048" y="1411395"/>
                </a:cubicBezTo>
                <a:cubicBezTo>
                  <a:pt x="1456006" y="1380067"/>
                  <a:pt x="1458456" y="1349182"/>
                  <a:pt x="1463513" y="1318938"/>
                </a:cubicBezTo>
                <a:lnTo>
                  <a:pt x="1464053" y="1312248"/>
                </a:lnTo>
                <a:cubicBezTo>
                  <a:pt x="1464221" y="1312243"/>
                  <a:pt x="1464391" y="1312238"/>
                  <a:pt x="1464558" y="1312185"/>
                </a:cubicBezTo>
                <a:cubicBezTo>
                  <a:pt x="1514835" y="959319"/>
                  <a:pt x="1795874" y="678542"/>
                  <a:pt x="2154724" y="619144"/>
                </a:cubicBezTo>
                <a:lnTo>
                  <a:pt x="2154841" y="617996"/>
                </a:lnTo>
                <a:cubicBezTo>
                  <a:pt x="2160150" y="616986"/>
                  <a:pt x="2165478" y="616038"/>
                  <a:pt x="2171054" y="616457"/>
                </a:cubicBezTo>
                <a:cubicBezTo>
                  <a:pt x="2202237" y="610900"/>
                  <a:pt x="2234130" y="607919"/>
                  <a:pt x="2266515" y="607392"/>
                </a:cubicBezTo>
                <a:close/>
                <a:moveTo>
                  <a:pt x="614203" y="605769"/>
                </a:moveTo>
                <a:lnTo>
                  <a:pt x="631290" y="607392"/>
                </a:lnTo>
                <a:cubicBezTo>
                  <a:pt x="663676" y="607919"/>
                  <a:pt x="695568" y="610900"/>
                  <a:pt x="726752" y="616457"/>
                </a:cubicBezTo>
                <a:cubicBezTo>
                  <a:pt x="732328" y="616038"/>
                  <a:pt x="737656" y="616986"/>
                  <a:pt x="742964" y="617996"/>
                </a:cubicBezTo>
                <a:lnTo>
                  <a:pt x="743081" y="619144"/>
                </a:lnTo>
                <a:cubicBezTo>
                  <a:pt x="1101932" y="678542"/>
                  <a:pt x="1382971" y="959319"/>
                  <a:pt x="1433247" y="1312185"/>
                </a:cubicBezTo>
                <a:cubicBezTo>
                  <a:pt x="1433415" y="1312238"/>
                  <a:pt x="1433584" y="1312243"/>
                  <a:pt x="1433753" y="1312248"/>
                </a:cubicBezTo>
                <a:lnTo>
                  <a:pt x="1434293" y="1318938"/>
                </a:lnTo>
                <a:cubicBezTo>
                  <a:pt x="1439350" y="1349182"/>
                  <a:pt x="1441799" y="1380067"/>
                  <a:pt x="1441757" y="1411395"/>
                </a:cubicBezTo>
                <a:cubicBezTo>
                  <a:pt x="1443069" y="1417025"/>
                  <a:pt x="1443128" y="1422694"/>
                  <a:pt x="1443128" y="1428376"/>
                </a:cubicBezTo>
                <a:cubicBezTo>
                  <a:pt x="1443128" y="1432198"/>
                  <a:pt x="1443101" y="1436014"/>
                  <a:pt x="1442535" y="1439816"/>
                </a:cubicBezTo>
                <a:lnTo>
                  <a:pt x="1442036" y="1439783"/>
                </a:lnTo>
                <a:lnTo>
                  <a:pt x="1442010" y="1440278"/>
                </a:lnTo>
                <a:lnTo>
                  <a:pt x="1424891" y="1438652"/>
                </a:lnTo>
                <a:cubicBezTo>
                  <a:pt x="1392517" y="1438125"/>
                  <a:pt x="1360637" y="1435144"/>
                  <a:pt x="1329465" y="1429590"/>
                </a:cubicBezTo>
                <a:cubicBezTo>
                  <a:pt x="1323888" y="1430009"/>
                  <a:pt x="1318559" y="1429061"/>
                  <a:pt x="1313248" y="1428050"/>
                </a:cubicBezTo>
                <a:lnTo>
                  <a:pt x="1313132" y="1426902"/>
                </a:lnTo>
                <a:cubicBezTo>
                  <a:pt x="954281" y="1367503"/>
                  <a:pt x="673242" y="1086726"/>
                  <a:pt x="622966" y="733861"/>
                </a:cubicBezTo>
                <a:cubicBezTo>
                  <a:pt x="622799" y="733808"/>
                  <a:pt x="622630" y="733803"/>
                  <a:pt x="622461" y="733798"/>
                </a:cubicBezTo>
                <a:lnTo>
                  <a:pt x="621923" y="727122"/>
                </a:lnTo>
                <a:cubicBezTo>
                  <a:pt x="616864" y="696872"/>
                  <a:pt x="614413" y="665981"/>
                  <a:pt x="614455" y="634646"/>
                </a:cubicBezTo>
                <a:cubicBezTo>
                  <a:pt x="613143" y="629018"/>
                  <a:pt x="613085" y="623351"/>
                  <a:pt x="613085" y="617670"/>
                </a:cubicBezTo>
                <a:lnTo>
                  <a:pt x="613679" y="606230"/>
                </a:lnTo>
                <a:lnTo>
                  <a:pt x="614177" y="606263"/>
                </a:lnTo>
                <a:close/>
                <a:moveTo>
                  <a:pt x="7360056" y="605769"/>
                </a:moveTo>
                <a:lnTo>
                  <a:pt x="7360082" y="606263"/>
                </a:lnTo>
                <a:lnTo>
                  <a:pt x="7360580" y="606230"/>
                </a:lnTo>
                <a:lnTo>
                  <a:pt x="7361174" y="617670"/>
                </a:lnTo>
                <a:cubicBezTo>
                  <a:pt x="7361174" y="623351"/>
                  <a:pt x="7361116" y="629018"/>
                  <a:pt x="7359804" y="634646"/>
                </a:cubicBezTo>
                <a:cubicBezTo>
                  <a:pt x="7359846" y="665981"/>
                  <a:pt x="7357395" y="696872"/>
                  <a:pt x="7352337" y="727122"/>
                </a:cubicBezTo>
                <a:lnTo>
                  <a:pt x="7351798" y="733798"/>
                </a:lnTo>
                <a:cubicBezTo>
                  <a:pt x="7351629" y="733803"/>
                  <a:pt x="7351460" y="733808"/>
                  <a:pt x="7351293" y="733861"/>
                </a:cubicBezTo>
                <a:cubicBezTo>
                  <a:pt x="7301017" y="1086726"/>
                  <a:pt x="7019978" y="1367503"/>
                  <a:pt x="6661127" y="1426902"/>
                </a:cubicBezTo>
                <a:lnTo>
                  <a:pt x="6661011" y="1428050"/>
                </a:lnTo>
                <a:cubicBezTo>
                  <a:pt x="6655700" y="1429061"/>
                  <a:pt x="6650371" y="1430009"/>
                  <a:pt x="6644794" y="1429590"/>
                </a:cubicBezTo>
                <a:cubicBezTo>
                  <a:pt x="6613622" y="1435144"/>
                  <a:pt x="6581742" y="1438125"/>
                  <a:pt x="6549368" y="1438652"/>
                </a:cubicBezTo>
                <a:lnTo>
                  <a:pt x="6532249" y="1440278"/>
                </a:lnTo>
                <a:lnTo>
                  <a:pt x="6532223" y="1439783"/>
                </a:lnTo>
                <a:lnTo>
                  <a:pt x="6531724" y="1439816"/>
                </a:lnTo>
                <a:cubicBezTo>
                  <a:pt x="6531158" y="1436014"/>
                  <a:pt x="6531131" y="1432198"/>
                  <a:pt x="6531131" y="1428376"/>
                </a:cubicBezTo>
                <a:cubicBezTo>
                  <a:pt x="6531131" y="1422694"/>
                  <a:pt x="6531190" y="1417025"/>
                  <a:pt x="6532502" y="1411395"/>
                </a:cubicBezTo>
                <a:cubicBezTo>
                  <a:pt x="6532460" y="1380067"/>
                  <a:pt x="6534909" y="1349182"/>
                  <a:pt x="6539966" y="1318938"/>
                </a:cubicBezTo>
                <a:lnTo>
                  <a:pt x="6540506" y="1312248"/>
                </a:lnTo>
                <a:cubicBezTo>
                  <a:pt x="6540675" y="1312243"/>
                  <a:pt x="6540844" y="1312238"/>
                  <a:pt x="6541012" y="1312185"/>
                </a:cubicBezTo>
                <a:cubicBezTo>
                  <a:pt x="6591288" y="959319"/>
                  <a:pt x="6872327" y="678542"/>
                  <a:pt x="7231178" y="619144"/>
                </a:cubicBezTo>
                <a:lnTo>
                  <a:pt x="7231295" y="617996"/>
                </a:lnTo>
                <a:cubicBezTo>
                  <a:pt x="7236603" y="616986"/>
                  <a:pt x="7241931" y="616038"/>
                  <a:pt x="7247507" y="616457"/>
                </a:cubicBezTo>
                <a:cubicBezTo>
                  <a:pt x="7278691" y="610900"/>
                  <a:pt x="7310583" y="607919"/>
                  <a:pt x="7342969" y="607392"/>
                </a:cubicBezTo>
                <a:close/>
                <a:moveTo>
                  <a:pt x="591452" y="605769"/>
                </a:moveTo>
                <a:lnTo>
                  <a:pt x="591478" y="606263"/>
                </a:lnTo>
                <a:lnTo>
                  <a:pt x="591976" y="606230"/>
                </a:lnTo>
                <a:lnTo>
                  <a:pt x="592570" y="617670"/>
                </a:lnTo>
                <a:cubicBezTo>
                  <a:pt x="592570" y="623351"/>
                  <a:pt x="592511" y="629018"/>
                  <a:pt x="591199" y="634646"/>
                </a:cubicBezTo>
                <a:cubicBezTo>
                  <a:pt x="591242" y="665981"/>
                  <a:pt x="588791" y="696872"/>
                  <a:pt x="583732" y="727122"/>
                </a:cubicBezTo>
                <a:lnTo>
                  <a:pt x="583194" y="733798"/>
                </a:lnTo>
                <a:cubicBezTo>
                  <a:pt x="583024" y="733803"/>
                  <a:pt x="582856" y="733808"/>
                  <a:pt x="582689" y="733861"/>
                </a:cubicBezTo>
                <a:cubicBezTo>
                  <a:pt x="537576" y="1050490"/>
                  <a:pt x="306662" y="1309076"/>
                  <a:pt x="0" y="1400276"/>
                </a:cubicBezTo>
                <a:lnTo>
                  <a:pt x="0" y="1267938"/>
                </a:lnTo>
                <a:cubicBezTo>
                  <a:pt x="229298" y="1185101"/>
                  <a:pt x="402181" y="989705"/>
                  <a:pt x="449203" y="750600"/>
                </a:cubicBezTo>
                <a:cubicBezTo>
                  <a:pt x="258971" y="791484"/>
                  <a:pt x="97576" y="906749"/>
                  <a:pt x="0" y="1064489"/>
                </a:cubicBezTo>
                <a:lnTo>
                  <a:pt x="0" y="857695"/>
                </a:lnTo>
                <a:cubicBezTo>
                  <a:pt x="121484" y="734788"/>
                  <a:pt x="282199" y="649000"/>
                  <a:pt x="462573" y="619144"/>
                </a:cubicBezTo>
                <a:lnTo>
                  <a:pt x="462690" y="617996"/>
                </a:lnTo>
                <a:cubicBezTo>
                  <a:pt x="467999" y="616986"/>
                  <a:pt x="473327" y="616038"/>
                  <a:pt x="478903" y="616457"/>
                </a:cubicBezTo>
                <a:cubicBezTo>
                  <a:pt x="510086" y="610900"/>
                  <a:pt x="541979" y="607919"/>
                  <a:pt x="574365" y="607392"/>
                </a:cubicBezTo>
                <a:close/>
                <a:moveTo>
                  <a:pt x="11969013" y="0"/>
                </a:moveTo>
                <a:lnTo>
                  <a:pt x="12180097" y="0"/>
                </a:lnTo>
                <a:cubicBezTo>
                  <a:pt x="12184579" y="2797"/>
                  <a:pt x="12188307" y="6390"/>
                  <a:pt x="12192000" y="10016"/>
                </a:cubicBezTo>
                <a:lnTo>
                  <a:pt x="12192000" y="210008"/>
                </a:lnTo>
                <a:cubicBezTo>
                  <a:pt x="12135666" y="124006"/>
                  <a:pt x="12059786" y="51396"/>
                  <a:pt x="11969013" y="0"/>
                </a:cubicBezTo>
                <a:close/>
                <a:moveTo>
                  <a:pt x="11640695" y="0"/>
                </a:moveTo>
                <a:lnTo>
                  <a:pt x="11775234" y="0"/>
                </a:lnTo>
                <a:cubicBezTo>
                  <a:pt x="11842228" y="193636"/>
                  <a:pt x="11995970" y="348667"/>
                  <a:pt x="12192000" y="421829"/>
                </a:cubicBezTo>
                <a:lnTo>
                  <a:pt x="12192000" y="553832"/>
                </a:lnTo>
                <a:cubicBezTo>
                  <a:pt x="11924422" y="471599"/>
                  <a:pt x="11715712" y="262771"/>
                  <a:pt x="11640695" y="0"/>
                </a:cubicBezTo>
                <a:close/>
                <a:moveTo>
                  <a:pt x="11023379" y="0"/>
                </a:moveTo>
                <a:lnTo>
                  <a:pt x="11232088" y="0"/>
                </a:lnTo>
                <a:cubicBezTo>
                  <a:pt x="11066618" y="98005"/>
                  <a:pt x="10947209" y="260867"/>
                  <a:pt x="10909358" y="451830"/>
                </a:cubicBezTo>
                <a:cubicBezTo>
                  <a:pt x="11153410" y="399791"/>
                  <a:pt x="11350000" y="226290"/>
                  <a:pt x="11427896" y="0"/>
                </a:cubicBezTo>
                <a:lnTo>
                  <a:pt x="11561912" y="0"/>
                </a:lnTo>
                <a:cubicBezTo>
                  <a:pt x="11477134" y="299826"/>
                  <a:pt x="11217862" y="529393"/>
                  <a:pt x="10895987" y="582253"/>
                </a:cubicBezTo>
                <a:lnTo>
                  <a:pt x="10895871" y="583392"/>
                </a:lnTo>
                <a:cubicBezTo>
                  <a:pt x="10890560" y="584395"/>
                  <a:pt x="10885231" y="585336"/>
                  <a:pt x="10879654" y="584920"/>
                </a:cubicBezTo>
                <a:cubicBezTo>
                  <a:pt x="10848482" y="590430"/>
                  <a:pt x="10816602" y="593388"/>
                  <a:pt x="10784227" y="593911"/>
                </a:cubicBezTo>
                <a:lnTo>
                  <a:pt x="10767109" y="595524"/>
                </a:lnTo>
                <a:lnTo>
                  <a:pt x="10767083" y="595033"/>
                </a:lnTo>
                <a:lnTo>
                  <a:pt x="10766584" y="595066"/>
                </a:lnTo>
                <a:cubicBezTo>
                  <a:pt x="10766018" y="591293"/>
                  <a:pt x="10765991" y="587507"/>
                  <a:pt x="10765991" y="583715"/>
                </a:cubicBezTo>
                <a:cubicBezTo>
                  <a:pt x="10765991" y="578078"/>
                  <a:pt x="10766050" y="572454"/>
                  <a:pt x="10767362" y="566868"/>
                </a:cubicBezTo>
                <a:cubicBezTo>
                  <a:pt x="10767319" y="535786"/>
                  <a:pt x="10769769" y="505143"/>
                  <a:pt x="10774826" y="475137"/>
                </a:cubicBezTo>
                <a:lnTo>
                  <a:pt x="10775366" y="468500"/>
                </a:lnTo>
                <a:cubicBezTo>
                  <a:pt x="10775535" y="468495"/>
                  <a:pt x="10775704" y="468490"/>
                  <a:pt x="10775872" y="468437"/>
                </a:cubicBezTo>
                <a:cubicBezTo>
                  <a:pt x="10802174" y="285283"/>
                  <a:pt x="10891635" y="121704"/>
                  <a:pt x="11023379" y="0"/>
                </a:cubicBezTo>
                <a:close/>
                <a:moveTo>
                  <a:pt x="9949555" y="0"/>
                </a:moveTo>
                <a:lnTo>
                  <a:pt x="10083571" y="0"/>
                </a:lnTo>
                <a:cubicBezTo>
                  <a:pt x="10161467" y="226290"/>
                  <a:pt x="10358057" y="399791"/>
                  <a:pt x="10602109" y="451830"/>
                </a:cubicBezTo>
                <a:cubicBezTo>
                  <a:pt x="10564258" y="260867"/>
                  <a:pt x="10444849" y="98005"/>
                  <a:pt x="10279379" y="0"/>
                </a:cubicBezTo>
                <a:lnTo>
                  <a:pt x="10488089" y="0"/>
                </a:lnTo>
                <a:cubicBezTo>
                  <a:pt x="10619833" y="121704"/>
                  <a:pt x="10709293" y="285283"/>
                  <a:pt x="10735596" y="468437"/>
                </a:cubicBezTo>
                <a:cubicBezTo>
                  <a:pt x="10735763" y="468490"/>
                  <a:pt x="10735932" y="468495"/>
                  <a:pt x="10736101" y="468500"/>
                </a:cubicBezTo>
                <a:lnTo>
                  <a:pt x="10736641" y="475137"/>
                </a:lnTo>
                <a:cubicBezTo>
                  <a:pt x="10741698" y="505143"/>
                  <a:pt x="10744148" y="535786"/>
                  <a:pt x="10744105" y="566868"/>
                </a:cubicBezTo>
                <a:cubicBezTo>
                  <a:pt x="10745417" y="572454"/>
                  <a:pt x="10745476" y="578078"/>
                  <a:pt x="10745476" y="583715"/>
                </a:cubicBezTo>
                <a:cubicBezTo>
                  <a:pt x="10745476" y="587507"/>
                  <a:pt x="10745449" y="591293"/>
                  <a:pt x="10744883" y="595066"/>
                </a:cubicBezTo>
                <a:lnTo>
                  <a:pt x="10744384" y="595033"/>
                </a:lnTo>
                <a:lnTo>
                  <a:pt x="10744358" y="595524"/>
                </a:lnTo>
                <a:lnTo>
                  <a:pt x="10727240" y="593911"/>
                </a:lnTo>
                <a:cubicBezTo>
                  <a:pt x="10694865" y="593388"/>
                  <a:pt x="10662985" y="590430"/>
                  <a:pt x="10631813" y="584920"/>
                </a:cubicBezTo>
                <a:cubicBezTo>
                  <a:pt x="10626236" y="585336"/>
                  <a:pt x="10620907" y="584395"/>
                  <a:pt x="10615596" y="583392"/>
                </a:cubicBezTo>
                <a:lnTo>
                  <a:pt x="10615480" y="582253"/>
                </a:lnTo>
                <a:cubicBezTo>
                  <a:pt x="10293605" y="529393"/>
                  <a:pt x="10034333" y="299826"/>
                  <a:pt x="9949555" y="0"/>
                </a:cubicBezTo>
                <a:close/>
                <a:moveTo>
                  <a:pt x="9331225" y="0"/>
                </a:moveTo>
                <a:lnTo>
                  <a:pt x="9539935" y="0"/>
                </a:lnTo>
                <a:cubicBezTo>
                  <a:pt x="9374465" y="98005"/>
                  <a:pt x="9255056" y="260867"/>
                  <a:pt x="9217205" y="451830"/>
                </a:cubicBezTo>
                <a:cubicBezTo>
                  <a:pt x="9461257" y="399791"/>
                  <a:pt x="9657847" y="226290"/>
                  <a:pt x="9735743" y="0"/>
                </a:cubicBezTo>
                <a:lnTo>
                  <a:pt x="9869759" y="0"/>
                </a:lnTo>
                <a:cubicBezTo>
                  <a:pt x="9784981" y="299826"/>
                  <a:pt x="9525709" y="529393"/>
                  <a:pt x="9203834" y="582253"/>
                </a:cubicBezTo>
                <a:lnTo>
                  <a:pt x="9203718" y="583392"/>
                </a:lnTo>
                <a:cubicBezTo>
                  <a:pt x="9198407" y="584395"/>
                  <a:pt x="9193078" y="585336"/>
                  <a:pt x="9187501" y="584920"/>
                </a:cubicBezTo>
                <a:cubicBezTo>
                  <a:pt x="9156329" y="590430"/>
                  <a:pt x="9124449" y="593388"/>
                  <a:pt x="9092074" y="593911"/>
                </a:cubicBezTo>
                <a:lnTo>
                  <a:pt x="9074956" y="595524"/>
                </a:lnTo>
                <a:lnTo>
                  <a:pt x="9074930" y="595033"/>
                </a:lnTo>
                <a:lnTo>
                  <a:pt x="9074431" y="595066"/>
                </a:lnTo>
                <a:cubicBezTo>
                  <a:pt x="9073865" y="591293"/>
                  <a:pt x="9073838" y="587507"/>
                  <a:pt x="9073838" y="583715"/>
                </a:cubicBezTo>
                <a:cubicBezTo>
                  <a:pt x="9073838" y="578078"/>
                  <a:pt x="9073897" y="572454"/>
                  <a:pt x="9075209" y="566868"/>
                </a:cubicBezTo>
                <a:cubicBezTo>
                  <a:pt x="9075166" y="535786"/>
                  <a:pt x="9077616" y="505143"/>
                  <a:pt x="9082673" y="475137"/>
                </a:cubicBezTo>
                <a:lnTo>
                  <a:pt x="9083213" y="468500"/>
                </a:lnTo>
                <a:cubicBezTo>
                  <a:pt x="9083382" y="468495"/>
                  <a:pt x="9083551" y="468490"/>
                  <a:pt x="9083718" y="468437"/>
                </a:cubicBezTo>
                <a:cubicBezTo>
                  <a:pt x="9110021" y="285283"/>
                  <a:pt x="9199481" y="121704"/>
                  <a:pt x="9331225" y="0"/>
                </a:cubicBezTo>
                <a:close/>
                <a:moveTo>
                  <a:pt x="8257405" y="0"/>
                </a:moveTo>
                <a:lnTo>
                  <a:pt x="8391420" y="0"/>
                </a:lnTo>
                <a:cubicBezTo>
                  <a:pt x="8469316" y="226290"/>
                  <a:pt x="8665906" y="399791"/>
                  <a:pt x="8909958" y="451830"/>
                </a:cubicBezTo>
                <a:cubicBezTo>
                  <a:pt x="8872107" y="260867"/>
                  <a:pt x="8752698" y="98005"/>
                  <a:pt x="8587228" y="0"/>
                </a:cubicBezTo>
                <a:lnTo>
                  <a:pt x="8795937" y="0"/>
                </a:lnTo>
                <a:cubicBezTo>
                  <a:pt x="8927681" y="121704"/>
                  <a:pt x="9017142" y="285283"/>
                  <a:pt x="9043444" y="468437"/>
                </a:cubicBezTo>
                <a:cubicBezTo>
                  <a:pt x="9043612" y="468490"/>
                  <a:pt x="9043781" y="468495"/>
                  <a:pt x="9043950" y="468500"/>
                </a:cubicBezTo>
                <a:lnTo>
                  <a:pt x="9044490" y="475137"/>
                </a:lnTo>
                <a:cubicBezTo>
                  <a:pt x="9049547" y="505143"/>
                  <a:pt x="9051997" y="535786"/>
                  <a:pt x="9051954" y="566868"/>
                </a:cubicBezTo>
                <a:cubicBezTo>
                  <a:pt x="9053266" y="572454"/>
                  <a:pt x="9053325" y="578078"/>
                  <a:pt x="9053325" y="583715"/>
                </a:cubicBezTo>
                <a:cubicBezTo>
                  <a:pt x="9053325" y="587507"/>
                  <a:pt x="9053298" y="591293"/>
                  <a:pt x="9052732" y="595066"/>
                </a:cubicBezTo>
                <a:lnTo>
                  <a:pt x="9052233" y="595033"/>
                </a:lnTo>
                <a:lnTo>
                  <a:pt x="9052207" y="595524"/>
                </a:lnTo>
                <a:lnTo>
                  <a:pt x="9035089" y="593911"/>
                </a:lnTo>
                <a:cubicBezTo>
                  <a:pt x="9002714" y="593388"/>
                  <a:pt x="8970834" y="590430"/>
                  <a:pt x="8939662" y="584920"/>
                </a:cubicBezTo>
                <a:cubicBezTo>
                  <a:pt x="8934085" y="585336"/>
                  <a:pt x="8928756" y="584395"/>
                  <a:pt x="8923445" y="583392"/>
                </a:cubicBezTo>
                <a:lnTo>
                  <a:pt x="8923329" y="582253"/>
                </a:lnTo>
                <a:cubicBezTo>
                  <a:pt x="8601454" y="529393"/>
                  <a:pt x="8342182" y="299826"/>
                  <a:pt x="8257405" y="0"/>
                </a:cubicBezTo>
                <a:close/>
                <a:moveTo>
                  <a:pt x="7639075" y="0"/>
                </a:moveTo>
                <a:lnTo>
                  <a:pt x="7847784" y="0"/>
                </a:lnTo>
                <a:cubicBezTo>
                  <a:pt x="7682314" y="98005"/>
                  <a:pt x="7562905" y="260867"/>
                  <a:pt x="7525054" y="451830"/>
                </a:cubicBezTo>
                <a:cubicBezTo>
                  <a:pt x="7769107" y="399791"/>
                  <a:pt x="7965696" y="226290"/>
                  <a:pt x="8043592" y="0"/>
                </a:cubicBezTo>
                <a:lnTo>
                  <a:pt x="8177609" y="0"/>
                </a:lnTo>
                <a:cubicBezTo>
                  <a:pt x="8092830" y="299826"/>
                  <a:pt x="7833558" y="529393"/>
                  <a:pt x="7511683" y="582253"/>
                </a:cubicBezTo>
                <a:lnTo>
                  <a:pt x="7511567" y="583392"/>
                </a:lnTo>
                <a:cubicBezTo>
                  <a:pt x="7506256" y="584395"/>
                  <a:pt x="7500927" y="585336"/>
                  <a:pt x="7495350" y="584920"/>
                </a:cubicBezTo>
                <a:cubicBezTo>
                  <a:pt x="7464178" y="590430"/>
                  <a:pt x="7432298" y="593388"/>
                  <a:pt x="7399924" y="593911"/>
                </a:cubicBezTo>
                <a:lnTo>
                  <a:pt x="7382805" y="595524"/>
                </a:lnTo>
                <a:lnTo>
                  <a:pt x="7382779" y="595033"/>
                </a:lnTo>
                <a:lnTo>
                  <a:pt x="7382280" y="595066"/>
                </a:lnTo>
                <a:cubicBezTo>
                  <a:pt x="7381714" y="591293"/>
                  <a:pt x="7381687" y="587507"/>
                  <a:pt x="7381687" y="583715"/>
                </a:cubicBezTo>
                <a:cubicBezTo>
                  <a:pt x="7381687" y="578078"/>
                  <a:pt x="7381746" y="572454"/>
                  <a:pt x="7383058" y="566868"/>
                </a:cubicBezTo>
                <a:cubicBezTo>
                  <a:pt x="7383016" y="535786"/>
                  <a:pt x="7385465" y="505143"/>
                  <a:pt x="7390522" y="475137"/>
                </a:cubicBezTo>
                <a:lnTo>
                  <a:pt x="7391062" y="468500"/>
                </a:lnTo>
                <a:cubicBezTo>
                  <a:pt x="7391231" y="468495"/>
                  <a:pt x="7391400" y="468490"/>
                  <a:pt x="7391568" y="468437"/>
                </a:cubicBezTo>
                <a:cubicBezTo>
                  <a:pt x="7417870" y="285283"/>
                  <a:pt x="7507331" y="121703"/>
                  <a:pt x="7639075" y="0"/>
                </a:cubicBezTo>
                <a:close/>
                <a:moveTo>
                  <a:pt x="6565254" y="0"/>
                </a:moveTo>
                <a:lnTo>
                  <a:pt x="6699270" y="0"/>
                </a:lnTo>
                <a:cubicBezTo>
                  <a:pt x="6777166" y="226290"/>
                  <a:pt x="6973755" y="399791"/>
                  <a:pt x="7217807" y="451830"/>
                </a:cubicBezTo>
                <a:cubicBezTo>
                  <a:pt x="7179956" y="260867"/>
                  <a:pt x="7060547" y="98005"/>
                  <a:pt x="6895077" y="0"/>
                </a:cubicBezTo>
                <a:lnTo>
                  <a:pt x="7103787" y="0"/>
                </a:lnTo>
                <a:cubicBezTo>
                  <a:pt x="7235531" y="121704"/>
                  <a:pt x="7324992" y="285283"/>
                  <a:pt x="7351294" y="468437"/>
                </a:cubicBezTo>
                <a:cubicBezTo>
                  <a:pt x="7351461" y="468490"/>
                  <a:pt x="7351631" y="468495"/>
                  <a:pt x="7351799" y="468500"/>
                </a:cubicBezTo>
                <a:lnTo>
                  <a:pt x="7352340" y="475137"/>
                </a:lnTo>
                <a:cubicBezTo>
                  <a:pt x="7357396" y="505143"/>
                  <a:pt x="7359846" y="535786"/>
                  <a:pt x="7359804" y="566868"/>
                </a:cubicBezTo>
                <a:cubicBezTo>
                  <a:pt x="7361116" y="572454"/>
                  <a:pt x="7361174" y="578078"/>
                  <a:pt x="7361174" y="583715"/>
                </a:cubicBezTo>
                <a:cubicBezTo>
                  <a:pt x="7361174" y="587507"/>
                  <a:pt x="7361147" y="591293"/>
                  <a:pt x="7360581" y="595066"/>
                </a:cubicBezTo>
                <a:lnTo>
                  <a:pt x="7360082" y="595033"/>
                </a:lnTo>
                <a:lnTo>
                  <a:pt x="7360056" y="595524"/>
                </a:lnTo>
                <a:lnTo>
                  <a:pt x="7342938" y="593911"/>
                </a:lnTo>
                <a:cubicBezTo>
                  <a:pt x="7310564" y="593388"/>
                  <a:pt x="7278683" y="590430"/>
                  <a:pt x="7247511" y="584920"/>
                </a:cubicBezTo>
                <a:cubicBezTo>
                  <a:pt x="7241934" y="585336"/>
                  <a:pt x="7236605" y="584395"/>
                  <a:pt x="7231295" y="583392"/>
                </a:cubicBezTo>
                <a:lnTo>
                  <a:pt x="7231179" y="582253"/>
                </a:lnTo>
                <a:cubicBezTo>
                  <a:pt x="6909304" y="529393"/>
                  <a:pt x="6650032" y="299826"/>
                  <a:pt x="6565254" y="0"/>
                </a:cubicBezTo>
                <a:close/>
                <a:moveTo>
                  <a:pt x="5946924" y="0"/>
                </a:moveTo>
                <a:lnTo>
                  <a:pt x="6155633" y="0"/>
                </a:lnTo>
                <a:cubicBezTo>
                  <a:pt x="5990163" y="98005"/>
                  <a:pt x="5870754" y="260867"/>
                  <a:pt x="5832903" y="451830"/>
                </a:cubicBezTo>
                <a:cubicBezTo>
                  <a:pt x="6076956" y="399791"/>
                  <a:pt x="6273545" y="226290"/>
                  <a:pt x="6351441" y="0"/>
                </a:cubicBezTo>
                <a:lnTo>
                  <a:pt x="6485457" y="0"/>
                </a:lnTo>
                <a:cubicBezTo>
                  <a:pt x="6400679" y="299826"/>
                  <a:pt x="6141407" y="529393"/>
                  <a:pt x="5819531" y="582253"/>
                </a:cubicBezTo>
                <a:lnTo>
                  <a:pt x="5819415" y="583392"/>
                </a:lnTo>
                <a:cubicBezTo>
                  <a:pt x="5814105" y="584395"/>
                  <a:pt x="5808776" y="585336"/>
                  <a:pt x="5803199" y="584920"/>
                </a:cubicBezTo>
                <a:cubicBezTo>
                  <a:pt x="5772027" y="590430"/>
                  <a:pt x="5740146" y="593388"/>
                  <a:pt x="5707772" y="593911"/>
                </a:cubicBezTo>
                <a:lnTo>
                  <a:pt x="5690654" y="595524"/>
                </a:lnTo>
                <a:lnTo>
                  <a:pt x="5690628" y="595033"/>
                </a:lnTo>
                <a:lnTo>
                  <a:pt x="5690129" y="595066"/>
                </a:lnTo>
                <a:cubicBezTo>
                  <a:pt x="5689563" y="591293"/>
                  <a:pt x="5689536" y="587507"/>
                  <a:pt x="5689536" y="583715"/>
                </a:cubicBezTo>
                <a:cubicBezTo>
                  <a:pt x="5689536" y="578078"/>
                  <a:pt x="5689594" y="572454"/>
                  <a:pt x="5690906" y="566868"/>
                </a:cubicBezTo>
                <a:cubicBezTo>
                  <a:pt x="5690864" y="535786"/>
                  <a:pt x="5693314" y="505143"/>
                  <a:pt x="5698370" y="475137"/>
                </a:cubicBezTo>
                <a:lnTo>
                  <a:pt x="5698911" y="468500"/>
                </a:lnTo>
                <a:cubicBezTo>
                  <a:pt x="5699079" y="468495"/>
                  <a:pt x="5699249" y="468490"/>
                  <a:pt x="5699416" y="468437"/>
                </a:cubicBezTo>
                <a:cubicBezTo>
                  <a:pt x="5725719" y="285283"/>
                  <a:pt x="5815180" y="121704"/>
                  <a:pt x="5946924" y="0"/>
                </a:cubicBezTo>
                <a:close/>
                <a:moveTo>
                  <a:pt x="4873102" y="0"/>
                </a:moveTo>
                <a:lnTo>
                  <a:pt x="5007119" y="0"/>
                </a:lnTo>
                <a:cubicBezTo>
                  <a:pt x="5085015" y="226291"/>
                  <a:pt x="5281604" y="399791"/>
                  <a:pt x="5525656" y="451830"/>
                </a:cubicBezTo>
                <a:cubicBezTo>
                  <a:pt x="5487805" y="260867"/>
                  <a:pt x="5368397" y="98005"/>
                  <a:pt x="5202927" y="0"/>
                </a:cubicBezTo>
                <a:lnTo>
                  <a:pt x="5411635" y="0"/>
                </a:lnTo>
                <a:cubicBezTo>
                  <a:pt x="5543380" y="121703"/>
                  <a:pt x="5632840" y="285283"/>
                  <a:pt x="5659142" y="468437"/>
                </a:cubicBezTo>
                <a:cubicBezTo>
                  <a:pt x="5659310" y="468490"/>
                  <a:pt x="5659479" y="468495"/>
                  <a:pt x="5659648" y="468499"/>
                </a:cubicBezTo>
                <a:lnTo>
                  <a:pt x="5660188" y="475137"/>
                </a:lnTo>
                <a:cubicBezTo>
                  <a:pt x="5665245" y="505143"/>
                  <a:pt x="5667694" y="535786"/>
                  <a:pt x="5667652" y="566868"/>
                </a:cubicBezTo>
                <a:cubicBezTo>
                  <a:pt x="5668964" y="572454"/>
                  <a:pt x="5669023" y="578078"/>
                  <a:pt x="5669023" y="583715"/>
                </a:cubicBezTo>
                <a:cubicBezTo>
                  <a:pt x="5669023" y="587508"/>
                  <a:pt x="5668996" y="591293"/>
                  <a:pt x="5668430" y="595066"/>
                </a:cubicBezTo>
                <a:lnTo>
                  <a:pt x="5667931" y="595033"/>
                </a:lnTo>
                <a:lnTo>
                  <a:pt x="5667905" y="595524"/>
                </a:lnTo>
                <a:lnTo>
                  <a:pt x="5650786" y="593911"/>
                </a:lnTo>
                <a:cubicBezTo>
                  <a:pt x="5618412" y="593388"/>
                  <a:pt x="5586532" y="590430"/>
                  <a:pt x="5555360" y="584920"/>
                </a:cubicBezTo>
                <a:cubicBezTo>
                  <a:pt x="5549783" y="585336"/>
                  <a:pt x="5544454" y="584395"/>
                  <a:pt x="5539143" y="583392"/>
                </a:cubicBezTo>
                <a:lnTo>
                  <a:pt x="5539027" y="582253"/>
                </a:lnTo>
                <a:cubicBezTo>
                  <a:pt x="5217153" y="529393"/>
                  <a:pt x="4957881" y="299826"/>
                  <a:pt x="4873102" y="0"/>
                </a:cubicBezTo>
                <a:close/>
                <a:moveTo>
                  <a:pt x="4254773" y="0"/>
                </a:moveTo>
                <a:lnTo>
                  <a:pt x="4463482" y="0"/>
                </a:lnTo>
                <a:cubicBezTo>
                  <a:pt x="4298012" y="98005"/>
                  <a:pt x="4178603" y="260867"/>
                  <a:pt x="4140752" y="451830"/>
                </a:cubicBezTo>
                <a:cubicBezTo>
                  <a:pt x="4384804" y="399791"/>
                  <a:pt x="4581394" y="226291"/>
                  <a:pt x="4659290" y="0"/>
                </a:cubicBezTo>
                <a:lnTo>
                  <a:pt x="4793306" y="0"/>
                </a:lnTo>
                <a:cubicBezTo>
                  <a:pt x="4708528" y="299826"/>
                  <a:pt x="4449256" y="529393"/>
                  <a:pt x="4127381" y="582253"/>
                </a:cubicBezTo>
                <a:lnTo>
                  <a:pt x="4127264" y="583392"/>
                </a:lnTo>
                <a:cubicBezTo>
                  <a:pt x="4121954" y="584395"/>
                  <a:pt x="4116625" y="585336"/>
                  <a:pt x="4111048" y="584920"/>
                </a:cubicBezTo>
                <a:cubicBezTo>
                  <a:pt x="4079876" y="590430"/>
                  <a:pt x="4047996" y="593388"/>
                  <a:pt x="4015621" y="593911"/>
                </a:cubicBezTo>
                <a:lnTo>
                  <a:pt x="3998503" y="595524"/>
                </a:lnTo>
                <a:lnTo>
                  <a:pt x="3998477" y="595033"/>
                </a:lnTo>
                <a:lnTo>
                  <a:pt x="3997978" y="595066"/>
                </a:lnTo>
                <a:cubicBezTo>
                  <a:pt x="3997412" y="591293"/>
                  <a:pt x="3997385" y="587507"/>
                  <a:pt x="3997385" y="583715"/>
                </a:cubicBezTo>
                <a:cubicBezTo>
                  <a:pt x="3997385" y="578078"/>
                  <a:pt x="3997443" y="572454"/>
                  <a:pt x="3998755" y="566868"/>
                </a:cubicBezTo>
                <a:cubicBezTo>
                  <a:pt x="3998713" y="535786"/>
                  <a:pt x="4001163" y="505143"/>
                  <a:pt x="4006219" y="475137"/>
                </a:cubicBezTo>
                <a:lnTo>
                  <a:pt x="4006760" y="468499"/>
                </a:lnTo>
                <a:cubicBezTo>
                  <a:pt x="4006928" y="468495"/>
                  <a:pt x="4007098" y="468490"/>
                  <a:pt x="4007265" y="468437"/>
                </a:cubicBezTo>
                <a:cubicBezTo>
                  <a:pt x="4033568" y="285283"/>
                  <a:pt x="4123028" y="121703"/>
                  <a:pt x="4254773" y="0"/>
                </a:cubicBezTo>
                <a:close/>
                <a:moveTo>
                  <a:pt x="3180951" y="0"/>
                </a:moveTo>
                <a:lnTo>
                  <a:pt x="3314968" y="0"/>
                </a:lnTo>
                <a:cubicBezTo>
                  <a:pt x="3392864" y="226291"/>
                  <a:pt x="3589453" y="399791"/>
                  <a:pt x="3833505" y="451830"/>
                </a:cubicBezTo>
                <a:cubicBezTo>
                  <a:pt x="3795654" y="260867"/>
                  <a:pt x="3676245" y="98005"/>
                  <a:pt x="3510776" y="0"/>
                </a:cubicBezTo>
                <a:lnTo>
                  <a:pt x="3719484" y="0"/>
                </a:lnTo>
                <a:cubicBezTo>
                  <a:pt x="3851229" y="121703"/>
                  <a:pt x="3940689" y="285283"/>
                  <a:pt x="3966991" y="468437"/>
                </a:cubicBezTo>
                <a:cubicBezTo>
                  <a:pt x="3967159" y="468490"/>
                  <a:pt x="3967328" y="468495"/>
                  <a:pt x="3967497" y="468499"/>
                </a:cubicBezTo>
                <a:lnTo>
                  <a:pt x="3968037" y="475137"/>
                </a:lnTo>
                <a:cubicBezTo>
                  <a:pt x="3973094" y="505143"/>
                  <a:pt x="3975543" y="535786"/>
                  <a:pt x="3975501" y="566868"/>
                </a:cubicBezTo>
                <a:cubicBezTo>
                  <a:pt x="3976813" y="572454"/>
                  <a:pt x="3976872" y="578078"/>
                  <a:pt x="3976872" y="583715"/>
                </a:cubicBezTo>
                <a:cubicBezTo>
                  <a:pt x="3976872" y="587508"/>
                  <a:pt x="3976845" y="591293"/>
                  <a:pt x="3976279" y="595066"/>
                </a:cubicBezTo>
                <a:lnTo>
                  <a:pt x="3975780" y="595033"/>
                </a:lnTo>
                <a:lnTo>
                  <a:pt x="3975754" y="595524"/>
                </a:lnTo>
                <a:lnTo>
                  <a:pt x="3958635" y="593911"/>
                </a:lnTo>
                <a:cubicBezTo>
                  <a:pt x="3926261" y="593388"/>
                  <a:pt x="3894381" y="590430"/>
                  <a:pt x="3863209" y="584920"/>
                </a:cubicBezTo>
                <a:cubicBezTo>
                  <a:pt x="3857632" y="585336"/>
                  <a:pt x="3852303" y="584395"/>
                  <a:pt x="3846992" y="583392"/>
                </a:cubicBezTo>
                <a:lnTo>
                  <a:pt x="3846876" y="582253"/>
                </a:lnTo>
                <a:cubicBezTo>
                  <a:pt x="3525002" y="529393"/>
                  <a:pt x="3265729" y="299826"/>
                  <a:pt x="3180951" y="0"/>
                </a:cubicBezTo>
                <a:close/>
                <a:moveTo>
                  <a:pt x="2562622" y="0"/>
                </a:moveTo>
                <a:lnTo>
                  <a:pt x="2771330" y="0"/>
                </a:lnTo>
                <a:cubicBezTo>
                  <a:pt x="2605861" y="98005"/>
                  <a:pt x="2486452" y="260867"/>
                  <a:pt x="2448601" y="451830"/>
                </a:cubicBezTo>
                <a:cubicBezTo>
                  <a:pt x="2692653" y="399791"/>
                  <a:pt x="2889242" y="226291"/>
                  <a:pt x="2967139" y="0"/>
                </a:cubicBezTo>
                <a:lnTo>
                  <a:pt x="3101155" y="0"/>
                </a:lnTo>
                <a:cubicBezTo>
                  <a:pt x="3016377" y="299826"/>
                  <a:pt x="2757105" y="529393"/>
                  <a:pt x="2435230" y="582253"/>
                </a:cubicBezTo>
                <a:lnTo>
                  <a:pt x="2435113" y="583392"/>
                </a:lnTo>
                <a:cubicBezTo>
                  <a:pt x="2429803" y="584395"/>
                  <a:pt x="2424474" y="585336"/>
                  <a:pt x="2418897" y="584920"/>
                </a:cubicBezTo>
                <a:cubicBezTo>
                  <a:pt x="2387725" y="590430"/>
                  <a:pt x="2355845" y="593388"/>
                  <a:pt x="2323470" y="593911"/>
                </a:cubicBezTo>
                <a:lnTo>
                  <a:pt x="2306352" y="595524"/>
                </a:lnTo>
                <a:lnTo>
                  <a:pt x="2306326" y="595033"/>
                </a:lnTo>
                <a:lnTo>
                  <a:pt x="2305827" y="595066"/>
                </a:lnTo>
                <a:cubicBezTo>
                  <a:pt x="2305261" y="591293"/>
                  <a:pt x="2305234" y="587507"/>
                  <a:pt x="2305234" y="583715"/>
                </a:cubicBezTo>
                <a:cubicBezTo>
                  <a:pt x="2305234" y="578078"/>
                  <a:pt x="2305292" y="572454"/>
                  <a:pt x="2306604" y="566868"/>
                </a:cubicBezTo>
                <a:cubicBezTo>
                  <a:pt x="2306562" y="535786"/>
                  <a:pt x="2309012" y="505143"/>
                  <a:pt x="2314068" y="475137"/>
                </a:cubicBezTo>
                <a:lnTo>
                  <a:pt x="2314609" y="468499"/>
                </a:lnTo>
                <a:cubicBezTo>
                  <a:pt x="2314777" y="468495"/>
                  <a:pt x="2314947" y="468490"/>
                  <a:pt x="2315114" y="468437"/>
                </a:cubicBezTo>
                <a:cubicBezTo>
                  <a:pt x="2341417" y="285283"/>
                  <a:pt x="2430877" y="121704"/>
                  <a:pt x="2562622" y="0"/>
                </a:cubicBezTo>
                <a:close/>
                <a:moveTo>
                  <a:pt x="1488800" y="0"/>
                </a:moveTo>
                <a:lnTo>
                  <a:pt x="1622816" y="0"/>
                </a:lnTo>
                <a:cubicBezTo>
                  <a:pt x="1700712" y="226290"/>
                  <a:pt x="1897302" y="399791"/>
                  <a:pt x="2141354" y="451830"/>
                </a:cubicBezTo>
                <a:cubicBezTo>
                  <a:pt x="2103503" y="260867"/>
                  <a:pt x="1984094" y="98005"/>
                  <a:pt x="1818624" y="0"/>
                </a:cubicBezTo>
                <a:lnTo>
                  <a:pt x="2027333" y="0"/>
                </a:lnTo>
                <a:cubicBezTo>
                  <a:pt x="2159078" y="121703"/>
                  <a:pt x="2248538" y="285283"/>
                  <a:pt x="2274840" y="468437"/>
                </a:cubicBezTo>
                <a:cubicBezTo>
                  <a:pt x="2275008" y="468490"/>
                  <a:pt x="2275177" y="468495"/>
                  <a:pt x="2275346" y="468500"/>
                </a:cubicBezTo>
                <a:lnTo>
                  <a:pt x="2275886" y="475137"/>
                </a:lnTo>
                <a:cubicBezTo>
                  <a:pt x="2280943" y="505143"/>
                  <a:pt x="2283392" y="535786"/>
                  <a:pt x="2283350" y="566868"/>
                </a:cubicBezTo>
                <a:cubicBezTo>
                  <a:pt x="2284662" y="572454"/>
                  <a:pt x="2284721" y="578078"/>
                  <a:pt x="2284721" y="583715"/>
                </a:cubicBezTo>
                <a:cubicBezTo>
                  <a:pt x="2284721" y="587508"/>
                  <a:pt x="2284694" y="591293"/>
                  <a:pt x="2284128" y="595066"/>
                </a:cubicBezTo>
                <a:lnTo>
                  <a:pt x="2283629" y="595033"/>
                </a:lnTo>
                <a:lnTo>
                  <a:pt x="2283603" y="595524"/>
                </a:lnTo>
                <a:lnTo>
                  <a:pt x="2266484" y="593911"/>
                </a:lnTo>
                <a:cubicBezTo>
                  <a:pt x="2234110" y="593388"/>
                  <a:pt x="2202230" y="590430"/>
                  <a:pt x="2171058" y="584920"/>
                </a:cubicBezTo>
                <a:cubicBezTo>
                  <a:pt x="2165481" y="585336"/>
                  <a:pt x="2160152" y="584395"/>
                  <a:pt x="2154841" y="583392"/>
                </a:cubicBezTo>
                <a:lnTo>
                  <a:pt x="2154725" y="582253"/>
                </a:lnTo>
                <a:cubicBezTo>
                  <a:pt x="1832850" y="529393"/>
                  <a:pt x="1573578" y="299826"/>
                  <a:pt x="1488800" y="0"/>
                </a:cubicBezTo>
                <a:close/>
                <a:moveTo>
                  <a:pt x="870471" y="0"/>
                </a:moveTo>
                <a:lnTo>
                  <a:pt x="1079179" y="0"/>
                </a:lnTo>
                <a:cubicBezTo>
                  <a:pt x="913710" y="98005"/>
                  <a:pt x="794301" y="260867"/>
                  <a:pt x="756450" y="451830"/>
                </a:cubicBezTo>
                <a:cubicBezTo>
                  <a:pt x="1000502" y="399791"/>
                  <a:pt x="1197091" y="226291"/>
                  <a:pt x="1274988" y="0"/>
                </a:cubicBezTo>
                <a:lnTo>
                  <a:pt x="1409004" y="0"/>
                </a:lnTo>
                <a:cubicBezTo>
                  <a:pt x="1324226" y="299826"/>
                  <a:pt x="1064954" y="529393"/>
                  <a:pt x="743078" y="582253"/>
                </a:cubicBezTo>
                <a:lnTo>
                  <a:pt x="742962" y="583392"/>
                </a:lnTo>
                <a:cubicBezTo>
                  <a:pt x="737652" y="584395"/>
                  <a:pt x="732323" y="585336"/>
                  <a:pt x="726746" y="584920"/>
                </a:cubicBezTo>
                <a:cubicBezTo>
                  <a:pt x="695574" y="590430"/>
                  <a:pt x="663693" y="593388"/>
                  <a:pt x="631319" y="593911"/>
                </a:cubicBezTo>
                <a:lnTo>
                  <a:pt x="614201" y="595524"/>
                </a:lnTo>
                <a:lnTo>
                  <a:pt x="614175" y="595033"/>
                </a:lnTo>
                <a:lnTo>
                  <a:pt x="613676" y="595066"/>
                </a:lnTo>
                <a:cubicBezTo>
                  <a:pt x="613110" y="591293"/>
                  <a:pt x="613083" y="587507"/>
                  <a:pt x="613083" y="583715"/>
                </a:cubicBezTo>
                <a:cubicBezTo>
                  <a:pt x="613083" y="578078"/>
                  <a:pt x="613141" y="572454"/>
                  <a:pt x="614453" y="566868"/>
                </a:cubicBezTo>
                <a:cubicBezTo>
                  <a:pt x="614411" y="535786"/>
                  <a:pt x="616861" y="505143"/>
                  <a:pt x="621918" y="475137"/>
                </a:cubicBezTo>
                <a:lnTo>
                  <a:pt x="622458" y="468499"/>
                </a:lnTo>
                <a:cubicBezTo>
                  <a:pt x="622626" y="468495"/>
                  <a:pt x="622796" y="468490"/>
                  <a:pt x="622963" y="468437"/>
                </a:cubicBezTo>
                <a:cubicBezTo>
                  <a:pt x="649266" y="285283"/>
                  <a:pt x="738726" y="121703"/>
                  <a:pt x="870471" y="0"/>
                </a:cubicBezTo>
                <a:close/>
                <a:moveTo>
                  <a:pt x="126374" y="0"/>
                </a:moveTo>
                <a:lnTo>
                  <a:pt x="334376" y="0"/>
                </a:lnTo>
                <a:cubicBezTo>
                  <a:pt x="466684" y="121261"/>
                  <a:pt x="556352" y="285035"/>
                  <a:pt x="582690" y="468437"/>
                </a:cubicBezTo>
                <a:cubicBezTo>
                  <a:pt x="582857" y="468490"/>
                  <a:pt x="583026" y="468495"/>
                  <a:pt x="583195" y="468499"/>
                </a:cubicBezTo>
                <a:lnTo>
                  <a:pt x="583735" y="475137"/>
                </a:lnTo>
                <a:cubicBezTo>
                  <a:pt x="588792" y="505143"/>
                  <a:pt x="591242" y="535786"/>
                  <a:pt x="591199" y="566868"/>
                </a:cubicBezTo>
                <a:cubicBezTo>
                  <a:pt x="592511" y="572454"/>
                  <a:pt x="592570" y="578078"/>
                  <a:pt x="592570" y="583715"/>
                </a:cubicBezTo>
                <a:cubicBezTo>
                  <a:pt x="592570" y="587507"/>
                  <a:pt x="592543" y="591293"/>
                  <a:pt x="591977" y="595066"/>
                </a:cubicBezTo>
                <a:lnTo>
                  <a:pt x="591478" y="595033"/>
                </a:lnTo>
                <a:lnTo>
                  <a:pt x="591452" y="595524"/>
                </a:lnTo>
                <a:lnTo>
                  <a:pt x="574334" y="593911"/>
                </a:lnTo>
                <a:cubicBezTo>
                  <a:pt x="541959" y="593388"/>
                  <a:pt x="510079" y="590430"/>
                  <a:pt x="478907" y="584920"/>
                </a:cubicBezTo>
                <a:cubicBezTo>
                  <a:pt x="473330" y="585336"/>
                  <a:pt x="468001" y="584395"/>
                  <a:pt x="462690" y="583392"/>
                </a:cubicBezTo>
                <a:lnTo>
                  <a:pt x="462574" y="582253"/>
                </a:lnTo>
                <a:cubicBezTo>
                  <a:pt x="282200" y="552631"/>
                  <a:pt x="121485" y="467518"/>
                  <a:pt x="0" y="345575"/>
                </a:cubicBezTo>
                <a:lnTo>
                  <a:pt x="0" y="140406"/>
                </a:lnTo>
                <a:cubicBezTo>
                  <a:pt x="97584" y="296912"/>
                  <a:pt x="258975" y="411268"/>
                  <a:pt x="449203" y="451830"/>
                </a:cubicBezTo>
                <a:cubicBezTo>
                  <a:pt x="411344" y="260824"/>
                  <a:pt x="291889" y="97931"/>
                  <a:pt x="126374"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cxnSp>
        <p:nvCxnSpPr>
          <p:cNvPr id="65" name="Straight Connector 64">
            <a:extLst>
              <a:ext uri="{FF2B5EF4-FFF2-40B4-BE49-F238E27FC236}">
                <a16:creationId xmlns:a16="http://schemas.microsoft.com/office/drawing/2014/main" id="{DA0BE2A6-904F-417A-B4D2-26CADDE5FAE4}"/>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V="1">
            <a:off x="8386843" y="5264106"/>
            <a:ext cx="0" cy="914400"/>
          </a:xfrm>
          <a:prstGeom prst="line">
            <a:avLst/>
          </a:prstGeom>
          <a:ln w="19050">
            <a:solidFill>
              <a:schemeClr val="accent1">
                <a:lumMod val="75000"/>
              </a:schemeClr>
            </a:solidFill>
          </a:ln>
        </p:spPr>
        <p:style>
          <a:lnRef idx="1">
            <a:schemeClr val="accent1"/>
          </a:lnRef>
          <a:fillRef idx="0">
            <a:schemeClr val="accent1"/>
          </a:fillRef>
          <a:effectRef idx="0">
            <a:schemeClr val="accent1"/>
          </a:effectRef>
          <a:fontRef idx="minor">
            <a:schemeClr val="tx1"/>
          </a:fontRef>
        </p:style>
      </p:cxnSp>
      <p:sp useBgFill="1">
        <p:nvSpPr>
          <p:cNvPr id="67" name="Rectangle 66">
            <a:extLst>
              <a:ext uri="{FF2B5EF4-FFF2-40B4-BE49-F238E27FC236}">
                <a16:creationId xmlns:a16="http://schemas.microsoft.com/office/drawing/2014/main" id="{A22C6BEA-56C4-4ABA-9219-5D8906CB1A1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B75A387-1923-B8D2-2106-ECC8031AD799}"/>
              </a:ext>
            </a:extLst>
          </p:cNvPr>
          <p:cNvSpPr>
            <a:spLocks noGrp="1"/>
          </p:cNvSpPr>
          <p:nvPr>
            <p:ph type="title"/>
          </p:nvPr>
        </p:nvSpPr>
        <p:spPr>
          <a:xfrm>
            <a:off x="7517331" y="481264"/>
            <a:ext cx="4204207" cy="2887056"/>
          </a:xfrm>
        </p:spPr>
        <p:txBody>
          <a:bodyPr vert="horz" lIns="91440" tIns="45720" rIns="91440" bIns="45720" rtlCol="0" anchor="b">
            <a:normAutofit/>
          </a:bodyPr>
          <a:lstStyle/>
          <a:p>
            <a:pPr algn="l"/>
            <a:r>
              <a:rPr lang="en-US"/>
              <a:t>Have a good holiday!</a:t>
            </a:r>
          </a:p>
        </p:txBody>
      </p:sp>
      <p:sp>
        <p:nvSpPr>
          <p:cNvPr id="6" name="Text Placeholder 5">
            <a:extLst>
              <a:ext uri="{FF2B5EF4-FFF2-40B4-BE49-F238E27FC236}">
                <a16:creationId xmlns:a16="http://schemas.microsoft.com/office/drawing/2014/main" id="{095B4FFA-FDEE-5BC1-3B07-2156D6A8139C}"/>
              </a:ext>
            </a:extLst>
          </p:cNvPr>
          <p:cNvSpPr>
            <a:spLocks noGrp="1"/>
          </p:cNvSpPr>
          <p:nvPr>
            <p:ph type="body" idx="1"/>
          </p:nvPr>
        </p:nvSpPr>
        <p:spPr>
          <a:xfrm>
            <a:off x="7517331" y="3528237"/>
            <a:ext cx="4204208" cy="1848051"/>
          </a:xfrm>
        </p:spPr>
        <p:txBody>
          <a:bodyPr vert="horz" lIns="91440" tIns="45720" rIns="91440" bIns="45720" rtlCol="0" anchor="t">
            <a:normAutofit/>
          </a:bodyPr>
          <a:lstStyle/>
          <a:p>
            <a:endParaRPr lang="en-US"/>
          </a:p>
        </p:txBody>
      </p:sp>
      <p:sp>
        <p:nvSpPr>
          <p:cNvPr id="69" name="Rectangle 68">
            <a:extLst>
              <a:ext uri="{FF2B5EF4-FFF2-40B4-BE49-F238E27FC236}">
                <a16:creationId xmlns:a16="http://schemas.microsoft.com/office/drawing/2014/main" id="{F88C8646-11E0-4E4C-B32B-5B0A66D0980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94638" y="481264"/>
            <a:ext cx="1756508" cy="1857871"/>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Picture 9" descr="A stone street with a building in the background&#10;&#10;AI-generated content may be incorrect.">
            <a:extLst>
              <a:ext uri="{FF2B5EF4-FFF2-40B4-BE49-F238E27FC236}">
                <a16:creationId xmlns:a16="http://schemas.microsoft.com/office/drawing/2014/main" id="{C5712DCF-D5AB-AB1D-B11E-D6FF32680925}"/>
              </a:ext>
            </a:extLst>
          </p:cNvPr>
          <p:cNvPicPr>
            <a:picLocks noChangeAspect="1"/>
          </p:cNvPicPr>
          <p:nvPr/>
        </p:nvPicPr>
        <p:blipFill>
          <a:blip r:embed="rId2" cstate="print">
            <a:extLst>
              <a:ext uri="{28A0092B-C50C-407E-A947-70E740481C1C}">
                <a14:useLocalDpi xmlns:a14="http://schemas.microsoft.com/office/drawing/2010/main" val="0"/>
              </a:ext>
            </a:extLst>
          </a:blip>
          <a:srcRect l="5936" r="16104" b="-2"/>
          <a:stretch/>
        </p:blipFill>
        <p:spPr>
          <a:xfrm>
            <a:off x="2295525" y="481265"/>
            <a:ext cx="2574858" cy="1857871"/>
          </a:xfrm>
          <a:prstGeom prst="rect">
            <a:avLst/>
          </a:prstGeom>
        </p:spPr>
      </p:pic>
      <p:pic>
        <p:nvPicPr>
          <p:cNvPr id="12" name="Picture 11" descr="A sandy beach with blue water and clouds in the sky&#10;&#10;AI-generated content may be incorrect.">
            <a:extLst>
              <a:ext uri="{FF2B5EF4-FFF2-40B4-BE49-F238E27FC236}">
                <a16:creationId xmlns:a16="http://schemas.microsoft.com/office/drawing/2014/main" id="{F8322638-E4CF-5BAB-711E-7D591273776C}"/>
              </a:ext>
            </a:extLst>
          </p:cNvPr>
          <p:cNvPicPr>
            <a:picLocks noChangeAspect="1"/>
          </p:cNvPicPr>
          <p:nvPr/>
        </p:nvPicPr>
        <p:blipFill>
          <a:blip r:embed="rId3" cstate="print">
            <a:extLst>
              <a:ext uri="{28A0092B-C50C-407E-A947-70E740481C1C}">
                <a14:useLocalDpi xmlns:a14="http://schemas.microsoft.com/office/drawing/2010/main" val="0"/>
              </a:ext>
            </a:extLst>
          </a:blip>
          <a:srcRect l="8704" r="26832" b="-2"/>
          <a:stretch/>
        </p:blipFill>
        <p:spPr>
          <a:xfrm>
            <a:off x="394637" y="2503727"/>
            <a:ext cx="4466122" cy="3897073"/>
          </a:xfrm>
          <a:prstGeom prst="rect">
            <a:avLst/>
          </a:prstGeom>
        </p:spPr>
      </p:pic>
      <p:pic>
        <p:nvPicPr>
          <p:cNvPr id="28" name="Picture 27" descr="A colorful stack of shipping containers&#10;&#10;AI-generated content may be incorrect.">
            <a:extLst>
              <a:ext uri="{FF2B5EF4-FFF2-40B4-BE49-F238E27FC236}">
                <a16:creationId xmlns:a16="http://schemas.microsoft.com/office/drawing/2014/main" id="{E11D1E73-12BF-497F-6EBD-ED008A23ABC7}"/>
              </a:ext>
            </a:extLst>
          </p:cNvPr>
          <p:cNvPicPr>
            <a:picLocks noChangeAspect="1"/>
          </p:cNvPicPr>
          <p:nvPr/>
        </p:nvPicPr>
        <p:blipFill>
          <a:blip r:embed="rId4" cstate="print">
            <a:extLst>
              <a:ext uri="{28A0092B-C50C-407E-A947-70E740481C1C}">
                <a14:useLocalDpi xmlns:a14="http://schemas.microsoft.com/office/drawing/2010/main" val="0"/>
              </a:ext>
            </a:extLst>
          </a:blip>
          <a:srcRect l="28552" r="28314" b="-3"/>
          <a:stretch/>
        </p:blipFill>
        <p:spPr>
          <a:xfrm>
            <a:off x="5014763" y="481264"/>
            <a:ext cx="2213811" cy="2887056"/>
          </a:xfrm>
          <a:prstGeom prst="rect">
            <a:avLst/>
          </a:prstGeom>
        </p:spPr>
      </p:pic>
      <p:cxnSp>
        <p:nvCxnSpPr>
          <p:cNvPr id="71" name="Straight Connector 70">
            <a:extLst>
              <a:ext uri="{FF2B5EF4-FFF2-40B4-BE49-F238E27FC236}">
                <a16:creationId xmlns:a16="http://schemas.microsoft.com/office/drawing/2014/main" id="{59B7D6F3-3734-4DB2-A6CB-190C64D5AA61}"/>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7599147" y="3446063"/>
            <a:ext cx="3931920" cy="0"/>
          </a:xfrm>
          <a:prstGeom prst="line">
            <a:avLst/>
          </a:prstGeom>
          <a:ln w="19050">
            <a:solidFill>
              <a:schemeClr val="accent1">
                <a:lumMod val="75000"/>
              </a:schemeClr>
            </a:solidFill>
          </a:ln>
        </p:spPr>
        <p:style>
          <a:lnRef idx="1">
            <a:schemeClr val="accent1"/>
          </a:lnRef>
          <a:fillRef idx="0">
            <a:schemeClr val="accent1"/>
          </a:fillRef>
          <a:effectRef idx="0">
            <a:schemeClr val="accent1"/>
          </a:effectRef>
          <a:fontRef idx="minor">
            <a:schemeClr val="tx1"/>
          </a:fontRef>
        </p:style>
      </p:cxnSp>
      <p:pic>
        <p:nvPicPr>
          <p:cNvPr id="18" name="Picture 17" descr="A stone building with a tower&#10;&#10;AI-generated content may be incorrect.">
            <a:extLst>
              <a:ext uri="{FF2B5EF4-FFF2-40B4-BE49-F238E27FC236}">
                <a16:creationId xmlns:a16="http://schemas.microsoft.com/office/drawing/2014/main" id="{3DE79FEA-43B6-00F9-168E-1BA1CF1DE33E}"/>
              </a:ext>
            </a:extLst>
          </p:cNvPr>
          <p:cNvPicPr>
            <a:picLocks noChangeAspect="1"/>
          </p:cNvPicPr>
          <p:nvPr/>
        </p:nvPicPr>
        <p:blipFill>
          <a:blip r:embed="rId5" cstate="print">
            <a:extLst>
              <a:ext uri="{28A0092B-C50C-407E-A947-70E740481C1C}">
                <a14:useLocalDpi xmlns:a14="http://schemas.microsoft.com/office/drawing/2010/main" val="0"/>
              </a:ext>
            </a:extLst>
          </a:blip>
          <a:srcRect l="33249" r="23602" b="-4"/>
          <a:stretch/>
        </p:blipFill>
        <p:spPr>
          <a:xfrm>
            <a:off x="5024320" y="3509111"/>
            <a:ext cx="2212848" cy="2884832"/>
          </a:xfrm>
          <a:prstGeom prst="rect">
            <a:avLst/>
          </a:prstGeom>
        </p:spPr>
      </p:pic>
      <p:pic>
        <p:nvPicPr>
          <p:cNvPr id="30" name="Picture 29" descr="A castle with fireworks in the sky&#10;&#10;AI-generated content may be incorrect.">
            <a:extLst>
              <a:ext uri="{FF2B5EF4-FFF2-40B4-BE49-F238E27FC236}">
                <a16:creationId xmlns:a16="http://schemas.microsoft.com/office/drawing/2014/main" id="{86623239-BA53-25B8-5C9E-F5F6835695AD}"/>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7421638" y="3509111"/>
            <a:ext cx="4395591" cy="2891688"/>
          </a:xfrm>
          <a:prstGeom prst="rect">
            <a:avLst/>
          </a:prstGeom>
        </p:spPr>
      </p:pic>
    </p:spTree>
    <p:extLst>
      <p:ext uri="{BB962C8B-B14F-4D97-AF65-F5344CB8AC3E}">
        <p14:creationId xmlns:p14="http://schemas.microsoft.com/office/powerpoint/2010/main" val="886966531"/>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ntegral">
  <a:themeElements>
    <a:clrScheme name="Integral">
      <a:dk1>
        <a:sysClr val="windowText" lastClr="000000"/>
      </a:dk1>
      <a:lt1>
        <a:sysClr val="window" lastClr="FFFFFF"/>
      </a:lt1>
      <a:dk2>
        <a:srgbClr val="335B74"/>
      </a:dk2>
      <a:lt2>
        <a:srgbClr val="DFE3E5"/>
      </a:lt2>
      <a:accent1>
        <a:srgbClr val="1CADE4"/>
      </a:accent1>
      <a:accent2>
        <a:srgbClr val="2683C6"/>
      </a:accent2>
      <a:accent3>
        <a:srgbClr val="27CED7"/>
      </a:accent3>
      <a:accent4>
        <a:srgbClr val="42BA97"/>
      </a:accent4>
      <a:accent5>
        <a:srgbClr val="3E8853"/>
      </a:accent5>
      <a:accent6>
        <a:srgbClr val="62A39F"/>
      </a:accent6>
      <a:hlink>
        <a:srgbClr val="6B9F25"/>
      </a:hlink>
      <a:folHlink>
        <a:srgbClr val="B26B02"/>
      </a:folHlink>
    </a:clrScheme>
    <a:fontScheme name="Integral">
      <a:majorFont>
        <a:latin typeface="Tw Cen MT Condensed" panose="020B0606020104020203"/>
        <a:ea typeface=""/>
        <a:cs typeface=""/>
        <a:font script="Grek" typeface="Calibri"/>
        <a:font script="Cyrl" typeface="Calibri"/>
        <a:font script="Jpan" typeface="メイリオ"/>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w Cen MT" panose="020B0602020104020603"/>
        <a:ea typeface=""/>
        <a:cs typeface=""/>
        <a:font script="Grek" typeface="Calibri"/>
        <a:font script="Cyrl" typeface="Calibri"/>
        <a:font script="Jpan" typeface="メイリオ"/>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Integral">
      <a:fillStyleLst>
        <a:solidFill>
          <a:schemeClr val="phClr"/>
        </a:solidFill>
        <a:gradFill rotWithShape="1">
          <a:gsLst>
            <a:gs pos="0">
              <a:schemeClr val="phClr">
                <a:tint val="83000"/>
                <a:satMod val="100000"/>
                <a:lumMod val="100000"/>
              </a:schemeClr>
            </a:gs>
            <a:gs pos="100000">
              <a:schemeClr val="phClr">
                <a:tint val="61000"/>
                <a:satMod val="150000"/>
                <a:lumMod val="100000"/>
              </a:schemeClr>
            </a:gs>
          </a:gsLst>
          <a:path path="circle">
            <a:fillToRect l="100000" t="100000" r="100000" b="100000"/>
          </a:path>
        </a:gradFill>
        <a:gradFill rotWithShape="1">
          <a:gsLst>
            <a:gs pos="0">
              <a:schemeClr val="phClr">
                <a:tint val="100000"/>
                <a:shade val="85000"/>
                <a:satMod val="100000"/>
                <a:lumMod val="100000"/>
              </a:schemeClr>
            </a:gs>
            <a:gs pos="100000">
              <a:schemeClr val="phClr">
                <a:tint val="90000"/>
                <a:shade val="100000"/>
                <a:satMod val="150000"/>
                <a:lumMod val="100000"/>
              </a:schemeClr>
            </a:gs>
          </a:gsLst>
          <a:path path="circle">
            <a:fillToRect l="100000" t="100000" r="100000" b="100000"/>
          </a:path>
        </a:gradFill>
      </a:fillStyleLst>
      <a:lnStyleLst>
        <a:ln w="9525" cap="flat" cmpd="sng" algn="ctr">
          <a:solidFill>
            <a:schemeClr val="phClr"/>
          </a:solidFill>
          <a:prstDash val="solid"/>
        </a:ln>
        <a:ln w="15875"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outerShdw blurRad="50800" dist="12700" dir="5400000" algn="ctr" rotWithShape="0">
              <a:srgbClr val="000000">
                <a:alpha val="50000"/>
              </a:srgbClr>
            </a:outerShdw>
          </a:effectLst>
        </a:effectStyle>
        <a:effectStyle>
          <a:effectLst>
            <a:outerShdw blurRad="76200" dist="25400" dir="5400000" algn="ctr" rotWithShape="0">
              <a:srgbClr val="000000">
                <a:alpha val="60000"/>
              </a:srgbClr>
            </a:outerShdw>
          </a:effectLst>
          <a:scene3d>
            <a:camera prst="orthographicFront">
              <a:rot lat="0" lon="0" rev="0"/>
            </a:camera>
            <a:lightRig rig="flat" dir="t">
              <a:rot lat="0" lon="0" rev="3600000"/>
            </a:lightRig>
          </a:scene3d>
          <a:sp3d contourW="12700" prstMaterial="flat">
            <a:bevelT w="38100" h="44450" prst="angle"/>
            <a:contourClr>
              <a:schemeClr val="phClr">
                <a:shade val="35000"/>
                <a:satMod val="160000"/>
              </a:schemeClr>
            </a:contourClr>
          </a:sp3d>
        </a:effectStyle>
      </a:effectStyleLst>
      <a:bgFillStyleLst>
        <a:solidFill>
          <a:schemeClr val="phClr"/>
        </a:solidFill>
        <a:solidFill>
          <a:schemeClr val="phClr">
            <a:tint val="95000"/>
            <a:shade val="85000"/>
            <a:satMod val="125000"/>
          </a:schemeClr>
        </a:solidFill>
        <a:blipFill rotWithShape="1">
          <a:blip xmlns:r="http://schemas.openxmlformats.org/officeDocument/2006/relationships" r:embed="rId1">
            <a:duotone>
              <a:schemeClr val="phClr">
                <a:tint val="95000"/>
                <a:shade val="74000"/>
                <a:satMod val="230000"/>
              </a:schemeClr>
              <a:schemeClr val="phClr">
                <a:tint val="92000"/>
                <a:shade val="69000"/>
                <a:satMod val="250000"/>
              </a:schemeClr>
            </a:duotone>
          </a:blip>
          <a:tile tx="0" ty="0" sx="40000" sy="40000" flip="none" algn="tl"/>
        </a:blipFill>
      </a:bgFillStyleLst>
    </a:fmtScheme>
  </a:themeElements>
  <a:objectDefaults/>
  <a:extraClrSchemeLst/>
  <a:extLst>
    <a:ext uri="{05A4C25C-085E-4340-85A3-A5531E510DB2}">
      <thm15:themeFamily xmlns:thm15="http://schemas.microsoft.com/office/thememl/2012/main" name="Integral" id="{3577F8C9-A904-41D8-97D2-FD898F53F20E}" vid="{682D6EBE-8D36-4FF2-9DB3-F3D8D7B6715D}"/>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E209B251219B0E4FA192FAB8C3136AE6" ma:contentTypeVersion="38" ma:contentTypeDescription="Create a new document." ma:contentTypeScope="" ma:versionID="846f3f93226137ad90f18f3495dc031d">
  <xsd:schema xmlns:xsd="http://www.w3.org/2001/XMLSchema" xmlns:xs="http://www.w3.org/2001/XMLSchema" xmlns:p="http://schemas.microsoft.com/office/2006/metadata/properties" xmlns:ns2="92c24619-d6d5-42cf-b618-23d930ad9f20" xmlns:ns3="8ee9550b-f5f4-4dde-bce5-39f4ba45c2f1" targetNamespace="http://schemas.microsoft.com/office/2006/metadata/properties" ma:root="true" ma:fieldsID="7434383525764168b2f3959b5f7098b1" ns2:_="" ns3:_="">
    <xsd:import namespace="92c24619-d6d5-42cf-b618-23d930ad9f20"/>
    <xsd:import namespace="8ee9550b-f5f4-4dde-bce5-39f4ba45c2f1"/>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3:SharedWithUsers" minOccurs="0"/>
                <xsd:element ref="ns3:SharedWithDetails" minOccurs="0"/>
                <xsd:element ref="ns2:MediaServiceDateTaken" minOccurs="0"/>
                <xsd:element ref="ns2:MediaServiceLocation" minOccurs="0"/>
                <xsd:element ref="ns2:MediaServiceGenerationTime" minOccurs="0"/>
                <xsd:element ref="ns2:MediaServiceEventHashCode" minOccurs="0"/>
                <xsd:element ref="ns2:MediaServiceOCR" minOccurs="0"/>
                <xsd:element ref="ns2:MediaLengthInSeconds" minOccurs="0"/>
                <xsd:element ref="ns2:NotebookType" minOccurs="0"/>
                <xsd:element ref="ns2:FolderType" minOccurs="0"/>
                <xsd:element ref="ns2:CultureName" minOccurs="0"/>
                <xsd:element ref="ns2:AppVersion" minOccurs="0"/>
                <xsd:element ref="ns2:TeamsChannelId" minOccurs="0"/>
                <xsd:element ref="ns2:Owner" minOccurs="0"/>
                <xsd:element ref="ns2:Math_Settings" minOccurs="0"/>
                <xsd:element ref="ns2:DefaultSectionNames" minOccurs="0"/>
                <xsd:element ref="ns2:Templates" minOccurs="0"/>
                <xsd:element ref="ns2:Teachers" minOccurs="0"/>
                <xsd:element ref="ns2:Students" minOccurs="0"/>
                <xsd:element ref="ns2:Student_Groups" minOccurs="0"/>
                <xsd:element ref="ns2:Distribution_Groups" minOccurs="0"/>
                <xsd:element ref="ns2:LMS_Mappings" minOccurs="0"/>
                <xsd:element ref="ns2:Invited_Teachers" minOccurs="0"/>
                <xsd:element ref="ns2:Invited_Students" minOccurs="0"/>
                <xsd:element ref="ns2:Self_Registration_Enabled" minOccurs="0"/>
                <xsd:element ref="ns2:Has_Teacher_Only_SectionGroup" minOccurs="0"/>
                <xsd:element ref="ns2:Is_Collaboration_Space_Locked" minOccurs="0"/>
                <xsd:element ref="ns2:IsNotebookLocked" minOccurs="0"/>
                <xsd:element ref="ns2:Teams_Channel_Section_Location" minOccurs="0"/>
                <xsd:element ref="ns2:lcf76f155ced4ddcb4097134ff3c332f" minOccurs="0"/>
                <xsd:element ref="ns3:TaxCatchAll" minOccurs="0"/>
                <xsd:element ref="ns2: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92c24619-d6d5-42cf-b618-23d930ad9f20"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DateTaken" ma:index="14" nillable="true" ma:displayName="MediaServiceDateTaken" ma:hidden="true" ma:internalName="MediaServiceDateTaken" ma:readOnly="true">
      <xsd:simpleType>
        <xsd:restriction base="dms:Text"/>
      </xsd:simpleType>
    </xsd:element>
    <xsd:element name="MediaServiceLocation" ma:index="15" nillable="true" ma:displayName="Location" ma:internalName="MediaServiceLocation" ma:readOnly="true">
      <xsd:simpleType>
        <xsd:restriction base="dms:Text"/>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ServiceOCR" ma:index="18" nillable="true" ma:displayName="Extracted Text" ma:internalName="MediaServiceOCR" ma:readOnly="true">
      <xsd:simpleType>
        <xsd:restriction base="dms:Note">
          <xsd:maxLength value="255"/>
        </xsd:restriction>
      </xsd:simpleType>
    </xsd:element>
    <xsd:element name="MediaLengthInSeconds" ma:index="19" nillable="true" ma:displayName="Length (seconds)" ma:internalName="MediaLengthInSeconds" ma:readOnly="true">
      <xsd:simpleType>
        <xsd:restriction base="dms:Unknown"/>
      </xsd:simpleType>
    </xsd:element>
    <xsd:element name="NotebookType" ma:index="20" nillable="true" ma:displayName="Notebook Type" ma:internalName="NotebookType">
      <xsd:simpleType>
        <xsd:restriction base="dms:Text"/>
      </xsd:simpleType>
    </xsd:element>
    <xsd:element name="FolderType" ma:index="21" nillable="true" ma:displayName="Folder Type" ma:internalName="FolderType">
      <xsd:simpleType>
        <xsd:restriction base="dms:Text"/>
      </xsd:simpleType>
    </xsd:element>
    <xsd:element name="CultureName" ma:index="22" nillable="true" ma:displayName="Culture Name" ma:internalName="CultureName">
      <xsd:simpleType>
        <xsd:restriction base="dms:Text"/>
      </xsd:simpleType>
    </xsd:element>
    <xsd:element name="AppVersion" ma:index="23" nillable="true" ma:displayName="App Version" ma:internalName="AppVersion">
      <xsd:simpleType>
        <xsd:restriction base="dms:Text"/>
      </xsd:simpleType>
    </xsd:element>
    <xsd:element name="TeamsChannelId" ma:index="24" nillable="true" ma:displayName="Teams Channel Id" ma:internalName="TeamsChannelId">
      <xsd:simpleType>
        <xsd:restriction base="dms:Text"/>
      </xsd:simpleType>
    </xsd:element>
    <xsd:element name="Owner" ma:index="25" nillable="true" ma:displayName="Owner" ma:internalName="Owner">
      <xsd:complexType>
        <xsd:complexContent>
          <xsd:extension base="dms:User">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Math_Settings" ma:index="26" nillable="true" ma:displayName="Math Settings" ma:internalName="Math_Settings">
      <xsd:simpleType>
        <xsd:restriction base="dms:Text"/>
      </xsd:simpleType>
    </xsd:element>
    <xsd:element name="DefaultSectionNames" ma:index="27" nillable="true" ma:displayName="Default Section Names" ma:internalName="DefaultSectionNames">
      <xsd:simpleType>
        <xsd:restriction base="dms:Note">
          <xsd:maxLength value="255"/>
        </xsd:restriction>
      </xsd:simpleType>
    </xsd:element>
    <xsd:element name="Templates" ma:index="28" nillable="true" ma:displayName="Templates" ma:internalName="Templates">
      <xsd:simpleType>
        <xsd:restriction base="dms:Note">
          <xsd:maxLength value="255"/>
        </xsd:restriction>
      </xsd:simpleType>
    </xsd:element>
    <xsd:element name="Teachers" ma:index="29" nillable="true" ma:displayName="Teachers" ma:internalName="Teachers">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tudents" ma:index="30" nillable="true" ma:displayName="Students" ma:internalName="Students">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tudent_Groups" ma:index="31" nillable="true" ma:displayName="Student Groups" ma:internalName="Student_Groups">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Distribution_Groups" ma:index="32" nillable="true" ma:displayName="Distribution Groups" ma:internalName="Distribution_Groups">
      <xsd:simpleType>
        <xsd:restriction base="dms:Note">
          <xsd:maxLength value="255"/>
        </xsd:restriction>
      </xsd:simpleType>
    </xsd:element>
    <xsd:element name="LMS_Mappings" ma:index="33" nillable="true" ma:displayName="LMS Mappings" ma:internalName="LMS_Mappings">
      <xsd:simpleType>
        <xsd:restriction base="dms:Note">
          <xsd:maxLength value="255"/>
        </xsd:restriction>
      </xsd:simpleType>
    </xsd:element>
    <xsd:element name="Invited_Teachers" ma:index="34" nillable="true" ma:displayName="Invited Teachers" ma:internalName="Invited_Teachers">
      <xsd:simpleType>
        <xsd:restriction base="dms:Note">
          <xsd:maxLength value="255"/>
        </xsd:restriction>
      </xsd:simpleType>
    </xsd:element>
    <xsd:element name="Invited_Students" ma:index="35" nillable="true" ma:displayName="Invited Students" ma:internalName="Invited_Students">
      <xsd:simpleType>
        <xsd:restriction base="dms:Note">
          <xsd:maxLength value="255"/>
        </xsd:restriction>
      </xsd:simpleType>
    </xsd:element>
    <xsd:element name="Self_Registration_Enabled" ma:index="36" nillable="true" ma:displayName="Self Registration Enabled" ma:internalName="Self_Registration_Enabled">
      <xsd:simpleType>
        <xsd:restriction base="dms:Boolean"/>
      </xsd:simpleType>
    </xsd:element>
    <xsd:element name="Has_Teacher_Only_SectionGroup" ma:index="37" nillable="true" ma:displayName="Has Teacher Only SectionGroup" ma:internalName="Has_Teacher_Only_SectionGroup">
      <xsd:simpleType>
        <xsd:restriction base="dms:Boolean"/>
      </xsd:simpleType>
    </xsd:element>
    <xsd:element name="Is_Collaboration_Space_Locked" ma:index="38" nillable="true" ma:displayName="Is Collaboration Space Locked" ma:internalName="Is_Collaboration_Space_Locked">
      <xsd:simpleType>
        <xsd:restriction base="dms:Boolean"/>
      </xsd:simpleType>
    </xsd:element>
    <xsd:element name="IsNotebookLocked" ma:index="39" nillable="true" ma:displayName="Is Notebook Locked" ma:internalName="IsNotebookLocked">
      <xsd:simpleType>
        <xsd:restriction base="dms:Boolean"/>
      </xsd:simpleType>
    </xsd:element>
    <xsd:element name="Teams_Channel_Section_Location" ma:index="40" nillable="true" ma:displayName="Teams Channel Section Location" ma:internalName="Teams_Channel_Section_Location">
      <xsd:simpleType>
        <xsd:restriction base="dms:Text"/>
      </xsd:simpleType>
    </xsd:element>
    <xsd:element name="lcf76f155ced4ddcb4097134ff3c332f" ma:index="42" nillable="true" ma:taxonomy="true" ma:internalName="lcf76f155ced4ddcb4097134ff3c332f" ma:taxonomyFieldName="MediaServiceImageTags" ma:displayName="Image Tags" ma:readOnly="false" ma:fieldId="{5cf76f15-5ced-4ddc-b409-7134ff3c332f}" ma:taxonomyMulti="true" ma:sspId="e570377e-a101-46e2-9596-058a9a36ea24" ma:termSetId="09814cd3-568e-fe90-9814-8d621ff8fb84" ma:anchorId="fba54fb3-c3e1-fe81-a776-ca4b69148c4d" ma:open="true" ma:isKeyword="false">
      <xsd:complexType>
        <xsd:sequence>
          <xsd:element ref="pc:Terms" minOccurs="0" maxOccurs="1"/>
        </xsd:sequence>
      </xsd:complexType>
    </xsd:element>
    <xsd:element name="MediaServiceSearchProperties" ma:index="44"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8ee9550b-f5f4-4dde-bce5-39f4ba45c2f1" elementFormDefault="qualified">
    <xsd:import namespace="http://schemas.microsoft.com/office/2006/documentManagement/types"/>
    <xsd:import namespace="http://schemas.microsoft.com/office/infopath/2007/PartnerControls"/>
    <xsd:element name="SharedWithUsers" ma:index="12"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3" nillable="true" ma:displayName="Shared With Details" ma:internalName="SharedWithDetails" ma:readOnly="true">
      <xsd:simpleType>
        <xsd:restriction base="dms:Note">
          <xsd:maxLength value="255"/>
        </xsd:restriction>
      </xsd:simpleType>
    </xsd:element>
    <xsd:element name="TaxCatchAll" ma:index="43" nillable="true" ma:displayName="Taxonomy Catch All Column" ma:hidden="true" ma:list="{e800afd8-9188-484f-822e-9df23d421d18}" ma:internalName="TaxCatchAll" ma:showField="CatchAllData" ma:web="8ee9550b-f5f4-4dde-bce5-39f4ba45c2f1">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LMS_Mappings xmlns="92c24619-d6d5-42cf-b618-23d930ad9f20" xsi:nil="true"/>
    <Teams_Channel_Section_Location xmlns="92c24619-d6d5-42cf-b618-23d930ad9f20" xsi:nil="true"/>
    <Math_Settings xmlns="92c24619-d6d5-42cf-b618-23d930ad9f20" xsi:nil="true"/>
    <NotebookType xmlns="92c24619-d6d5-42cf-b618-23d930ad9f20" xsi:nil="true"/>
    <Distribution_Groups xmlns="92c24619-d6d5-42cf-b618-23d930ad9f20" xsi:nil="true"/>
    <Invited_Teachers xmlns="92c24619-d6d5-42cf-b618-23d930ad9f20" xsi:nil="true"/>
    <Invited_Students xmlns="92c24619-d6d5-42cf-b618-23d930ad9f20" xsi:nil="true"/>
    <DefaultSectionNames xmlns="92c24619-d6d5-42cf-b618-23d930ad9f20" xsi:nil="true"/>
    <FolderType xmlns="92c24619-d6d5-42cf-b618-23d930ad9f20" xsi:nil="true"/>
    <Owner xmlns="92c24619-d6d5-42cf-b618-23d930ad9f20">
      <UserInfo>
        <DisplayName/>
        <AccountId xsi:nil="true"/>
        <AccountType/>
      </UserInfo>
    </Owner>
    <Student_Groups xmlns="92c24619-d6d5-42cf-b618-23d930ad9f20">
      <UserInfo>
        <DisplayName/>
        <AccountId xsi:nil="true"/>
        <AccountType/>
      </UserInfo>
    </Student_Groups>
    <TaxCatchAll xmlns="8ee9550b-f5f4-4dde-bce5-39f4ba45c2f1" xsi:nil="true"/>
    <Is_Collaboration_Space_Locked xmlns="92c24619-d6d5-42cf-b618-23d930ad9f20" xsi:nil="true"/>
    <Templates xmlns="92c24619-d6d5-42cf-b618-23d930ad9f20" xsi:nil="true"/>
    <Students xmlns="92c24619-d6d5-42cf-b618-23d930ad9f20">
      <UserInfo>
        <DisplayName/>
        <AccountId xsi:nil="true"/>
        <AccountType/>
      </UserInfo>
    </Students>
    <lcf76f155ced4ddcb4097134ff3c332f xmlns="92c24619-d6d5-42cf-b618-23d930ad9f20">
      <Terms xmlns="http://schemas.microsoft.com/office/infopath/2007/PartnerControls"/>
    </lcf76f155ced4ddcb4097134ff3c332f>
    <TeamsChannelId xmlns="92c24619-d6d5-42cf-b618-23d930ad9f20" xsi:nil="true"/>
    <IsNotebookLocked xmlns="92c24619-d6d5-42cf-b618-23d930ad9f20" xsi:nil="true"/>
    <Self_Registration_Enabled xmlns="92c24619-d6d5-42cf-b618-23d930ad9f20" xsi:nil="true"/>
    <Has_Teacher_Only_SectionGroup xmlns="92c24619-d6d5-42cf-b618-23d930ad9f20" xsi:nil="true"/>
    <CultureName xmlns="92c24619-d6d5-42cf-b618-23d930ad9f20" xsi:nil="true"/>
    <AppVersion xmlns="92c24619-d6d5-42cf-b618-23d930ad9f20" xsi:nil="true"/>
    <Teachers xmlns="92c24619-d6d5-42cf-b618-23d930ad9f20">
      <UserInfo>
        <DisplayName/>
        <AccountId xsi:nil="true"/>
        <AccountType/>
      </UserInfo>
    </Teachers>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D75D0740-5A19-4960-97F1-99704304CD3E}">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92c24619-d6d5-42cf-b618-23d930ad9f20"/>
    <ds:schemaRef ds:uri="8ee9550b-f5f4-4dde-bce5-39f4ba45c2f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5228C957-2BFE-432D-8A38-09A46354B3B4}">
  <ds:schemaRefs>
    <ds:schemaRef ds:uri="http://schemas.microsoft.com/office/2006/metadata/properties"/>
    <ds:schemaRef ds:uri="http://schemas.microsoft.com/office/infopath/2007/PartnerControls"/>
    <ds:schemaRef ds:uri="92c24619-d6d5-42cf-b618-23d930ad9f20"/>
    <ds:schemaRef ds:uri="8ee9550b-f5f4-4dde-bce5-39f4ba45c2f1"/>
  </ds:schemaRefs>
</ds:datastoreItem>
</file>

<file path=customXml/itemProps3.xml><?xml version="1.0" encoding="utf-8"?>
<ds:datastoreItem xmlns:ds="http://schemas.openxmlformats.org/officeDocument/2006/customXml" ds:itemID="{4861955F-8C1E-4795-B551-4A161E5A4FE0}">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office theme</Template>
  <TotalTime>2001</TotalTime>
  <Words>2836</Words>
  <Application>Microsoft Office PowerPoint</Application>
  <PresentationFormat>Widescreen</PresentationFormat>
  <Paragraphs>247</Paragraphs>
  <Slides>62</Slides>
  <Notes>6</Notes>
  <HiddenSlides>0</HiddenSlides>
  <MMClips>0</MMClips>
  <ScaleCrop>false</ScaleCrop>
  <HeadingPairs>
    <vt:vector size="6" baseType="variant">
      <vt:variant>
        <vt:lpstr>Fonts Used</vt:lpstr>
      </vt:variant>
      <vt:variant>
        <vt:i4>13</vt:i4>
      </vt:variant>
      <vt:variant>
        <vt:lpstr>Theme</vt:lpstr>
      </vt:variant>
      <vt:variant>
        <vt:i4>1</vt:i4>
      </vt:variant>
      <vt:variant>
        <vt:lpstr>Slide Titles</vt:lpstr>
      </vt:variant>
      <vt:variant>
        <vt:i4>62</vt:i4>
      </vt:variant>
    </vt:vector>
  </HeadingPairs>
  <TitlesOfParts>
    <vt:vector size="76" baseType="lpstr">
      <vt:lpstr>BlinkMacSystemFont</vt:lpstr>
      <vt:lpstr>Google Sans</vt:lpstr>
      <vt:lpstr>Muli</vt:lpstr>
      <vt:lpstr>Tw Cen MT </vt:lpstr>
      <vt:lpstr>Arial</vt:lpstr>
      <vt:lpstr>Calibri</vt:lpstr>
      <vt:lpstr>Calibri Light</vt:lpstr>
      <vt:lpstr>Lato</vt:lpstr>
      <vt:lpstr>Tw Cen MT</vt:lpstr>
      <vt:lpstr>Tw Cen MT</vt:lpstr>
      <vt:lpstr>Tw Cen MT Condensed</vt:lpstr>
      <vt:lpstr>Wingdings</vt:lpstr>
      <vt:lpstr>Wingdings 3</vt:lpstr>
      <vt:lpstr>Integral</vt:lpstr>
      <vt:lpstr>ECDE7020</vt:lpstr>
      <vt:lpstr>data analysis</vt:lpstr>
      <vt:lpstr>Qualitative and Quantitative Data</vt:lpstr>
      <vt:lpstr> Data Analysis  </vt:lpstr>
      <vt:lpstr>Qualitative data analysis </vt:lpstr>
      <vt:lpstr>task</vt:lpstr>
      <vt:lpstr>Analysing what we read </vt:lpstr>
      <vt:lpstr>Things to consider: transcription</vt:lpstr>
      <vt:lpstr>Things to consider: transcription</vt:lpstr>
      <vt:lpstr>Things to consider: transcription</vt:lpstr>
      <vt:lpstr>Other Things to consider: transcription</vt:lpstr>
      <vt:lpstr>examples</vt:lpstr>
      <vt:lpstr>Thematic Analysis </vt:lpstr>
      <vt:lpstr>What questions can thematic analysis use?</vt:lpstr>
      <vt:lpstr>Thematic Analysis</vt:lpstr>
      <vt:lpstr>Thematic analysis process:</vt:lpstr>
      <vt:lpstr>Thematic Analysis Step 1: familiarisation</vt:lpstr>
      <vt:lpstr>Thematic Analysis Step 2: coding</vt:lpstr>
      <vt:lpstr>What does ‘coding’ mean?</vt:lpstr>
      <vt:lpstr>PowerPoint Presentation</vt:lpstr>
      <vt:lpstr>Thematic Analysis step 3: constructing themes</vt:lpstr>
      <vt:lpstr>Thematic Analysis step 4: reviewing themes</vt:lpstr>
      <vt:lpstr>Thematic Analysis step 5: defining themes</vt:lpstr>
      <vt:lpstr>Thematic Analysis step 6: writing a thematic analysis</vt:lpstr>
      <vt:lpstr>Consideration of Thematic Analysis</vt:lpstr>
      <vt:lpstr> Video</vt:lpstr>
      <vt:lpstr>PowerPoint Presentation</vt:lpstr>
      <vt:lpstr>Presentation of data: thematic analysis</vt:lpstr>
      <vt:lpstr>Research focus</vt:lpstr>
      <vt:lpstr>Research questions</vt:lpstr>
      <vt:lpstr>Interview questions</vt:lpstr>
      <vt:lpstr>Interview questions</vt:lpstr>
      <vt:lpstr>RQ2: Do trainee teachers perceive the classroom within which they are placed to have an impact on their use of incidental Welsh? </vt:lpstr>
      <vt:lpstr>themes</vt:lpstr>
      <vt:lpstr> </vt:lpstr>
      <vt:lpstr>Presentation of data:  case study - quotations</vt:lpstr>
      <vt:lpstr>Presentation of data  quotations (spoken)</vt:lpstr>
      <vt:lpstr>Presentation of data  quotations (spoken)</vt:lpstr>
      <vt:lpstr>Presentation of data  quotations (written)</vt:lpstr>
      <vt:lpstr>PowerPoint Presentation</vt:lpstr>
      <vt:lpstr>Presentation of data: Questionnaires</vt:lpstr>
      <vt:lpstr>Questionnaire data </vt:lpstr>
      <vt:lpstr>location</vt:lpstr>
      <vt:lpstr>Prior experience of studying Welsh</vt:lpstr>
      <vt:lpstr>Contextual Information  age-groups taught</vt:lpstr>
      <vt:lpstr>Frequency of  responses</vt:lpstr>
      <vt:lpstr>Frequency of use - teacher</vt:lpstr>
      <vt:lpstr>Frequency of use - patterns</vt:lpstr>
      <vt:lpstr>Recommendations  made by estyn</vt:lpstr>
      <vt:lpstr>Layout of The thesis</vt:lpstr>
      <vt:lpstr>Contents</vt:lpstr>
      <vt:lpstr>Contents</vt:lpstr>
      <vt:lpstr>Contents</vt:lpstr>
      <vt:lpstr>PowerPoint Presentation</vt:lpstr>
      <vt:lpstr>contents</vt:lpstr>
      <vt:lpstr>contents</vt:lpstr>
      <vt:lpstr>contents</vt:lpstr>
      <vt:lpstr> appendices</vt:lpstr>
      <vt:lpstr>Figures / tables</vt:lpstr>
      <vt:lpstr>Abbreviations /  glossary</vt:lpstr>
      <vt:lpstr>References</vt:lpstr>
      <vt:lpstr>Have a good holiday!</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Catherine Morgan</dc:creator>
  <cp:lastModifiedBy>Catherine Morgan</cp:lastModifiedBy>
  <cp:revision>585</cp:revision>
  <dcterms:created xsi:type="dcterms:W3CDTF">2022-10-06T09:21:21Z</dcterms:created>
  <dcterms:modified xsi:type="dcterms:W3CDTF">2026-03-18T14:06:49Z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0x010100E209B251219B0E4FA192FAB8C3136AE6</vt:lpwstr>
  </property>
  <property fmtid="{D5CDD505-2E9C-101B-9397-08002B2CF9AE}" pid="3" name="MediaServiceImageTags">
    <vt:lpwstr/>
  </property>
</Properties>
</file>