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8" r:id="rId3"/>
    <p:sldId id="260" r:id="rId4"/>
    <p:sldId id="261" r:id="rId5"/>
    <p:sldId id="263" r:id="rId6"/>
    <p:sldId id="264" r:id="rId7"/>
    <p:sldId id="262"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dney Padfield (2103071)" userId="12338b6d-5523-4058-ae6d-ab5481d88fcc" providerId="ADAL" clId="{ED885CC7-674C-7342-9A63-9310596C7E9E}"/>
    <pc:docChg chg="custSel addSld delSld modSld">
      <pc:chgData name="Sydney Padfield (2103071)" userId="12338b6d-5523-4058-ae6d-ab5481d88fcc" providerId="ADAL" clId="{ED885CC7-674C-7342-9A63-9310596C7E9E}" dt="2023-02-09T13:48:52.074" v="1416" actId="20577"/>
      <pc:docMkLst>
        <pc:docMk/>
      </pc:docMkLst>
      <pc:sldChg chg="addSp delSp modSp mod chgLayout">
        <pc:chgData name="Sydney Padfield (2103071)" userId="12338b6d-5523-4058-ae6d-ab5481d88fcc" providerId="ADAL" clId="{ED885CC7-674C-7342-9A63-9310596C7E9E}" dt="2023-02-04T11:11:26.649" v="130" actId="700"/>
        <pc:sldMkLst>
          <pc:docMk/>
          <pc:sldMk cId="434674846" sldId="256"/>
        </pc:sldMkLst>
        <pc:spChg chg="mod ord">
          <ac:chgData name="Sydney Padfield (2103071)" userId="12338b6d-5523-4058-ae6d-ab5481d88fcc" providerId="ADAL" clId="{ED885CC7-674C-7342-9A63-9310596C7E9E}" dt="2023-02-04T11:11:26.649" v="130" actId="700"/>
          <ac:spMkLst>
            <pc:docMk/>
            <pc:sldMk cId="434674846" sldId="256"/>
            <ac:spMk id="2" creationId="{FD47D645-B1C2-89DB-0E9F-AD48CABE160F}"/>
          </ac:spMkLst>
        </pc:spChg>
        <pc:spChg chg="mod ord">
          <ac:chgData name="Sydney Padfield (2103071)" userId="12338b6d-5523-4058-ae6d-ab5481d88fcc" providerId="ADAL" clId="{ED885CC7-674C-7342-9A63-9310596C7E9E}" dt="2023-02-04T11:11:26.649" v="130" actId="700"/>
          <ac:spMkLst>
            <pc:docMk/>
            <pc:sldMk cId="434674846" sldId="256"/>
            <ac:spMk id="3" creationId="{AD22287B-64FE-691A-7CF0-D7B857CFEA3B}"/>
          </ac:spMkLst>
        </pc:spChg>
        <pc:spChg chg="add del mod ord">
          <ac:chgData name="Sydney Padfield (2103071)" userId="12338b6d-5523-4058-ae6d-ab5481d88fcc" providerId="ADAL" clId="{ED885CC7-674C-7342-9A63-9310596C7E9E}" dt="2023-02-04T11:11:26.649" v="130" actId="700"/>
          <ac:spMkLst>
            <pc:docMk/>
            <pc:sldMk cId="434674846" sldId="256"/>
            <ac:spMk id="4" creationId="{BB4BA98B-3381-299F-4DA7-6DCDA521B192}"/>
          </ac:spMkLst>
        </pc:spChg>
      </pc:sldChg>
      <pc:sldChg chg="addSp modSp new mod modClrScheme chgLayout">
        <pc:chgData name="Sydney Padfield (2103071)" userId="12338b6d-5523-4058-ae6d-ab5481d88fcc" providerId="ADAL" clId="{ED885CC7-674C-7342-9A63-9310596C7E9E}" dt="2023-02-04T11:17:46.528" v="202" actId="20577"/>
        <pc:sldMkLst>
          <pc:docMk/>
          <pc:sldMk cId="1444914992" sldId="257"/>
        </pc:sldMkLst>
        <pc:spChg chg="mod ord">
          <ac:chgData name="Sydney Padfield (2103071)" userId="12338b6d-5523-4058-ae6d-ab5481d88fcc" providerId="ADAL" clId="{ED885CC7-674C-7342-9A63-9310596C7E9E}" dt="2023-02-04T11:17:46.528" v="202" actId="20577"/>
          <ac:spMkLst>
            <pc:docMk/>
            <pc:sldMk cId="1444914992" sldId="257"/>
            <ac:spMk id="2" creationId="{50D8ABEF-F008-7DF2-42D6-2D9691B9A3CC}"/>
          </ac:spMkLst>
        </pc:spChg>
        <pc:spChg chg="mod ord">
          <ac:chgData name="Sydney Padfield (2103071)" userId="12338b6d-5523-4058-ae6d-ab5481d88fcc" providerId="ADAL" clId="{ED885CC7-674C-7342-9A63-9310596C7E9E}" dt="2023-02-04T11:11:32.902" v="132" actId="700"/>
          <ac:spMkLst>
            <pc:docMk/>
            <pc:sldMk cId="1444914992" sldId="257"/>
            <ac:spMk id="3" creationId="{F308BA69-BA1B-C9F5-8F95-139209E8FB01}"/>
          </ac:spMkLst>
        </pc:spChg>
        <pc:spChg chg="add mod ord">
          <ac:chgData name="Sydney Padfield (2103071)" userId="12338b6d-5523-4058-ae6d-ab5481d88fcc" providerId="ADAL" clId="{ED885CC7-674C-7342-9A63-9310596C7E9E}" dt="2023-02-04T11:11:32.902" v="132" actId="700"/>
          <ac:spMkLst>
            <pc:docMk/>
            <pc:sldMk cId="1444914992" sldId="257"/>
            <ac:spMk id="4" creationId="{ED2E87FF-00D3-4815-CC59-84B7018AF8C9}"/>
          </ac:spMkLst>
        </pc:spChg>
      </pc:sldChg>
      <pc:sldChg chg="new del">
        <pc:chgData name="Sydney Padfield (2103071)" userId="12338b6d-5523-4058-ae6d-ab5481d88fcc" providerId="ADAL" clId="{ED885CC7-674C-7342-9A63-9310596C7E9E}" dt="2023-02-04T11:10:10.192" v="128" actId="2696"/>
        <pc:sldMkLst>
          <pc:docMk/>
          <pc:sldMk cId="3435472971" sldId="257"/>
        </pc:sldMkLst>
      </pc:sldChg>
      <pc:sldChg chg="new del">
        <pc:chgData name="Sydney Padfield (2103071)" userId="12338b6d-5523-4058-ae6d-ab5481d88fcc" providerId="ADAL" clId="{ED885CC7-674C-7342-9A63-9310596C7E9E}" dt="2023-02-04T11:10:01.307" v="126" actId="2696"/>
        <pc:sldMkLst>
          <pc:docMk/>
          <pc:sldMk cId="3693575129" sldId="257"/>
        </pc:sldMkLst>
      </pc:sldChg>
      <pc:sldChg chg="modSp new mod modClrScheme chgLayout">
        <pc:chgData name="Sydney Padfield (2103071)" userId="12338b6d-5523-4058-ae6d-ab5481d88fcc" providerId="ADAL" clId="{ED885CC7-674C-7342-9A63-9310596C7E9E}" dt="2023-02-09T13:41:02.891" v="772" actId="20577"/>
        <pc:sldMkLst>
          <pc:docMk/>
          <pc:sldMk cId="11780493" sldId="258"/>
        </pc:sldMkLst>
        <pc:spChg chg="mod ord">
          <ac:chgData name="Sydney Padfield (2103071)" userId="12338b6d-5523-4058-ae6d-ab5481d88fcc" providerId="ADAL" clId="{ED885CC7-674C-7342-9A63-9310596C7E9E}" dt="2023-02-04T11:17:39.520" v="195" actId="20577"/>
          <ac:spMkLst>
            <pc:docMk/>
            <pc:sldMk cId="11780493" sldId="258"/>
            <ac:spMk id="2" creationId="{833BA1B7-9C90-D28F-E2AB-D9D4419CD989}"/>
          </ac:spMkLst>
        </pc:spChg>
        <pc:spChg chg="mod ord">
          <ac:chgData name="Sydney Padfield (2103071)" userId="12338b6d-5523-4058-ae6d-ab5481d88fcc" providerId="ADAL" clId="{ED885CC7-674C-7342-9A63-9310596C7E9E}" dt="2023-02-09T13:39:51.468" v="645" actId="27636"/>
          <ac:spMkLst>
            <pc:docMk/>
            <pc:sldMk cId="11780493" sldId="258"/>
            <ac:spMk id="3" creationId="{3D13F8AE-3E9D-3DA2-041F-D3B9C9D97565}"/>
          </ac:spMkLst>
        </pc:spChg>
        <pc:spChg chg="mod ord">
          <ac:chgData name="Sydney Padfield (2103071)" userId="12338b6d-5523-4058-ae6d-ab5481d88fcc" providerId="ADAL" clId="{ED885CC7-674C-7342-9A63-9310596C7E9E}" dt="2023-02-09T13:41:02.891" v="772" actId="20577"/>
          <ac:spMkLst>
            <pc:docMk/>
            <pc:sldMk cId="11780493" sldId="258"/>
            <ac:spMk id="4" creationId="{4BEF4876-30F4-51C2-4308-7881DF8B52A5}"/>
          </ac:spMkLst>
        </pc:spChg>
      </pc:sldChg>
      <pc:sldChg chg="modSp">
        <pc:chgData name="Sydney Padfield (2103071)" userId="12338b6d-5523-4058-ae6d-ab5481d88fcc" providerId="ADAL" clId="{ED885CC7-674C-7342-9A63-9310596C7E9E}" dt="2023-02-09T13:43:21.747" v="952" actId="20577"/>
        <pc:sldMkLst>
          <pc:docMk/>
          <pc:sldMk cId="74187807" sldId="260"/>
        </pc:sldMkLst>
        <pc:spChg chg="mod">
          <ac:chgData name="Sydney Padfield (2103071)" userId="12338b6d-5523-4058-ae6d-ab5481d88fcc" providerId="ADAL" clId="{ED885CC7-674C-7342-9A63-9310596C7E9E}" dt="2023-02-09T13:43:21.747" v="952" actId="20577"/>
          <ac:spMkLst>
            <pc:docMk/>
            <pc:sldMk cId="74187807" sldId="260"/>
            <ac:spMk id="4" creationId="{58D98860-551B-AA43-E147-01C5AC44376A}"/>
          </ac:spMkLst>
        </pc:spChg>
      </pc:sldChg>
      <pc:sldChg chg="modSp">
        <pc:chgData name="Sydney Padfield (2103071)" userId="12338b6d-5523-4058-ae6d-ab5481d88fcc" providerId="ADAL" clId="{ED885CC7-674C-7342-9A63-9310596C7E9E}" dt="2023-02-09T13:48:52.074" v="1416" actId="20577"/>
        <pc:sldMkLst>
          <pc:docMk/>
          <pc:sldMk cId="4219630744" sldId="262"/>
        </pc:sldMkLst>
        <pc:spChg chg="mod">
          <ac:chgData name="Sydney Padfield (2103071)" userId="12338b6d-5523-4058-ae6d-ab5481d88fcc" providerId="ADAL" clId="{ED885CC7-674C-7342-9A63-9310596C7E9E}" dt="2023-02-09T13:48:52.074" v="1416" actId="20577"/>
          <ac:spMkLst>
            <pc:docMk/>
            <pc:sldMk cId="4219630744" sldId="262"/>
            <ac:spMk id="4" creationId="{57D93995-1BDC-74F1-906C-02979C2C064A}"/>
          </ac:spMkLst>
        </pc:spChg>
      </pc:sldChg>
      <pc:sldChg chg="modSp">
        <pc:chgData name="Sydney Padfield (2103071)" userId="12338b6d-5523-4058-ae6d-ab5481d88fcc" providerId="ADAL" clId="{ED885CC7-674C-7342-9A63-9310596C7E9E}" dt="2023-02-09T13:44:21.840" v="985" actId="20577"/>
        <pc:sldMkLst>
          <pc:docMk/>
          <pc:sldMk cId="257931369" sldId="264"/>
        </pc:sldMkLst>
        <pc:spChg chg="mod">
          <ac:chgData name="Sydney Padfield (2103071)" userId="12338b6d-5523-4058-ae6d-ab5481d88fcc" providerId="ADAL" clId="{ED885CC7-674C-7342-9A63-9310596C7E9E}" dt="2023-02-09T13:44:21.840" v="985" actId="20577"/>
          <ac:spMkLst>
            <pc:docMk/>
            <pc:sldMk cId="257931369" sldId="264"/>
            <ac:spMk id="4" creationId="{2D333C78-33F2-D783-82CC-39CAE5786B9F}"/>
          </ac:spMkLst>
        </pc:spChg>
      </pc:sldChg>
    </pc:docChg>
  </pc:docChgLst>
  <pc:docChgLst>
    <pc:chgData name="Sydney Padfield" userId="12338b6d-5523-4058-ae6d-ab5481d88fcc" providerId="ADAL" clId="{ED885CC7-674C-7342-9A63-9310596C7E9E}"/>
    <pc:docChg chg="undo custSel addSld delSld modSld">
      <pc:chgData name="Sydney Padfield" userId="12338b6d-5523-4058-ae6d-ab5481d88fcc" providerId="ADAL" clId="{ED885CC7-674C-7342-9A63-9310596C7E9E}" dt="2023-02-08T15:34:48.115" v="7026" actId="20577"/>
      <pc:docMkLst>
        <pc:docMk/>
      </pc:docMkLst>
      <pc:sldChg chg="modSp">
        <pc:chgData name="Sydney Padfield" userId="12338b6d-5523-4058-ae6d-ab5481d88fcc" providerId="ADAL" clId="{ED885CC7-674C-7342-9A63-9310596C7E9E}" dt="2023-02-08T12:12:35.241" v="6913" actId="20577"/>
        <pc:sldMkLst>
          <pc:docMk/>
          <pc:sldMk cId="434674846" sldId="256"/>
        </pc:sldMkLst>
        <pc:spChg chg="mod">
          <ac:chgData name="Sydney Padfield" userId="12338b6d-5523-4058-ae6d-ab5481d88fcc" providerId="ADAL" clId="{ED885CC7-674C-7342-9A63-9310596C7E9E}" dt="2023-02-08T12:12:35.241" v="6913" actId="20577"/>
          <ac:spMkLst>
            <pc:docMk/>
            <pc:sldMk cId="434674846" sldId="256"/>
            <ac:spMk id="3" creationId="{AD22287B-64FE-691A-7CF0-D7B857CFEA3B}"/>
          </ac:spMkLst>
        </pc:spChg>
      </pc:sldChg>
      <pc:sldChg chg="del">
        <pc:chgData name="Sydney Padfield" userId="12338b6d-5523-4058-ae6d-ab5481d88fcc" providerId="ADAL" clId="{ED885CC7-674C-7342-9A63-9310596C7E9E}" dt="2023-02-04T11:39:52.621" v="0" actId="2696"/>
        <pc:sldMkLst>
          <pc:docMk/>
          <pc:sldMk cId="1444914992" sldId="257"/>
        </pc:sldMkLst>
      </pc:sldChg>
      <pc:sldChg chg="modSp">
        <pc:chgData name="Sydney Padfield" userId="12338b6d-5523-4058-ae6d-ab5481d88fcc" providerId="ADAL" clId="{ED885CC7-674C-7342-9A63-9310596C7E9E}" dt="2023-02-08T12:13:00.324" v="6915" actId="20577"/>
        <pc:sldMkLst>
          <pc:docMk/>
          <pc:sldMk cId="11780493" sldId="258"/>
        </pc:sldMkLst>
        <pc:spChg chg="mod">
          <ac:chgData name="Sydney Padfield" userId="12338b6d-5523-4058-ae6d-ab5481d88fcc" providerId="ADAL" clId="{ED885CC7-674C-7342-9A63-9310596C7E9E}" dt="2023-02-04T13:17:12.658" v="1720" actId="25668"/>
          <ac:spMkLst>
            <pc:docMk/>
            <pc:sldMk cId="11780493" sldId="258"/>
            <ac:spMk id="2" creationId="{833BA1B7-9C90-D28F-E2AB-D9D4419CD989}"/>
          </ac:spMkLst>
        </pc:spChg>
        <pc:spChg chg="mod">
          <ac:chgData name="Sydney Padfield" userId="12338b6d-5523-4058-ae6d-ab5481d88fcc" providerId="ADAL" clId="{ED885CC7-674C-7342-9A63-9310596C7E9E}" dt="2023-02-06T14:04:35.406" v="4401" actId="1076"/>
          <ac:spMkLst>
            <pc:docMk/>
            <pc:sldMk cId="11780493" sldId="258"/>
            <ac:spMk id="3" creationId="{3D13F8AE-3E9D-3DA2-041F-D3B9C9D97565}"/>
          </ac:spMkLst>
        </pc:spChg>
        <pc:spChg chg="mod">
          <ac:chgData name="Sydney Padfield" userId="12338b6d-5523-4058-ae6d-ab5481d88fcc" providerId="ADAL" clId="{ED885CC7-674C-7342-9A63-9310596C7E9E}" dt="2023-02-08T12:13:00.324" v="6915" actId="20577"/>
          <ac:spMkLst>
            <pc:docMk/>
            <pc:sldMk cId="11780493" sldId="258"/>
            <ac:spMk id="4" creationId="{4BEF4876-30F4-51C2-4308-7881DF8B52A5}"/>
          </ac:spMkLst>
        </pc:spChg>
      </pc:sldChg>
      <pc:sldChg chg="delSp modSp new mod modClrScheme chgLayout">
        <pc:chgData name="Sydney Padfield" userId="12338b6d-5523-4058-ae6d-ab5481d88fcc" providerId="ADAL" clId="{ED885CC7-674C-7342-9A63-9310596C7E9E}" dt="2023-02-07T15:24:33.748" v="6883" actId="20577"/>
        <pc:sldMkLst>
          <pc:docMk/>
          <pc:sldMk cId="2134796266" sldId="259"/>
        </pc:sldMkLst>
        <pc:spChg chg="mod ord">
          <ac:chgData name="Sydney Padfield" userId="12338b6d-5523-4058-ae6d-ab5481d88fcc" providerId="ADAL" clId="{ED885CC7-674C-7342-9A63-9310596C7E9E}" dt="2023-02-07T14:50:41.658" v="6096" actId="1076"/>
          <ac:spMkLst>
            <pc:docMk/>
            <pc:sldMk cId="2134796266" sldId="259"/>
            <ac:spMk id="2" creationId="{52996643-FCC9-578F-1B22-C907BB94A02D}"/>
          </ac:spMkLst>
        </pc:spChg>
        <pc:spChg chg="mod ord">
          <ac:chgData name="Sydney Padfield" userId="12338b6d-5523-4058-ae6d-ab5481d88fcc" providerId="ADAL" clId="{ED885CC7-674C-7342-9A63-9310596C7E9E}" dt="2023-02-07T15:24:33.748" v="6883" actId="20577"/>
          <ac:spMkLst>
            <pc:docMk/>
            <pc:sldMk cId="2134796266" sldId="259"/>
            <ac:spMk id="3" creationId="{29C4F486-AC4A-80B7-D2D9-2699D6C6AB26}"/>
          </ac:spMkLst>
        </pc:spChg>
        <pc:spChg chg="del">
          <ac:chgData name="Sydney Padfield" userId="12338b6d-5523-4058-ae6d-ab5481d88fcc" providerId="ADAL" clId="{ED885CC7-674C-7342-9A63-9310596C7E9E}" dt="2023-02-04T12:21:37.074" v="995" actId="700"/>
          <ac:spMkLst>
            <pc:docMk/>
            <pc:sldMk cId="2134796266" sldId="259"/>
            <ac:spMk id="4" creationId="{B6F7F10E-0963-BAB2-4598-67D024C4ABD5}"/>
          </ac:spMkLst>
        </pc:spChg>
      </pc:sldChg>
      <pc:sldChg chg="addSp delSp modSp new mod modClrScheme chgLayout">
        <pc:chgData name="Sydney Padfield" userId="12338b6d-5523-4058-ae6d-ab5481d88fcc" providerId="ADAL" clId="{ED885CC7-674C-7342-9A63-9310596C7E9E}" dt="2023-02-08T15:34:48.115" v="7026" actId="20577"/>
        <pc:sldMkLst>
          <pc:docMk/>
          <pc:sldMk cId="74187807" sldId="260"/>
        </pc:sldMkLst>
        <pc:spChg chg="mod ord">
          <ac:chgData name="Sydney Padfield" userId="12338b6d-5523-4058-ae6d-ab5481d88fcc" providerId="ADAL" clId="{ED885CC7-674C-7342-9A63-9310596C7E9E}" dt="2023-02-06T11:55:50.369" v="3534" actId="1076"/>
          <ac:spMkLst>
            <pc:docMk/>
            <pc:sldMk cId="74187807" sldId="260"/>
            <ac:spMk id="2" creationId="{3C2F1C85-02B1-E0CF-D29B-40516E4C462A}"/>
          </ac:spMkLst>
        </pc:spChg>
        <pc:spChg chg="del mod ord">
          <ac:chgData name="Sydney Padfield" userId="12338b6d-5523-4058-ae6d-ab5481d88fcc" providerId="ADAL" clId="{ED885CC7-674C-7342-9A63-9310596C7E9E}" dt="2023-02-04T13:30:02.051" v="1979" actId="931"/>
          <ac:spMkLst>
            <pc:docMk/>
            <pc:sldMk cId="74187807" sldId="260"/>
            <ac:spMk id="3" creationId="{ED74C984-5826-5326-BC66-70376B52BD71}"/>
          </ac:spMkLst>
        </pc:spChg>
        <pc:spChg chg="mod ord">
          <ac:chgData name="Sydney Padfield" userId="12338b6d-5523-4058-ae6d-ab5481d88fcc" providerId="ADAL" clId="{ED885CC7-674C-7342-9A63-9310596C7E9E}" dt="2023-02-08T15:34:48.115" v="7026" actId="20577"/>
          <ac:spMkLst>
            <pc:docMk/>
            <pc:sldMk cId="74187807" sldId="260"/>
            <ac:spMk id="4" creationId="{58D98860-551B-AA43-E147-01C5AC44376A}"/>
          </ac:spMkLst>
        </pc:spChg>
        <pc:picChg chg="add mod ord">
          <ac:chgData name="Sydney Padfield" userId="12338b6d-5523-4058-ae6d-ab5481d88fcc" providerId="ADAL" clId="{ED885CC7-674C-7342-9A63-9310596C7E9E}" dt="2023-02-06T11:55:36.296" v="3532" actId="1076"/>
          <ac:picMkLst>
            <pc:docMk/>
            <pc:sldMk cId="74187807" sldId="260"/>
            <ac:picMk id="5" creationId="{5FD91E33-151E-EEAB-2040-446BF66B1DAD}"/>
          </ac:picMkLst>
        </pc:picChg>
        <pc:picChg chg="add mod">
          <ac:chgData name="Sydney Padfield" userId="12338b6d-5523-4058-ae6d-ab5481d88fcc" providerId="ADAL" clId="{ED885CC7-674C-7342-9A63-9310596C7E9E}" dt="2023-02-06T11:07:26.004" v="3127" actId="1076"/>
          <ac:picMkLst>
            <pc:docMk/>
            <pc:sldMk cId="74187807" sldId="260"/>
            <ac:picMk id="6" creationId="{69404CD5-9D6D-1D70-0050-CFDD1B7D4D49}"/>
          </ac:picMkLst>
        </pc:picChg>
        <pc:picChg chg="add mod">
          <ac:chgData name="Sydney Padfield" userId="12338b6d-5523-4058-ae6d-ab5481d88fcc" providerId="ADAL" clId="{ED885CC7-674C-7342-9A63-9310596C7E9E}" dt="2023-02-06T11:55:38.587" v="3533" actId="1076"/>
          <ac:picMkLst>
            <pc:docMk/>
            <pc:sldMk cId="74187807" sldId="260"/>
            <ac:picMk id="7" creationId="{2A043883-E06C-E3C4-0560-41FBFC230C0A}"/>
          </ac:picMkLst>
        </pc:picChg>
      </pc:sldChg>
      <pc:sldChg chg="addSp delSp modSp new mod setBg modClrScheme chgLayout">
        <pc:chgData name="Sydney Padfield" userId="12338b6d-5523-4058-ae6d-ab5481d88fcc" providerId="ADAL" clId="{ED885CC7-674C-7342-9A63-9310596C7E9E}" dt="2023-02-06T11:29:44.565" v="3526" actId="20577"/>
        <pc:sldMkLst>
          <pc:docMk/>
          <pc:sldMk cId="2207106847" sldId="261"/>
        </pc:sldMkLst>
        <pc:spChg chg="mod ord">
          <ac:chgData name="Sydney Padfield" userId="12338b6d-5523-4058-ae6d-ab5481d88fcc" providerId="ADAL" clId="{ED885CC7-674C-7342-9A63-9310596C7E9E}" dt="2023-02-06T11:28:15.537" v="3472" actId="1076"/>
          <ac:spMkLst>
            <pc:docMk/>
            <pc:sldMk cId="2207106847" sldId="261"/>
            <ac:spMk id="2" creationId="{C21DD666-75C9-A1BA-D4CE-60C6E2AE04D1}"/>
          </ac:spMkLst>
        </pc:spChg>
        <pc:spChg chg="del">
          <ac:chgData name="Sydney Padfield" userId="12338b6d-5523-4058-ae6d-ab5481d88fcc" providerId="ADAL" clId="{ED885CC7-674C-7342-9A63-9310596C7E9E}" dt="2023-02-06T10:52:18.316" v="2782" actId="700"/>
          <ac:spMkLst>
            <pc:docMk/>
            <pc:sldMk cId="2207106847" sldId="261"/>
            <ac:spMk id="3" creationId="{DFEA098A-82DB-8F5E-3F57-A8D9FF497E31}"/>
          </ac:spMkLst>
        </pc:spChg>
        <pc:spChg chg="del">
          <ac:chgData name="Sydney Padfield" userId="12338b6d-5523-4058-ae6d-ab5481d88fcc" providerId="ADAL" clId="{ED885CC7-674C-7342-9A63-9310596C7E9E}" dt="2023-02-06T10:52:18.316" v="2782" actId="700"/>
          <ac:spMkLst>
            <pc:docMk/>
            <pc:sldMk cId="2207106847" sldId="261"/>
            <ac:spMk id="4" creationId="{67DA08B3-44A9-BAB2-6261-3FE8FA2C5636}"/>
          </ac:spMkLst>
        </pc:spChg>
        <pc:spChg chg="add mod ord">
          <ac:chgData name="Sydney Padfield" userId="12338b6d-5523-4058-ae6d-ab5481d88fcc" providerId="ADAL" clId="{ED885CC7-674C-7342-9A63-9310596C7E9E}" dt="2023-02-06T11:29:44.565" v="3526" actId="20577"/>
          <ac:spMkLst>
            <pc:docMk/>
            <pc:sldMk cId="2207106847" sldId="261"/>
            <ac:spMk id="6" creationId="{B5F1BBDF-9AAC-7AF4-3CA3-1E9C1D4EAED5}"/>
          </ac:spMkLst>
        </pc:spChg>
        <pc:spChg chg="add del">
          <ac:chgData name="Sydney Padfield" userId="12338b6d-5523-4058-ae6d-ab5481d88fcc" providerId="ADAL" clId="{ED885CC7-674C-7342-9A63-9310596C7E9E}" dt="2023-02-06T11:24:30.098" v="3334" actId="26606"/>
          <ac:spMkLst>
            <pc:docMk/>
            <pc:sldMk cId="2207106847" sldId="261"/>
            <ac:spMk id="10" creationId="{419501C6-F015-4273-AF88-E0F6C853899F}"/>
          </ac:spMkLst>
        </pc:spChg>
        <pc:spChg chg="add del">
          <ac:chgData name="Sydney Padfield" userId="12338b6d-5523-4058-ae6d-ab5481d88fcc" providerId="ADAL" clId="{ED885CC7-674C-7342-9A63-9310596C7E9E}" dt="2023-02-06T11:24:30.098" v="3334" actId="26606"/>
          <ac:spMkLst>
            <pc:docMk/>
            <pc:sldMk cId="2207106847" sldId="261"/>
            <ac:spMk id="12" creationId="{CA677DB7-5829-45BD-9754-5EC484CC4253}"/>
          </ac:spMkLst>
        </pc:spChg>
        <pc:spChg chg="add">
          <ac:chgData name="Sydney Padfield" userId="12338b6d-5523-4058-ae6d-ab5481d88fcc" providerId="ADAL" clId="{ED885CC7-674C-7342-9A63-9310596C7E9E}" dt="2023-02-06T11:24:30.098" v="3334" actId="26606"/>
          <ac:spMkLst>
            <pc:docMk/>
            <pc:sldMk cId="2207106847" sldId="261"/>
            <ac:spMk id="17" creationId="{1660E788-AFA9-4A1B-9991-6AA74632A15B}"/>
          </ac:spMkLst>
        </pc:spChg>
        <pc:spChg chg="add">
          <ac:chgData name="Sydney Padfield" userId="12338b6d-5523-4058-ae6d-ab5481d88fcc" providerId="ADAL" clId="{ED885CC7-674C-7342-9A63-9310596C7E9E}" dt="2023-02-06T11:24:30.098" v="3334" actId="26606"/>
          <ac:spMkLst>
            <pc:docMk/>
            <pc:sldMk cId="2207106847" sldId="261"/>
            <ac:spMk id="19" creationId="{867D4867-5BA7-4462-B2F6-A23F4A622AA7}"/>
          </ac:spMkLst>
        </pc:spChg>
        <pc:picChg chg="add mod">
          <ac:chgData name="Sydney Padfield" userId="12338b6d-5523-4058-ae6d-ab5481d88fcc" providerId="ADAL" clId="{ED885CC7-674C-7342-9A63-9310596C7E9E}" dt="2023-02-06T11:24:30.098" v="3334" actId="26606"/>
          <ac:picMkLst>
            <pc:docMk/>
            <pc:sldMk cId="2207106847" sldId="261"/>
            <ac:picMk id="3" creationId="{D6AAEAF0-E1BF-0435-8EE3-9DFF16E94417}"/>
          </ac:picMkLst>
        </pc:picChg>
        <pc:picChg chg="add mod ord">
          <ac:chgData name="Sydney Padfield" userId="12338b6d-5523-4058-ae6d-ab5481d88fcc" providerId="ADAL" clId="{ED885CC7-674C-7342-9A63-9310596C7E9E}" dt="2023-02-06T11:24:30.098" v="3334" actId="26606"/>
          <ac:picMkLst>
            <pc:docMk/>
            <pc:sldMk cId="2207106847" sldId="261"/>
            <ac:picMk id="5" creationId="{64B8B9AF-C086-DF71-32DB-22C5CBC05E11}"/>
          </ac:picMkLst>
        </pc:picChg>
        <pc:picChg chg="add mod">
          <ac:chgData name="Sydney Padfield" userId="12338b6d-5523-4058-ae6d-ab5481d88fcc" providerId="ADAL" clId="{ED885CC7-674C-7342-9A63-9310596C7E9E}" dt="2023-02-06T11:24:30.098" v="3334" actId="26606"/>
          <ac:picMkLst>
            <pc:docMk/>
            <pc:sldMk cId="2207106847" sldId="261"/>
            <ac:picMk id="7" creationId="{50901B2A-2C8F-D07A-3623-D3C808825029}"/>
          </ac:picMkLst>
        </pc:picChg>
      </pc:sldChg>
      <pc:sldChg chg="addSp modSp new mod modClrScheme chgLayout">
        <pc:chgData name="Sydney Padfield" userId="12338b6d-5523-4058-ae6d-ab5481d88fcc" providerId="ADAL" clId="{ED885CC7-674C-7342-9A63-9310596C7E9E}" dt="2023-02-08T12:16:10.330" v="6969" actId="313"/>
        <pc:sldMkLst>
          <pc:docMk/>
          <pc:sldMk cId="4219630744" sldId="262"/>
        </pc:sldMkLst>
        <pc:spChg chg="mod ord">
          <ac:chgData name="Sydney Padfield" userId="12338b6d-5523-4058-ae6d-ab5481d88fcc" providerId="ADAL" clId="{ED885CC7-674C-7342-9A63-9310596C7E9E}" dt="2023-02-06T18:53:02.520" v="5590" actId="20577"/>
          <ac:spMkLst>
            <pc:docMk/>
            <pc:sldMk cId="4219630744" sldId="262"/>
            <ac:spMk id="2" creationId="{B89ED7FE-EA87-53D0-A53D-92D4AD7FA73F}"/>
          </ac:spMkLst>
        </pc:spChg>
        <pc:spChg chg="add mod ord">
          <ac:chgData name="Sydney Padfield" userId="12338b6d-5523-4058-ae6d-ab5481d88fcc" providerId="ADAL" clId="{ED885CC7-674C-7342-9A63-9310596C7E9E}" dt="2023-02-06T11:07:13.602" v="3126" actId="700"/>
          <ac:spMkLst>
            <pc:docMk/>
            <pc:sldMk cId="4219630744" sldId="262"/>
            <ac:spMk id="3" creationId="{C8373CC0-4E0E-6D3D-76DE-DBEB9C798C9E}"/>
          </ac:spMkLst>
        </pc:spChg>
        <pc:spChg chg="add mod ord">
          <ac:chgData name="Sydney Padfield" userId="12338b6d-5523-4058-ae6d-ab5481d88fcc" providerId="ADAL" clId="{ED885CC7-674C-7342-9A63-9310596C7E9E}" dt="2023-02-08T12:16:10.330" v="6969" actId="313"/>
          <ac:spMkLst>
            <pc:docMk/>
            <pc:sldMk cId="4219630744" sldId="262"/>
            <ac:spMk id="4" creationId="{57D93995-1BDC-74F1-906C-02979C2C064A}"/>
          </ac:spMkLst>
        </pc:spChg>
        <pc:picChg chg="add mod">
          <ac:chgData name="Sydney Padfield" userId="12338b6d-5523-4058-ae6d-ab5481d88fcc" providerId="ADAL" clId="{ED885CC7-674C-7342-9A63-9310596C7E9E}" dt="2023-02-06T14:05:31.090" v="4411" actId="1076"/>
          <ac:picMkLst>
            <pc:docMk/>
            <pc:sldMk cId="4219630744" sldId="262"/>
            <ac:picMk id="5" creationId="{EB5CB5BA-4F1A-CCB2-BD7F-C6CB0D09C22D}"/>
          </ac:picMkLst>
        </pc:picChg>
      </pc:sldChg>
      <pc:sldChg chg="addSp delSp modSp new mod setBg modClrScheme chgLayout">
        <pc:chgData name="Sydney Padfield" userId="12338b6d-5523-4058-ae6d-ab5481d88fcc" providerId="ADAL" clId="{ED885CC7-674C-7342-9A63-9310596C7E9E}" dt="2023-02-08T12:14:41.696" v="6942" actId="20577"/>
        <pc:sldMkLst>
          <pc:docMk/>
          <pc:sldMk cId="3549575554" sldId="263"/>
        </pc:sldMkLst>
        <pc:spChg chg="mod ord">
          <ac:chgData name="Sydney Padfield" userId="12338b6d-5523-4058-ae6d-ab5481d88fcc" providerId="ADAL" clId="{ED885CC7-674C-7342-9A63-9310596C7E9E}" dt="2023-02-07T15:12:50.175" v="6407" actId="1076"/>
          <ac:spMkLst>
            <pc:docMk/>
            <pc:sldMk cId="3549575554" sldId="263"/>
            <ac:spMk id="2" creationId="{4A0247BB-D3EB-244E-218B-B02AAFECA805}"/>
          </ac:spMkLst>
        </pc:spChg>
        <pc:spChg chg="add del mod ord">
          <ac:chgData name="Sydney Padfield" userId="12338b6d-5523-4058-ae6d-ab5481d88fcc" providerId="ADAL" clId="{ED885CC7-674C-7342-9A63-9310596C7E9E}" dt="2023-02-06T14:03:58.039" v="4394" actId="931"/>
          <ac:spMkLst>
            <pc:docMk/>
            <pc:sldMk cId="3549575554" sldId="263"/>
            <ac:spMk id="3" creationId="{BF34022A-ADA2-92E2-EB2A-D3E99F621C6C}"/>
          </ac:spMkLst>
        </pc:spChg>
        <pc:spChg chg="add mod ord">
          <ac:chgData name="Sydney Padfield" userId="12338b6d-5523-4058-ae6d-ab5481d88fcc" providerId="ADAL" clId="{ED885CC7-674C-7342-9A63-9310596C7E9E}" dt="2023-02-08T12:14:41.696" v="6942" actId="20577"/>
          <ac:spMkLst>
            <pc:docMk/>
            <pc:sldMk cId="3549575554" sldId="263"/>
            <ac:spMk id="4" creationId="{57F8505B-88DC-7D00-CACC-01540A5CF764}"/>
          </ac:spMkLst>
        </pc:spChg>
        <pc:spChg chg="add del">
          <ac:chgData name="Sydney Padfield" userId="12338b6d-5523-4058-ae6d-ab5481d88fcc" providerId="ADAL" clId="{ED885CC7-674C-7342-9A63-9310596C7E9E}" dt="2023-02-06T14:04:11.740" v="4396" actId="26606"/>
          <ac:spMkLst>
            <pc:docMk/>
            <pc:sldMk cId="3549575554" sldId="263"/>
            <ac:spMk id="10" creationId="{1660E788-AFA9-4A1B-9991-6AA74632A15B}"/>
          </ac:spMkLst>
        </pc:spChg>
        <pc:spChg chg="add del">
          <ac:chgData name="Sydney Padfield" userId="12338b6d-5523-4058-ae6d-ab5481d88fcc" providerId="ADAL" clId="{ED885CC7-674C-7342-9A63-9310596C7E9E}" dt="2023-02-06T14:04:11.740" v="4396" actId="26606"/>
          <ac:spMkLst>
            <pc:docMk/>
            <pc:sldMk cId="3549575554" sldId="263"/>
            <ac:spMk id="12" creationId="{867D4867-5BA7-4462-B2F6-A23F4A622AA7}"/>
          </ac:spMkLst>
        </pc:spChg>
        <pc:spChg chg="add del">
          <ac:chgData name="Sydney Padfield" userId="12338b6d-5523-4058-ae6d-ab5481d88fcc" providerId="ADAL" clId="{ED885CC7-674C-7342-9A63-9310596C7E9E}" dt="2023-02-06T14:04:12.967" v="4398" actId="26606"/>
          <ac:spMkLst>
            <pc:docMk/>
            <pc:sldMk cId="3549575554" sldId="263"/>
            <ac:spMk id="14" creationId="{1660E788-AFA9-4A1B-9991-6AA74632A15B}"/>
          </ac:spMkLst>
        </pc:spChg>
        <pc:spChg chg="add del">
          <ac:chgData name="Sydney Padfield" userId="12338b6d-5523-4058-ae6d-ab5481d88fcc" providerId="ADAL" clId="{ED885CC7-674C-7342-9A63-9310596C7E9E}" dt="2023-02-06T14:04:12.967" v="4398" actId="26606"/>
          <ac:spMkLst>
            <pc:docMk/>
            <pc:sldMk cId="3549575554" sldId="263"/>
            <ac:spMk id="15" creationId="{867D4867-5BA7-4462-B2F6-A23F4A622AA7}"/>
          </ac:spMkLst>
        </pc:spChg>
        <pc:spChg chg="add">
          <ac:chgData name="Sydney Padfield" userId="12338b6d-5523-4058-ae6d-ab5481d88fcc" providerId="ADAL" clId="{ED885CC7-674C-7342-9A63-9310596C7E9E}" dt="2023-02-06T14:04:12.986" v="4399" actId="26606"/>
          <ac:spMkLst>
            <pc:docMk/>
            <pc:sldMk cId="3549575554" sldId="263"/>
            <ac:spMk id="17" creationId="{1660E788-AFA9-4A1B-9991-6AA74632A15B}"/>
          </ac:spMkLst>
        </pc:spChg>
        <pc:spChg chg="add">
          <ac:chgData name="Sydney Padfield" userId="12338b6d-5523-4058-ae6d-ab5481d88fcc" providerId="ADAL" clId="{ED885CC7-674C-7342-9A63-9310596C7E9E}" dt="2023-02-06T14:04:12.986" v="4399" actId="26606"/>
          <ac:spMkLst>
            <pc:docMk/>
            <pc:sldMk cId="3549575554" sldId="263"/>
            <ac:spMk id="18" creationId="{867D4867-5BA7-4462-B2F6-A23F4A622AA7}"/>
          </ac:spMkLst>
        </pc:spChg>
        <pc:picChg chg="add mod ord">
          <ac:chgData name="Sydney Padfield" userId="12338b6d-5523-4058-ae6d-ab5481d88fcc" providerId="ADAL" clId="{ED885CC7-674C-7342-9A63-9310596C7E9E}" dt="2023-02-06T14:04:12.986" v="4399" actId="26606"/>
          <ac:picMkLst>
            <pc:docMk/>
            <pc:sldMk cId="3549575554" sldId="263"/>
            <ac:picMk id="5" creationId="{0BE3D11A-3579-167A-2C4F-0C7E15D03F06}"/>
          </ac:picMkLst>
        </pc:picChg>
      </pc:sldChg>
      <pc:sldChg chg="addSp modSp new mod chgLayout">
        <pc:chgData name="Sydney Padfield" userId="12338b6d-5523-4058-ae6d-ab5481d88fcc" providerId="ADAL" clId="{ED885CC7-674C-7342-9A63-9310596C7E9E}" dt="2023-02-08T12:15:13.385" v="6953" actId="20577"/>
        <pc:sldMkLst>
          <pc:docMk/>
          <pc:sldMk cId="257931369" sldId="264"/>
        </pc:sldMkLst>
        <pc:spChg chg="mod ord">
          <ac:chgData name="Sydney Padfield" userId="12338b6d-5523-4058-ae6d-ab5481d88fcc" providerId="ADAL" clId="{ED885CC7-674C-7342-9A63-9310596C7E9E}" dt="2023-02-06T17:59:51.294" v="4794" actId="1076"/>
          <ac:spMkLst>
            <pc:docMk/>
            <pc:sldMk cId="257931369" sldId="264"/>
            <ac:spMk id="2" creationId="{8E6F7B88-C2E3-BB21-9F0C-4909D1EEBAD7}"/>
          </ac:spMkLst>
        </pc:spChg>
        <pc:spChg chg="mod ord">
          <ac:chgData name="Sydney Padfield" userId="12338b6d-5523-4058-ae6d-ab5481d88fcc" providerId="ADAL" clId="{ED885CC7-674C-7342-9A63-9310596C7E9E}" dt="2023-02-06T17:58:28.347" v="4763" actId="700"/>
          <ac:spMkLst>
            <pc:docMk/>
            <pc:sldMk cId="257931369" sldId="264"/>
            <ac:spMk id="3" creationId="{C76D1C93-AAD3-EEB3-5DB0-D23E03083292}"/>
          </ac:spMkLst>
        </pc:spChg>
        <pc:spChg chg="mod ord">
          <ac:chgData name="Sydney Padfield" userId="12338b6d-5523-4058-ae6d-ab5481d88fcc" providerId="ADAL" clId="{ED885CC7-674C-7342-9A63-9310596C7E9E}" dt="2023-02-08T12:15:13.385" v="6953" actId="20577"/>
          <ac:spMkLst>
            <pc:docMk/>
            <pc:sldMk cId="257931369" sldId="264"/>
            <ac:spMk id="4" creationId="{2D333C78-33F2-D783-82CC-39CAE5786B9F}"/>
          </ac:spMkLst>
        </pc:spChg>
        <pc:picChg chg="add mod">
          <ac:chgData name="Sydney Padfield" userId="12338b6d-5523-4058-ae6d-ab5481d88fcc" providerId="ADAL" clId="{ED885CC7-674C-7342-9A63-9310596C7E9E}" dt="2023-02-06T18:01:56.110" v="4803" actId="1076"/>
          <ac:picMkLst>
            <pc:docMk/>
            <pc:sldMk cId="257931369" sldId="264"/>
            <ac:picMk id="5" creationId="{3994470C-DB80-97F8-06EB-63DBA57440C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2/9/2023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2/9/2023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2/9/2023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2/9/2023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8.xml" /><Relationship Id="rId4" Type="http://schemas.openxmlformats.org/officeDocument/2006/relationships/image" Target="../media/image3.jpeg"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jpeg" /><Relationship Id="rId1" Type="http://schemas.openxmlformats.org/officeDocument/2006/relationships/slideLayout" Target="../slideLayouts/slideLayout6.xml" /><Relationship Id="rId4" Type="http://schemas.openxmlformats.org/officeDocument/2006/relationships/image" Target="../media/image6.jpeg" /></Relationships>
</file>

<file path=ppt/slides/_rels/slide5.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3" Type="http://schemas.openxmlformats.org/officeDocument/2006/relationships/hyperlink" Target="https://www.metmuseum.org/art/collection/search/688614#:~:text=The%20scarab%20(kheper)%20beetle%20was,which%20is%20then%20buried%20underground" TargetMode="External" /><Relationship Id="rId2" Type="http://schemas.openxmlformats.org/officeDocument/2006/relationships/hyperlink" Target="https://www.britannica.com/topic/scarab" TargetMode="External" /><Relationship Id="rId1" Type="http://schemas.openxmlformats.org/officeDocument/2006/relationships/slideLayout" Target="../slideLayouts/slideLayout2.xml" /><Relationship Id="rId5" Type="http://schemas.openxmlformats.org/officeDocument/2006/relationships/hyperlink" Target="https://www.metmuseum.org/art/collection/search/552816" TargetMode="External" /><Relationship Id="rId4" Type="http://schemas.openxmlformats.org/officeDocument/2006/relationships/hyperlink" Target="https://archaeologicalmuseum.jhu.edu/staff-projects/ancient-egyptian-amulets/scarab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7D645-B1C2-89DB-0E9F-AD48CABE160F}"/>
              </a:ext>
            </a:extLst>
          </p:cNvPr>
          <p:cNvSpPr>
            <a:spLocks noGrp="1"/>
          </p:cNvSpPr>
          <p:nvPr>
            <p:ph type="ctrTitle"/>
          </p:nvPr>
        </p:nvSpPr>
        <p:spPr/>
        <p:txBody>
          <a:bodyPr/>
          <a:lstStyle/>
          <a:p>
            <a:r>
              <a:rPr lang="en-US" dirty="0"/>
              <a:t>Scarab Amulets</a:t>
            </a:r>
          </a:p>
        </p:txBody>
      </p:sp>
      <p:sp>
        <p:nvSpPr>
          <p:cNvPr id="3" name="Subtitle 2">
            <a:extLst>
              <a:ext uri="{FF2B5EF4-FFF2-40B4-BE49-F238E27FC236}">
                <a16:creationId xmlns:a16="http://schemas.microsoft.com/office/drawing/2014/main" id="{AD22287B-64FE-691A-7CF0-D7B857CFEA3B}"/>
              </a:ext>
            </a:extLst>
          </p:cNvPr>
          <p:cNvSpPr>
            <a:spLocks noGrp="1"/>
          </p:cNvSpPr>
          <p:nvPr>
            <p:ph type="subTitle" idx="1"/>
          </p:nvPr>
        </p:nvSpPr>
        <p:spPr/>
        <p:txBody>
          <a:bodyPr/>
          <a:lstStyle/>
          <a:p>
            <a:r>
              <a:rPr lang="en-US" dirty="0"/>
              <a:t>Looking into there use as protection amulets</a:t>
            </a:r>
          </a:p>
          <a:p>
            <a:r>
              <a:rPr lang="en-US" dirty="0"/>
              <a:t>By Sydney </a:t>
            </a:r>
            <a:r>
              <a:rPr lang="en-US" dirty="0" err="1"/>
              <a:t>Padfield</a:t>
            </a:r>
            <a:endParaRPr lang="en-US" dirty="0"/>
          </a:p>
        </p:txBody>
      </p:sp>
    </p:spTree>
    <p:extLst>
      <p:ext uri="{BB962C8B-B14F-4D97-AF65-F5344CB8AC3E}">
        <p14:creationId xmlns:p14="http://schemas.microsoft.com/office/powerpoint/2010/main" val="434674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BA1B7-9C90-D28F-E2AB-D9D4419CD989}"/>
              </a:ext>
            </a:extLst>
          </p:cNvPr>
          <p:cNvSpPr>
            <a:spLocks noGrp="1"/>
          </p:cNvSpPr>
          <p:nvPr>
            <p:ph type="title"/>
          </p:nvPr>
        </p:nvSpPr>
        <p:spPr/>
        <p:txBody>
          <a:bodyPr/>
          <a:lstStyle/>
          <a:p>
            <a:r>
              <a:rPr lang="en-US" dirty="0"/>
              <a:t>Background information on funerary Scarab amulets</a:t>
            </a:r>
          </a:p>
        </p:txBody>
      </p:sp>
      <p:sp>
        <p:nvSpPr>
          <p:cNvPr id="3" name="Content Placeholder 2">
            <a:extLst>
              <a:ext uri="{FF2B5EF4-FFF2-40B4-BE49-F238E27FC236}">
                <a16:creationId xmlns:a16="http://schemas.microsoft.com/office/drawing/2014/main" id="{3D13F8AE-3E9D-3DA2-041F-D3B9C9D97565}"/>
              </a:ext>
            </a:extLst>
          </p:cNvPr>
          <p:cNvSpPr>
            <a:spLocks noGrp="1"/>
          </p:cNvSpPr>
          <p:nvPr>
            <p:ph sz="half" idx="1"/>
          </p:nvPr>
        </p:nvSpPr>
        <p:spPr>
          <a:xfrm>
            <a:off x="852985" y="2552744"/>
            <a:ext cx="4830101" cy="3921411"/>
          </a:xfrm>
        </p:spPr>
        <p:txBody>
          <a:bodyPr>
            <a:normAutofit/>
          </a:bodyPr>
          <a:lstStyle/>
          <a:p>
            <a:r>
              <a:rPr lang="en-US" dirty="0"/>
              <a:t>The scarab was one of the most important symbols of rebirth, fertility and divinity for the Ancient Egyptians.  As the scarab was a beetle that could seemingly reproduce magically. As scarab larvae seemed to emerge of its own accord from a ball of dung.</a:t>
            </a:r>
          </a:p>
          <a:p>
            <a:r>
              <a:rPr lang="en-US" dirty="0"/>
              <a:t>Which came to associate the scarab with miraculous rebirth.</a:t>
            </a:r>
          </a:p>
          <a:p>
            <a:r>
              <a:rPr lang="en-US" dirty="0"/>
              <a:t>The scarab was also a symbol of divinity due to its association with the daily cycle of the sun.  As the action of a scarab beetle rolling its ball of dung reflected in the god Ra rolling the sun across the sky each day.</a:t>
            </a:r>
          </a:p>
          <a:p>
            <a:endParaRPr lang="en-US" dirty="0"/>
          </a:p>
        </p:txBody>
      </p:sp>
      <p:sp>
        <p:nvSpPr>
          <p:cNvPr id="4" name="Text Placeholder 3">
            <a:extLst>
              <a:ext uri="{FF2B5EF4-FFF2-40B4-BE49-F238E27FC236}">
                <a16:creationId xmlns:a16="http://schemas.microsoft.com/office/drawing/2014/main" id="{4BEF4876-30F4-51C2-4308-7881DF8B52A5}"/>
              </a:ext>
            </a:extLst>
          </p:cNvPr>
          <p:cNvSpPr>
            <a:spLocks noGrp="1"/>
          </p:cNvSpPr>
          <p:nvPr>
            <p:ph sz="half" idx="2"/>
          </p:nvPr>
        </p:nvSpPr>
        <p:spPr>
          <a:xfrm>
            <a:off x="6096000" y="2467445"/>
            <a:ext cx="4511655" cy="4006710"/>
          </a:xfrm>
        </p:spPr>
        <p:txBody>
          <a:bodyPr>
            <a:normAutofit/>
          </a:bodyPr>
          <a:lstStyle/>
          <a:p>
            <a:r>
              <a:rPr lang="en-US" dirty="0"/>
              <a:t>This meant that the scarab was an important symbol of protection for the living and the dead. </a:t>
            </a:r>
          </a:p>
          <a:p>
            <a:r>
              <a:rPr lang="en-US" dirty="0"/>
              <a:t>As scarab amulets were placed into the wrappings of mummies and inscribed with spells from texts such as the book of the dead, in the hopes that it would help the deceased on there journey to the afterlife. Though scarabs were commonly uses in jeweler.</a:t>
            </a:r>
          </a:p>
          <a:p>
            <a:r>
              <a:rPr lang="en-US" dirty="0"/>
              <a:t>Scarabs amulets would usually have hieroglyph’s written upon them that could be an important name or a spell.</a:t>
            </a:r>
          </a:p>
        </p:txBody>
      </p:sp>
    </p:spTree>
    <p:extLst>
      <p:ext uri="{BB962C8B-B14F-4D97-AF65-F5344CB8AC3E}">
        <p14:creationId xmlns:p14="http://schemas.microsoft.com/office/powerpoint/2010/main" val="11780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F1C85-02B1-E0CF-D29B-40516E4C462A}"/>
              </a:ext>
            </a:extLst>
          </p:cNvPr>
          <p:cNvSpPr>
            <a:spLocks noGrp="1"/>
          </p:cNvSpPr>
          <p:nvPr>
            <p:ph type="title"/>
          </p:nvPr>
        </p:nvSpPr>
        <p:spPr>
          <a:xfrm>
            <a:off x="769620" y="375791"/>
            <a:ext cx="4486656" cy="1141497"/>
          </a:xfrm>
        </p:spPr>
        <p:txBody>
          <a:bodyPr/>
          <a:lstStyle/>
          <a:p>
            <a:r>
              <a:rPr lang="en-US" dirty="0"/>
              <a:t>The scarab amulet</a:t>
            </a:r>
          </a:p>
        </p:txBody>
      </p:sp>
      <p:pic>
        <p:nvPicPr>
          <p:cNvPr id="5" name="Picture 5">
            <a:extLst>
              <a:ext uri="{FF2B5EF4-FFF2-40B4-BE49-F238E27FC236}">
                <a16:creationId xmlns:a16="http://schemas.microsoft.com/office/drawing/2014/main" id="{5FD91E33-151E-EEAB-2040-446BF66B1DAD}"/>
              </a:ext>
            </a:extLst>
          </p:cNvPr>
          <p:cNvPicPr>
            <a:picLocks noGrp="1" noChangeAspect="1"/>
          </p:cNvPicPr>
          <p:nvPr>
            <p:ph idx="1"/>
          </p:nvPr>
        </p:nvPicPr>
        <p:blipFill>
          <a:blip r:embed="rId2"/>
          <a:stretch>
            <a:fillRect/>
          </a:stretch>
        </p:blipFill>
        <p:spPr>
          <a:xfrm>
            <a:off x="6164026" y="154935"/>
            <a:ext cx="2587602" cy="3629010"/>
          </a:xfrm>
        </p:spPr>
      </p:pic>
      <p:sp>
        <p:nvSpPr>
          <p:cNvPr id="4" name="Content Placeholder 3">
            <a:extLst>
              <a:ext uri="{FF2B5EF4-FFF2-40B4-BE49-F238E27FC236}">
                <a16:creationId xmlns:a16="http://schemas.microsoft.com/office/drawing/2014/main" id="{58D98860-551B-AA43-E147-01C5AC44376A}"/>
              </a:ext>
            </a:extLst>
          </p:cNvPr>
          <p:cNvSpPr>
            <a:spLocks noGrp="1"/>
          </p:cNvSpPr>
          <p:nvPr>
            <p:ph type="body" sz="half" idx="2"/>
          </p:nvPr>
        </p:nvSpPr>
        <p:spPr>
          <a:xfrm>
            <a:off x="1115568" y="1969439"/>
            <a:ext cx="4140708" cy="4649725"/>
          </a:xfrm>
        </p:spPr>
        <p:txBody>
          <a:bodyPr>
            <a:normAutofit/>
          </a:bodyPr>
          <a:lstStyle/>
          <a:p>
            <a:r>
              <a:rPr lang="en-US" sz="1600" dirty="0"/>
              <a:t>-This scarab amulet of our group was a particularly small one.  As it is only 1.2 cm in length and 0.5 mm in height.</a:t>
            </a:r>
          </a:p>
          <a:p>
            <a:r>
              <a:rPr lang="en-US" sz="1600" dirty="0"/>
              <a:t>-We believe it has been made of faience and then glazed and fired in a kiln.</a:t>
            </a:r>
          </a:p>
          <a:p>
            <a:r>
              <a:rPr lang="en-US" sz="1600" dirty="0"/>
              <a:t>-It is likely that this scarab was not used as a funerary scarab. </a:t>
            </a:r>
          </a:p>
          <a:p>
            <a:pPr marL="285750" indent="-285750">
              <a:buFontTx/>
              <a:buChar char="-"/>
            </a:pPr>
            <a:r>
              <a:rPr lang="en-US" sz="1600" dirty="0"/>
              <a:t>It was most likely worn as part of a necklace or as  protection amulet set in a ring.  </a:t>
            </a:r>
          </a:p>
          <a:p>
            <a:pPr marL="285750" indent="-285750">
              <a:buFontTx/>
              <a:buChar char="-"/>
            </a:pPr>
            <a:r>
              <a:rPr lang="en-US" sz="1600" dirty="0"/>
              <a:t>-We can see where it would have been set with the two small holes on either side.</a:t>
            </a:r>
          </a:p>
          <a:p>
            <a:r>
              <a:rPr lang="en-US" sz="1600" dirty="0"/>
              <a:t>-It is difficult to date the scarab. But we know it was created during or after the reign of Thutmose the 3</a:t>
            </a:r>
            <a:r>
              <a:rPr lang="en-US" sz="1600" baseline="30000" dirty="0"/>
              <a:t>rd</a:t>
            </a:r>
            <a:r>
              <a:rPr lang="en-US" sz="1600" dirty="0"/>
              <a:t>.  As his is the name that appears in the cartouche. </a:t>
            </a:r>
          </a:p>
        </p:txBody>
      </p:sp>
      <p:pic>
        <p:nvPicPr>
          <p:cNvPr id="6" name="Picture 6">
            <a:extLst>
              <a:ext uri="{FF2B5EF4-FFF2-40B4-BE49-F238E27FC236}">
                <a16:creationId xmlns:a16="http://schemas.microsoft.com/office/drawing/2014/main" id="{69404CD5-9D6D-1D70-0050-CFDD1B7D4D49}"/>
              </a:ext>
            </a:extLst>
          </p:cNvPr>
          <p:cNvPicPr>
            <a:picLocks noChangeAspect="1"/>
          </p:cNvPicPr>
          <p:nvPr/>
        </p:nvPicPr>
        <p:blipFill>
          <a:blip r:embed="rId3"/>
          <a:stretch>
            <a:fillRect/>
          </a:stretch>
        </p:blipFill>
        <p:spPr>
          <a:xfrm>
            <a:off x="8947813" y="275215"/>
            <a:ext cx="3022412" cy="3416640"/>
          </a:xfrm>
          <a:prstGeom prst="rect">
            <a:avLst/>
          </a:prstGeom>
        </p:spPr>
      </p:pic>
      <p:pic>
        <p:nvPicPr>
          <p:cNvPr id="7" name="Picture 7">
            <a:extLst>
              <a:ext uri="{FF2B5EF4-FFF2-40B4-BE49-F238E27FC236}">
                <a16:creationId xmlns:a16="http://schemas.microsoft.com/office/drawing/2014/main" id="{2A043883-E06C-E3C4-0560-41FBFC230C0A}"/>
              </a:ext>
            </a:extLst>
          </p:cNvPr>
          <p:cNvPicPr>
            <a:picLocks noChangeAspect="1"/>
          </p:cNvPicPr>
          <p:nvPr/>
        </p:nvPicPr>
        <p:blipFill>
          <a:blip r:embed="rId4"/>
          <a:stretch>
            <a:fillRect/>
          </a:stretch>
        </p:blipFill>
        <p:spPr>
          <a:xfrm>
            <a:off x="6875059" y="3940599"/>
            <a:ext cx="4373232" cy="2805115"/>
          </a:xfrm>
          <a:prstGeom prst="rect">
            <a:avLst/>
          </a:prstGeom>
        </p:spPr>
      </p:pic>
    </p:spTree>
    <p:extLst>
      <p:ext uri="{BB962C8B-B14F-4D97-AF65-F5344CB8AC3E}">
        <p14:creationId xmlns:p14="http://schemas.microsoft.com/office/powerpoint/2010/main" val="74187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0901B2A-2C8F-D07A-3623-D3C808825029}"/>
              </a:ext>
            </a:extLst>
          </p:cNvPr>
          <p:cNvPicPr>
            <a:picLocks noChangeAspect="1"/>
          </p:cNvPicPr>
          <p:nvPr/>
        </p:nvPicPr>
        <p:blipFill rotWithShape="1">
          <a:blip r:embed="rId2"/>
          <a:srcRect l="4353" r="-2" b="-2"/>
          <a:stretch/>
        </p:blipFill>
        <p:spPr>
          <a:xfrm>
            <a:off x="4649234" y="10"/>
            <a:ext cx="3775438" cy="2634800"/>
          </a:xfrm>
          <a:prstGeom prst="rect">
            <a:avLst/>
          </a:prstGeom>
        </p:spPr>
      </p:pic>
      <p:pic>
        <p:nvPicPr>
          <p:cNvPr id="3" name="Picture 2">
            <a:extLst>
              <a:ext uri="{FF2B5EF4-FFF2-40B4-BE49-F238E27FC236}">
                <a16:creationId xmlns:a16="http://schemas.microsoft.com/office/drawing/2014/main" id="{D6AAEAF0-E1BF-0435-8EE3-9DFF16E94417}"/>
              </a:ext>
            </a:extLst>
          </p:cNvPr>
          <p:cNvPicPr>
            <a:picLocks noChangeAspect="1"/>
          </p:cNvPicPr>
          <p:nvPr/>
        </p:nvPicPr>
        <p:blipFill rotWithShape="1">
          <a:blip r:embed="rId3"/>
          <a:srcRect t="629" r="-1" b="12"/>
          <a:stretch/>
        </p:blipFill>
        <p:spPr>
          <a:xfrm>
            <a:off x="4649234" y="2634810"/>
            <a:ext cx="7537702" cy="4212708"/>
          </a:xfrm>
          <a:prstGeom prst="rect">
            <a:avLst/>
          </a:prstGeom>
        </p:spPr>
      </p:pic>
      <p:sp>
        <p:nvSpPr>
          <p:cNvPr id="19"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DD666-75C9-A1BA-D4CE-60C6E2AE04D1}"/>
              </a:ext>
            </a:extLst>
          </p:cNvPr>
          <p:cNvSpPr>
            <a:spLocks noGrp="1"/>
          </p:cNvSpPr>
          <p:nvPr>
            <p:ph type="title"/>
          </p:nvPr>
        </p:nvSpPr>
        <p:spPr>
          <a:xfrm>
            <a:off x="643468" y="314659"/>
            <a:ext cx="3363974" cy="1728044"/>
          </a:xfrm>
          <a:noFill/>
          <a:ln>
            <a:solidFill>
              <a:schemeClr val="bg1"/>
            </a:solidFill>
          </a:ln>
        </p:spPr>
        <p:txBody>
          <a:bodyPr vert="horz" wrap="square" lIns="182880" tIns="182880" rIns="182880" bIns="182880" rtlCol="0" anchor="ctr" anchorCtr="1">
            <a:normAutofit/>
          </a:bodyPr>
          <a:lstStyle/>
          <a:p>
            <a:r>
              <a:rPr lang="en-US" dirty="0">
                <a:solidFill>
                  <a:schemeClr val="bg1"/>
                </a:solidFill>
              </a:rPr>
              <a:t>Similar Scarabs</a:t>
            </a:r>
          </a:p>
        </p:txBody>
      </p:sp>
      <p:sp>
        <p:nvSpPr>
          <p:cNvPr id="6" name="TextBox 5">
            <a:extLst>
              <a:ext uri="{FF2B5EF4-FFF2-40B4-BE49-F238E27FC236}">
                <a16:creationId xmlns:a16="http://schemas.microsoft.com/office/drawing/2014/main" id="{B5F1BBDF-9AAC-7AF4-3CA3-1E9C1D4EAED5}"/>
              </a:ext>
            </a:extLst>
          </p:cNvPr>
          <p:cNvSpPr txBox="1"/>
          <p:nvPr/>
        </p:nvSpPr>
        <p:spPr>
          <a:xfrm>
            <a:off x="643468" y="2357362"/>
            <a:ext cx="3363974" cy="4024237"/>
          </a:xfrm>
          <a:prstGeom prst="rect">
            <a:avLst/>
          </a:prstGeom>
        </p:spPr>
        <p:txBody>
          <a:bodyPr vert="horz" lIns="91440" tIns="45720" rIns="91440" bIns="45720" rtlCol="0">
            <a:normAutofit fontScale="92500"/>
          </a:bodyPr>
          <a:lstStyle/>
          <a:p>
            <a:pPr indent="-228600" defTabSz="914400">
              <a:lnSpc>
                <a:spcPct val="90000"/>
              </a:lnSpc>
              <a:spcBef>
                <a:spcPts val="1000"/>
              </a:spcBef>
              <a:buClr>
                <a:schemeClr val="accent2"/>
              </a:buClr>
              <a:buFont typeface="Arial" panose="020B0604020202020204" pitchFamily="34" charset="0"/>
              <a:buChar char="•"/>
            </a:pPr>
            <a:r>
              <a:rPr lang="en-US" sz="1700" dirty="0">
                <a:solidFill>
                  <a:schemeClr val="bg1"/>
                </a:solidFill>
              </a:rPr>
              <a:t>A collection of scarab amulets from the Middle Kingdom housed in the Metropolitan Museum of Art.  With the one made of glazed steatite having the name of Hatshepsut carved upon the bottom.</a:t>
            </a:r>
          </a:p>
          <a:p>
            <a:pPr indent="-228600" defTabSz="914400">
              <a:lnSpc>
                <a:spcPct val="90000"/>
              </a:lnSpc>
              <a:spcBef>
                <a:spcPts val="1000"/>
              </a:spcBef>
              <a:buClr>
                <a:schemeClr val="accent2"/>
              </a:buClr>
              <a:buFont typeface="Arial" panose="020B0604020202020204" pitchFamily="34" charset="0"/>
              <a:buChar char="•"/>
            </a:pPr>
            <a:r>
              <a:rPr lang="en-US" sz="1700" dirty="0">
                <a:solidFill>
                  <a:schemeClr val="bg1"/>
                </a:solidFill>
              </a:rPr>
              <a:t>A Carnelian Scarab from the John Hopkins Archeological Museum which has holes carved into it, possibly so it could be strung as a necklace.</a:t>
            </a:r>
          </a:p>
          <a:p>
            <a:pPr indent="-228600" defTabSz="914400">
              <a:lnSpc>
                <a:spcPct val="90000"/>
              </a:lnSpc>
              <a:spcBef>
                <a:spcPts val="1000"/>
              </a:spcBef>
              <a:buClr>
                <a:schemeClr val="accent2"/>
              </a:buClr>
              <a:buFont typeface="Arial" panose="020B0604020202020204" pitchFamily="34" charset="0"/>
              <a:buChar char="•"/>
            </a:pPr>
            <a:r>
              <a:rPr lang="en-US" sz="1700" dirty="0">
                <a:solidFill>
                  <a:schemeClr val="bg1"/>
                </a:solidFill>
              </a:rPr>
              <a:t>Winged Scarab again from the from the Met was used as a funerary amulet that would have been placed on top of a Mummy.  And were used to help guarantee rebirth.</a:t>
            </a:r>
          </a:p>
        </p:txBody>
      </p:sp>
      <p:pic>
        <p:nvPicPr>
          <p:cNvPr id="5" name="Picture 4">
            <a:extLst>
              <a:ext uri="{FF2B5EF4-FFF2-40B4-BE49-F238E27FC236}">
                <a16:creationId xmlns:a16="http://schemas.microsoft.com/office/drawing/2014/main" id="{64B8B9AF-C086-DF71-32DB-22C5CBC05E11}"/>
              </a:ext>
            </a:extLst>
          </p:cNvPr>
          <p:cNvPicPr>
            <a:picLocks noChangeAspect="1"/>
          </p:cNvPicPr>
          <p:nvPr/>
        </p:nvPicPr>
        <p:blipFill rotWithShape="1">
          <a:blip r:embed="rId4"/>
          <a:srcRect t="11981" r="-2" b="1003"/>
          <a:stretch/>
        </p:blipFill>
        <p:spPr>
          <a:xfrm>
            <a:off x="8424672" y="10"/>
            <a:ext cx="3776472" cy="2645284"/>
          </a:xfrm>
          <a:prstGeom prst="rect">
            <a:avLst/>
          </a:prstGeom>
        </p:spPr>
      </p:pic>
    </p:spTree>
    <p:extLst>
      <p:ext uri="{BB962C8B-B14F-4D97-AF65-F5344CB8AC3E}">
        <p14:creationId xmlns:p14="http://schemas.microsoft.com/office/powerpoint/2010/main" val="2207106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247BB-D3EB-244E-218B-B02AAFECA805}"/>
              </a:ext>
            </a:extLst>
          </p:cNvPr>
          <p:cNvSpPr>
            <a:spLocks noGrp="1"/>
          </p:cNvSpPr>
          <p:nvPr>
            <p:ph type="title"/>
          </p:nvPr>
        </p:nvSpPr>
        <p:spPr>
          <a:xfrm>
            <a:off x="643468" y="293743"/>
            <a:ext cx="3363974" cy="1728044"/>
          </a:xfrm>
          <a:noFill/>
          <a:ln>
            <a:solidFill>
              <a:schemeClr val="bg1"/>
            </a:solidFill>
          </a:ln>
        </p:spPr>
        <p:txBody>
          <a:bodyPr vert="horz" wrap="square" lIns="182880" tIns="182880" rIns="182880" bIns="182880" rtlCol="0" anchor="ctr">
            <a:normAutofit/>
          </a:bodyPr>
          <a:lstStyle/>
          <a:p>
            <a:r>
              <a:rPr lang="en-US" sz="2800" dirty="0">
                <a:solidFill>
                  <a:schemeClr val="bg1"/>
                </a:solidFill>
              </a:rPr>
              <a:t>So why is this scarab so fascinating?</a:t>
            </a:r>
          </a:p>
        </p:txBody>
      </p:sp>
      <p:sp>
        <p:nvSpPr>
          <p:cNvPr id="4" name="Text Placeholder 3">
            <a:extLst>
              <a:ext uri="{FF2B5EF4-FFF2-40B4-BE49-F238E27FC236}">
                <a16:creationId xmlns:a16="http://schemas.microsoft.com/office/drawing/2014/main" id="{57F8505B-88DC-7D00-CACC-01540A5CF764}"/>
              </a:ext>
            </a:extLst>
          </p:cNvPr>
          <p:cNvSpPr>
            <a:spLocks noGrp="1"/>
          </p:cNvSpPr>
          <p:nvPr>
            <p:ph type="body" sz="half" idx="2"/>
          </p:nvPr>
        </p:nvSpPr>
        <p:spPr>
          <a:xfrm>
            <a:off x="366784" y="2228611"/>
            <a:ext cx="3974910" cy="4475852"/>
          </a:xfrm>
        </p:spPr>
        <p:txBody>
          <a:bodyPr vert="horz" lIns="91440" tIns="45720" rIns="91440" bIns="45720" rtlCol="0">
            <a:normAutofit lnSpcReduction="10000"/>
          </a:bodyPr>
          <a:lstStyle/>
          <a:p>
            <a:pPr indent="-228600" algn="l">
              <a:buFont typeface="Arial" panose="020B0604020202020204" pitchFamily="34" charset="0"/>
              <a:buChar char="•"/>
            </a:pPr>
            <a:r>
              <a:rPr lang="en-US" dirty="0">
                <a:solidFill>
                  <a:schemeClr val="bg1"/>
                </a:solidFill>
              </a:rPr>
              <a:t>One of the most interesting things about this scarab is the cartouche depicted upon its flat side.  As cartouches always held the name of a royal, in most cases the Pharaoh.</a:t>
            </a:r>
          </a:p>
          <a:p>
            <a:pPr indent="-228600" algn="l">
              <a:buFont typeface="Arial" panose="020B0604020202020204" pitchFamily="34" charset="0"/>
              <a:buChar char="•"/>
            </a:pPr>
            <a:r>
              <a:rPr lang="en-US" dirty="0">
                <a:solidFill>
                  <a:schemeClr val="bg1"/>
                </a:solidFill>
              </a:rPr>
              <a:t>This cartouche has the hieroglyphs for:</a:t>
            </a:r>
          </a:p>
          <a:p>
            <a:pPr indent="-228600" algn="l">
              <a:buFont typeface="Arial" panose="020B0604020202020204" pitchFamily="34" charset="0"/>
              <a:buChar char="•"/>
            </a:pPr>
            <a:r>
              <a:rPr lang="en-US" dirty="0" err="1">
                <a:solidFill>
                  <a:schemeClr val="bg1"/>
                </a:solidFill>
              </a:rPr>
              <a:t>ra</a:t>
            </a:r>
            <a:r>
              <a:rPr lang="en-US" dirty="0">
                <a:solidFill>
                  <a:schemeClr val="bg1"/>
                </a:solidFill>
              </a:rPr>
              <a:t> = The sun</a:t>
            </a:r>
          </a:p>
          <a:p>
            <a:pPr indent="-228600" algn="l">
              <a:buFont typeface="Arial" panose="020B0604020202020204" pitchFamily="34" charset="0"/>
              <a:buChar char="•"/>
            </a:pPr>
            <a:r>
              <a:rPr lang="en-US" dirty="0">
                <a:solidFill>
                  <a:schemeClr val="bg1"/>
                </a:solidFill>
              </a:rPr>
              <a:t> </a:t>
            </a:r>
            <a:r>
              <a:rPr lang="en-US" dirty="0" err="1">
                <a:solidFill>
                  <a:schemeClr val="bg1"/>
                </a:solidFill>
              </a:rPr>
              <a:t>mn</a:t>
            </a:r>
            <a:r>
              <a:rPr lang="en-US" dirty="0">
                <a:solidFill>
                  <a:schemeClr val="bg1"/>
                </a:solidFill>
              </a:rPr>
              <a:t> = Game board and piece</a:t>
            </a:r>
          </a:p>
          <a:p>
            <a:pPr indent="-228600" algn="l">
              <a:buFont typeface="Arial" panose="020B0604020202020204" pitchFamily="34" charset="0"/>
              <a:buChar char="•"/>
            </a:pPr>
            <a:r>
              <a:rPr lang="en-US" dirty="0" err="1">
                <a:solidFill>
                  <a:schemeClr val="bg1"/>
                </a:solidFill>
              </a:rPr>
              <a:t>hpr</a:t>
            </a:r>
            <a:r>
              <a:rPr lang="en-US" dirty="0">
                <a:solidFill>
                  <a:schemeClr val="bg1"/>
                </a:solidFill>
              </a:rPr>
              <a:t> = Scarab beetle</a:t>
            </a:r>
          </a:p>
          <a:p>
            <a:pPr indent="-228600" algn="l">
              <a:buFont typeface="Arial" panose="020B0604020202020204" pitchFamily="34" charset="0"/>
              <a:buChar char="•"/>
            </a:pPr>
            <a:r>
              <a:rPr lang="en-US" dirty="0">
                <a:solidFill>
                  <a:schemeClr val="bg1"/>
                </a:solidFill>
              </a:rPr>
              <a:t>Which together come to mean the name Thutmose. Which it most likely referring to Thutmose the third.  Who ruled Egypt as Pharaoh during the eighteenth dynasty.</a:t>
            </a:r>
          </a:p>
          <a:p>
            <a:pPr indent="-228600" algn="l">
              <a:buFont typeface="Arial" panose="020B0604020202020204" pitchFamily="34" charset="0"/>
              <a:buChar char="•"/>
            </a:pPr>
            <a:r>
              <a:rPr lang="en-US" dirty="0">
                <a:solidFill>
                  <a:schemeClr val="bg1"/>
                </a:solidFill>
              </a:rPr>
              <a:t>The hieroglyphs either side of the cartouche only reinforce this as they are the feathers of Maat which reflect stability and order. While the cobras on either side were symbols of royal authority and power.</a:t>
            </a:r>
          </a:p>
          <a:p>
            <a:pPr indent="-228600" algn="l">
              <a:buFont typeface="Arial" panose="020B0604020202020204" pitchFamily="34" charset="0"/>
              <a:buChar char="•"/>
            </a:pPr>
            <a:endParaRPr lang="en-US" dirty="0">
              <a:solidFill>
                <a:schemeClr val="bg1"/>
              </a:solidFill>
            </a:endParaRPr>
          </a:p>
          <a:p>
            <a:pPr indent="-228600" algn="l">
              <a:buFont typeface="Arial" panose="020B0604020202020204" pitchFamily="34" charset="0"/>
              <a:buChar char="•"/>
            </a:pPr>
            <a:endParaRPr lang="en-US" dirty="0">
              <a:solidFill>
                <a:schemeClr val="bg1"/>
              </a:solidFill>
            </a:endParaRPr>
          </a:p>
        </p:txBody>
      </p:sp>
      <p:pic>
        <p:nvPicPr>
          <p:cNvPr id="5" name="Picture 5">
            <a:extLst>
              <a:ext uri="{FF2B5EF4-FFF2-40B4-BE49-F238E27FC236}">
                <a16:creationId xmlns:a16="http://schemas.microsoft.com/office/drawing/2014/main" id="{0BE3D11A-3579-167A-2C4F-0C7E15D03F06}"/>
              </a:ext>
            </a:extLst>
          </p:cNvPr>
          <p:cNvPicPr>
            <a:picLocks noGrp="1" noChangeAspect="1"/>
          </p:cNvPicPr>
          <p:nvPr>
            <p:ph idx="1"/>
          </p:nvPr>
        </p:nvPicPr>
        <p:blipFill>
          <a:blip r:embed="rId2"/>
          <a:stretch>
            <a:fillRect/>
          </a:stretch>
        </p:blipFill>
        <p:spPr>
          <a:xfrm>
            <a:off x="5920930" y="643467"/>
            <a:ext cx="5004434" cy="5410199"/>
          </a:xfrm>
          <a:prstGeom prst="rect">
            <a:avLst/>
          </a:prstGeom>
        </p:spPr>
      </p:pic>
    </p:spTree>
    <p:extLst>
      <p:ext uri="{BB962C8B-B14F-4D97-AF65-F5344CB8AC3E}">
        <p14:creationId xmlns:p14="http://schemas.microsoft.com/office/powerpoint/2010/main" val="3549575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F7B88-C2E3-BB21-9F0C-4909D1EEBAD7}"/>
              </a:ext>
            </a:extLst>
          </p:cNvPr>
          <p:cNvSpPr>
            <a:spLocks noGrp="1"/>
          </p:cNvSpPr>
          <p:nvPr>
            <p:ph type="title"/>
          </p:nvPr>
        </p:nvSpPr>
        <p:spPr>
          <a:xfrm>
            <a:off x="769620" y="350201"/>
            <a:ext cx="4486656" cy="1141497"/>
          </a:xfrm>
        </p:spPr>
        <p:txBody>
          <a:bodyPr/>
          <a:lstStyle/>
          <a:p>
            <a:r>
              <a:rPr lang="en-US" dirty="0"/>
              <a:t>Who is Thutmose the Third?</a:t>
            </a:r>
          </a:p>
        </p:txBody>
      </p:sp>
      <p:sp>
        <p:nvSpPr>
          <p:cNvPr id="3" name="Content Placeholder 2">
            <a:extLst>
              <a:ext uri="{FF2B5EF4-FFF2-40B4-BE49-F238E27FC236}">
                <a16:creationId xmlns:a16="http://schemas.microsoft.com/office/drawing/2014/main" id="{C76D1C93-AAD3-EEB3-5DB0-D23E03083292}"/>
              </a:ext>
            </a:extLst>
          </p:cNvPr>
          <p:cNvSpPr>
            <a:spLocks noGrp="1"/>
          </p:cNvSpPr>
          <p:nvPr>
            <p:ph idx="1"/>
          </p:nvPr>
        </p:nvSpPr>
        <p:spPr/>
        <p:txBody>
          <a:bodyPr/>
          <a:lstStyle/>
          <a:p>
            <a:endParaRPr lang="en-US" dirty="0"/>
          </a:p>
        </p:txBody>
      </p:sp>
      <p:sp>
        <p:nvSpPr>
          <p:cNvPr id="4" name="Text Placeholder 3">
            <a:extLst>
              <a:ext uri="{FF2B5EF4-FFF2-40B4-BE49-F238E27FC236}">
                <a16:creationId xmlns:a16="http://schemas.microsoft.com/office/drawing/2014/main" id="{2D333C78-33F2-D783-82CC-39CAE5786B9F}"/>
              </a:ext>
            </a:extLst>
          </p:cNvPr>
          <p:cNvSpPr>
            <a:spLocks noGrp="1"/>
          </p:cNvSpPr>
          <p:nvPr>
            <p:ph type="body" sz="half" idx="2"/>
          </p:nvPr>
        </p:nvSpPr>
        <p:spPr>
          <a:xfrm>
            <a:off x="1200867" y="1997485"/>
            <a:ext cx="3794760" cy="4442552"/>
          </a:xfrm>
        </p:spPr>
        <p:txBody>
          <a:bodyPr/>
          <a:lstStyle/>
          <a:p>
            <a:r>
              <a:rPr lang="en-US" dirty="0"/>
              <a:t>-Thutmose the third was the step son of Hatshepsut and the Pharaoh who came to rule Egypt after her death.</a:t>
            </a:r>
          </a:p>
          <a:p>
            <a:pPr marL="285750" indent="-285750">
              <a:buFontTx/>
              <a:buChar char="-"/>
            </a:pPr>
            <a:r>
              <a:rPr lang="en-US" dirty="0"/>
              <a:t>- For the first twenty two years of his reign Hatshepsut ruled as his regent until her death. </a:t>
            </a:r>
          </a:p>
          <a:p>
            <a:pPr marL="285750" indent="-285750">
              <a:buFontTx/>
              <a:buChar char="-"/>
            </a:pPr>
            <a:r>
              <a:rPr lang="en-US" dirty="0"/>
              <a:t>-He's known for his successful military campaigns against Syria and Palestine which gained Egypt almost all of Syria.  After several more successes he defeated the Mitanni and expanded Egypt's boarders to Nubia.</a:t>
            </a:r>
          </a:p>
          <a:p>
            <a:pPr marL="285750" indent="-285750">
              <a:buFontTx/>
              <a:buChar char="-"/>
            </a:pPr>
            <a:r>
              <a:rPr lang="en-US" dirty="0"/>
              <a:t>- He turned Egypt into an Empire and his reign was considered the golden age of Egyptian power.  Which was displayed through his many building works.</a:t>
            </a:r>
          </a:p>
        </p:txBody>
      </p:sp>
      <p:pic>
        <p:nvPicPr>
          <p:cNvPr id="5" name="Picture 4">
            <a:extLst>
              <a:ext uri="{FF2B5EF4-FFF2-40B4-BE49-F238E27FC236}">
                <a16:creationId xmlns:a16="http://schemas.microsoft.com/office/drawing/2014/main" id="{3994470C-DB80-97F8-06EB-63DBA57440CF}"/>
              </a:ext>
            </a:extLst>
          </p:cNvPr>
          <p:cNvPicPr>
            <a:picLocks noChangeAspect="1"/>
          </p:cNvPicPr>
          <p:nvPr/>
        </p:nvPicPr>
        <p:blipFill>
          <a:blip r:embed="rId2"/>
          <a:stretch>
            <a:fillRect/>
          </a:stretch>
        </p:blipFill>
        <p:spPr>
          <a:xfrm>
            <a:off x="7196375" y="334100"/>
            <a:ext cx="4072469" cy="6105937"/>
          </a:xfrm>
          <a:prstGeom prst="rect">
            <a:avLst/>
          </a:prstGeom>
        </p:spPr>
      </p:pic>
    </p:spTree>
    <p:extLst>
      <p:ext uri="{BB962C8B-B14F-4D97-AF65-F5344CB8AC3E}">
        <p14:creationId xmlns:p14="http://schemas.microsoft.com/office/powerpoint/2010/main" val="257931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ED7FE-EA87-53D0-A53D-92D4AD7FA73F}"/>
              </a:ext>
            </a:extLst>
          </p:cNvPr>
          <p:cNvSpPr>
            <a:spLocks noGrp="1"/>
          </p:cNvSpPr>
          <p:nvPr>
            <p:ph type="title"/>
          </p:nvPr>
        </p:nvSpPr>
        <p:spPr>
          <a:xfrm>
            <a:off x="830261" y="461086"/>
            <a:ext cx="4486656" cy="1141497"/>
          </a:xfrm>
        </p:spPr>
        <p:txBody>
          <a:bodyPr>
            <a:normAutofit/>
          </a:bodyPr>
          <a:lstStyle/>
          <a:p>
            <a:r>
              <a:rPr lang="en-US" dirty="0"/>
              <a:t>Why is this relevant?</a:t>
            </a:r>
          </a:p>
        </p:txBody>
      </p:sp>
      <p:sp>
        <p:nvSpPr>
          <p:cNvPr id="3" name="Content Placeholder 2">
            <a:extLst>
              <a:ext uri="{FF2B5EF4-FFF2-40B4-BE49-F238E27FC236}">
                <a16:creationId xmlns:a16="http://schemas.microsoft.com/office/drawing/2014/main" id="{C8373CC0-4E0E-6D3D-76DE-DBEB9C798C9E}"/>
              </a:ext>
            </a:extLst>
          </p:cNvPr>
          <p:cNvSpPr>
            <a:spLocks noGrp="1"/>
          </p:cNvSpPr>
          <p:nvPr>
            <p:ph idx="1"/>
          </p:nvPr>
        </p:nvSpPr>
        <p:spPr/>
        <p:txBody>
          <a:bodyPr/>
          <a:lstStyle/>
          <a:p>
            <a:endParaRPr lang="en-US" dirty="0"/>
          </a:p>
        </p:txBody>
      </p:sp>
      <p:sp>
        <p:nvSpPr>
          <p:cNvPr id="4" name="Text Placeholder 3">
            <a:extLst>
              <a:ext uri="{FF2B5EF4-FFF2-40B4-BE49-F238E27FC236}">
                <a16:creationId xmlns:a16="http://schemas.microsoft.com/office/drawing/2014/main" id="{57D93995-1BDC-74F1-906C-02979C2C064A}"/>
              </a:ext>
            </a:extLst>
          </p:cNvPr>
          <p:cNvSpPr>
            <a:spLocks noGrp="1"/>
          </p:cNvSpPr>
          <p:nvPr>
            <p:ph type="body" sz="half" idx="2"/>
          </p:nvPr>
        </p:nvSpPr>
        <p:spPr>
          <a:xfrm>
            <a:off x="830261" y="1757149"/>
            <a:ext cx="4291413" cy="4955844"/>
          </a:xfrm>
        </p:spPr>
        <p:txBody>
          <a:bodyPr>
            <a:normAutofit/>
          </a:bodyPr>
          <a:lstStyle/>
          <a:p>
            <a:pPr marL="285750" indent="-285750">
              <a:buFontTx/>
              <a:buChar char="-"/>
            </a:pPr>
            <a:r>
              <a:rPr lang="en-US" dirty="0"/>
              <a:t>In Ancient Egypt there was the belief that after a persons death they would gain a level of divinity with the uniting of there </a:t>
            </a:r>
            <a:r>
              <a:rPr lang="en-US" dirty="0" err="1"/>
              <a:t>Ka</a:t>
            </a:r>
            <a:r>
              <a:rPr lang="en-US" dirty="0"/>
              <a:t> and Ba to create the </a:t>
            </a:r>
            <a:r>
              <a:rPr lang="en-US" dirty="0" err="1"/>
              <a:t>Akh</a:t>
            </a:r>
            <a:r>
              <a:rPr lang="en-US" dirty="0"/>
              <a:t>.  </a:t>
            </a:r>
          </a:p>
          <a:p>
            <a:pPr marL="285750" indent="-285750">
              <a:buFontTx/>
              <a:buChar char="-"/>
            </a:pPr>
            <a:r>
              <a:rPr lang="en-US" dirty="0"/>
              <a:t>- Pharaoh’s were seen as divine in there lifetimes. Being descendants of the gods and the only humans able to commune with them.  </a:t>
            </a:r>
          </a:p>
          <a:p>
            <a:pPr marL="285750" indent="-285750">
              <a:buFontTx/>
              <a:buChar char="-"/>
            </a:pPr>
            <a:r>
              <a:rPr lang="en-US" dirty="0"/>
              <a:t>- When they died it was believed that Pharaoh’s became gods themselves.  This lead to the creation of Royal mortuary cults, where the dead Pharaoh’s were worshiped and treated in a similar way to the gods. </a:t>
            </a:r>
          </a:p>
          <a:p>
            <a:pPr marL="285750" indent="-285750">
              <a:buFontTx/>
              <a:buChar char="-"/>
            </a:pPr>
            <a:r>
              <a:rPr lang="en-US" dirty="0"/>
              <a:t>- Dead Pharaoh’s were prayed to and worshiped and people asked for there protection and favor.</a:t>
            </a:r>
          </a:p>
          <a:p>
            <a:pPr marL="285750" indent="-285750">
              <a:buFontTx/>
              <a:buChar char="-"/>
            </a:pPr>
            <a:r>
              <a:rPr lang="en-US" dirty="0"/>
              <a:t>- The Scarab indicates that it may have been worn as a personal protection amulet. C</a:t>
            </a:r>
            <a:r>
              <a:rPr lang="en-US"/>
              <a:t>alling </a:t>
            </a:r>
            <a:r>
              <a:rPr lang="en-US" dirty="0"/>
              <a:t>on the protection of </a:t>
            </a:r>
            <a:r>
              <a:rPr lang="en-US" dirty="0" err="1"/>
              <a:t>Thutmos</a:t>
            </a:r>
            <a:r>
              <a:rPr lang="en-US" dirty="0"/>
              <a:t> who was linked with  strength through his many military victories.</a:t>
            </a:r>
          </a:p>
          <a:p>
            <a:endParaRPr lang="en-US" dirty="0"/>
          </a:p>
        </p:txBody>
      </p:sp>
      <p:pic>
        <p:nvPicPr>
          <p:cNvPr id="5" name="Picture 4">
            <a:extLst>
              <a:ext uri="{FF2B5EF4-FFF2-40B4-BE49-F238E27FC236}">
                <a16:creationId xmlns:a16="http://schemas.microsoft.com/office/drawing/2014/main" id="{EB5CB5BA-4F1A-CCB2-BD7F-C6CB0D09C22D}"/>
              </a:ext>
            </a:extLst>
          </p:cNvPr>
          <p:cNvPicPr>
            <a:picLocks noChangeAspect="1"/>
          </p:cNvPicPr>
          <p:nvPr/>
        </p:nvPicPr>
        <p:blipFill>
          <a:blip r:embed="rId2"/>
          <a:stretch>
            <a:fillRect/>
          </a:stretch>
        </p:blipFill>
        <p:spPr>
          <a:xfrm>
            <a:off x="6277971" y="1135221"/>
            <a:ext cx="5730060" cy="4297546"/>
          </a:xfrm>
          <a:prstGeom prst="rect">
            <a:avLst/>
          </a:prstGeom>
        </p:spPr>
      </p:pic>
    </p:spTree>
    <p:extLst>
      <p:ext uri="{BB962C8B-B14F-4D97-AF65-F5344CB8AC3E}">
        <p14:creationId xmlns:p14="http://schemas.microsoft.com/office/powerpoint/2010/main" val="4219630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96643-FCC9-578F-1B22-C907BB94A02D}"/>
              </a:ext>
            </a:extLst>
          </p:cNvPr>
          <p:cNvSpPr>
            <a:spLocks noGrp="1"/>
          </p:cNvSpPr>
          <p:nvPr>
            <p:ph type="title"/>
          </p:nvPr>
        </p:nvSpPr>
        <p:spPr>
          <a:xfrm>
            <a:off x="2316434" y="290834"/>
            <a:ext cx="7729728" cy="1188720"/>
          </a:xfrm>
        </p:spPr>
        <p:txBody>
          <a:bodyPr/>
          <a:lstStyle/>
          <a:p>
            <a:r>
              <a:rPr lang="en-US" dirty="0"/>
              <a:t>Bibliography</a:t>
            </a:r>
          </a:p>
        </p:txBody>
      </p:sp>
      <p:sp>
        <p:nvSpPr>
          <p:cNvPr id="3" name="Content Placeholder 2">
            <a:extLst>
              <a:ext uri="{FF2B5EF4-FFF2-40B4-BE49-F238E27FC236}">
                <a16:creationId xmlns:a16="http://schemas.microsoft.com/office/drawing/2014/main" id="{29C4F486-AC4A-80B7-D2D9-2699D6C6AB26}"/>
              </a:ext>
            </a:extLst>
          </p:cNvPr>
          <p:cNvSpPr>
            <a:spLocks noGrp="1"/>
          </p:cNvSpPr>
          <p:nvPr>
            <p:ph idx="1"/>
          </p:nvPr>
        </p:nvSpPr>
        <p:spPr>
          <a:xfrm>
            <a:off x="1168591" y="1740091"/>
            <a:ext cx="9630200" cy="5032610"/>
          </a:xfrm>
        </p:spPr>
        <p:txBody>
          <a:bodyPr>
            <a:normAutofit fontScale="92500" lnSpcReduction="20000"/>
          </a:bodyPr>
          <a:lstStyle/>
          <a:p>
            <a:r>
              <a:rPr lang="en-US" dirty="0"/>
              <a:t>El </a:t>
            </a:r>
            <a:r>
              <a:rPr lang="en-US" dirty="0" err="1"/>
              <a:t>Mahdy</a:t>
            </a:r>
            <a:r>
              <a:rPr lang="en-US" dirty="0"/>
              <a:t> Christine, </a:t>
            </a:r>
            <a:r>
              <a:rPr lang="en-US" i="1" dirty="0"/>
              <a:t>Mummies, Myth and Magic in Ancient Egypt, </a:t>
            </a:r>
            <a:r>
              <a:rPr lang="en-US" dirty="0"/>
              <a:t>Thames and Hudson Ltd London, 1989, p 153</a:t>
            </a:r>
          </a:p>
          <a:p>
            <a:r>
              <a:rPr lang="en-US" dirty="0">
                <a:hlinkClick r:id="rId2"/>
              </a:rPr>
              <a:t>https://www.britannica.com/topic/scarab</a:t>
            </a:r>
            <a:endParaRPr lang="en-US" dirty="0"/>
          </a:p>
          <a:p>
            <a:r>
              <a:rPr lang="en-US" dirty="0">
                <a:hlinkClick r:id="rId3"/>
              </a:rPr>
              <a:t>https://www.metmuseum.org/art/collection/search/688614#:~:text=The%20scarab%20(kheper)%20beetle%20was,which%20is%20then%20buried%20underground</a:t>
            </a:r>
            <a:r>
              <a:rPr lang="en-US" dirty="0"/>
              <a:t>.</a:t>
            </a:r>
          </a:p>
          <a:p>
            <a:r>
              <a:rPr lang="en-US" dirty="0">
                <a:hlinkClick r:id="rId4"/>
              </a:rPr>
              <a:t>https://archaeologicalmuseum.jhu.edu/staff-projects/ancient-egyptian-amulets/scarabs/</a:t>
            </a:r>
            <a:endParaRPr lang="en-US" dirty="0"/>
          </a:p>
          <a:p>
            <a:r>
              <a:rPr lang="en-US" dirty="0">
                <a:hlinkClick r:id="rId5"/>
              </a:rPr>
              <a:t>https://www.metmuseum.org/art/collection/search/552816</a:t>
            </a:r>
            <a:endParaRPr lang="en-US" dirty="0"/>
          </a:p>
          <a:p>
            <a:r>
              <a:rPr lang="en-US" dirty="0"/>
              <a:t>O Faulkner Raymond, </a:t>
            </a:r>
            <a:r>
              <a:rPr lang="en-US" i="1" dirty="0"/>
              <a:t>A Concise Dictionary of Middle Egyptian, </a:t>
            </a:r>
            <a:r>
              <a:rPr lang="en-US" dirty="0"/>
              <a:t>Griffith Institute, Oxford, 1962</a:t>
            </a:r>
          </a:p>
          <a:p>
            <a:r>
              <a:rPr lang="en-US" dirty="0"/>
              <a:t>Kerr Anne, Write Edmund, </a:t>
            </a:r>
            <a:r>
              <a:rPr lang="en-US" i="1" dirty="0"/>
              <a:t>A Dictionary of  World History Thutmose the 111 (1504-1450), </a:t>
            </a:r>
            <a:r>
              <a:rPr lang="en-US" dirty="0"/>
              <a:t> Third edition, Oxford University Press</a:t>
            </a:r>
          </a:p>
          <a:p>
            <a:r>
              <a:rPr lang="en-US" dirty="0"/>
              <a:t>Darnell Colleen, </a:t>
            </a:r>
            <a:r>
              <a:rPr lang="en-US" i="1" dirty="0"/>
              <a:t>Imagine the past: Historical fiction in New Kingdom Egypt, </a:t>
            </a:r>
            <a:r>
              <a:rPr lang="en-US" dirty="0"/>
              <a:t>New York, Oxford University Press, 2013.</a:t>
            </a:r>
          </a:p>
          <a:p>
            <a:r>
              <a:rPr lang="en-US" dirty="0" err="1"/>
              <a:t>Taylor.H.John</a:t>
            </a:r>
            <a:r>
              <a:rPr lang="en-US" dirty="0"/>
              <a:t>, </a:t>
            </a:r>
            <a:r>
              <a:rPr lang="en-US" i="1" dirty="0"/>
              <a:t>Death and the Afterlife in Ancient Egypt, </a:t>
            </a:r>
            <a:r>
              <a:rPr lang="en-US" dirty="0"/>
              <a:t>British Museum Press, 2001, P 31</a:t>
            </a:r>
          </a:p>
          <a:p>
            <a:r>
              <a:rPr lang="en-US" dirty="0" err="1"/>
              <a:t>Wilkinson.H.Richard</a:t>
            </a:r>
            <a:r>
              <a:rPr lang="en-US" dirty="0"/>
              <a:t>, </a:t>
            </a:r>
            <a:r>
              <a:rPr lang="en-US" i="1" dirty="0"/>
              <a:t>The Complete Gods and Goddesses of Ancient Egypt, </a:t>
            </a:r>
            <a:r>
              <a:rPr lang="en-US" dirty="0"/>
              <a:t>Thames and Hudson Ltd, London, 2003, P 55</a:t>
            </a:r>
          </a:p>
          <a:p>
            <a:r>
              <a:rPr lang="en-US" dirty="0" err="1"/>
              <a:t>Wilkinson.H.Richard</a:t>
            </a:r>
            <a:r>
              <a:rPr lang="en-US" dirty="0"/>
              <a:t>, </a:t>
            </a:r>
            <a:r>
              <a:rPr lang="en-US" i="1" dirty="0"/>
              <a:t>The Complete Gods and Goddesses of Ancient Egypt, </a:t>
            </a:r>
            <a:r>
              <a:rPr lang="en-US" dirty="0"/>
              <a:t>Thames and Hudson Ltd, London, 2003, P 60</a:t>
            </a:r>
          </a:p>
          <a:p>
            <a:endParaRPr lang="en-US" dirty="0"/>
          </a:p>
        </p:txBody>
      </p:sp>
    </p:spTree>
    <p:extLst>
      <p:ext uri="{BB962C8B-B14F-4D97-AF65-F5344CB8AC3E}">
        <p14:creationId xmlns:p14="http://schemas.microsoft.com/office/powerpoint/2010/main" val="213479626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Parcel</vt:lpstr>
      <vt:lpstr>Scarab Amulets</vt:lpstr>
      <vt:lpstr>Background information on funerary Scarab amulets</vt:lpstr>
      <vt:lpstr>The scarab amulet</vt:lpstr>
      <vt:lpstr>Similar Scarabs</vt:lpstr>
      <vt:lpstr>So why is this scarab so fascinating?</vt:lpstr>
      <vt:lpstr>Who is Thutmose the Third?</vt:lpstr>
      <vt:lpstr>Why is this relevant?</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Scarab Amulets</dc:title>
  <dc:creator>sydney.padfueld@gmail.com</dc:creator>
  <cp:lastModifiedBy>sydney.padfueld@gmail.com</cp:lastModifiedBy>
  <cp:revision>11</cp:revision>
  <dcterms:created xsi:type="dcterms:W3CDTF">2023-02-04T11:06:40Z</dcterms:created>
  <dcterms:modified xsi:type="dcterms:W3CDTF">2023-02-09T13:49:01Z</dcterms:modified>
</cp:coreProperties>
</file>