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660" r:id="rId2"/>
    <p:sldMasterId id="2147483742" r:id="rId3"/>
  </p:sldMasterIdLst>
  <p:notesMasterIdLst>
    <p:notesMasterId r:id="rId31"/>
  </p:notesMasterIdLst>
  <p:sldIdLst>
    <p:sldId id="295" r:id="rId4"/>
    <p:sldId id="256" r:id="rId5"/>
    <p:sldId id="257" r:id="rId6"/>
    <p:sldId id="262" r:id="rId7"/>
    <p:sldId id="258" r:id="rId8"/>
    <p:sldId id="259" r:id="rId9"/>
    <p:sldId id="261" r:id="rId10"/>
    <p:sldId id="263" r:id="rId11"/>
    <p:sldId id="264" r:id="rId12"/>
    <p:sldId id="260" r:id="rId13"/>
    <p:sldId id="282" r:id="rId14"/>
    <p:sldId id="293" r:id="rId15"/>
    <p:sldId id="294" r:id="rId16"/>
    <p:sldId id="291" r:id="rId17"/>
    <p:sldId id="290" r:id="rId18"/>
    <p:sldId id="289" r:id="rId19"/>
    <p:sldId id="292" r:id="rId20"/>
    <p:sldId id="287" r:id="rId21"/>
    <p:sldId id="288" r:id="rId22"/>
    <p:sldId id="286" r:id="rId23"/>
    <p:sldId id="283" r:id="rId24"/>
    <p:sldId id="277" r:id="rId25"/>
    <p:sldId id="278" r:id="rId26"/>
    <p:sldId id="279" r:id="rId27"/>
    <p:sldId id="281" r:id="rId28"/>
    <p:sldId id="284" r:id="rId29"/>
    <p:sldId id="28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 /><Relationship Id="rId13" Type="http://schemas.openxmlformats.org/officeDocument/2006/relationships/slide" Target="slides/slide10.xml" /><Relationship Id="rId18" Type="http://schemas.openxmlformats.org/officeDocument/2006/relationships/slide" Target="slides/slide15.xml" /><Relationship Id="rId26" Type="http://schemas.openxmlformats.org/officeDocument/2006/relationships/slide" Target="slides/slide23.xml" /><Relationship Id="rId3" Type="http://schemas.openxmlformats.org/officeDocument/2006/relationships/slideMaster" Target="slideMasters/slideMaster3.xml" /><Relationship Id="rId21" Type="http://schemas.openxmlformats.org/officeDocument/2006/relationships/slide" Target="slides/slide18.xml" /><Relationship Id="rId34" Type="http://schemas.openxmlformats.org/officeDocument/2006/relationships/theme" Target="theme/theme1.xml" /><Relationship Id="rId7" Type="http://schemas.openxmlformats.org/officeDocument/2006/relationships/slide" Target="slides/slide4.xml" /><Relationship Id="rId12" Type="http://schemas.openxmlformats.org/officeDocument/2006/relationships/slide" Target="slides/slide9.xml" /><Relationship Id="rId17" Type="http://schemas.openxmlformats.org/officeDocument/2006/relationships/slide" Target="slides/slide14.xml" /><Relationship Id="rId25" Type="http://schemas.openxmlformats.org/officeDocument/2006/relationships/slide" Target="slides/slide22.xml" /><Relationship Id="rId33" Type="http://schemas.openxmlformats.org/officeDocument/2006/relationships/viewProps" Target="viewProps.xml" /><Relationship Id="rId2" Type="http://schemas.openxmlformats.org/officeDocument/2006/relationships/slideMaster" Target="slideMasters/slideMaster2.xml" /><Relationship Id="rId16" Type="http://schemas.openxmlformats.org/officeDocument/2006/relationships/slide" Target="slides/slide13.xml" /><Relationship Id="rId20" Type="http://schemas.openxmlformats.org/officeDocument/2006/relationships/slide" Target="slides/slide17.xml" /><Relationship Id="rId29" Type="http://schemas.openxmlformats.org/officeDocument/2006/relationships/slide" Target="slides/slide26.xml" /><Relationship Id="rId1" Type="http://schemas.openxmlformats.org/officeDocument/2006/relationships/slideMaster" Target="slideMasters/slideMaster1.xml" /><Relationship Id="rId6" Type="http://schemas.openxmlformats.org/officeDocument/2006/relationships/slide" Target="slides/slide3.xml" /><Relationship Id="rId11" Type="http://schemas.openxmlformats.org/officeDocument/2006/relationships/slide" Target="slides/slide8.xml" /><Relationship Id="rId24" Type="http://schemas.openxmlformats.org/officeDocument/2006/relationships/slide" Target="slides/slide21.xml" /><Relationship Id="rId32" Type="http://schemas.openxmlformats.org/officeDocument/2006/relationships/presProps" Target="presProps.xml" /><Relationship Id="rId5" Type="http://schemas.openxmlformats.org/officeDocument/2006/relationships/slide" Target="slides/slide2.xml" /><Relationship Id="rId15" Type="http://schemas.openxmlformats.org/officeDocument/2006/relationships/slide" Target="slides/slide12.xml" /><Relationship Id="rId23" Type="http://schemas.openxmlformats.org/officeDocument/2006/relationships/slide" Target="slides/slide20.xml" /><Relationship Id="rId28" Type="http://schemas.openxmlformats.org/officeDocument/2006/relationships/slide" Target="slides/slide25.xml" /><Relationship Id="rId10" Type="http://schemas.openxmlformats.org/officeDocument/2006/relationships/slide" Target="slides/slide7.xml" /><Relationship Id="rId19" Type="http://schemas.openxmlformats.org/officeDocument/2006/relationships/slide" Target="slides/slide16.xml" /><Relationship Id="rId31" Type="http://schemas.openxmlformats.org/officeDocument/2006/relationships/notesMaster" Target="notesMasters/notesMaster1.xml" /><Relationship Id="rId4" Type="http://schemas.openxmlformats.org/officeDocument/2006/relationships/slide" Target="slides/slide1.xml" /><Relationship Id="rId9" Type="http://schemas.openxmlformats.org/officeDocument/2006/relationships/slide" Target="slides/slide6.xml" /><Relationship Id="rId14" Type="http://schemas.openxmlformats.org/officeDocument/2006/relationships/slide" Target="slides/slide11.xml" /><Relationship Id="rId22" Type="http://schemas.openxmlformats.org/officeDocument/2006/relationships/slide" Target="slides/slide19.xml" /><Relationship Id="rId27" Type="http://schemas.openxmlformats.org/officeDocument/2006/relationships/slide" Target="slides/slide24.xml" /><Relationship Id="rId30" Type="http://schemas.openxmlformats.org/officeDocument/2006/relationships/slide" Target="slides/slide27.xml" /><Relationship Id="rId35" Type="http://schemas.openxmlformats.org/officeDocument/2006/relationships/tableStyles" Target="tableStyles.xml" /></Relationships>
</file>

<file path=ppt/diagrams/_rels/data1.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4.png" /><Relationship Id="rId7" Type="http://schemas.openxmlformats.org/officeDocument/2006/relationships/image" Target="../media/image8.png" /><Relationship Id="rId12" Type="http://schemas.openxmlformats.org/officeDocument/2006/relationships/image" Target="../media/image13.sv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11" Type="http://schemas.openxmlformats.org/officeDocument/2006/relationships/image" Target="../media/image12.png" /><Relationship Id="rId5" Type="http://schemas.openxmlformats.org/officeDocument/2006/relationships/image" Target="../media/image6.png" /><Relationship Id="rId10" Type="http://schemas.openxmlformats.org/officeDocument/2006/relationships/image" Target="../media/image11.svg" /><Relationship Id="rId4" Type="http://schemas.openxmlformats.org/officeDocument/2006/relationships/image" Target="../media/image5.svg" /><Relationship Id="rId9" Type="http://schemas.openxmlformats.org/officeDocument/2006/relationships/image" Target="../media/image10.png" /></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4.png" /><Relationship Id="rId7" Type="http://schemas.openxmlformats.org/officeDocument/2006/relationships/image" Target="../media/image8.png" /><Relationship Id="rId12" Type="http://schemas.openxmlformats.org/officeDocument/2006/relationships/image" Target="../media/image13.sv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11" Type="http://schemas.openxmlformats.org/officeDocument/2006/relationships/image" Target="../media/image12.png" /><Relationship Id="rId5" Type="http://schemas.openxmlformats.org/officeDocument/2006/relationships/image" Target="../media/image6.png" /><Relationship Id="rId10" Type="http://schemas.openxmlformats.org/officeDocument/2006/relationships/image" Target="../media/image11.svg" /><Relationship Id="rId4" Type="http://schemas.openxmlformats.org/officeDocument/2006/relationships/image" Target="../media/image5.svg" /><Relationship Id="rId9" Type="http://schemas.openxmlformats.org/officeDocument/2006/relationships/image" Target="../media/image10.png" /></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C38B31-E240-4086-BD6F-AD05D3B2D60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BE376BA-5960-4C19-A669-37554068ABC2}">
      <dgm:prSet/>
      <dgm:spPr/>
      <dgm:t>
        <a:bodyPr/>
        <a:lstStyle/>
        <a:p>
          <a:r>
            <a:rPr lang="en-GB"/>
            <a:t>Introduction</a:t>
          </a:r>
          <a:endParaRPr lang="en-US"/>
        </a:p>
      </dgm:t>
    </dgm:pt>
    <dgm:pt modelId="{15313106-3B17-4DAB-95BE-013F2AFAD11D}" type="parTrans" cxnId="{8C84049E-6EE8-4845-8151-3D5D02B064B8}">
      <dgm:prSet/>
      <dgm:spPr/>
      <dgm:t>
        <a:bodyPr/>
        <a:lstStyle/>
        <a:p>
          <a:endParaRPr lang="en-US"/>
        </a:p>
      </dgm:t>
    </dgm:pt>
    <dgm:pt modelId="{88E1274A-6786-495F-A3A0-66BE2D790354}" type="sibTrans" cxnId="{8C84049E-6EE8-4845-8151-3D5D02B064B8}">
      <dgm:prSet/>
      <dgm:spPr/>
      <dgm:t>
        <a:bodyPr/>
        <a:lstStyle/>
        <a:p>
          <a:endParaRPr lang="en-US"/>
        </a:p>
      </dgm:t>
    </dgm:pt>
    <dgm:pt modelId="{46EE51A3-5B1D-40BA-B3A2-99A7DF56ABBF}">
      <dgm:prSet/>
      <dgm:spPr/>
      <dgm:t>
        <a:bodyPr/>
        <a:lstStyle/>
        <a:p>
          <a:r>
            <a:rPr lang="en-GB"/>
            <a:t>Risk factors</a:t>
          </a:r>
          <a:endParaRPr lang="en-US"/>
        </a:p>
      </dgm:t>
    </dgm:pt>
    <dgm:pt modelId="{A45ED966-8000-4078-95EB-B589634569F1}" type="parTrans" cxnId="{910EBB88-5DA4-4FEF-9238-437979C36A1D}">
      <dgm:prSet/>
      <dgm:spPr/>
      <dgm:t>
        <a:bodyPr/>
        <a:lstStyle/>
        <a:p>
          <a:endParaRPr lang="en-US"/>
        </a:p>
      </dgm:t>
    </dgm:pt>
    <dgm:pt modelId="{7470E9D6-758D-4E65-A404-81327C23D406}" type="sibTrans" cxnId="{910EBB88-5DA4-4FEF-9238-437979C36A1D}">
      <dgm:prSet/>
      <dgm:spPr/>
      <dgm:t>
        <a:bodyPr/>
        <a:lstStyle/>
        <a:p>
          <a:endParaRPr lang="en-US"/>
        </a:p>
      </dgm:t>
    </dgm:pt>
    <dgm:pt modelId="{41AF7822-6288-47A1-B36E-0E9C62E28766}">
      <dgm:prSet/>
      <dgm:spPr/>
      <dgm:t>
        <a:bodyPr/>
        <a:lstStyle/>
        <a:p>
          <a:r>
            <a:rPr lang="en-GB"/>
            <a:t>Implications of a situation in a case study</a:t>
          </a:r>
          <a:endParaRPr lang="en-US"/>
        </a:p>
      </dgm:t>
    </dgm:pt>
    <dgm:pt modelId="{7847BAC4-576B-4660-9104-3FCF8D019FC5}" type="parTrans" cxnId="{46370C0F-80F4-4D05-857D-592CDA35ECD4}">
      <dgm:prSet/>
      <dgm:spPr/>
      <dgm:t>
        <a:bodyPr/>
        <a:lstStyle/>
        <a:p>
          <a:endParaRPr lang="en-US"/>
        </a:p>
      </dgm:t>
    </dgm:pt>
    <dgm:pt modelId="{97736C80-D65F-42BD-99DD-5D32222A9286}" type="sibTrans" cxnId="{46370C0F-80F4-4D05-857D-592CDA35ECD4}">
      <dgm:prSet/>
      <dgm:spPr/>
      <dgm:t>
        <a:bodyPr/>
        <a:lstStyle/>
        <a:p>
          <a:endParaRPr lang="en-US"/>
        </a:p>
      </dgm:t>
    </dgm:pt>
    <dgm:pt modelId="{866C0B90-659A-4BBA-A7BA-B94FB2556365}">
      <dgm:prSet/>
      <dgm:spPr/>
      <dgm:t>
        <a:bodyPr/>
        <a:lstStyle/>
        <a:p>
          <a:r>
            <a:rPr lang="en-GB"/>
            <a:t>How family has been impacted</a:t>
          </a:r>
          <a:endParaRPr lang="en-US"/>
        </a:p>
      </dgm:t>
    </dgm:pt>
    <dgm:pt modelId="{41E32531-FC3E-4C3C-98F9-AC125B41142E}" type="parTrans" cxnId="{E88BA468-94F4-4424-87A5-72E8F6639E3B}">
      <dgm:prSet/>
      <dgm:spPr/>
      <dgm:t>
        <a:bodyPr/>
        <a:lstStyle/>
        <a:p>
          <a:endParaRPr lang="en-US"/>
        </a:p>
      </dgm:t>
    </dgm:pt>
    <dgm:pt modelId="{4B7ECCD5-2B32-45B4-8308-4EF4A71A1805}" type="sibTrans" cxnId="{E88BA468-94F4-4424-87A5-72E8F6639E3B}">
      <dgm:prSet/>
      <dgm:spPr/>
      <dgm:t>
        <a:bodyPr/>
        <a:lstStyle/>
        <a:p>
          <a:endParaRPr lang="en-US"/>
        </a:p>
      </dgm:t>
    </dgm:pt>
    <dgm:pt modelId="{504A2DB0-77FF-4CC6-9D1C-82646C9ED2FA}">
      <dgm:prSet/>
      <dgm:spPr/>
      <dgm:t>
        <a:bodyPr/>
        <a:lstStyle/>
        <a:p>
          <a:r>
            <a:rPr lang="en-GB"/>
            <a:t>How childhood trauma affects adulthood</a:t>
          </a:r>
          <a:endParaRPr lang="en-US"/>
        </a:p>
      </dgm:t>
    </dgm:pt>
    <dgm:pt modelId="{34672374-FEEB-4980-A165-393E79AEB775}" type="parTrans" cxnId="{DB7608F5-6384-4824-8326-4395A72625D3}">
      <dgm:prSet/>
      <dgm:spPr/>
      <dgm:t>
        <a:bodyPr/>
        <a:lstStyle/>
        <a:p>
          <a:endParaRPr lang="en-US"/>
        </a:p>
      </dgm:t>
    </dgm:pt>
    <dgm:pt modelId="{09EA8EB2-4379-4CE3-B1A4-9DF509CB4931}" type="sibTrans" cxnId="{DB7608F5-6384-4824-8326-4395A72625D3}">
      <dgm:prSet/>
      <dgm:spPr/>
      <dgm:t>
        <a:bodyPr/>
        <a:lstStyle/>
        <a:p>
          <a:endParaRPr lang="en-US"/>
        </a:p>
      </dgm:t>
    </dgm:pt>
    <dgm:pt modelId="{4DCFFE9F-29CB-4734-926F-7C249F650009}">
      <dgm:prSet/>
      <dgm:spPr/>
      <dgm:t>
        <a:bodyPr/>
        <a:lstStyle/>
        <a:p>
          <a:r>
            <a:rPr lang="en-GB"/>
            <a:t>Conclusion</a:t>
          </a:r>
          <a:endParaRPr lang="en-US"/>
        </a:p>
      </dgm:t>
    </dgm:pt>
    <dgm:pt modelId="{76F5BD62-47EA-42D1-9BC6-8E8E3F01B2CF}" type="parTrans" cxnId="{F0DDFD8C-1405-4AD1-86FA-0B97E489E174}">
      <dgm:prSet/>
      <dgm:spPr/>
      <dgm:t>
        <a:bodyPr/>
        <a:lstStyle/>
        <a:p>
          <a:endParaRPr lang="en-US"/>
        </a:p>
      </dgm:t>
    </dgm:pt>
    <dgm:pt modelId="{B233DFEC-3239-4B5E-AD89-2774E411B0F3}" type="sibTrans" cxnId="{F0DDFD8C-1405-4AD1-86FA-0B97E489E174}">
      <dgm:prSet/>
      <dgm:spPr/>
      <dgm:t>
        <a:bodyPr/>
        <a:lstStyle/>
        <a:p>
          <a:endParaRPr lang="en-US"/>
        </a:p>
      </dgm:t>
    </dgm:pt>
    <dgm:pt modelId="{3ABB75A8-277C-4736-B0D3-C2E6C13BC19D}" type="pres">
      <dgm:prSet presAssocID="{32C38B31-E240-4086-BD6F-AD05D3B2D60E}" presName="root" presStyleCnt="0">
        <dgm:presLayoutVars>
          <dgm:dir/>
          <dgm:resizeHandles val="exact"/>
        </dgm:presLayoutVars>
      </dgm:prSet>
      <dgm:spPr/>
    </dgm:pt>
    <dgm:pt modelId="{D0F284A5-7F56-4C0E-9284-DB52C67648B9}" type="pres">
      <dgm:prSet presAssocID="{3BE376BA-5960-4C19-A669-37554068ABC2}" presName="compNode" presStyleCnt="0"/>
      <dgm:spPr/>
    </dgm:pt>
    <dgm:pt modelId="{6CB0A482-E055-4F93-BFB7-3A562E5BEA19}" type="pres">
      <dgm:prSet presAssocID="{3BE376BA-5960-4C19-A669-37554068ABC2}" presName="bgRect" presStyleLbl="bgShp" presStyleIdx="0" presStyleCnt="6"/>
      <dgm:spPr/>
    </dgm:pt>
    <dgm:pt modelId="{A3FA7B99-7EC2-402F-9AB0-37B9BE33D40E}" type="pres">
      <dgm:prSet presAssocID="{3BE376BA-5960-4C19-A669-37554068ABC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1C63C447-2B86-4CF6-8354-60CE87CD2594}" type="pres">
      <dgm:prSet presAssocID="{3BE376BA-5960-4C19-A669-37554068ABC2}" presName="spaceRect" presStyleCnt="0"/>
      <dgm:spPr/>
    </dgm:pt>
    <dgm:pt modelId="{D9313AD5-449E-44CF-84E7-022258271264}" type="pres">
      <dgm:prSet presAssocID="{3BE376BA-5960-4C19-A669-37554068ABC2}" presName="parTx" presStyleLbl="revTx" presStyleIdx="0" presStyleCnt="6">
        <dgm:presLayoutVars>
          <dgm:chMax val="0"/>
          <dgm:chPref val="0"/>
        </dgm:presLayoutVars>
      </dgm:prSet>
      <dgm:spPr/>
    </dgm:pt>
    <dgm:pt modelId="{9DB7D962-90EC-4C33-B055-2B02D24D8B3B}" type="pres">
      <dgm:prSet presAssocID="{88E1274A-6786-495F-A3A0-66BE2D790354}" presName="sibTrans" presStyleCnt="0"/>
      <dgm:spPr/>
    </dgm:pt>
    <dgm:pt modelId="{6193F188-1622-4429-83BD-B0759DE6EDC1}" type="pres">
      <dgm:prSet presAssocID="{46EE51A3-5B1D-40BA-B3A2-99A7DF56ABBF}" presName="compNode" presStyleCnt="0"/>
      <dgm:spPr/>
    </dgm:pt>
    <dgm:pt modelId="{32E220F8-78B4-4827-873E-EC57F01DBA3A}" type="pres">
      <dgm:prSet presAssocID="{46EE51A3-5B1D-40BA-B3A2-99A7DF56ABBF}" presName="bgRect" presStyleLbl="bgShp" presStyleIdx="1" presStyleCnt="6"/>
      <dgm:spPr/>
    </dgm:pt>
    <dgm:pt modelId="{FFF31306-AA25-4BFF-8224-E2AD95248B3B}" type="pres">
      <dgm:prSet presAssocID="{46EE51A3-5B1D-40BA-B3A2-99A7DF56ABB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nancial"/>
        </a:ext>
      </dgm:extLst>
    </dgm:pt>
    <dgm:pt modelId="{AF04F019-2396-4750-9221-B3D5265B1483}" type="pres">
      <dgm:prSet presAssocID="{46EE51A3-5B1D-40BA-B3A2-99A7DF56ABBF}" presName="spaceRect" presStyleCnt="0"/>
      <dgm:spPr/>
    </dgm:pt>
    <dgm:pt modelId="{5E8F7135-47DF-4F5C-A03D-B4796F496198}" type="pres">
      <dgm:prSet presAssocID="{46EE51A3-5B1D-40BA-B3A2-99A7DF56ABBF}" presName="parTx" presStyleLbl="revTx" presStyleIdx="1" presStyleCnt="6">
        <dgm:presLayoutVars>
          <dgm:chMax val="0"/>
          <dgm:chPref val="0"/>
        </dgm:presLayoutVars>
      </dgm:prSet>
      <dgm:spPr/>
    </dgm:pt>
    <dgm:pt modelId="{127EE2CC-DF7C-4309-9BD2-DCF6D934F192}" type="pres">
      <dgm:prSet presAssocID="{7470E9D6-758D-4E65-A404-81327C23D406}" presName="sibTrans" presStyleCnt="0"/>
      <dgm:spPr/>
    </dgm:pt>
    <dgm:pt modelId="{C6E52CD0-6ABB-4565-B2F3-1315082AA486}" type="pres">
      <dgm:prSet presAssocID="{41AF7822-6288-47A1-B36E-0E9C62E28766}" presName="compNode" presStyleCnt="0"/>
      <dgm:spPr/>
    </dgm:pt>
    <dgm:pt modelId="{CA895A62-81F9-4E54-8A02-D2867F74B40A}" type="pres">
      <dgm:prSet presAssocID="{41AF7822-6288-47A1-B36E-0E9C62E28766}" presName="bgRect" presStyleLbl="bgShp" presStyleIdx="2" presStyleCnt="6"/>
      <dgm:spPr/>
    </dgm:pt>
    <dgm:pt modelId="{129B12A7-C554-4504-A3D0-5895BEDD1577}" type="pres">
      <dgm:prSet presAssocID="{41AF7822-6288-47A1-B36E-0E9C62E2876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agnostic"/>
        </a:ext>
      </dgm:extLst>
    </dgm:pt>
    <dgm:pt modelId="{EEEC5BBF-43AD-41F5-BDB8-844D2F8B4106}" type="pres">
      <dgm:prSet presAssocID="{41AF7822-6288-47A1-B36E-0E9C62E28766}" presName="spaceRect" presStyleCnt="0"/>
      <dgm:spPr/>
    </dgm:pt>
    <dgm:pt modelId="{E7DF983B-9B63-4C6E-9A70-20A9E2A00B2A}" type="pres">
      <dgm:prSet presAssocID="{41AF7822-6288-47A1-B36E-0E9C62E28766}" presName="parTx" presStyleLbl="revTx" presStyleIdx="2" presStyleCnt="6">
        <dgm:presLayoutVars>
          <dgm:chMax val="0"/>
          <dgm:chPref val="0"/>
        </dgm:presLayoutVars>
      </dgm:prSet>
      <dgm:spPr/>
    </dgm:pt>
    <dgm:pt modelId="{1D4CC052-1587-4F31-9F36-D1E19DD0E58B}" type="pres">
      <dgm:prSet presAssocID="{97736C80-D65F-42BD-99DD-5D32222A9286}" presName="sibTrans" presStyleCnt="0"/>
      <dgm:spPr/>
    </dgm:pt>
    <dgm:pt modelId="{475D6C5E-DA19-494C-9E97-49AE4EE43059}" type="pres">
      <dgm:prSet presAssocID="{866C0B90-659A-4BBA-A7BA-B94FB2556365}" presName="compNode" presStyleCnt="0"/>
      <dgm:spPr/>
    </dgm:pt>
    <dgm:pt modelId="{A75D814A-16AF-44A5-9A07-1FEEE2BF5DD9}" type="pres">
      <dgm:prSet presAssocID="{866C0B90-659A-4BBA-A7BA-B94FB2556365}" presName="bgRect" presStyleLbl="bgShp" presStyleIdx="3" presStyleCnt="6"/>
      <dgm:spPr/>
    </dgm:pt>
    <dgm:pt modelId="{4E5FFC75-3A95-4E66-A758-BBE500578804}" type="pres">
      <dgm:prSet presAssocID="{866C0B90-659A-4BBA-A7BA-B94FB255636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amily"/>
        </a:ext>
      </dgm:extLst>
    </dgm:pt>
    <dgm:pt modelId="{DA96AF29-10F3-4D01-A742-7A4C78A1FCE9}" type="pres">
      <dgm:prSet presAssocID="{866C0B90-659A-4BBA-A7BA-B94FB2556365}" presName="spaceRect" presStyleCnt="0"/>
      <dgm:spPr/>
    </dgm:pt>
    <dgm:pt modelId="{47DD167D-B24F-4BB1-A722-F6362150E417}" type="pres">
      <dgm:prSet presAssocID="{866C0B90-659A-4BBA-A7BA-B94FB2556365}" presName="parTx" presStyleLbl="revTx" presStyleIdx="3" presStyleCnt="6">
        <dgm:presLayoutVars>
          <dgm:chMax val="0"/>
          <dgm:chPref val="0"/>
        </dgm:presLayoutVars>
      </dgm:prSet>
      <dgm:spPr/>
    </dgm:pt>
    <dgm:pt modelId="{393BA67D-7613-4F58-833B-BCA788945988}" type="pres">
      <dgm:prSet presAssocID="{4B7ECCD5-2B32-45B4-8308-4EF4A71A1805}" presName="sibTrans" presStyleCnt="0"/>
      <dgm:spPr/>
    </dgm:pt>
    <dgm:pt modelId="{B5E69CD5-74FE-4E27-BB44-2C033BE7F936}" type="pres">
      <dgm:prSet presAssocID="{504A2DB0-77FF-4CC6-9D1C-82646C9ED2FA}" presName="compNode" presStyleCnt="0"/>
      <dgm:spPr/>
    </dgm:pt>
    <dgm:pt modelId="{86E2856B-A0D9-4542-9A7D-9DE6A7C9244E}" type="pres">
      <dgm:prSet presAssocID="{504A2DB0-77FF-4CC6-9D1C-82646C9ED2FA}" presName="bgRect" presStyleLbl="bgShp" presStyleIdx="4" presStyleCnt="6"/>
      <dgm:spPr/>
    </dgm:pt>
    <dgm:pt modelId="{E69F4592-4FB6-4198-9B78-61ED51063BE6}" type="pres">
      <dgm:prSet presAssocID="{504A2DB0-77FF-4CC6-9D1C-82646C9ED2F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lth"/>
        </a:ext>
      </dgm:extLst>
    </dgm:pt>
    <dgm:pt modelId="{262D670F-26C1-41D2-AA65-4271692F14A5}" type="pres">
      <dgm:prSet presAssocID="{504A2DB0-77FF-4CC6-9D1C-82646C9ED2FA}" presName="spaceRect" presStyleCnt="0"/>
      <dgm:spPr/>
    </dgm:pt>
    <dgm:pt modelId="{CDD06A1A-B5FD-40A2-AC65-0456BA2CC8C2}" type="pres">
      <dgm:prSet presAssocID="{504A2DB0-77FF-4CC6-9D1C-82646C9ED2FA}" presName="parTx" presStyleLbl="revTx" presStyleIdx="4" presStyleCnt="6">
        <dgm:presLayoutVars>
          <dgm:chMax val="0"/>
          <dgm:chPref val="0"/>
        </dgm:presLayoutVars>
      </dgm:prSet>
      <dgm:spPr/>
    </dgm:pt>
    <dgm:pt modelId="{BF2675B5-98D8-4ED8-A353-FAF9BB5CAE58}" type="pres">
      <dgm:prSet presAssocID="{09EA8EB2-4379-4CE3-B1A4-9DF509CB4931}" presName="sibTrans" presStyleCnt="0"/>
      <dgm:spPr/>
    </dgm:pt>
    <dgm:pt modelId="{860A40FF-8503-4DBD-AB66-5809E2F28998}" type="pres">
      <dgm:prSet presAssocID="{4DCFFE9F-29CB-4734-926F-7C249F650009}" presName="compNode" presStyleCnt="0"/>
      <dgm:spPr/>
    </dgm:pt>
    <dgm:pt modelId="{60D2FEAA-6B3F-4936-BEF1-F38FE486C867}" type="pres">
      <dgm:prSet presAssocID="{4DCFFE9F-29CB-4734-926F-7C249F650009}" presName="bgRect" presStyleLbl="bgShp" presStyleIdx="5" presStyleCnt="6"/>
      <dgm:spPr/>
    </dgm:pt>
    <dgm:pt modelId="{C01B5A33-B46B-4F00-8660-006F579ED13A}" type="pres">
      <dgm:prSet presAssocID="{4DCFFE9F-29CB-4734-926F-7C249F65000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low"/>
        </a:ext>
      </dgm:extLst>
    </dgm:pt>
    <dgm:pt modelId="{F31B4556-17A5-4273-845A-6FC17D8E1D06}" type="pres">
      <dgm:prSet presAssocID="{4DCFFE9F-29CB-4734-926F-7C249F650009}" presName="spaceRect" presStyleCnt="0"/>
      <dgm:spPr/>
    </dgm:pt>
    <dgm:pt modelId="{0F1B9AEF-7D9C-459E-91E2-09EF66824094}" type="pres">
      <dgm:prSet presAssocID="{4DCFFE9F-29CB-4734-926F-7C249F650009}" presName="parTx" presStyleLbl="revTx" presStyleIdx="5" presStyleCnt="6">
        <dgm:presLayoutVars>
          <dgm:chMax val="0"/>
          <dgm:chPref val="0"/>
        </dgm:presLayoutVars>
      </dgm:prSet>
      <dgm:spPr/>
    </dgm:pt>
  </dgm:ptLst>
  <dgm:cxnLst>
    <dgm:cxn modelId="{2CA0B101-4C58-4A68-965E-8015F0FAE5E8}" type="presOf" srcId="{32C38B31-E240-4086-BD6F-AD05D3B2D60E}" destId="{3ABB75A8-277C-4736-B0D3-C2E6C13BC19D}" srcOrd="0" destOrd="0" presId="urn:microsoft.com/office/officeart/2018/2/layout/IconVerticalSolidList"/>
    <dgm:cxn modelId="{6A8E630E-FA5B-497C-8B2F-7FEDB9AA7305}" type="presOf" srcId="{3BE376BA-5960-4C19-A669-37554068ABC2}" destId="{D9313AD5-449E-44CF-84E7-022258271264}" srcOrd="0" destOrd="0" presId="urn:microsoft.com/office/officeart/2018/2/layout/IconVerticalSolidList"/>
    <dgm:cxn modelId="{46370C0F-80F4-4D05-857D-592CDA35ECD4}" srcId="{32C38B31-E240-4086-BD6F-AD05D3B2D60E}" destId="{41AF7822-6288-47A1-B36E-0E9C62E28766}" srcOrd="2" destOrd="0" parTransId="{7847BAC4-576B-4660-9104-3FCF8D019FC5}" sibTransId="{97736C80-D65F-42BD-99DD-5D32222A9286}"/>
    <dgm:cxn modelId="{C01F3420-FBD9-453A-BCE3-E1CFD4960B10}" type="presOf" srcId="{4DCFFE9F-29CB-4734-926F-7C249F650009}" destId="{0F1B9AEF-7D9C-459E-91E2-09EF66824094}" srcOrd="0" destOrd="0" presId="urn:microsoft.com/office/officeart/2018/2/layout/IconVerticalSolidList"/>
    <dgm:cxn modelId="{8E02A325-2E36-449A-A372-B65E9F3519F3}" type="presOf" srcId="{46EE51A3-5B1D-40BA-B3A2-99A7DF56ABBF}" destId="{5E8F7135-47DF-4F5C-A03D-B4796F496198}" srcOrd="0" destOrd="0" presId="urn:microsoft.com/office/officeart/2018/2/layout/IconVerticalSolidList"/>
    <dgm:cxn modelId="{E88BA468-94F4-4424-87A5-72E8F6639E3B}" srcId="{32C38B31-E240-4086-BD6F-AD05D3B2D60E}" destId="{866C0B90-659A-4BBA-A7BA-B94FB2556365}" srcOrd="3" destOrd="0" parTransId="{41E32531-FC3E-4C3C-98F9-AC125B41142E}" sibTransId="{4B7ECCD5-2B32-45B4-8308-4EF4A71A1805}"/>
    <dgm:cxn modelId="{711F6B80-A095-418F-9EFC-BF03BF57DA8E}" type="presOf" srcId="{504A2DB0-77FF-4CC6-9D1C-82646C9ED2FA}" destId="{CDD06A1A-B5FD-40A2-AC65-0456BA2CC8C2}" srcOrd="0" destOrd="0" presId="urn:microsoft.com/office/officeart/2018/2/layout/IconVerticalSolidList"/>
    <dgm:cxn modelId="{910EBB88-5DA4-4FEF-9238-437979C36A1D}" srcId="{32C38B31-E240-4086-BD6F-AD05D3B2D60E}" destId="{46EE51A3-5B1D-40BA-B3A2-99A7DF56ABBF}" srcOrd="1" destOrd="0" parTransId="{A45ED966-8000-4078-95EB-B589634569F1}" sibTransId="{7470E9D6-758D-4E65-A404-81327C23D406}"/>
    <dgm:cxn modelId="{F0DDFD8C-1405-4AD1-86FA-0B97E489E174}" srcId="{32C38B31-E240-4086-BD6F-AD05D3B2D60E}" destId="{4DCFFE9F-29CB-4734-926F-7C249F650009}" srcOrd="5" destOrd="0" parTransId="{76F5BD62-47EA-42D1-9BC6-8E8E3F01B2CF}" sibTransId="{B233DFEC-3239-4B5E-AD89-2774E411B0F3}"/>
    <dgm:cxn modelId="{8C84049E-6EE8-4845-8151-3D5D02B064B8}" srcId="{32C38B31-E240-4086-BD6F-AD05D3B2D60E}" destId="{3BE376BA-5960-4C19-A669-37554068ABC2}" srcOrd="0" destOrd="0" parTransId="{15313106-3B17-4DAB-95BE-013F2AFAD11D}" sibTransId="{88E1274A-6786-495F-A3A0-66BE2D790354}"/>
    <dgm:cxn modelId="{1F12AA9E-BDA4-4554-B24C-0593F693241B}" type="presOf" srcId="{41AF7822-6288-47A1-B36E-0E9C62E28766}" destId="{E7DF983B-9B63-4C6E-9A70-20A9E2A00B2A}" srcOrd="0" destOrd="0" presId="urn:microsoft.com/office/officeart/2018/2/layout/IconVerticalSolidList"/>
    <dgm:cxn modelId="{DB7608F5-6384-4824-8326-4395A72625D3}" srcId="{32C38B31-E240-4086-BD6F-AD05D3B2D60E}" destId="{504A2DB0-77FF-4CC6-9D1C-82646C9ED2FA}" srcOrd="4" destOrd="0" parTransId="{34672374-FEEB-4980-A165-393E79AEB775}" sibTransId="{09EA8EB2-4379-4CE3-B1A4-9DF509CB4931}"/>
    <dgm:cxn modelId="{CBCF90FF-6160-47FA-9EA7-8EC1A771C133}" type="presOf" srcId="{866C0B90-659A-4BBA-A7BA-B94FB2556365}" destId="{47DD167D-B24F-4BB1-A722-F6362150E417}" srcOrd="0" destOrd="0" presId="urn:microsoft.com/office/officeart/2018/2/layout/IconVerticalSolidList"/>
    <dgm:cxn modelId="{C1A5C673-A8E1-4DBC-81EF-B297FE5E7AD9}" type="presParOf" srcId="{3ABB75A8-277C-4736-B0D3-C2E6C13BC19D}" destId="{D0F284A5-7F56-4C0E-9284-DB52C67648B9}" srcOrd="0" destOrd="0" presId="urn:microsoft.com/office/officeart/2018/2/layout/IconVerticalSolidList"/>
    <dgm:cxn modelId="{74665448-B8DE-46BD-A956-506D62044404}" type="presParOf" srcId="{D0F284A5-7F56-4C0E-9284-DB52C67648B9}" destId="{6CB0A482-E055-4F93-BFB7-3A562E5BEA19}" srcOrd="0" destOrd="0" presId="urn:microsoft.com/office/officeart/2018/2/layout/IconVerticalSolidList"/>
    <dgm:cxn modelId="{FE674083-93FB-4E51-8C79-ACC99BE69AB4}" type="presParOf" srcId="{D0F284A5-7F56-4C0E-9284-DB52C67648B9}" destId="{A3FA7B99-7EC2-402F-9AB0-37B9BE33D40E}" srcOrd="1" destOrd="0" presId="urn:microsoft.com/office/officeart/2018/2/layout/IconVerticalSolidList"/>
    <dgm:cxn modelId="{576B78FE-48C0-4905-8ED1-278AE9E4D52B}" type="presParOf" srcId="{D0F284A5-7F56-4C0E-9284-DB52C67648B9}" destId="{1C63C447-2B86-4CF6-8354-60CE87CD2594}" srcOrd="2" destOrd="0" presId="urn:microsoft.com/office/officeart/2018/2/layout/IconVerticalSolidList"/>
    <dgm:cxn modelId="{CCB163CD-0CCB-4CEE-8B67-0FC22F2F3BE0}" type="presParOf" srcId="{D0F284A5-7F56-4C0E-9284-DB52C67648B9}" destId="{D9313AD5-449E-44CF-84E7-022258271264}" srcOrd="3" destOrd="0" presId="urn:microsoft.com/office/officeart/2018/2/layout/IconVerticalSolidList"/>
    <dgm:cxn modelId="{D66A8266-0C5F-41EE-AF08-801E26B7F63E}" type="presParOf" srcId="{3ABB75A8-277C-4736-B0D3-C2E6C13BC19D}" destId="{9DB7D962-90EC-4C33-B055-2B02D24D8B3B}" srcOrd="1" destOrd="0" presId="urn:microsoft.com/office/officeart/2018/2/layout/IconVerticalSolidList"/>
    <dgm:cxn modelId="{A0CF6B0B-0FD3-4BEA-A42C-2633CF4532FE}" type="presParOf" srcId="{3ABB75A8-277C-4736-B0D3-C2E6C13BC19D}" destId="{6193F188-1622-4429-83BD-B0759DE6EDC1}" srcOrd="2" destOrd="0" presId="urn:microsoft.com/office/officeart/2018/2/layout/IconVerticalSolidList"/>
    <dgm:cxn modelId="{A02E1F28-0C5E-4042-AB2B-581CBC62ACFA}" type="presParOf" srcId="{6193F188-1622-4429-83BD-B0759DE6EDC1}" destId="{32E220F8-78B4-4827-873E-EC57F01DBA3A}" srcOrd="0" destOrd="0" presId="urn:microsoft.com/office/officeart/2018/2/layout/IconVerticalSolidList"/>
    <dgm:cxn modelId="{A286EBC4-82A0-4538-BA3B-1D932C16CB33}" type="presParOf" srcId="{6193F188-1622-4429-83BD-B0759DE6EDC1}" destId="{FFF31306-AA25-4BFF-8224-E2AD95248B3B}" srcOrd="1" destOrd="0" presId="urn:microsoft.com/office/officeart/2018/2/layout/IconVerticalSolidList"/>
    <dgm:cxn modelId="{DBC27C78-6DF6-4D1D-935F-C6B55B3AA937}" type="presParOf" srcId="{6193F188-1622-4429-83BD-B0759DE6EDC1}" destId="{AF04F019-2396-4750-9221-B3D5265B1483}" srcOrd="2" destOrd="0" presId="urn:microsoft.com/office/officeart/2018/2/layout/IconVerticalSolidList"/>
    <dgm:cxn modelId="{CA5E3C31-D287-4EAE-9903-2264440A4C55}" type="presParOf" srcId="{6193F188-1622-4429-83BD-B0759DE6EDC1}" destId="{5E8F7135-47DF-4F5C-A03D-B4796F496198}" srcOrd="3" destOrd="0" presId="urn:microsoft.com/office/officeart/2018/2/layout/IconVerticalSolidList"/>
    <dgm:cxn modelId="{C5ED1223-F904-4F1C-B710-A588FFA56E4E}" type="presParOf" srcId="{3ABB75A8-277C-4736-B0D3-C2E6C13BC19D}" destId="{127EE2CC-DF7C-4309-9BD2-DCF6D934F192}" srcOrd="3" destOrd="0" presId="urn:microsoft.com/office/officeart/2018/2/layout/IconVerticalSolidList"/>
    <dgm:cxn modelId="{48A0E83B-1A6A-42D9-9B2E-7F09BC5F05CF}" type="presParOf" srcId="{3ABB75A8-277C-4736-B0D3-C2E6C13BC19D}" destId="{C6E52CD0-6ABB-4565-B2F3-1315082AA486}" srcOrd="4" destOrd="0" presId="urn:microsoft.com/office/officeart/2018/2/layout/IconVerticalSolidList"/>
    <dgm:cxn modelId="{0D6D0593-1327-402F-82B5-89DDB8384014}" type="presParOf" srcId="{C6E52CD0-6ABB-4565-B2F3-1315082AA486}" destId="{CA895A62-81F9-4E54-8A02-D2867F74B40A}" srcOrd="0" destOrd="0" presId="urn:microsoft.com/office/officeart/2018/2/layout/IconVerticalSolidList"/>
    <dgm:cxn modelId="{47F436CD-4185-401F-B0E4-24F505B35D8A}" type="presParOf" srcId="{C6E52CD0-6ABB-4565-B2F3-1315082AA486}" destId="{129B12A7-C554-4504-A3D0-5895BEDD1577}" srcOrd="1" destOrd="0" presId="urn:microsoft.com/office/officeart/2018/2/layout/IconVerticalSolidList"/>
    <dgm:cxn modelId="{A9774217-1552-432E-8AE8-0DF6FFDAAD0F}" type="presParOf" srcId="{C6E52CD0-6ABB-4565-B2F3-1315082AA486}" destId="{EEEC5BBF-43AD-41F5-BDB8-844D2F8B4106}" srcOrd="2" destOrd="0" presId="urn:microsoft.com/office/officeart/2018/2/layout/IconVerticalSolidList"/>
    <dgm:cxn modelId="{468ACABF-03CC-4DCE-8C91-3AB54A19F151}" type="presParOf" srcId="{C6E52CD0-6ABB-4565-B2F3-1315082AA486}" destId="{E7DF983B-9B63-4C6E-9A70-20A9E2A00B2A}" srcOrd="3" destOrd="0" presId="urn:microsoft.com/office/officeart/2018/2/layout/IconVerticalSolidList"/>
    <dgm:cxn modelId="{988D80C4-D04F-46F5-9E3E-397E45C1B92C}" type="presParOf" srcId="{3ABB75A8-277C-4736-B0D3-C2E6C13BC19D}" destId="{1D4CC052-1587-4F31-9F36-D1E19DD0E58B}" srcOrd="5" destOrd="0" presId="urn:microsoft.com/office/officeart/2018/2/layout/IconVerticalSolidList"/>
    <dgm:cxn modelId="{24EB1560-CAD5-4CA7-BA27-BC5A92A02E65}" type="presParOf" srcId="{3ABB75A8-277C-4736-B0D3-C2E6C13BC19D}" destId="{475D6C5E-DA19-494C-9E97-49AE4EE43059}" srcOrd="6" destOrd="0" presId="urn:microsoft.com/office/officeart/2018/2/layout/IconVerticalSolidList"/>
    <dgm:cxn modelId="{727012A1-A5B7-4E61-B68C-EE648498D259}" type="presParOf" srcId="{475D6C5E-DA19-494C-9E97-49AE4EE43059}" destId="{A75D814A-16AF-44A5-9A07-1FEEE2BF5DD9}" srcOrd="0" destOrd="0" presId="urn:microsoft.com/office/officeart/2018/2/layout/IconVerticalSolidList"/>
    <dgm:cxn modelId="{4E93B5D3-1F12-4603-8364-FB1F717D6596}" type="presParOf" srcId="{475D6C5E-DA19-494C-9E97-49AE4EE43059}" destId="{4E5FFC75-3A95-4E66-A758-BBE500578804}" srcOrd="1" destOrd="0" presId="urn:microsoft.com/office/officeart/2018/2/layout/IconVerticalSolidList"/>
    <dgm:cxn modelId="{37440F0C-D4A4-41F6-B022-1FF4EAB8C6B4}" type="presParOf" srcId="{475D6C5E-DA19-494C-9E97-49AE4EE43059}" destId="{DA96AF29-10F3-4D01-A742-7A4C78A1FCE9}" srcOrd="2" destOrd="0" presId="urn:microsoft.com/office/officeart/2018/2/layout/IconVerticalSolidList"/>
    <dgm:cxn modelId="{2E214E32-1C78-478D-9C6D-C1D93E52EA65}" type="presParOf" srcId="{475D6C5E-DA19-494C-9E97-49AE4EE43059}" destId="{47DD167D-B24F-4BB1-A722-F6362150E417}" srcOrd="3" destOrd="0" presId="urn:microsoft.com/office/officeart/2018/2/layout/IconVerticalSolidList"/>
    <dgm:cxn modelId="{B06CC5B4-69A2-420A-A6EF-ED153B2773F9}" type="presParOf" srcId="{3ABB75A8-277C-4736-B0D3-C2E6C13BC19D}" destId="{393BA67D-7613-4F58-833B-BCA788945988}" srcOrd="7" destOrd="0" presId="urn:microsoft.com/office/officeart/2018/2/layout/IconVerticalSolidList"/>
    <dgm:cxn modelId="{B57C0EFA-B5EA-4570-8992-E0B9671B9E85}" type="presParOf" srcId="{3ABB75A8-277C-4736-B0D3-C2E6C13BC19D}" destId="{B5E69CD5-74FE-4E27-BB44-2C033BE7F936}" srcOrd="8" destOrd="0" presId="urn:microsoft.com/office/officeart/2018/2/layout/IconVerticalSolidList"/>
    <dgm:cxn modelId="{7E695B41-E903-4743-B384-48D04B95EAFD}" type="presParOf" srcId="{B5E69CD5-74FE-4E27-BB44-2C033BE7F936}" destId="{86E2856B-A0D9-4542-9A7D-9DE6A7C9244E}" srcOrd="0" destOrd="0" presId="urn:microsoft.com/office/officeart/2018/2/layout/IconVerticalSolidList"/>
    <dgm:cxn modelId="{6F1B1936-998B-422A-BC48-92E4A17FC001}" type="presParOf" srcId="{B5E69CD5-74FE-4E27-BB44-2C033BE7F936}" destId="{E69F4592-4FB6-4198-9B78-61ED51063BE6}" srcOrd="1" destOrd="0" presId="urn:microsoft.com/office/officeart/2018/2/layout/IconVerticalSolidList"/>
    <dgm:cxn modelId="{61545BB4-8C88-4518-910E-63997771D216}" type="presParOf" srcId="{B5E69CD5-74FE-4E27-BB44-2C033BE7F936}" destId="{262D670F-26C1-41D2-AA65-4271692F14A5}" srcOrd="2" destOrd="0" presId="urn:microsoft.com/office/officeart/2018/2/layout/IconVerticalSolidList"/>
    <dgm:cxn modelId="{B964CB84-F2F8-40D7-98F5-FBE191FBC3F2}" type="presParOf" srcId="{B5E69CD5-74FE-4E27-BB44-2C033BE7F936}" destId="{CDD06A1A-B5FD-40A2-AC65-0456BA2CC8C2}" srcOrd="3" destOrd="0" presId="urn:microsoft.com/office/officeart/2018/2/layout/IconVerticalSolidList"/>
    <dgm:cxn modelId="{5DD22ECB-6C9F-44EB-9D33-48813A7ED295}" type="presParOf" srcId="{3ABB75A8-277C-4736-B0D3-C2E6C13BC19D}" destId="{BF2675B5-98D8-4ED8-A353-FAF9BB5CAE58}" srcOrd="9" destOrd="0" presId="urn:microsoft.com/office/officeart/2018/2/layout/IconVerticalSolidList"/>
    <dgm:cxn modelId="{BA97F6D7-DBCE-449D-86D1-AA2EE7C88297}" type="presParOf" srcId="{3ABB75A8-277C-4736-B0D3-C2E6C13BC19D}" destId="{860A40FF-8503-4DBD-AB66-5809E2F28998}" srcOrd="10" destOrd="0" presId="urn:microsoft.com/office/officeart/2018/2/layout/IconVerticalSolidList"/>
    <dgm:cxn modelId="{7E542D82-962C-4C4E-A888-FB4B9527A433}" type="presParOf" srcId="{860A40FF-8503-4DBD-AB66-5809E2F28998}" destId="{60D2FEAA-6B3F-4936-BEF1-F38FE486C867}" srcOrd="0" destOrd="0" presId="urn:microsoft.com/office/officeart/2018/2/layout/IconVerticalSolidList"/>
    <dgm:cxn modelId="{D3CA7F17-8524-4961-B30D-122D14E56EAF}" type="presParOf" srcId="{860A40FF-8503-4DBD-AB66-5809E2F28998}" destId="{C01B5A33-B46B-4F00-8660-006F579ED13A}" srcOrd="1" destOrd="0" presId="urn:microsoft.com/office/officeart/2018/2/layout/IconVerticalSolidList"/>
    <dgm:cxn modelId="{1720B39C-6265-49DF-A387-B91DBBCA09C2}" type="presParOf" srcId="{860A40FF-8503-4DBD-AB66-5809E2F28998}" destId="{F31B4556-17A5-4273-845A-6FC17D8E1D06}" srcOrd="2" destOrd="0" presId="urn:microsoft.com/office/officeart/2018/2/layout/IconVerticalSolidList"/>
    <dgm:cxn modelId="{6BAF712A-95C5-4F5E-B995-3ED0E8FFE561}" type="presParOf" srcId="{860A40FF-8503-4DBD-AB66-5809E2F28998}" destId="{0F1B9AEF-7D9C-459E-91E2-09EF6682409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2ABF15-EC29-40A9-A5CC-746E1FEACDA7}" type="doc">
      <dgm:prSet loTypeId="urn:microsoft.com/office/officeart/2005/8/layout/hierarchy3" loCatId="hierarchy" qsTypeId="urn:microsoft.com/office/officeart/2005/8/quickstyle/simple1" qsCatId="simple" csTypeId="urn:microsoft.com/office/officeart/2005/8/colors/accent1_2" csCatId="accent1"/>
      <dgm:spPr/>
      <dgm:t>
        <a:bodyPr/>
        <a:lstStyle/>
        <a:p>
          <a:endParaRPr lang="en-US"/>
        </a:p>
      </dgm:t>
    </dgm:pt>
    <dgm:pt modelId="{AB830565-E008-4A29-AFC4-2420FD25B1CC}">
      <dgm:prSet/>
      <dgm:spPr/>
      <dgm:t>
        <a:bodyPr/>
        <a:lstStyle/>
        <a:p>
          <a:r>
            <a:rPr lang="en-GB"/>
            <a:t>Unstable relationship between parents. </a:t>
          </a:r>
          <a:endParaRPr lang="en-US"/>
        </a:p>
      </dgm:t>
    </dgm:pt>
    <dgm:pt modelId="{0607EB28-3FED-463D-AC64-6C0B2C114004}" type="parTrans" cxnId="{37CBFE6E-68B5-4666-B26E-0D8B82EAE501}">
      <dgm:prSet/>
      <dgm:spPr/>
      <dgm:t>
        <a:bodyPr/>
        <a:lstStyle/>
        <a:p>
          <a:endParaRPr lang="en-US"/>
        </a:p>
      </dgm:t>
    </dgm:pt>
    <dgm:pt modelId="{5A76C750-6DB5-43FA-A93A-CD8FA8BC168C}" type="sibTrans" cxnId="{37CBFE6E-68B5-4666-B26E-0D8B82EAE501}">
      <dgm:prSet/>
      <dgm:spPr/>
      <dgm:t>
        <a:bodyPr/>
        <a:lstStyle/>
        <a:p>
          <a:endParaRPr lang="en-US"/>
        </a:p>
      </dgm:t>
    </dgm:pt>
    <dgm:pt modelId="{50486D80-2444-42EC-A594-1878A7DFEDFD}">
      <dgm:prSet/>
      <dgm:spPr/>
      <dgm:t>
        <a:bodyPr/>
        <a:lstStyle/>
        <a:p>
          <a:r>
            <a:rPr lang="en-GB"/>
            <a:t>Unsupported family. </a:t>
          </a:r>
          <a:endParaRPr lang="en-US"/>
        </a:p>
      </dgm:t>
    </dgm:pt>
    <dgm:pt modelId="{2C9D03C7-23FE-4AFF-A664-1FF1E850D99C}" type="parTrans" cxnId="{915FDC97-47F1-49F4-9340-AD0AF4F374DD}">
      <dgm:prSet/>
      <dgm:spPr/>
      <dgm:t>
        <a:bodyPr/>
        <a:lstStyle/>
        <a:p>
          <a:endParaRPr lang="en-US"/>
        </a:p>
      </dgm:t>
    </dgm:pt>
    <dgm:pt modelId="{4C54862F-8DCA-420D-9AE0-43C924A32AE5}" type="sibTrans" cxnId="{915FDC97-47F1-49F4-9340-AD0AF4F374DD}">
      <dgm:prSet/>
      <dgm:spPr/>
      <dgm:t>
        <a:bodyPr/>
        <a:lstStyle/>
        <a:p>
          <a:endParaRPr lang="en-US"/>
        </a:p>
      </dgm:t>
    </dgm:pt>
    <dgm:pt modelId="{6E3131D4-80C8-4B40-9A84-7D7A54BC2652}">
      <dgm:prSet/>
      <dgm:spPr/>
      <dgm:t>
        <a:bodyPr/>
        <a:lstStyle/>
        <a:p>
          <a:r>
            <a:rPr lang="en-GB"/>
            <a:t>Parents lack parenting abilities and have unrealistic expectations of children. </a:t>
          </a:r>
          <a:endParaRPr lang="en-US"/>
        </a:p>
      </dgm:t>
    </dgm:pt>
    <dgm:pt modelId="{85D11707-5042-48C0-9BD5-7B3AFA413E11}" type="parTrans" cxnId="{B7742050-ACBE-4C4C-B094-5D73C5E1E5DA}">
      <dgm:prSet/>
      <dgm:spPr/>
      <dgm:t>
        <a:bodyPr/>
        <a:lstStyle/>
        <a:p>
          <a:endParaRPr lang="en-US"/>
        </a:p>
      </dgm:t>
    </dgm:pt>
    <dgm:pt modelId="{3E9D95DF-14EF-47E8-B59D-E49150A84AB9}" type="sibTrans" cxnId="{B7742050-ACBE-4C4C-B094-5D73C5E1E5DA}">
      <dgm:prSet/>
      <dgm:spPr/>
      <dgm:t>
        <a:bodyPr/>
        <a:lstStyle/>
        <a:p>
          <a:endParaRPr lang="en-US"/>
        </a:p>
      </dgm:t>
    </dgm:pt>
    <dgm:pt modelId="{D8E1FF20-7FA6-477C-80E7-C6B17DC3CFFD}">
      <dgm:prSet/>
      <dgm:spPr/>
      <dgm:t>
        <a:bodyPr/>
        <a:lstStyle/>
        <a:p>
          <a:r>
            <a:rPr lang="en-GB"/>
            <a:t>Parent has a history of abuse as a child.</a:t>
          </a:r>
          <a:endParaRPr lang="en-US"/>
        </a:p>
      </dgm:t>
    </dgm:pt>
    <dgm:pt modelId="{222A6810-CBD2-4E2A-9D1A-FA4F5E96BEF5}" type="parTrans" cxnId="{DA7BBECF-103B-4550-A19A-FCEE92787FAC}">
      <dgm:prSet/>
      <dgm:spPr/>
      <dgm:t>
        <a:bodyPr/>
        <a:lstStyle/>
        <a:p>
          <a:endParaRPr lang="en-US"/>
        </a:p>
      </dgm:t>
    </dgm:pt>
    <dgm:pt modelId="{CB2D21DC-81CF-4592-961F-8627FF957ACA}" type="sibTrans" cxnId="{DA7BBECF-103B-4550-A19A-FCEE92787FAC}">
      <dgm:prSet/>
      <dgm:spPr/>
      <dgm:t>
        <a:bodyPr/>
        <a:lstStyle/>
        <a:p>
          <a:endParaRPr lang="en-US"/>
        </a:p>
      </dgm:t>
    </dgm:pt>
    <dgm:pt modelId="{63EB2670-01BC-4F10-9EB9-4A90998CB425}" type="pres">
      <dgm:prSet presAssocID="{C32ABF15-EC29-40A9-A5CC-746E1FEACDA7}" presName="diagram" presStyleCnt="0">
        <dgm:presLayoutVars>
          <dgm:chPref val="1"/>
          <dgm:dir/>
          <dgm:animOne val="branch"/>
          <dgm:animLvl val="lvl"/>
          <dgm:resizeHandles/>
        </dgm:presLayoutVars>
      </dgm:prSet>
      <dgm:spPr/>
    </dgm:pt>
    <dgm:pt modelId="{ED02612F-06CC-45ED-880E-D81CC8BAB32B}" type="pres">
      <dgm:prSet presAssocID="{AB830565-E008-4A29-AFC4-2420FD25B1CC}" presName="root" presStyleCnt="0"/>
      <dgm:spPr/>
    </dgm:pt>
    <dgm:pt modelId="{24876095-33CA-4DC3-A402-BFC8892142DA}" type="pres">
      <dgm:prSet presAssocID="{AB830565-E008-4A29-AFC4-2420FD25B1CC}" presName="rootComposite" presStyleCnt="0"/>
      <dgm:spPr/>
    </dgm:pt>
    <dgm:pt modelId="{A54448BB-20D4-4207-9135-07E96A53E176}" type="pres">
      <dgm:prSet presAssocID="{AB830565-E008-4A29-AFC4-2420FD25B1CC}" presName="rootText" presStyleLbl="node1" presStyleIdx="0" presStyleCnt="4"/>
      <dgm:spPr/>
    </dgm:pt>
    <dgm:pt modelId="{8368E1C2-2276-4C56-9229-BBA658D931A9}" type="pres">
      <dgm:prSet presAssocID="{AB830565-E008-4A29-AFC4-2420FD25B1CC}" presName="rootConnector" presStyleLbl="node1" presStyleIdx="0" presStyleCnt="4"/>
      <dgm:spPr/>
    </dgm:pt>
    <dgm:pt modelId="{3E675A46-8F3F-4980-8744-E45249E4B094}" type="pres">
      <dgm:prSet presAssocID="{AB830565-E008-4A29-AFC4-2420FD25B1CC}" presName="childShape" presStyleCnt="0"/>
      <dgm:spPr/>
    </dgm:pt>
    <dgm:pt modelId="{6ED30FFF-F0E1-4CB7-B9C7-D698018BDF4A}" type="pres">
      <dgm:prSet presAssocID="{50486D80-2444-42EC-A594-1878A7DFEDFD}" presName="root" presStyleCnt="0"/>
      <dgm:spPr/>
    </dgm:pt>
    <dgm:pt modelId="{2CF9E9EA-A27E-486F-BB28-360C8BECFA34}" type="pres">
      <dgm:prSet presAssocID="{50486D80-2444-42EC-A594-1878A7DFEDFD}" presName="rootComposite" presStyleCnt="0"/>
      <dgm:spPr/>
    </dgm:pt>
    <dgm:pt modelId="{DFDB8F3F-62EC-460C-B6EE-E257B35948AC}" type="pres">
      <dgm:prSet presAssocID="{50486D80-2444-42EC-A594-1878A7DFEDFD}" presName="rootText" presStyleLbl="node1" presStyleIdx="1" presStyleCnt="4"/>
      <dgm:spPr/>
    </dgm:pt>
    <dgm:pt modelId="{1F4B6347-85F8-4AA3-9019-EB338F93026E}" type="pres">
      <dgm:prSet presAssocID="{50486D80-2444-42EC-A594-1878A7DFEDFD}" presName="rootConnector" presStyleLbl="node1" presStyleIdx="1" presStyleCnt="4"/>
      <dgm:spPr/>
    </dgm:pt>
    <dgm:pt modelId="{A34D068A-B3C9-4968-9A98-76112ED64815}" type="pres">
      <dgm:prSet presAssocID="{50486D80-2444-42EC-A594-1878A7DFEDFD}" presName="childShape" presStyleCnt="0"/>
      <dgm:spPr/>
    </dgm:pt>
    <dgm:pt modelId="{296823CF-D7C6-48E1-BA41-F42A9B40411A}" type="pres">
      <dgm:prSet presAssocID="{6E3131D4-80C8-4B40-9A84-7D7A54BC2652}" presName="root" presStyleCnt="0"/>
      <dgm:spPr/>
    </dgm:pt>
    <dgm:pt modelId="{0B2EA4D7-327C-48AE-9792-8F3849B435E7}" type="pres">
      <dgm:prSet presAssocID="{6E3131D4-80C8-4B40-9A84-7D7A54BC2652}" presName="rootComposite" presStyleCnt="0"/>
      <dgm:spPr/>
    </dgm:pt>
    <dgm:pt modelId="{903F6332-9F3B-45C1-9A15-203243B560EC}" type="pres">
      <dgm:prSet presAssocID="{6E3131D4-80C8-4B40-9A84-7D7A54BC2652}" presName="rootText" presStyleLbl="node1" presStyleIdx="2" presStyleCnt="4"/>
      <dgm:spPr/>
    </dgm:pt>
    <dgm:pt modelId="{A211EEFB-F558-4DD9-93A9-2E30730B5BD6}" type="pres">
      <dgm:prSet presAssocID="{6E3131D4-80C8-4B40-9A84-7D7A54BC2652}" presName="rootConnector" presStyleLbl="node1" presStyleIdx="2" presStyleCnt="4"/>
      <dgm:spPr/>
    </dgm:pt>
    <dgm:pt modelId="{52ABF93B-4BB7-4ACB-8752-1995A6565D63}" type="pres">
      <dgm:prSet presAssocID="{6E3131D4-80C8-4B40-9A84-7D7A54BC2652}" presName="childShape" presStyleCnt="0"/>
      <dgm:spPr/>
    </dgm:pt>
    <dgm:pt modelId="{F367C30A-E929-4086-8361-FF7B9992210A}" type="pres">
      <dgm:prSet presAssocID="{D8E1FF20-7FA6-477C-80E7-C6B17DC3CFFD}" presName="root" presStyleCnt="0"/>
      <dgm:spPr/>
    </dgm:pt>
    <dgm:pt modelId="{3582B7C2-F7D0-400A-ACDD-A54AC36E5666}" type="pres">
      <dgm:prSet presAssocID="{D8E1FF20-7FA6-477C-80E7-C6B17DC3CFFD}" presName="rootComposite" presStyleCnt="0"/>
      <dgm:spPr/>
    </dgm:pt>
    <dgm:pt modelId="{69CBB99C-B24E-4073-B797-4BEA4EAB6738}" type="pres">
      <dgm:prSet presAssocID="{D8E1FF20-7FA6-477C-80E7-C6B17DC3CFFD}" presName="rootText" presStyleLbl="node1" presStyleIdx="3" presStyleCnt="4"/>
      <dgm:spPr/>
    </dgm:pt>
    <dgm:pt modelId="{01981700-D776-456D-B008-20E2F0C83B77}" type="pres">
      <dgm:prSet presAssocID="{D8E1FF20-7FA6-477C-80E7-C6B17DC3CFFD}" presName="rootConnector" presStyleLbl="node1" presStyleIdx="3" presStyleCnt="4"/>
      <dgm:spPr/>
    </dgm:pt>
    <dgm:pt modelId="{C6E8B4CD-CB2C-448D-A4A8-E49CB3F4A9EE}" type="pres">
      <dgm:prSet presAssocID="{D8E1FF20-7FA6-477C-80E7-C6B17DC3CFFD}" presName="childShape" presStyleCnt="0"/>
      <dgm:spPr/>
    </dgm:pt>
  </dgm:ptLst>
  <dgm:cxnLst>
    <dgm:cxn modelId="{A431CC20-70BF-467C-B97F-3AE5DCD0CA07}" type="presOf" srcId="{6E3131D4-80C8-4B40-9A84-7D7A54BC2652}" destId="{903F6332-9F3B-45C1-9A15-203243B560EC}" srcOrd="0" destOrd="0" presId="urn:microsoft.com/office/officeart/2005/8/layout/hierarchy3"/>
    <dgm:cxn modelId="{37CBFE6E-68B5-4666-B26E-0D8B82EAE501}" srcId="{C32ABF15-EC29-40A9-A5CC-746E1FEACDA7}" destId="{AB830565-E008-4A29-AFC4-2420FD25B1CC}" srcOrd="0" destOrd="0" parTransId="{0607EB28-3FED-463D-AC64-6C0B2C114004}" sibTransId="{5A76C750-6DB5-43FA-A93A-CD8FA8BC168C}"/>
    <dgm:cxn modelId="{B7742050-ACBE-4C4C-B094-5D73C5E1E5DA}" srcId="{C32ABF15-EC29-40A9-A5CC-746E1FEACDA7}" destId="{6E3131D4-80C8-4B40-9A84-7D7A54BC2652}" srcOrd="2" destOrd="0" parTransId="{85D11707-5042-48C0-9BD5-7B3AFA413E11}" sibTransId="{3E9D95DF-14EF-47E8-B59D-E49150A84AB9}"/>
    <dgm:cxn modelId="{39007F7A-9462-4410-AD61-68C44725159A}" type="presOf" srcId="{D8E1FF20-7FA6-477C-80E7-C6B17DC3CFFD}" destId="{01981700-D776-456D-B008-20E2F0C83B77}" srcOrd="1" destOrd="0" presId="urn:microsoft.com/office/officeart/2005/8/layout/hierarchy3"/>
    <dgm:cxn modelId="{6879A887-84AA-48E5-940B-64BCF1D66182}" type="presOf" srcId="{C32ABF15-EC29-40A9-A5CC-746E1FEACDA7}" destId="{63EB2670-01BC-4F10-9EB9-4A90998CB425}" srcOrd="0" destOrd="0" presId="urn:microsoft.com/office/officeart/2005/8/layout/hierarchy3"/>
    <dgm:cxn modelId="{E3706495-4B57-4EC8-9086-88148C9C438F}" type="presOf" srcId="{6E3131D4-80C8-4B40-9A84-7D7A54BC2652}" destId="{A211EEFB-F558-4DD9-93A9-2E30730B5BD6}" srcOrd="1" destOrd="0" presId="urn:microsoft.com/office/officeart/2005/8/layout/hierarchy3"/>
    <dgm:cxn modelId="{915FDC97-47F1-49F4-9340-AD0AF4F374DD}" srcId="{C32ABF15-EC29-40A9-A5CC-746E1FEACDA7}" destId="{50486D80-2444-42EC-A594-1878A7DFEDFD}" srcOrd="1" destOrd="0" parTransId="{2C9D03C7-23FE-4AFF-A664-1FF1E850D99C}" sibTransId="{4C54862F-8DCA-420D-9AE0-43C924A32AE5}"/>
    <dgm:cxn modelId="{C7192A99-D55F-4EB7-AB62-A18BFC1F2365}" type="presOf" srcId="{D8E1FF20-7FA6-477C-80E7-C6B17DC3CFFD}" destId="{69CBB99C-B24E-4073-B797-4BEA4EAB6738}" srcOrd="0" destOrd="0" presId="urn:microsoft.com/office/officeart/2005/8/layout/hierarchy3"/>
    <dgm:cxn modelId="{715EF69F-1CF6-4393-A551-85BCF558F029}" type="presOf" srcId="{AB830565-E008-4A29-AFC4-2420FD25B1CC}" destId="{8368E1C2-2276-4C56-9229-BBA658D931A9}" srcOrd="1" destOrd="0" presId="urn:microsoft.com/office/officeart/2005/8/layout/hierarchy3"/>
    <dgm:cxn modelId="{3B13AFC3-B110-475C-A362-BDE8CFF03D01}" type="presOf" srcId="{50486D80-2444-42EC-A594-1878A7DFEDFD}" destId="{DFDB8F3F-62EC-460C-B6EE-E257B35948AC}" srcOrd="0" destOrd="0" presId="urn:microsoft.com/office/officeart/2005/8/layout/hierarchy3"/>
    <dgm:cxn modelId="{DA7BBECF-103B-4550-A19A-FCEE92787FAC}" srcId="{C32ABF15-EC29-40A9-A5CC-746E1FEACDA7}" destId="{D8E1FF20-7FA6-477C-80E7-C6B17DC3CFFD}" srcOrd="3" destOrd="0" parTransId="{222A6810-CBD2-4E2A-9D1A-FA4F5E96BEF5}" sibTransId="{CB2D21DC-81CF-4592-961F-8627FF957ACA}"/>
    <dgm:cxn modelId="{A2C7F1DD-C618-4445-B262-B1C6B9D834CD}" type="presOf" srcId="{AB830565-E008-4A29-AFC4-2420FD25B1CC}" destId="{A54448BB-20D4-4207-9135-07E96A53E176}" srcOrd="0" destOrd="0" presId="urn:microsoft.com/office/officeart/2005/8/layout/hierarchy3"/>
    <dgm:cxn modelId="{6195C8DF-D658-4816-97A4-D9AA3DB1B0A2}" type="presOf" srcId="{50486D80-2444-42EC-A594-1878A7DFEDFD}" destId="{1F4B6347-85F8-4AA3-9019-EB338F93026E}" srcOrd="1" destOrd="0" presId="urn:microsoft.com/office/officeart/2005/8/layout/hierarchy3"/>
    <dgm:cxn modelId="{D10916DB-069E-42E7-9B5C-5866B37CE9D2}" type="presParOf" srcId="{63EB2670-01BC-4F10-9EB9-4A90998CB425}" destId="{ED02612F-06CC-45ED-880E-D81CC8BAB32B}" srcOrd="0" destOrd="0" presId="urn:microsoft.com/office/officeart/2005/8/layout/hierarchy3"/>
    <dgm:cxn modelId="{E4ABD7F9-E9ED-4059-9361-482B3DD35582}" type="presParOf" srcId="{ED02612F-06CC-45ED-880E-D81CC8BAB32B}" destId="{24876095-33CA-4DC3-A402-BFC8892142DA}" srcOrd="0" destOrd="0" presId="urn:microsoft.com/office/officeart/2005/8/layout/hierarchy3"/>
    <dgm:cxn modelId="{B38CBBA3-E997-4631-9E4F-83CD4DCD6561}" type="presParOf" srcId="{24876095-33CA-4DC3-A402-BFC8892142DA}" destId="{A54448BB-20D4-4207-9135-07E96A53E176}" srcOrd="0" destOrd="0" presId="urn:microsoft.com/office/officeart/2005/8/layout/hierarchy3"/>
    <dgm:cxn modelId="{2D32ED98-7841-47F1-9308-6ED7FBEBB261}" type="presParOf" srcId="{24876095-33CA-4DC3-A402-BFC8892142DA}" destId="{8368E1C2-2276-4C56-9229-BBA658D931A9}" srcOrd="1" destOrd="0" presId="urn:microsoft.com/office/officeart/2005/8/layout/hierarchy3"/>
    <dgm:cxn modelId="{2E6212F6-1C39-438E-9EFA-A8DC873B8E0E}" type="presParOf" srcId="{ED02612F-06CC-45ED-880E-D81CC8BAB32B}" destId="{3E675A46-8F3F-4980-8744-E45249E4B094}" srcOrd="1" destOrd="0" presId="urn:microsoft.com/office/officeart/2005/8/layout/hierarchy3"/>
    <dgm:cxn modelId="{CA681E8D-96A4-49F7-9565-013CC498A713}" type="presParOf" srcId="{63EB2670-01BC-4F10-9EB9-4A90998CB425}" destId="{6ED30FFF-F0E1-4CB7-B9C7-D698018BDF4A}" srcOrd="1" destOrd="0" presId="urn:microsoft.com/office/officeart/2005/8/layout/hierarchy3"/>
    <dgm:cxn modelId="{09B604ED-E972-4620-8EEF-CB1511F7D9A9}" type="presParOf" srcId="{6ED30FFF-F0E1-4CB7-B9C7-D698018BDF4A}" destId="{2CF9E9EA-A27E-486F-BB28-360C8BECFA34}" srcOrd="0" destOrd="0" presId="urn:microsoft.com/office/officeart/2005/8/layout/hierarchy3"/>
    <dgm:cxn modelId="{9B9F3E3A-67EA-4F9C-B89F-8BA3ACF4A419}" type="presParOf" srcId="{2CF9E9EA-A27E-486F-BB28-360C8BECFA34}" destId="{DFDB8F3F-62EC-460C-B6EE-E257B35948AC}" srcOrd="0" destOrd="0" presId="urn:microsoft.com/office/officeart/2005/8/layout/hierarchy3"/>
    <dgm:cxn modelId="{941DA916-7590-4CB7-876A-ED3F015BBD31}" type="presParOf" srcId="{2CF9E9EA-A27E-486F-BB28-360C8BECFA34}" destId="{1F4B6347-85F8-4AA3-9019-EB338F93026E}" srcOrd="1" destOrd="0" presId="urn:microsoft.com/office/officeart/2005/8/layout/hierarchy3"/>
    <dgm:cxn modelId="{B9632BDD-B523-4B47-8732-370D2AAFD857}" type="presParOf" srcId="{6ED30FFF-F0E1-4CB7-B9C7-D698018BDF4A}" destId="{A34D068A-B3C9-4968-9A98-76112ED64815}" srcOrd="1" destOrd="0" presId="urn:microsoft.com/office/officeart/2005/8/layout/hierarchy3"/>
    <dgm:cxn modelId="{745C58C2-F440-4469-8D27-85C928665952}" type="presParOf" srcId="{63EB2670-01BC-4F10-9EB9-4A90998CB425}" destId="{296823CF-D7C6-48E1-BA41-F42A9B40411A}" srcOrd="2" destOrd="0" presId="urn:microsoft.com/office/officeart/2005/8/layout/hierarchy3"/>
    <dgm:cxn modelId="{35AB936F-545D-4399-85C0-77322649D0C2}" type="presParOf" srcId="{296823CF-D7C6-48E1-BA41-F42A9B40411A}" destId="{0B2EA4D7-327C-48AE-9792-8F3849B435E7}" srcOrd="0" destOrd="0" presId="urn:microsoft.com/office/officeart/2005/8/layout/hierarchy3"/>
    <dgm:cxn modelId="{8C30EB9A-45B3-4890-BD25-5F2AF4C228B0}" type="presParOf" srcId="{0B2EA4D7-327C-48AE-9792-8F3849B435E7}" destId="{903F6332-9F3B-45C1-9A15-203243B560EC}" srcOrd="0" destOrd="0" presId="urn:microsoft.com/office/officeart/2005/8/layout/hierarchy3"/>
    <dgm:cxn modelId="{65A35964-BECB-40FC-8E04-C1B74978ED16}" type="presParOf" srcId="{0B2EA4D7-327C-48AE-9792-8F3849B435E7}" destId="{A211EEFB-F558-4DD9-93A9-2E30730B5BD6}" srcOrd="1" destOrd="0" presId="urn:microsoft.com/office/officeart/2005/8/layout/hierarchy3"/>
    <dgm:cxn modelId="{D998EC3F-F77A-44F0-9493-69B7CEDAAA53}" type="presParOf" srcId="{296823CF-D7C6-48E1-BA41-F42A9B40411A}" destId="{52ABF93B-4BB7-4ACB-8752-1995A6565D63}" srcOrd="1" destOrd="0" presId="urn:microsoft.com/office/officeart/2005/8/layout/hierarchy3"/>
    <dgm:cxn modelId="{BB32D365-D70A-43A4-9505-CCB0E96EA7F2}" type="presParOf" srcId="{63EB2670-01BC-4F10-9EB9-4A90998CB425}" destId="{F367C30A-E929-4086-8361-FF7B9992210A}" srcOrd="3" destOrd="0" presId="urn:microsoft.com/office/officeart/2005/8/layout/hierarchy3"/>
    <dgm:cxn modelId="{4C0A0A61-0EE6-4748-AD27-0C3D685E4C9C}" type="presParOf" srcId="{F367C30A-E929-4086-8361-FF7B9992210A}" destId="{3582B7C2-F7D0-400A-ACDD-A54AC36E5666}" srcOrd="0" destOrd="0" presId="urn:microsoft.com/office/officeart/2005/8/layout/hierarchy3"/>
    <dgm:cxn modelId="{F52B0B76-3DBA-4B06-86DC-1C4A9DE5637D}" type="presParOf" srcId="{3582B7C2-F7D0-400A-ACDD-A54AC36E5666}" destId="{69CBB99C-B24E-4073-B797-4BEA4EAB6738}" srcOrd="0" destOrd="0" presId="urn:microsoft.com/office/officeart/2005/8/layout/hierarchy3"/>
    <dgm:cxn modelId="{EA2C5452-4D74-4B72-A570-3CE2AEF4BCB5}" type="presParOf" srcId="{3582B7C2-F7D0-400A-ACDD-A54AC36E5666}" destId="{01981700-D776-456D-B008-20E2F0C83B77}" srcOrd="1" destOrd="0" presId="urn:microsoft.com/office/officeart/2005/8/layout/hierarchy3"/>
    <dgm:cxn modelId="{81FB74BF-650C-4211-8EF5-3E9D6990D38D}" type="presParOf" srcId="{F367C30A-E929-4086-8361-FF7B9992210A}" destId="{C6E8B4CD-CB2C-448D-A4A8-E49CB3F4A9EE}"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7A7020-7CB5-4BC9-A6FD-D314F1428DE8}"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3D680C9D-5633-4E34-8AF6-B05F9DD33457}">
      <dgm:prSet/>
      <dgm:spPr/>
      <dgm:t>
        <a:bodyPr/>
        <a:lstStyle/>
        <a:p>
          <a:r>
            <a:rPr lang="en-GB"/>
            <a:t>3</a:t>
          </a:r>
          <a:r>
            <a:rPr lang="en-GB" baseline="30000"/>
            <a:t>rd</a:t>
          </a:r>
          <a:r>
            <a:rPr lang="en-GB"/>
            <a:t> party social services filed a report on a family.</a:t>
          </a:r>
          <a:endParaRPr lang="en-US"/>
        </a:p>
      </dgm:t>
    </dgm:pt>
    <dgm:pt modelId="{47D48BDB-AA4B-4F73-A95F-BB7BC8F80148}" type="parTrans" cxnId="{3921D72E-42F2-4F45-B490-D631E9B92BC4}">
      <dgm:prSet/>
      <dgm:spPr/>
      <dgm:t>
        <a:bodyPr/>
        <a:lstStyle/>
        <a:p>
          <a:endParaRPr lang="en-US"/>
        </a:p>
      </dgm:t>
    </dgm:pt>
    <dgm:pt modelId="{4A7C846C-25A3-4E12-AF74-FF7BE7FFC578}" type="sibTrans" cxnId="{3921D72E-42F2-4F45-B490-D631E9B92BC4}">
      <dgm:prSet/>
      <dgm:spPr/>
      <dgm:t>
        <a:bodyPr/>
        <a:lstStyle/>
        <a:p>
          <a:endParaRPr lang="en-US"/>
        </a:p>
      </dgm:t>
    </dgm:pt>
    <dgm:pt modelId="{836EC4F8-3116-4293-AB9D-72CC8B5D4632}">
      <dgm:prSet/>
      <dgm:spPr/>
      <dgm:t>
        <a:bodyPr/>
        <a:lstStyle/>
        <a:p>
          <a:r>
            <a:rPr lang="en-GB"/>
            <a:t>Single mom of four.</a:t>
          </a:r>
          <a:endParaRPr lang="en-US"/>
        </a:p>
      </dgm:t>
    </dgm:pt>
    <dgm:pt modelId="{57CE9559-38BE-4947-968B-1A6E1776D805}" type="parTrans" cxnId="{434F9684-C88A-441C-81AC-0F8F2461DAD1}">
      <dgm:prSet/>
      <dgm:spPr/>
      <dgm:t>
        <a:bodyPr/>
        <a:lstStyle/>
        <a:p>
          <a:endParaRPr lang="en-US"/>
        </a:p>
      </dgm:t>
    </dgm:pt>
    <dgm:pt modelId="{DEDEA522-8BC1-4A98-9674-14F887B5441F}" type="sibTrans" cxnId="{434F9684-C88A-441C-81AC-0F8F2461DAD1}">
      <dgm:prSet/>
      <dgm:spPr/>
      <dgm:t>
        <a:bodyPr/>
        <a:lstStyle/>
        <a:p>
          <a:endParaRPr lang="en-US"/>
        </a:p>
      </dgm:t>
    </dgm:pt>
    <dgm:pt modelId="{FE00C498-BEAD-4454-B4E9-DD95D9D90987}">
      <dgm:prSet/>
      <dgm:spPr/>
      <dgm:t>
        <a:bodyPr/>
        <a:lstStyle/>
        <a:p>
          <a:r>
            <a:rPr lang="en-GB"/>
            <a:t>On a bad terms and rough relationship with her second partner.</a:t>
          </a:r>
          <a:endParaRPr lang="en-US"/>
        </a:p>
      </dgm:t>
    </dgm:pt>
    <dgm:pt modelId="{42AF06D7-42F6-4A44-9083-771C7C2DCA2A}" type="parTrans" cxnId="{BB598D72-A6E5-4DD5-972C-89989FEB016D}">
      <dgm:prSet/>
      <dgm:spPr/>
      <dgm:t>
        <a:bodyPr/>
        <a:lstStyle/>
        <a:p>
          <a:endParaRPr lang="en-US"/>
        </a:p>
      </dgm:t>
    </dgm:pt>
    <dgm:pt modelId="{6320FD93-EC18-4CAF-AAA2-167A0FD2535E}" type="sibTrans" cxnId="{BB598D72-A6E5-4DD5-972C-89989FEB016D}">
      <dgm:prSet/>
      <dgm:spPr/>
      <dgm:t>
        <a:bodyPr/>
        <a:lstStyle/>
        <a:p>
          <a:endParaRPr lang="en-US"/>
        </a:p>
      </dgm:t>
    </dgm:pt>
    <dgm:pt modelId="{C57CA0B2-74B2-49D7-8E4A-03017420D521}">
      <dgm:prSet/>
      <dgm:spPr/>
      <dgm:t>
        <a:bodyPr/>
        <a:lstStyle/>
        <a:p>
          <a:r>
            <a:rPr lang="en-GB"/>
            <a:t>Financially in crisis. </a:t>
          </a:r>
          <a:endParaRPr lang="en-US"/>
        </a:p>
      </dgm:t>
    </dgm:pt>
    <dgm:pt modelId="{3016E6A8-976C-455F-A05C-9C9DF48F271E}" type="parTrans" cxnId="{DEA7B721-9521-437D-89C4-F2514F6EF308}">
      <dgm:prSet/>
      <dgm:spPr/>
      <dgm:t>
        <a:bodyPr/>
        <a:lstStyle/>
        <a:p>
          <a:endParaRPr lang="en-US"/>
        </a:p>
      </dgm:t>
    </dgm:pt>
    <dgm:pt modelId="{FE4269DF-DEA8-4B9F-8136-3F899B5EA25B}" type="sibTrans" cxnId="{DEA7B721-9521-437D-89C4-F2514F6EF308}">
      <dgm:prSet/>
      <dgm:spPr/>
      <dgm:t>
        <a:bodyPr/>
        <a:lstStyle/>
        <a:p>
          <a:endParaRPr lang="en-US"/>
        </a:p>
      </dgm:t>
    </dgm:pt>
    <dgm:pt modelId="{52FE647A-44E4-49DD-9684-E95E1EE40C57}">
      <dgm:prSet/>
      <dgm:spPr/>
      <dgm:t>
        <a:bodyPr/>
        <a:lstStyle/>
        <a:p>
          <a:r>
            <a:rPr lang="en-GB"/>
            <a:t>Family moved to a new house that required decorating. </a:t>
          </a:r>
          <a:endParaRPr lang="en-US"/>
        </a:p>
      </dgm:t>
    </dgm:pt>
    <dgm:pt modelId="{B0DC3598-C466-4BFB-9D57-59968DAA4204}" type="parTrans" cxnId="{AA6C9408-91DC-46CD-B127-0E183F763793}">
      <dgm:prSet/>
      <dgm:spPr/>
      <dgm:t>
        <a:bodyPr/>
        <a:lstStyle/>
        <a:p>
          <a:endParaRPr lang="en-US"/>
        </a:p>
      </dgm:t>
    </dgm:pt>
    <dgm:pt modelId="{B22B080A-CF7D-4017-8469-83A1B770F06C}" type="sibTrans" cxnId="{AA6C9408-91DC-46CD-B127-0E183F763793}">
      <dgm:prSet/>
      <dgm:spPr/>
      <dgm:t>
        <a:bodyPr/>
        <a:lstStyle/>
        <a:p>
          <a:endParaRPr lang="en-US"/>
        </a:p>
      </dgm:t>
    </dgm:pt>
    <dgm:pt modelId="{9458D782-E3CE-4936-B886-A35674109D07}" type="pres">
      <dgm:prSet presAssocID="{6C7A7020-7CB5-4BC9-A6FD-D314F1428DE8}" presName="outerComposite" presStyleCnt="0">
        <dgm:presLayoutVars>
          <dgm:chMax val="5"/>
          <dgm:dir/>
          <dgm:resizeHandles val="exact"/>
        </dgm:presLayoutVars>
      </dgm:prSet>
      <dgm:spPr/>
    </dgm:pt>
    <dgm:pt modelId="{7116B719-BEFB-4C4F-8CB1-376A3462D876}" type="pres">
      <dgm:prSet presAssocID="{6C7A7020-7CB5-4BC9-A6FD-D314F1428DE8}" presName="dummyMaxCanvas" presStyleCnt="0">
        <dgm:presLayoutVars/>
      </dgm:prSet>
      <dgm:spPr/>
    </dgm:pt>
    <dgm:pt modelId="{F10036F3-6BAB-46F4-BA8C-89D21F181814}" type="pres">
      <dgm:prSet presAssocID="{6C7A7020-7CB5-4BC9-A6FD-D314F1428DE8}" presName="FiveNodes_1" presStyleLbl="node1" presStyleIdx="0" presStyleCnt="5">
        <dgm:presLayoutVars>
          <dgm:bulletEnabled val="1"/>
        </dgm:presLayoutVars>
      </dgm:prSet>
      <dgm:spPr/>
    </dgm:pt>
    <dgm:pt modelId="{CC73C941-8347-40EB-8423-C5CBEBEB5B41}" type="pres">
      <dgm:prSet presAssocID="{6C7A7020-7CB5-4BC9-A6FD-D314F1428DE8}" presName="FiveNodes_2" presStyleLbl="node1" presStyleIdx="1" presStyleCnt="5">
        <dgm:presLayoutVars>
          <dgm:bulletEnabled val="1"/>
        </dgm:presLayoutVars>
      </dgm:prSet>
      <dgm:spPr/>
    </dgm:pt>
    <dgm:pt modelId="{33BB5153-AC98-4EAB-9E82-0204E8A1274F}" type="pres">
      <dgm:prSet presAssocID="{6C7A7020-7CB5-4BC9-A6FD-D314F1428DE8}" presName="FiveNodes_3" presStyleLbl="node1" presStyleIdx="2" presStyleCnt="5">
        <dgm:presLayoutVars>
          <dgm:bulletEnabled val="1"/>
        </dgm:presLayoutVars>
      </dgm:prSet>
      <dgm:spPr/>
    </dgm:pt>
    <dgm:pt modelId="{6303A7F4-0826-4DD1-A3A9-832C1BEE4788}" type="pres">
      <dgm:prSet presAssocID="{6C7A7020-7CB5-4BC9-A6FD-D314F1428DE8}" presName="FiveNodes_4" presStyleLbl="node1" presStyleIdx="3" presStyleCnt="5">
        <dgm:presLayoutVars>
          <dgm:bulletEnabled val="1"/>
        </dgm:presLayoutVars>
      </dgm:prSet>
      <dgm:spPr/>
    </dgm:pt>
    <dgm:pt modelId="{9A973C2F-A933-4506-B0AB-BD1DBFF170CB}" type="pres">
      <dgm:prSet presAssocID="{6C7A7020-7CB5-4BC9-A6FD-D314F1428DE8}" presName="FiveNodes_5" presStyleLbl="node1" presStyleIdx="4" presStyleCnt="5">
        <dgm:presLayoutVars>
          <dgm:bulletEnabled val="1"/>
        </dgm:presLayoutVars>
      </dgm:prSet>
      <dgm:spPr/>
    </dgm:pt>
    <dgm:pt modelId="{A0195DE1-2318-4120-B087-7866289B08AE}" type="pres">
      <dgm:prSet presAssocID="{6C7A7020-7CB5-4BC9-A6FD-D314F1428DE8}" presName="FiveConn_1-2" presStyleLbl="fgAccFollowNode1" presStyleIdx="0" presStyleCnt="4">
        <dgm:presLayoutVars>
          <dgm:bulletEnabled val="1"/>
        </dgm:presLayoutVars>
      </dgm:prSet>
      <dgm:spPr/>
    </dgm:pt>
    <dgm:pt modelId="{454C0371-10E7-4B8A-A252-33D5431DD2FA}" type="pres">
      <dgm:prSet presAssocID="{6C7A7020-7CB5-4BC9-A6FD-D314F1428DE8}" presName="FiveConn_2-3" presStyleLbl="fgAccFollowNode1" presStyleIdx="1" presStyleCnt="4">
        <dgm:presLayoutVars>
          <dgm:bulletEnabled val="1"/>
        </dgm:presLayoutVars>
      </dgm:prSet>
      <dgm:spPr/>
    </dgm:pt>
    <dgm:pt modelId="{00FCA19A-CC72-4425-9998-164F56214650}" type="pres">
      <dgm:prSet presAssocID="{6C7A7020-7CB5-4BC9-A6FD-D314F1428DE8}" presName="FiveConn_3-4" presStyleLbl="fgAccFollowNode1" presStyleIdx="2" presStyleCnt="4">
        <dgm:presLayoutVars>
          <dgm:bulletEnabled val="1"/>
        </dgm:presLayoutVars>
      </dgm:prSet>
      <dgm:spPr/>
    </dgm:pt>
    <dgm:pt modelId="{35CC9AB6-67F7-4E0E-83F6-628826B8A9C3}" type="pres">
      <dgm:prSet presAssocID="{6C7A7020-7CB5-4BC9-A6FD-D314F1428DE8}" presName="FiveConn_4-5" presStyleLbl="fgAccFollowNode1" presStyleIdx="3" presStyleCnt="4">
        <dgm:presLayoutVars>
          <dgm:bulletEnabled val="1"/>
        </dgm:presLayoutVars>
      </dgm:prSet>
      <dgm:spPr/>
    </dgm:pt>
    <dgm:pt modelId="{56B2C0C4-27BA-4F34-8297-EC5E9FB19547}" type="pres">
      <dgm:prSet presAssocID="{6C7A7020-7CB5-4BC9-A6FD-D314F1428DE8}" presName="FiveNodes_1_text" presStyleLbl="node1" presStyleIdx="4" presStyleCnt="5">
        <dgm:presLayoutVars>
          <dgm:bulletEnabled val="1"/>
        </dgm:presLayoutVars>
      </dgm:prSet>
      <dgm:spPr/>
    </dgm:pt>
    <dgm:pt modelId="{1A97ED3B-E994-491C-A1DD-F46484B523B8}" type="pres">
      <dgm:prSet presAssocID="{6C7A7020-7CB5-4BC9-A6FD-D314F1428DE8}" presName="FiveNodes_2_text" presStyleLbl="node1" presStyleIdx="4" presStyleCnt="5">
        <dgm:presLayoutVars>
          <dgm:bulletEnabled val="1"/>
        </dgm:presLayoutVars>
      </dgm:prSet>
      <dgm:spPr/>
    </dgm:pt>
    <dgm:pt modelId="{00AF02A8-345C-4DAD-B75E-CA6137FA55D8}" type="pres">
      <dgm:prSet presAssocID="{6C7A7020-7CB5-4BC9-A6FD-D314F1428DE8}" presName="FiveNodes_3_text" presStyleLbl="node1" presStyleIdx="4" presStyleCnt="5">
        <dgm:presLayoutVars>
          <dgm:bulletEnabled val="1"/>
        </dgm:presLayoutVars>
      </dgm:prSet>
      <dgm:spPr/>
    </dgm:pt>
    <dgm:pt modelId="{973841DD-B4AB-4FF9-81E8-E93268AB8DD0}" type="pres">
      <dgm:prSet presAssocID="{6C7A7020-7CB5-4BC9-A6FD-D314F1428DE8}" presName="FiveNodes_4_text" presStyleLbl="node1" presStyleIdx="4" presStyleCnt="5">
        <dgm:presLayoutVars>
          <dgm:bulletEnabled val="1"/>
        </dgm:presLayoutVars>
      </dgm:prSet>
      <dgm:spPr/>
    </dgm:pt>
    <dgm:pt modelId="{71E81FFC-10B0-4A3C-8E2B-4A6DCCDB71AD}" type="pres">
      <dgm:prSet presAssocID="{6C7A7020-7CB5-4BC9-A6FD-D314F1428DE8}" presName="FiveNodes_5_text" presStyleLbl="node1" presStyleIdx="4" presStyleCnt="5">
        <dgm:presLayoutVars>
          <dgm:bulletEnabled val="1"/>
        </dgm:presLayoutVars>
      </dgm:prSet>
      <dgm:spPr/>
    </dgm:pt>
  </dgm:ptLst>
  <dgm:cxnLst>
    <dgm:cxn modelId="{AA6C9408-91DC-46CD-B127-0E183F763793}" srcId="{6C7A7020-7CB5-4BC9-A6FD-D314F1428DE8}" destId="{52FE647A-44E4-49DD-9684-E95E1EE40C57}" srcOrd="4" destOrd="0" parTransId="{B0DC3598-C466-4BFB-9D57-59968DAA4204}" sibTransId="{B22B080A-CF7D-4017-8469-83A1B770F06C}"/>
    <dgm:cxn modelId="{69F6691A-64CB-4B26-B880-E40AD6F0A5C7}" type="presOf" srcId="{4A7C846C-25A3-4E12-AF74-FF7BE7FFC578}" destId="{A0195DE1-2318-4120-B087-7866289B08AE}" srcOrd="0" destOrd="0" presId="urn:microsoft.com/office/officeart/2005/8/layout/vProcess5"/>
    <dgm:cxn modelId="{DEA7B721-9521-437D-89C4-F2514F6EF308}" srcId="{6C7A7020-7CB5-4BC9-A6FD-D314F1428DE8}" destId="{C57CA0B2-74B2-49D7-8E4A-03017420D521}" srcOrd="3" destOrd="0" parTransId="{3016E6A8-976C-455F-A05C-9C9DF48F271E}" sibTransId="{FE4269DF-DEA8-4B9F-8136-3F899B5EA25B}"/>
    <dgm:cxn modelId="{4554A226-A61A-4D1B-9277-C94251D4787E}" type="presOf" srcId="{C57CA0B2-74B2-49D7-8E4A-03017420D521}" destId="{6303A7F4-0826-4DD1-A3A9-832C1BEE4788}" srcOrd="0" destOrd="0" presId="urn:microsoft.com/office/officeart/2005/8/layout/vProcess5"/>
    <dgm:cxn modelId="{4AEA1F27-FCE3-4F5C-8540-B9EE66FB3A8C}" type="presOf" srcId="{52FE647A-44E4-49DD-9684-E95E1EE40C57}" destId="{9A973C2F-A933-4506-B0AB-BD1DBFF170CB}" srcOrd="0" destOrd="0" presId="urn:microsoft.com/office/officeart/2005/8/layout/vProcess5"/>
    <dgm:cxn modelId="{3921D72E-42F2-4F45-B490-D631E9B92BC4}" srcId="{6C7A7020-7CB5-4BC9-A6FD-D314F1428DE8}" destId="{3D680C9D-5633-4E34-8AF6-B05F9DD33457}" srcOrd="0" destOrd="0" parTransId="{47D48BDB-AA4B-4F73-A95F-BB7BC8F80148}" sibTransId="{4A7C846C-25A3-4E12-AF74-FF7BE7FFC578}"/>
    <dgm:cxn modelId="{F82D6035-67C8-4835-95E0-611506EC0725}" type="presOf" srcId="{C57CA0B2-74B2-49D7-8E4A-03017420D521}" destId="{973841DD-B4AB-4FF9-81E8-E93268AB8DD0}" srcOrd="1" destOrd="0" presId="urn:microsoft.com/office/officeart/2005/8/layout/vProcess5"/>
    <dgm:cxn modelId="{EF0F9067-6716-4B7C-ACA4-8A89BA17498C}" type="presOf" srcId="{52FE647A-44E4-49DD-9684-E95E1EE40C57}" destId="{71E81FFC-10B0-4A3C-8E2B-4A6DCCDB71AD}" srcOrd="1" destOrd="0" presId="urn:microsoft.com/office/officeart/2005/8/layout/vProcess5"/>
    <dgm:cxn modelId="{28DD5949-AAEF-49B0-B0EE-AB44FA60A10B}" type="presOf" srcId="{FE4269DF-DEA8-4B9F-8136-3F899B5EA25B}" destId="{35CC9AB6-67F7-4E0E-83F6-628826B8A9C3}" srcOrd="0" destOrd="0" presId="urn:microsoft.com/office/officeart/2005/8/layout/vProcess5"/>
    <dgm:cxn modelId="{B8798369-5240-4CAF-8F81-7FF23F7D98D6}" type="presOf" srcId="{3D680C9D-5633-4E34-8AF6-B05F9DD33457}" destId="{56B2C0C4-27BA-4F34-8297-EC5E9FB19547}" srcOrd="1" destOrd="0" presId="urn:microsoft.com/office/officeart/2005/8/layout/vProcess5"/>
    <dgm:cxn modelId="{BB598D72-A6E5-4DD5-972C-89989FEB016D}" srcId="{6C7A7020-7CB5-4BC9-A6FD-D314F1428DE8}" destId="{FE00C498-BEAD-4454-B4E9-DD95D9D90987}" srcOrd="2" destOrd="0" parTransId="{42AF06D7-42F6-4A44-9083-771C7C2DCA2A}" sibTransId="{6320FD93-EC18-4CAF-AAA2-167A0FD2535E}"/>
    <dgm:cxn modelId="{0012A653-3AC1-47D5-8139-C0F78F9A4280}" type="presOf" srcId="{6C7A7020-7CB5-4BC9-A6FD-D314F1428DE8}" destId="{9458D782-E3CE-4936-B886-A35674109D07}" srcOrd="0" destOrd="0" presId="urn:microsoft.com/office/officeart/2005/8/layout/vProcess5"/>
    <dgm:cxn modelId="{434F9684-C88A-441C-81AC-0F8F2461DAD1}" srcId="{6C7A7020-7CB5-4BC9-A6FD-D314F1428DE8}" destId="{836EC4F8-3116-4293-AB9D-72CC8B5D4632}" srcOrd="1" destOrd="0" parTransId="{57CE9559-38BE-4947-968B-1A6E1776D805}" sibTransId="{DEDEA522-8BC1-4A98-9674-14F887B5441F}"/>
    <dgm:cxn modelId="{8E2B6286-CB27-423D-99FA-9F1D39740FC3}" type="presOf" srcId="{3D680C9D-5633-4E34-8AF6-B05F9DD33457}" destId="{F10036F3-6BAB-46F4-BA8C-89D21F181814}" srcOrd="0" destOrd="0" presId="urn:microsoft.com/office/officeart/2005/8/layout/vProcess5"/>
    <dgm:cxn modelId="{16B2119B-3D98-4A78-986A-C247C29FD239}" type="presOf" srcId="{6320FD93-EC18-4CAF-AAA2-167A0FD2535E}" destId="{00FCA19A-CC72-4425-9998-164F56214650}" srcOrd="0" destOrd="0" presId="urn:microsoft.com/office/officeart/2005/8/layout/vProcess5"/>
    <dgm:cxn modelId="{762726A0-74D0-41C5-A8E5-CFE806DCC339}" type="presOf" srcId="{FE00C498-BEAD-4454-B4E9-DD95D9D90987}" destId="{00AF02A8-345C-4DAD-B75E-CA6137FA55D8}" srcOrd="1" destOrd="0" presId="urn:microsoft.com/office/officeart/2005/8/layout/vProcess5"/>
    <dgm:cxn modelId="{E0E26CA5-3014-4B19-B5A4-541F09462132}" type="presOf" srcId="{836EC4F8-3116-4293-AB9D-72CC8B5D4632}" destId="{1A97ED3B-E994-491C-A1DD-F46484B523B8}" srcOrd="1" destOrd="0" presId="urn:microsoft.com/office/officeart/2005/8/layout/vProcess5"/>
    <dgm:cxn modelId="{8D4F86B8-C7A0-4A30-991A-1901FBE23066}" type="presOf" srcId="{836EC4F8-3116-4293-AB9D-72CC8B5D4632}" destId="{CC73C941-8347-40EB-8423-C5CBEBEB5B41}" srcOrd="0" destOrd="0" presId="urn:microsoft.com/office/officeart/2005/8/layout/vProcess5"/>
    <dgm:cxn modelId="{7CA444E4-7DDE-47B7-9E3A-6DC139B65B52}" type="presOf" srcId="{DEDEA522-8BC1-4A98-9674-14F887B5441F}" destId="{454C0371-10E7-4B8A-A252-33D5431DD2FA}" srcOrd="0" destOrd="0" presId="urn:microsoft.com/office/officeart/2005/8/layout/vProcess5"/>
    <dgm:cxn modelId="{9804A5E4-E530-444D-BC3D-8D88CF4145A1}" type="presOf" srcId="{FE00C498-BEAD-4454-B4E9-DD95D9D90987}" destId="{33BB5153-AC98-4EAB-9E82-0204E8A1274F}" srcOrd="0" destOrd="0" presId="urn:microsoft.com/office/officeart/2005/8/layout/vProcess5"/>
    <dgm:cxn modelId="{DC190A40-E56F-4BF0-B979-0B8C96900C39}" type="presParOf" srcId="{9458D782-E3CE-4936-B886-A35674109D07}" destId="{7116B719-BEFB-4C4F-8CB1-376A3462D876}" srcOrd="0" destOrd="0" presId="urn:microsoft.com/office/officeart/2005/8/layout/vProcess5"/>
    <dgm:cxn modelId="{CA3C2463-524C-434A-961F-2034B2B189DD}" type="presParOf" srcId="{9458D782-E3CE-4936-B886-A35674109D07}" destId="{F10036F3-6BAB-46F4-BA8C-89D21F181814}" srcOrd="1" destOrd="0" presId="urn:microsoft.com/office/officeart/2005/8/layout/vProcess5"/>
    <dgm:cxn modelId="{455D6A37-1357-4DEB-AF9B-265474232864}" type="presParOf" srcId="{9458D782-E3CE-4936-B886-A35674109D07}" destId="{CC73C941-8347-40EB-8423-C5CBEBEB5B41}" srcOrd="2" destOrd="0" presId="urn:microsoft.com/office/officeart/2005/8/layout/vProcess5"/>
    <dgm:cxn modelId="{6E21266D-7B15-4B04-A318-9E25CD5B63CC}" type="presParOf" srcId="{9458D782-E3CE-4936-B886-A35674109D07}" destId="{33BB5153-AC98-4EAB-9E82-0204E8A1274F}" srcOrd="3" destOrd="0" presId="urn:microsoft.com/office/officeart/2005/8/layout/vProcess5"/>
    <dgm:cxn modelId="{DFF292AF-31FE-4B42-A10A-133C114DB9C0}" type="presParOf" srcId="{9458D782-E3CE-4936-B886-A35674109D07}" destId="{6303A7F4-0826-4DD1-A3A9-832C1BEE4788}" srcOrd="4" destOrd="0" presId="urn:microsoft.com/office/officeart/2005/8/layout/vProcess5"/>
    <dgm:cxn modelId="{344E6387-FA74-4C73-B788-166AB9831FF9}" type="presParOf" srcId="{9458D782-E3CE-4936-B886-A35674109D07}" destId="{9A973C2F-A933-4506-B0AB-BD1DBFF170CB}" srcOrd="5" destOrd="0" presId="urn:microsoft.com/office/officeart/2005/8/layout/vProcess5"/>
    <dgm:cxn modelId="{90882C54-E7BA-4A7B-B030-9F9BCB0A483D}" type="presParOf" srcId="{9458D782-E3CE-4936-B886-A35674109D07}" destId="{A0195DE1-2318-4120-B087-7866289B08AE}" srcOrd="6" destOrd="0" presId="urn:microsoft.com/office/officeart/2005/8/layout/vProcess5"/>
    <dgm:cxn modelId="{769494BA-123B-4B74-8B17-D38F06511ED8}" type="presParOf" srcId="{9458D782-E3CE-4936-B886-A35674109D07}" destId="{454C0371-10E7-4B8A-A252-33D5431DD2FA}" srcOrd="7" destOrd="0" presId="urn:microsoft.com/office/officeart/2005/8/layout/vProcess5"/>
    <dgm:cxn modelId="{62AEA842-E0D7-4115-8936-50E1BFB41AF5}" type="presParOf" srcId="{9458D782-E3CE-4936-B886-A35674109D07}" destId="{00FCA19A-CC72-4425-9998-164F56214650}" srcOrd="8" destOrd="0" presId="urn:microsoft.com/office/officeart/2005/8/layout/vProcess5"/>
    <dgm:cxn modelId="{B414BF4D-8E05-4476-8E56-05F87D10F4D4}" type="presParOf" srcId="{9458D782-E3CE-4936-B886-A35674109D07}" destId="{35CC9AB6-67F7-4E0E-83F6-628826B8A9C3}" srcOrd="9" destOrd="0" presId="urn:microsoft.com/office/officeart/2005/8/layout/vProcess5"/>
    <dgm:cxn modelId="{175E1E52-AA54-4396-9A87-B4222772FFE4}" type="presParOf" srcId="{9458D782-E3CE-4936-B886-A35674109D07}" destId="{56B2C0C4-27BA-4F34-8297-EC5E9FB19547}" srcOrd="10" destOrd="0" presId="urn:microsoft.com/office/officeart/2005/8/layout/vProcess5"/>
    <dgm:cxn modelId="{5F153DA8-5CA9-4393-AD9B-C60F3D7EDBDC}" type="presParOf" srcId="{9458D782-E3CE-4936-B886-A35674109D07}" destId="{1A97ED3B-E994-491C-A1DD-F46484B523B8}" srcOrd="11" destOrd="0" presId="urn:microsoft.com/office/officeart/2005/8/layout/vProcess5"/>
    <dgm:cxn modelId="{B86A6355-B634-4FF4-88FC-2389C661D64D}" type="presParOf" srcId="{9458D782-E3CE-4936-B886-A35674109D07}" destId="{00AF02A8-345C-4DAD-B75E-CA6137FA55D8}" srcOrd="12" destOrd="0" presId="urn:microsoft.com/office/officeart/2005/8/layout/vProcess5"/>
    <dgm:cxn modelId="{CB8DE48F-1A7D-4D40-99AC-30A32B691F23}" type="presParOf" srcId="{9458D782-E3CE-4936-B886-A35674109D07}" destId="{973841DD-B4AB-4FF9-81E8-E93268AB8DD0}" srcOrd="13" destOrd="0" presId="urn:microsoft.com/office/officeart/2005/8/layout/vProcess5"/>
    <dgm:cxn modelId="{2E15617C-B114-42D3-973C-131CE71CAF15}" type="presParOf" srcId="{9458D782-E3CE-4936-B886-A35674109D07}" destId="{71E81FFC-10B0-4A3C-8E2B-4A6DCCDB71AD}"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17056B-669F-4123-9EA7-1D19905BEC75}" type="doc">
      <dgm:prSet loTypeId="urn:microsoft.com/office/officeart/2005/8/layout/cycle5" loCatId="cycle" qsTypeId="urn:microsoft.com/office/officeart/2005/8/quickstyle/simple1" qsCatId="simple" csTypeId="urn:microsoft.com/office/officeart/2005/8/colors/colorful1" csCatId="colorful" phldr="1"/>
      <dgm:spPr/>
      <dgm:t>
        <a:bodyPr/>
        <a:lstStyle/>
        <a:p>
          <a:endParaRPr lang="en-US"/>
        </a:p>
      </dgm:t>
    </dgm:pt>
    <dgm:pt modelId="{64ED142E-CB89-45AF-A9C8-6E3845AE440E}">
      <dgm:prSet/>
      <dgm:spPr/>
      <dgm:t>
        <a:bodyPr/>
        <a:lstStyle/>
        <a:p>
          <a:r>
            <a:rPr lang="en-GB"/>
            <a:t>Family lost their house.</a:t>
          </a:r>
          <a:endParaRPr lang="en-US"/>
        </a:p>
      </dgm:t>
    </dgm:pt>
    <dgm:pt modelId="{7015B31C-AD46-4AC6-99FC-4483CEB571F1}" type="parTrans" cxnId="{EF67390E-3583-429B-B3F1-D915847192FC}">
      <dgm:prSet/>
      <dgm:spPr/>
      <dgm:t>
        <a:bodyPr/>
        <a:lstStyle/>
        <a:p>
          <a:endParaRPr lang="en-US"/>
        </a:p>
      </dgm:t>
    </dgm:pt>
    <dgm:pt modelId="{E5777675-7884-4D95-815A-34F68201F9C4}" type="sibTrans" cxnId="{EF67390E-3583-429B-B3F1-D915847192FC}">
      <dgm:prSet/>
      <dgm:spPr/>
      <dgm:t>
        <a:bodyPr/>
        <a:lstStyle/>
        <a:p>
          <a:endParaRPr lang="en-US"/>
        </a:p>
      </dgm:t>
    </dgm:pt>
    <dgm:pt modelId="{B4568026-3CAD-4694-A426-7BC1784879F3}">
      <dgm:prSet/>
      <dgm:spPr/>
      <dgm:t>
        <a:bodyPr/>
        <a:lstStyle/>
        <a:p>
          <a:r>
            <a:rPr lang="en-GB"/>
            <a:t>Kids been affected the most specially.</a:t>
          </a:r>
          <a:endParaRPr lang="en-US"/>
        </a:p>
      </dgm:t>
    </dgm:pt>
    <dgm:pt modelId="{AC7A1537-329D-4A7F-A3F1-F70C99A6C5D3}" type="parTrans" cxnId="{7B71D76B-E4BC-4BE6-9B2C-828C999B957D}">
      <dgm:prSet/>
      <dgm:spPr/>
      <dgm:t>
        <a:bodyPr/>
        <a:lstStyle/>
        <a:p>
          <a:endParaRPr lang="en-US"/>
        </a:p>
      </dgm:t>
    </dgm:pt>
    <dgm:pt modelId="{DF5E2C63-CBC2-43CE-AD8C-4768AAB96270}" type="sibTrans" cxnId="{7B71D76B-E4BC-4BE6-9B2C-828C999B957D}">
      <dgm:prSet/>
      <dgm:spPr/>
      <dgm:t>
        <a:bodyPr/>
        <a:lstStyle/>
        <a:p>
          <a:endParaRPr lang="en-US"/>
        </a:p>
      </dgm:t>
    </dgm:pt>
    <dgm:pt modelId="{3083C8FE-A4E0-4139-BD75-B710350C4CB7}">
      <dgm:prSet/>
      <dgm:spPr/>
      <dgm:t>
        <a:bodyPr/>
        <a:lstStyle/>
        <a:p>
          <a:r>
            <a:rPr lang="en-GB"/>
            <a:t>Childhood trauma on the youngest disabled kid. </a:t>
          </a:r>
          <a:endParaRPr lang="en-US"/>
        </a:p>
      </dgm:t>
    </dgm:pt>
    <dgm:pt modelId="{56F9292F-4337-4505-B865-E2916B3DDFE6}" type="parTrans" cxnId="{C4FB8127-9ED7-4C1B-B986-97988E2F3B81}">
      <dgm:prSet/>
      <dgm:spPr/>
      <dgm:t>
        <a:bodyPr/>
        <a:lstStyle/>
        <a:p>
          <a:endParaRPr lang="en-US"/>
        </a:p>
      </dgm:t>
    </dgm:pt>
    <dgm:pt modelId="{61CFFBFF-A4B9-4519-863A-50899299DF8D}" type="sibTrans" cxnId="{C4FB8127-9ED7-4C1B-B986-97988E2F3B81}">
      <dgm:prSet/>
      <dgm:spPr/>
      <dgm:t>
        <a:bodyPr/>
        <a:lstStyle/>
        <a:p>
          <a:endParaRPr lang="en-US"/>
        </a:p>
      </dgm:t>
    </dgm:pt>
    <dgm:pt modelId="{3C705B39-3B74-41F1-8E76-D5A40AA03E6D}">
      <dgm:prSet/>
      <dgm:spPr/>
      <dgm:t>
        <a:bodyPr/>
        <a:lstStyle/>
        <a:p>
          <a:r>
            <a:rPr lang="en-US" dirty="0"/>
            <a:t>Going through a stress and a depression.</a:t>
          </a:r>
        </a:p>
      </dgm:t>
    </dgm:pt>
    <dgm:pt modelId="{7E51B648-1E31-46EF-A7AD-5279D81C3471}" type="parTrans" cxnId="{4990EC8C-3255-4409-8834-87C0CED181DB}">
      <dgm:prSet/>
      <dgm:spPr/>
      <dgm:t>
        <a:bodyPr/>
        <a:lstStyle/>
        <a:p>
          <a:endParaRPr lang="en-US"/>
        </a:p>
      </dgm:t>
    </dgm:pt>
    <dgm:pt modelId="{E6DC6672-0D3E-4FAA-9D70-FC91CB588AB2}" type="sibTrans" cxnId="{4990EC8C-3255-4409-8834-87C0CED181DB}">
      <dgm:prSet/>
      <dgm:spPr/>
      <dgm:t>
        <a:bodyPr/>
        <a:lstStyle/>
        <a:p>
          <a:endParaRPr lang="en-US"/>
        </a:p>
      </dgm:t>
    </dgm:pt>
    <dgm:pt modelId="{7F5CB252-F3DD-4DC7-A116-334CD772F630}">
      <dgm:prSet/>
      <dgm:spPr/>
      <dgm:t>
        <a:bodyPr/>
        <a:lstStyle/>
        <a:p>
          <a:r>
            <a:rPr lang="en-US" dirty="0"/>
            <a:t>Kids</a:t>
          </a:r>
          <a:r>
            <a:rPr lang="en-US" baseline="0" dirty="0"/>
            <a:t> not be able to focus on their studies</a:t>
          </a:r>
          <a:endParaRPr lang="en-US" dirty="0"/>
        </a:p>
      </dgm:t>
    </dgm:pt>
    <dgm:pt modelId="{17B4759C-CE3A-407E-9C36-B9C06D9B0E07}" type="parTrans" cxnId="{C9882F55-209B-42FA-AF9A-53DE4A3398E1}">
      <dgm:prSet/>
      <dgm:spPr/>
      <dgm:t>
        <a:bodyPr/>
        <a:lstStyle/>
        <a:p>
          <a:endParaRPr lang="en-US"/>
        </a:p>
      </dgm:t>
    </dgm:pt>
    <dgm:pt modelId="{12FA56C2-E4A7-4731-837E-5F3EE3013801}" type="sibTrans" cxnId="{C9882F55-209B-42FA-AF9A-53DE4A3398E1}">
      <dgm:prSet/>
      <dgm:spPr/>
      <dgm:t>
        <a:bodyPr/>
        <a:lstStyle/>
        <a:p>
          <a:endParaRPr lang="en-US"/>
        </a:p>
      </dgm:t>
    </dgm:pt>
    <dgm:pt modelId="{9A18866D-7A38-42DA-892F-5DCA7242E422}" type="pres">
      <dgm:prSet presAssocID="{A717056B-669F-4123-9EA7-1D19905BEC75}" presName="cycle" presStyleCnt="0">
        <dgm:presLayoutVars>
          <dgm:dir/>
          <dgm:resizeHandles val="exact"/>
        </dgm:presLayoutVars>
      </dgm:prSet>
      <dgm:spPr/>
    </dgm:pt>
    <dgm:pt modelId="{EAED0F21-ACD7-4F0B-9F57-2221859A7C87}" type="pres">
      <dgm:prSet presAssocID="{64ED142E-CB89-45AF-A9C8-6E3845AE440E}" presName="node" presStyleLbl="node1" presStyleIdx="0" presStyleCnt="5">
        <dgm:presLayoutVars>
          <dgm:bulletEnabled val="1"/>
        </dgm:presLayoutVars>
      </dgm:prSet>
      <dgm:spPr/>
    </dgm:pt>
    <dgm:pt modelId="{EEDF0C26-C20B-4E8B-B128-B91A85B27778}" type="pres">
      <dgm:prSet presAssocID="{64ED142E-CB89-45AF-A9C8-6E3845AE440E}" presName="spNode" presStyleCnt="0"/>
      <dgm:spPr/>
    </dgm:pt>
    <dgm:pt modelId="{77A82FA4-4385-45BC-9FF0-AC839CDE8911}" type="pres">
      <dgm:prSet presAssocID="{E5777675-7884-4D95-815A-34F68201F9C4}" presName="sibTrans" presStyleLbl="sibTrans1D1" presStyleIdx="0" presStyleCnt="5"/>
      <dgm:spPr/>
    </dgm:pt>
    <dgm:pt modelId="{AD9375F5-0E30-44D9-9520-316D8DA0A8E8}" type="pres">
      <dgm:prSet presAssocID="{B4568026-3CAD-4694-A426-7BC1784879F3}" presName="node" presStyleLbl="node1" presStyleIdx="1" presStyleCnt="5">
        <dgm:presLayoutVars>
          <dgm:bulletEnabled val="1"/>
        </dgm:presLayoutVars>
      </dgm:prSet>
      <dgm:spPr/>
    </dgm:pt>
    <dgm:pt modelId="{9034EC92-3DBB-47E8-BA1B-626974D04F29}" type="pres">
      <dgm:prSet presAssocID="{B4568026-3CAD-4694-A426-7BC1784879F3}" presName="spNode" presStyleCnt="0"/>
      <dgm:spPr/>
    </dgm:pt>
    <dgm:pt modelId="{6BFFEC39-9EFF-46BB-811D-FE370B0ED887}" type="pres">
      <dgm:prSet presAssocID="{DF5E2C63-CBC2-43CE-AD8C-4768AAB96270}" presName="sibTrans" presStyleLbl="sibTrans1D1" presStyleIdx="1" presStyleCnt="5"/>
      <dgm:spPr/>
    </dgm:pt>
    <dgm:pt modelId="{5749C83D-051E-4ECC-9260-39203DB0197D}" type="pres">
      <dgm:prSet presAssocID="{3083C8FE-A4E0-4139-BD75-B710350C4CB7}" presName="node" presStyleLbl="node1" presStyleIdx="2" presStyleCnt="5">
        <dgm:presLayoutVars>
          <dgm:bulletEnabled val="1"/>
        </dgm:presLayoutVars>
      </dgm:prSet>
      <dgm:spPr/>
    </dgm:pt>
    <dgm:pt modelId="{C1AF7FDD-27A0-4752-902E-50D1B82AB2B3}" type="pres">
      <dgm:prSet presAssocID="{3083C8FE-A4E0-4139-BD75-B710350C4CB7}" presName="spNode" presStyleCnt="0"/>
      <dgm:spPr/>
    </dgm:pt>
    <dgm:pt modelId="{3FAAF64D-9F2A-4864-93B0-5AA08D9BAE9E}" type="pres">
      <dgm:prSet presAssocID="{61CFFBFF-A4B9-4519-863A-50899299DF8D}" presName="sibTrans" presStyleLbl="sibTrans1D1" presStyleIdx="2" presStyleCnt="5"/>
      <dgm:spPr/>
    </dgm:pt>
    <dgm:pt modelId="{77E5DCF7-D148-4CA8-BEDF-B204921D5A13}" type="pres">
      <dgm:prSet presAssocID="{3C705B39-3B74-41F1-8E76-D5A40AA03E6D}" presName="node" presStyleLbl="node1" presStyleIdx="3" presStyleCnt="5">
        <dgm:presLayoutVars>
          <dgm:bulletEnabled val="1"/>
        </dgm:presLayoutVars>
      </dgm:prSet>
      <dgm:spPr/>
    </dgm:pt>
    <dgm:pt modelId="{5BD3B810-3641-4B26-A29D-F2C2D4C8F128}" type="pres">
      <dgm:prSet presAssocID="{3C705B39-3B74-41F1-8E76-D5A40AA03E6D}" presName="spNode" presStyleCnt="0"/>
      <dgm:spPr/>
    </dgm:pt>
    <dgm:pt modelId="{A0EB41B8-91CE-4493-8E46-8C6C013D6F94}" type="pres">
      <dgm:prSet presAssocID="{E6DC6672-0D3E-4FAA-9D70-FC91CB588AB2}" presName="sibTrans" presStyleLbl="sibTrans1D1" presStyleIdx="3" presStyleCnt="5"/>
      <dgm:spPr/>
    </dgm:pt>
    <dgm:pt modelId="{A191D9FA-E980-47FE-A39E-B34B770C8006}" type="pres">
      <dgm:prSet presAssocID="{7F5CB252-F3DD-4DC7-A116-334CD772F630}" presName="node" presStyleLbl="node1" presStyleIdx="4" presStyleCnt="5">
        <dgm:presLayoutVars>
          <dgm:bulletEnabled val="1"/>
        </dgm:presLayoutVars>
      </dgm:prSet>
      <dgm:spPr/>
    </dgm:pt>
    <dgm:pt modelId="{E1073956-7D2A-4113-AAE6-3422443CD635}" type="pres">
      <dgm:prSet presAssocID="{7F5CB252-F3DD-4DC7-A116-334CD772F630}" presName="spNode" presStyleCnt="0"/>
      <dgm:spPr/>
    </dgm:pt>
    <dgm:pt modelId="{4C431DA0-5AFE-4E0B-B9B3-ACC9D03426FE}" type="pres">
      <dgm:prSet presAssocID="{12FA56C2-E4A7-4731-837E-5F3EE3013801}" presName="sibTrans" presStyleLbl="sibTrans1D1" presStyleIdx="4" presStyleCnt="5"/>
      <dgm:spPr/>
    </dgm:pt>
  </dgm:ptLst>
  <dgm:cxnLst>
    <dgm:cxn modelId="{EC1B9000-2A1D-4693-B318-874B4E2C4C3E}" type="presOf" srcId="{3C705B39-3B74-41F1-8E76-D5A40AA03E6D}" destId="{77E5DCF7-D148-4CA8-BEDF-B204921D5A13}" srcOrd="0" destOrd="0" presId="urn:microsoft.com/office/officeart/2005/8/layout/cycle5"/>
    <dgm:cxn modelId="{CD4C510C-303E-4DFD-9D09-473575FCC41D}" type="presOf" srcId="{3083C8FE-A4E0-4139-BD75-B710350C4CB7}" destId="{5749C83D-051E-4ECC-9260-39203DB0197D}" srcOrd="0" destOrd="0" presId="urn:microsoft.com/office/officeart/2005/8/layout/cycle5"/>
    <dgm:cxn modelId="{EF67390E-3583-429B-B3F1-D915847192FC}" srcId="{A717056B-669F-4123-9EA7-1D19905BEC75}" destId="{64ED142E-CB89-45AF-A9C8-6E3845AE440E}" srcOrd="0" destOrd="0" parTransId="{7015B31C-AD46-4AC6-99FC-4483CEB571F1}" sibTransId="{E5777675-7884-4D95-815A-34F68201F9C4}"/>
    <dgm:cxn modelId="{47A05221-2637-4554-9974-14B5D7804D91}" type="presOf" srcId="{E5777675-7884-4D95-815A-34F68201F9C4}" destId="{77A82FA4-4385-45BC-9FF0-AC839CDE8911}" srcOrd="0" destOrd="0" presId="urn:microsoft.com/office/officeart/2005/8/layout/cycle5"/>
    <dgm:cxn modelId="{C4FB8127-9ED7-4C1B-B986-97988E2F3B81}" srcId="{A717056B-669F-4123-9EA7-1D19905BEC75}" destId="{3083C8FE-A4E0-4139-BD75-B710350C4CB7}" srcOrd="2" destOrd="0" parTransId="{56F9292F-4337-4505-B865-E2916B3DDFE6}" sibTransId="{61CFFBFF-A4B9-4519-863A-50899299DF8D}"/>
    <dgm:cxn modelId="{9B5ECE5F-44F0-4C12-9662-F664D56338E5}" type="presOf" srcId="{DF5E2C63-CBC2-43CE-AD8C-4768AAB96270}" destId="{6BFFEC39-9EFF-46BB-811D-FE370B0ED887}" srcOrd="0" destOrd="0" presId="urn:microsoft.com/office/officeart/2005/8/layout/cycle5"/>
    <dgm:cxn modelId="{7B71D76B-E4BC-4BE6-9B2C-828C999B957D}" srcId="{A717056B-669F-4123-9EA7-1D19905BEC75}" destId="{B4568026-3CAD-4694-A426-7BC1784879F3}" srcOrd="1" destOrd="0" parTransId="{AC7A1537-329D-4A7F-A3F1-F70C99A6C5D3}" sibTransId="{DF5E2C63-CBC2-43CE-AD8C-4768AAB96270}"/>
    <dgm:cxn modelId="{40670B51-4F78-454C-9063-60D8071CF92A}" type="presOf" srcId="{64ED142E-CB89-45AF-A9C8-6E3845AE440E}" destId="{EAED0F21-ACD7-4F0B-9F57-2221859A7C87}" srcOrd="0" destOrd="0" presId="urn:microsoft.com/office/officeart/2005/8/layout/cycle5"/>
    <dgm:cxn modelId="{C9882F55-209B-42FA-AF9A-53DE4A3398E1}" srcId="{A717056B-669F-4123-9EA7-1D19905BEC75}" destId="{7F5CB252-F3DD-4DC7-A116-334CD772F630}" srcOrd="4" destOrd="0" parTransId="{17B4759C-CE3A-407E-9C36-B9C06D9B0E07}" sibTransId="{12FA56C2-E4A7-4731-837E-5F3EE3013801}"/>
    <dgm:cxn modelId="{0D9CFC77-5A57-4518-ACAA-1BC2FFC1A7A4}" type="presOf" srcId="{12FA56C2-E4A7-4731-837E-5F3EE3013801}" destId="{4C431DA0-5AFE-4E0B-B9B3-ACC9D03426FE}" srcOrd="0" destOrd="0" presId="urn:microsoft.com/office/officeart/2005/8/layout/cycle5"/>
    <dgm:cxn modelId="{66621E7E-63D9-482F-B797-560AF1B3496D}" type="presOf" srcId="{E6DC6672-0D3E-4FAA-9D70-FC91CB588AB2}" destId="{A0EB41B8-91CE-4493-8E46-8C6C013D6F94}" srcOrd="0" destOrd="0" presId="urn:microsoft.com/office/officeart/2005/8/layout/cycle5"/>
    <dgm:cxn modelId="{B7A3F788-234A-4FDD-B14D-55D63E45D3FE}" type="presOf" srcId="{A717056B-669F-4123-9EA7-1D19905BEC75}" destId="{9A18866D-7A38-42DA-892F-5DCA7242E422}" srcOrd="0" destOrd="0" presId="urn:microsoft.com/office/officeart/2005/8/layout/cycle5"/>
    <dgm:cxn modelId="{4990EC8C-3255-4409-8834-87C0CED181DB}" srcId="{A717056B-669F-4123-9EA7-1D19905BEC75}" destId="{3C705B39-3B74-41F1-8E76-D5A40AA03E6D}" srcOrd="3" destOrd="0" parTransId="{7E51B648-1E31-46EF-A7AD-5279D81C3471}" sibTransId="{E6DC6672-0D3E-4FAA-9D70-FC91CB588AB2}"/>
    <dgm:cxn modelId="{4E09EDCD-F8D9-4A86-96B4-734139E66856}" type="presOf" srcId="{61CFFBFF-A4B9-4519-863A-50899299DF8D}" destId="{3FAAF64D-9F2A-4864-93B0-5AA08D9BAE9E}" srcOrd="0" destOrd="0" presId="urn:microsoft.com/office/officeart/2005/8/layout/cycle5"/>
    <dgm:cxn modelId="{45229AD1-ADCA-4D56-AEE2-92C8E1579F3C}" type="presOf" srcId="{7F5CB252-F3DD-4DC7-A116-334CD772F630}" destId="{A191D9FA-E980-47FE-A39E-B34B770C8006}" srcOrd="0" destOrd="0" presId="urn:microsoft.com/office/officeart/2005/8/layout/cycle5"/>
    <dgm:cxn modelId="{1D69EDFB-0BC5-477C-8D41-0F1E295FB072}" type="presOf" srcId="{B4568026-3CAD-4694-A426-7BC1784879F3}" destId="{AD9375F5-0E30-44D9-9520-316D8DA0A8E8}" srcOrd="0" destOrd="0" presId="urn:microsoft.com/office/officeart/2005/8/layout/cycle5"/>
    <dgm:cxn modelId="{6B80540A-9D71-4580-98D5-56A5E417EB86}" type="presParOf" srcId="{9A18866D-7A38-42DA-892F-5DCA7242E422}" destId="{EAED0F21-ACD7-4F0B-9F57-2221859A7C87}" srcOrd="0" destOrd="0" presId="urn:microsoft.com/office/officeart/2005/8/layout/cycle5"/>
    <dgm:cxn modelId="{702687DA-A7D8-4381-A87B-0793AD3F1847}" type="presParOf" srcId="{9A18866D-7A38-42DA-892F-5DCA7242E422}" destId="{EEDF0C26-C20B-4E8B-B128-B91A85B27778}" srcOrd="1" destOrd="0" presId="urn:microsoft.com/office/officeart/2005/8/layout/cycle5"/>
    <dgm:cxn modelId="{975AF804-CF9D-4639-B0A5-77AEC7DE4B15}" type="presParOf" srcId="{9A18866D-7A38-42DA-892F-5DCA7242E422}" destId="{77A82FA4-4385-45BC-9FF0-AC839CDE8911}" srcOrd="2" destOrd="0" presId="urn:microsoft.com/office/officeart/2005/8/layout/cycle5"/>
    <dgm:cxn modelId="{C470B6C4-9572-4921-83CE-9D68A57A5293}" type="presParOf" srcId="{9A18866D-7A38-42DA-892F-5DCA7242E422}" destId="{AD9375F5-0E30-44D9-9520-316D8DA0A8E8}" srcOrd="3" destOrd="0" presId="urn:microsoft.com/office/officeart/2005/8/layout/cycle5"/>
    <dgm:cxn modelId="{FD8D3A2C-16C5-4763-9872-3D20EB1EBEFC}" type="presParOf" srcId="{9A18866D-7A38-42DA-892F-5DCA7242E422}" destId="{9034EC92-3DBB-47E8-BA1B-626974D04F29}" srcOrd="4" destOrd="0" presId="urn:microsoft.com/office/officeart/2005/8/layout/cycle5"/>
    <dgm:cxn modelId="{954D86C0-D701-4B89-8B26-4506A56C561E}" type="presParOf" srcId="{9A18866D-7A38-42DA-892F-5DCA7242E422}" destId="{6BFFEC39-9EFF-46BB-811D-FE370B0ED887}" srcOrd="5" destOrd="0" presId="urn:microsoft.com/office/officeart/2005/8/layout/cycle5"/>
    <dgm:cxn modelId="{56BDC026-8A42-4A5C-A26C-DC5733F29721}" type="presParOf" srcId="{9A18866D-7A38-42DA-892F-5DCA7242E422}" destId="{5749C83D-051E-4ECC-9260-39203DB0197D}" srcOrd="6" destOrd="0" presId="urn:microsoft.com/office/officeart/2005/8/layout/cycle5"/>
    <dgm:cxn modelId="{DC303B68-1744-4019-AF4C-97DD1F5DB200}" type="presParOf" srcId="{9A18866D-7A38-42DA-892F-5DCA7242E422}" destId="{C1AF7FDD-27A0-4752-902E-50D1B82AB2B3}" srcOrd="7" destOrd="0" presId="urn:microsoft.com/office/officeart/2005/8/layout/cycle5"/>
    <dgm:cxn modelId="{2EEA3CA5-1440-48E6-A0FF-97C57A423D6F}" type="presParOf" srcId="{9A18866D-7A38-42DA-892F-5DCA7242E422}" destId="{3FAAF64D-9F2A-4864-93B0-5AA08D9BAE9E}" srcOrd="8" destOrd="0" presId="urn:microsoft.com/office/officeart/2005/8/layout/cycle5"/>
    <dgm:cxn modelId="{6EAC22F1-7779-4762-B978-E79B5766D471}" type="presParOf" srcId="{9A18866D-7A38-42DA-892F-5DCA7242E422}" destId="{77E5DCF7-D148-4CA8-BEDF-B204921D5A13}" srcOrd="9" destOrd="0" presId="urn:microsoft.com/office/officeart/2005/8/layout/cycle5"/>
    <dgm:cxn modelId="{7CDE874A-9E45-4206-A98B-7858C04F2C89}" type="presParOf" srcId="{9A18866D-7A38-42DA-892F-5DCA7242E422}" destId="{5BD3B810-3641-4B26-A29D-F2C2D4C8F128}" srcOrd="10" destOrd="0" presId="urn:microsoft.com/office/officeart/2005/8/layout/cycle5"/>
    <dgm:cxn modelId="{6ADE3D1F-FB62-4F9D-A359-0ED2B882FE9B}" type="presParOf" srcId="{9A18866D-7A38-42DA-892F-5DCA7242E422}" destId="{A0EB41B8-91CE-4493-8E46-8C6C013D6F94}" srcOrd="11" destOrd="0" presId="urn:microsoft.com/office/officeart/2005/8/layout/cycle5"/>
    <dgm:cxn modelId="{011B9343-3E11-4944-828E-59C2CFD862D5}" type="presParOf" srcId="{9A18866D-7A38-42DA-892F-5DCA7242E422}" destId="{A191D9FA-E980-47FE-A39E-B34B770C8006}" srcOrd="12" destOrd="0" presId="urn:microsoft.com/office/officeart/2005/8/layout/cycle5"/>
    <dgm:cxn modelId="{C1D74970-5F2A-40A0-8644-D12604BB226E}" type="presParOf" srcId="{9A18866D-7A38-42DA-892F-5DCA7242E422}" destId="{E1073956-7D2A-4113-AAE6-3422443CD635}" srcOrd="13" destOrd="0" presId="urn:microsoft.com/office/officeart/2005/8/layout/cycle5"/>
    <dgm:cxn modelId="{ECE956BD-3253-451A-BA40-003585DE4985}" type="presParOf" srcId="{9A18866D-7A38-42DA-892F-5DCA7242E422}" destId="{4C431DA0-5AFE-4E0B-B9B3-ACC9D03426FE}"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7E3BB7D-473A-4C65-BAA8-FF9708C3A1D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D68A07F-D090-4B83-A1FE-CADD75B68FF2}">
      <dgm:prSet/>
      <dgm:spPr/>
      <dgm:t>
        <a:bodyPr/>
        <a:lstStyle/>
        <a:p>
          <a:r>
            <a:rPr lang="en-GB"/>
            <a:t>Serious unfavourable childhood events are frequently used to define childhood trauma. There are several situations that might cause psychological stress in children. </a:t>
          </a:r>
          <a:endParaRPr lang="en-US"/>
        </a:p>
      </dgm:t>
    </dgm:pt>
    <dgm:pt modelId="{0CBB9FD0-A492-42EF-8FAE-A80DBEF43EB3}" type="parTrans" cxnId="{7780ACF8-543E-4A32-A8FA-B5E642A84238}">
      <dgm:prSet/>
      <dgm:spPr/>
      <dgm:t>
        <a:bodyPr/>
        <a:lstStyle/>
        <a:p>
          <a:endParaRPr lang="en-US"/>
        </a:p>
      </dgm:t>
    </dgm:pt>
    <dgm:pt modelId="{79663383-E888-4D32-8456-E78BB077824C}" type="sibTrans" cxnId="{7780ACF8-543E-4A32-A8FA-B5E642A84238}">
      <dgm:prSet/>
      <dgm:spPr/>
      <dgm:t>
        <a:bodyPr/>
        <a:lstStyle/>
        <a:p>
          <a:endParaRPr lang="en-US"/>
        </a:p>
      </dgm:t>
    </dgm:pt>
    <dgm:pt modelId="{87EF9F39-4B1F-4453-8190-CCEE56937BDB}">
      <dgm:prSet/>
      <dgm:spPr/>
      <dgm:t>
        <a:bodyPr/>
        <a:lstStyle/>
        <a:p>
          <a:r>
            <a:rPr lang="en-GB"/>
            <a:t>Previous studies have found that personal control and the presence of stable and close relationships were major factors in children’s resilience to abuse (Bolger &amp; Patterson, 2003; Cicchetti &amp; Rogosch, 1997; Pitzer &amp; Fingerman</a:t>
          </a:r>
          <a:endParaRPr lang="en-US"/>
        </a:p>
      </dgm:t>
    </dgm:pt>
    <dgm:pt modelId="{04EC6788-A033-448D-9D5F-90F9588183C7}" type="parTrans" cxnId="{29F693AA-0127-45EF-86D5-87E50A6F7073}">
      <dgm:prSet/>
      <dgm:spPr/>
      <dgm:t>
        <a:bodyPr/>
        <a:lstStyle/>
        <a:p>
          <a:endParaRPr lang="en-US"/>
        </a:p>
      </dgm:t>
    </dgm:pt>
    <dgm:pt modelId="{743FD56C-A570-4D5E-AA0A-795F3562BE5F}" type="sibTrans" cxnId="{29F693AA-0127-45EF-86D5-87E50A6F7073}">
      <dgm:prSet/>
      <dgm:spPr/>
      <dgm:t>
        <a:bodyPr/>
        <a:lstStyle/>
        <a:p>
          <a:endParaRPr lang="en-US"/>
        </a:p>
      </dgm:t>
    </dgm:pt>
    <dgm:pt modelId="{422C9F49-4959-4190-A4AB-1A59DFF96067}">
      <dgm:prSet/>
      <dgm:spPr/>
      <dgm:t>
        <a:bodyPr/>
        <a:lstStyle/>
        <a:p>
          <a:r>
            <a:rPr lang="en-GB"/>
            <a:t>Children’s grows up with the depression and anxiety.</a:t>
          </a:r>
          <a:endParaRPr lang="en-US"/>
        </a:p>
      </dgm:t>
    </dgm:pt>
    <dgm:pt modelId="{98B14757-F041-4957-93F0-AA768C66EBB5}" type="parTrans" cxnId="{E64E4EA0-8C91-4B64-AC25-19AA5D46C19D}">
      <dgm:prSet/>
      <dgm:spPr/>
      <dgm:t>
        <a:bodyPr/>
        <a:lstStyle/>
        <a:p>
          <a:endParaRPr lang="en-US"/>
        </a:p>
      </dgm:t>
    </dgm:pt>
    <dgm:pt modelId="{8D3628B1-9B15-4589-AAE4-A4091AADBB67}" type="sibTrans" cxnId="{E64E4EA0-8C91-4B64-AC25-19AA5D46C19D}">
      <dgm:prSet/>
      <dgm:spPr/>
      <dgm:t>
        <a:bodyPr/>
        <a:lstStyle/>
        <a:p>
          <a:endParaRPr lang="en-US"/>
        </a:p>
      </dgm:t>
    </dgm:pt>
    <dgm:pt modelId="{1FA2481F-71F4-445C-B4F6-30C7D53EBD89}">
      <dgm:prSet/>
      <dgm:spPr/>
      <dgm:t>
        <a:bodyPr/>
        <a:lstStyle/>
        <a:p>
          <a:r>
            <a:rPr lang="en-GB"/>
            <a:t>Among adults, a history of abuse and adverse childhood experiences has been shown to be associated with a variety of social and psychological problems including detached relationships with parents (Davey, Eggebeen, &amp; Savla, 2007).</a:t>
          </a:r>
          <a:endParaRPr lang="en-US"/>
        </a:p>
      </dgm:t>
    </dgm:pt>
    <dgm:pt modelId="{068CE577-730A-4CEB-8DA4-CA5174943E7A}" type="parTrans" cxnId="{8D0B4016-078F-4787-8CF1-5107462BB202}">
      <dgm:prSet/>
      <dgm:spPr/>
      <dgm:t>
        <a:bodyPr/>
        <a:lstStyle/>
        <a:p>
          <a:endParaRPr lang="en-US"/>
        </a:p>
      </dgm:t>
    </dgm:pt>
    <dgm:pt modelId="{46A85BF8-576E-4A98-92E6-09C5743A19F9}" type="sibTrans" cxnId="{8D0B4016-078F-4787-8CF1-5107462BB202}">
      <dgm:prSet/>
      <dgm:spPr/>
      <dgm:t>
        <a:bodyPr/>
        <a:lstStyle/>
        <a:p>
          <a:endParaRPr lang="en-US"/>
        </a:p>
      </dgm:t>
    </dgm:pt>
    <dgm:pt modelId="{CA01244B-B6FD-4EEE-AA12-4AE20112160E}">
      <dgm:prSet/>
      <dgm:spPr/>
      <dgm:t>
        <a:bodyPr/>
        <a:lstStyle/>
        <a:p>
          <a:r>
            <a:rPr lang="en-GB"/>
            <a:t>Negative parental relationships and childhood hardships interfered with the development of social skills in adults, according to research on a small sample of older adults.</a:t>
          </a:r>
          <a:endParaRPr lang="en-US"/>
        </a:p>
      </dgm:t>
    </dgm:pt>
    <dgm:pt modelId="{9DB20272-074B-43D8-B6A7-F613145D4889}" type="parTrans" cxnId="{B8F6B723-BBD3-4E07-A248-5C86D4B3FA5C}">
      <dgm:prSet/>
      <dgm:spPr/>
      <dgm:t>
        <a:bodyPr/>
        <a:lstStyle/>
        <a:p>
          <a:endParaRPr lang="en-US"/>
        </a:p>
      </dgm:t>
    </dgm:pt>
    <dgm:pt modelId="{5DACD050-8162-42BF-8FFC-AB88068E948C}" type="sibTrans" cxnId="{B8F6B723-BBD3-4E07-A248-5C86D4B3FA5C}">
      <dgm:prSet/>
      <dgm:spPr/>
      <dgm:t>
        <a:bodyPr/>
        <a:lstStyle/>
        <a:p>
          <a:endParaRPr lang="en-US"/>
        </a:p>
      </dgm:t>
    </dgm:pt>
    <dgm:pt modelId="{8E8270B5-C606-43AE-92AC-17BBEB7026ED}" type="pres">
      <dgm:prSet presAssocID="{F7E3BB7D-473A-4C65-BAA8-FF9708C3A1DD}" presName="linear" presStyleCnt="0">
        <dgm:presLayoutVars>
          <dgm:animLvl val="lvl"/>
          <dgm:resizeHandles val="exact"/>
        </dgm:presLayoutVars>
      </dgm:prSet>
      <dgm:spPr/>
    </dgm:pt>
    <dgm:pt modelId="{80A6B4B2-ED48-4892-92DA-93BD7FBF5061}" type="pres">
      <dgm:prSet presAssocID="{8D68A07F-D090-4B83-A1FE-CADD75B68FF2}" presName="parentText" presStyleLbl="node1" presStyleIdx="0" presStyleCnt="5">
        <dgm:presLayoutVars>
          <dgm:chMax val="0"/>
          <dgm:bulletEnabled val="1"/>
        </dgm:presLayoutVars>
      </dgm:prSet>
      <dgm:spPr/>
    </dgm:pt>
    <dgm:pt modelId="{53938D1D-4098-413C-B1E7-2DBBD4F93E59}" type="pres">
      <dgm:prSet presAssocID="{79663383-E888-4D32-8456-E78BB077824C}" presName="spacer" presStyleCnt="0"/>
      <dgm:spPr/>
    </dgm:pt>
    <dgm:pt modelId="{8CC58862-1588-492C-8AAD-9FB550A5FBCB}" type="pres">
      <dgm:prSet presAssocID="{87EF9F39-4B1F-4453-8190-CCEE56937BDB}" presName="parentText" presStyleLbl="node1" presStyleIdx="1" presStyleCnt="5">
        <dgm:presLayoutVars>
          <dgm:chMax val="0"/>
          <dgm:bulletEnabled val="1"/>
        </dgm:presLayoutVars>
      </dgm:prSet>
      <dgm:spPr/>
    </dgm:pt>
    <dgm:pt modelId="{D96F9686-956C-47FC-8570-66E3ACFEC766}" type="pres">
      <dgm:prSet presAssocID="{743FD56C-A570-4D5E-AA0A-795F3562BE5F}" presName="spacer" presStyleCnt="0"/>
      <dgm:spPr/>
    </dgm:pt>
    <dgm:pt modelId="{B1009288-D137-4B7F-B9B0-19296ADAAFA2}" type="pres">
      <dgm:prSet presAssocID="{422C9F49-4959-4190-A4AB-1A59DFF96067}" presName="parentText" presStyleLbl="node1" presStyleIdx="2" presStyleCnt="5">
        <dgm:presLayoutVars>
          <dgm:chMax val="0"/>
          <dgm:bulletEnabled val="1"/>
        </dgm:presLayoutVars>
      </dgm:prSet>
      <dgm:spPr/>
    </dgm:pt>
    <dgm:pt modelId="{171CF2BB-0E9D-4B46-9079-FDDDF9893B16}" type="pres">
      <dgm:prSet presAssocID="{8D3628B1-9B15-4589-AAE4-A4091AADBB67}" presName="spacer" presStyleCnt="0"/>
      <dgm:spPr/>
    </dgm:pt>
    <dgm:pt modelId="{30012232-D1AB-4656-A291-A81EB0DF813A}" type="pres">
      <dgm:prSet presAssocID="{1FA2481F-71F4-445C-B4F6-30C7D53EBD89}" presName="parentText" presStyleLbl="node1" presStyleIdx="3" presStyleCnt="5">
        <dgm:presLayoutVars>
          <dgm:chMax val="0"/>
          <dgm:bulletEnabled val="1"/>
        </dgm:presLayoutVars>
      </dgm:prSet>
      <dgm:spPr/>
    </dgm:pt>
    <dgm:pt modelId="{7FDB17FF-EFDE-4F15-A218-50ECFFBE6DEF}" type="pres">
      <dgm:prSet presAssocID="{46A85BF8-576E-4A98-92E6-09C5743A19F9}" presName="spacer" presStyleCnt="0"/>
      <dgm:spPr/>
    </dgm:pt>
    <dgm:pt modelId="{EC80EE9D-5181-4AE5-8DBC-E202CE93F425}" type="pres">
      <dgm:prSet presAssocID="{CA01244B-B6FD-4EEE-AA12-4AE20112160E}" presName="parentText" presStyleLbl="node1" presStyleIdx="4" presStyleCnt="5">
        <dgm:presLayoutVars>
          <dgm:chMax val="0"/>
          <dgm:bulletEnabled val="1"/>
        </dgm:presLayoutVars>
      </dgm:prSet>
      <dgm:spPr/>
    </dgm:pt>
  </dgm:ptLst>
  <dgm:cxnLst>
    <dgm:cxn modelId="{8D0B4016-078F-4787-8CF1-5107462BB202}" srcId="{F7E3BB7D-473A-4C65-BAA8-FF9708C3A1DD}" destId="{1FA2481F-71F4-445C-B4F6-30C7D53EBD89}" srcOrd="3" destOrd="0" parTransId="{068CE577-730A-4CEB-8DA4-CA5174943E7A}" sibTransId="{46A85BF8-576E-4A98-92E6-09C5743A19F9}"/>
    <dgm:cxn modelId="{B8F6B723-BBD3-4E07-A248-5C86D4B3FA5C}" srcId="{F7E3BB7D-473A-4C65-BAA8-FF9708C3A1DD}" destId="{CA01244B-B6FD-4EEE-AA12-4AE20112160E}" srcOrd="4" destOrd="0" parTransId="{9DB20272-074B-43D8-B6A7-F613145D4889}" sibTransId="{5DACD050-8162-42BF-8FFC-AB88068E948C}"/>
    <dgm:cxn modelId="{F0B21C61-BDF1-43FE-9047-D4C981269423}" type="presOf" srcId="{87EF9F39-4B1F-4453-8190-CCEE56937BDB}" destId="{8CC58862-1588-492C-8AAD-9FB550A5FBCB}" srcOrd="0" destOrd="0" presId="urn:microsoft.com/office/officeart/2005/8/layout/vList2"/>
    <dgm:cxn modelId="{A6E5EE4B-22A7-4C03-BF91-DD13F442D510}" type="presOf" srcId="{CA01244B-B6FD-4EEE-AA12-4AE20112160E}" destId="{EC80EE9D-5181-4AE5-8DBC-E202CE93F425}" srcOrd="0" destOrd="0" presId="urn:microsoft.com/office/officeart/2005/8/layout/vList2"/>
    <dgm:cxn modelId="{9AD17382-DBC8-4EC6-B631-C03480D401E6}" type="presOf" srcId="{8D68A07F-D090-4B83-A1FE-CADD75B68FF2}" destId="{80A6B4B2-ED48-4892-92DA-93BD7FBF5061}" srcOrd="0" destOrd="0" presId="urn:microsoft.com/office/officeart/2005/8/layout/vList2"/>
    <dgm:cxn modelId="{E64E4EA0-8C91-4B64-AC25-19AA5D46C19D}" srcId="{F7E3BB7D-473A-4C65-BAA8-FF9708C3A1DD}" destId="{422C9F49-4959-4190-A4AB-1A59DFF96067}" srcOrd="2" destOrd="0" parTransId="{98B14757-F041-4957-93F0-AA768C66EBB5}" sibTransId="{8D3628B1-9B15-4589-AAE4-A4091AADBB67}"/>
    <dgm:cxn modelId="{29F693AA-0127-45EF-86D5-87E50A6F7073}" srcId="{F7E3BB7D-473A-4C65-BAA8-FF9708C3A1DD}" destId="{87EF9F39-4B1F-4453-8190-CCEE56937BDB}" srcOrd="1" destOrd="0" parTransId="{04EC6788-A033-448D-9D5F-90F9588183C7}" sibTransId="{743FD56C-A570-4D5E-AA0A-795F3562BE5F}"/>
    <dgm:cxn modelId="{EAB5B5D7-6542-40AD-B5E4-159197FBA33F}" type="presOf" srcId="{422C9F49-4959-4190-A4AB-1A59DFF96067}" destId="{B1009288-D137-4B7F-B9B0-19296ADAAFA2}" srcOrd="0" destOrd="0" presId="urn:microsoft.com/office/officeart/2005/8/layout/vList2"/>
    <dgm:cxn modelId="{F284F3E2-93CF-4B63-95B7-E455DFD2E871}" type="presOf" srcId="{1FA2481F-71F4-445C-B4F6-30C7D53EBD89}" destId="{30012232-D1AB-4656-A291-A81EB0DF813A}" srcOrd="0" destOrd="0" presId="urn:microsoft.com/office/officeart/2005/8/layout/vList2"/>
    <dgm:cxn modelId="{E40CD3E4-7C08-4FAC-AC83-1F06E07CCE1D}" type="presOf" srcId="{F7E3BB7D-473A-4C65-BAA8-FF9708C3A1DD}" destId="{8E8270B5-C606-43AE-92AC-17BBEB7026ED}" srcOrd="0" destOrd="0" presId="urn:microsoft.com/office/officeart/2005/8/layout/vList2"/>
    <dgm:cxn modelId="{7780ACF8-543E-4A32-A8FA-B5E642A84238}" srcId="{F7E3BB7D-473A-4C65-BAA8-FF9708C3A1DD}" destId="{8D68A07F-D090-4B83-A1FE-CADD75B68FF2}" srcOrd="0" destOrd="0" parTransId="{0CBB9FD0-A492-42EF-8FAE-A80DBEF43EB3}" sibTransId="{79663383-E888-4D32-8456-E78BB077824C}"/>
    <dgm:cxn modelId="{DDF98452-4123-4C04-8B90-0004D7EAD00F}" type="presParOf" srcId="{8E8270B5-C606-43AE-92AC-17BBEB7026ED}" destId="{80A6B4B2-ED48-4892-92DA-93BD7FBF5061}" srcOrd="0" destOrd="0" presId="urn:microsoft.com/office/officeart/2005/8/layout/vList2"/>
    <dgm:cxn modelId="{3234137F-F1EC-4F64-B59F-21748934A80A}" type="presParOf" srcId="{8E8270B5-C606-43AE-92AC-17BBEB7026ED}" destId="{53938D1D-4098-413C-B1E7-2DBBD4F93E59}" srcOrd="1" destOrd="0" presId="urn:microsoft.com/office/officeart/2005/8/layout/vList2"/>
    <dgm:cxn modelId="{0AF8031B-8B0A-4C86-8724-BE133FB4EE1B}" type="presParOf" srcId="{8E8270B5-C606-43AE-92AC-17BBEB7026ED}" destId="{8CC58862-1588-492C-8AAD-9FB550A5FBCB}" srcOrd="2" destOrd="0" presId="urn:microsoft.com/office/officeart/2005/8/layout/vList2"/>
    <dgm:cxn modelId="{9A5FF42B-1C7E-49C4-88F2-2E5FE77F1D74}" type="presParOf" srcId="{8E8270B5-C606-43AE-92AC-17BBEB7026ED}" destId="{D96F9686-956C-47FC-8570-66E3ACFEC766}" srcOrd="3" destOrd="0" presId="urn:microsoft.com/office/officeart/2005/8/layout/vList2"/>
    <dgm:cxn modelId="{932F6550-4199-4D1D-868F-73FFF0DA4840}" type="presParOf" srcId="{8E8270B5-C606-43AE-92AC-17BBEB7026ED}" destId="{B1009288-D137-4B7F-B9B0-19296ADAAFA2}" srcOrd="4" destOrd="0" presId="urn:microsoft.com/office/officeart/2005/8/layout/vList2"/>
    <dgm:cxn modelId="{70C1CFCB-E4C8-4FB1-BA21-3684591ED16E}" type="presParOf" srcId="{8E8270B5-C606-43AE-92AC-17BBEB7026ED}" destId="{171CF2BB-0E9D-4B46-9079-FDDDF9893B16}" srcOrd="5" destOrd="0" presId="urn:microsoft.com/office/officeart/2005/8/layout/vList2"/>
    <dgm:cxn modelId="{52125BB9-6730-4EAE-B176-350BCF800AF2}" type="presParOf" srcId="{8E8270B5-C606-43AE-92AC-17BBEB7026ED}" destId="{30012232-D1AB-4656-A291-A81EB0DF813A}" srcOrd="6" destOrd="0" presId="urn:microsoft.com/office/officeart/2005/8/layout/vList2"/>
    <dgm:cxn modelId="{6736B9B2-AF48-4F52-951F-1EA63CAEDC55}" type="presParOf" srcId="{8E8270B5-C606-43AE-92AC-17BBEB7026ED}" destId="{7FDB17FF-EFDE-4F15-A218-50ECFFBE6DEF}" srcOrd="7" destOrd="0" presId="urn:microsoft.com/office/officeart/2005/8/layout/vList2"/>
    <dgm:cxn modelId="{F792A1FE-61AE-4915-BA81-BDF20EF6A321}" type="presParOf" srcId="{8E8270B5-C606-43AE-92AC-17BBEB7026ED}" destId="{EC80EE9D-5181-4AE5-8DBC-E202CE93F42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E2B7ED3-75C9-405A-A832-BA0583FA783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974BBFB9-4E23-4539-899D-69B616A65561}">
      <dgm:prSet/>
      <dgm:spPr/>
      <dgm:t>
        <a:bodyPr/>
        <a:lstStyle/>
        <a:p>
          <a:r>
            <a:rPr lang="en-GB" dirty="0"/>
            <a:t>Came to a conclusion that a mother had a bad terms with her ex-partner. </a:t>
          </a:r>
          <a:endParaRPr lang="en-US" dirty="0"/>
        </a:p>
      </dgm:t>
    </dgm:pt>
    <dgm:pt modelId="{F07C64D3-D92C-4012-899B-BC5948A7D64E}" type="parTrans" cxnId="{FDDA40EE-6D3A-41CC-8048-09675EF546B9}">
      <dgm:prSet/>
      <dgm:spPr/>
      <dgm:t>
        <a:bodyPr/>
        <a:lstStyle/>
        <a:p>
          <a:endParaRPr lang="en-US"/>
        </a:p>
      </dgm:t>
    </dgm:pt>
    <dgm:pt modelId="{57D302DA-DA97-4E28-8E92-1DA7716D449B}" type="sibTrans" cxnId="{FDDA40EE-6D3A-41CC-8048-09675EF546B9}">
      <dgm:prSet/>
      <dgm:spPr/>
      <dgm:t>
        <a:bodyPr/>
        <a:lstStyle/>
        <a:p>
          <a:endParaRPr lang="en-US"/>
        </a:p>
      </dgm:t>
    </dgm:pt>
    <dgm:pt modelId="{A4A8FDEF-D23F-4EB5-86CC-86B79704CEBA}">
      <dgm:prSet/>
      <dgm:spPr/>
      <dgm:t>
        <a:bodyPr/>
        <a:lstStyle/>
        <a:p>
          <a:r>
            <a:rPr lang="en-GB"/>
            <a:t>Their house need a decorating.</a:t>
          </a:r>
          <a:endParaRPr lang="en-US"/>
        </a:p>
      </dgm:t>
    </dgm:pt>
    <dgm:pt modelId="{CE77D984-4EEC-4032-A360-80F859FDF9DB}" type="parTrans" cxnId="{9351F5FE-5C42-4E0A-946B-FEE8D6873633}">
      <dgm:prSet/>
      <dgm:spPr/>
      <dgm:t>
        <a:bodyPr/>
        <a:lstStyle/>
        <a:p>
          <a:endParaRPr lang="en-US"/>
        </a:p>
      </dgm:t>
    </dgm:pt>
    <dgm:pt modelId="{5F167083-B685-490A-A331-A046BF5208B0}" type="sibTrans" cxnId="{9351F5FE-5C42-4E0A-946B-FEE8D6873633}">
      <dgm:prSet/>
      <dgm:spPr/>
      <dgm:t>
        <a:bodyPr/>
        <a:lstStyle/>
        <a:p>
          <a:endParaRPr lang="en-US"/>
        </a:p>
      </dgm:t>
    </dgm:pt>
    <dgm:pt modelId="{38E1AA56-4CE9-47C5-8C31-82FBF5E8233E}">
      <dgm:prSet/>
      <dgm:spPr/>
      <dgm:t>
        <a:bodyPr/>
        <a:lstStyle/>
        <a:p>
          <a:r>
            <a:rPr lang="en-GB"/>
            <a:t>Kids going through a childhood trauma. </a:t>
          </a:r>
          <a:endParaRPr lang="en-US"/>
        </a:p>
      </dgm:t>
    </dgm:pt>
    <dgm:pt modelId="{E7AAFB0E-DA7B-4028-8F5D-C21611E8E303}" type="parTrans" cxnId="{F7ECB699-7AA1-4AC6-8622-919826336CD5}">
      <dgm:prSet/>
      <dgm:spPr/>
      <dgm:t>
        <a:bodyPr/>
        <a:lstStyle/>
        <a:p>
          <a:endParaRPr lang="en-US"/>
        </a:p>
      </dgm:t>
    </dgm:pt>
    <dgm:pt modelId="{80DA61BF-63D2-4492-9A6A-215BB489AEE5}" type="sibTrans" cxnId="{F7ECB699-7AA1-4AC6-8622-919826336CD5}">
      <dgm:prSet/>
      <dgm:spPr/>
      <dgm:t>
        <a:bodyPr/>
        <a:lstStyle/>
        <a:p>
          <a:endParaRPr lang="en-US"/>
        </a:p>
      </dgm:t>
    </dgm:pt>
    <dgm:pt modelId="{D86BB567-93B3-47A5-BF10-E8A776A77148}">
      <dgm:prSet/>
      <dgm:spPr/>
      <dgm:t>
        <a:bodyPr/>
        <a:lstStyle/>
        <a:p>
          <a:r>
            <a:rPr lang="en-GB"/>
            <a:t>Supporting communities should be involved and provide family a full support.</a:t>
          </a:r>
          <a:endParaRPr lang="en-US"/>
        </a:p>
      </dgm:t>
    </dgm:pt>
    <dgm:pt modelId="{D6505BAE-89E2-4E3F-A5B7-6600994403A5}" type="parTrans" cxnId="{0976212F-8C4E-42C4-8ED0-B6F85D115936}">
      <dgm:prSet/>
      <dgm:spPr/>
      <dgm:t>
        <a:bodyPr/>
        <a:lstStyle/>
        <a:p>
          <a:endParaRPr lang="en-US"/>
        </a:p>
      </dgm:t>
    </dgm:pt>
    <dgm:pt modelId="{09461259-F28D-400B-A480-0B7935FFAFAB}" type="sibTrans" cxnId="{0976212F-8C4E-42C4-8ED0-B6F85D115936}">
      <dgm:prSet/>
      <dgm:spPr/>
      <dgm:t>
        <a:bodyPr/>
        <a:lstStyle/>
        <a:p>
          <a:endParaRPr lang="en-US"/>
        </a:p>
      </dgm:t>
    </dgm:pt>
    <dgm:pt modelId="{7374CD1F-664A-4175-98B3-CB271659B029}">
      <dgm:prSet/>
      <dgm:spPr/>
      <dgm:t>
        <a:bodyPr/>
        <a:lstStyle/>
        <a:p>
          <a:r>
            <a:rPr lang="en-GB"/>
            <a:t>Government needs to be involved too. </a:t>
          </a:r>
          <a:endParaRPr lang="en-US"/>
        </a:p>
      </dgm:t>
    </dgm:pt>
    <dgm:pt modelId="{1D5EBCE4-905F-487B-B4BE-8F3E6F80E7AA}" type="parTrans" cxnId="{1629D47F-D5D5-4326-9953-F1C51F501787}">
      <dgm:prSet/>
      <dgm:spPr/>
      <dgm:t>
        <a:bodyPr/>
        <a:lstStyle/>
        <a:p>
          <a:endParaRPr lang="en-US"/>
        </a:p>
      </dgm:t>
    </dgm:pt>
    <dgm:pt modelId="{B166A41A-1035-4137-848E-D2A2E363AEF5}" type="sibTrans" cxnId="{1629D47F-D5D5-4326-9953-F1C51F501787}">
      <dgm:prSet/>
      <dgm:spPr/>
      <dgm:t>
        <a:bodyPr/>
        <a:lstStyle/>
        <a:p>
          <a:endParaRPr lang="en-US"/>
        </a:p>
      </dgm:t>
    </dgm:pt>
    <dgm:pt modelId="{91D2457C-F125-46E9-B36D-EC1F50EB1489}">
      <dgm:prSet/>
      <dgm:spPr/>
      <dgm:t>
        <a:bodyPr/>
        <a:lstStyle/>
        <a:p>
          <a:r>
            <a:rPr lang="en-GB"/>
            <a:t>Give a mother parenting classes so she can support her children’s. </a:t>
          </a:r>
          <a:endParaRPr lang="en-US"/>
        </a:p>
      </dgm:t>
    </dgm:pt>
    <dgm:pt modelId="{02307AD4-409D-4DB1-95CC-FE93DF35FBD4}" type="parTrans" cxnId="{F09AEF05-7A30-4B0A-AECE-EF97365BCB1B}">
      <dgm:prSet/>
      <dgm:spPr/>
      <dgm:t>
        <a:bodyPr/>
        <a:lstStyle/>
        <a:p>
          <a:endParaRPr lang="en-US"/>
        </a:p>
      </dgm:t>
    </dgm:pt>
    <dgm:pt modelId="{7B66F6CA-69E4-4399-A998-D613C1E7B368}" type="sibTrans" cxnId="{F09AEF05-7A30-4B0A-AECE-EF97365BCB1B}">
      <dgm:prSet/>
      <dgm:spPr/>
      <dgm:t>
        <a:bodyPr/>
        <a:lstStyle/>
        <a:p>
          <a:endParaRPr lang="en-US"/>
        </a:p>
      </dgm:t>
    </dgm:pt>
    <dgm:pt modelId="{91F3BB5C-9315-4FE1-9FF7-4C7D6DC7A9A0}">
      <dgm:prSet/>
      <dgm:spPr/>
      <dgm:t>
        <a:bodyPr/>
        <a:lstStyle/>
        <a:p>
          <a:r>
            <a:rPr lang="en-GB"/>
            <a:t>As a single mom income support need to support her financially as much as they can. </a:t>
          </a:r>
          <a:endParaRPr lang="en-US"/>
        </a:p>
      </dgm:t>
    </dgm:pt>
    <dgm:pt modelId="{E9FEC912-7AAF-4B15-87E8-E990C3FB8CE1}" type="parTrans" cxnId="{77BA0E3D-3F5A-41A6-B4E7-2A21B35FF4B6}">
      <dgm:prSet/>
      <dgm:spPr/>
      <dgm:t>
        <a:bodyPr/>
        <a:lstStyle/>
        <a:p>
          <a:endParaRPr lang="en-US"/>
        </a:p>
      </dgm:t>
    </dgm:pt>
    <dgm:pt modelId="{1A714D63-80F0-4E57-8F80-9F5DE8140AC3}" type="sibTrans" cxnId="{77BA0E3D-3F5A-41A6-B4E7-2A21B35FF4B6}">
      <dgm:prSet/>
      <dgm:spPr/>
      <dgm:t>
        <a:bodyPr/>
        <a:lstStyle/>
        <a:p>
          <a:endParaRPr lang="en-US"/>
        </a:p>
      </dgm:t>
    </dgm:pt>
    <dgm:pt modelId="{FEE69A90-98F6-4934-B0CA-B0842FCBA285}" type="pres">
      <dgm:prSet presAssocID="{9E2B7ED3-75C9-405A-A832-BA0583FA783A}" presName="vert0" presStyleCnt="0">
        <dgm:presLayoutVars>
          <dgm:dir/>
          <dgm:animOne val="branch"/>
          <dgm:animLvl val="lvl"/>
        </dgm:presLayoutVars>
      </dgm:prSet>
      <dgm:spPr/>
    </dgm:pt>
    <dgm:pt modelId="{544319FD-D336-4167-BF3A-0C264591C0AB}" type="pres">
      <dgm:prSet presAssocID="{974BBFB9-4E23-4539-899D-69B616A65561}" presName="thickLine" presStyleLbl="alignNode1" presStyleIdx="0" presStyleCnt="7"/>
      <dgm:spPr/>
    </dgm:pt>
    <dgm:pt modelId="{3D54DAEF-B10F-4465-B460-823EF16E782B}" type="pres">
      <dgm:prSet presAssocID="{974BBFB9-4E23-4539-899D-69B616A65561}" presName="horz1" presStyleCnt="0"/>
      <dgm:spPr/>
    </dgm:pt>
    <dgm:pt modelId="{780FFFB2-DEBA-4991-8D8C-65FE86F62C0E}" type="pres">
      <dgm:prSet presAssocID="{974BBFB9-4E23-4539-899D-69B616A65561}" presName="tx1" presStyleLbl="revTx" presStyleIdx="0" presStyleCnt="7"/>
      <dgm:spPr/>
    </dgm:pt>
    <dgm:pt modelId="{01223281-F37C-4371-B651-EB3C498C47FC}" type="pres">
      <dgm:prSet presAssocID="{974BBFB9-4E23-4539-899D-69B616A65561}" presName="vert1" presStyleCnt="0"/>
      <dgm:spPr/>
    </dgm:pt>
    <dgm:pt modelId="{AEB79CAD-7ACB-4663-BFBD-8ED92BE82F72}" type="pres">
      <dgm:prSet presAssocID="{A4A8FDEF-D23F-4EB5-86CC-86B79704CEBA}" presName="thickLine" presStyleLbl="alignNode1" presStyleIdx="1" presStyleCnt="7"/>
      <dgm:spPr/>
    </dgm:pt>
    <dgm:pt modelId="{9294683F-16EE-4503-890E-AF75673E430A}" type="pres">
      <dgm:prSet presAssocID="{A4A8FDEF-D23F-4EB5-86CC-86B79704CEBA}" presName="horz1" presStyleCnt="0"/>
      <dgm:spPr/>
    </dgm:pt>
    <dgm:pt modelId="{F46BC789-7A0B-4D3C-9C40-C6FAC87F2C22}" type="pres">
      <dgm:prSet presAssocID="{A4A8FDEF-D23F-4EB5-86CC-86B79704CEBA}" presName="tx1" presStyleLbl="revTx" presStyleIdx="1" presStyleCnt="7"/>
      <dgm:spPr/>
    </dgm:pt>
    <dgm:pt modelId="{F955EF88-99F6-4494-8EF6-BE9788B6F8DE}" type="pres">
      <dgm:prSet presAssocID="{A4A8FDEF-D23F-4EB5-86CC-86B79704CEBA}" presName="vert1" presStyleCnt="0"/>
      <dgm:spPr/>
    </dgm:pt>
    <dgm:pt modelId="{9F833487-FCAF-4CF5-A9A6-B7C25F765B63}" type="pres">
      <dgm:prSet presAssocID="{38E1AA56-4CE9-47C5-8C31-82FBF5E8233E}" presName="thickLine" presStyleLbl="alignNode1" presStyleIdx="2" presStyleCnt="7"/>
      <dgm:spPr/>
    </dgm:pt>
    <dgm:pt modelId="{5A4434B5-BEFB-44C5-803D-B59551631BFB}" type="pres">
      <dgm:prSet presAssocID="{38E1AA56-4CE9-47C5-8C31-82FBF5E8233E}" presName="horz1" presStyleCnt="0"/>
      <dgm:spPr/>
    </dgm:pt>
    <dgm:pt modelId="{B811D727-1A70-4F4D-B735-EEAA28A98EB5}" type="pres">
      <dgm:prSet presAssocID="{38E1AA56-4CE9-47C5-8C31-82FBF5E8233E}" presName="tx1" presStyleLbl="revTx" presStyleIdx="2" presStyleCnt="7"/>
      <dgm:spPr/>
    </dgm:pt>
    <dgm:pt modelId="{BC21D62B-50A9-4BEE-95EF-6B7DF1EE16FF}" type="pres">
      <dgm:prSet presAssocID="{38E1AA56-4CE9-47C5-8C31-82FBF5E8233E}" presName="vert1" presStyleCnt="0"/>
      <dgm:spPr/>
    </dgm:pt>
    <dgm:pt modelId="{A38ED924-8E3F-4736-B097-8C77C81919BF}" type="pres">
      <dgm:prSet presAssocID="{D86BB567-93B3-47A5-BF10-E8A776A77148}" presName="thickLine" presStyleLbl="alignNode1" presStyleIdx="3" presStyleCnt="7"/>
      <dgm:spPr/>
    </dgm:pt>
    <dgm:pt modelId="{37387088-A8ED-47E0-A0B5-38F24B6CB5ED}" type="pres">
      <dgm:prSet presAssocID="{D86BB567-93B3-47A5-BF10-E8A776A77148}" presName="horz1" presStyleCnt="0"/>
      <dgm:spPr/>
    </dgm:pt>
    <dgm:pt modelId="{8E1185DA-9418-42D3-981B-1BAC6DBA6B30}" type="pres">
      <dgm:prSet presAssocID="{D86BB567-93B3-47A5-BF10-E8A776A77148}" presName="tx1" presStyleLbl="revTx" presStyleIdx="3" presStyleCnt="7"/>
      <dgm:spPr/>
    </dgm:pt>
    <dgm:pt modelId="{28F9CB16-A312-4538-9D56-3EBA07D471C0}" type="pres">
      <dgm:prSet presAssocID="{D86BB567-93B3-47A5-BF10-E8A776A77148}" presName="vert1" presStyleCnt="0"/>
      <dgm:spPr/>
    </dgm:pt>
    <dgm:pt modelId="{7885C42B-973A-40A0-B656-9DBAA0738B4E}" type="pres">
      <dgm:prSet presAssocID="{7374CD1F-664A-4175-98B3-CB271659B029}" presName="thickLine" presStyleLbl="alignNode1" presStyleIdx="4" presStyleCnt="7"/>
      <dgm:spPr/>
    </dgm:pt>
    <dgm:pt modelId="{33C06D7B-8900-4DC6-ADDB-16E1BB2FE125}" type="pres">
      <dgm:prSet presAssocID="{7374CD1F-664A-4175-98B3-CB271659B029}" presName="horz1" presStyleCnt="0"/>
      <dgm:spPr/>
    </dgm:pt>
    <dgm:pt modelId="{0F962458-14DF-43C3-8889-9F924DE20CB1}" type="pres">
      <dgm:prSet presAssocID="{7374CD1F-664A-4175-98B3-CB271659B029}" presName="tx1" presStyleLbl="revTx" presStyleIdx="4" presStyleCnt="7"/>
      <dgm:spPr/>
    </dgm:pt>
    <dgm:pt modelId="{02058E50-6A38-45C9-835F-7AB1241E53FB}" type="pres">
      <dgm:prSet presAssocID="{7374CD1F-664A-4175-98B3-CB271659B029}" presName="vert1" presStyleCnt="0"/>
      <dgm:spPr/>
    </dgm:pt>
    <dgm:pt modelId="{4DF1FFCB-CF3E-49BA-B199-A268F7A2359F}" type="pres">
      <dgm:prSet presAssocID="{91D2457C-F125-46E9-B36D-EC1F50EB1489}" presName="thickLine" presStyleLbl="alignNode1" presStyleIdx="5" presStyleCnt="7"/>
      <dgm:spPr/>
    </dgm:pt>
    <dgm:pt modelId="{5C44E97B-18E8-4B04-94F6-F424BD83FEA1}" type="pres">
      <dgm:prSet presAssocID="{91D2457C-F125-46E9-B36D-EC1F50EB1489}" presName="horz1" presStyleCnt="0"/>
      <dgm:spPr/>
    </dgm:pt>
    <dgm:pt modelId="{90FAA245-3974-4C99-B590-C0E6756487CE}" type="pres">
      <dgm:prSet presAssocID="{91D2457C-F125-46E9-B36D-EC1F50EB1489}" presName="tx1" presStyleLbl="revTx" presStyleIdx="5" presStyleCnt="7"/>
      <dgm:spPr/>
    </dgm:pt>
    <dgm:pt modelId="{BB690965-E7F0-446E-BC98-3353C2584F69}" type="pres">
      <dgm:prSet presAssocID="{91D2457C-F125-46E9-B36D-EC1F50EB1489}" presName="vert1" presStyleCnt="0"/>
      <dgm:spPr/>
    </dgm:pt>
    <dgm:pt modelId="{E0E64ABB-5433-41F5-B61B-6931FBA1C17F}" type="pres">
      <dgm:prSet presAssocID="{91F3BB5C-9315-4FE1-9FF7-4C7D6DC7A9A0}" presName="thickLine" presStyleLbl="alignNode1" presStyleIdx="6" presStyleCnt="7"/>
      <dgm:spPr/>
    </dgm:pt>
    <dgm:pt modelId="{34A8F415-B147-4221-972F-5093D7695AEF}" type="pres">
      <dgm:prSet presAssocID="{91F3BB5C-9315-4FE1-9FF7-4C7D6DC7A9A0}" presName="horz1" presStyleCnt="0"/>
      <dgm:spPr/>
    </dgm:pt>
    <dgm:pt modelId="{F4E56FE9-86AD-4DE9-A54B-CDDC62E1A744}" type="pres">
      <dgm:prSet presAssocID="{91F3BB5C-9315-4FE1-9FF7-4C7D6DC7A9A0}" presName="tx1" presStyleLbl="revTx" presStyleIdx="6" presStyleCnt="7"/>
      <dgm:spPr/>
    </dgm:pt>
    <dgm:pt modelId="{AAABC9C4-8A36-40E3-9605-C704598DF818}" type="pres">
      <dgm:prSet presAssocID="{91F3BB5C-9315-4FE1-9FF7-4C7D6DC7A9A0}" presName="vert1" presStyleCnt="0"/>
      <dgm:spPr/>
    </dgm:pt>
  </dgm:ptLst>
  <dgm:cxnLst>
    <dgm:cxn modelId="{F09AEF05-7A30-4B0A-AECE-EF97365BCB1B}" srcId="{9E2B7ED3-75C9-405A-A832-BA0583FA783A}" destId="{91D2457C-F125-46E9-B36D-EC1F50EB1489}" srcOrd="5" destOrd="0" parTransId="{02307AD4-409D-4DB1-95CC-FE93DF35FBD4}" sibTransId="{7B66F6CA-69E4-4399-A998-D613C1E7B368}"/>
    <dgm:cxn modelId="{0976212F-8C4E-42C4-8ED0-B6F85D115936}" srcId="{9E2B7ED3-75C9-405A-A832-BA0583FA783A}" destId="{D86BB567-93B3-47A5-BF10-E8A776A77148}" srcOrd="3" destOrd="0" parTransId="{D6505BAE-89E2-4E3F-A5B7-6600994403A5}" sibTransId="{09461259-F28D-400B-A480-0B7935FFAFAB}"/>
    <dgm:cxn modelId="{B61D6635-F5BA-4446-ACEF-79176D700D44}" type="presOf" srcId="{91F3BB5C-9315-4FE1-9FF7-4C7D6DC7A9A0}" destId="{F4E56FE9-86AD-4DE9-A54B-CDDC62E1A744}" srcOrd="0" destOrd="0" presId="urn:microsoft.com/office/officeart/2008/layout/LinedList"/>
    <dgm:cxn modelId="{77BA0E3D-3F5A-41A6-B4E7-2A21B35FF4B6}" srcId="{9E2B7ED3-75C9-405A-A832-BA0583FA783A}" destId="{91F3BB5C-9315-4FE1-9FF7-4C7D6DC7A9A0}" srcOrd="6" destOrd="0" parTransId="{E9FEC912-7AAF-4B15-87E8-E990C3FB8CE1}" sibTransId="{1A714D63-80F0-4E57-8F80-9F5DE8140AC3}"/>
    <dgm:cxn modelId="{4E74115D-9D26-40AA-92EE-A6530A78D88E}" type="presOf" srcId="{7374CD1F-664A-4175-98B3-CB271659B029}" destId="{0F962458-14DF-43C3-8889-9F924DE20CB1}" srcOrd="0" destOrd="0" presId="urn:microsoft.com/office/officeart/2008/layout/LinedList"/>
    <dgm:cxn modelId="{E377AE4C-FD5E-4A33-A3B1-F1109FF67670}" type="presOf" srcId="{91D2457C-F125-46E9-B36D-EC1F50EB1489}" destId="{90FAA245-3974-4C99-B590-C0E6756487CE}" srcOrd="0" destOrd="0" presId="urn:microsoft.com/office/officeart/2008/layout/LinedList"/>
    <dgm:cxn modelId="{59F1D06D-7E31-4F79-9B31-C4228E807AE1}" type="presOf" srcId="{974BBFB9-4E23-4539-899D-69B616A65561}" destId="{780FFFB2-DEBA-4991-8D8C-65FE86F62C0E}" srcOrd="0" destOrd="0" presId="urn:microsoft.com/office/officeart/2008/layout/LinedList"/>
    <dgm:cxn modelId="{1629D47F-D5D5-4326-9953-F1C51F501787}" srcId="{9E2B7ED3-75C9-405A-A832-BA0583FA783A}" destId="{7374CD1F-664A-4175-98B3-CB271659B029}" srcOrd="4" destOrd="0" parTransId="{1D5EBCE4-905F-487B-B4BE-8F3E6F80E7AA}" sibTransId="{B166A41A-1035-4137-848E-D2A2E363AEF5}"/>
    <dgm:cxn modelId="{F7ECB699-7AA1-4AC6-8622-919826336CD5}" srcId="{9E2B7ED3-75C9-405A-A832-BA0583FA783A}" destId="{38E1AA56-4CE9-47C5-8C31-82FBF5E8233E}" srcOrd="2" destOrd="0" parTransId="{E7AAFB0E-DA7B-4028-8F5D-C21611E8E303}" sibTransId="{80DA61BF-63D2-4492-9A6A-215BB489AEE5}"/>
    <dgm:cxn modelId="{FDF9E59C-12E5-40E1-ADA1-04A2E94D5345}" type="presOf" srcId="{A4A8FDEF-D23F-4EB5-86CC-86B79704CEBA}" destId="{F46BC789-7A0B-4D3C-9C40-C6FAC87F2C22}" srcOrd="0" destOrd="0" presId="urn:microsoft.com/office/officeart/2008/layout/LinedList"/>
    <dgm:cxn modelId="{C0CDD7BB-0D0C-420B-9AC0-F89EDF424BDE}" type="presOf" srcId="{D86BB567-93B3-47A5-BF10-E8A776A77148}" destId="{8E1185DA-9418-42D3-981B-1BAC6DBA6B30}" srcOrd="0" destOrd="0" presId="urn:microsoft.com/office/officeart/2008/layout/LinedList"/>
    <dgm:cxn modelId="{BDA7D7D6-F553-4BC2-92F4-B5BAB0448890}" type="presOf" srcId="{38E1AA56-4CE9-47C5-8C31-82FBF5E8233E}" destId="{B811D727-1A70-4F4D-B735-EEAA28A98EB5}" srcOrd="0" destOrd="0" presId="urn:microsoft.com/office/officeart/2008/layout/LinedList"/>
    <dgm:cxn modelId="{FDDA40EE-6D3A-41CC-8048-09675EF546B9}" srcId="{9E2B7ED3-75C9-405A-A832-BA0583FA783A}" destId="{974BBFB9-4E23-4539-899D-69B616A65561}" srcOrd="0" destOrd="0" parTransId="{F07C64D3-D92C-4012-899B-BC5948A7D64E}" sibTransId="{57D302DA-DA97-4E28-8E92-1DA7716D449B}"/>
    <dgm:cxn modelId="{50F7AAF8-C3CD-49C1-939E-BDB7130DE0E4}" type="presOf" srcId="{9E2B7ED3-75C9-405A-A832-BA0583FA783A}" destId="{FEE69A90-98F6-4934-B0CA-B0842FCBA285}" srcOrd="0" destOrd="0" presId="urn:microsoft.com/office/officeart/2008/layout/LinedList"/>
    <dgm:cxn modelId="{9351F5FE-5C42-4E0A-946B-FEE8D6873633}" srcId="{9E2B7ED3-75C9-405A-A832-BA0583FA783A}" destId="{A4A8FDEF-D23F-4EB5-86CC-86B79704CEBA}" srcOrd="1" destOrd="0" parTransId="{CE77D984-4EEC-4032-A360-80F859FDF9DB}" sibTransId="{5F167083-B685-490A-A331-A046BF5208B0}"/>
    <dgm:cxn modelId="{7C208260-C5D8-45DB-B072-4426E87C320A}" type="presParOf" srcId="{FEE69A90-98F6-4934-B0CA-B0842FCBA285}" destId="{544319FD-D336-4167-BF3A-0C264591C0AB}" srcOrd="0" destOrd="0" presId="urn:microsoft.com/office/officeart/2008/layout/LinedList"/>
    <dgm:cxn modelId="{0DF5ABC8-7639-4098-91ED-76DE2C46F2A5}" type="presParOf" srcId="{FEE69A90-98F6-4934-B0CA-B0842FCBA285}" destId="{3D54DAEF-B10F-4465-B460-823EF16E782B}" srcOrd="1" destOrd="0" presId="urn:microsoft.com/office/officeart/2008/layout/LinedList"/>
    <dgm:cxn modelId="{1E626B9F-922C-4F42-924B-BF858624722A}" type="presParOf" srcId="{3D54DAEF-B10F-4465-B460-823EF16E782B}" destId="{780FFFB2-DEBA-4991-8D8C-65FE86F62C0E}" srcOrd="0" destOrd="0" presId="urn:microsoft.com/office/officeart/2008/layout/LinedList"/>
    <dgm:cxn modelId="{AD6157A5-4D3F-4E21-B526-97AA60971991}" type="presParOf" srcId="{3D54DAEF-B10F-4465-B460-823EF16E782B}" destId="{01223281-F37C-4371-B651-EB3C498C47FC}" srcOrd="1" destOrd="0" presId="urn:microsoft.com/office/officeart/2008/layout/LinedList"/>
    <dgm:cxn modelId="{F92AB176-526C-4E65-BE9C-7D4EA19B1A02}" type="presParOf" srcId="{FEE69A90-98F6-4934-B0CA-B0842FCBA285}" destId="{AEB79CAD-7ACB-4663-BFBD-8ED92BE82F72}" srcOrd="2" destOrd="0" presId="urn:microsoft.com/office/officeart/2008/layout/LinedList"/>
    <dgm:cxn modelId="{D764221C-476F-4D53-9132-8FCC72EFEC4A}" type="presParOf" srcId="{FEE69A90-98F6-4934-B0CA-B0842FCBA285}" destId="{9294683F-16EE-4503-890E-AF75673E430A}" srcOrd="3" destOrd="0" presId="urn:microsoft.com/office/officeart/2008/layout/LinedList"/>
    <dgm:cxn modelId="{2E9AF946-BE11-4826-A186-1AB5668814DA}" type="presParOf" srcId="{9294683F-16EE-4503-890E-AF75673E430A}" destId="{F46BC789-7A0B-4D3C-9C40-C6FAC87F2C22}" srcOrd="0" destOrd="0" presId="urn:microsoft.com/office/officeart/2008/layout/LinedList"/>
    <dgm:cxn modelId="{1A5AE47B-E339-409E-8594-E94E583DCAB2}" type="presParOf" srcId="{9294683F-16EE-4503-890E-AF75673E430A}" destId="{F955EF88-99F6-4494-8EF6-BE9788B6F8DE}" srcOrd="1" destOrd="0" presId="urn:microsoft.com/office/officeart/2008/layout/LinedList"/>
    <dgm:cxn modelId="{ECFD6D24-8C17-41AF-BE66-15CB693872E8}" type="presParOf" srcId="{FEE69A90-98F6-4934-B0CA-B0842FCBA285}" destId="{9F833487-FCAF-4CF5-A9A6-B7C25F765B63}" srcOrd="4" destOrd="0" presId="urn:microsoft.com/office/officeart/2008/layout/LinedList"/>
    <dgm:cxn modelId="{D9957730-D84E-4B10-8B4E-C30BCA9FB2CA}" type="presParOf" srcId="{FEE69A90-98F6-4934-B0CA-B0842FCBA285}" destId="{5A4434B5-BEFB-44C5-803D-B59551631BFB}" srcOrd="5" destOrd="0" presId="urn:microsoft.com/office/officeart/2008/layout/LinedList"/>
    <dgm:cxn modelId="{85230229-75D6-4A1E-A3D0-6D8F2EC397C9}" type="presParOf" srcId="{5A4434B5-BEFB-44C5-803D-B59551631BFB}" destId="{B811D727-1A70-4F4D-B735-EEAA28A98EB5}" srcOrd="0" destOrd="0" presId="urn:microsoft.com/office/officeart/2008/layout/LinedList"/>
    <dgm:cxn modelId="{FB52A91B-2E18-4ECB-85A5-2E63C53B0A90}" type="presParOf" srcId="{5A4434B5-BEFB-44C5-803D-B59551631BFB}" destId="{BC21D62B-50A9-4BEE-95EF-6B7DF1EE16FF}" srcOrd="1" destOrd="0" presId="urn:microsoft.com/office/officeart/2008/layout/LinedList"/>
    <dgm:cxn modelId="{EFCC1FA1-EE33-4034-957A-64963D361A22}" type="presParOf" srcId="{FEE69A90-98F6-4934-B0CA-B0842FCBA285}" destId="{A38ED924-8E3F-4736-B097-8C77C81919BF}" srcOrd="6" destOrd="0" presId="urn:microsoft.com/office/officeart/2008/layout/LinedList"/>
    <dgm:cxn modelId="{4D4C542F-6708-455D-BA07-1B63C85B0DF2}" type="presParOf" srcId="{FEE69A90-98F6-4934-B0CA-B0842FCBA285}" destId="{37387088-A8ED-47E0-A0B5-38F24B6CB5ED}" srcOrd="7" destOrd="0" presId="urn:microsoft.com/office/officeart/2008/layout/LinedList"/>
    <dgm:cxn modelId="{920954D2-A9C2-4993-9752-5F0872B56813}" type="presParOf" srcId="{37387088-A8ED-47E0-A0B5-38F24B6CB5ED}" destId="{8E1185DA-9418-42D3-981B-1BAC6DBA6B30}" srcOrd="0" destOrd="0" presId="urn:microsoft.com/office/officeart/2008/layout/LinedList"/>
    <dgm:cxn modelId="{E36B94DB-B963-4BEB-AE4C-25A934D667A3}" type="presParOf" srcId="{37387088-A8ED-47E0-A0B5-38F24B6CB5ED}" destId="{28F9CB16-A312-4538-9D56-3EBA07D471C0}" srcOrd="1" destOrd="0" presId="urn:microsoft.com/office/officeart/2008/layout/LinedList"/>
    <dgm:cxn modelId="{CEDE06C5-C5F3-43AB-A36A-8D8E31EC3274}" type="presParOf" srcId="{FEE69A90-98F6-4934-B0CA-B0842FCBA285}" destId="{7885C42B-973A-40A0-B656-9DBAA0738B4E}" srcOrd="8" destOrd="0" presId="urn:microsoft.com/office/officeart/2008/layout/LinedList"/>
    <dgm:cxn modelId="{E9A9F02D-7721-4CF3-9A81-567BAD2ED011}" type="presParOf" srcId="{FEE69A90-98F6-4934-B0CA-B0842FCBA285}" destId="{33C06D7B-8900-4DC6-ADDB-16E1BB2FE125}" srcOrd="9" destOrd="0" presId="urn:microsoft.com/office/officeart/2008/layout/LinedList"/>
    <dgm:cxn modelId="{2F24CCA3-A548-45E3-BFD9-06095B23DA52}" type="presParOf" srcId="{33C06D7B-8900-4DC6-ADDB-16E1BB2FE125}" destId="{0F962458-14DF-43C3-8889-9F924DE20CB1}" srcOrd="0" destOrd="0" presId="urn:microsoft.com/office/officeart/2008/layout/LinedList"/>
    <dgm:cxn modelId="{F6219047-A795-4695-BE87-BB7D878E847B}" type="presParOf" srcId="{33C06D7B-8900-4DC6-ADDB-16E1BB2FE125}" destId="{02058E50-6A38-45C9-835F-7AB1241E53FB}" srcOrd="1" destOrd="0" presId="urn:microsoft.com/office/officeart/2008/layout/LinedList"/>
    <dgm:cxn modelId="{F44F950E-C1C1-4FF7-AE9F-BAC126004679}" type="presParOf" srcId="{FEE69A90-98F6-4934-B0CA-B0842FCBA285}" destId="{4DF1FFCB-CF3E-49BA-B199-A268F7A2359F}" srcOrd="10" destOrd="0" presId="urn:microsoft.com/office/officeart/2008/layout/LinedList"/>
    <dgm:cxn modelId="{3BCF76AB-3D53-4BDB-B05E-20DE5FEE9751}" type="presParOf" srcId="{FEE69A90-98F6-4934-B0CA-B0842FCBA285}" destId="{5C44E97B-18E8-4B04-94F6-F424BD83FEA1}" srcOrd="11" destOrd="0" presId="urn:microsoft.com/office/officeart/2008/layout/LinedList"/>
    <dgm:cxn modelId="{DF3BCA4C-B185-427C-885D-9310FC6FA6A0}" type="presParOf" srcId="{5C44E97B-18E8-4B04-94F6-F424BD83FEA1}" destId="{90FAA245-3974-4C99-B590-C0E6756487CE}" srcOrd="0" destOrd="0" presId="urn:microsoft.com/office/officeart/2008/layout/LinedList"/>
    <dgm:cxn modelId="{6531AD89-0095-4634-8E5A-9EFC8FB28B9D}" type="presParOf" srcId="{5C44E97B-18E8-4B04-94F6-F424BD83FEA1}" destId="{BB690965-E7F0-446E-BC98-3353C2584F69}" srcOrd="1" destOrd="0" presId="urn:microsoft.com/office/officeart/2008/layout/LinedList"/>
    <dgm:cxn modelId="{111A1665-B419-4B0C-91F3-CBD9D279E673}" type="presParOf" srcId="{FEE69A90-98F6-4934-B0CA-B0842FCBA285}" destId="{E0E64ABB-5433-41F5-B61B-6931FBA1C17F}" srcOrd="12" destOrd="0" presId="urn:microsoft.com/office/officeart/2008/layout/LinedList"/>
    <dgm:cxn modelId="{63136A92-ADD0-4B00-9967-B0B7B64174BD}" type="presParOf" srcId="{FEE69A90-98F6-4934-B0CA-B0842FCBA285}" destId="{34A8F415-B147-4221-972F-5093D7695AEF}" srcOrd="13" destOrd="0" presId="urn:microsoft.com/office/officeart/2008/layout/LinedList"/>
    <dgm:cxn modelId="{7572DAD0-9B1B-4A8E-95F7-23A65A550DC2}" type="presParOf" srcId="{34A8F415-B147-4221-972F-5093D7695AEF}" destId="{F4E56FE9-86AD-4DE9-A54B-CDDC62E1A744}" srcOrd="0" destOrd="0" presId="urn:microsoft.com/office/officeart/2008/layout/LinedList"/>
    <dgm:cxn modelId="{01200ED2-2760-4599-A626-92ACE4CDA0F7}" type="presParOf" srcId="{34A8F415-B147-4221-972F-5093D7695AEF}" destId="{AAABC9C4-8A36-40E3-9605-C704598DF8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03A142B-5F51-446C-9DC1-B83F9425BEA4}"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780C074F-1CB1-4709-930A-29C6811EE349}">
      <dgm:prSet phldrT="[Text]" custT="1"/>
      <dgm:spPr/>
      <dgm:t>
        <a:bodyPr/>
        <a:lstStyle/>
        <a:p>
          <a:r>
            <a:rPr lang="en-US" sz="2800" dirty="0"/>
            <a:t>Domestic violence support services</a:t>
          </a:r>
        </a:p>
      </dgm:t>
    </dgm:pt>
    <dgm:pt modelId="{A9E4473A-BB07-4D86-BF06-15D629302378}" type="parTrans" cxnId="{2420A559-0D3C-4710-996D-7C04A90E83E8}">
      <dgm:prSet/>
      <dgm:spPr/>
      <dgm:t>
        <a:bodyPr/>
        <a:lstStyle/>
        <a:p>
          <a:endParaRPr lang="en-US"/>
        </a:p>
      </dgm:t>
    </dgm:pt>
    <dgm:pt modelId="{4D090DCC-8D7A-400B-9818-E50587D5D1F6}" type="sibTrans" cxnId="{2420A559-0D3C-4710-996D-7C04A90E83E8}">
      <dgm:prSet/>
      <dgm:spPr/>
      <dgm:t>
        <a:bodyPr/>
        <a:lstStyle/>
        <a:p>
          <a:endParaRPr lang="en-US"/>
        </a:p>
      </dgm:t>
    </dgm:pt>
    <dgm:pt modelId="{BE95C784-7006-418B-B47F-1A101AAEFD3A}">
      <dgm:prSet phldrT="[Text]" custT="1"/>
      <dgm:spPr/>
      <dgm:t>
        <a:bodyPr/>
        <a:lstStyle/>
        <a:p>
          <a:r>
            <a:rPr lang="en-US" sz="2800" dirty="0"/>
            <a:t>Social services</a:t>
          </a:r>
        </a:p>
      </dgm:t>
    </dgm:pt>
    <dgm:pt modelId="{DF3A312E-3C31-4B53-8133-7B53B1B6695F}" type="parTrans" cxnId="{B166F95E-B90F-4275-9A16-85DEFC9F85F6}">
      <dgm:prSet/>
      <dgm:spPr/>
      <dgm:t>
        <a:bodyPr/>
        <a:lstStyle/>
        <a:p>
          <a:endParaRPr lang="en-US"/>
        </a:p>
      </dgm:t>
    </dgm:pt>
    <dgm:pt modelId="{2F28F537-1422-4DD4-8922-5A1D0497DA86}" type="sibTrans" cxnId="{B166F95E-B90F-4275-9A16-85DEFC9F85F6}">
      <dgm:prSet/>
      <dgm:spPr/>
      <dgm:t>
        <a:bodyPr/>
        <a:lstStyle/>
        <a:p>
          <a:endParaRPr lang="en-US"/>
        </a:p>
      </dgm:t>
    </dgm:pt>
    <dgm:pt modelId="{53A82AD7-A61A-48DA-8844-F4328BDEB214}">
      <dgm:prSet phldrT="[Text]" custT="1"/>
      <dgm:spPr/>
      <dgm:t>
        <a:bodyPr/>
        <a:lstStyle/>
        <a:p>
          <a:r>
            <a:rPr lang="en-US" sz="2800" dirty="0"/>
            <a:t>Police</a:t>
          </a:r>
          <a:r>
            <a:rPr lang="en-US" sz="3300" dirty="0"/>
            <a:t> </a:t>
          </a:r>
        </a:p>
      </dgm:t>
    </dgm:pt>
    <dgm:pt modelId="{FD3D8B2D-64BC-47EF-BC7E-FCA8F13218E4}" type="parTrans" cxnId="{A2D4E021-1DB1-4222-ABD2-BB3042BDCE6D}">
      <dgm:prSet/>
      <dgm:spPr/>
      <dgm:t>
        <a:bodyPr/>
        <a:lstStyle/>
        <a:p>
          <a:endParaRPr lang="en-US"/>
        </a:p>
      </dgm:t>
    </dgm:pt>
    <dgm:pt modelId="{1935AE7D-426F-4272-844F-688731E9A046}" type="sibTrans" cxnId="{A2D4E021-1DB1-4222-ABD2-BB3042BDCE6D}">
      <dgm:prSet/>
      <dgm:spPr/>
      <dgm:t>
        <a:bodyPr/>
        <a:lstStyle/>
        <a:p>
          <a:endParaRPr lang="en-US"/>
        </a:p>
      </dgm:t>
    </dgm:pt>
    <dgm:pt modelId="{9971EB41-E069-480D-8039-D0CFAECFB1E4}" type="pres">
      <dgm:prSet presAssocID="{B03A142B-5F51-446C-9DC1-B83F9425BEA4}" presName="outerComposite" presStyleCnt="0">
        <dgm:presLayoutVars>
          <dgm:chMax val="5"/>
          <dgm:dir/>
          <dgm:resizeHandles val="exact"/>
        </dgm:presLayoutVars>
      </dgm:prSet>
      <dgm:spPr/>
    </dgm:pt>
    <dgm:pt modelId="{A770C3C3-289A-4486-B564-104E9999944A}" type="pres">
      <dgm:prSet presAssocID="{B03A142B-5F51-446C-9DC1-B83F9425BEA4}" presName="dummyMaxCanvas" presStyleCnt="0">
        <dgm:presLayoutVars/>
      </dgm:prSet>
      <dgm:spPr/>
    </dgm:pt>
    <dgm:pt modelId="{F50EBB3D-32F1-4228-8614-6CC06E37AD1F}" type="pres">
      <dgm:prSet presAssocID="{B03A142B-5F51-446C-9DC1-B83F9425BEA4}" presName="ThreeNodes_1" presStyleLbl="node1" presStyleIdx="0" presStyleCnt="3" custLinFactNeighborX="402" custLinFactNeighborY="-802">
        <dgm:presLayoutVars>
          <dgm:bulletEnabled val="1"/>
        </dgm:presLayoutVars>
      </dgm:prSet>
      <dgm:spPr/>
    </dgm:pt>
    <dgm:pt modelId="{2A2622F4-CD93-4AC2-8DED-DB2D685754DC}" type="pres">
      <dgm:prSet presAssocID="{B03A142B-5F51-446C-9DC1-B83F9425BEA4}" presName="ThreeNodes_2" presStyleLbl="node1" presStyleIdx="1" presStyleCnt="3">
        <dgm:presLayoutVars>
          <dgm:bulletEnabled val="1"/>
        </dgm:presLayoutVars>
      </dgm:prSet>
      <dgm:spPr/>
    </dgm:pt>
    <dgm:pt modelId="{BF15E41B-292A-443A-A078-619A50AA2AE1}" type="pres">
      <dgm:prSet presAssocID="{B03A142B-5F51-446C-9DC1-B83F9425BEA4}" presName="ThreeNodes_3" presStyleLbl="node1" presStyleIdx="2" presStyleCnt="3">
        <dgm:presLayoutVars>
          <dgm:bulletEnabled val="1"/>
        </dgm:presLayoutVars>
      </dgm:prSet>
      <dgm:spPr/>
    </dgm:pt>
    <dgm:pt modelId="{93CF14EE-ABA0-4B2C-904F-824142CEDB29}" type="pres">
      <dgm:prSet presAssocID="{B03A142B-5F51-446C-9DC1-B83F9425BEA4}" presName="ThreeConn_1-2" presStyleLbl="fgAccFollowNode1" presStyleIdx="0" presStyleCnt="2">
        <dgm:presLayoutVars>
          <dgm:bulletEnabled val="1"/>
        </dgm:presLayoutVars>
      </dgm:prSet>
      <dgm:spPr/>
    </dgm:pt>
    <dgm:pt modelId="{94795785-662C-400C-83FD-2443966391E5}" type="pres">
      <dgm:prSet presAssocID="{B03A142B-5F51-446C-9DC1-B83F9425BEA4}" presName="ThreeConn_2-3" presStyleLbl="fgAccFollowNode1" presStyleIdx="1" presStyleCnt="2">
        <dgm:presLayoutVars>
          <dgm:bulletEnabled val="1"/>
        </dgm:presLayoutVars>
      </dgm:prSet>
      <dgm:spPr/>
    </dgm:pt>
    <dgm:pt modelId="{A17A2734-36D1-429E-8693-B948B7EC055F}" type="pres">
      <dgm:prSet presAssocID="{B03A142B-5F51-446C-9DC1-B83F9425BEA4}" presName="ThreeNodes_1_text" presStyleLbl="node1" presStyleIdx="2" presStyleCnt="3">
        <dgm:presLayoutVars>
          <dgm:bulletEnabled val="1"/>
        </dgm:presLayoutVars>
      </dgm:prSet>
      <dgm:spPr/>
    </dgm:pt>
    <dgm:pt modelId="{BC9BB10E-5E66-4C35-9A67-6404A31F2491}" type="pres">
      <dgm:prSet presAssocID="{B03A142B-5F51-446C-9DC1-B83F9425BEA4}" presName="ThreeNodes_2_text" presStyleLbl="node1" presStyleIdx="2" presStyleCnt="3">
        <dgm:presLayoutVars>
          <dgm:bulletEnabled val="1"/>
        </dgm:presLayoutVars>
      </dgm:prSet>
      <dgm:spPr/>
    </dgm:pt>
    <dgm:pt modelId="{E7CF03F1-3784-448C-8022-A30165487D01}" type="pres">
      <dgm:prSet presAssocID="{B03A142B-5F51-446C-9DC1-B83F9425BEA4}" presName="ThreeNodes_3_text" presStyleLbl="node1" presStyleIdx="2" presStyleCnt="3">
        <dgm:presLayoutVars>
          <dgm:bulletEnabled val="1"/>
        </dgm:presLayoutVars>
      </dgm:prSet>
      <dgm:spPr/>
    </dgm:pt>
  </dgm:ptLst>
  <dgm:cxnLst>
    <dgm:cxn modelId="{1391AB0A-45A8-410D-8C66-F9F5B5A867DC}" type="presOf" srcId="{780C074F-1CB1-4709-930A-29C6811EE349}" destId="{A17A2734-36D1-429E-8693-B948B7EC055F}" srcOrd="1" destOrd="0" presId="urn:microsoft.com/office/officeart/2005/8/layout/vProcess5"/>
    <dgm:cxn modelId="{EB94150E-28C4-4154-BF5F-670D614AFC1B}" type="presOf" srcId="{780C074F-1CB1-4709-930A-29C6811EE349}" destId="{F50EBB3D-32F1-4228-8614-6CC06E37AD1F}" srcOrd="0" destOrd="0" presId="urn:microsoft.com/office/officeart/2005/8/layout/vProcess5"/>
    <dgm:cxn modelId="{168FB41C-674D-4562-A064-C648C54872A2}" type="presOf" srcId="{BE95C784-7006-418B-B47F-1A101AAEFD3A}" destId="{BC9BB10E-5E66-4C35-9A67-6404A31F2491}" srcOrd="1" destOrd="0" presId="urn:microsoft.com/office/officeart/2005/8/layout/vProcess5"/>
    <dgm:cxn modelId="{A2D4E021-1DB1-4222-ABD2-BB3042BDCE6D}" srcId="{B03A142B-5F51-446C-9DC1-B83F9425BEA4}" destId="{53A82AD7-A61A-48DA-8844-F4328BDEB214}" srcOrd="2" destOrd="0" parTransId="{FD3D8B2D-64BC-47EF-BC7E-FCA8F13218E4}" sibTransId="{1935AE7D-426F-4272-844F-688731E9A046}"/>
    <dgm:cxn modelId="{B166F95E-B90F-4275-9A16-85DEFC9F85F6}" srcId="{B03A142B-5F51-446C-9DC1-B83F9425BEA4}" destId="{BE95C784-7006-418B-B47F-1A101AAEFD3A}" srcOrd="1" destOrd="0" parTransId="{DF3A312E-3C31-4B53-8133-7B53B1B6695F}" sibTransId="{2F28F537-1422-4DD4-8922-5A1D0497DA86}"/>
    <dgm:cxn modelId="{B0189E68-1D52-4C6A-B8D4-81E8C76F97AC}" type="presOf" srcId="{B03A142B-5F51-446C-9DC1-B83F9425BEA4}" destId="{9971EB41-E069-480D-8039-D0CFAECFB1E4}" srcOrd="0" destOrd="0" presId="urn:microsoft.com/office/officeart/2005/8/layout/vProcess5"/>
    <dgm:cxn modelId="{4CEBB451-6F40-4672-A085-DE8A3B2A8416}" type="presOf" srcId="{2F28F537-1422-4DD4-8922-5A1D0497DA86}" destId="{94795785-662C-400C-83FD-2443966391E5}" srcOrd="0" destOrd="0" presId="urn:microsoft.com/office/officeart/2005/8/layout/vProcess5"/>
    <dgm:cxn modelId="{4EE80C75-4F02-402E-98F1-47CB992F7D4E}" type="presOf" srcId="{4D090DCC-8D7A-400B-9818-E50587D5D1F6}" destId="{93CF14EE-ABA0-4B2C-904F-824142CEDB29}" srcOrd="0" destOrd="0" presId="urn:microsoft.com/office/officeart/2005/8/layout/vProcess5"/>
    <dgm:cxn modelId="{2420A559-0D3C-4710-996D-7C04A90E83E8}" srcId="{B03A142B-5F51-446C-9DC1-B83F9425BEA4}" destId="{780C074F-1CB1-4709-930A-29C6811EE349}" srcOrd="0" destOrd="0" parTransId="{A9E4473A-BB07-4D86-BF06-15D629302378}" sibTransId="{4D090DCC-8D7A-400B-9818-E50587D5D1F6}"/>
    <dgm:cxn modelId="{3C5B1ABC-4B9D-4927-ABE8-2CDE856C8FA7}" type="presOf" srcId="{53A82AD7-A61A-48DA-8844-F4328BDEB214}" destId="{BF15E41B-292A-443A-A078-619A50AA2AE1}" srcOrd="0" destOrd="0" presId="urn:microsoft.com/office/officeart/2005/8/layout/vProcess5"/>
    <dgm:cxn modelId="{23819DBF-F509-4447-931D-9C008B4E577C}" type="presOf" srcId="{BE95C784-7006-418B-B47F-1A101AAEFD3A}" destId="{2A2622F4-CD93-4AC2-8DED-DB2D685754DC}" srcOrd="0" destOrd="0" presId="urn:microsoft.com/office/officeart/2005/8/layout/vProcess5"/>
    <dgm:cxn modelId="{7320FAE4-18C1-4453-939A-7FD86BF46D0B}" type="presOf" srcId="{53A82AD7-A61A-48DA-8844-F4328BDEB214}" destId="{E7CF03F1-3784-448C-8022-A30165487D01}" srcOrd="1" destOrd="0" presId="urn:microsoft.com/office/officeart/2005/8/layout/vProcess5"/>
    <dgm:cxn modelId="{EF55AAAF-1492-4562-87A6-910F97F7DE57}" type="presParOf" srcId="{9971EB41-E069-480D-8039-D0CFAECFB1E4}" destId="{A770C3C3-289A-4486-B564-104E9999944A}" srcOrd="0" destOrd="0" presId="urn:microsoft.com/office/officeart/2005/8/layout/vProcess5"/>
    <dgm:cxn modelId="{C2FF790C-2F68-4A19-B119-33DA4C2272F1}" type="presParOf" srcId="{9971EB41-E069-480D-8039-D0CFAECFB1E4}" destId="{F50EBB3D-32F1-4228-8614-6CC06E37AD1F}" srcOrd="1" destOrd="0" presId="urn:microsoft.com/office/officeart/2005/8/layout/vProcess5"/>
    <dgm:cxn modelId="{67A5A31B-769A-4E6F-BA1A-DD6A5A77B4CF}" type="presParOf" srcId="{9971EB41-E069-480D-8039-D0CFAECFB1E4}" destId="{2A2622F4-CD93-4AC2-8DED-DB2D685754DC}" srcOrd="2" destOrd="0" presId="urn:microsoft.com/office/officeart/2005/8/layout/vProcess5"/>
    <dgm:cxn modelId="{80BF1A05-DA92-49E4-9311-B06FAFE85967}" type="presParOf" srcId="{9971EB41-E069-480D-8039-D0CFAECFB1E4}" destId="{BF15E41B-292A-443A-A078-619A50AA2AE1}" srcOrd="3" destOrd="0" presId="urn:microsoft.com/office/officeart/2005/8/layout/vProcess5"/>
    <dgm:cxn modelId="{891C2262-F5B6-4141-9379-3D1AD8402563}" type="presParOf" srcId="{9971EB41-E069-480D-8039-D0CFAECFB1E4}" destId="{93CF14EE-ABA0-4B2C-904F-824142CEDB29}" srcOrd="4" destOrd="0" presId="urn:microsoft.com/office/officeart/2005/8/layout/vProcess5"/>
    <dgm:cxn modelId="{40A36AA7-3EA8-424F-A95A-661D6BE1334D}" type="presParOf" srcId="{9971EB41-E069-480D-8039-D0CFAECFB1E4}" destId="{94795785-662C-400C-83FD-2443966391E5}" srcOrd="5" destOrd="0" presId="urn:microsoft.com/office/officeart/2005/8/layout/vProcess5"/>
    <dgm:cxn modelId="{42C0517B-681E-4A8E-8649-D83D8F43154E}" type="presParOf" srcId="{9971EB41-E069-480D-8039-D0CFAECFB1E4}" destId="{A17A2734-36D1-429E-8693-B948B7EC055F}" srcOrd="6" destOrd="0" presId="urn:microsoft.com/office/officeart/2005/8/layout/vProcess5"/>
    <dgm:cxn modelId="{DBF6EBB0-B25E-4AB2-A922-6B283D90361A}" type="presParOf" srcId="{9971EB41-E069-480D-8039-D0CFAECFB1E4}" destId="{BC9BB10E-5E66-4C35-9A67-6404A31F2491}" srcOrd="7" destOrd="0" presId="urn:microsoft.com/office/officeart/2005/8/layout/vProcess5"/>
    <dgm:cxn modelId="{B2176193-00EF-4577-A388-C3C0DDE12511}" type="presParOf" srcId="{9971EB41-E069-480D-8039-D0CFAECFB1E4}" destId="{E7CF03F1-3784-448C-8022-A30165487D01}"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255710D-15B7-45EF-959E-8DE85E24DC7D}"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DCF15545-26CE-4D72-88F6-1AA9DA5B0A02}">
      <dgm:prSet phldrT="[Text]" custT="1"/>
      <dgm:spPr/>
      <dgm:t>
        <a:bodyPr/>
        <a:lstStyle/>
        <a:p>
          <a:r>
            <a:rPr lang="en-US" sz="3600" b="1" dirty="0"/>
            <a:t>How family and individuals can secure?</a:t>
          </a:r>
        </a:p>
      </dgm:t>
    </dgm:pt>
    <dgm:pt modelId="{67B7210E-B648-4A51-A391-3CD25C90851A}" type="parTrans" cxnId="{A722F64A-FBAB-4368-A2C3-C1937A1E2094}">
      <dgm:prSet/>
      <dgm:spPr/>
      <dgm:t>
        <a:bodyPr/>
        <a:lstStyle/>
        <a:p>
          <a:endParaRPr lang="en-US"/>
        </a:p>
      </dgm:t>
    </dgm:pt>
    <dgm:pt modelId="{9548614E-EB43-4A82-9576-501AE0A3BE43}" type="sibTrans" cxnId="{A722F64A-FBAB-4368-A2C3-C1937A1E2094}">
      <dgm:prSet/>
      <dgm:spPr/>
      <dgm:t>
        <a:bodyPr/>
        <a:lstStyle/>
        <a:p>
          <a:endParaRPr lang="en-US"/>
        </a:p>
      </dgm:t>
    </dgm:pt>
    <dgm:pt modelId="{5DFF527C-1F4D-4B4B-8BA3-1B20945F1ED0}">
      <dgm:prSet phldrT="[Text]" custT="1"/>
      <dgm:spPr/>
      <dgm:t>
        <a:bodyPr/>
        <a:lstStyle/>
        <a:p>
          <a:r>
            <a:rPr lang="en-US" sz="2400" b="0" dirty="0"/>
            <a:t>By getting financial assistance </a:t>
          </a:r>
          <a:r>
            <a:rPr lang="en-US" sz="2400" dirty="0"/>
            <a:t>to meet their basic needs</a:t>
          </a:r>
          <a:endParaRPr lang="en-US" sz="2400" b="0" dirty="0"/>
        </a:p>
      </dgm:t>
    </dgm:pt>
    <dgm:pt modelId="{8B5D944F-3707-41D3-A8B5-574653A7F445}" type="parTrans" cxnId="{E0A242F7-7F02-43A0-8680-25ABE26F2E7B}">
      <dgm:prSet/>
      <dgm:spPr/>
      <dgm:t>
        <a:bodyPr/>
        <a:lstStyle/>
        <a:p>
          <a:endParaRPr lang="en-US"/>
        </a:p>
      </dgm:t>
    </dgm:pt>
    <dgm:pt modelId="{F54D47C4-817B-4EB9-8290-490F3C896677}" type="sibTrans" cxnId="{E0A242F7-7F02-43A0-8680-25ABE26F2E7B}">
      <dgm:prSet/>
      <dgm:spPr/>
      <dgm:t>
        <a:bodyPr/>
        <a:lstStyle/>
        <a:p>
          <a:endParaRPr lang="en-US"/>
        </a:p>
      </dgm:t>
    </dgm:pt>
    <dgm:pt modelId="{83BA1444-0173-49B9-8B6B-4E11B4DFFCFD}">
      <dgm:prSet phldrT="[Text]"/>
      <dgm:spPr/>
      <dgm:t>
        <a:bodyPr/>
        <a:lstStyle/>
        <a:p>
          <a:r>
            <a:rPr lang="en-US" dirty="0"/>
            <a:t>By getting disability support services to the youngest son</a:t>
          </a:r>
        </a:p>
      </dgm:t>
    </dgm:pt>
    <dgm:pt modelId="{766A6B0B-2573-41FC-8836-AF4C2749C9D6}" type="parTrans" cxnId="{E6552DCE-B892-44E9-9E5C-C26AA5AD677D}">
      <dgm:prSet/>
      <dgm:spPr/>
      <dgm:t>
        <a:bodyPr/>
        <a:lstStyle/>
        <a:p>
          <a:endParaRPr lang="en-US"/>
        </a:p>
      </dgm:t>
    </dgm:pt>
    <dgm:pt modelId="{BEB0EFCB-A313-4852-93D1-2ED1D3418D10}" type="sibTrans" cxnId="{E6552DCE-B892-44E9-9E5C-C26AA5AD677D}">
      <dgm:prSet/>
      <dgm:spPr/>
      <dgm:t>
        <a:bodyPr/>
        <a:lstStyle/>
        <a:p>
          <a:endParaRPr lang="en-US"/>
        </a:p>
      </dgm:t>
    </dgm:pt>
    <dgm:pt modelId="{99D9E0A8-CCDF-45F4-B267-60E2CB865D5D}">
      <dgm:prSet phldrT="[Text]"/>
      <dgm:spPr/>
      <dgm:t>
        <a:bodyPr/>
        <a:lstStyle/>
        <a:p>
          <a:r>
            <a:rPr lang="en-US" dirty="0"/>
            <a:t>Child protective services to ensure children safety and wellbeing</a:t>
          </a:r>
        </a:p>
      </dgm:t>
    </dgm:pt>
    <dgm:pt modelId="{661D2B48-E9A3-4A26-B415-FBC1F730B265}" type="parTrans" cxnId="{24074E61-9E52-4FE5-B27C-305E270F28E8}">
      <dgm:prSet/>
      <dgm:spPr/>
      <dgm:t>
        <a:bodyPr/>
        <a:lstStyle/>
        <a:p>
          <a:endParaRPr lang="en-US"/>
        </a:p>
      </dgm:t>
    </dgm:pt>
    <dgm:pt modelId="{30D66627-40B7-495B-A5E7-868FECA3A993}" type="sibTrans" cxnId="{24074E61-9E52-4FE5-B27C-305E270F28E8}">
      <dgm:prSet/>
      <dgm:spPr/>
      <dgm:t>
        <a:bodyPr/>
        <a:lstStyle/>
        <a:p>
          <a:endParaRPr lang="en-US"/>
        </a:p>
      </dgm:t>
    </dgm:pt>
    <dgm:pt modelId="{F7749486-A70A-4C3D-8CD8-D3C4E96ECB81}" type="pres">
      <dgm:prSet presAssocID="{9255710D-15B7-45EF-959E-8DE85E24DC7D}" presName="hierChild1" presStyleCnt="0">
        <dgm:presLayoutVars>
          <dgm:orgChart val="1"/>
          <dgm:chPref val="1"/>
          <dgm:dir/>
          <dgm:animOne val="branch"/>
          <dgm:animLvl val="lvl"/>
          <dgm:resizeHandles/>
        </dgm:presLayoutVars>
      </dgm:prSet>
      <dgm:spPr/>
    </dgm:pt>
    <dgm:pt modelId="{B9CC37DE-D335-4385-BDF2-F44F9275110F}" type="pres">
      <dgm:prSet presAssocID="{DCF15545-26CE-4D72-88F6-1AA9DA5B0A02}" presName="hierRoot1" presStyleCnt="0">
        <dgm:presLayoutVars>
          <dgm:hierBranch val="init"/>
        </dgm:presLayoutVars>
      </dgm:prSet>
      <dgm:spPr/>
    </dgm:pt>
    <dgm:pt modelId="{16D756B5-F12B-4582-8578-F7B9FB056E4E}" type="pres">
      <dgm:prSet presAssocID="{DCF15545-26CE-4D72-88F6-1AA9DA5B0A02}" presName="rootComposite1" presStyleCnt="0"/>
      <dgm:spPr/>
    </dgm:pt>
    <dgm:pt modelId="{E4D4EFEA-651D-4E62-BF35-C2239B9A5AAB}" type="pres">
      <dgm:prSet presAssocID="{DCF15545-26CE-4D72-88F6-1AA9DA5B0A02}" presName="rootText1" presStyleLbl="node0" presStyleIdx="0" presStyleCnt="1" custScaleX="145694" custScaleY="163737">
        <dgm:presLayoutVars>
          <dgm:chPref val="3"/>
        </dgm:presLayoutVars>
      </dgm:prSet>
      <dgm:spPr/>
    </dgm:pt>
    <dgm:pt modelId="{09754A70-8870-47B9-928B-4F36908B88E3}" type="pres">
      <dgm:prSet presAssocID="{DCF15545-26CE-4D72-88F6-1AA9DA5B0A02}" presName="rootConnector1" presStyleLbl="node1" presStyleIdx="0" presStyleCnt="0"/>
      <dgm:spPr/>
    </dgm:pt>
    <dgm:pt modelId="{753EC1E6-1CA2-4A8E-83BA-B8B23CDE60AB}" type="pres">
      <dgm:prSet presAssocID="{DCF15545-26CE-4D72-88F6-1AA9DA5B0A02}" presName="hierChild2" presStyleCnt="0"/>
      <dgm:spPr/>
    </dgm:pt>
    <dgm:pt modelId="{A9C76712-6B73-41C4-9E17-4EE85B9518E2}" type="pres">
      <dgm:prSet presAssocID="{8B5D944F-3707-41D3-A8B5-574653A7F445}" presName="Name37" presStyleLbl="parChTrans1D2" presStyleIdx="0" presStyleCnt="3"/>
      <dgm:spPr/>
    </dgm:pt>
    <dgm:pt modelId="{A97B3CE1-3D8B-4CB9-B2D9-157C5B910EBD}" type="pres">
      <dgm:prSet presAssocID="{5DFF527C-1F4D-4B4B-8BA3-1B20945F1ED0}" presName="hierRoot2" presStyleCnt="0">
        <dgm:presLayoutVars>
          <dgm:hierBranch val="init"/>
        </dgm:presLayoutVars>
      </dgm:prSet>
      <dgm:spPr/>
    </dgm:pt>
    <dgm:pt modelId="{0E58CFF9-1A7D-45E7-AD39-7B771C316F3D}" type="pres">
      <dgm:prSet presAssocID="{5DFF527C-1F4D-4B4B-8BA3-1B20945F1ED0}" presName="rootComposite" presStyleCnt="0"/>
      <dgm:spPr/>
    </dgm:pt>
    <dgm:pt modelId="{20A25A4F-9F19-4AE6-8E56-78DBBF9C2B12}" type="pres">
      <dgm:prSet presAssocID="{5DFF527C-1F4D-4B4B-8BA3-1B20945F1ED0}" presName="rootText" presStyleLbl="node2" presStyleIdx="0" presStyleCnt="3" custScaleY="144554">
        <dgm:presLayoutVars>
          <dgm:chPref val="3"/>
        </dgm:presLayoutVars>
      </dgm:prSet>
      <dgm:spPr/>
    </dgm:pt>
    <dgm:pt modelId="{64764407-AED2-4ADE-941D-E611C20B1A7E}" type="pres">
      <dgm:prSet presAssocID="{5DFF527C-1F4D-4B4B-8BA3-1B20945F1ED0}" presName="rootConnector" presStyleLbl="node2" presStyleIdx="0" presStyleCnt="3"/>
      <dgm:spPr/>
    </dgm:pt>
    <dgm:pt modelId="{14443E36-770D-4BDB-9657-C314FBABC5C8}" type="pres">
      <dgm:prSet presAssocID="{5DFF527C-1F4D-4B4B-8BA3-1B20945F1ED0}" presName="hierChild4" presStyleCnt="0"/>
      <dgm:spPr/>
    </dgm:pt>
    <dgm:pt modelId="{3EF75532-F4FE-4462-A342-47890DD33FAE}" type="pres">
      <dgm:prSet presAssocID="{5DFF527C-1F4D-4B4B-8BA3-1B20945F1ED0}" presName="hierChild5" presStyleCnt="0"/>
      <dgm:spPr/>
    </dgm:pt>
    <dgm:pt modelId="{4D99BF9B-A67E-4A9E-B156-9C3D632C217F}" type="pres">
      <dgm:prSet presAssocID="{766A6B0B-2573-41FC-8836-AF4C2749C9D6}" presName="Name37" presStyleLbl="parChTrans1D2" presStyleIdx="1" presStyleCnt="3"/>
      <dgm:spPr/>
    </dgm:pt>
    <dgm:pt modelId="{68CEB1C0-8117-4A26-9BFC-AA773552B46C}" type="pres">
      <dgm:prSet presAssocID="{83BA1444-0173-49B9-8B6B-4E11B4DFFCFD}" presName="hierRoot2" presStyleCnt="0">
        <dgm:presLayoutVars>
          <dgm:hierBranch val="init"/>
        </dgm:presLayoutVars>
      </dgm:prSet>
      <dgm:spPr/>
    </dgm:pt>
    <dgm:pt modelId="{16FCB285-589C-4DEB-B2CE-96E640DD47ED}" type="pres">
      <dgm:prSet presAssocID="{83BA1444-0173-49B9-8B6B-4E11B4DFFCFD}" presName="rootComposite" presStyleCnt="0"/>
      <dgm:spPr/>
    </dgm:pt>
    <dgm:pt modelId="{5B1CC82D-7148-41BF-9631-080B48434CAE}" type="pres">
      <dgm:prSet presAssocID="{83BA1444-0173-49B9-8B6B-4E11B4DFFCFD}" presName="rootText" presStyleLbl="node2" presStyleIdx="1" presStyleCnt="3" custScaleY="142763">
        <dgm:presLayoutVars>
          <dgm:chPref val="3"/>
        </dgm:presLayoutVars>
      </dgm:prSet>
      <dgm:spPr/>
    </dgm:pt>
    <dgm:pt modelId="{53F33BDE-C131-4593-A4AB-30F9418A6449}" type="pres">
      <dgm:prSet presAssocID="{83BA1444-0173-49B9-8B6B-4E11B4DFFCFD}" presName="rootConnector" presStyleLbl="node2" presStyleIdx="1" presStyleCnt="3"/>
      <dgm:spPr/>
    </dgm:pt>
    <dgm:pt modelId="{DB61317A-2A32-4945-992C-59C2EE8239DC}" type="pres">
      <dgm:prSet presAssocID="{83BA1444-0173-49B9-8B6B-4E11B4DFFCFD}" presName="hierChild4" presStyleCnt="0"/>
      <dgm:spPr/>
    </dgm:pt>
    <dgm:pt modelId="{5E73A5E6-B3ED-4495-A5BE-CEAA9A30E780}" type="pres">
      <dgm:prSet presAssocID="{83BA1444-0173-49B9-8B6B-4E11B4DFFCFD}" presName="hierChild5" presStyleCnt="0"/>
      <dgm:spPr/>
    </dgm:pt>
    <dgm:pt modelId="{9C4EAA0E-50AC-4AB0-B3CB-086613584C2B}" type="pres">
      <dgm:prSet presAssocID="{661D2B48-E9A3-4A26-B415-FBC1F730B265}" presName="Name37" presStyleLbl="parChTrans1D2" presStyleIdx="2" presStyleCnt="3"/>
      <dgm:spPr/>
    </dgm:pt>
    <dgm:pt modelId="{2E36B454-55E7-41D9-8D96-309E4EFCC3A9}" type="pres">
      <dgm:prSet presAssocID="{99D9E0A8-CCDF-45F4-B267-60E2CB865D5D}" presName="hierRoot2" presStyleCnt="0">
        <dgm:presLayoutVars>
          <dgm:hierBranch val="init"/>
        </dgm:presLayoutVars>
      </dgm:prSet>
      <dgm:spPr/>
    </dgm:pt>
    <dgm:pt modelId="{EEEB8902-B473-4138-9C57-3C6663F792BE}" type="pres">
      <dgm:prSet presAssocID="{99D9E0A8-CCDF-45F4-B267-60E2CB865D5D}" presName="rootComposite" presStyleCnt="0"/>
      <dgm:spPr/>
    </dgm:pt>
    <dgm:pt modelId="{EE88D171-ADB9-46DE-83D3-520A9FBC380C}" type="pres">
      <dgm:prSet presAssocID="{99D9E0A8-CCDF-45F4-B267-60E2CB865D5D}" presName="rootText" presStyleLbl="node2" presStyleIdx="2" presStyleCnt="3" custScaleY="138386">
        <dgm:presLayoutVars>
          <dgm:chPref val="3"/>
        </dgm:presLayoutVars>
      </dgm:prSet>
      <dgm:spPr/>
    </dgm:pt>
    <dgm:pt modelId="{2D4F703A-FD18-4C16-83B4-A4F9BD146F45}" type="pres">
      <dgm:prSet presAssocID="{99D9E0A8-CCDF-45F4-B267-60E2CB865D5D}" presName="rootConnector" presStyleLbl="node2" presStyleIdx="2" presStyleCnt="3"/>
      <dgm:spPr/>
    </dgm:pt>
    <dgm:pt modelId="{3D317F0B-9807-44C0-97AD-8D6FEA6918AF}" type="pres">
      <dgm:prSet presAssocID="{99D9E0A8-CCDF-45F4-B267-60E2CB865D5D}" presName="hierChild4" presStyleCnt="0"/>
      <dgm:spPr/>
    </dgm:pt>
    <dgm:pt modelId="{AFE1B8AE-B1A7-4DD1-9B0E-D9EB67765D88}" type="pres">
      <dgm:prSet presAssocID="{99D9E0A8-CCDF-45F4-B267-60E2CB865D5D}" presName="hierChild5" presStyleCnt="0"/>
      <dgm:spPr/>
    </dgm:pt>
    <dgm:pt modelId="{CE132B1C-4819-4AA7-BCA4-3B0CEB17AC05}" type="pres">
      <dgm:prSet presAssocID="{DCF15545-26CE-4D72-88F6-1AA9DA5B0A02}" presName="hierChild3" presStyleCnt="0"/>
      <dgm:spPr/>
    </dgm:pt>
  </dgm:ptLst>
  <dgm:cxnLst>
    <dgm:cxn modelId="{A0CDFA09-4411-4778-BA8A-714FC44D0B50}" type="presOf" srcId="{766A6B0B-2573-41FC-8836-AF4C2749C9D6}" destId="{4D99BF9B-A67E-4A9E-B156-9C3D632C217F}" srcOrd="0" destOrd="0" presId="urn:microsoft.com/office/officeart/2005/8/layout/orgChart1"/>
    <dgm:cxn modelId="{174C3C2A-4F69-4083-99C4-BAE1AC15865D}" type="presOf" srcId="{DCF15545-26CE-4D72-88F6-1AA9DA5B0A02}" destId="{09754A70-8870-47B9-928B-4F36908B88E3}" srcOrd="1" destOrd="0" presId="urn:microsoft.com/office/officeart/2005/8/layout/orgChart1"/>
    <dgm:cxn modelId="{044CC13A-A0F0-4999-8CD7-F15010DB8E8B}" type="presOf" srcId="{99D9E0A8-CCDF-45F4-B267-60E2CB865D5D}" destId="{EE88D171-ADB9-46DE-83D3-520A9FBC380C}" srcOrd="0" destOrd="0" presId="urn:microsoft.com/office/officeart/2005/8/layout/orgChart1"/>
    <dgm:cxn modelId="{24074E61-9E52-4FE5-B27C-305E270F28E8}" srcId="{DCF15545-26CE-4D72-88F6-1AA9DA5B0A02}" destId="{99D9E0A8-CCDF-45F4-B267-60E2CB865D5D}" srcOrd="2" destOrd="0" parTransId="{661D2B48-E9A3-4A26-B415-FBC1F730B265}" sibTransId="{30D66627-40B7-495B-A5E7-868FECA3A993}"/>
    <dgm:cxn modelId="{B1637841-6A3F-40FA-B662-D8E2E6448AEF}" type="presOf" srcId="{83BA1444-0173-49B9-8B6B-4E11B4DFFCFD}" destId="{53F33BDE-C131-4593-A4AB-30F9418A6449}" srcOrd="1" destOrd="0" presId="urn:microsoft.com/office/officeart/2005/8/layout/orgChart1"/>
    <dgm:cxn modelId="{D4C2AA47-AF57-49A6-B72B-36230CFEB5EC}" type="presOf" srcId="{99D9E0A8-CCDF-45F4-B267-60E2CB865D5D}" destId="{2D4F703A-FD18-4C16-83B4-A4F9BD146F45}" srcOrd="1" destOrd="0" presId="urn:microsoft.com/office/officeart/2005/8/layout/orgChart1"/>
    <dgm:cxn modelId="{A722F64A-FBAB-4368-A2C3-C1937A1E2094}" srcId="{9255710D-15B7-45EF-959E-8DE85E24DC7D}" destId="{DCF15545-26CE-4D72-88F6-1AA9DA5B0A02}" srcOrd="0" destOrd="0" parTransId="{67B7210E-B648-4A51-A391-3CD25C90851A}" sibTransId="{9548614E-EB43-4A82-9576-501AE0A3BE43}"/>
    <dgm:cxn modelId="{7BB6589A-F4B7-47EA-AEEF-BC7E1F803639}" type="presOf" srcId="{5DFF527C-1F4D-4B4B-8BA3-1B20945F1ED0}" destId="{20A25A4F-9F19-4AE6-8E56-78DBBF9C2B12}" srcOrd="0" destOrd="0" presId="urn:microsoft.com/office/officeart/2005/8/layout/orgChart1"/>
    <dgm:cxn modelId="{9BC1B7CA-DE24-4F71-8350-FE44B86469AC}" type="presOf" srcId="{DCF15545-26CE-4D72-88F6-1AA9DA5B0A02}" destId="{E4D4EFEA-651D-4E62-BF35-C2239B9A5AAB}" srcOrd="0" destOrd="0" presId="urn:microsoft.com/office/officeart/2005/8/layout/orgChart1"/>
    <dgm:cxn modelId="{E6552DCE-B892-44E9-9E5C-C26AA5AD677D}" srcId="{DCF15545-26CE-4D72-88F6-1AA9DA5B0A02}" destId="{83BA1444-0173-49B9-8B6B-4E11B4DFFCFD}" srcOrd="1" destOrd="0" parTransId="{766A6B0B-2573-41FC-8836-AF4C2749C9D6}" sibTransId="{BEB0EFCB-A313-4852-93D1-2ED1D3418D10}"/>
    <dgm:cxn modelId="{9B8138CE-6504-4C19-AB60-2C21AA67C451}" type="presOf" srcId="{9255710D-15B7-45EF-959E-8DE85E24DC7D}" destId="{F7749486-A70A-4C3D-8CD8-D3C4E96ECB81}" srcOrd="0" destOrd="0" presId="urn:microsoft.com/office/officeart/2005/8/layout/orgChart1"/>
    <dgm:cxn modelId="{62EEE3D1-A489-44EC-BBF0-A1BA230053DC}" type="presOf" srcId="{661D2B48-E9A3-4A26-B415-FBC1F730B265}" destId="{9C4EAA0E-50AC-4AB0-B3CB-086613584C2B}" srcOrd="0" destOrd="0" presId="urn:microsoft.com/office/officeart/2005/8/layout/orgChart1"/>
    <dgm:cxn modelId="{80910BD5-F9E4-42AD-B3A1-31067A966CDC}" type="presOf" srcId="{8B5D944F-3707-41D3-A8B5-574653A7F445}" destId="{A9C76712-6B73-41C4-9E17-4EE85B9518E2}" srcOrd="0" destOrd="0" presId="urn:microsoft.com/office/officeart/2005/8/layout/orgChart1"/>
    <dgm:cxn modelId="{EE6F9DE3-E7BB-49A2-8EAB-5806C2F18BC8}" type="presOf" srcId="{83BA1444-0173-49B9-8B6B-4E11B4DFFCFD}" destId="{5B1CC82D-7148-41BF-9631-080B48434CAE}" srcOrd="0" destOrd="0" presId="urn:microsoft.com/office/officeart/2005/8/layout/orgChart1"/>
    <dgm:cxn modelId="{F43227EA-1BC4-4C6D-8005-D76A5E684304}" type="presOf" srcId="{5DFF527C-1F4D-4B4B-8BA3-1B20945F1ED0}" destId="{64764407-AED2-4ADE-941D-E611C20B1A7E}" srcOrd="1" destOrd="0" presId="urn:microsoft.com/office/officeart/2005/8/layout/orgChart1"/>
    <dgm:cxn modelId="{E0A242F7-7F02-43A0-8680-25ABE26F2E7B}" srcId="{DCF15545-26CE-4D72-88F6-1AA9DA5B0A02}" destId="{5DFF527C-1F4D-4B4B-8BA3-1B20945F1ED0}" srcOrd="0" destOrd="0" parTransId="{8B5D944F-3707-41D3-A8B5-574653A7F445}" sibTransId="{F54D47C4-817B-4EB9-8290-490F3C896677}"/>
    <dgm:cxn modelId="{83C27309-10C5-4DE0-B20D-D4A27CB26ADD}" type="presParOf" srcId="{F7749486-A70A-4C3D-8CD8-D3C4E96ECB81}" destId="{B9CC37DE-D335-4385-BDF2-F44F9275110F}" srcOrd="0" destOrd="0" presId="urn:microsoft.com/office/officeart/2005/8/layout/orgChart1"/>
    <dgm:cxn modelId="{4EB9C92F-9DBF-488B-B7D6-74B032891B53}" type="presParOf" srcId="{B9CC37DE-D335-4385-BDF2-F44F9275110F}" destId="{16D756B5-F12B-4582-8578-F7B9FB056E4E}" srcOrd="0" destOrd="0" presId="urn:microsoft.com/office/officeart/2005/8/layout/orgChart1"/>
    <dgm:cxn modelId="{71A816C4-DD58-46E4-97EA-4ADDB705FC26}" type="presParOf" srcId="{16D756B5-F12B-4582-8578-F7B9FB056E4E}" destId="{E4D4EFEA-651D-4E62-BF35-C2239B9A5AAB}" srcOrd="0" destOrd="0" presId="urn:microsoft.com/office/officeart/2005/8/layout/orgChart1"/>
    <dgm:cxn modelId="{BFC66BDF-25FD-485E-877E-61B9C3801EBD}" type="presParOf" srcId="{16D756B5-F12B-4582-8578-F7B9FB056E4E}" destId="{09754A70-8870-47B9-928B-4F36908B88E3}" srcOrd="1" destOrd="0" presId="urn:microsoft.com/office/officeart/2005/8/layout/orgChart1"/>
    <dgm:cxn modelId="{ED55DDE8-06EC-4F37-B737-8CD43EFF7C5A}" type="presParOf" srcId="{B9CC37DE-D335-4385-BDF2-F44F9275110F}" destId="{753EC1E6-1CA2-4A8E-83BA-B8B23CDE60AB}" srcOrd="1" destOrd="0" presId="urn:microsoft.com/office/officeart/2005/8/layout/orgChart1"/>
    <dgm:cxn modelId="{ADD9C955-E464-42F2-8E44-BF9E9A05B03B}" type="presParOf" srcId="{753EC1E6-1CA2-4A8E-83BA-B8B23CDE60AB}" destId="{A9C76712-6B73-41C4-9E17-4EE85B9518E2}" srcOrd="0" destOrd="0" presId="urn:microsoft.com/office/officeart/2005/8/layout/orgChart1"/>
    <dgm:cxn modelId="{7BCE45AA-8432-42DF-B72A-B00673B7C1A1}" type="presParOf" srcId="{753EC1E6-1CA2-4A8E-83BA-B8B23CDE60AB}" destId="{A97B3CE1-3D8B-4CB9-B2D9-157C5B910EBD}" srcOrd="1" destOrd="0" presId="urn:microsoft.com/office/officeart/2005/8/layout/orgChart1"/>
    <dgm:cxn modelId="{43A3CF1F-75F1-48C3-B074-D26ED233FC89}" type="presParOf" srcId="{A97B3CE1-3D8B-4CB9-B2D9-157C5B910EBD}" destId="{0E58CFF9-1A7D-45E7-AD39-7B771C316F3D}" srcOrd="0" destOrd="0" presId="urn:microsoft.com/office/officeart/2005/8/layout/orgChart1"/>
    <dgm:cxn modelId="{A5E54016-CAF8-47A1-9F16-4C814BFC1AC6}" type="presParOf" srcId="{0E58CFF9-1A7D-45E7-AD39-7B771C316F3D}" destId="{20A25A4F-9F19-4AE6-8E56-78DBBF9C2B12}" srcOrd="0" destOrd="0" presId="urn:microsoft.com/office/officeart/2005/8/layout/orgChart1"/>
    <dgm:cxn modelId="{F3118C5F-73DE-4003-AC68-5B4F22F95252}" type="presParOf" srcId="{0E58CFF9-1A7D-45E7-AD39-7B771C316F3D}" destId="{64764407-AED2-4ADE-941D-E611C20B1A7E}" srcOrd="1" destOrd="0" presId="urn:microsoft.com/office/officeart/2005/8/layout/orgChart1"/>
    <dgm:cxn modelId="{51DE46D4-0C59-44D6-8BE4-BC18C555E167}" type="presParOf" srcId="{A97B3CE1-3D8B-4CB9-B2D9-157C5B910EBD}" destId="{14443E36-770D-4BDB-9657-C314FBABC5C8}" srcOrd="1" destOrd="0" presId="urn:microsoft.com/office/officeart/2005/8/layout/orgChart1"/>
    <dgm:cxn modelId="{06EC2EC9-A995-4FE4-801E-39E324CEA012}" type="presParOf" srcId="{A97B3CE1-3D8B-4CB9-B2D9-157C5B910EBD}" destId="{3EF75532-F4FE-4462-A342-47890DD33FAE}" srcOrd="2" destOrd="0" presId="urn:microsoft.com/office/officeart/2005/8/layout/orgChart1"/>
    <dgm:cxn modelId="{53FEA68A-804A-47A7-8431-086522FCF1DB}" type="presParOf" srcId="{753EC1E6-1CA2-4A8E-83BA-B8B23CDE60AB}" destId="{4D99BF9B-A67E-4A9E-B156-9C3D632C217F}" srcOrd="2" destOrd="0" presId="urn:microsoft.com/office/officeart/2005/8/layout/orgChart1"/>
    <dgm:cxn modelId="{BBE89156-CEC2-42B3-98BD-854092C81C53}" type="presParOf" srcId="{753EC1E6-1CA2-4A8E-83BA-B8B23CDE60AB}" destId="{68CEB1C0-8117-4A26-9BFC-AA773552B46C}" srcOrd="3" destOrd="0" presId="urn:microsoft.com/office/officeart/2005/8/layout/orgChart1"/>
    <dgm:cxn modelId="{AD3E7788-F05A-4D45-A207-05881F27B75F}" type="presParOf" srcId="{68CEB1C0-8117-4A26-9BFC-AA773552B46C}" destId="{16FCB285-589C-4DEB-B2CE-96E640DD47ED}" srcOrd="0" destOrd="0" presId="urn:microsoft.com/office/officeart/2005/8/layout/orgChart1"/>
    <dgm:cxn modelId="{2937A99E-87B6-4CE5-B68F-BF58DE3B9955}" type="presParOf" srcId="{16FCB285-589C-4DEB-B2CE-96E640DD47ED}" destId="{5B1CC82D-7148-41BF-9631-080B48434CAE}" srcOrd="0" destOrd="0" presId="urn:microsoft.com/office/officeart/2005/8/layout/orgChart1"/>
    <dgm:cxn modelId="{678625C1-3904-4766-849C-9848EB252F61}" type="presParOf" srcId="{16FCB285-589C-4DEB-B2CE-96E640DD47ED}" destId="{53F33BDE-C131-4593-A4AB-30F9418A6449}" srcOrd="1" destOrd="0" presId="urn:microsoft.com/office/officeart/2005/8/layout/orgChart1"/>
    <dgm:cxn modelId="{49CF27D6-22B9-41D2-83B4-E5CF1AC67ECE}" type="presParOf" srcId="{68CEB1C0-8117-4A26-9BFC-AA773552B46C}" destId="{DB61317A-2A32-4945-992C-59C2EE8239DC}" srcOrd="1" destOrd="0" presId="urn:microsoft.com/office/officeart/2005/8/layout/orgChart1"/>
    <dgm:cxn modelId="{80E61105-DF49-4D56-967E-4E364A3C542C}" type="presParOf" srcId="{68CEB1C0-8117-4A26-9BFC-AA773552B46C}" destId="{5E73A5E6-B3ED-4495-A5BE-CEAA9A30E780}" srcOrd="2" destOrd="0" presId="urn:microsoft.com/office/officeart/2005/8/layout/orgChart1"/>
    <dgm:cxn modelId="{ABB43F56-C3B5-4062-899C-8A894977C5FC}" type="presParOf" srcId="{753EC1E6-1CA2-4A8E-83BA-B8B23CDE60AB}" destId="{9C4EAA0E-50AC-4AB0-B3CB-086613584C2B}" srcOrd="4" destOrd="0" presId="urn:microsoft.com/office/officeart/2005/8/layout/orgChart1"/>
    <dgm:cxn modelId="{34D062F5-2235-4965-8259-78E45751C30F}" type="presParOf" srcId="{753EC1E6-1CA2-4A8E-83BA-B8B23CDE60AB}" destId="{2E36B454-55E7-41D9-8D96-309E4EFCC3A9}" srcOrd="5" destOrd="0" presId="urn:microsoft.com/office/officeart/2005/8/layout/orgChart1"/>
    <dgm:cxn modelId="{6E88E2E5-F5AC-4BB5-8415-BB5235D6C2FC}" type="presParOf" srcId="{2E36B454-55E7-41D9-8D96-309E4EFCC3A9}" destId="{EEEB8902-B473-4138-9C57-3C6663F792BE}" srcOrd="0" destOrd="0" presId="urn:microsoft.com/office/officeart/2005/8/layout/orgChart1"/>
    <dgm:cxn modelId="{1AC17FEE-293A-4162-BCF6-D7AC0FE612D7}" type="presParOf" srcId="{EEEB8902-B473-4138-9C57-3C6663F792BE}" destId="{EE88D171-ADB9-46DE-83D3-520A9FBC380C}" srcOrd="0" destOrd="0" presId="urn:microsoft.com/office/officeart/2005/8/layout/orgChart1"/>
    <dgm:cxn modelId="{9B92124E-C165-417A-BBA1-B62C884486BC}" type="presParOf" srcId="{EEEB8902-B473-4138-9C57-3C6663F792BE}" destId="{2D4F703A-FD18-4C16-83B4-A4F9BD146F45}" srcOrd="1" destOrd="0" presId="urn:microsoft.com/office/officeart/2005/8/layout/orgChart1"/>
    <dgm:cxn modelId="{0A6A82A5-1DA9-4436-94D4-427B0EE57C1A}" type="presParOf" srcId="{2E36B454-55E7-41D9-8D96-309E4EFCC3A9}" destId="{3D317F0B-9807-44C0-97AD-8D6FEA6918AF}" srcOrd="1" destOrd="0" presId="urn:microsoft.com/office/officeart/2005/8/layout/orgChart1"/>
    <dgm:cxn modelId="{06B93E3D-476F-4785-A32B-E37F1FDF293A}" type="presParOf" srcId="{2E36B454-55E7-41D9-8D96-309E4EFCC3A9}" destId="{AFE1B8AE-B1A7-4DD1-9B0E-D9EB67765D88}" srcOrd="2" destOrd="0" presId="urn:microsoft.com/office/officeart/2005/8/layout/orgChart1"/>
    <dgm:cxn modelId="{4136D8E0-06FD-4D4B-A867-7B6C6220EF64}" type="presParOf" srcId="{B9CC37DE-D335-4385-BDF2-F44F9275110F}" destId="{CE132B1C-4819-4AA7-BCA4-3B0CEB17AC05}"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F2AF8B3-E156-4306-9846-6F09D87C43F6}" type="doc">
      <dgm:prSet loTypeId="urn:microsoft.com/office/officeart/2005/8/layout/radial2" loCatId="relationship" qsTypeId="urn:microsoft.com/office/officeart/2005/8/quickstyle/simple1" qsCatId="simple" csTypeId="urn:microsoft.com/office/officeart/2005/8/colors/colorful1" csCatId="colorful" phldr="1"/>
      <dgm:spPr/>
      <dgm:t>
        <a:bodyPr/>
        <a:lstStyle/>
        <a:p>
          <a:endParaRPr lang="en-US"/>
        </a:p>
      </dgm:t>
    </dgm:pt>
    <dgm:pt modelId="{EDD9E681-C383-4509-A5F9-961C6E968E4D}">
      <dgm:prSet phldrT="[Text]" custT="1"/>
      <dgm:spPr/>
      <dgm:t>
        <a:bodyPr/>
        <a:lstStyle/>
        <a:p>
          <a:r>
            <a:rPr lang="en-US" sz="2400" dirty="0"/>
            <a:t>violence </a:t>
          </a:r>
        </a:p>
      </dgm:t>
    </dgm:pt>
    <dgm:pt modelId="{C63A4F47-2BCD-43B2-BBF1-D3E10F2254D4}" type="parTrans" cxnId="{26F50E6D-1300-4AF6-8C53-6F150E3B26E1}">
      <dgm:prSet/>
      <dgm:spPr/>
      <dgm:t>
        <a:bodyPr/>
        <a:lstStyle/>
        <a:p>
          <a:endParaRPr lang="en-US"/>
        </a:p>
      </dgm:t>
    </dgm:pt>
    <dgm:pt modelId="{F035C464-CE1D-49AD-A04B-F22F7F70E1D5}" type="sibTrans" cxnId="{26F50E6D-1300-4AF6-8C53-6F150E3B26E1}">
      <dgm:prSet/>
      <dgm:spPr/>
      <dgm:t>
        <a:bodyPr/>
        <a:lstStyle/>
        <a:p>
          <a:endParaRPr lang="en-US"/>
        </a:p>
      </dgm:t>
    </dgm:pt>
    <dgm:pt modelId="{47E30D79-2CB7-42AC-B6B0-0ED509077A7A}">
      <dgm:prSet phldrT="[Text]" custT="1"/>
      <dgm:spPr/>
      <dgm:t>
        <a:bodyPr/>
        <a:lstStyle/>
        <a:p>
          <a:r>
            <a:rPr lang="en-US" sz="2400" dirty="0"/>
            <a:t>abuse</a:t>
          </a:r>
        </a:p>
      </dgm:t>
    </dgm:pt>
    <dgm:pt modelId="{D4E4D6A4-24FB-4F80-A9B3-0A44FF7C4F11}" type="parTrans" cxnId="{AC2927E3-C978-4271-ABE3-6403482C4796}">
      <dgm:prSet/>
      <dgm:spPr/>
      <dgm:t>
        <a:bodyPr/>
        <a:lstStyle/>
        <a:p>
          <a:endParaRPr lang="en-US"/>
        </a:p>
      </dgm:t>
    </dgm:pt>
    <dgm:pt modelId="{0C542F17-B6FC-4554-AA43-9BC7F8972675}" type="sibTrans" cxnId="{AC2927E3-C978-4271-ABE3-6403482C4796}">
      <dgm:prSet/>
      <dgm:spPr/>
      <dgm:t>
        <a:bodyPr/>
        <a:lstStyle/>
        <a:p>
          <a:endParaRPr lang="en-US"/>
        </a:p>
      </dgm:t>
    </dgm:pt>
    <dgm:pt modelId="{A0E71093-9259-4434-B583-96902F943627}">
      <dgm:prSet phldrT="[Text]"/>
      <dgm:spPr/>
      <dgm:t>
        <a:bodyPr/>
        <a:lstStyle/>
        <a:p>
          <a:r>
            <a:rPr lang="en-US" dirty="0"/>
            <a:t>neglect</a:t>
          </a:r>
        </a:p>
      </dgm:t>
    </dgm:pt>
    <dgm:pt modelId="{5C04278A-6199-4E5A-8033-3B19B018A9CC}" type="parTrans" cxnId="{E3C38179-D551-44A8-B5E4-B59311A8F2F1}">
      <dgm:prSet/>
      <dgm:spPr/>
      <dgm:t>
        <a:bodyPr/>
        <a:lstStyle/>
        <a:p>
          <a:endParaRPr lang="en-US"/>
        </a:p>
      </dgm:t>
    </dgm:pt>
    <dgm:pt modelId="{4953D197-0CAE-42E8-B76B-77DEBB0F9668}" type="sibTrans" cxnId="{E3C38179-D551-44A8-B5E4-B59311A8F2F1}">
      <dgm:prSet/>
      <dgm:spPr/>
      <dgm:t>
        <a:bodyPr/>
        <a:lstStyle/>
        <a:p>
          <a:endParaRPr lang="en-US"/>
        </a:p>
      </dgm:t>
    </dgm:pt>
    <dgm:pt modelId="{7B49202D-E9F9-4DB2-A906-D8FF91A61170}" type="pres">
      <dgm:prSet presAssocID="{3F2AF8B3-E156-4306-9846-6F09D87C43F6}" presName="composite" presStyleCnt="0">
        <dgm:presLayoutVars>
          <dgm:chMax val="5"/>
          <dgm:dir/>
          <dgm:animLvl val="ctr"/>
          <dgm:resizeHandles val="exact"/>
        </dgm:presLayoutVars>
      </dgm:prSet>
      <dgm:spPr/>
    </dgm:pt>
    <dgm:pt modelId="{C8CFC1AC-B75B-416F-A73C-BC8752144271}" type="pres">
      <dgm:prSet presAssocID="{3F2AF8B3-E156-4306-9846-6F09D87C43F6}" presName="cycle" presStyleCnt="0"/>
      <dgm:spPr/>
    </dgm:pt>
    <dgm:pt modelId="{A3AFEC16-C485-48ED-AEBE-04FC89E8467F}" type="pres">
      <dgm:prSet presAssocID="{3F2AF8B3-E156-4306-9846-6F09D87C43F6}" presName="centerShape" presStyleCnt="0"/>
      <dgm:spPr/>
    </dgm:pt>
    <dgm:pt modelId="{5CE4CDD8-EFF9-4BB5-ADC5-BF641CF5E577}" type="pres">
      <dgm:prSet presAssocID="{3F2AF8B3-E156-4306-9846-6F09D87C43F6}" presName="connSite" presStyleLbl="node1" presStyleIdx="0" presStyleCnt="4"/>
      <dgm:spPr/>
    </dgm:pt>
    <dgm:pt modelId="{A433B93F-65D6-4391-8D73-86B1714CD474}" type="pres">
      <dgm:prSet presAssocID="{3F2AF8B3-E156-4306-9846-6F09D87C43F6}" presName="visible" presStyleLbl="node1" presStyleIdx="0" presStyleCnt="4"/>
      <dgm:spPr/>
    </dgm:pt>
    <dgm:pt modelId="{BEAF276E-190A-48CC-8314-214D3276F52E}" type="pres">
      <dgm:prSet presAssocID="{C63A4F47-2BCD-43B2-BBF1-D3E10F2254D4}" presName="Name25" presStyleLbl="parChTrans1D1" presStyleIdx="0" presStyleCnt="3"/>
      <dgm:spPr/>
    </dgm:pt>
    <dgm:pt modelId="{B9AB7B7E-67C8-4274-9920-40BF703929F5}" type="pres">
      <dgm:prSet presAssocID="{EDD9E681-C383-4509-A5F9-961C6E968E4D}" presName="node" presStyleCnt="0"/>
      <dgm:spPr/>
    </dgm:pt>
    <dgm:pt modelId="{1CAFE027-BB79-4D13-8DB1-7737EB860915}" type="pres">
      <dgm:prSet presAssocID="{EDD9E681-C383-4509-A5F9-961C6E968E4D}" presName="parentNode" presStyleLbl="node1" presStyleIdx="1" presStyleCnt="4" custScaleX="117344" custScaleY="119010">
        <dgm:presLayoutVars>
          <dgm:chMax val="1"/>
          <dgm:bulletEnabled val="1"/>
        </dgm:presLayoutVars>
      </dgm:prSet>
      <dgm:spPr/>
    </dgm:pt>
    <dgm:pt modelId="{ACD29BE7-7A44-4CD4-AB2D-C10AF1652366}" type="pres">
      <dgm:prSet presAssocID="{EDD9E681-C383-4509-A5F9-961C6E968E4D}" presName="childNode" presStyleLbl="revTx" presStyleIdx="0" presStyleCnt="0">
        <dgm:presLayoutVars>
          <dgm:bulletEnabled val="1"/>
        </dgm:presLayoutVars>
      </dgm:prSet>
      <dgm:spPr/>
    </dgm:pt>
    <dgm:pt modelId="{A1597EA2-0F3D-4D14-B747-D79489053079}" type="pres">
      <dgm:prSet presAssocID="{D4E4D6A4-24FB-4F80-A9B3-0A44FF7C4F11}" presName="Name25" presStyleLbl="parChTrans1D1" presStyleIdx="1" presStyleCnt="3"/>
      <dgm:spPr/>
    </dgm:pt>
    <dgm:pt modelId="{B9465218-55B3-4E58-8459-2887A2D4B8D3}" type="pres">
      <dgm:prSet presAssocID="{47E30D79-2CB7-42AC-B6B0-0ED509077A7A}" presName="node" presStyleCnt="0"/>
      <dgm:spPr/>
    </dgm:pt>
    <dgm:pt modelId="{91F967C5-F807-469E-A1AE-57E8C535CEF4}" type="pres">
      <dgm:prSet presAssocID="{47E30D79-2CB7-42AC-B6B0-0ED509077A7A}" presName="parentNode" presStyleLbl="node1" presStyleIdx="2" presStyleCnt="4" custScaleX="121887" custScaleY="125464">
        <dgm:presLayoutVars>
          <dgm:chMax val="1"/>
          <dgm:bulletEnabled val="1"/>
        </dgm:presLayoutVars>
      </dgm:prSet>
      <dgm:spPr/>
    </dgm:pt>
    <dgm:pt modelId="{35F424FD-E712-4B96-8CC1-40F7FEE40C1F}" type="pres">
      <dgm:prSet presAssocID="{47E30D79-2CB7-42AC-B6B0-0ED509077A7A}" presName="childNode" presStyleLbl="revTx" presStyleIdx="0" presStyleCnt="0">
        <dgm:presLayoutVars>
          <dgm:bulletEnabled val="1"/>
        </dgm:presLayoutVars>
      </dgm:prSet>
      <dgm:spPr/>
    </dgm:pt>
    <dgm:pt modelId="{8946B1F7-8760-4606-8C95-F37A5D251CFE}" type="pres">
      <dgm:prSet presAssocID="{5C04278A-6199-4E5A-8033-3B19B018A9CC}" presName="Name25" presStyleLbl="parChTrans1D1" presStyleIdx="2" presStyleCnt="3"/>
      <dgm:spPr/>
    </dgm:pt>
    <dgm:pt modelId="{185C836D-6079-4F37-9E0C-C9F8FEDF9FA8}" type="pres">
      <dgm:prSet presAssocID="{A0E71093-9259-4434-B583-96902F943627}" presName="node" presStyleCnt="0"/>
      <dgm:spPr/>
    </dgm:pt>
    <dgm:pt modelId="{0F407A44-0F0F-468A-8CAF-574C13838C35}" type="pres">
      <dgm:prSet presAssocID="{A0E71093-9259-4434-B583-96902F943627}" presName="parentNode" presStyleLbl="node1" presStyleIdx="3" presStyleCnt="4" custScaleX="116530" custScaleY="114065">
        <dgm:presLayoutVars>
          <dgm:chMax val="1"/>
          <dgm:bulletEnabled val="1"/>
        </dgm:presLayoutVars>
      </dgm:prSet>
      <dgm:spPr/>
    </dgm:pt>
    <dgm:pt modelId="{3E0B0F49-F82A-4548-B188-1A19036252AE}" type="pres">
      <dgm:prSet presAssocID="{A0E71093-9259-4434-B583-96902F943627}" presName="childNode" presStyleLbl="revTx" presStyleIdx="0" presStyleCnt="0">
        <dgm:presLayoutVars>
          <dgm:bulletEnabled val="1"/>
        </dgm:presLayoutVars>
      </dgm:prSet>
      <dgm:spPr/>
    </dgm:pt>
  </dgm:ptLst>
  <dgm:cxnLst>
    <dgm:cxn modelId="{27C4D705-45F0-4FAD-9D94-64DBF77FCD00}" type="presOf" srcId="{C63A4F47-2BCD-43B2-BBF1-D3E10F2254D4}" destId="{BEAF276E-190A-48CC-8314-214D3276F52E}" srcOrd="0" destOrd="0" presId="urn:microsoft.com/office/officeart/2005/8/layout/radial2"/>
    <dgm:cxn modelId="{0285A30F-92D4-463A-A253-5A7A5FCF01B6}" type="presOf" srcId="{D4E4D6A4-24FB-4F80-A9B3-0A44FF7C4F11}" destId="{A1597EA2-0F3D-4D14-B747-D79489053079}" srcOrd="0" destOrd="0" presId="urn:microsoft.com/office/officeart/2005/8/layout/radial2"/>
    <dgm:cxn modelId="{08E31A25-591F-4223-A63D-12EDFC73DB83}" type="presOf" srcId="{EDD9E681-C383-4509-A5F9-961C6E968E4D}" destId="{1CAFE027-BB79-4D13-8DB1-7737EB860915}" srcOrd="0" destOrd="0" presId="urn:microsoft.com/office/officeart/2005/8/layout/radial2"/>
    <dgm:cxn modelId="{B8555532-DCD8-49EC-BDF4-6851FCC400F3}" type="presOf" srcId="{A0E71093-9259-4434-B583-96902F943627}" destId="{0F407A44-0F0F-468A-8CAF-574C13838C35}" srcOrd="0" destOrd="0" presId="urn:microsoft.com/office/officeart/2005/8/layout/radial2"/>
    <dgm:cxn modelId="{26F50E6D-1300-4AF6-8C53-6F150E3B26E1}" srcId="{3F2AF8B3-E156-4306-9846-6F09D87C43F6}" destId="{EDD9E681-C383-4509-A5F9-961C6E968E4D}" srcOrd="0" destOrd="0" parTransId="{C63A4F47-2BCD-43B2-BBF1-D3E10F2254D4}" sibTransId="{F035C464-CE1D-49AD-A04B-F22F7F70E1D5}"/>
    <dgm:cxn modelId="{E3C38179-D551-44A8-B5E4-B59311A8F2F1}" srcId="{3F2AF8B3-E156-4306-9846-6F09D87C43F6}" destId="{A0E71093-9259-4434-B583-96902F943627}" srcOrd="2" destOrd="0" parTransId="{5C04278A-6199-4E5A-8033-3B19B018A9CC}" sibTransId="{4953D197-0CAE-42E8-B76B-77DEBB0F9668}"/>
    <dgm:cxn modelId="{2B13F0B6-E252-428F-8324-25D92A8B1991}" type="presOf" srcId="{5C04278A-6199-4E5A-8033-3B19B018A9CC}" destId="{8946B1F7-8760-4606-8C95-F37A5D251CFE}" srcOrd="0" destOrd="0" presId="urn:microsoft.com/office/officeart/2005/8/layout/radial2"/>
    <dgm:cxn modelId="{0E06C1BF-A0CB-4519-979E-AC7F3907F867}" type="presOf" srcId="{47E30D79-2CB7-42AC-B6B0-0ED509077A7A}" destId="{91F967C5-F807-469E-A1AE-57E8C535CEF4}" srcOrd="0" destOrd="0" presId="urn:microsoft.com/office/officeart/2005/8/layout/radial2"/>
    <dgm:cxn modelId="{750DB9D9-57BD-496B-8150-16E02CE8099C}" type="presOf" srcId="{3F2AF8B3-E156-4306-9846-6F09D87C43F6}" destId="{7B49202D-E9F9-4DB2-A906-D8FF91A61170}" srcOrd="0" destOrd="0" presId="urn:microsoft.com/office/officeart/2005/8/layout/radial2"/>
    <dgm:cxn modelId="{AC2927E3-C978-4271-ABE3-6403482C4796}" srcId="{3F2AF8B3-E156-4306-9846-6F09D87C43F6}" destId="{47E30D79-2CB7-42AC-B6B0-0ED509077A7A}" srcOrd="1" destOrd="0" parTransId="{D4E4D6A4-24FB-4F80-A9B3-0A44FF7C4F11}" sibTransId="{0C542F17-B6FC-4554-AA43-9BC7F8972675}"/>
    <dgm:cxn modelId="{DCC912CC-7E9D-4806-A872-1B73E1597E31}" type="presParOf" srcId="{7B49202D-E9F9-4DB2-A906-D8FF91A61170}" destId="{C8CFC1AC-B75B-416F-A73C-BC8752144271}" srcOrd="0" destOrd="0" presId="urn:microsoft.com/office/officeart/2005/8/layout/radial2"/>
    <dgm:cxn modelId="{C089423E-D488-436F-99C8-9FEB27DF605A}" type="presParOf" srcId="{C8CFC1AC-B75B-416F-A73C-BC8752144271}" destId="{A3AFEC16-C485-48ED-AEBE-04FC89E8467F}" srcOrd="0" destOrd="0" presId="urn:microsoft.com/office/officeart/2005/8/layout/radial2"/>
    <dgm:cxn modelId="{81A5866C-B0A5-46D8-9DE7-3DF41F050B2E}" type="presParOf" srcId="{A3AFEC16-C485-48ED-AEBE-04FC89E8467F}" destId="{5CE4CDD8-EFF9-4BB5-ADC5-BF641CF5E577}" srcOrd="0" destOrd="0" presId="urn:microsoft.com/office/officeart/2005/8/layout/radial2"/>
    <dgm:cxn modelId="{27F73FEF-6DC6-4BA7-91B4-B78C9DB0158F}" type="presParOf" srcId="{A3AFEC16-C485-48ED-AEBE-04FC89E8467F}" destId="{A433B93F-65D6-4391-8D73-86B1714CD474}" srcOrd="1" destOrd="0" presId="urn:microsoft.com/office/officeart/2005/8/layout/radial2"/>
    <dgm:cxn modelId="{A9CA4DBB-3651-4DFC-A388-743FB2C23F3E}" type="presParOf" srcId="{C8CFC1AC-B75B-416F-A73C-BC8752144271}" destId="{BEAF276E-190A-48CC-8314-214D3276F52E}" srcOrd="1" destOrd="0" presId="urn:microsoft.com/office/officeart/2005/8/layout/radial2"/>
    <dgm:cxn modelId="{3C762D03-AEBE-42D7-84D6-6ACA8547BA7E}" type="presParOf" srcId="{C8CFC1AC-B75B-416F-A73C-BC8752144271}" destId="{B9AB7B7E-67C8-4274-9920-40BF703929F5}" srcOrd="2" destOrd="0" presId="urn:microsoft.com/office/officeart/2005/8/layout/radial2"/>
    <dgm:cxn modelId="{2BBEBE07-CD4B-44DD-8810-1BBE962669D9}" type="presParOf" srcId="{B9AB7B7E-67C8-4274-9920-40BF703929F5}" destId="{1CAFE027-BB79-4D13-8DB1-7737EB860915}" srcOrd="0" destOrd="0" presId="urn:microsoft.com/office/officeart/2005/8/layout/radial2"/>
    <dgm:cxn modelId="{66117920-87C8-465E-BC26-AB32EE74173B}" type="presParOf" srcId="{B9AB7B7E-67C8-4274-9920-40BF703929F5}" destId="{ACD29BE7-7A44-4CD4-AB2D-C10AF1652366}" srcOrd="1" destOrd="0" presId="urn:microsoft.com/office/officeart/2005/8/layout/radial2"/>
    <dgm:cxn modelId="{911380AF-A785-40A3-957E-116F14C43B47}" type="presParOf" srcId="{C8CFC1AC-B75B-416F-A73C-BC8752144271}" destId="{A1597EA2-0F3D-4D14-B747-D79489053079}" srcOrd="3" destOrd="0" presId="urn:microsoft.com/office/officeart/2005/8/layout/radial2"/>
    <dgm:cxn modelId="{BE2BA7B6-BD4A-4D33-BEF7-F3ECE291CEBC}" type="presParOf" srcId="{C8CFC1AC-B75B-416F-A73C-BC8752144271}" destId="{B9465218-55B3-4E58-8459-2887A2D4B8D3}" srcOrd="4" destOrd="0" presId="urn:microsoft.com/office/officeart/2005/8/layout/radial2"/>
    <dgm:cxn modelId="{0667B148-B8AB-4419-B7C0-4AD19DFCAA7C}" type="presParOf" srcId="{B9465218-55B3-4E58-8459-2887A2D4B8D3}" destId="{91F967C5-F807-469E-A1AE-57E8C535CEF4}" srcOrd="0" destOrd="0" presId="urn:microsoft.com/office/officeart/2005/8/layout/radial2"/>
    <dgm:cxn modelId="{58ACAC73-6569-41DE-B20C-90CB04C59F0E}" type="presParOf" srcId="{B9465218-55B3-4E58-8459-2887A2D4B8D3}" destId="{35F424FD-E712-4B96-8CC1-40F7FEE40C1F}" srcOrd="1" destOrd="0" presId="urn:microsoft.com/office/officeart/2005/8/layout/radial2"/>
    <dgm:cxn modelId="{765E0BC4-AA25-4CDA-95AD-A765188A4544}" type="presParOf" srcId="{C8CFC1AC-B75B-416F-A73C-BC8752144271}" destId="{8946B1F7-8760-4606-8C95-F37A5D251CFE}" srcOrd="5" destOrd="0" presId="urn:microsoft.com/office/officeart/2005/8/layout/radial2"/>
    <dgm:cxn modelId="{52D6DED0-CA7F-4F4B-A00B-420E122B14E5}" type="presParOf" srcId="{C8CFC1AC-B75B-416F-A73C-BC8752144271}" destId="{185C836D-6079-4F37-9E0C-C9F8FEDF9FA8}" srcOrd="6" destOrd="0" presId="urn:microsoft.com/office/officeart/2005/8/layout/radial2"/>
    <dgm:cxn modelId="{F68FB7AD-385A-4CE7-8807-8FC36C4E5FAD}" type="presParOf" srcId="{185C836D-6079-4F37-9E0C-C9F8FEDF9FA8}" destId="{0F407A44-0F0F-468A-8CAF-574C13838C35}" srcOrd="0" destOrd="0" presId="urn:microsoft.com/office/officeart/2005/8/layout/radial2"/>
    <dgm:cxn modelId="{67DAC219-33AB-4333-BF6B-A864B83309B6}" type="presParOf" srcId="{185C836D-6079-4F37-9E0C-C9F8FEDF9FA8}" destId="{3E0B0F49-F82A-4548-B188-1A19036252AE}" srcOrd="1" destOrd="0" presId="urn:microsoft.com/office/officeart/2005/8/layout/radial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7795934-F7F9-4FF2-B115-69C59BFCB0C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0BAECE2-B6DB-4893-89FE-D7973FB7EF17}">
      <dgm:prSet/>
      <dgm:spPr/>
      <dgm:t>
        <a:bodyPr/>
        <a:lstStyle/>
        <a:p>
          <a:r>
            <a:rPr lang="en-GB" b="1"/>
            <a:t>Referral: </a:t>
          </a:r>
          <a:r>
            <a:rPr lang="en-GB"/>
            <a:t>Assess a family as a whole</a:t>
          </a:r>
          <a:endParaRPr lang="en-US"/>
        </a:p>
      </dgm:t>
    </dgm:pt>
    <dgm:pt modelId="{638ECFDD-5AD3-451C-820D-CFAD7011C024}" type="parTrans" cxnId="{EB22A1B2-4DAA-462D-86A5-10A59F54F56E}">
      <dgm:prSet/>
      <dgm:spPr/>
      <dgm:t>
        <a:bodyPr/>
        <a:lstStyle/>
        <a:p>
          <a:endParaRPr lang="en-US"/>
        </a:p>
      </dgm:t>
    </dgm:pt>
    <dgm:pt modelId="{BB89D0D2-689C-47FF-A26A-6055C3D3E5AB}" type="sibTrans" cxnId="{EB22A1B2-4DAA-462D-86A5-10A59F54F56E}">
      <dgm:prSet/>
      <dgm:spPr/>
      <dgm:t>
        <a:bodyPr/>
        <a:lstStyle/>
        <a:p>
          <a:endParaRPr lang="en-US"/>
        </a:p>
      </dgm:t>
    </dgm:pt>
    <dgm:pt modelId="{36BBB021-184D-4C1B-9A3C-3428EBA0DC0E}">
      <dgm:prSet/>
      <dgm:spPr/>
      <dgm:t>
        <a:bodyPr/>
        <a:lstStyle/>
        <a:p>
          <a:r>
            <a:rPr lang="en-GB" b="1" dirty="0"/>
            <a:t>Recommendation</a:t>
          </a:r>
          <a:r>
            <a:rPr lang="en-GB" dirty="0"/>
            <a:t>: Plan for child’s needs/adults' needs</a:t>
          </a:r>
          <a:endParaRPr lang="en-US" dirty="0"/>
        </a:p>
      </dgm:t>
    </dgm:pt>
    <dgm:pt modelId="{A0CD89EF-6598-448A-8FE6-A7986D578010}" type="parTrans" cxnId="{A743F73F-9D4C-4BF3-8BC5-508D5846BB6C}">
      <dgm:prSet/>
      <dgm:spPr/>
      <dgm:t>
        <a:bodyPr/>
        <a:lstStyle/>
        <a:p>
          <a:endParaRPr lang="en-US"/>
        </a:p>
      </dgm:t>
    </dgm:pt>
    <dgm:pt modelId="{55085547-BB9F-4B72-B059-8889DB70FB03}" type="sibTrans" cxnId="{A743F73F-9D4C-4BF3-8BC5-508D5846BB6C}">
      <dgm:prSet/>
      <dgm:spPr/>
      <dgm:t>
        <a:bodyPr/>
        <a:lstStyle/>
        <a:p>
          <a:endParaRPr lang="en-US"/>
        </a:p>
      </dgm:t>
    </dgm:pt>
    <dgm:pt modelId="{CC32D290-5D9D-4608-BFC9-B60E1EB062E3}">
      <dgm:prSet/>
      <dgm:spPr/>
      <dgm:t>
        <a:bodyPr/>
        <a:lstStyle/>
        <a:p>
          <a:r>
            <a:rPr lang="en-GB" b="1"/>
            <a:t>Implementation</a:t>
          </a:r>
          <a:r>
            <a:rPr lang="en-GB"/>
            <a:t>: Arranging programmes/ services </a:t>
          </a:r>
          <a:endParaRPr lang="en-US"/>
        </a:p>
      </dgm:t>
    </dgm:pt>
    <dgm:pt modelId="{9D4E3F03-A371-4137-9078-4765A4090176}" type="parTrans" cxnId="{6B274AF5-6A83-4A1A-AA27-9BACDEA4FC7E}">
      <dgm:prSet/>
      <dgm:spPr/>
      <dgm:t>
        <a:bodyPr/>
        <a:lstStyle/>
        <a:p>
          <a:endParaRPr lang="en-US"/>
        </a:p>
      </dgm:t>
    </dgm:pt>
    <dgm:pt modelId="{6EA88F61-099E-4297-A24E-FB1B360C0167}" type="sibTrans" cxnId="{6B274AF5-6A83-4A1A-AA27-9BACDEA4FC7E}">
      <dgm:prSet/>
      <dgm:spPr/>
      <dgm:t>
        <a:bodyPr/>
        <a:lstStyle/>
        <a:p>
          <a:endParaRPr lang="en-US"/>
        </a:p>
      </dgm:t>
    </dgm:pt>
    <dgm:pt modelId="{E920E880-D088-49EF-8F06-7FD67A0C724E}">
      <dgm:prSet/>
      <dgm:spPr/>
      <dgm:t>
        <a:bodyPr/>
        <a:lstStyle/>
        <a:p>
          <a:r>
            <a:rPr lang="en-GB"/>
            <a:t>Providing extra-curricular activities (ECA)for child</a:t>
          </a:r>
          <a:endParaRPr lang="en-US"/>
        </a:p>
      </dgm:t>
    </dgm:pt>
    <dgm:pt modelId="{E0EDF5C1-4AA0-43E3-AD0B-518D9B65243E}" type="parTrans" cxnId="{5C5C67A2-DA6E-47FC-BE22-A81556107BF0}">
      <dgm:prSet/>
      <dgm:spPr/>
      <dgm:t>
        <a:bodyPr/>
        <a:lstStyle/>
        <a:p>
          <a:endParaRPr lang="en-US"/>
        </a:p>
      </dgm:t>
    </dgm:pt>
    <dgm:pt modelId="{75A36A13-E156-41D7-99D3-C54291B50234}" type="sibTrans" cxnId="{5C5C67A2-DA6E-47FC-BE22-A81556107BF0}">
      <dgm:prSet/>
      <dgm:spPr/>
      <dgm:t>
        <a:bodyPr/>
        <a:lstStyle/>
        <a:p>
          <a:endParaRPr lang="en-US"/>
        </a:p>
      </dgm:t>
    </dgm:pt>
    <dgm:pt modelId="{7DE3D7F6-77D7-4F17-A8DB-8E35523F3D4D}">
      <dgm:prSet/>
      <dgm:spPr/>
      <dgm:t>
        <a:bodyPr/>
        <a:lstStyle/>
        <a:p>
          <a:r>
            <a:rPr lang="en-GB"/>
            <a:t>Employment and training for adults</a:t>
          </a:r>
          <a:endParaRPr lang="en-US"/>
        </a:p>
      </dgm:t>
    </dgm:pt>
    <dgm:pt modelId="{A5D9B20B-AAD0-4CC9-9144-F49777CE183D}" type="parTrans" cxnId="{6CC2C0C0-7343-4729-8484-D50D3BE18C8C}">
      <dgm:prSet/>
      <dgm:spPr/>
      <dgm:t>
        <a:bodyPr/>
        <a:lstStyle/>
        <a:p>
          <a:endParaRPr lang="en-US"/>
        </a:p>
      </dgm:t>
    </dgm:pt>
    <dgm:pt modelId="{78A14CE8-CEE7-41EA-A620-903307909620}" type="sibTrans" cxnId="{6CC2C0C0-7343-4729-8484-D50D3BE18C8C}">
      <dgm:prSet/>
      <dgm:spPr/>
      <dgm:t>
        <a:bodyPr/>
        <a:lstStyle/>
        <a:p>
          <a:endParaRPr lang="en-US"/>
        </a:p>
      </dgm:t>
    </dgm:pt>
    <dgm:pt modelId="{B834A960-7F7E-4DF3-A655-48EBA823FF7B}">
      <dgm:prSet/>
      <dgm:spPr/>
      <dgm:t>
        <a:bodyPr/>
        <a:lstStyle/>
        <a:p>
          <a:r>
            <a:rPr lang="en-GB" b="1" dirty="0"/>
            <a:t>Review: </a:t>
          </a:r>
          <a:r>
            <a:rPr lang="en-GB" dirty="0"/>
            <a:t> Updating the Program</a:t>
          </a:r>
          <a:endParaRPr lang="en-US" dirty="0"/>
        </a:p>
      </dgm:t>
    </dgm:pt>
    <dgm:pt modelId="{30DCCB22-CBE4-4C36-8C53-7665C6E215B6}" type="parTrans" cxnId="{B4535D5F-5DF1-4BE7-9978-A3099F57DD90}">
      <dgm:prSet/>
      <dgm:spPr/>
      <dgm:t>
        <a:bodyPr/>
        <a:lstStyle/>
        <a:p>
          <a:endParaRPr lang="en-US"/>
        </a:p>
      </dgm:t>
    </dgm:pt>
    <dgm:pt modelId="{0B4627B8-35D0-44F0-A112-8FCCDF11D976}" type="sibTrans" cxnId="{B4535D5F-5DF1-4BE7-9978-A3099F57DD90}">
      <dgm:prSet/>
      <dgm:spPr/>
      <dgm:t>
        <a:bodyPr/>
        <a:lstStyle/>
        <a:p>
          <a:endParaRPr lang="en-US"/>
        </a:p>
      </dgm:t>
    </dgm:pt>
    <dgm:pt modelId="{A724BBA7-F233-48B6-9F4A-85A6673AC9C6}">
      <dgm:prSet/>
      <dgm:spPr/>
      <dgm:t>
        <a:bodyPr/>
        <a:lstStyle/>
        <a:p>
          <a:r>
            <a:rPr lang="en-US" b="1" dirty="0"/>
            <a:t>Evaluate</a:t>
          </a:r>
        </a:p>
      </dgm:t>
    </dgm:pt>
    <dgm:pt modelId="{D5855EA6-CEEF-427D-BAFC-30E2D6F9AE52}" type="parTrans" cxnId="{2BD77A94-FC13-4B4B-95AD-57123F9F8359}">
      <dgm:prSet/>
      <dgm:spPr/>
      <dgm:t>
        <a:bodyPr/>
        <a:lstStyle/>
        <a:p>
          <a:endParaRPr lang="en-US"/>
        </a:p>
      </dgm:t>
    </dgm:pt>
    <dgm:pt modelId="{89F7248B-9DF0-4522-BE16-4C75A4D70D13}" type="sibTrans" cxnId="{2BD77A94-FC13-4B4B-95AD-57123F9F8359}">
      <dgm:prSet/>
      <dgm:spPr/>
      <dgm:t>
        <a:bodyPr/>
        <a:lstStyle/>
        <a:p>
          <a:endParaRPr lang="en-US"/>
        </a:p>
      </dgm:t>
    </dgm:pt>
    <dgm:pt modelId="{39CAB136-1E3A-484A-B65C-03CACBA0C87D}" type="pres">
      <dgm:prSet presAssocID="{97795934-F7F9-4FF2-B115-69C59BFCB0CE}" presName="vert0" presStyleCnt="0">
        <dgm:presLayoutVars>
          <dgm:dir/>
          <dgm:animOne val="branch"/>
          <dgm:animLvl val="lvl"/>
        </dgm:presLayoutVars>
      </dgm:prSet>
      <dgm:spPr/>
    </dgm:pt>
    <dgm:pt modelId="{92BD925B-6CAC-48DF-BD45-20861387841A}" type="pres">
      <dgm:prSet presAssocID="{20BAECE2-B6DB-4893-89FE-D7973FB7EF17}" presName="thickLine" presStyleLbl="alignNode1" presStyleIdx="0" presStyleCnt="7"/>
      <dgm:spPr/>
    </dgm:pt>
    <dgm:pt modelId="{6749FFE7-6100-48C1-A694-91E7B077CF7A}" type="pres">
      <dgm:prSet presAssocID="{20BAECE2-B6DB-4893-89FE-D7973FB7EF17}" presName="horz1" presStyleCnt="0"/>
      <dgm:spPr/>
    </dgm:pt>
    <dgm:pt modelId="{5C9C7EA7-5C17-4C88-B254-F4E5D7290353}" type="pres">
      <dgm:prSet presAssocID="{20BAECE2-B6DB-4893-89FE-D7973FB7EF17}" presName="tx1" presStyleLbl="revTx" presStyleIdx="0" presStyleCnt="7"/>
      <dgm:spPr/>
    </dgm:pt>
    <dgm:pt modelId="{B4054E52-B1F0-485B-B37A-3A715829B3CD}" type="pres">
      <dgm:prSet presAssocID="{20BAECE2-B6DB-4893-89FE-D7973FB7EF17}" presName="vert1" presStyleCnt="0"/>
      <dgm:spPr/>
    </dgm:pt>
    <dgm:pt modelId="{16BD1506-F74E-4D3C-A5E4-A652BDF560D3}" type="pres">
      <dgm:prSet presAssocID="{36BBB021-184D-4C1B-9A3C-3428EBA0DC0E}" presName="thickLine" presStyleLbl="alignNode1" presStyleIdx="1" presStyleCnt="7"/>
      <dgm:spPr/>
    </dgm:pt>
    <dgm:pt modelId="{80E7481E-7E25-45BF-B568-4AD11B5871AC}" type="pres">
      <dgm:prSet presAssocID="{36BBB021-184D-4C1B-9A3C-3428EBA0DC0E}" presName="horz1" presStyleCnt="0"/>
      <dgm:spPr/>
    </dgm:pt>
    <dgm:pt modelId="{49F6F576-712D-4735-B7A3-0BD668265675}" type="pres">
      <dgm:prSet presAssocID="{36BBB021-184D-4C1B-9A3C-3428EBA0DC0E}" presName="tx1" presStyleLbl="revTx" presStyleIdx="1" presStyleCnt="7"/>
      <dgm:spPr/>
    </dgm:pt>
    <dgm:pt modelId="{0BB8117C-8F14-41DA-AD8E-2BCF2EC5104B}" type="pres">
      <dgm:prSet presAssocID="{36BBB021-184D-4C1B-9A3C-3428EBA0DC0E}" presName="vert1" presStyleCnt="0"/>
      <dgm:spPr/>
    </dgm:pt>
    <dgm:pt modelId="{019FE1A3-F32A-4010-8AD9-632356A41ABC}" type="pres">
      <dgm:prSet presAssocID="{CC32D290-5D9D-4608-BFC9-B60E1EB062E3}" presName="thickLine" presStyleLbl="alignNode1" presStyleIdx="2" presStyleCnt="7"/>
      <dgm:spPr/>
    </dgm:pt>
    <dgm:pt modelId="{50E6894E-27A3-4704-AD9A-EBEF31C6467E}" type="pres">
      <dgm:prSet presAssocID="{CC32D290-5D9D-4608-BFC9-B60E1EB062E3}" presName="horz1" presStyleCnt="0"/>
      <dgm:spPr/>
    </dgm:pt>
    <dgm:pt modelId="{A4CA0DF6-26E0-480D-AA17-7DE7FCEC5626}" type="pres">
      <dgm:prSet presAssocID="{CC32D290-5D9D-4608-BFC9-B60E1EB062E3}" presName="tx1" presStyleLbl="revTx" presStyleIdx="2" presStyleCnt="7"/>
      <dgm:spPr/>
    </dgm:pt>
    <dgm:pt modelId="{266C7466-BEC6-4D8F-A912-DBB74AC63BF5}" type="pres">
      <dgm:prSet presAssocID="{CC32D290-5D9D-4608-BFC9-B60E1EB062E3}" presName="vert1" presStyleCnt="0"/>
      <dgm:spPr/>
    </dgm:pt>
    <dgm:pt modelId="{9492B128-406C-426F-A903-E1E1007D0959}" type="pres">
      <dgm:prSet presAssocID="{E920E880-D088-49EF-8F06-7FD67A0C724E}" presName="thickLine" presStyleLbl="alignNode1" presStyleIdx="3" presStyleCnt="7"/>
      <dgm:spPr/>
    </dgm:pt>
    <dgm:pt modelId="{C3AA168D-C32D-4803-AFA6-BB68A171D1F0}" type="pres">
      <dgm:prSet presAssocID="{E920E880-D088-49EF-8F06-7FD67A0C724E}" presName="horz1" presStyleCnt="0"/>
      <dgm:spPr/>
    </dgm:pt>
    <dgm:pt modelId="{AD33F3EE-87A2-46C5-87C5-42E00AE6B294}" type="pres">
      <dgm:prSet presAssocID="{E920E880-D088-49EF-8F06-7FD67A0C724E}" presName="tx1" presStyleLbl="revTx" presStyleIdx="3" presStyleCnt="7"/>
      <dgm:spPr/>
    </dgm:pt>
    <dgm:pt modelId="{1922BDE9-F432-49AA-9F93-D9C63A23BE37}" type="pres">
      <dgm:prSet presAssocID="{E920E880-D088-49EF-8F06-7FD67A0C724E}" presName="vert1" presStyleCnt="0"/>
      <dgm:spPr/>
    </dgm:pt>
    <dgm:pt modelId="{AD278ECD-EC65-431F-A951-532391183E18}" type="pres">
      <dgm:prSet presAssocID="{7DE3D7F6-77D7-4F17-A8DB-8E35523F3D4D}" presName="thickLine" presStyleLbl="alignNode1" presStyleIdx="4" presStyleCnt="7"/>
      <dgm:spPr/>
    </dgm:pt>
    <dgm:pt modelId="{0E289DEB-9085-4871-BFAF-58D3F270C209}" type="pres">
      <dgm:prSet presAssocID="{7DE3D7F6-77D7-4F17-A8DB-8E35523F3D4D}" presName="horz1" presStyleCnt="0"/>
      <dgm:spPr/>
    </dgm:pt>
    <dgm:pt modelId="{E3D07C8A-11A0-4600-ABFD-539B78EBC2E7}" type="pres">
      <dgm:prSet presAssocID="{7DE3D7F6-77D7-4F17-A8DB-8E35523F3D4D}" presName="tx1" presStyleLbl="revTx" presStyleIdx="4" presStyleCnt="7"/>
      <dgm:spPr/>
    </dgm:pt>
    <dgm:pt modelId="{69968E99-B405-404D-8EC5-B7DE6A0AA588}" type="pres">
      <dgm:prSet presAssocID="{7DE3D7F6-77D7-4F17-A8DB-8E35523F3D4D}" presName="vert1" presStyleCnt="0"/>
      <dgm:spPr/>
    </dgm:pt>
    <dgm:pt modelId="{FC38CD6C-2A63-4290-8BF9-7CD32DA848B2}" type="pres">
      <dgm:prSet presAssocID="{B834A960-7F7E-4DF3-A655-48EBA823FF7B}" presName="thickLine" presStyleLbl="alignNode1" presStyleIdx="5" presStyleCnt="7"/>
      <dgm:spPr/>
    </dgm:pt>
    <dgm:pt modelId="{C2B7802B-91C4-48AE-ABC6-65CA4ECADD64}" type="pres">
      <dgm:prSet presAssocID="{B834A960-7F7E-4DF3-A655-48EBA823FF7B}" presName="horz1" presStyleCnt="0"/>
      <dgm:spPr/>
    </dgm:pt>
    <dgm:pt modelId="{0F9C033C-9426-49EE-84BB-773FADD3C0F3}" type="pres">
      <dgm:prSet presAssocID="{B834A960-7F7E-4DF3-A655-48EBA823FF7B}" presName="tx1" presStyleLbl="revTx" presStyleIdx="5" presStyleCnt="7"/>
      <dgm:spPr/>
    </dgm:pt>
    <dgm:pt modelId="{7ACEB675-4225-4432-941F-CDBC63E44FB5}" type="pres">
      <dgm:prSet presAssocID="{B834A960-7F7E-4DF3-A655-48EBA823FF7B}" presName="vert1" presStyleCnt="0"/>
      <dgm:spPr/>
    </dgm:pt>
    <dgm:pt modelId="{6C5B411D-30C5-4FA9-AFA9-6CBD3A0641A2}" type="pres">
      <dgm:prSet presAssocID="{A724BBA7-F233-48B6-9F4A-85A6673AC9C6}" presName="thickLine" presStyleLbl="alignNode1" presStyleIdx="6" presStyleCnt="7"/>
      <dgm:spPr/>
    </dgm:pt>
    <dgm:pt modelId="{4EEAEEE6-10B3-46F3-A930-B520C516A955}" type="pres">
      <dgm:prSet presAssocID="{A724BBA7-F233-48B6-9F4A-85A6673AC9C6}" presName="horz1" presStyleCnt="0"/>
      <dgm:spPr/>
    </dgm:pt>
    <dgm:pt modelId="{97038C41-C357-4B2B-B5AF-2D2A870A6DD4}" type="pres">
      <dgm:prSet presAssocID="{A724BBA7-F233-48B6-9F4A-85A6673AC9C6}" presName="tx1" presStyleLbl="revTx" presStyleIdx="6" presStyleCnt="7"/>
      <dgm:spPr/>
    </dgm:pt>
    <dgm:pt modelId="{FD8E9B63-C90C-4CAC-9895-0599B6D00152}" type="pres">
      <dgm:prSet presAssocID="{A724BBA7-F233-48B6-9F4A-85A6673AC9C6}" presName="vert1" presStyleCnt="0"/>
      <dgm:spPr/>
    </dgm:pt>
  </dgm:ptLst>
  <dgm:cxnLst>
    <dgm:cxn modelId="{DCC98D19-D777-4453-AD09-D36933E12784}" type="presOf" srcId="{CC32D290-5D9D-4608-BFC9-B60E1EB062E3}" destId="{A4CA0DF6-26E0-480D-AA17-7DE7FCEC5626}" srcOrd="0" destOrd="0" presId="urn:microsoft.com/office/officeart/2008/layout/LinedList"/>
    <dgm:cxn modelId="{A743F73F-9D4C-4BF3-8BC5-508D5846BB6C}" srcId="{97795934-F7F9-4FF2-B115-69C59BFCB0CE}" destId="{36BBB021-184D-4C1B-9A3C-3428EBA0DC0E}" srcOrd="1" destOrd="0" parTransId="{A0CD89EF-6598-448A-8FE6-A7986D578010}" sibTransId="{55085547-BB9F-4B72-B059-8889DB70FB03}"/>
    <dgm:cxn modelId="{B4535D5F-5DF1-4BE7-9978-A3099F57DD90}" srcId="{97795934-F7F9-4FF2-B115-69C59BFCB0CE}" destId="{B834A960-7F7E-4DF3-A655-48EBA823FF7B}" srcOrd="5" destOrd="0" parTransId="{30DCCB22-CBE4-4C36-8C53-7665C6E215B6}" sibTransId="{0B4627B8-35D0-44F0-A112-8FCCDF11D976}"/>
    <dgm:cxn modelId="{C2E5FB66-8826-4FC9-B4A9-9E7C024E242D}" type="presOf" srcId="{20BAECE2-B6DB-4893-89FE-D7973FB7EF17}" destId="{5C9C7EA7-5C17-4C88-B254-F4E5D7290353}" srcOrd="0" destOrd="0" presId="urn:microsoft.com/office/officeart/2008/layout/LinedList"/>
    <dgm:cxn modelId="{74B86A92-DA77-4FDA-BF26-65143A1326F2}" type="presOf" srcId="{B834A960-7F7E-4DF3-A655-48EBA823FF7B}" destId="{0F9C033C-9426-49EE-84BB-773FADD3C0F3}" srcOrd="0" destOrd="0" presId="urn:microsoft.com/office/officeart/2008/layout/LinedList"/>
    <dgm:cxn modelId="{2BD77A94-FC13-4B4B-95AD-57123F9F8359}" srcId="{97795934-F7F9-4FF2-B115-69C59BFCB0CE}" destId="{A724BBA7-F233-48B6-9F4A-85A6673AC9C6}" srcOrd="6" destOrd="0" parTransId="{D5855EA6-CEEF-427D-BAFC-30E2D6F9AE52}" sibTransId="{89F7248B-9DF0-4522-BE16-4C75A4D70D13}"/>
    <dgm:cxn modelId="{17E9019F-48CC-44E9-90A9-2A6FCD49653B}" type="presOf" srcId="{36BBB021-184D-4C1B-9A3C-3428EBA0DC0E}" destId="{49F6F576-712D-4735-B7A3-0BD668265675}" srcOrd="0" destOrd="0" presId="urn:microsoft.com/office/officeart/2008/layout/LinedList"/>
    <dgm:cxn modelId="{5C5C67A2-DA6E-47FC-BE22-A81556107BF0}" srcId="{97795934-F7F9-4FF2-B115-69C59BFCB0CE}" destId="{E920E880-D088-49EF-8F06-7FD67A0C724E}" srcOrd="3" destOrd="0" parTransId="{E0EDF5C1-4AA0-43E3-AD0B-518D9B65243E}" sibTransId="{75A36A13-E156-41D7-99D3-C54291B50234}"/>
    <dgm:cxn modelId="{B2FE63A5-84D3-4416-8532-DF696D1FE8F1}" type="presOf" srcId="{E920E880-D088-49EF-8F06-7FD67A0C724E}" destId="{AD33F3EE-87A2-46C5-87C5-42E00AE6B294}" srcOrd="0" destOrd="0" presId="urn:microsoft.com/office/officeart/2008/layout/LinedList"/>
    <dgm:cxn modelId="{EB22A1B2-4DAA-462D-86A5-10A59F54F56E}" srcId="{97795934-F7F9-4FF2-B115-69C59BFCB0CE}" destId="{20BAECE2-B6DB-4893-89FE-D7973FB7EF17}" srcOrd="0" destOrd="0" parTransId="{638ECFDD-5AD3-451C-820D-CFAD7011C024}" sibTransId="{BB89D0D2-689C-47FF-A26A-6055C3D3E5AB}"/>
    <dgm:cxn modelId="{6CC2C0C0-7343-4729-8484-D50D3BE18C8C}" srcId="{97795934-F7F9-4FF2-B115-69C59BFCB0CE}" destId="{7DE3D7F6-77D7-4F17-A8DB-8E35523F3D4D}" srcOrd="4" destOrd="0" parTransId="{A5D9B20B-AAD0-4CC9-9144-F49777CE183D}" sibTransId="{78A14CE8-CEE7-41EA-A620-903307909620}"/>
    <dgm:cxn modelId="{53F9E8F3-293D-453A-9B21-E6E175ACB53D}" type="presOf" srcId="{A724BBA7-F233-48B6-9F4A-85A6673AC9C6}" destId="{97038C41-C357-4B2B-B5AF-2D2A870A6DD4}" srcOrd="0" destOrd="0" presId="urn:microsoft.com/office/officeart/2008/layout/LinedList"/>
    <dgm:cxn modelId="{6B274AF5-6A83-4A1A-AA27-9BACDEA4FC7E}" srcId="{97795934-F7F9-4FF2-B115-69C59BFCB0CE}" destId="{CC32D290-5D9D-4608-BFC9-B60E1EB062E3}" srcOrd="2" destOrd="0" parTransId="{9D4E3F03-A371-4137-9078-4765A4090176}" sibTransId="{6EA88F61-099E-4297-A24E-FB1B360C0167}"/>
    <dgm:cxn modelId="{8CD8BDF8-864D-476B-B643-42812C94B838}" type="presOf" srcId="{97795934-F7F9-4FF2-B115-69C59BFCB0CE}" destId="{39CAB136-1E3A-484A-B65C-03CACBA0C87D}" srcOrd="0" destOrd="0" presId="urn:microsoft.com/office/officeart/2008/layout/LinedList"/>
    <dgm:cxn modelId="{16623DFF-12A5-4FF2-BEED-4C49B5FA1BD1}" type="presOf" srcId="{7DE3D7F6-77D7-4F17-A8DB-8E35523F3D4D}" destId="{E3D07C8A-11A0-4600-ABFD-539B78EBC2E7}" srcOrd="0" destOrd="0" presId="urn:microsoft.com/office/officeart/2008/layout/LinedList"/>
    <dgm:cxn modelId="{105102EA-F46B-4E4D-BCF8-575816481F0B}" type="presParOf" srcId="{39CAB136-1E3A-484A-B65C-03CACBA0C87D}" destId="{92BD925B-6CAC-48DF-BD45-20861387841A}" srcOrd="0" destOrd="0" presId="urn:microsoft.com/office/officeart/2008/layout/LinedList"/>
    <dgm:cxn modelId="{E89A97FD-E4DC-422E-A2A0-AAA7E7292EA2}" type="presParOf" srcId="{39CAB136-1E3A-484A-B65C-03CACBA0C87D}" destId="{6749FFE7-6100-48C1-A694-91E7B077CF7A}" srcOrd="1" destOrd="0" presId="urn:microsoft.com/office/officeart/2008/layout/LinedList"/>
    <dgm:cxn modelId="{1B1FC9D7-1FF3-4EA6-A762-38384A43C5A1}" type="presParOf" srcId="{6749FFE7-6100-48C1-A694-91E7B077CF7A}" destId="{5C9C7EA7-5C17-4C88-B254-F4E5D7290353}" srcOrd="0" destOrd="0" presId="urn:microsoft.com/office/officeart/2008/layout/LinedList"/>
    <dgm:cxn modelId="{9D581D44-DA28-42BC-8CAD-C4DB0CF23022}" type="presParOf" srcId="{6749FFE7-6100-48C1-A694-91E7B077CF7A}" destId="{B4054E52-B1F0-485B-B37A-3A715829B3CD}" srcOrd="1" destOrd="0" presId="urn:microsoft.com/office/officeart/2008/layout/LinedList"/>
    <dgm:cxn modelId="{D198D06B-8B52-42C4-A01C-FF484C578FE9}" type="presParOf" srcId="{39CAB136-1E3A-484A-B65C-03CACBA0C87D}" destId="{16BD1506-F74E-4D3C-A5E4-A652BDF560D3}" srcOrd="2" destOrd="0" presId="urn:microsoft.com/office/officeart/2008/layout/LinedList"/>
    <dgm:cxn modelId="{4C65CFD1-8DB3-4BE6-A7A6-CC60B879A037}" type="presParOf" srcId="{39CAB136-1E3A-484A-B65C-03CACBA0C87D}" destId="{80E7481E-7E25-45BF-B568-4AD11B5871AC}" srcOrd="3" destOrd="0" presId="urn:microsoft.com/office/officeart/2008/layout/LinedList"/>
    <dgm:cxn modelId="{BD8FFF01-E8FB-46FA-8DBE-68ED6805287E}" type="presParOf" srcId="{80E7481E-7E25-45BF-B568-4AD11B5871AC}" destId="{49F6F576-712D-4735-B7A3-0BD668265675}" srcOrd="0" destOrd="0" presId="urn:microsoft.com/office/officeart/2008/layout/LinedList"/>
    <dgm:cxn modelId="{4B69EA43-D1D4-4AB4-BBB0-F66050B7DA21}" type="presParOf" srcId="{80E7481E-7E25-45BF-B568-4AD11B5871AC}" destId="{0BB8117C-8F14-41DA-AD8E-2BCF2EC5104B}" srcOrd="1" destOrd="0" presId="urn:microsoft.com/office/officeart/2008/layout/LinedList"/>
    <dgm:cxn modelId="{03DDFEA4-B1D9-4A18-B780-2104112A831F}" type="presParOf" srcId="{39CAB136-1E3A-484A-B65C-03CACBA0C87D}" destId="{019FE1A3-F32A-4010-8AD9-632356A41ABC}" srcOrd="4" destOrd="0" presId="urn:microsoft.com/office/officeart/2008/layout/LinedList"/>
    <dgm:cxn modelId="{A760B6FC-CF61-450F-A267-27A40DB6F7AE}" type="presParOf" srcId="{39CAB136-1E3A-484A-B65C-03CACBA0C87D}" destId="{50E6894E-27A3-4704-AD9A-EBEF31C6467E}" srcOrd="5" destOrd="0" presId="urn:microsoft.com/office/officeart/2008/layout/LinedList"/>
    <dgm:cxn modelId="{E1B1A397-5581-485B-BC96-21149BE0D7DE}" type="presParOf" srcId="{50E6894E-27A3-4704-AD9A-EBEF31C6467E}" destId="{A4CA0DF6-26E0-480D-AA17-7DE7FCEC5626}" srcOrd="0" destOrd="0" presId="urn:microsoft.com/office/officeart/2008/layout/LinedList"/>
    <dgm:cxn modelId="{E2D72132-BEA9-46A7-8197-2C3AC31C2EED}" type="presParOf" srcId="{50E6894E-27A3-4704-AD9A-EBEF31C6467E}" destId="{266C7466-BEC6-4D8F-A912-DBB74AC63BF5}" srcOrd="1" destOrd="0" presId="urn:microsoft.com/office/officeart/2008/layout/LinedList"/>
    <dgm:cxn modelId="{CE159B84-726B-4A85-AACF-280890C70199}" type="presParOf" srcId="{39CAB136-1E3A-484A-B65C-03CACBA0C87D}" destId="{9492B128-406C-426F-A903-E1E1007D0959}" srcOrd="6" destOrd="0" presId="urn:microsoft.com/office/officeart/2008/layout/LinedList"/>
    <dgm:cxn modelId="{46967E0B-4A04-4B23-B351-2AA70D47D7ED}" type="presParOf" srcId="{39CAB136-1E3A-484A-B65C-03CACBA0C87D}" destId="{C3AA168D-C32D-4803-AFA6-BB68A171D1F0}" srcOrd="7" destOrd="0" presId="urn:microsoft.com/office/officeart/2008/layout/LinedList"/>
    <dgm:cxn modelId="{377542B6-AE54-4CBE-BA27-22D1B7AEF1EE}" type="presParOf" srcId="{C3AA168D-C32D-4803-AFA6-BB68A171D1F0}" destId="{AD33F3EE-87A2-46C5-87C5-42E00AE6B294}" srcOrd="0" destOrd="0" presId="urn:microsoft.com/office/officeart/2008/layout/LinedList"/>
    <dgm:cxn modelId="{294A30FD-BFE7-44E5-9D00-BFE0C9089D9B}" type="presParOf" srcId="{C3AA168D-C32D-4803-AFA6-BB68A171D1F0}" destId="{1922BDE9-F432-49AA-9F93-D9C63A23BE37}" srcOrd="1" destOrd="0" presId="urn:microsoft.com/office/officeart/2008/layout/LinedList"/>
    <dgm:cxn modelId="{0DE93739-481B-4E89-895B-F461AEB30151}" type="presParOf" srcId="{39CAB136-1E3A-484A-B65C-03CACBA0C87D}" destId="{AD278ECD-EC65-431F-A951-532391183E18}" srcOrd="8" destOrd="0" presId="urn:microsoft.com/office/officeart/2008/layout/LinedList"/>
    <dgm:cxn modelId="{86CEF91E-E176-4DEF-AB89-3E674D6F8BA4}" type="presParOf" srcId="{39CAB136-1E3A-484A-B65C-03CACBA0C87D}" destId="{0E289DEB-9085-4871-BFAF-58D3F270C209}" srcOrd="9" destOrd="0" presId="urn:microsoft.com/office/officeart/2008/layout/LinedList"/>
    <dgm:cxn modelId="{DC4BDDA4-7588-4CC9-BE0A-531074B0198A}" type="presParOf" srcId="{0E289DEB-9085-4871-BFAF-58D3F270C209}" destId="{E3D07C8A-11A0-4600-ABFD-539B78EBC2E7}" srcOrd="0" destOrd="0" presId="urn:microsoft.com/office/officeart/2008/layout/LinedList"/>
    <dgm:cxn modelId="{DE8C5466-7F6C-4F19-8329-F6DD6244CE10}" type="presParOf" srcId="{0E289DEB-9085-4871-BFAF-58D3F270C209}" destId="{69968E99-B405-404D-8EC5-B7DE6A0AA588}" srcOrd="1" destOrd="0" presId="urn:microsoft.com/office/officeart/2008/layout/LinedList"/>
    <dgm:cxn modelId="{A7974AC2-D40D-475B-85B8-9729679534C2}" type="presParOf" srcId="{39CAB136-1E3A-484A-B65C-03CACBA0C87D}" destId="{FC38CD6C-2A63-4290-8BF9-7CD32DA848B2}" srcOrd="10" destOrd="0" presId="urn:microsoft.com/office/officeart/2008/layout/LinedList"/>
    <dgm:cxn modelId="{3854CDED-84B1-449F-8F54-C197748D6061}" type="presParOf" srcId="{39CAB136-1E3A-484A-B65C-03CACBA0C87D}" destId="{C2B7802B-91C4-48AE-ABC6-65CA4ECADD64}" srcOrd="11" destOrd="0" presId="urn:microsoft.com/office/officeart/2008/layout/LinedList"/>
    <dgm:cxn modelId="{4EB25A5F-811E-4B25-AA1C-C05A6FD55396}" type="presParOf" srcId="{C2B7802B-91C4-48AE-ABC6-65CA4ECADD64}" destId="{0F9C033C-9426-49EE-84BB-773FADD3C0F3}" srcOrd="0" destOrd="0" presId="urn:microsoft.com/office/officeart/2008/layout/LinedList"/>
    <dgm:cxn modelId="{214A61B9-851E-4760-81FF-C842B67D5DA4}" type="presParOf" srcId="{C2B7802B-91C4-48AE-ABC6-65CA4ECADD64}" destId="{7ACEB675-4225-4432-941F-CDBC63E44FB5}" srcOrd="1" destOrd="0" presId="urn:microsoft.com/office/officeart/2008/layout/LinedList"/>
    <dgm:cxn modelId="{B5962D96-76A4-429B-8406-5954DD8830F7}" type="presParOf" srcId="{39CAB136-1E3A-484A-B65C-03CACBA0C87D}" destId="{6C5B411D-30C5-4FA9-AFA9-6CBD3A0641A2}" srcOrd="12" destOrd="0" presId="urn:microsoft.com/office/officeart/2008/layout/LinedList"/>
    <dgm:cxn modelId="{CF4E5681-4711-49FB-9D59-E1852265AF62}" type="presParOf" srcId="{39CAB136-1E3A-484A-B65C-03CACBA0C87D}" destId="{4EEAEEE6-10B3-46F3-A930-B520C516A955}" srcOrd="13" destOrd="0" presId="urn:microsoft.com/office/officeart/2008/layout/LinedList"/>
    <dgm:cxn modelId="{D4FB5AF2-AEC9-42CC-A970-FE8D9C87779B}" type="presParOf" srcId="{4EEAEEE6-10B3-46F3-A930-B520C516A955}" destId="{97038C41-C357-4B2B-B5AF-2D2A870A6DD4}" srcOrd="0" destOrd="0" presId="urn:microsoft.com/office/officeart/2008/layout/LinedList"/>
    <dgm:cxn modelId="{15D44D53-07C8-4C79-8200-7740E218AC1E}" type="presParOf" srcId="{4EEAEEE6-10B3-46F3-A930-B520C516A955}" destId="{FD8E9B63-C90C-4CAC-9895-0599B6D0015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4E243A8-72E8-48AA-B6CF-DC489731894A}" type="doc">
      <dgm:prSet loTypeId="urn:microsoft.com/office/officeart/2008/layout/VerticalCurvedList" loCatId="list" qsTypeId="urn:microsoft.com/office/officeart/2005/8/quickstyle/3d4" qsCatId="3D" csTypeId="urn:microsoft.com/office/officeart/2005/8/colors/accent1_4" csCatId="accent1" phldr="1"/>
      <dgm:spPr/>
      <dgm:t>
        <a:bodyPr/>
        <a:lstStyle/>
        <a:p>
          <a:endParaRPr lang="en-US"/>
        </a:p>
      </dgm:t>
    </dgm:pt>
    <dgm:pt modelId="{50F17421-6B5C-4326-9E35-BDE3C6A50DCD}">
      <dgm:prSet/>
      <dgm:spPr/>
      <dgm:t>
        <a:bodyPr/>
        <a:lstStyle/>
        <a:p>
          <a:r>
            <a:rPr lang="en-US" dirty="0"/>
            <a:t>Special educational needs and disability regulation 2014</a:t>
          </a:r>
        </a:p>
      </dgm:t>
    </dgm:pt>
    <dgm:pt modelId="{B6569B46-A8AE-4EBC-B4C5-B11C5DB375BC}" type="parTrans" cxnId="{ACDE2B1F-9E7A-456B-AC95-A9E8D59F42A2}">
      <dgm:prSet/>
      <dgm:spPr/>
      <dgm:t>
        <a:bodyPr/>
        <a:lstStyle/>
        <a:p>
          <a:endParaRPr lang="en-US"/>
        </a:p>
      </dgm:t>
    </dgm:pt>
    <dgm:pt modelId="{9C139AD8-368D-4EF5-B2DE-92146DC2C83B}" type="sibTrans" cxnId="{ACDE2B1F-9E7A-456B-AC95-A9E8D59F42A2}">
      <dgm:prSet/>
      <dgm:spPr/>
      <dgm:t>
        <a:bodyPr/>
        <a:lstStyle/>
        <a:p>
          <a:endParaRPr lang="en-US"/>
        </a:p>
      </dgm:t>
    </dgm:pt>
    <dgm:pt modelId="{28694F32-2C40-45E3-8643-29ED1BEF282A}">
      <dgm:prSet/>
      <dgm:spPr/>
      <dgm:t>
        <a:bodyPr/>
        <a:lstStyle/>
        <a:p>
          <a:r>
            <a:rPr lang="en-US" b="0" i="0" dirty="0"/>
            <a:t>Department of Health(DH) </a:t>
          </a:r>
          <a:endParaRPr lang="en-US" dirty="0"/>
        </a:p>
      </dgm:t>
    </dgm:pt>
    <dgm:pt modelId="{D4F6AEC2-4472-4D71-AAE7-155A346056CD}" type="parTrans" cxnId="{7393A13E-4294-41D3-9F62-D115240AD8E7}">
      <dgm:prSet/>
      <dgm:spPr/>
      <dgm:t>
        <a:bodyPr/>
        <a:lstStyle/>
        <a:p>
          <a:endParaRPr lang="en-US"/>
        </a:p>
      </dgm:t>
    </dgm:pt>
    <dgm:pt modelId="{3EDBC020-C205-45B8-BEC3-0AF4ED02ACD7}" type="sibTrans" cxnId="{7393A13E-4294-41D3-9F62-D115240AD8E7}">
      <dgm:prSet/>
      <dgm:spPr/>
      <dgm:t>
        <a:bodyPr/>
        <a:lstStyle/>
        <a:p>
          <a:endParaRPr lang="en-US"/>
        </a:p>
      </dgm:t>
    </dgm:pt>
    <dgm:pt modelId="{90BE1F79-A01F-41BD-B94F-645D471D4463}">
      <dgm:prSet/>
      <dgm:spPr/>
      <dgm:t>
        <a:bodyPr/>
        <a:lstStyle/>
        <a:p>
          <a:r>
            <a:rPr lang="en-US" dirty="0"/>
            <a:t>The UN Convention on the Rights of the child(UNCRC) </a:t>
          </a:r>
        </a:p>
      </dgm:t>
    </dgm:pt>
    <dgm:pt modelId="{B4D881B6-551B-41D8-8BB2-D1B312865672}" type="parTrans" cxnId="{311FA490-CF4A-42B9-8727-F34979E26C7C}">
      <dgm:prSet/>
      <dgm:spPr/>
      <dgm:t>
        <a:bodyPr/>
        <a:lstStyle/>
        <a:p>
          <a:endParaRPr lang="en-US"/>
        </a:p>
      </dgm:t>
    </dgm:pt>
    <dgm:pt modelId="{55F61EF4-7276-4F5D-A099-F01E8264281A}" type="sibTrans" cxnId="{311FA490-CF4A-42B9-8727-F34979E26C7C}">
      <dgm:prSet/>
      <dgm:spPr/>
      <dgm:t>
        <a:bodyPr/>
        <a:lstStyle/>
        <a:p>
          <a:endParaRPr lang="en-US"/>
        </a:p>
      </dgm:t>
    </dgm:pt>
    <dgm:pt modelId="{3F24036E-7D62-4191-AC18-D62AA6910A17}">
      <dgm:prSet/>
      <dgm:spPr/>
      <dgm:t>
        <a:bodyPr/>
        <a:lstStyle/>
        <a:p>
          <a:r>
            <a:rPr lang="en-US" dirty="0"/>
            <a:t>The Equality Act 2010</a:t>
          </a:r>
        </a:p>
      </dgm:t>
    </dgm:pt>
    <dgm:pt modelId="{B4B697DC-DB76-4AEB-BC80-1DDF213D7812}" type="sibTrans" cxnId="{07745964-C3D5-4AB9-BA8C-41656A80B517}">
      <dgm:prSet/>
      <dgm:spPr/>
      <dgm:t>
        <a:bodyPr/>
        <a:lstStyle/>
        <a:p>
          <a:endParaRPr lang="en-US"/>
        </a:p>
      </dgm:t>
    </dgm:pt>
    <dgm:pt modelId="{74F858B5-08CA-418C-A4E0-89EE5CD876E5}" type="parTrans" cxnId="{07745964-C3D5-4AB9-BA8C-41656A80B517}">
      <dgm:prSet/>
      <dgm:spPr/>
      <dgm:t>
        <a:bodyPr/>
        <a:lstStyle/>
        <a:p>
          <a:endParaRPr lang="en-US"/>
        </a:p>
      </dgm:t>
    </dgm:pt>
    <dgm:pt modelId="{F3386BA6-477C-4545-B69A-77BF0B0E57DA}">
      <dgm:prSet/>
      <dgm:spPr/>
      <dgm:t>
        <a:bodyPr/>
        <a:lstStyle/>
        <a:p>
          <a:r>
            <a:rPr lang="en-US" dirty="0"/>
            <a:t>Children and Families Act 2014</a:t>
          </a:r>
        </a:p>
      </dgm:t>
    </dgm:pt>
    <dgm:pt modelId="{861C01DA-6AE5-4D50-8287-7B2AC81AF4C4}" type="sibTrans" cxnId="{014E475C-4D72-4A56-8F7F-299F03F1A569}">
      <dgm:prSet/>
      <dgm:spPr/>
      <dgm:t>
        <a:bodyPr/>
        <a:lstStyle/>
        <a:p>
          <a:endParaRPr lang="en-US"/>
        </a:p>
      </dgm:t>
    </dgm:pt>
    <dgm:pt modelId="{CE80E9E4-1FCA-4D4B-9529-775B42450C5D}" type="parTrans" cxnId="{014E475C-4D72-4A56-8F7F-299F03F1A569}">
      <dgm:prSet/>
      <dgm:spPr/>
      <dgm:t>
        <a:bodyPr/>
        <a:lstStyle/>
        <a:p>
          <a:endParaRPr lang="en-US"/>
        </a:p>
      </dgm:t>
    </dgm:pt>
    <dgm:pt modelId="{91564012-8FD4-404E-9301-AEFE5715BE10}">
      <dgm:prSet/>
      <dgm:spPr/>
      <dgm:t>
        <a:bodyPr/>
        <a:lstStyle/>
        <a:p>
          <a:r>
            <a:rPr lang="en-GB" dirty="0"/>
            <a:t>Domestic Abuse Act 2021</a:t>
          </a:r>
        </a:p>
      </dgm:t>
    </dgm:pt>
    <dgm:pt modelId="{CA543BB1-5147-4928-B619-76117557AA41}" type="parTrans" cxnId="{8F74D8BD-4B9E-485D-A257-6BF392FA032C}">
      <dgm:prSet/>
      <dgm:spPr/>
      <dgm:t>
        <a:bodyPr/>
        <a:lstStyle/>
        <a:p>
          <a:endParaRPr lang="en-GB"/>
        </a:p>
      </dgm:t>
    </dgm:pt>
    <dgm:pt modelId="{D281C554-71F2-4710-B9EB-10443E5514CC}" type="sibTrans" cxnId="{8F74D8BD-4B9E-485D-A257-6BF392FA032C}">
      <dgm:prSet/>
      <dgm:spPr/>
      <dgm:t>
        <a:bodyPr/>
        <a:lstStyle/>
        <a:p>
          <a:endParaRPr lang="en-GB"/>
        </a:p>
      </dgm:t>
    </dgm:pt>
    <dgm:pt modelId="{9FFBAE27-2247-4429-A1EE-4CE0B13A6E8E}" type="pres">
      <dgm:prSet presAssocID="{44E243A8-72E8-48AA-B6CF-DC489731894A}" presName="Name0" presStyleCnt="0">
        <dgm:presLayoutVars>
          <dgm:chMax val="7"/>
          <dgm:chPref val="7"/>
          <dgm:dir/>
        </dgm:presLayoutVars>
      </dgm:prSet>
      <dgm:spPr/>
    </dgm:pt>
    <dgm:pt modelId="{80D131BA-41F1-420E-A201-182E5B696138}" type="pres">
      <dgm:prSet presAssocID="{44E243A8-72E8-48AA-B6CF-DC489731894A}" presName="Name1" presStyleCnt="0"/>
      <dgm:spPr/>
    </dgm:pt>
    <dgm:pt modelId="{4263037B-462F-4F17-9207-B1C9B7D7C16E}" type="pres">
      <dgm:prSet presAssocID="{44E243A8-72E8-48AA-B6CF-DC489731894A}" presName="cycle" presStyleCnt="0"/>
      <dgm:spPr/>
    </dgm:pt>
    <dgm:pt modelId="{6E0C79E3-6528-41FB-962B-5BFCBDABE822}" type="pres">
      <dgm:prSet presAssocID="{44E243A8-72E8-48AA-B6CF-DC489731894A}" presName="srcNode" presStyleLbl="node1" presStyleIdx="0" presStyleCnt="6"/>
      <dgm:spPr/>
    </dgm:pt>
    <dgm:pt modelId="{6B5F8348-370B-4186-897C-483EAA607A1B}" type="pres">
      <dgm:prSet presAssocID="{44E243A8-72E8-48AA-B6CF-DC489731894A}" presName="conn" presStyleLbl="parChTrans1D2" presStyleIdx="0" presStyleCnt="1"/>
      <dgm:spPr/>
    </dgm:pt>
    <dgm:pt modelId="{73196CC2-0075-4CED-98E9-C7963F5AC393}" type="pres">
      <dgm:prSet presAssocID="{44E243A8-72E8-48AA-B6CF-DC489731894A}" presName="extraNode" presStyleLbl="node1" presStyleIdx="0" presStyleCnt="6"/>
      <dgm:spPr/>
    </dgm:pt>
    <dgm:pt modelId="{21F4AE85-57E8-4FD5-A15D-4D310F4BBBBA}" type="pres">
      <dgm:prSet presAssocID="{44E243A8-72E8-48AA-B6CF-DC489731894A}" presName="dstNode" presStyleLbl="node1" presStyleIdx="0" presStyleCnt="6"/>
      <dgm:spPr/>
    </dgm:pt>
    <dgm:pt modelId="{CF9C0245-74D7-4E2A-A1C3-B692BAD36D56}" type="pres">
      <dgm:prSet presAssocID="{F3386BA6-477C-4545-B69A-77BF0B0E57DA}" presName="text_1" presStyleLbl="node1" presStyleIdx="0" presStyleCnt="6">
        <dgm:presLayoutVars>
          <dgm:bulletEnabled val="1"/>
        </dgm:presLayoutVars>
      </dgm:prSet>
      <dgm:spPr/>
    </dgm:pt>
    <dgm:pt modelId="{6868DD81-A9B8-4FDB-8276-7731FB8BA0D4}" type="pres">
      <dgm:prSet presAssocID="{F3386BA6-477C-4545-B69A-77BF0B0E57DA}" presName="accent_1" presStyleCnt="0"/>
      <dgm:spPr/>
    </dgm:pt>
    <dgm:pt modelId="{3663AAF2-AF22-4A41-9AF8-181761A019DE}" type="pres">
      <dgm:prSet presAssocID="{F3386BA6-477C-4545-B69A-77BF0B0E57DA}" presName="accentRepeatNode" presStyleLbl="solidFgAcc1" presStyleIdx="0" presStyleCnt="6"/>
      <dgm:spPr/>
    </dgm:pt>
    <dgm:pt modelId="{75F48774-D6EC-46AF-B48E-9A3A3F342278}" type="pres">
      <dgm:prSet presAssocID="{3F24036E-7D62-4191-AC18-D62AA6910A17}" presName="text_2" presStyleLbl="node1" presStyleIdx="1" presStyleCnt="6">
        <dgm:presLayoutVars>
          <dgm:bulletEnabled val="1"/>
        </dgm:presLayoutVars>
      </dgm:prSet>
      <dgm:spPr/>
    </dgm:pt>
    <dgm:pt modelId="{BA459885-1F37-4740-BD41-F83727E5E054}" type="pres">
      <dgm:prSet presAssocID="{3F24036E-7D62-4191-AC18-D62AA6910A17}" presName="accent_2" presStyleCnt="0"/>
      <dgm:spPr/>
    </dgm:pt>
    <dgm:pt modelId="{0D2C2E6E-5E45-4ACC-A8AF-E5E2C715D0DD}" type="pres">
      <dgm:prSet presAssocID="{3F24036E-7D62-4191-AC18-D62AA6910A17}" presName="accentRepeatNode" presStyleLbl="solidFgAcc1" presStyleIdx="1" presStyleCnt="6"/>
      <dgm:spPr/>
    </dgm:pt>
    <dgm:pt modelId="{87567BED-30D1-4E05-B1D8-DAA4E04194AF}" type="pres">
      <dgm:prSet presAssocID="{50F17421-6B5C-4326-9E35-BDE3C6A50DCD}" presName="text_3" presStyleLbl="node1" presStyleIdx="2" presStyleCnt="6">
        <dgm:presLayoutVars>
          <dgm:bulletEnabled val="1"/>
        </dgm:presLayoutVars>
      </dgm:prSet>
      <dgm:spPr/>
    </dgm:pt>
    <dgm:pt modelId="{A2EF69C1-D100-4B73-940D-93BE11F736CD}" type="pres">
      <dgm:prSet presAssocID="{50F17421-6B5C-4326-9E35-BDE3C6A50DCD}" presName="accent_3" presStyleCnt="0"/>
      <dgm:spPr/>
    </dgm:pt>
    <dgm:pt modelId="{57DF75C6-7FB1-4D04-AA82-9D366D3D3526}" type="pres">
      <dgm:prSet presAssocID="{50F17421-6B5C-4326-9E35-BDE3C6A50DCD}" presName="accentRepeatNode" presStyleLbl="solidFgAcc1" presStyleIdx="2" presStyleCnt="6"/>
      <dgm:spPr/>
    </dgm:pt>
    <dgm:pt modelId="{E54F76E6-100E-445A-829B-BDF1B17C3C3C}" type="pres">
      <dgm:prSet presAssocID="{28694F32-2C40-45E3-8643-29ED1BEF282A}" presName="text_4" presStyleLbl="node1" presStyleIdx="3" presStyleCnt="6">
        <dgm:presLayoutVars>
          <dgm:bulletEnabled val="1"/>
        </dgm:presLayoutVars>
      </dgm:prSet>
      <dgm:spPr/>
    </dgm:pt>
    <dgm:pt modelId="{32FAEE00-798E-457A-98DC-77392EA8DF0F}" type="pres">
      <dgm:prSet presAssocID="{28694F32-2C40-45E3-8643-29ED1BEF282A}" presName="accent_4" presStyleCnt="0"/>
      <dgm:spPr/>
    </dgm:pt>
    <dgm:pt modelId="{50684C9E-BA2D-4D39-94C1-C8877FF87D1D}" type="pres">
      <dgm:prSet presAssocID="{28694F32-2C40-45E3-8643-29ED1BEF282A}" presName="accentRepeatNode" presStyleLbl="solidFgAcc1" presStyleIdx="3" presStyleCnt="6"/>
      <dgm:spPr/>
    </dgm:pt>
    <dgm:pt modelId="{08438C29-4AFE-4002-8134-D1CE53ED04A5}" type="pres">
      <dgm:prSet presAssocID="{90BE1F79-A01F-41BD-B94F-645D471D4463}" presName="text_5" presStyleLbl="node1" presStyleIdx="4" presStyleCnt="6">
        <dgm:presLayoutVars>
          <dgm:bulletEnabled val="1"/>
        </dgm:presLayoutVars>
      </dgm:prSet>
      <dgm:spPr/>
    </dgm:pt>
    <dgm:pt modelId="{2E0483EE-5A90-4383-AFE2-A9DC7519CE00}" type="pres">
      <dgm:prSet presAssocID="{90BE1F79-A01F-41BD-B94F-645D471D4463}" presName="accent_5" presStyleCnt="0"/>
      <dgm:spPr/>
    </dgm:pt>
    <dgm:pt modelId="{68681B7D-C82F-41D3-8FF6-CBA8E29B2B03}" type="pres">
      <dgm:prSet presAssocID="{90BE1F79-A01F-41BD-B94F-645D471D4463}" presName="accentRepeatNode" presStyleLbl="solidFgAcc1" presStyleIdx="4" presStyleCnt="6"/>
      <dgm:spPr/>
    </dgm:pt>
    <dgm:pt modelId="{1E3ACE56-368E-490E-881B-D30EC3F1177B}" type="pres">
      <dgm:prSet presAssocID="{91564012-8FD4-404E-9301-AEFE5715BE10}" presName="text_6" presStyleLbl="node1" presStyleIdx="5" presStyleCnt="6">
        <dgm:presLayoutVars>
          <dgm:bulletEnabled val="1"/>
        </dgm:presLayoutVars>
      </dgm:prSet>
      <dgm:spPr/>
    </dgm:pt>
    <dgm:pt modelId="{F7D3766F-33E8-40AA-AAF8-AFFE0614E0CB}" type="pres">
      <dgm:prSet presAssocID="{91564012-8FD4-404E-9301-AEFE5715BE10}" presName="accent_6" presStyleCnt="0"/>
      <dgm:spPr/>
    </dgm:pt>
    <dgm:pt modelId="{8857DAB0-4720-49E9-A317-1B27150254A6}" type="pres">
      <dgm:prSet presAssocID="{91564012-8FD4-404E-9301-AEFE5715BE10}" presName="accentRepeatNode" presStyleLbl="solidFgAcc1" presStyleIdx="5" presStyleCnt="6"/>
      <dgm:spPr/>
    </dgm:pt>
  </dgm:ptLst>
  <dgm:cxnLst>
    <dgm:cxn modelId="{ACDE2B1F-9E7A-456B-AC95-A9E8D59F42A2}" srcId="{44E243A8-72E8-48AA-B6CF-DC489731894A}" destId="{50F17421-6B5C-4326-9E35-BDE3C6A50DCD}" srcOrd="2" destOrd="0" parTransId="{B6569B46-A8AE-4EBC-B4C5-B11C5DB375BC}" sibTransId="{9C139AD8-368D-4EF5-B2DE-92146DC2C83B}"/>
    <dgm:cxn modelId="{7393A13E-4294-41D3-9F62-D115240AD8E7}" srcId="{44E243A8-72E8-48AA-B6CF-DC489731894A}" destId="{28694F32-2C40-45E3-8643-29ED1BEF282A}" srcOrd="3" destOrd="0" parTransId="{D4F6AEC2-4472-4D71-AAE7-155A346056CD}" sibTransId="{3EDBC020-C205-45B8-BEC3-0AF4ED02ACD7}"/>
    <dgm:cxn modelId="{A88A6E5B-0BF5-4746-BD9C-CEAA702A590A}" type="presOf" srcId="{28694F32-2C40-45E3-8643-29ED1BEF282A}" destId="{E54F76E6-100E-445A-829B-BDF1B17C3C3C}" srcOrd="0" destOrd="0" presId="urn:microsoft.com/office/officeart/2008/layout/VerticalCurvedList"/>
    <dgm:cxn modelId="{014E475C-4D72-4A56-8F7F-299F03F1A569}" srcId="{44E243A8-72E8-48AA-B6CF-DC489731894A}" destId="{F3386BA6-477C-4545-B69A-77BF0B0E57DA}" srcOrd="0" destOrd="0" parTransId="{CE80E9E4-1FCA-4D4B-9529-775B42450C5D}" sibTransId="{861C01DA-6AE5-4D50-8287-7B2AC81AF4C4}"/>
    <dgm:cxn modelId="{07745964-C3D5-4AB9-BA8C-41656A80B517}" srcId="{44E243A8-72E8-48AA-B6CF-DC489731894A}" destId="{3F24036E-7D62-4191-AC18-D62AA6910A17}" srcOrd="1" destOrd="0" parTransId="{74F858B5-08CA-418C-A4E0-89EE5CD876E5}" sibTransId="{B4B697DC-DB76-4AEB-BC80-1DDF213D7812}"/>
    <dgm:cxn modelId="{597C0A47-8653-4924-806E-F8047C683C26}" type="presOf" srcId="{50F17421-6B5C-4326-9E35-BDE3C6A50DCD}" destId="{87567BED-30D1-4E05-B1D8-DAA4E04194AF}" srcOrd="0" destOrd="0" presId="urn:microsoft.com/office/officeart/2008/layout/VerticalCurvedList"/>
    <dgm:cxn modelId="{6C702347-5995-4750-967C-C6965FB58E3B}" type="presOf" srcId="{91564012-8FD4-404E-9301-AEFE5715BE10}" destId="{1E3ACE56-368E-490E-881B-D30EC3F1177B}" srcOrd="0" destOrd="0" presId="urn:microsoft.com/office/officeart/2008/layout/VerticalCurvedList"/>
    <dgm:cxn modelId="{6043D66E-978B-47C4-9130-FD76F20476EB}" type="presOf" srcId="{F3386BA6-477C-4545-B69A-77BF0B0E57DA}" destId="{CF9C0245-74D7-4E2A-A1C3-B692BAD36D56}" srcOrd="0" destOrd="0" presId="urn:microsoft.com/office/officeart/2008/layout/VerticalCurvedList"/>
    <dgm:cxn modelId="{7CA24284-E64B-4972-81CA-CB6B7BEC1BFE}" type="presOf" srcId="{44E243A8-72E8-48AA-B6CF-DC489731894A}" destId="{9FFBAE27-2247-4429-A1EE-4CE0B13A6E8E}" srcOrd="0" destOrd="0" presId="urn:microsoft.com/office/officeart/2008/layout/VerticalCurvedList"/>
    <dgm:cxn modelId="{6EB18A8B-2DB1-4B45-954D-85B1805ADFEE}" type="presOf" srcId="{861C01DA-6AE5-4D50-8287-7B2AC81AF4C4}" destId="{6B5F8348-370B-4186-897C-483EAA607A1B}" srcOrd="0" destOrd="0" presId="urn:microsoft.com/office/officeart/2008/layout/VerticalCurvedList"/>
    <dgm:cxn modelId="{311FA490-CF4A-42B9-8727-F34979E26C7C}" srcId="{44E243A8-72E8-48AA-B6CF-DC489731894A}" destId="{90BE1F79-A01F-41BD-B94F-645D471D4463}" srcOrd="4" destOrd="0" parTransId="{B4D881B6-551B-41D8-8BB2-D1B312865672}" sibTransId="{55F61EF4-7276-4F5D-A099-F01E8264281A}"/>
    <dgm:cxn modelId="{557730AC-F080-4398-B85E-88AF7FDA6C8E}" type="presOf" srcId="{90BE1F79-A01F-41BD-B94F-645D471D4463}" destId="{08438C29-4AFE-4002-8134-D1CE53ED04A5}" srcOrd="0" destOrd="0" presId="urn:microsoft.com/office/officeart/2008/layout/VerticalCurvedList"/>
    <dgm:cxn modelId="{8B617AB9-533D-47AB-B938-99B7EE8BCF5B}" type="presOf" srcId="{3F24036E-7D62-4191-AC18-D62AA6910A17}" destId="{75F48774-D6EC-46AF-B48E-9A3A3F342278}" srcOrd="0" destOrd="0" presId="urn:microsoft.com/office/officeart/2008/layout/VerticalCurvedList"/>
    <dgm:cxn modelId="{8F74D8BD-4B9E-485D-A257-6BF392FA032C}" srcId="{44E243A8-72E8-48AA-B6CF-DC489731894A}" destId="{91564012-8FD4-404E-9301-AEFE5715BE10}" srcOrd="5" destOrd="0" parTransId="{CA543BB1-5147-4928-B619-76117557AA41}" sibTransId="{D281C554-71F2-4710-B9EB-10443E5514CC}"/>
    <dgm:cxn modelId="{122B3E55-98F0-412C-8C6D-DFD80F804E26}" type="presParOf" srcId="{9FFBAE27-2247-4429-A1EE-4CE0B13A6E8E}" destId="{80D131BA-41F1-420E-A201-182E5B696138}" srcOrd="0" destOrd="0" presId="urn:microsoft.com/office/officeart/2008/layout/VerticalCurvedList"/>
    <dgm:cxn modelId="{C482D43C-01B4-4D5F-8381-1049F8EA7DCA}" type="presParOf" srcId="{80D131BA-41F1-420E-A201-182E5B696138}" destId="{4263037B-462F-4F17-9207-B1C9B7D7C16E}" srcOrd="0" destOrd="0" presId="urn:microsoft.com/office/officeart/2008/layout/VerticalCurvedList"/>
    <dgm:cxn modelId="{B424047F-57AC-47B1-8064-9B8AFA437C71}" type="presParOf" srcId="{4263037B-462F-4F17-9207-B1C9B7D7C16E}" destId="{6E0C79E3-6528-41FB-962B-5BFCBDABE822}" srcOrd="0" destOrd="0" presId="urn:microsoft.com/office/officeart/2008/layout/VerticalCurvedList"/>
    <dgm:cxn modelId="{6663E0AC-E71A-4C19-A037-D6D98E4D6147}" type="presParOf" srcId="{4263037B-462F-4F17-9207-B1C9B7D7C16E}" destId="{6B5F8348-370B-4186-897C-483EAA607A1B}" srcOrd="1" destOrd="0" presId="urn:microsoft.com/office/officeart/2008/layout/VerticalCurvedList"/>
    <dgm:cxn modelId="{9286EBEF-E97E-4D49-883F-DA02F505C376}" type="presParOf" srcId="{4263037B-462F-4F17-9207-B1C9B7D7C16E}" destId="{73196CC2-0075-4CED-98E9-C7963F5AC393}" srcOrd="2" destOrd="0" presId="urn:microsoft.com/office/officeart/2008/layout/VerticalCurvedList"/>
    <dgm:cxn modelId="{0E2FCF2C-E4F0-4211-B336-ADD5BC5DC431}" type="presParOf" srcId="{4263037B-462F-4F17-9207-B1C9B7D7C16E}" destId="{21F4AE85-57E8-4FD5-A15D-4D310F4BBBBA}" srcOrd="3" destOrd="0" presId="urn:microsoft.com/office/officeart/2008/layout/VerticalCurvedList"/>
    <dgm:cxn modelId="{11A7739A-2FAF-4BDB-86AA-EC05E06114CC}" type="presParOf" srcId="{80D131BA-41F1-420E-A201-182E5B696138}" destId="{CF9C0245-74D7-4E2A-A1C3-B692BAD36D56}" srcOrd="1" destOrd="0" presId="urn:microsoft.com/office/officeart/2008/layout/VerticalCurvedList"/>
    <dgm:cxn modelId="{5E310948-8F56-48C0-89C3-5791AC3CB5FA}" type="presParOf" srcId="{80D131BA-41F1-420E-A201-182E5B696138}" destId="{6868DD81-A9B8-4FDB-8276-7731FB8BA0D4}" srcOrd="2" destOrd="0" presId="urn:microsoft.com/office/officeart/2008/layout/VerticalCurvedList"/>
    <dgm:cxn modelId="{AF4296D2-0EF9-4D69-AF5C-DA4B5EEE56A7}" type="presParOf" srcId="{6868DD81-A9B8-4FDB-8276-7731FB8BA0D4}" destId="{3663AAF2-AF22-4A41-9AF8-181761A019DE}" srcOrd="0" destOrd="0" presId="urn:microsoft.com/office/officeart/2008/layout/VerticalCurvedList"/>
    <dgm:cxn modelId="{C97F8D3E-D811-4C17-9607-D03BAD4B280D}" type="presParOf" srcId="{80D131BA-41F1-420E-A201-182E5B696138}" destId="{75F48774-D6EC-46AF-B48E-9A3A3F342278}" srcOrd="3" destOrd="0" presId="urn:microsoft.com/office/officeart/2008/layout/VerticalCurvedList"/>
    <dgm:cxn modelId="{277B6D6A-DA6C-412E-B512-E687A006E3F4}" type="presParOf" srcId="{80D131BA-41F1-420E-A201-182E5B696138}" destId="{BA459885-1F37-4740-BD41-F83727E5E054}" srcOrd="4" destOrd="0" presId="urn:microsoft.com/office/officeart/2008/layout/VerticalCurvedList"/>
    <dgm:cxn modelId="{512209C6-CABA-438B-BEBB-8BB76F4EBA41}" type="presParOf" srcId="{BA459885-1F37-4740-BD41-F83727E5E054}" destId="{0D2C2E6E-5E45-4ACC-A8AF-E5E2C715D0DD}" srcOrd="0" destOrd="0" presId="urn:microsoft.com/office/officeart/2008/layout/VerticalCurvedList"/>
    <dgm:cxn modelId="{300C4E78-43E5-43AF-BBC4-74662AD64FC7}" type="presParOf" srcId="{80D131BA-41F1-420E-A201-182E5B696138}" destId="{87567BED-30D1-4E05-B1D8-DAA4E04194AF}" srcOrd="5" destOrd="0" presId="urn:microsoft.com/office/officeart/2008/layout/VerticalCurvedList"/>
    <dgm:cxn modelId="{4CBD4938-FFF4-405A-8325-40327AFA1D9E}" type="presParOf" srcId="{80D131BA-41F1-420E-A201-182E5B696138}" destId="{A2EF69C1-D100-4B73-940D-93BE11F736CD}" srcOrd="6" destOrd="0" presId="urn:microsoft.com/office/officeart/2008/layout/VerticalCurvedList"/>
    <dgm:cxn modelId="{F7A3B5EB-E61B-4E23-A598-4019DA890795}" type="presParOf" srcId="{A2EF69C1-D100-4B73-940D-93BE11F736CD}" destId="{57DF75C6-7FB1-4D04-AA82-9D366D3D3526}" srcOrd="0" destOrd="0" presId="urn:microsoft.com/office/officeart/2008/layout/VerticalCurvedList"/>
    <dgm:cxn modelId="{B0D76DD4-46E6-4838-ADDC-AFDEB794F2B7}" type="presParOf" srcId="{80D131BA-41F1-420E-A201-182E5B696138}" destId="{E54F76E6-100E-445A-829B-BDF1B17C3C3C}" srcOrd="7" destOrd="0" presId="urn:microsoft.com/office/officeart/2008/layout/VerticalCurvedList"/>
    <dgm:cxn modelId="{B81A31B7-BB1F-4E90-8FF7-7F1E5824D858}" type="presParOf" srcId="{80D131BA-41F1-420E-A201-182E5B696138}" destId="{32FAEE00-798E-457A-98DC-77392EA8DF0F}" srcOrd="8" destOrd="0" presId="urn:microsoft.com/office/officeart/2008/layout/VerticalCurvedList"/>
    <dgm:cxn modelId="{5298C802-8428-4C86-B0D1-6F137C71ABF4}" type="presParOf" srcId="{32FAEE00-798E-457A-98DC-77392EA8DF0F}" destId="{50684C9E-BA2D-4D39-94C1-C8877FF87D1D}" srcOrd="0" destOrd="0" presId="urn:microsoft.com/office/officeart/2008/layout/VerticalCurvedList"/>
    <dgm:cxn modelId="{FE012BCE-5846-421A-81FA-7A603AD7FA90}" type="presParOf" srcId="{80D131BA-41F1-420E-A201-182E5B696138}" destId="{08438C29-4AFE-4002-8134-D1CE53ED04A5}" srcOrd="9" destOrd="0" presId="urn:microsoft.com/office/officeart/2008/layout/VerticalCurvedList"/>
    <dgm:cxn modelId="{7CA0F1D4-FA37-4B30-A59A-6946FBA86A22}" type="presParOf" srcId="{80D131BA-41F1-420E-A201-182E5B696138}" destId="{2E0483EE-5A90-4383-AFE2-A9DC7519CE00}" srcOrd="10" destOrd="0" presId="urn:microsoft.com/office/officeart/2008/layout/VerticalCurvedList"/>
    <dgm:cxn modelId="{4FC6222D-BD85-4CDC-AD0E-CAB4E8D6A249}" type="presParOf" srcId="{2E0483EE-5A90-4383-AFE2-A9DC7519CE00}" destId="{68681B7D-C82F-41D3-8FF6-CBA8E29B2B03}" srcOrd="0" destOrd="0" presId="urn:microsoft.com/office/officeart/2008/layout/VerticalCurvedList"/>
    <dgm:cxn modelId="{B2E955A4-4866-43F9-9AC4-9B5EA7373714}" type="presParOf" srcId="{80D131BA-41F1-420E-A201-182E5B696138}" destId="{1E3ACE56-368E-490E-881B-D30EC3F1177B}" srcOrd="11" destOrd="0" presId="urn:microsoft.com/office/officeart/2008/layout/VerticalCurvedList"/>
    <dgm:cxn modelId="{AD20BF1E-9ABD-4DE6-A232-45FE30CE3436}" type="presParOf" srcId="{80D131BA-41F1-420E-A201-182E5B696138}" destId="{F7D3766F-33E8-40AA-AAF8-AFFE0614E0CB}" srcOrd="12" destOrd="0" presId="urn:microsoft.com/office/officeart/2008/layout/VerticalCurvedList"/>
    <dgm:cxn modelId="{F42C8BF8-E7BC-4CCE-B0B3-6121096383F4}" type="presParOf" srcId="{F7D3766F-33E8-40AA-AAF8-AFFE0614E0CB}" destId="{8857DAB0-4720-49E9-A317-1B27150254A6}"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B0A482-E055-4F93-BFB7-3A562E5BEA19}">
      <dsp:nvSpPr>
        <dsp:cNvPr id="0" name=""/>
        <dsp:cNvSpPr/>
      </dsp:nvSpPr>
      <dsp:spPr>
        <a:xfrm>
          <a:off x="0" y="1863"/>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FA7B99-7EC2-402F-9AB0-37B9BE33D40E}">
      <dsp:nvSpPr>
        <dsp:cNvPr id="0" name=""/>
        <dsp:cNvSpPr/>
      </dsp:nvSpPr>
      <dsp:spPr>
        <a:xfrm>
          <a:off x="240152" y="180489"/>
          <a:ext cx="436641" cy="4366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313AD5-449E-44CF-84E7-022258271264}">
      <dsp:nvSpPr>
        <dsp:cNvPr id="0" name=""/>
        <dsp:cNvSpPr/>
      </dsp:nvSpPr>
      <dsp:spPr>
        <a:xfrm>
          <a:off x="916946" y="1863"/>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Introduction</a:t>
          </a:r>
          <a:endParaRPr lang="en-US" sz="1900" kern="1200"/>
        </a:p>
      </dsp:txBody>
      <dsp:txXfrm>
        <a:off x="916946" y="1863"/>
        <a:ext cx="5456867" cy="793892"/>
      </dsp:txXfrm>
    </dsp:sp>
    <dsp:sp modelId="{32E220F8-78B4-4827-873E-EC57F01DBA3A}">
      <dsp:nvSpPr>
        <dsp:cNvPr id="0" name=""/>
        <dsp:cNvSpPr/>
      </dsp:nvSpPr>
      <dsp:spPr>
        <a:xfrm>
          <a:off x="0" y="994229"/>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F31306-AA25-4BFF-8224-E2AD95248B3B}">
      <dsp:nvSpPr>
        <dsp:cNvPr id="0" name=""/>
        <dsp:cNvSpPr/>
      </dsp:nvSpPr>
      <dsp:spPr>
        <a:xfrm>
          <a:off x="240152" y="1172855"/>
          <a:ext cx="436641" cy="4366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8F7135-47DF-4F5C-A03D-B4796F496198}">
      <dsp:nvSpPr>
        <dsp:cNvPr id="0" name=""/>
        <dsp:cNvSpPr/>
      </dsp:nvSpPr>
      <dsp:spPr>
        <a:xfrm>
          <a:off x="916946" y="994229"/>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Risk factors</a:t>
          </a:r>
          <a:endParaRPr lang="en-US" sz="1900" kern="1200"/>
        </a:p>
      </dsp:txBody>
      <dsp:txXfrm>
        <a:off x="916946" y="994229"/>
        <a:ext cx="5456867" cy="793892"/>
      </dsp:txXfrm>
    </dsp:sp>
    <dsp:sp modelId="{CA895A62-81F9-4E54-8A02-D2867F74B40A}">
      <dsp:nvSpPr>
        <dsp:cNvPr id="0" name=""/>
        <dsp:cNvSpPr/>
      </dsp:nvSpPr>
      <dsp:spPr>
        <a:xfrm>
          <a:off x="0" y="1986595"/>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9B12A7-C554-4504-A3D0-5895BEDD1577}">
      <dsp:nvSpPr>
        <dsp:cNvPr id="0" name=""/>
        <dsp:cNvSpPr/>
      </dsp:nvSpPr>
      <dsp:spPr>
        <a:xfrm>
          <a:off x="240152" y="2165221"/>
          <a:ext cx="436641" cy="4366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DF983B-9B63-4C6E-9A70-20A9E2A00B2A}">
      <dsp:nvSpPr>
        <dsp:cNvPr id="0" name=""/>
        <dsp:cNvSpPr/>
      </dsp:nvSpPr>
      <dsp:spPr>
        <a:xfrm>
          <a:off x="916946" y="1986595"/>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Implications of a situation in a case study</a:t>
          </a:r>
          <a:endParaRPr lang="en-US" sz="1900" kern="1200"/>
        </a:p>
      </dsp:txBody>
      <dsp:txXfrm>
        <a:off x="916946" y="1986595"/>
        <a:ext cx="5456867" cy="793892"/>
      </dsp:txXfrm>
    </dsp:sp>
    <dsp:sp modelId="{A75D814A-16AF-44A5-9A07-1FEEE2BF5DD9}">
      <dsp:nvSpPr>
        <dsp:cNvPr id="0" name=""/>
        <dsp:cNvSpPr/>
      </dsp:nvSpPr>
      <dsp:spPr>
        <a:xfrm>
          <a:off x="0" y="2978961"/>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5FFC75-3A95-4E66-A758-BBE500578804}">
      <dsp:nvSpPr>
        <dsp:cNvPr id="0" name=""/>
        <dsp:cNvSpPr/>
      </dsp:nvSpPr>
      <dsp:spPr>
        <a:xfrm>
          <a:off x="240152" y="3157587"/>
          <a:ext cx="436641" cy="43664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DD167D-B24F-4BB1-A722-F6362150E417}">
      <dsp:nvSpPr>
        <dsp:cNvPr id="0" name=""/>
        <dsp:cNvSpPr/>
      </dsp:nvSpPr>
      <dsp:spPr>
        <a:xfrm>
          <a:off x="916946" y="2978961"/>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How family has been impacted</a:t>
          </a:r>
          <a:endParaRPr lang="en-US" sz="1900" kern="1200"/>
        </a:p>
      </dsp:txBody>
      <dsp:txXfrm>
        <a:off x="916946" y="2978961"/>
        <a:ext cx="5456867" cy="793892"/>
      </dsp:txXfrm>
    </dsp:sp>
    <dsp:sp modelId="{86E2856B-A0D9-4542-9A7D-9DE6A7C9244E}">
      <dsp:nvSpPr>
        <dsp:cNvPr id="0" name=""/>
        <dsp:cNvSpPr/>
      </dsp:nvSpPr>
      <dsp:spPr>
        <a:xfrm>
          <a:off x="0" y="3971327"/>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9F4592-4FB6-4198-9B78-61ED51063BE6}">
      <dsp:nvSpPr>
        <dsp:cNvPr id="0" name=""/>
        <dsp:cNvSpPr/>
      </dsp:nvSpPr>
      <dsp:spPr>
        <a:xfrm>
          <a:off x="240152" y="4149953"/>
          <a:ext cx="436641" cy="43664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D06A1A-B5FD-40A2-AC65-0456BA2CC8C2}">
      <dsp:nvSpPr>
        <dsp:cNvPr id="0" name=""/>
        <dsp:cNvSpPr/>
      </dsp:nvSpPr>
      <dsp:spPr>
        <a:xfrm>
          <a:off x="916946" y="3971327"/>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How childhood trauma affects adulthood</a:t>
          </a:r>
          <a:endParaRPr lang="en-US" sz="1900" kern="1200"/>
        </a:p>
      </dsp:txBody>
      <dsp:txXfrm>
        <a:off x="916946" y="3971327"/>
        <a:ext cx="5456867" cy="793892"/>
      </dsp:txXfrm>
    </dsp:sp>
    <dsp:sp modelId="{60D2FEAA-6B3F-4936-BEF1-F38FE486C867}">
      <dsp:nvSpPr>
        <dsp:cNvPr id="0" name=""/>
        <dsp:cNvSpPr/>
      </dsp:nvSpPr>
      <dsp:spPr>
        <a:xfrm>
          <a:off x="0" y="4963693"/>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1B5A33-B46B-4F00-8660-006F579ED13A}">
      <dsp:nvSpPr>
        <dsp:cNvPr id="0" name=""/>
        <dsp:cNvSpPr/>
      </dsp:nvSpPr>
      <dsp:spPr>
        <a:xfrm>
          <a:off x="240152" y="5142319"/>
          <a:ext cx="436641" cy="43664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1B9AEF-7D9C-459E-91E2-09EF66824094}">
      <dsp:nvSpPr>
        <dsp:cNvPr id="0" name=""/>
        <dsp:cNvSpPr/>
      </dsp:nvSpPr>
      <dsp:spPr>
        <a:xfrm>
          <a:off x="916946" y="4963693"/>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Conclusion</a:t>
          </a:r>
          <a:endParaRPr lang="en-US" sz="1900" kern="1200"/>
        </a:p>
      </dsp:txBody>
      <dsp:txXfrm>
        <a:off x="916946" y="4963693"/>
        <a:ext cx="5456867" cy="7938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4448BB-20D4-4207-9135-07E96A53E176}">
      <dsp:nvSpPr>
        <dsp:cNvPr id="0" name=""/>
        <dsp:cNvSpPr/>
      </dsp:nvSpPr>
      <dsp:spPr>
        <a:xfrm>
          <a:off x="2030" y="802402"/>
          <a:ext cx="2333939" cy="11669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a:t>Unstable relationship between parents. </a:t>
          </a:r>
          <a:endParaRPr lang="en-US" sz="1600" kern="1200"/>
        </a:p>
      </dsp:txBody>
      <dsp:txXfrm>
        <a:off x="36209" y="836581"/>
        <a:ext cx="2265581" cy="1098611"/>
      </dsp:txXfrm>
    </dsp:sp>
    <dsp:sp modelId="{DFDB8F3F-62EC-460C-B6EE-E257B35948AC}">
      <dsp:nvSpPr>
        <dsp:cNvPr id="0" name=""/>
        <dsp:cNvSpPr/>
      </dsp:nvSpPr>
      <dsp:spPr>
        <a:xfrm>
          <a:off x="2919455" y="802402"/>
          <a:ext cx="2333939" cy="11669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a:t>Unsupported family. </a:t>
          </a:r>
          <a:endParaRPr lang="en-US" sz="1600" kern="1200"/>
        </a:p>
      </dsp:txBody>
      <dsp:txXfrm>
        <a:off x="2953634" y="836581"/>
        <a:ext cx="2265581" cy="1098611"/>
      </dsp:txXfrm>
    </dsp:sp>
    <dsp:sp modelId="{903F6332-9F3B-45C1-9A15-203243B560EC}">
      <dsp:nvSpPr>
        <dsp:cNvPr id="0" name=""/>
        <dsp:cNvSpPr/>
      </dsp:nvSpPr>
      <dsp:spPr>
        <a:xfrm>
          <a:off x="5836880" y="802402"/>
          <a:ext cx="2333939" cy="11669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a:t>Parents lack parenting abilities and have unrealistic expectations of children. </a:t>
          </a:r>
          <a:endParaRPr lang="en-US" sz="1600" kern="1200"/>
        </a:p>
      </dsp:txBody>
      <dsp:txXfrm>
        <a:off x="5871059" y="836581"/>
        <a:ext cx="2265581" cy="1098611"/>
      </dsp:txXfrm>
    </dsp:sp>
    <dsp:sp modelId="{69CBB99C-B24E-4073-B797-4BEA4EAB6738}">
      <dsp:nvSpPr>
        <dsp:cNvPr id="0" name=""/>
        <dsp:cNvSpPr/>
      </dsp:nvSpPr>
      <dsp:spPr>
        <a:xfrm>
          <a:off x="8754305" y="802402"/>
          <a:ext cx="2333939" cy="11669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a:t>Parent has a history of abuse as a child.</a:t>
          </a:r>
          <a:endParaRPr lang="en-US" sz="1600" kern="1200"/>
        </a:p>
      </dsp:txBody>
      <dsp:txXfrm>
        <a:off x="8788484" y="836581"/>
        <a:ext cx="2265581" cy="10986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0036F3-6BAB-46F4-BA8C-89D21F181814}">
      <dsp:nvSpPr>
        <dsp:cNvPr id="0" name=""/>
        <dsp:cNvSpPr/>
      </dsp:nvSpPr>
      <dsp:spPr>
        <a:xfrm>
          <a:off x="0" y="0"/>
          <a:ext cx="8539512" cy="62436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3</a:t>
          </a:r>
          <a:r>
            <a:rPr lang="en-GB" sz="1900" kern="1200" baseline="30000"/>
            <a:t>rd</a:t>
          </a:r>
          <a:r>
            <a:rPr lang="en-GB" sz="1900" kern="1200"/>
            <a:t> party social services filed a report on a family.</a:t>
          </a:r>
          <a:endParaRPr lang="en-US" sz="1900" kern="1200"/>
        </a:p>
      </dsp:txBody>
      <dsp:txXfrm>
        <a:off x="18287" y="18287"/>
        <a:ext cx="7792724" cy="587790"/>
      </dsp:txXfrm>
    </dsp:sp>
    <dsp:sp modelId="{CC73C941-8347-40EB-8423-C5CBEBEB5B41}">
      <dsp:nvSpPr>
        <dsp:cNvPr id="0" name=""/>
        <dsp:cNvSpPr/>
      </dsp:nvSpPr>
      <dsp:spPr>
        <a:xfrm>
          <a:off x="637690" y="711081"/>
          <a:ext cx="8539512" cy="62436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Single mom of four.</a:t>
          </a:r>
          <a:endParaRPr lang="en-US" sz="1900" kern="1200"/>
        </a:p>
      </dsp:txBody>
      <dsp:txXfrm>
        <a:off x="655977" y="729368"/>
        <a:ext cx="7459410" cy="587790"/>
      </dsp:txXfrm>
    </dsp:sp>
    <dsp:sp modelId="{33BB5153-AC98-4EAB-9E82-0204E8A1274F}">
      <dsp:nvSpPr>
        <dsp:cNvPr id="0" name=""/>
        <dsp:cNvSpPr/>
      </dsp:nvSpPr>
      <dsp:spPr>
        <a:xfrm>
          <a:off x="1275381" y="1422162"/>
          <a:ext cx="8539512" cy="62436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On a bad terms and rough relationship with her second partner.</a:t>
          </a:r>
          <a:endParaRPr lang="en-US" sz="1900" kern="1200"/>
        </a:p>
      </dsp:txBody>
      <dsp:txXfrm>
        <a:off x="1293668" y="1440449"/>
        <a:ext cx="7459410" cy="587790"/>
      </dsp:txXfrm>
    </dsp:sp>
    <dsp:sp modelId="{6303A7F4-0826-4DD1-A3A9-832C1BEE4788}">
      <dsp:nvSpPr>
        <dsp:cNvPr id="0" name=""/>
        <dsp:cNvSpPr/>
      </dsp:nvSpPr>
      <dsp:spPr>
        <a:xfrm>
          <a:off x="1913072" y="2133244"/>
          <a:ext cx="8539512" cy="62436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Financially in crisis. </a:t>
          </a:r>
          <a:endParaRPr lang="en-US" sz="1900" kern="1200"/>
        </a:p>
      </dsp:txBody>
      <dsp:txXfrm>
        <a:off x="1931359" y="2151531"/>
        <a:ext cx="7459410" cy="587790"/>
      </dsp:txXfrm>
    </dsp:sp>
    <dsp:sp modelId="{9A973C2F-A933-4506-B0AB-BD1DBFF170CB}">
      <dsp:nvSpPr>
        <dsp:cNvPr id="0" name=""/>
        <dsp:cNvSpPr/>
      </dsp:nvSpPr>
      <dsp:spPr>
        <a:xfrm>
          <a:off x="2550763" y="2844325"/>
          <a:ext cx="8539512" cy="624364"/>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Family moved to a new house that required decorating. </a:t>
          </a:r>
          <a:endParaRPr lang="en-US" sz="1900" kern="1200"/>
        </a:p>
      </dsp:txBody>
      <dsp:txXfrm>
        <a:off x="2569050" y="2862612"/>
        <a:ext cx="7459410" cy="587790"/>
      </dsp:txXfrm>
    </dsp:sp>
    <dsp:sp modelId="{A0195DE1-2318-4120-B087-7866289B08AE}">
      <dsp:nvSpPr>
        <dsp:cNvPr id="0" name=""/>
        <dsp:cNvSpPr/>
      </dsp:nvSpPr>
      <dsp:spPr>
        <a:xfrm>
          <a:off x="8133675" y="456132"/>
          <a:ext cx="405836" cy="40583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224988" y="456132"/>
        <a:ext cx="223210" cy="305392"/>
      </dsp:txXfrm>
    </dsp:sp>
    <dsp:sp modelId="{454C0371-10E7-4B8A-A252-33D5431DD2FA}">
      <dsp:nvSpPr>
        <dsp:cNvPr id="0" name=""/>
        <dsp:cNvSpPr/>
      </dsp:nvSpPr>
      <dsp:spPr>
        <a:xfrm>
          <a:off x="8771366" y="1167214"/>
          <a:ext cx="405836" cy="40583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862679" y="1167214"/>
        <a:ext cx="223210" cy="305392"/>
      </dsp:txXfrm>
    </dsp:sp>
    <dsp:sp modelId="{00FCA19A-CC72-4425-9998-164F56214650}">
      <dsp:nvSpPr>
        <dsp:cNvPr id="0" name=""/>
        <dsp:cNvSpPr/>
      </dsp:nvSpPr>
      <dsp:spPr>
        <a:xfrm>
          <a:off x="9409057" y="1867889"/>
          <a:ext cx="405836" cy="40583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500370" y="1867889"/>
        <a:ext cx="223210" cy="305392"/>
      </dsp:txXfrm>
    </dsp:sp>
    <dsp:sp modelId="{35CC9AB6-67F7-4E0E-83F6-628826B8A9C3}">
      <dsp:nvSpPr>
        <dsp:cNvPr id="0" name=""/>
        <dsp:cNvSpPr/>
      </dsp:nvSpPr>
      <dsp:spPr>
        <a:xfrm>
          <a:off x="10046748" y="2585908"/>
          <a:ext cx="405836" cy="40583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10138061" y="2585908"/>
        <a:ext cx="223210" cy="3053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ED0F21-ACD7-4F0B-9F57-2221859A7C87}">
      <dsp:nvSpPr>
        <dsp:cNvPr id="0" name=""/>
        <dsp:cNvSpPr/>
      </dsp:nvSpPr>
      <dsp:spPr>
        <a:xfrm>
          <a:off x="2268803" y="86306"/>
          <a:ext cx="1836206" cy="119353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Family lost their house.</a:t>
          </a:r>
          <a:endParaRPr lang="en-US" sz="1700" kern="1200"/>
        </a:p>
      </dsp:txBody>
      <dsp:txXfrm>
        <a:off x="2327067" y="144570"/>
        <a:ext cx="1719678" cy="1077006"/>
      </dsp:txXfrm>
    </dsp:sp>
    <dsp:sp modelId="{77A82FA4-4385-45BC-9FF0-AC839CDE8911}">
      <dsp:nvSpPr>
        <dsp:cNvPr id="0" name=""/>
        <dsp:cNvSpPr/>
      </dsp:nvSpPr>
      <dsp:spPr>
        <a:xfrm>
          <a:off x="802044" y="683073"/>
          <a:ext cx="4769724" cy="4769724"/>
        </a:xfrm>
        <a:custGeom>
          <a:avLst/>
          <a:gdLst/>
          <a:ahLst/>
          <a:cxnLst/>
          <a:rect l="0" t="0" r="0" b="0"/>
          <a:pathLst>
            <a:path>
              <a:moveTo>
                <a:pt x="3549030" y="303449"/>
              </a:moveTo>
              <a:arcTo wR="2384862" hR="2384862" stAng="17953140" swAng="1212008"/>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D9375F5-0E30-44D9-9520-316D8DA0A8E8}">
      <dsp:nvSpPr>
        <dsp:cNvPr id="0" name=""/>
        <dsp:cNvSpPr/>
      </dsp:nvSpPr>
      <dsp:spPr>
        <a:xfrm>
          <a:off x="4536942" y="1734206"/>
          <a:ext cx="1836206" cy="119353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Kids been affected the most specially.</a:t>
          </a:r>
          <a:endParaRPr lang="en-US" sz="1700" kern="1200"/>
        </a:p>
      </dsp:txBody>
      <dsp:txXfrm>
        <a:off x="4595206" y="1792470"/>
        <a:ext cx="1719678" cy="1077006"/>
      </dsp:txXfrm>
    </dsp:sp>
    <dsp:sp modelId="{6BFFEC39-9EFF-46BB-811D-FE370B0ED887}">
      <dsp:nvSpPr>
        <dsp:cNvPr id="0" name=""/>
        <dsp:cNvSpPr/>
      </dsp:nvSpPr>
      <dsp:spPr>
        <a:xfrm>
          <a:off x="802044" y="683073"/>
          <a:ext cx="4769724" cy="4769724"/>
        </a:xfrm>
        <a:custGeom>
          <a:avLst/>
          <a:gdLst/>
          <a:ahLst/>
          <a:cxnLst/>
          <a:rect l="0" t="0" r="0" b="0"/>
          <a:pathLst>
            <a:path>
              <a:moveTo>
                <a:pt x="4764011" y="2549843"/>
              </a:moveTo>
              <a:arcTo wR="2384862" hR="2384862" stAng="21838008" swAng="1360089"/>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749C83D-051E-4ECC-9260-39203DB0197D}">
      <dsp:nvSpPr>
        <dsp:cNvPr id="0" name=""/>
        <dsp:cNvSpPr/>
      </dsp:nvSpPr>
      <dsp:spPr>
        <a:xfrm>
          <a:off x="3670590" y="4400563"/>
          <a:ext cx="1836206" cy="119353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Childhood trauma on the youngest disabled kid. </a:t>
          </a:r>
          <a:endParaRPr lang="en-US" sz="1700" kern="1200"/>
        </a:p>
      </dsp:txBody>
      <dsp:txXfrm>
        <a:off x="3728854" y="4458827"/>
        <a:ext cx="1719678" cy="1077006"/>
      </dsp:txXfrm>
    </dsp:sp>
    <dsp:sp modelId="{3FAAF64D-9F2A-4864-93B0-5AA08D9BAE9E}">
      <dsp:nvSpPr>
        <dsp:cNvPr id="0" name=""/>
        <dsp:cNvSpPr/>
      </dsp:nvSpPr>
      <dsp:spPr>
        <a:xfrm>
          <a:off x="802044" y="683073"/>
          <a:ext cx="4769724" cy="4769724"/>
        </a:xfrm>
        <a:custGeom>
          <a:avLst/>
          <a:gdLst/>
          <a:ahLst/>
          <a:cxnLst/>
          <a:rect l="0" t="0" r="0" b="0"/>
          <a:pathLst>
            <a:path>
              <a:moveTo>
                <a:pt x="2677710" y="4751676"/>
              </a:moveTo>
              <a:arcTo wR="2384862" hR="2384862" stAng="4976795" swAng="846410"/>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7E5DCF7-D148-4CA8-BEDF-B204921D5A13}">
      <dsp:nvSpPr>
        <dsp:cNvPr id="0" name=""/>
        <dsp:cNvSpPr/>
      </dsp:nvSpPr>
      <dsp:spPr>
        <a:xfrm>
          <a:off x="867016" y="4400563"/>
          <a:ext cx="1836206" cy="119353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Going through a stress and a depression.</a:t>
          </a:r>
        </a:p>
      </dsp:txBody>
      <dsp:txXfrm>
        <a:off x="925280" y="4458827"/>
        <a:ext cx="1719678" cy="1077006"/>
      </dsp:txXfrm>
    </dsp:sp>
    <dsp:sp modelId="{A0EB41B8-91CE-4493-8E46-8C6C013D6F94}">
      <dsp:nvSpPr>
        <dsp:cNvPr id="0" name=""/>
        <dsp:cNvSpPr/>
      </dsp:nvSpPr>
      <dsp:spPr>
        <a:xfrm>
          <a:off x="802044" y="683073"/>
          <a:ext cx="4769724" cy="4769724"/>
        </a:xfrm>
        <a:custGeom>
          <a:avLst/>
          <a:gdLst/>
          <a:ahLst/>
          <a:cxnLst/>
          <a:rect l="0" t="0" r="0" b="0"/>
          <a:pathLst>
            <a:path>
              <a:moveTo>
                <a:pt x="253079" y="3454006"/>
              </a:moveTo>
              <a:arcTo wR="2384862" hR="2384862" stAng="9201903" swAng="1360089"/>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191D9FA-E980-47FE-A39E-B34B770C8006}">
      <dsp:nvSpPr>
        <dsp:cNvPr id="0" name=""/>
        <dsp:cNvSpPr/>
      </dsp:nvSpPr>
      <dsp:spPr>
        <a:xfrm>
          <a:off x="664" y="1734206"/>
          <a:ext cx="1836206" cy="119353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Kids</a:t>
          </a:r>
          <a:r>
            <a:rPr lang="en-US" sz="1700" kern="1200" baseline="0" dirty="0"/>
            <a:t> not be able to focus on their studies</a:t>
          </a:r>
          <a:endParaRPr lang="en-US" sz="1700" kern="1200" dirty="0"/>
        </a:p>
      </dsp:txBody>
      <dsp:txXfrm>
        <a:off x="58928" y="1792470"/>
        <a:ext cx="1719678" cy="1077006"/>
      </dsp:txXfrm>
    </dsp:sp>
    <dsp:sp modelId="{4C431DA0-5AFE-4E0B-B9B3-ACC9D03426FE}">
      <dsp:nvSpPr>
        <dsp:cNvPr id="0" name=""/>
        <dsp:cNvSpPr/>
      </dsp:nvSpPr>
      <dsp:spPr>
        <a:xfrm>
          <a:off x="802044" y="683073"/>
          <a:ext cx="4769724" cy="4769724"/>
        </a:xfrm>
        <a:custGeom>
          <a:avLst/>
          <a:gdLst/>
          <a:ahLst/>
          <a:cxnLst/>
          <a:rect l="0" t="0" r="0" b="0"/>
          <a:pathLst>
            <a:path>
              <a:moveTo>
                <a:pt x="573586" y="833460"/>
              </a:moveTo>
              <a:arcTo wR="2384862" hR="2384862" stAng="13234852" swAng="1212008"/>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A6B4B2-ED48-4892-92DA-93BD7FBF5061}">
      <dsp:nvSpPr>
        <dsp:cNvPr id="0" name=""/>
        <dsp:cNvSpPr/>
      </dsp:nvSpPr>
      <dsp:spPr>
        <a:xfrm>
          <a:off x="0" y="151227"/>
          <a:ext cx="6373813" cy="10568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Serious unfavourable childhood events are frequently used to define childhood trauma. There are several situations that might cause psychological stress in children. </a:t>
          </a:r>
          <a:endParaRPr lang="en-US" sz="1500" kern="1200"/>
        </a:p>
      </dsp:txBody>
      <dsp:txXfrm>
        <a:off x="51591" y="202818"/>
        <a:ext cx="6270631" cy="953657"/>
      </dsp:txXfrm>
    </dsp:sp>
    <dsp:sp modelId="{8CC58862-1588-492C-8AAD-9FB550A5FBCB}">
      <dsp:nvSpPr>
        <dsp:cNvPr id="0" name=""/>
        <dsp:cNvSpPr/>
      </dsp:nvSpPr>
      <dsp:spPr>
        <a:xfrm>
          <a:off x="0" y="1251266"/>
          <a:ext cx="6373813" cy="1056839"/>
        </a:xfrm>
        <a:prstGeom prst="roundRect">
          <a:avLst/>
        </a:prstGeom>
        <a:solidFill>
          <a:schemeClr val="accent2">
            <a:hueOff val="373697"/>
            <a:satOff val="-105"/>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Previous studies have found that personal control and the presence of stable and close relationships were major factors in children’s resilience to abuse (Bolger &amp; Patterson, 2003; Cicchetti &amp; Rogosch, 1997; Pitzer &amp; Fingerman</a:t>
          </a:r>
          <a:endParaRPr lang="en-US" sz="1500" kern="1200"/>
        </a:p>
      </dsp:txBody>
      <dsp:txXfrm>
        <a:off x="51591" y="1302857"/>
        <a:ext cx="6270631" cy="953657"/>
      </dsp:txXfrm>
    </dsp:sp>
    <dsp:sp modelId="{B1009288-D137-4B7F-B9B0-19296ADAAFA2}">
      <dsp:nvSpPr>
        <dsp:cNvPr id="0" name=""/>
        <dsp:cNvSpPr/>
      </dsp:nvSpPr>
      <dsp:spPr>
        <a:xfrm>
          <a:off x="0" y="2351305"/>
          <a:ext cx="6373813" cy="1056839"/>
        </a:xfrm>
        <a:prstGeom prst="roundRect">
          <a:avLst/>
        </a:prstGeom>
        <a:solidFill>
          <a:schemeClr val="accent2">
            <a:hueOff val="747394"/>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Children’s grows up with the depression and anxiety.</a:t>
          </a:r>
          <a:endParaRPr lang="en-US" sz="1500" kern="1200"/>
        </a:p>
      </dsp:txBody>
      <dsp:txXfrm>
        <a:off x="51591" y="2402896"/>
        <a:ext cx="6270631" cy="953657"/>
      </dsp:txXfrm>
    </dsp:sp>
    <dsp:sp modelId="{30012232-D1AB-4656-A291-A81EB0DF813A}">
      <dsp:nvSpPr>
        <dsp:cNvPr id="0" name=""/>
        <dsp:cNvSpPr/>
      </dsp:nvSpPr>
      <dsp:spPr>
        <a:xfrm>
          <a:off x="0" y="3451344"/>
          <a:ext cx="6373813" cy="1056839"/>
        </a:xfrm>
        <a:prstGeom prst="roundRect">
          <a:avLst/>
        </a:prstGeom>
        <a:solidFill>
          <a:schemeClr val="accent2">
            <a:hueOff val="1121092"/>
            <a:satOff val="-314"/>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Among adults, a history of abuse and adverse childhood experiences has been shown to be associated with a variety of social and psychological problems including detached relationships with parents (Davey, Eggebeen, &amp; Savla, 2007).</a:t>
          </a:r>
          <a:endParaRPr lang="en-US" sz="1500" kern="1200"/>
        </a:p>
      </dsp:txBody>
      <dsp:txXfrm>
        <a:off x="51591" y="3502935"/>
        <a:ext cx="6270631" cy="953657"/>
      </dsp:txXfrm>
    </dsp:sp>
    <dsp:sp modelId="{EC80EE9D-5181-4AE5-8DBC-E202CE93F425}">
      <dsp:nvSpPr>
        <dsp:cNvPr id="0" name=""/>
        <dsp:cNvSpPr/>
      </dsp:nvSpPr>
      <dsp:spPr>
        <a:xfrm>
          <a:off x="0" y="4551383"/>
          <a:ext cx="6373813" cy="1056839"/>
        </a:xfrm>
        <a:prstGeom prst="roundRect">
          <a:avLst/>
        </a:prstGeom>
        <a:solidFill>
          <a:schemeClr val="accent2">
            <a:hueOff val="1494789"/>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Negative parental relationships and childhood hardships interfered with the development of social skills in adults, according to research on a small sample of older adults.</a:t>
          </a:r>
          <a:endParaRPr lang="en-US" sz="1500" kern="1200"/>
        </a:p>
      </dsp:txBody>
      <dsp:txXfrm>
        <a:off x="51591" y="4602974"/>
        <a:ext cx="6270631" cy="9536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4319FD-D336-4167-BF3A-0C264591C0AB}">
      <dsp:nvSpPr>
        <dsp:cNvPr id="0" name=""/>
        <dsp:cNvSpPr/>
      </dsp:nvSpPr>
      <dsp:spPr>
        <a:xfrm>
          <a:off x="0" y="703"/>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0FFFB2-DEBA-4991-8D8C-65FE86F62C0E}">
      <dsp:nvSpPr>
        <dsp:cNvPr id="0" name=""/>
        <dsp:cNvSpPr/>
      </dsp:nvSpPr>
      <dsp:spPr>
        <a:xfrm>
          <a:off x="0" y="703"/>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Came to a conclusion that a mother had a bad terms with her ex-partner. </a:t>
          </a:r>
          <a:endParaRPr lang="en-US" sz="2300" kern="1200" dirty="0"/>
        </a:p>
      </dsp:txBody>
      <dsp:txXfrm>
        <a:off x="0" y="703"/>
        <a:ext cx="6373813" cy="822577"/>
      </dsp:txXfrm>
    </dsp:sp>
    <dsp:sp modelId="{AEB79CAD-7ACB-4663-BFBD-8ED92BE82F72}">
      <dsp:nvSpPr>
        <dsp:cNvPr id="0" name=""/>
        <dsp:cNvSpPr/>
      </dsp:nvSpPr>
      <dsp:spPr>
        <a:xfrm>
          <a:off x="0" y="823280"/>
          <a:ext cx="6373813" cy="0"/>
        </a:xfrm>
        <a:prstGeom prst="line">
          <a:avLst/>
        </a:prstGeom>
        <a:solidFill>
          <a:schemeClr val="accent2">
            <a:hueOff val="249131"/>
            <a:satOff val="-70"/>
            <a:lumOff val="1176"/>
            <a:alphaOff val="0"/>
          </a:schemeClr>
        </a:solidFill>
        <a:ln w="12700" cap="flat" cmpd="sng" algn="ctr">
          <a:solidFill>
            <a:schemeClr val="accent2">
              <a:hueOff val="249131"/>
              <a:satOff val="-70"/>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6BC789-7A0B-4D3C-9C40-C6FAC87F2C22}">
      <dsp:nvSpPr>
        <dsp:cNvPr id="0" name=""/>
        <dsp:cNvSpPr/>
      </dsp:nvSpPr>
      <dsp:spPr>
        <a:xfrm>
          <a:off x="0" y="823280"/>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Their house need a decorating.</a:t>
          </a:r>
          <a:endParaRPr lang="en-US" sz="2300" kern="1200"/>
        </a:p>
      </dsp:txBody>
      <dsp:txXfrm>
        <a:off x="0" y="823280"/>
        <a:ext cx="6373813" cy="822577"/>
      </dsp:txXfrm>
    </dsp:sp>
    <dsp:sp modelId="{9F833487-FCAF-4CF5-A9A6-B7C25F765B63}">
      <dsp:nvSpPr>
        <dsp:cNvPr id="0" name=""/>
        <dsp:cNvSpPr/>
      </dsp:nvSpPr>
      <dsp:spPr>
        <a:xfrm>
          <a:off x="0" y="1645858"/>
          <a:ext cx="6373813" cy="0"/>
        </a:xfrm>
        <a:prstGeom prst="line">
          <a:avLst/>
        </a:prstGeom>
        <a:solidFill>
          <a:schemeClr val="accent2">
            <a:hueOff val="498263"/>
            <a:satOff val="-139"/>
            <a:lumOff val="2353"/>
            <a:alphaOff val="0"/>
          </a:schemeClr>
        </a:solidFill>
        <a:ln w="12700" cap="flat" cmpd="sng" algn="ctr">
          <a:solidFill>
            <a:schemeClr val="accent2">
              <a:hueOff val="498263"/>
              <a:satOff val="-139"/>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11D727-1A70-4F4D-B735-EEAA28A98EB5}">
      <dsp:nvSpPr>
        <dsp:cNvPr id="0" name=""/>
        <dsp:cNvSpPr/>
      </dsp:nvSpPr>
      <dsp:spPr>
        <a:xfrm>
          <a:off x="0" y="1645858"/>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Kids going through a childhood trauma. </a:t>
          </a:r>
          <a:endParaRPr lang="en-US" sz="2300" kern="1200"/>
        </a:p>
      </dsp:txBody>
      <dsp:txXfrm>
        <a:off x="0" y="1645858"/>
        <a:ext cx="6373813" cy="822577"/>
      </dsp:txXfrm>
    </dsp:sp>
    <dsp:sp modelId="{A38ED924-8E3F-4736-B097-8C77C81919BF}">
      <dsp:nvSpPr>
        <dsp:cNvPr id="0" name=""/>
        <dsp:cNvSpPr/>
      </dsp:nvSpPr>
      <dsp:spPr>
        <a:xfrm>
          <a:off x="0" y="2468436"/>
          <a:ext cx="6373813" cy="0"/>
        </a:xfrm>
        <a:prstGeom prst="line">
          <a:avLst/>
        </a:prstGeom>
        <a:solidFill>
          <a:schemeClr val="accent2">
            <a:hueOff val="747394"/>
            <a:satOff val="-209"/>
            <a:lumOff val="3529"/>
            <a:alphaOff val="0"/>
          </a:schemeClr>
        </a:solidFill>
        <a:ln w="12700" cap="flat" cmpd="sng" algn="ctr">
          <a:solidFill>
            <a:schemeClr val="accent2">
              <a:hueOff val="747394"/>
              <a:satOff val="-209"/>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1185DA-9418-42D3-981B-1BAC6DBA6B30}">
      <dsp:nvSpPr>
        <dsp:cNvPr id="0" name=""/>
        <dsp:cNvSpPr/>
      </dsp:nvSpPr>
      <dsp:spPr>
        <a:xfrm>
          <a:off x="0" y="2468436"/>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Supporting communities should be involved and provide family a full support.</a:t>
          </a:r>
          <a:endParaRPr lang="en-US" sz="2300" kern="1200"/>
        </a:p>
      </dsp:txBody>
      <dsp:txXfrm>
        <a:off x="0" y="2468436"/>
        <a:ext cx="6373813" cy="822577"/>
      </dsp:txXfrm>
    </dsp:sp>
    <dsp:sp modelId="{7885C42B-973A-40A0-B656-9DBAA0738B4E}">
      <dsp:nvSpPr>
        <dsp:cNvPr id="0" name=""/>
        <dsp:cNvSpPr/>
      </dsp:nvSpPr>
      <dsp:spPr>
        <a:xfrm>
          <a:off x="0" y="3291013"/>
          <a:ext cx="6373813" cy="0"/>
        </a:xfrm>
        <a:prstGeom prst="line">
          <a:avLst/>
        </a:prstGeom>
        <a:solidFill>
          <a:schemeClr val="accent2">
            <a:hueOff val="996526"/>
            <a:satOff val="-279"/>
            <a:lumOff val="4705"/>
            <a:alphaOff val="0"/>
          </a:schemeClr>
        </a:solidFill>
        <a:ln w="12700" cap="flat" cmpd="sng" algn="ctr">
          <a:solidFill>
            <a:schemeClr val="accent2">
              <a:hueOff val="996526"/>
              <a:satOff val="-279"/>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962458-14DF-43C3-8889-9F924DE20CB1}">
      <dsp:nvSpPr>
        <dsp:cNvPr id="0" name=""/>
        <dsp:cNvSpPr/>
      </dsp:nvSpPr>
      <dsp:spPr>
        <a:xfrm>
          <a:off x="0" y="3291013"/>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Government needs to be involved too. </a:t>
          </a:r>
          <a:endParaRPr lang="en-US" sz="2300" kern="1200"/>
        </a:p>
      </dsp:txBody>
      <dsp:txXfrm>
        <a:off x="0" y="3291013"/>
        <a:ext cx="6373813" cy="822577"/>
      </dsp:txXfrm>
    </dsp:sp>
    <dsp:sp modelId="{4DF1FFCB-CF3E-49BA-B199-A268F7A2359F}">
      <dsp:nvSpPr>
        <dsp:cNvPr id="0" name=""/>
        <dsp:cNvSpPr/>
      </dsp:nvSpPr>
      <dsp:spPr>
        <a:xfrm>
          <a:off x="0" y="4113591"/>
          <a:ext cx="6373813" cy="0"/>
        </a:xfrm>
        <a:prstGeom prst="line">
          <a:avLst/>
        </a:prstGeom>
        <a:solidFill>
          <a:schemeClr val="accent2">
            <a:hueOff val="1245657"/>
            <a:satOff val="-348"/>
            <a:lumOff val="5882"/>
            <a:alphaOff val="0"/>
          </a:schemeClr>
        </a:solidFill>
        <a:ln w="12700" cap="flat" cmpd="sng" algn="ctr">
          <a:solidFill>
            <a:schemeClr val="accent2">
              <a:hueOff val="1245657"/>
              <a:satOff val="-348"/>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FAA245-3974-4C99-B590-C0E6756487CE}">
      <dsp:nvSpPr>
        <dsp:cNvPr id="0" name=""/>
        <dsp:cNvSpPr/>
      </dsp:nvSpPr>
      <dsp:spPr>
        <a:xfrm>
          <a:off x="0" y="4113591"/>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Give a mother parenting classes so she can support her children’s. </a:t>
          </a:r>
          <a:endParaRPr lang="en-US" sz="2300" kern="1200"/>
        </a:p>
      </dsp:txBody>
      <dsp:txXfrm>
        <a:off x="0" y="4113591"/>
        <a:ext cx="6373813" cy="822577"/>
      </dsp:txXfrm>
    </dsp:sp>
    <dsp:sp modelId="{E0E64ABB-5433-41F5-B61B-6931FBA1C17F}">
      <dsp:nvSpPr>
        <dsp:cNvPr id="0" name=""/>
        <dsp:cNvSpPr/>
      </dsp:nvSpPr>
      <dsp:spPr>
        <a:xfrm>
          <a:off x="0" y="4936169"/>
          <a:ext cx="6373813" cy="0"/>
        </a:xfrm>
        <a:prstGeom prst="line">
          <a:avLst/>
        </a:prstGeom>
        <a:solidFill>
          <a:schemeClr val="accent2">
            <a:hueOff val="1494789"/>
            <a:satOff val="-418"/>
            <a:lumOff val="7058"/>
            <a:alphaOff val="0"/>
          </a:schemeClr>
        </a:solidFill>
        <a:ln w="12700" cap="flat" cmpd="sng" algn="ctr">
          <a:solidFill>
            <a:schemeClr val="accent2">
              <a:hueOff val="1494789"/>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E56FE9-86AD-4DE9-A54B-CDDC62E1A744}">
      <dsp:nvSpPr>
        <dsp:cNvPr id="0" name=""/>
        <dsp:cNvSpPr/>
      </dsp:nvSpPr>
      <dsp:spPr>
        <a:xfrm>
          <a:off x="0" y="4936169"/>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As a single mom income support need to support her financially as much as they can. </a:t>
          </a:r>
          <a:endParaRPr lang="en-US" sz="2300" kern="1200"/>
        </a:p>
      </dsp:txBody>
      <dsp:txXfrm>
        <a:off x="0" y="4936169"/>
        <a:ext cx="6373813" cy="82257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0EBB3D-32F1-4228-8614-6CC06E37AD1F}">
      <dsp:nvSpPr>
        <dsp:cNvPr id="0" name=""/>
        <dsp:cNvSpPr/>
      </dsp:nvSpPr>
      <dsp:spPr>
        <a:xfrm>
          <a:off x="30463" y="0"/>
          <a:ext cx="7578090" cy="759911"/>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Domestic violence support services</a:t>
          </a:r>
        </a:p>
      </dsp:txBody>
      <dsp:txXfrm>
        <a:off x="52720" y="22257"/>
        <a:ext cx="6758086" cy="715397"/>
      </dsp:txXfrm>
    </dsp:sp>
    <dsp:sp modelId="{2A2622F4-CD93-4AC2-8DED-DB2D685754DC}">
      <dsp:nvSpPr>
        <dsp:cNvPr id="0" name=""/>
        <dsp:cNvSpPr/>
      </dsp:nvSpPr>
      <dsp:spPr>
        <a:xfrm>
          <a:off x="668654" y="886562"/>
          <a:ext cx="7578090" cy="759911"/>
        </a:xfrm>
        <a:prstGeom prst="roundRect">
          <a:avLst>
            <a:gd name="adj" fmla="val 1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Social services</a:t>
          </a:r>
        </a:p>
      </dsp:txBody>
      <dsp:txXfrm>
        <a:off x="690911" y="908819"/>
        <a:ext cx="6370978" cy="715397"/>
      </dsp:txXfrm>
    </dsp:sp>
    <dsp:sp modelId="{BF15E41B-292A-443A-A078-619A50AA2AE1}">
      <dsp:nvSpPr>
        <dsp:cNvPr id="0" name=""/>
        <dsp:cNvSpPr/>
      </dsp:nvSpPr>
      <dsp:spPr>
        <a:xfrm>
          <a:off x="1337309" y="1773125"/>
          <a:ext cx="7578090" cy="759911"/>
        </a:xfrm>
        <a:prstGeom prst="roundRect">
          <a:avLst>
            <a:gd name="adj" fmla="val 10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Police</a:t>
          </a:r>
          <a:r>
            <a:rPr lang="en-US" sz="3300" kern="1200" dirty="0"/>
            <a:t> </a:t>
          </a:r>
        </a:p>
      </dsp:txBody>
      <dsp:txXfrm>
        <a:off x="1359566" y="1795382"/>
        <a:ext cx="6370978" cy="715397"/>
      </dsp:txXfrm>
    </dsp:sp>
    <dsp:sp modelId="{93CF14EE-ABA0-4B2C-904F-824142CEDB29}">
      <dsp:nvSpPr>
        <dsp:cNvPr id="0" name=""/>
        <dsp:cNvSpPr/>
      </dsp:nvSpPr>
      <dsp:spPr>
        <a:xfrm>
          <a:off x="7084147" y="576265"/>
          <a:ext cx="493942" cy="493942"/>
        </a:xfrm>
        <a:prstGeom prst="downArrow">
          <a:avLst>
            <a:gd name="adj1" fmla="val 55000"/>
            <a:gd name="adj2" fmla="val 45000"/>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195284" y="576265"/>
        <a:ext cx="271668" cy="371691"/>
      </dsp:txXfrm>
    </dsp:sp>
    <dsp:sp modelId="{94795785-662C-400C-83FD-2443966391E5}">
      <dsp:nvSpPr>
        <dsp:cNvPr id="0" name=""/>
        <dsp:cNvSpPr/>
      </dsp:nvSpPr>
      <dsp:spPr>
        <a:xfrm>
          <a:off x="7752802" y="1457762"/>
          <a:ext cx="493942" cy="493942"/>
        </a:xfrm>
        <a:prstGeom prst="downArrow">
          <a:avLst>
            <a:gd name="adj1" fmla="val 55000"/>
            <a:gd name="adj2" fmla="val 45000"/>
          </a:avLst>
        </a:prstGeom>
        <a:solidFill>
          <a:schemeClr val="accent3">
            <a:tint val="40000"/>
            <a:alpha val="90000"/>
            <a:hueOff val="0"/>
            <a:satOff val="0"/>
            <a:lumOff val="0"/>
            <a:alphaOff val="0"/>
          </a:schemeClr>
        </a:solidFill>
        <a:ln w="1587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863939" y="1457762"/>
        <a:ext cx="271668" cy="37169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4EAA0E-50AC-4AB0-B3CB-086613584C2B}">
      <dsp:nvSpPr>
        <dsp:cNvPr id="0" name=""/>
        <dsp:cNvSpPr/>
      </dsp:nvSpPr>
      <dsp:spPr>
        <a:xfrm>
          <a:off x="4346303" y="2564368"/>
          <a:ext cx="3075041" cy="533684"/>
        </a:xfrm>
        <a:custGeom>
          <a:avLst/>
          <a:gdLst/>
          <a:ahLst/>
          <a:cxnLst/>
          <a:rect l="0" t="0" r="0" b="0"/>
          <a:pathLst>
            <a:path>
              <a:moveTo>
                <a:pt x="0" y="0"/>
              </a:moveTo>
              <a:lnTo>
                <a:pt x="0" y="266842"/>
              </a:lnTo>
              <a:lnTo>
                <a:pt x="3075041" y="266842"/>
              </a:lnTo>
              <a:lnTo>
                <a:pt x="3075041" y="53368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D99BF9B-A67E-4A9E-B156-9C3D632C217F}">
      <dsp:nvSpPr>
        <dsp:cNvPr id="0" name=""/>
        <dsp:cNvSpPr/>
      </dsp:nvSpPr>
      <dsp:spPr>
        <a:xfrm>
          <a:off x="4300583" y="2564368"/>
          <a:ext cx="91440" cy="533684"/>
        </a:xfrm>
        <a:custGeom>
          <a:avLst/>
          <a:gdLst/>
          <a:ahLst/>
          <a:cxnLst/>
          <a:rect l="0" t="0" r="0" b="0"/>
          <a:pathLst>
            <a:path>
              <a:moveTo>
                <a:pt x="45720" y="0"/>
              </a:moveTo>
              <a:lnTo>
                <a:pt x="45720" y="53368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9C76712-6B73-41C4-9E17-4EE85B9518E2}">
      <dsp:nvSpPr>
        <dsp:cNvPr id="0" name=""/>
        <dsp:cNvSpPr/>
      </dsp:nvSpPr>
      <dsp:spPr>
        <a:xfrm>
          <a:off x="1271261" y="2564368"/>
          <a:ext cx="3075041" cy="533684"/>
        </a:xfrm>
        <a:custGeom>
          <a:avLst/>
          <a:gdLst/>
          <a:ahLst/>
          <a:cxnLst/>
          <a:rect l="0" t="0" r="0" b="0"/>
          <a:pathLst>
            <a:path>
              <a:moveTo>
                <a:pt x="3075041" y="0"/>
              </a:moveTo>
              <a:lnTo>
                <a:pt x="3075041" y="266842"/>
              </a:lnTo>
              <a:lnTo>
                <a:pt x="0" y="266842"/>
              </a:lnTo>
              <a:lnTo>
                <a:pt x="0" y="53368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4D4EFEA-651D-4E62-BF35-C2239B9A5AAB}">
      <dsp:nvSpPr>
        <dsp:cNvPr id="0" name=""/>
        <dsp:cNvSpPr/>
      </dsp:nvSpPr>
      <dsp:spPr>
        <a:xfrm>
          <a:off x="2495001" y="483797"/>
          <a:ext cx="3702603" cy="208057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US" sz="3600" b="1" kern="1200" dirty="0"/>
            <a:t>How family and individuals can secure?</a:t>
          </a:r>
        </a:p>
      </dsp:txBody>
      <dsp:txXfrm>
        <a:off x="2495001" y="483797"/>
        <a:ext cx="3702603" cy="2080570"/>
      </dsp:txXfrm>
    </dsp:sp>
    <dsp:sp modelId="{20A25A4F-9F19-4AE6-8E56-78DBBF9C2B12}">
      <dsp:nvSpPr>
        <dsp:cNvPr id="0" name=""/>
        <dsp:cNvSpPr/>
      </dsp:nvSpPr>
      <dsp:spPr>
        <a:xfrm>
          <a:off x="583" y="3098053"/>
          <a:ext cx="2541356" cy="183681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b="0" kern="1200" dirty="0"/>
            <a:t>By getting financial assistance </a:t>
          </a:r>
          <a:r>
            <a:rPr lang="en-US" sz="2400" kern="1200" dirty="0"/>
            <a:t>to meet their basic needs</a:t>
          </a:r>
          <a:endParaRPr lang="en-US" sz="2400" b="0" kern="1200" dirty="0"/>
        </a:p>
      </dsp:txBody>
      <dsp:txXfrm>
        <a:off x="583" y="3098053"/>
        <a:ext cx="2541356" cy="1836816"/>
      </dsp:txXfrm>
    </dsp:sp>
    <dsp:sp modelId="{5B1CC82D-7148-41BF-9631-080B48434CAE}">
      <dsp:nvSpPr>
        <dsp:cNvPr id="0" name=""/>
        <dsp:cNvSpPr/>
      </dsp:nvSpPr>
      <dsp:spPr>
        <a:xfrm>
          <a:off x="3075624" y="3098053"/>
          <a:ext cx="2541356" cy="181405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By getting disability support services to the youngest son</a:t>
          </a:r>
        </a:p>
      </dsp:txBody>
      <dsp:txXfrm>
        <a:off x="3075624" y="3098053"/>
        <a:ext cx="2541356" cy="1814058"/>
      </dsp:txXfrm>
    </dsp:sp>
    <dsp:sp modelId="{EE88D171-ADB9-46DE-83D3-520A9FBC380C}">
      <dsp:nvSpPr>
        <dsp:cNvPr id="0" name=""/>
        <dsp:cNvSpPr/>
      </dsp:nvSpPr>
      <dsp:spPr>
        <a:xfrm>
          <a:off x="6150666" y="3098053"/>
          <a:ext cx="2541356" cy="175844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Child protective services to ensure children safety and wellbeing</a:t>
          </a:r>
        </a:p>
      </dsp:txBody>
      <dsp:txXfrm>
        <a:off x="6150666" y="3098053"/>
        <a:ext cx="2541356" cy="175844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46B1F7-8760-4606-8C95-F37A5D251CFE}">
      <dsp:nvSpPr>
        <dsp:cNvPr id="0" name=""/>
        <dsp:cNvSpPr/>
      </dsp:nvSpPr>
      <dsp:spPr>
        <a:xfrm rot="2590550">
          <a:off x="3338071" y="3953282"/>
          <a:ext cx="691061" cy="49130"/>
        </a:xfrm>
        <a:custGeom>
          <a:avLst/>
          <a:gdLst/>
          <a:ahLst/>
          <a:cxnLst/>
          <a:rect l="0" t="0" r="0" b="0"/>
          <a:pathLst>
            <a:path>
              <a:moveTo>
                <a:pt x="0" y="24565"/>
              </a:moveTo>
              <a:lnTo>
                <a:pt x="691061" y="24565"/>
              </a:lnTo>
            </a:path>
          </a:pathLst>
        </a:custGeom>
        <a:noFill/>
        <a:ln w="15875" cap="rnd"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1597EA2-0F3D-4D14-B747-D79489053079}">
      <dsp:nvSpPr>
        <dsp:cNvPr id="0" name=""/>
        <dsp:cNvSpPr/>
      </dsp:nvSpPr>
      <dsp:spPr>
        <a:xfrm>
          <a:off x="3431621" y="2823717"/>
          <a:ext cx="723502" cy="49130"/>
        </a:xfrm>
        <a:custGeom>
          <a:avLst/>
          <a:gdLst/>
          <a:ahLst/>
          <a:cxnLst/>
          <a:rect l="0" t="0" r="0" b="0"/>
          <a:pathLst>
            <a:path>
              <a:moveTo>
                <a:pt x="0" y="24565"/>
              </a:moveTo>
              <a:lnTo>
                <a:pt x="723502" y="24565"/>
              </a:lnTo>
            </a:path>
          </a:pathLst>
        </a:custGeom>
        <a:noFill/>
        <a:ln w="15875" cap="rnd"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AF276E-190A-48CC-8314-214D3276F52E}">
      <dsp:nvSpPr>
        <dsp:cNvPr id="0" name=""/>
        <dsp:cNvSpPr/>
      </dsp:nvSpPr>
      <dsp:spPr>
        <a:xfrm rot="19008120">
          <a:off x="3341259" y="1701644"/>
          <a:ext cx="666860" cy="49130"/>
        </a:xfrm>
        <a:custGeom>
          <a:avLst/>
          <a:gdLst/>
          <a:ahLst/>
          <a:cxnLst/>
          <a:rect l="0" t="0" r="0" b="0"/>
          <a:pathLst>
            <a:path>
              <a:moveTo>
                <a:pt x="0" y="24565"/>
              </a:moveTo>
              <a:lnTo>
                <a:pt x="666860" y="24565"/>
              </a:lnTo>
            </a:path>
          </a:pathLst>
        </a:custGeom>
        <a:noFill/>
        <a:ln w="15875" cap="rnd"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433B93F-65D6-4391-8D73-86B1714CD474}">
      <dsp:nvSpPr>
        <dsp:cNvPr id="0" name=""/>
        <dsp:cNvSpPr/>
      </dsp:nvSpPr>
      <dsp:spPr>
        <a:xfrm>
          <a:off x="1119860" y="1488423"/>
          <a:ext cx="2719718" cy="2719718"/>
        </a:xfrm>
        <a:prstGeom prst="ellipse">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AFE027-BB79-4D13-8DB1-7737EB860915}">
      <dsp:nvSpPr>
        <dsp:cNvPr id="0" name=""/>
        <dsp:cNvSpPr/>
      </dsp:nvSpPr>
      <dsp:spPr>
        <a:xfrm>
          <a:off x="3662878" y="-132743"/>
          <a:ext cx="1914856" cy="1942042"/>
        </a:xfrm>
        <a:prstGeom prst="ellipse">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violence </a:t>
          </a:r>
        </a:p>
      </dsp:txBody>
      <dsp:txXfrm>
        <a:off x="3943302" y="151662"/>
        <a:ext cx="1354008" cy="1373232"/>
      </dsp:txXfrm>
    </dsp:sp>
    <dsp:sp modelId="{91F967C5-F807-469E-A1AE-57E8C535CEF4}">
      <dsp:nvSpPr>
        <dsp:cNvPr id="0" name=""/>
        <dsp:cNvSpPr/>
      </dsp:nvSpPr>
      <dsp:spPr>
        <a:xfrm>
          <a:off x="4155123" y="1824602"/>
          <a:ext cx="1988990" cy="2047360"/>
        </a:xfrm>
        <a:prstGeom prst="ellipse">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abuse</a:t>
          </a:r>
        </a:p>
      </dsp:txBody>
      <dsp:txXfrm>
        <a:off x="4446404" y="2124431"/>
        <a:ext cx="1406428" cy="1447702"/>
      </dsp:txXfrm>
    </dsp:sp>
    <dsp:sp modelId="{0F407A44-0F0F-468A-8CAF-574C13838C35}">
      <dsp:nvSpPr>
        <dsp:cNvPr id="0" name=""/>
        <dsp:cNvSpPr/>
      </dsp:nvSpPr>
      <dsp:spPr>
        <a:xfrm>
          <a:off x="3671180" y="3927612"/>
          <a:ext cx="1901573" cy="1861348"/>
        </a:xfrm>
        <a:prstGeom prst="ellipse">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kern="1200" dirty="0"/>
            <a:t>neglect</a:t>
          </a:r>
        </a:p>
      </dsp:txBody>
      <dsp:txXfrm>
        <a:off x="3949659" y="4200200"/>
        <a:ext cx="1344615" cy="131617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BD925B-6CAC-48DF-BD45-20861387841A}">
      <dsp:nvSpPr>
        <dsp:cNvPr id="0" name=""/>
        <dsp:cNvSpPr/>
      </dsp:nvSpPr>
      <dsp:spPr>
        <a:xfrm>
          <a:off x="0" y="475"/>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9C7EA7-5C17-4C88-B254-F4E5D7290353}">
      <dsp:nvSpPr>
        <dsp:cNvPr id="0" name=""/>
        <dsp:cNvSpPr/>
      </dsp:nvSpPr>
      <dsp:spPr>
        <a:xfrm>
          <a:off x="0" y="475"/>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Referral: </a:t>
          </a:r>
          <a:r>
            <a:rPr lang="en-GB" sz="1900" kern="1200"/>
            <a:t>Assess a family as a whole</a:t>
          </a:r>
          <a:endParaRPr lang="en-US" sz="1900" kern="1200"/>
        </a:p>
      </dsp:txBody>
      <dsp:txXfrm>
        <a:off x="0" y="475"/>
        <a:ext cx="6820316" cy="556493"/>
      </dsp:txXfrm>
    </dsp:sp>
    <dsp:sp modelId="{16BD1506-F74E-4D3C-A5E4-A652BDF560D3}">
      <dsp:nvSpPr>
        <dsp:cNvPr id="0" name=""/>
        <dsp:cNvSpPr/>
      </dsp:nvSpPr>
      <dsp:spPr>
        <a:xfrm>
          <a:off x="0" y="556969"/>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F6F576-712D-4735-B7A3-0BD668265675}">
      <dsp:nvSpPr>
        <dsp:cNvPr id="0" name=""/>
        <dsp:cNvSpPr/>
      </dsp:nvSpPr>
      <dsp:spPr>
        <a:xfrm>
          <a:off x="0" y="556969"/>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Recommendation</a:t>
          </a:r>
          <a:r>
            <a:rPr lang="en-GB" sz="1900" kern="1200" dirty="0"/>
            <a:t>: Plan for child’s needs/adults' needs</a:t>
          </a:r>
          <a:endParaRPr lang="en-US" sz="1900" kern="1200" dirty="0"/>
        </a:p>
      </dsp:txBody>
      <dsp:txXfrm>
        <a:off x="0" y="556969"/>
        <a:ext cx="6820316" cy="556493"/>
      </dsp:txXfrm>
    </dsp:sp>
    <dsp:sp modelId="{019FE1A3-F32A-4010-8AD9-632356A41ABC}">
      <dsp:nvSpPr>
        <dsp:cNvPr id="0" name=""/>
        <dsp:cNvSpPr/>
      </dsp:nvSpPr>
      <dsp:spPr>
        <a:xfrm>
          <a:off x="0" y="1113462"/>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CA0DF6-26E0-480D-AA17-7DE7FCEC5626}">
      <dsp:nvSpPr>
        <dsp:cNvPr id="0" name=""/>
        <dsp:cNvSpPr/>
      </dsp:nvSpPr>
      <dsp:spPr>
        <a:xfrm>
          <a:off x="0" y="1113462"/>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Implementation</a:t>
          </a:r>
          <a:r>
            <a:rPr lang="en-GB" sz="1900" kern="1200"/>
            <a:t>: Arranging programmes/ services </a:t>
          </a:r>
          <a:endParaRPr lang="en-US" sz="1900" kern="1200"/>
        </a:p>
      </dsp:txBody>
      <dsp:txXfrm>
        <a:off x="0" y="1113462"/>
        <a:ext cx="6820316" cy="556493"/>
      </dsp:txXfrm>
    </dsp:sp>
    <dsp:sp modelId="{9492B128-406C-426F-A903-E1E1007D0959}">
      <dsp:nvSpPr>
        <dsp:cNvPr id="0" name=""/>
        <dsp:cNvSpPr/>
      </dsp:nvSpPr>
      <dsp:spPr>
        <a:xfrm>
          <a:off x="0" y="1669956"/>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33F3EE-87A2-46C5-87C5-42E00AE6B294}">
      <dsp:nvSpPr>
        <dsp:cNvPr id="0" name=""/>
        <dsp:cNvSpPr/>
      </dsp:nvSpPr>
      <dsp:spPr>
        <a:xfrm>
          <a:off x="0" y="1669956"/>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Providing extra-curricular activities (ECA)for child</a:t>
          </a:r>
          <a:endParaRPr lang="en-US" sz="1900" kern="1200"/>
        </a:p>
      </dsp:txBody>
      <dsp:txXfrm>
        <a:off x="0" y="1669956"/>
        <a:ext cx="6820316" cy="556493"/>
      </dsp:txXfrm>
    </dsp:sp>
    <dsp:sp modelId="{AD278ECD-EC65-431F-A951-532391183E18}">
      <dsp:nvSpPr>
        <dsp:cNvPr id="0" name=""/>
        <dsp:cNvSpPr/>
      </dsp:nvSpPr>
      <dsp:spPr>
        <a:xfrm>
          <a:off x="0" y="2226449"/>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D07C8A-11A0-4600-ABFD-539B78EBC2E7}">
      <dsp:nvSpPr>
        <dsp:cNvPr id="0" name=""/>
        <dsp:cNvSpPr/>
      </dsp:nvSpPr>
      <dsp:spPr>
        <a:xfrm>
          <a:off x="0" y="2226449"/>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Employment and training for adults</a:t>
          </a:r>
          <a:endParaRPr lang="en-US" sz="1900" kern="1200"/>
        </a:p>
      </dsp:txBody>
      <dsp:txXfrm>
        <a:off x="0" y="2226449"/>
        <a:ext cx="6820316" cy="556493"/>
      </dsp:txXfrm>
    </dsp:sp>
    <dsp:sp modelId="{FC38CD6C-2A63-4290-8BF9-7CD32DA848B2}">
      <dsp:nvSpPr>
        <dsp:cNvPr id="0" name=""/>
        <dsp:cNvSpPr/>
      </dsp:nvSpPr>
      <dsp:spPr>
        <a:xfrm>
          <a:off x="0" y="2782943"/>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9C033C-9426-49EE-84BB-773FADD3C0F3}">
      <dsp:nvSpPr>
        <dsp:cNvPr id="0" name=""/>
        <dsp:cNvSpPr/>
      </dsp:nvSpPr>
      <dsp:spPr>
        <a:xfrm>
          <a:off x="0" y="2782943"/>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Review: </a:t>
          </a:r>
          <a:r>
            <a:rPr lang="en-GB" sz="1900" kern="1200" dirty="0"/>
            <a:t> Updating the Program</a:t>
          </a:r>
          <a:endParaRPr lang="en-US" sz="1900" kern="1200" dirty="0"/>
        </a:p>
      </dsp:txBody>
      <dsp:txXfrm>
        <a:off x="0" y="2782943"/>
        <a:ext cx="6820316" cy="556493"/>
      </dsp:txXfrm>
    </dsp:sp>
    <dsp:sp modelId="{6C5B411D-30C5-4FA9-AFA9-6CBD3A0641A2}">
      <dsp:nvSpPr>
        <dsp:cNvPr id="0" name=""/>
        <dsp:cNvSpPr/>
      </dsp:nvSpPr>
      <dsp:spPr>
        <a:xfrm>
          <a:off x="0" y="3339436"/>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038C41-C357-4B2B-B5AF-2D2A870A6DD4}">
      <dsp:nvSpPr>
        <dsp:cNvPr id="0" name=""/>
        <dsp:cNvSpPr/>
      </dsp:nvSpPr>
      <dsp:spPr>
        <a:xfrm>
          <a:off x="0" y="3339436"/>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dirty="0"/>
            <a:t>Evaluate</a:t>
          </a:r>
        </a:p>
      </dsp:txBody>
      <dsp:txXfrm>
        <a:off x="0" y="3339436"/>
        <a:ext cx="6820316" cy="55649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5F8348-370B-4186-897C-483EAA607A1B}">
      <dsp:nvSpPr>
        <dsp:cNvPr id="0" name=""/>
        <dsp:cNvSpPr/>
      </dsp:nvSpPr>
      <dsp:spPr>
        <a:xfrm>
          <a:off x="-4385281" y="-672626"/>
          <a:ext cx="5224474" cy="5224474"/>
        </a:xfrm>
        <a:prstGeom prst="blockArc">
          <a:avLst>
            <a:gd name="adj1" fmla="val 18900000"/>
            <a:gd name="adj2" fmla="val 2700000"/>
            <a:gd name="adj3" fmla="val 413"/>
          </a:avLst>
        </a:prstGeom>
        <a:noFill/>
        <a:ln w="15875" cap="rnd" cmpd="sng" algn="ctr">
          <a:solidFill>
            <a:schemeClr val="accent1">
              <a:tint val="9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CF9C0245-74D7-4E2A-A1C3-B692BAD36D56}">
      <dsp:nvSpPr>
        <dsp:cNvPr id="0" name=""/>
        <dsp:cNvSpPr/>
      </dsp:nvSpPr>
      <dsp:spPr>
        <a:xfrm>
          <a:off x="313542" y="204279"/>
          <a:ext cx="7041368" cy="408404"/>
        </a:xfrm>
        <a:prstGeom prst="rect">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US" sz="1700" kern="1200" dirty="0"/>
            <a:t>Children and Families Act 2014</a:t>
          </a:r>
        </a:p>
      </dsp:txBody>
      <dsp:txXfrm>
        <a:off x="313542" y="204279"/>
        <a:ext cx="7041368" cy="408404"/>
      </dsp:txXfrm>
    </dsp:sp>
    <dsp:sp modelId="{3663AAF2-AF22-4A41-9AF8-181761A019DE}">
      <dsp:nvSpPr>
        <dsp:cNvPr id="0" name=""/>
        <dsp:cNvSpPr/>
      </dsp:nvSpPr>
      <dsp:spPr>
        <a:xfrm>
          <a:off x="58289" y="153229"/>
          <a:ext cx="510505" cy="510505"/>
        </a:xfrm>
        <a:prstGeom prst="ellipse">
          <a:avLst/>
        </a:prstGeom>
        <a:solidFill>
          <a:schemeClr val="lt1">
            <a:hueOff val="0"/>
            <a:satOff val="0"/>
            <a:lumOff val="0"/>
            <a:alphaOff val="0"/>
          </a:schemeClr>
        </a:solidFill>
        <a:ln w="9525" cap="rnd" cmpd="sng" algn="ctr">
          <a:solidFill>
            <a:schemeClr val="accent1">
              <a:shade val="50000"/>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75F48774-D6EC-46AF-B48E-9A3A3F342278}">
      <dsp:nvSpPr>
        <dsp:cNvPr id="0" name=""/>
        <dsp:cNvSpPr/>
      </dsp:nvSpPr>
      <dsp:spPr>
        <a:xfrm>
          <a:off x="649483" y="816808"/>
          <a:ext cx="6705427" cy="408404"/>
        </a:xfrm>
        <a:prstGeom prst="rect">
          <a:avLst/>
        </a:prstGeom>
        <a:solidFill>
          <a:schemeClr val="accent1">
            <a:shade val="50000"/>
            <a:hueOff val="-169642"/>
            <a:satOff val="-19815"/>
            <a:lumOff val="1715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US" sz="1700" kern="1200" dirty="0"/>
            <a:t>The Equality Act 2010</a:t>
          </a:r>
        </a:p>
      </dsp:txBody>
      <dsp:txXfrm>
        <a:off x="649483" y="816808"/>
        <a:ext cx="6705427" cy="408404"/>
      </dsp:txXfrm>
    </dsp:sp>
    <dsp:sp modelId="{0D2C2E6E-5E45-4ACC-A8AF-E5E2C715D0DD}">
      <dsp:nvSpPr>
        <dsp:cNvPr id="0" name=""/>
        <dsp:cNvSpPr/>
      </dsp:nvSpPr>
      <dsp:spPr>
        <a:xfrm>
          <a:off x="394230" y="765758"/>
          <a:ext cx="510505" cy="510505"/>
        </a:xfrm>
        <a:prstGeom prst="ellipse">
          <a:avLst/>
        </a:prstGeom>
        <a:solidFill>
          <a:schemeClr val="lt1">
            <a:hueOff val="0"/>
            <a:satOff val="0"/>
            <a:lumOff val="0"/>
            <a:alphaOff val="0"/>
          </a:schemeClr>
        </a:solidFill>
        <a:ln w="9525" cap="rnd" cmpd="sng" algn="ctr">
          <a:solidFill>
            <a:schemeClr val="accent1">
              <a:shade val="50000"/>
              <a:hueOff val="-169642"/>
              <a:satOff val="-19815"/>
              <a:lumOff val="17159"/>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567BED-30D1-4E05-B1D8-DAA4E04194AF}">
      <dsp:nvSpPr>
        <dsp:cNvPr id="0" name=""/>
        <dsp:cNvSpPr/>
      </dsp:nvSpPr>
      <dsp:spPr>
        <a:xfrm>
          <a:off x="803100" y="1429338"/>
          <a:ext cx="6551810" cy="408404"/>
        </a:xfrm>
        <a:prstGeom prst="rect">
          <a:avLst/>
        </a:prstGeom>
        <a:solidFill>
          <a:schemeClr val="accent1">
            <a:shade val="50000"/>
            <a:hueOff val="-339284"/>
            <a:satOff val="-39630"/>
            <a:lumOff val="3431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US" sz="1700" kern="1200" dirty="0"/>
            <a:t>Special educational needs and disability regulation 2014</a:t>
          </a:r>
        </a:p>
      </dsp:txBody>
      <dsp:txXfrm>
        <a:off x="803100" y="1429338"/>
        <a:ext cx="6551810" cy="408404"/>
      </dsp:txXfrm>
    </dsp:sp>
    <dsp:sp modelId="{57DF75C6-7FB1-4D04-AA82-9D366D3D3526}">
      <dsp:nvSpPr>
        <dsp:cNvPr id="0" name=""/>
        <dsp:cNvSpPr/>
      </dsp:nvSpPr>
      <dsp:spPr>
        <a:xfrm>
          <a:off x="547847" y="1378287"/>
          <a:ext cx="510505" cy="510505"/>
        </a:xfrm>
        <a:prstGeom prst="ellipse">
          <a:avLst/>
        </a:prstGeom>
        <a:solidFill>
          <a:schemeClr val="lt1">
            <a:hueOff val="0"/>
            <a:satOff val="0"/>
            <a:lumOff val="0"/>
            <a:alphaOff val="0"/>
          </a:schemeClr>
        </a:solidFill>
        <a:ln w="9525" cap="rnd" cmpd="sng" algn="ctr">
          <a:solidFill>
            <a:schemeClr val="accent1">
              <a:shade val="50000"/>
              <a:hueOff val="-339284"/>
              <a:satOff val="-39630"/>
              <a:lumOff val="34319"/>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E54F76E6-100E-445A-829B-BDF1B17C3C3C}">
      <dsp:nvSpPr>
        <dsp:cNvPr id="0" name=""/>
        <dsp:cNvSpPr/>
      </dsp:nvSpPr>
      <dsp:spPr>
        <a:xfrm>
          <a:off x="803100" y="2041479"/>
          <a:ext cx="6551810" cy="408404"/>
        </a:xfrm>
        <a:prstGeom prst="rect">
          <a:avLst/>
        </a:prstGeom>
        <a:solidFill>
          <a:schemeClr val="accent1">
            <a:shade val="50000"/>
            <a:hueOff val="-508926"/>
            <a:satOff val="-59445"/>
            <a:lumOff val="51478"/>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US" sz="1700" b="0" i="0" kern="1200" dirty="0"/>
            <a:t>Department of Health(DH) </a:t>
          </a:r>
          <a:endParaRPr lang="en-US" sz="1700" kern="1200" dirty="0"/>
        </a:p>
      </dsp:txBody>
      <dsp:txXfrm>
        <a:off x="803100" y="2041479"/>
        <a:ext cx="6551810" cy="408404"/>
      </dsp:txXfrm>
    </dsp:sp>
    <dsp:sp modelId="{50684C9E-BA2D-4D39-94C1-C8877FF87D1D}">
      <dsp:nvSpPr>
        <dsp:cNvPr id="0" name=""/>
        <dsp:cNvSpPr/>
      </dsp:nvSpPr>
      <dsp:spPr>
        <a:xfrm>
          <a:off x="547847" y="1990428"/>
          <a:ext cx="510505" cy="510505"/>
        </a:xfrm>
        <a:prstGeom prst="ellipse">
          <a:avLst/>
        </a:prstGeom>
        <a:solidFill>
          <a:schemeClr val="lt1">
            <a:hueOff val="0"/>
            <a:satOff val="0"/>
            <a:lumOff val="0"/>
            <a:alphaOff val="0"/>
          </a:schemeClr>
        </a:solidFill>
        <a:ln w="9525" cap="rnd" cmpd="sng" algn="ctr">
          <a:solidFill>
            <a:schemeClr val="accent1">
              <a:shade val="50000"/>
              <a:hueOff val="-508926"/>
              <a:satOff val="-59445"/>
              <a:lumOff val="51478"/>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08438C29-4AFE-4002-8134-D1CE53ED04A5}">
      <dsp:nvSpPr>
        <dsp:cNvPr id="0" name=""/>
        <dsp:cNvSpPr/>
      </dsp:nvSpPr>
      <dsp:spPr>
        <a:xfrm>
          <a:off x="649483" y="2654008"/>
          <a:ext cx="6705427" cy="408404"/>
        </a:xfrm>
        <a:prstGeom prst="rect">
          <a:avLst/>
        </a:prstGeom>
        <a:solidFill>
          <a:schemeClr val="accent1">
            <a:shade val="50000"/>
            <a:hueOff val="-339284"/>
            <a:satOff val="-39630"/>
            <a:lumOff val="3431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US" sz="1700" kern="1200" dirty="0"/>
            <a:t>The UN Convention on the Rights of the child(UNCRC) </a:t>
          </a:r>
        </a:p>
      </dsp:txBody>
      <dsp:txXfrm>
        <a:off x="649483" y="2654008"/>
        <a:ext cx="6705427" cy="408404"/>
      </dsp:txXfrm>
    </dsp:sp>
    <dsp:sp modelId="{68681B7D-C82F-41D3-8FF6-CBA8E29B2B03}">
      <dsp:nvSpPr>
        <dsp:cNvPr id="0" name=""/>
        <dsp:cNvSpPr/>
      </dsp:nvSpPr>
      <dsp:spPr>
        <a:xfrm>
          <a:off x="394230" y="2602957"/>
          <a:ext cx="510505" cy="510505"/>
        </a:xfrm>
        <a:prstGeom prst="ellipse">
          <a:avLst/>
        </a:prstGeom>
        <a:solidFill>
          <a:schemeClr val="lt1">
            <a:hueOff val="0"/>
            <a:satOff val="0"/>
            <a:lumOff val="0"/>
            <a:alphaOff val="0"/>
          </a:schemeClr>
        </a:solidFill>
        <a:ln w="9525" cap="rnd" cmpd="sng" algn="ctr">
          <a:solidFill>
            <a:schemeClr val="accent1">
              <a:shade val="50000"/>
              <a:hueOff val="-339284"/>
              <a:satOff val="-39630"/>
              <a:lumOff val="34319"/>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1E3ACE56-368E-490E-881B-D30EC3F1177B}">
      <dsp:nvSpPr>
        <dsp:cNvPr id="0" name=""/>
        <dsp:cNvSpPr/>
      </dsp:nvSpPr>
      <dsp:spPr>
        <a:xfrm>
          <a:off x="313542" y="3266537"/>
          <a:ext cx="7041368" cy="408404"/>
        </a:xfrm>
        <a:prstGeom prst="rect">
          <a:avLst/>
        </a:prstGeom>
        <a:solidFill>
          <a:schemeClr val="accent1">
            <a:shade val="50000"/>
            <a:hueOff val="-169642"/>
            <a:satOff val="-19815"/>
            <a:lumOff val="1715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GB" sz="1700" kern="1200" dirty="0"/>
            <a:t>Domestic Abuse Act 2021</a:t>
          </a:r>
        </a:p>
      </dsp:txBody>
      <dsp:txXfrm>
        <a:off x="313542" y="3266537"/>
        <a:ext cx="7041368" cy="408404"/>
      </dsp:txXfrm>
    </dsp:sp>
    <dsp:sp modelId="{8857DAB0-4720-49E9-A317-1B27150254A6}">
      <dsp:nvSpPr>
        <dsp:cNvPr id="0" name=""/>
        <dsp:cNvSpPr/>
      </dsp:nvSpPr>
      <dsp:spPr>
        <a:xfrm>
          <a:off x="58289" y="3215487"/>
          <a:ext cx="510505" cy="510505"/>
        </a:xfrm>
        <a:prstGeom prst="ellipse">
          <a:avLst/>
        </a:prstGeom>
        <a:solidFill>
          <a:schemeClr val="lt1">
            <a:hueOff val="0"/>
            <a:satOff val="0"/>
            <a:lumOff val="0"/>
            <a:alphaOff val="0"/>
          </a:schemeClr>
        </a:solidFill>
        <a:ln w="9525" cap="rnd" cmpd="sng" algn="ctr">
          <a:solidFill>
            <a:schemeClr val="accent1">
              <a:shade val="50000"/>
              <a:hueOff val="-169642"/>
              <a:satOff val="-19815"/>
              <a:lumOff val="17159"/>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02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radial2">
  <dgm:title val=""/>
  <dgm:desc val=""/>
  <dgm:catLst>
    <dgm:cat type="relationship" pri="121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B98E42-726A-432A-96EB-FD9182DBD80C}" type="datetimeFigureOut">
              <a:rPr lang="en-GB" smtClean="0"/>
              <a:t>26/02/2023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7CFDE7-F36F-4479-AFB7-5B37E9CDD1A3}" type="slidenum">
              <a:rPr lang="en-GB" smtClean="0"/>
              <a:t>‹#›</a:t>
            </a:fld>
            <a:endParaRPr lang="en-GB"/>
          </a:p>
        </p:txBody>
      </p:sp>
    </p:spTree>
    <p:extLst>
      <p:ext uri="{BB962C8B-B14F-4D97-AF65-F5344CB8AC3E}">
        <p14:creationId xmlns:p14="http://schemas.microsoft.com/office/powerpoint/2010/main" val="2552697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111BCFA-ADBE-844E-B60E-9D2F5830737E}" type="slidenum">
              <a:rPr lang="en-US" smtClean="0"/>
              <a:t>12</a:t>
            </a:fld>
            <a:endParaRPr lang="en-US"/>
          </a:p>
        </p:txBody>
      </p:sp>
    </p:spTree>
    <p:extLst>
      <p:ext uri="{BB962C8B-B14F-4D97-AF65-F5344CB8AC3E}">
        <p14:creationId xmlns:p14="http://schemas.microsoft.com/office/powerpoint/2010/main" val="2086283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Domestic violence support services: These services are specialized in supporting victims of domestic violence and can provide emotional support, practical advice, and help with safety planning.</a:t>
            </a:r>
          </a:p>
          <a:p>
            <a:r>
              <a:rPr lang="en-US" sz="1200" kern="1200" dirty="0">
                <a:solidFill>
                  <a:schemeClr val="tx1"/>
                </a:solidFill>
                <a:effectLst/>
                <a:latin typeface="+mn-lt"/>
                <a:ea typeface="+mn-ea"/>
                <a:cs typeface="+mn-cs"/>
              </a:rPr>
              <a:t>Social services: Social workers can help with a range of issues, including housing needs and general finances. They may be able to offer financial assistance or connect the mother to relevant community resources.</a:t>
            </a:r>
          </a:p>
          <a:p>
            <a:r>
              <a:rPr lang="en-US" sz="1200" kern="1200" dirty="0">
                <a:solidFill>
                  <a:schemeClr val="tx1"/>
                </a:solidFill>
                <a:effectLst/>
                <a:latin typeface="+mn-lt"/>
                <a:ea typeface="+mn-ea"/>
                <a:cs typeface="+mn-cs"/>
              </a:rPr>
              <a:t>Police: If the mother is in immediate danger, the police should be contacted. They can also help with obtaining a restraining order or protection order.</a:t>
            </a:r>
          </a:p>
          <a:p>
            <a:r>
              <a:rPr lang="en-US" sz="1200" kern="1200" dirty="0">
                <a:solidFill>
                  <a:schemeClr val="tx1"/>
                </a:solidFill>
                <a:effectLst/>
                <a:latin typeface="+mn-lt"/>
                <a:ea typeface="+mn-ea"/>
                <a:cs typeface="+mn-cs"/>
              </a:rPr>
              <a:t>Legal services: It may be important to involve a lawyer who can provide advice on legal options, such as applying for custody or a protection order.</a:t>
            </a:r>
          </a:p>
          <a:p>
            <a:r>
              <a:rPr lang="en-US" sz="1200" kern="1200" dirty="0">
                <a:solidFill>
                  <a:schemeClr val="tx1"/>
                </a:solidFill>
                <a:effectLst/>
                <a:latin typeface="+mn-lt"/>
                <a:ea typeface="+mn-ea"/>
                <a:cs typeface="+mn-cs"/>
              </a:rPr>
              <a:t>Mental health services: Domestic violence can have long-term effects on mental health, so it may be helpful to involve mental health services to support the mother and any children who may have witnessed the abuse.</a:t>
            </a:r>
          </a:p>
          <a:p>
            <a:r>
              <a:rPr lang="en-US" sz="1200" kern="1200" dirty="0">
                <a:solidFill>
                  <a:schemeClr val="tx1"/>
                </a:solidFill>
                <a:effectLst/>
                <a:latin typeface="+mn-lt"/>
                <a:ea typeface="+mn-ea"/>
                <a:cs typeface="+mn-cs"/>
              </a:rPr>
              <a:t>Housing services: The mother may need support finding safe and affordable housing, which could involve working with a local housing authority or homelessness prevention service.</a:t>
            </a:r>
          </a:p>
          <a:p>
            <a:r>
              <a:rPr lang="en-US" sz="1200" kern="1200" dirty="0">
                <a:solidFill>
                  <a:schemeClr val="tx1"/>
                </a:solidFill>
                <a:effectLst/>
                <a:latin typeface="+mn-lt"/>
                <a:ea typeface="+mn-ea"/>
                <a:cs typeface="+mn-cs"/>
              </a:rPr>
              <a:t>Child protective services: If there are children involved, child protective services may need to be involved to ensure their safety and wellbeing.</a:t>
            </a:r>
          </a:p>
          <a:p>
            <a:r>
              <a:rPr lang="en-US" sz="1200" kern="1200" dirty="0">
                <a:solidFill>
                  <a:schemeClr val="tx1"/>
                </a:solidFill>
                <a:effectLst/>
                <a:latin typeface="+mn-lt"/>
                <a:ea typeface="+mn-ea"/>
                <a:cs typeface="+mn-cs"/>
              </a:rPr>
              <a:t>Housing services: The family may need support finding safe and affordable housing, which could involve working with a local housing authority or homelessness prevention service.</a:t>
            </a:r>
          </a:p>
          <a:p>
            <a:endParaRPr lang="en-US" dirty="0"/>
          </a:p>
        </p:txBody>
      </p:sp>
      <p:sp>
        <p:nvSpPr>
          <p:cNvPr id="4" name="Slide Number Placeholder 3"/>
          <p:cNvSpPr>
            <a:spLocks noGrp="1"/>
          </p:cNvSpPr>
          <p:nvPr>
            <p:ph type="sldNum" sz="quarter" idx="10"/>
          </p:nvPr>
        </p:nvSpPr>
        <p:spPr/>
        <p:txBody>
          <a:bodyPr/>
          <a:lstStyle/>
          <a:p>
            <a:fld id="{1111BCFA-ADBE-844E-B60E-9D2F5830737E}" type="slidenum">
              <a:rPr lang="en-US" smtClean="0"/>
              <a:t>15</a:t>
            </a:fld>
            <a:endParaRPr lang="en-US"/>
          </a:p>
        </p:txBody>
      </p:sp>
    </p:spTree>
    <p:extLst>
      <p:ext uri="{BB962C8B-B14F-4D97-AF65-F5344CB8AC3E}">
        <p14:creationId xmlns:p14="http://schemas.microsoft.com/office/powerpoint/2010/main" val="33667605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Financial assistance: Given the family's reliance on income support, it may be necessary to involve financial assistance services to ensure they have the resources they need to meet their basic needs.</a:t>
            </a:r>
          </a:p>
          <a:p>
            <a:r>
              <a:rPr lang="en-US" sz="1200" kern="1200" dirty="0">
                <a:solidFill>
                  <a:schemeClr val="tx1"/>
                </a:solidFill>
                <a:effectLst/>
                <a:latin typeface="+mn-lt"/>
                <a:ea typeface="+mn-ea"/>
                <a:cs typeface="+mn-cs"/>
              </a:rPr>
              <a:t>Disability support services: Given the youngest son's disabilities, it may be necessary to involve disability support services to ensure he has access to the appropriate medical care, education, and other support services.</a:t>
            </a:r>
          </a:p>
          <a:p>
            <a:r>
              <a:rPr lang="en-US" sz="1200" kern="1200" dirty="0">
                <a:solidFill>
                  <a:schemeClr val="tx1"/>
                </a:solidFill>
                <a:effectLst/>
                <a:latin typeface="+mn-lt"/>
                <a:ea typeface="+mn-ea"/>
                <a:cs typeface="+mn-cs"/>
              </a:rPr>
              <a:t>Child protective services to ensure their safety and wellbeing</a:t>
            </a:r>
          </a:p>
        </p:txBody>
      </p:sp>
      <p:sp>
        <p:nvSpPr>
          <p:cNvPr id="4" name="Slide Number Placeholder 3"/>
          <p:cNvSpPr>
            <a:spLocks noGrp="1"/>
          </p:cNvSpPr>
          <p:nvPr>
            <p:ph type="sldNum" sz="quarter" idx="10"/>
          </p:nvPr>
        </p:nvSpPr>
        <p:spPr/>
        <p:txBody>
          <a:bodyPr/>
          <a:lstStyle/>
          <a:p>
            <a:fld id="{1111BCFA-ADBE-844E-B60E-9D2F5830737E}" type="slidenum">
              <a:rPr lang="en-US" smtClean="0"/>
              <a:t>16</a:t>
            </a:fld>
            <a:endParaRPr lang="en-US"/>
          </a:p>
        </p:txBody>
      </p:sp>
    </p:spTree>
    <p:extLst>
      <p:ext uri="{BB962C8B-B14F-4D97-AF65-F5344CB8AC3E}">
        <p14:creationId xmlns:p14="http://schemas.microsoft.com/office/powerpoint/2010/main" val="29510565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important to note that the specific teams and services involved will depend on the circumstances of each case. </a:t>
            </a:r>
            <a:r>
              <a:rPr lang="en-US"/>
              <a:t>A holistic approach that addresses the multiple needs of the family would be most effective in this situation.</a:t>
            </a:r>
          </a:p>
        </p:txBody>
      </p:sp>
      <p:sp>
        <p:nvSpPr>
          <p:cNvPr id="4" name="Slide Number Placeholder 3"/>
          <p:cNvSpPr>
            <a:spLocks noGrp="1"/>
          </p:cNvSpPr>
          <p:nvPr>
            <p:ph type="sldNum" sz="quarter" idx="10"/>
          </p:nvPr>
        </p:nvSpPr>
        <p:spPr/>
        <p:txBody>
          <a:bodyPr/>
          <a:lstStyle/>
          <a:p>
            <a:fld id="{1111BCFA-ADBE-844E-B60E-9D2F5830737E}" type="slidenum">
              <a:rPr lang="en-US" smtClean="0"/>
              <a:t>19</a:t>
            </a:fld>
            <a:endParaRPr lang="en-US"/>
          </a:p>
        </p:txBody>
      </p:sp>
    </p:spTree>
    <p:extLst>
      <p:ext uri="{BB962C8B-B14F-4D97-AF65-F5344CB8AC3E}">
        <p14:creationId xmlns:p14="http://schemas.microsoft.com/office/powerpoint/2010/main" val="6299564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20</a:t>
            </a:fld>
            <a:endParaRPr lang="en-US"/>
          </a:p>
        </p:txBody>
      </p:sp>
    </p:spTree>
    <p:extLst>
      <p:ext uri="{BB962C8B-B14F-4D97-AF65-F5344CB8AC3E}">
        <p14:creationId xmlns:p14="http://schemas.microsoft.com/office/powerpoint/2010/main" val="9997002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GB" dirty="0"/>
              <a:t>Strategies for disabled children protection from violence, abuse, and neglect:</a:t>
            </a:r>
          </a:p>
          <a:p>
            <a:r>
              <a:rPr lang="en-GB" dirty="0"/>
              <a:t>Implementation and enforcement of laws</a:t>
            </a:r>
          </a:p>
          <a:p>
            <a:r>
              <a:rPr lang="en-GB" dirty="0"/>
              <a:t>Safe Environments</a:t>
            </a:r>
          </a:p>
          <a:p>
            <a:r>
              <a:rPr lang="en-GB" dirty="0"/>
              <a:t>Income and economic strengthening</a:t>
            </a:r>
          </a:p>
          <a:p>
            <a:r>
              <a:rPr lang="en-GB" dirty="0"/>
              <a:t>Parent and caregiver support</a:t>
            </a:r>
          </a:p>
          <a:p>
            <a:r>
              <a:rPr lang="en-GB" dirty="0"/>
              <a:t>Response and support services</a:t>
            </a:r>
          </a:p>
          <a:p>
            <a:endParaRPr lang="en-GB" dirty="0"/>
          </a:p>
          <a:p>
            <a:r>
              <a:rPr lang="en-GB" dirty="0"/>
              <a:t>Children with a disability-Children with disabilities are a diverse group of individuals who may have physical, intellectual, developmental, or sensory impairments.</a:t>
            </a:r>
          </a:p>
          <a:p>
            <a:r>
              <a:rPr lang="en-GB" dirty="0"/>
              <a:t> These children require special attention and support to ensure they can reach their full potential and live fulfilling lives</a:t>
            </a:r>
          </a:p>
          <a:p>
            <a:r>
              <a:rPr lang="en-GB" dirty="0"/>
              <a:t>Here are some considerations when working with children with disabilities:</a:t>
            </a:r>
          </a:p>
          <a:p>
            <a:r>
              <a:rPr lang="en-GB" dirty="0"/>
              <a:t>Early intervention is critical to providing children with disabilities the support they need to thrive. </a:t>
            </a:r>
          </a:p>
          <a:p>
            <a:r>
              <a:rPr lang="en-GB" dirty="0"/>
              <a:t>This involves identifying disabilities early and providing interventions and therapies to address their unique needs.</a:t>
            </a:r>
          </a:p>
          <a:p>
            <a:r>
              <a:rPr lang="en-GB" dirty="0"/>
              <a:t>Individualized education plans (IEPs) are tailored plans that outline goals, accommodations, and supports for children with disabilities.</a:t>
            </a:r>
          </a:p>
          <a:p>
            <a:r>
              <a:rPr lang="en-GB" dirty="0"/>
              <a:t>Overall, working with children with disabilities requires a multi-faceted approach that involves early intervention, individualized plans, accessibility, inclusion, family-</a:t>
            </a:r>
            <a:r>
              <a:rPr lang="en-GB" dirty="0" err="1"/>
              <a:t>centered</a:t>
            </a:r>
            <a:r>
              <a:rPr lang="en-GB" dirty="0"/>
              <a:t> care, and advocacy. </a:t>
            </a:r>
          </a:p>
          <a:p>
            <a:r>
              <a:rPr lang="en-GB" dirty="0"/>
              <a:t>Advocating for policy and legislative changes to improve the protection of children</a:t>
            </a:r>
          </a:p>
          <a:p>
            <a:endParaRPr lang="en-GB" dirty="0"/>
          </a:p>
          <a:p>
            <a:endParaRPr lang="en-GB" dirty="0"/>
          </a:p>
          <a:p>
            <a:endParaRPr lang="en-GB" dirty="0"/>
          </a:p>
        </p:txBody>
      </p:sp>
      <p:sp>
        <p:nvSpPr>
          <p:cNvPr id="4" name="Контейнер за номер на слайда 3"/>
          <p:cNvSpPr>
            <a:spLocks noGrp="1"/>
          </p:cNvSpPr>
          <p:nvPr>
            <p:ph type="sldNum" sz="quarter" idx="5"/>
          </p:nvPr>
        </p:nvSpPr>
        <p:spPr/>
        <p:txBody>
          <a:bodyPr/>
          <a:lstStyle/>
          <a:p>
            <a:fld id="{1111BCFA-ADBE-844E-B60E-9D2F5830737E}" type="slidenum">
              <a:rPr lang="en-US" smtClean="0"/>
              <a:t>23</a:t>
            </a:fld>
            <a:endParaRPr lang="en-US"/>
          </a:p>
        </p:txBody>
      </p:sp>
    </p:spTree>
    <p:extLst>
      <p:ext uri="{BB962C8B-B14F-4D97-AF65-F5344CB8AC3E}">
        <p14:creationId xmlns:p14="http://schemas.microsoft.com/office/powerpoint/2010/main" val="674622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GB" dirty="0"/>
              <a:t>Women’s aid at link https://www.womensaid.org.uk/</a:t>
            </a:r>
          </a:p>
        </p:txBody>
      </p:sp>
      <p:sp>
        <p:nvSpPr>
          <p:cNvPr id="4" name="Контейнер за номер на слайда 3"/>
          <p:cNvSpPr>
            <a:spLocks noGrp="1"/>
          </p:cNvSpPr>
          <p:nvPr>
            <p:ph type="sldNum" sz="quarter" idx="5"/>
          </p:nvPr>
        </p:nvSpPr>
        <p:spPr/>
        <p:txBody>
          <a:bodyPr/>
          <a:lstStyle/>
          <a:p>
            <a:fld id="{1111BCFA-ADBE-844E-B60E-9D2F5830737E}" type="slidenum">
              <a:rPr lang="en-US" smtClean="0"/>
              <a:t>24</a:t>
            </a:fld>
            <a:endParaRPr lang="en-US"/>
          </a:p>
        </p:txBody>
      </p:sp>
    </p:spTree>
    <p:extLst>
      <p:ext uri="{BB962C8B-B14F-4D97-AF65-F5344CB8AC3E}">
        <p14:creationId xmlns:p14="http://schemas.microsoft.com/office/powerpoint/2010/main" val="31384116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25</a:t>
            </a:fld>
            <a:endParaRPr lang="en-US"/>
          </a:p>
        </p:txBody>
      </p:sp>
    </p:spTree>
    <p:extLst>
      <p:ext uri="{BB962C8B-B14F-4D97-AF65-F5344CB8AC3E}">
        <p14:creationId xmlns:p14="http://schemas.microsoft.com/office/powerpoint/2010/main" val="999700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Sunday, February 26, 2023</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723051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Sunday, February 26, 2023</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090110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Sunday, February 26, 2023</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951738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Sunday, February 26, 2023</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873205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Sunday, February 26, 2023</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684947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Sunday, February 26, 2023</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192830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Sunday, February 26, 2023</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165545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Sunday, February 26, 2023</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915764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Sunday, February 26, 2023</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620974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Sunday, February 26, 2023</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691656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Sunday, February 26, 2023</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2450924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9167306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5774066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4E2DFA-7A67-4D4B-A591-B2CDB0BE6A82}" type="datetimeFigureOut">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6797366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D4E2DFA-7A67-4D4B-A591-B2CDB0BE6A82}" type="datetimeFigureOut">
              <a:rPr lang="en-US" smtClean="0"/>
              <a:t>2/26/2023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4801030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D4E2DFA-7A67-4D4B-A591-B2CDB0BE6A82}" type="datetimeFigureOut">
              <a:rPr lang="en-US" smtClean="0"/>
              <a:t>2/26/2023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41828839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D4E2DFA-7A67-4D4B-A591-B2CDB0BE6A82}" type="datetimeFigureOut">
              <a:rPr lang="en-US" smtClean="0"/>
              <a:t>2/26/2023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207271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4E2DFA-7A67-4D4B-A591-B2CDB0BE6A82}" type="datetimeFigureOut">
              <a:rPr lang="en-US" smtClean="0"/>
              <a:t>2/26/2023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9168932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D4E2DFA-7A67-4D4B-A591-B2CDB0BE6A82}" type="datetimeFigureOut">
              <a:rPr lang="en-US" smtClean="0"/>
              <a:t>2/26/2023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2762337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D4E2DFA-7A67-4D4B-A591-B2CDB0BE6A82}" type="datetimeFigureOut">
              <a:rPr lang="en-US" smtClean="0"/>
              <a:t>2/26/2023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8364989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4E2DFA-7A67-4D4B-A591-B2CDB0BE6A82}" type="datetimeFigureOut">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4163914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4E2DFA-7A67-4D4B-A591-B2CDB0BE6A82}" type="datetimeFigureOut">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084369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D4E2DFA-7A67-4D4B-A591-B2CDB0BE6A82}" type="datetimeFigureOut">
              <a:rPr lang="en-US" smtClean="0"/>
              <a:t>2/26/2023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2680902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D4E2DFA-7A67-4D4B-A591-B2CDB0BE6A82}" type="datetimeFigureOut">
              <a:rPr lang="en-US" smtClean="0"/>
              <a:t>2/26/2023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9496234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D4E2DFA-7A67-4D4B-A591-B2CDB0BE6A82}" type="datetimeFigureOut">
              <a:rPr lang="en-US" smtClean="0"/>
              <a:t>2/26/2023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51367580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4913253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5868104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bg-BG"/>
              <a:t>Редакт. стил загл. образец</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bg-BG"/>
              <a:t>Щракнете, за да редактирате стила на подзаглавието в образеца</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6396497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bg-BG"/>
              <a:t>Редакт. стил загл. образец</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670926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bg-BG"/>
              <a:t>Редакт. стил загл. образец</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FD4E2DFA-7A67-4D4B-A591-B2CDB0BE6A82}" type="datetimeFigureOut">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067783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Date Placeholder 4"/>
          <p:cNvSpPr>
            <a:spLocks noGrp="1"/>
          </p:cNvSpPr>
          <p:nvPr>
            <p:ph type="dt" sz="half" idx="10"/>
          </p:nvPr>
        </p:nvSpPr>
        <p:spPr/>
        <p:txBody>
          <a:bodyPr/>
          <a:lstStyle/>
          <a:p>
            <a:fld id="{FD4E2DFA-7A67-4D4B-A591-B2CDB0BE6A82}" type="datetimeFigureOut">
              <a:rPr lang="en-US" smtClean="0"/>
              <a:t>2/26/2023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99658932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bg-BG"/>
              <a:t>Редакт. стил загл. образец</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6"/>
          <p:cNvSpPr>
            <a:spLocks noGrp="1"/>
          </p:cNvSpPr>
          <p:nvPr>
            <p:ph type="dt" sz="half" idx="10"/>
          </p:nvPr>
        </p:nvSpPr>
        <p:spPr/>
        <p:txBody>
          <a:bodyPr/>
          <a:lstStyle/>
          <a:p>
            <a:fld id="{FD4E2DFA-7A67-4D4B-A591-B2CDB0BE6A82}" type="datetimeFigureOut">
              <a:rPr lang="en-US" smtClean="0"/>
              <a:t>2/26/2023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75087123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Date Placeholder 2"/>
          <p:cNvSpPr>
            <a:spLocks noGrp="1"/>
          </p:cNvSpPr>
          <p:nvPr>
            <p:ph type="dt" sz="half" idx="10"/>
          </p:nvPr>
        </p:nvSpPr>
        <p:spPr/>
        <p:txBody>
          <a:bodyPr/>
          <a:lstStyle/>
          <a:p>
            <a:fld id="{FD4E2DFA-7A67-4D4B-A591-B2CDB0BE6A82}" type="datetimeFigureOut">
              <a:rPr lang="en-US" smtClean="0"/>
              <a:t>2/26/2023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3026392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4E2DFA-7A67-4D4B-A591-B2CDB0BE6A82}" type="datetimeFigureOut">
              <a:rPr lang="en-US" smtClean="0"/>
              <a:t>2/26/2023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64389667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bg-BG"/>
              <a:t>Редакт. стил загл. образец</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FD4E2DFA-7A67-4D4B-A591-B2CDB0BE6A82}" type="datetimeFigureOut">
              <a:rPr lang="en-US" smtClean="0"/>
              <a:t>2/26/2023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95586919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FD4E2DFA-7A67-4D4B-A591-B2CDB0BE6A82}" type="datetimeFigureOut">
              <a:rPr lang="en-US" smtClean="0"/>
              <a:t>2/26/2023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29717820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Заглавие и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bg-BG"/>
              <a:t>Редакт. стил загл. образец</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FD4E2DFA-7A67-4D4B-A591-B2CDB0BE6A82}" type="datetimeFigureOut">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6288054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Цитат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bg-BG"/>
              <a:t>Редакт. стил загл. образец</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bg-BG"/>
              <a:t>Щракнете, за да редактирате стиловете на текста в образеца</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FD4E2DFA-7A67-4D4B-A591-B2CDB0BE6A82}" type="datetimeFigureOut">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948099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Картичка с име">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bg-BG"/>
              <a:t>Редакт. стил загл. образец</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FD4E2DFA-7A67-4D4B-A591-B2CDB0BE6A82}" type="datetimeFigureOut">
              <a:rPr lang="en-US" smtClean="0"/>
              <a:t>2/26/2023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45682929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Картичка с име на цитат">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bg-BG"/>
              <a:t>Редакт. стил загл. образец</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bg-BG"/>
              <a:t>Щракнете, за да редактирате стиловете на текста в образеца</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FD4E2DFA-7A67-4D4B-A591-B2CDB0BE6A82}" type="datetimeFigureOut">
              <a:rPr lang="en-US" smtClean="0"/>
              <a:t>2/26/2023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607641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rue или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bg-BG"/>
              <a:t>Редакт. стил загл. образец</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bg-BG"/>
              <a:t>Щракнете, за да редактирате стиловете на текста в образеца</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FD4E2DFA-7A67-4D4B-A591-B2CDB0BE6A82}" type="datetimeFigureOut">
              <a:rPr lang="en-US" smtClean="0"/>
              <a:t>2/26/2023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78220486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Vertical Text Placeholder 2"/>
          <p:cNvSpPr>
            <a:spLocks noGrp="1"/>
          </p:cNvSpPr>
          <p:nvPr>
            <p:ph type="body" orient="vert" idx="1"/>
          </p:nvPr>
        </p:nvSpPr>
        <p:spPr/>
        <p:txBody>
          <a:bodyPr vert="eaVert" ancho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75634122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647782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 /><Relationship Id="rId13" Type="http://schemas.openxmlformats.org/officeDocument/2006/relationships/slideLayout" Target="../slideLayouts/slideLayout24.xml" /><Relationship Id="rId3" Type="http://schemas.openxmlformats.org/officeDocument/2006/relationships/slideLayout" Target="../slideLayouts/slideLayout14.xml" /><Relationship Id="rId7" Type="http://schemas.openxmlformats.org/officeDocument/2006/relationships/slideLayout" Target="../slideLayouts/slideLayout18.xml" /><Relationship Id="rId12" Type="http://schemas.openxmlformats.org/officeDocument/2006/relationships/slideLayout" Target="../slideLayouts/slideLayout23.xml" /><Relationship Id="rId17" Type="http://schemas.openxmlformats.org/officeDocument/2006/relationships/theme" Target="../theme/theme2.xml" /><Relationship Id="rId2" Type="http://schemas.openxmlformats.org/officeDocument/2006/relationships/slideLayout" Target="../slideLayouts/slideLayout13.xml" /><Relationship Id="rId16" Type="http://schemas.openxmlformats.org/officeDocument/2006/relationships/slideLayout" Target="../slideLayouts/slideLayout27.xml" /><Relationship Id="rId1" Type="http://schemas.openxmlformats.org/officeDocument/2006/relationships/slideLayout" Target="../slideLayouts/slideLayout12.xml" /><Relationship Id="rId6" Type="http://schemas.openxmlformats.org/officeDocument/2006/relationships/slideLayout" Target="../slideLayouts/slideLayout17.xml" /><Relationship Id="rId11" Type="http://schemas.openxmlformats.org/officeDocument/2006/relationships/slideLayout" Target="../slideLayouts/slideLayout22.xml" /><Relationship Id="rId5" Type="http://schemas.openxmlformats.org/officeDocument/2006/relationships/slideLayout" Target="../slideLayouts/slideLayout16.xml" /><Relationship Id="rId15" Type="http://schemas.openxmlformats.org/officeDocument/2006/relationships/slideLayout" Target="../slideLayouts/slideLayout26.xml" /><Relationship Id="rId10" Type="http://schemas.openxmlformats.org/officeDocument/2006/relationships/slideLayout" Target="../slideLayouts/slideLayout21.xml" /><Relationship Id="rId4" Type="http://schemas.openxmlformats.org/officeDocument/2006/relationships/slideLayout" Target="../slideLayouts/slideLayout15.xml" /><Relationship Id="rId9" Type="http://schemas.openxmlformats.org/officeDocument/2006/relationships/slideLayout" Target="../slideLayouts/slideLayout20.xml" /><Relationship Id="rId14" Type="http://schemas.openxmlformats.org/officeDocument/2006/relationships/slideLayout" Target="../slideLayouts/slideLayout25.xml" /></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 /><Relationship Id="rId13" Type="http://schemas.openxmlformats.org/officeDocument/2006/relationships/slideLayout" Target="../slideLayouts/slideLayout40.xml" /><Relationship Id="rId3" Type="http://schemas.openxmlformats.org/officeDocument/2006/relationships/slideLayout" Target="../slideLayouts/slideLayout30.xml" /><Relationship Id="rId7" Type="http://schemas.openxmlformats.org/officeDocument/2006/relationships/slideLayout" Target="../slideLayouts/slideLayout34.xml" /><Relationship Id="rId12" Type="http://schemas.openxmlformats.org/officeDocument/2006/relationships/slideLayout" Target="../slideLayouts/slideLayout39.xml" /><Relationship Id="rId17" Type="http://schemas.openxmlformats.org/officeDocument/2006/relationships/theme" Target="../theme/theme3.xml" /><Relationship Id="rId2" Type="http://schemas.openxmlformats.org/officeDocument/2006/relationships/slideLayout" Target="../slideLayouts/slideLayout29.xml" /><Relationship Id="rId16" Type="http://schemas.openxmlformats.org/officeDocument/2006/relationships/slideLayout" Target="../slideLayouts/slideLayout43.xml" /><Relationship Id="rId1" Type="http://schemas.openxmlformats.org/officeDocument/2006/relationships/slideLayout" Target="../slideLayouts/slideLayout28.xml" /><Relationship Id="rId6" Type="http://schemas.openxmlformats.org/officeDocument/2006/relationships/slideLayout" Target="../slideLayouts/slideLayout33.xml" /><Relationship Id="rId11" Type="http://schemas.openxmlformats.org/officeDocument/2006/relationships/slideLayout" Target="../slideLayouts/slideLayout38.xml" /><Relationship Id="rId5" Type="http://schemas.openxmlformats.org/officeDocument/2006/relationships/slideLayout" Target="../slideLayouts/slideLayout32.xml" /><Relationship Id="rId15" Type="http://schemas.openxmlformats.org/officeDocument/2006/relationships/slideLayout" Target="../slideLayouts/slideLayout42.xml" /><Relationship Id="rId10" Type="http://schemas.openxmlformats.org/officeDocument/2006/relationships/slideLayout" Target="../slideLayouts/slideLayout37.xml" /><Relationship Id="rId4" Type="http://schemas.openxmlformats.org/officeDocument/2006/relationships/slideLayout" Target="../slideLayouts/slideLayout31.xml" /><Relationship Id="rId9" Type="http://schemas.openxmlformats.org/officeDocument/2006/relationships/slideLayout" Target="../slideLayouts/slideLayout36.xml" /><Relationship Id="rId14" Type="http://schemas.openxmlformats.org/officeDocument/2006/relationships/slideLayout" Target="../slideLayouts/slideLayout4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Sunday, February 26, 2023</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980914990"/>
      </p:ext>
    </p:extLst>
  </p:cSld>
  <p:clrMap bg1="dk1" tx1="lt1" bg2="dk2" tx2="lt2" accent1="accent1" accent2="accent2" accent3="accent3" accent4="accent4" accent5="accent5" accent6="accent6" hlink="hlink" folHlink="folHlink"/>
  <p:sldLayoutIdLst>
    <p:sldLayoutId id="2147483688" r:id="rId1"/>
    <p:sldLayoutId id="2147483687" r:id="rId2"/>
    <p:sldLayoutId id="2147483686" r:id="rId3"/>
    <p:sldLayoutId id="2147483685" r:id="rId4"/>
    <p:sldLayoutId id="2147483684" r:id="rId5"/>
    <p:sldLayoutId id="2147483683" r:id="rId6"/>
    <p:sldLayoutId id="2147483682" r:id="rId7"/>
    <p:sldLayoutId id="2147483681" r:id="rId8"/>
    <p:sldLayoutId id="2147483680" r:id="rId9"/>
    <p:sldLayoutId id="2147483679" r:id="rId10"/>
    <p:sldLayoutId id="2147483678"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D4E2DFA-7A67-4D4B-A591-B2CDB0BE6A82}" type="datetimeFigureOut">
              <a:rPr lang="en-US" smtClean="0"/>
              <a:t>2/26/2023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E0CA0F0-256B-8E4E-8C9E-1D1C55FBD304}" type="slidenum">
              <a:rPr lang="en-US" smtClean="0"/>
              <a:t>‹#›</a:t>
            </a:fld>
            <a:endParaRPr lang="en-US"/>
          </a:p>
        </p:txBody>
      </p:sp>
    </p:spTree>
    <p:extLst>
      <p:ext uri="{BB962C8B-B14F-4D97-AF65-F5344CB8AC3E}">
        <p14:creationId xmlns:p14="http://schemas.microsoft.com/office/powerpoint/2010/main" val="37689124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bg-BG"/>
              <a:t>Редакт. стил загл. образец</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D4E2DFA-7A67-4D4B-A591-B2CDB0BE6A82}" type="datetimeFigureOut">
              <a:rPr lang="en-US" smtClean="0"/>
              <a:t>2/26/2023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E0CA0F0-256B-8E4E-8C9E-1D1C55FBD304}" type="slidenum">
              <a:rPr lang="en-US" smtClean="0"/>
              <a:t>‹#›</a:t>
            </a:fld>
            <a:endParaRPr lang="en-US"/>
          </a:p>
        </p:txBody>
      </p:sp>
    </p:spTree>
    <p:extLst>
      <p:ext uri="{BB962C8B-B14F-4D97-AF65-F5344CB8AC3E}">
        <p14:creationId xmlns:p14="http://schemas.microsoft.com/office/powerpoint/2010/main" val="2308047725"/>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4" r:id="rId12"/>
    <p:sldLayoutId id="2147483755" r:id="rId13"/>
    <p:sldLayoutId id="2147483756" r:id="rId14"/>
    <p:sldLayoutId id="2147483757" r:id="rId15"/>
    <p:sldLayoutId id="214748375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video" Target="../media/media1.mp4" /><Relationship Id="rId1" Type="http://schemas.microsoft.com/office/2007/relationships/media" Target="../media/media1.mp4" /><Relationship Id="rId4" Type="http://schemas.openxmlformats.org/officeDocument/2006/relationships/image" Target="../media/image1.png" /></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7.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 /><Relationship Id="rId2" Type="http://schemas.openxmlformats.org/officeDocument/2006/relationships/diagramData" Target="../diagrams/data4.xml" /><Relationship Id="rId1" Type="http://schemas.openxmlformats.org/officeDocument/2006/relationships/slideLayout" Target="../slideLayouts/slideLayout2.xml" /><Relationship Id="rId6" Type="http://schemas.microsoft.com/office/2007/relationships/diagramDrawing" Target="../diagrams/drawing4.xml" /><Relationship Id="rId5" Type="http://schemas.openxmlformats.org/officeDocument/2006/relationships/diagramColors" Target="../diagrams/colors4.xml" /><Relationship Id="rId4" Type="http://schemas.openxmlformats.org/officeDocument/2006/relationships/diagramQuickStyle" Target="../diagrams/quickStyle4.xml" /></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 /><Relationship Id="rId2" Type="http://schemas.openxmlformats.org/officeDocument/2006/relationships/diagramData" Target="../diagrams/data5.xml" /><Relationship Id="rId1" Type="http://schemas.openxmlformats.org/officeDocument/2006/relationships/slideLayout" Target="../slideLayouts/slideLayout2.xml" /><Relationship Id="rId6" Type="http://schemas.microsoft.com/office/2007/relationships/diagramDrawing" Target="../diagrams/drawing5.xml" /><Relationship Id="rId5" Type="http://schemas.openxmlformats.org/officeDocument/2006/relationships/diagramColors" Target="../diagrams/colors5.xml" /><Relationship Id="rId4" Type="http://schemas.openxmlformats.org/officeDocument/2006/relationships/diagramQuickStyle" Target="../diagrams/quickStyle5.xml" /></Relationships>
</file>

<file path=ppt/slides/_rels/slide8.xml.rels><?xml version="1.0" encoding="UTF-8" standalone="yes"?>
<Relationships xmlns="http://schemas.openxmlformats.org/package/2006/relationships"><Relationship Id="rId2" Type="http://schemas.openxmlformats.org/officeDocument/2006/relationships/image" Target="../media/image14.png"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 /><Relationship Id="rId2" Type="http://schemas.openxmlformats.org/officeDocument/2006/relationships/diagramData" Target="../diagrams/data6.xml" /><Relationship Id="rId1" Type="http://schemas.openxmlformats.org/officeDocument/2006/relationships/slideLayout" Target="../slideLayouts/slideLayout2.xml" /><Relationship Id="rId6" Type="http://schemas.microsoft.com/office/2007/relationships/diagramDrawing" Target="../diagrams/drawing6.xml" /><Relationship Id="rId5" Type="http://schemas.openxmlformats.org/officeDocument/2006/relationships/diagramColors" Target="../diagrams/colors6.xml" /><Relationship Id="rId4" Type="http://schemas.openxmlformats.org/officeDocument/2006/relationships/diagramQuickStyle" Target="../diagrams/quickStyle6.xml" /></Relationships>
</file>

<file path=ppt/slides/_rels/slide10.xml.rels><?xml version="1.0" encoding="UTF-8" standalone="yes"?>
<Relationships xmlns="http://schemas.openxmlformats.org/package/2006/relationships"><Relationship Id="rId3" Type="http://schemas.openxmlformats.org/officeDocument/2006/relationships/hyperlink" Target="http://dx.doi.org/10.1016/S1040-2608(07)12008-6" TargetMode="External" /><Relationship Id="rId2" Type="http://schemas.openxmlformats.org/officeDocument/2006/relationships/hyperlink" Target="https://doi.org/10.1016/j.chiabu.2012.12.009" TargetMode="Externa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1.xml" /><Relationship Id="rId1" Type="http://schemas.openxmlformats.org/officeDocument/2006/relationships/slideLayout" Target="../slideLayouts/slideLayout13.xml" /></Relationships>
</file>

<file path=ppt/slides/_rels/slide13.xml.rels><?xml version="1.0" encoding="UTF-8" standalone="yes"?>
<Relationships xmlns="http://schemas.openxmlformats.org/package/2006/relationships"><Relationship Id="rId2" Type="http://schemas.openxmlformats.org/officeDocument/2006/relationships/image" Target="../media/image16.png" /><Relationship Id="rId1" Type="http://schemas.openxmlformats.org/officeDocument/2006/relationships/slideLayout" Target="../slideLayouts/slideLayout13.xml" /></Relationships>
</file>

<file path=ppt/slides/_rels/slide14.xml.rels><?xml version="1.0" encoding="UTF-8" standalone="yes"?>
<Relationships xmlns="http://schemas.openxmlformats.org/package/2006/relationships"><Relationship Id="rId2" Type="http://schemas.openxmlformats.org/officeDocument/2006/relationships/image" Target="../media/image17.jpeg" /><Relationship Id="rId1" Type="http://schemas.openxmlformats.org/officeDocument/2006/relationships/slideLayout" Target="../slideLayouts/slideLayout13.xml" /></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 /><Relationship Id="rId7" Type="http://schemas.microsoft.com/office/2007/relationships/diagramDrawing" Target="../diagrams/drawing7.xml" /><Relationship Id="rId2" Type="http://schemas.openxmlformats.org/officeDocument/2006/relationships/notesSlide" Target="../notesSlides/notesSlide2.xml" /><Relationship Id="rId1" Type="http://schemas.openxmlformats.org/officeDocument/2006/relationships/slideLayout" Target="../slideLayouts/slideLayout13.xml" /><Relationship Id="rId6" Type="http://schemas.openxmlformats.org/officeDocument/2006/relationships/diagramColors" Target="../diagrams/colors7.xml" /><Relationship Id="rId5" Type="http://schemas.openxmlformats.org/officeDocument/2006/relationships/diagramQuickStyle" Target="../diagrams/quickStyle7.xml" /><Relationship Id="rId4" Type="http://schemas.openxmlformats.org/officeDocument/2006/relationships/diagramLayout" Target="../diagrams/layout7.xml" /></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8.xml" /><Relationship Id="rId7" Type="http://schemas.microsoft.com/office/2007/relationships/diagramDrawing" Target="../diagrams/drawing8.xml" /><Relationship Id="rId2" Type="http://schemas.openxmlformats.org/officeDocument/2006/relationships/notesSlide" Target="../notesSlides/notesSlide3.xml" /><Relationship Id="rId1" Type="http://schemas.openxmlformats.org/officeDocument/2006/relationships/slideLayout" Target="../slideLayouts/slideLayout18.xml" /><Relationship Id="rId6" Type="http://schemas.openxmlformats.org/officeDocument/2006/relationships/diagramColors" Target="../diagrams/colors8.xml" /><Relationship Id="rId5" Type="http://schemas.openxmlformats.org/officeDocument/2006/relationships/diagramQuickStyle" Target="../diagrams/quickStyle8.xml" /><Relationship Id="rId4" Type="http://schemas.openxmlformats.org/officeDocument/2006/relationships/diagramLayout" Target="../diagrams/layout8.xml" /></Relationships>
</file>

<file path=ppt/slides/_rels/slide17.xml.rels><?xml version="1.0" encoding="UTF-8" standalone="yes"?>
<Relationships xmlns="http://schemas.openxmlformats.org/package/2006/relationships"><Relationship Id="rId2" Type="http://schemas.openxmlformats.org/officeDocument/2006/relationships/image" Target="../media/image18.jpeg" /><Relationship Id="rId1" Type="http://schemas.openxmlformats.org/officeDocument/2006/relationships/slideLayout" Target="../slideLayouts/slideLayout13.xml" /></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 /><Relationship Id="rId2" Type="http://schemas.openxmlformats.org/officeDocument/2006/relationships/diagramData" Target="../diagrams/data9.xml" /><Relationship Id="rId1" Type="http://schemas.openxmlformats.org/officeDocument/2006/relationships/slideLayout" Target="../slideLayouts/slideLayout13.xml" /><Relationship Id="rId6" Type="http://schemas.microsoft.com/office/2007/relationships/diagramDrawing" Target="../diagrams/drawing9.xml" /><Relationship Id="rId5" Type="http://schemas.openxmlformats.org/officeDocument/2006/relationships/diagramColors" Target="../diagrams/colors9.xml" /><Relationship Id="rId4" Type="http://schemas.openxmlformats.org/officeDocument/2006/relationships/diagramQuickStyle" Target="../diagrams/quickStyle9.xml" /></Relationships>
</file>

<file path=ppt/slides/_rels/slide19.xml.rels><?xml version="1.0" encoding="UTF-8" standalone="yes"?>
<Relationships xmlns="http://schemas.openxmlformats.org/package/2006/relationships"><Relationship Id="rId3" Type="http://schemas.openxmlformats.org/officeDocument/2006/relationships/image" Target="../media/image19.jpeg" /><Relationship Id="rId2" Type="http://schemas.openxmlformats.org/officeDocument/2006/relationships/notesSlide" Target="../notesSlides/notesSlide4.xml" /><Relationship Id="rId1" Type="http://schemas.openxmlformats.org/officeDocument/2006/relationships/slideLayout" Target="../slideLayouts/slideLayout13.xml" /><Relationship Id="rId4" Type="http://schemas.openxmlformats.org/officeDocument/2006/relationships/image" Target="../media/image20.jpeg" /></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3.xml" /></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7.xml" /></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8.xml" /></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0.xml" /><Relationship Id="rId7" Type="http://schemas.microsoft.com/office/2007/relationships/diagramDrawing" Target="../diagrams/drawing10.xml" /><Relationship Id="rId2" Type="http://schemas.openxmlformats.org/officeDocument/2006/relationships/notesSlide" Target="../notesSlides/notesSlide6.xml" /><Relationship Id="rId1" Type="http://schemas.openxmlformats.org/officeDocument/2006/relationships/slideLayout" Target="../slideLayouts/slideLayout31.xml" /><Relationship Id="rId6" Type="http://schemas.openxmlformats.org/officeDocument/2006/relationships/diagramColors" Target="../diagrams/colors10.xml" /><Relationship Id="rId5" Type="http://schemas.openxmlformats.org/officeDocument/2006/relationships/diagramQuickStyle" Target="../diagrams/quickStyle10.xml" /><Relationship Id="rId4" Type="http://schemas.openxmlformats.org/officeDocument/2006/relationships/diagramLayout" Target="../diagrams/layout10.xml" /></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1.xml" /><Relationship Id="rId7" Type="http://schemas.microsoft.com/office/2007/relationships/diagramDrawing" Target="../diagrams/drawing11.xml" /><Relationship Id="rId2" Type="http://schemas.openxmlformats.org/officeDocument/2006/relationships/notesSlide" Target="../notesSlides/notesSlide7.xml" /><Relationship Id="rId1" Type="http://schemas.openxmlformats.org/officeDocument/2006/relationships/slideLayout" Target="../slideLayouts/slideLayout29.xml" /><Relationship Id="rId6" Type="http://schemas.openxmlformats.org/officeDocument/2006/relationships/diagramColors" Target="../diagrams/colors11.xml" /><Relationship Id="rId5" Type="http://schemas.openxmlformats.org/officeDocument/2006/relationships/diagramQuickStyle" Target="../diagrams/quickStyle11.xml" /><Relationship Id="rId4" Type="http://schemas.openxmlformats.org/officeDocument/2006/relationships/diagramLayout" Target="../diagrams/layout11.xml" /></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9.xml" /></Relationships>
</file>

<file path=ppt/slides/_rels/slide26.xml.rels><?xml version="1.0" encoding="UTF-8" standalone="yes"?>
<Relationships xmlns="http://schemas.openxmlformats.org/package/2006/relationships"><Relationship Id="rId3" Type="http://schemas.openxmlformats.org/officeDocument/2006/relationships/hyperlink" Target="http://dx.doi.org/10.1016/S1040-2608(07)12008-6" TargetMode="External" /><Relationship Id="rId2" Type="http://schemas.openxmlformats.org/officeDocument/2006/relationships/hyperlink" Target="https://doi.org/10.1016/j.chiabu.2012.12.009" TargetMode="External" /><Relationship Id="rId1" Type="http://schemas.openxmlformats.org/officeDocument/2006/relationships/slideLayout" Target="../slideLayouts/slideLayout2.xml" /><Relationship Id="rId4" Type="http://schemas.openxmlformats.org/officeDocument/2006/relationships/hyperlink" Target="https://doi.org/10.1111/j.1475-6811.2006.00124.x" TargetMode="External" /></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8E329F-F428-041E-9227-4D24B78996B0}"/>
              </a:ext>
            </a:extLst>
          </p:cNvPr>
          <p:cNvSpPr>
            <a:spLocks noGrp="1"/>
          </p:cNvSpPr>
          <p:nvPr>
            <p:ph type="title"/>
          </p:nvPr>
        </p:nvSpPr>
        <p:spPr>
          <a:xfrm>
            <a:off x="550862" y="580363"/>
            <a:ext cx="6379210" cy="1333057"/>
          </a:xfrm>
        </p:spPr>
        <p:txBody>
          <a:bodyPr wrap="square" anchor="t">
            <a:normAutofit/>
          </a:bodyPr>
          <a:lstStyle/>
          <a:p>
            <a:pPr>
              <a:lnSpc>
                <a:spcPct val="90000"/>
              </a:lnSpc>
            </a:pPr>
            <a:r>
              <a:rPr lang="en-GB" dirty="0"/>
              <a:t>Children, young people and families</a:t>
            </a:r>
            <a:endParaRPr lang="en-GB"/>
          </a:p>
        </p:txBody>
      </p:sp>
      <p:grpSp>
        <p:nvGrpSpPr>
          <p:cNvPr id="13" name="Group 12">
            <a:extLst>
              <a:ext uri="{FF2B5EF4-FFF2-40B4-BE49-F238E27FC236}">
                <a16:creationId xmlns:a16="http://schemas.microsoft.com/office/drawing/2014/main" id="{5A492954-D4E6-4FAF-94AC-292DFFFDC5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3202" y="2017837"/>
            <a:ext cx="671610" cy="631474"/>
            <a:chOff x="8371777" y="4172213"/>
            <a:chExt cx="671610" cy="631474"/>
          </a:xfrm>
        </p:grpSpPr>
        <p:sp>
          <p:nvSpPr>
            <p:cNvPr id="14" name="Freeform: Shape 13">
              <a:extLst>
                <a:ext uri="{FF2B5EF4-FFF2-40B4-BE49-F238E27FC236}">
                  <a16:creationId xmlns:a16="http://schemas.microsoft.com/office/drawing/2014/main" id="{E2CFA88C-A736-419D-B7B6-6B912BB4548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371777" y="4172213"/>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gs>
                <a:gs pos="30000">
                  <a:schemeClr val="bg2"/>
                </a:gs>
                <a:gs pos="40000">
                  <a:schemeClr val="bg2">
                    <a:lumMod val="90000"/>
                    <a:lumOff val="10000"/>
                  </a:schemeClr>
                </a:gs>
                <a:gs pos="100000">
                  <a:schemeClr val="bg2"/>
                </a:gs>
              </a:gsLst>
              <a:lin ang="10200000" scaled="0"/>
            </a:gradFill>
            <a:ln>
              <a:noFill/>
            </a:ln>
            <a:effectLst>
              <a:innerShdw blurRad="127000" dist="50800" dir="4200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55E877B2-A66B-45DC-892C-B19FB81718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638387" y="4349560"/>
              <a:ext cx="270000" cy="540000"/>
            </a:xfrm>
            <a:prstGeom prst="ellipse">
              <a:avLst/>
            </a:prstGeom>
            <a:gradFill>
              <a:gsLst>
                <a:gs pos="100000">
                  <a:schemeClr val="bg2"/>
                </a:gs>
                <a:gs pos="0">
                  <a:schemeClr val="bg2">
                    <a:lumMod val="75000"/>
                    <a:lumOff val="25000"/>
                  </a:schemeClr>
                </a:gs>
              </a:gsLst>
              <a:lin ang="16200000" scaled="0"/>
            </a:gradFill>
            <a:ln>
              <a:noFill/>
            </a:ln>
            <a:effectLst>
              <a:innerShdw blurRad="1270000" dist="2540000">
                <a:schemeClr val="bg2">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3" name="Content Placeholder 2">
            <a:extLst>
              <a:ext uri="{FF2B5EF4-FFF2-40B4-BE49-F238E27FC236}">
                <a16:creationId xmlns:a16="http://schemas.microsoft.com/office/drawing/2014/main" id="{E23FF2A3-D51B-B67C-94D0-B6D1DE54E7C2}"/>
              </a:ext>
            </a:extLst>
          </p:cNvPr>
          <p:cNvSpPr>
            <a:spLocks noGrp="1"/>
          </p:cNvSpPr>
          <p:nvPr>
            <p:ph idx="1"/>
          </p:nvPr>
        </p:nvSpPr>
        <p:spPr>
          <a:xfrm>
            <a:off x="7140575" y="1520825"/>
            <a:ext cx="4500562" cy="2808288"/>
          </a:xfrm>
        </p:spPr>
        <p:txBody>
          <a:bodyPr anchor="t">
            <a:normAutofit/>
          </a:bodyPr>
          <a:lstStyle/>
          <a:p>
            <a:pPr marL="0" indent="0">
              <a:buNone/>
            </a:pPr>
            <a:r>
              <a:rPr lang="en-GB" sz="2000"/>
              <a:t>Module Code: BMHP5004_BIRM</a:t>
            </a:r>
          </a:p>
          <a:p>
            <a:pPr marL="0" indent="0">
              <a:buNone/>
            </a:pPr>
            <a:r>
              <a:rPr lang="en-GB" sz="2000"/>
              <a:t>Lecturers Name: Rachael Rivers</a:t>
            </a:r>
          </a:p>
          <a:p>
            <a:pPr marL="0" indent="0">
              <a:buNone/>
            </a:pPr>
            <a:r>
              <a:rPr lang="en-GB" sz="2000"/>
              <a:t>Date: 24/02/2023</a:t>
            </a:r>
          </a:p>
          <a:p>
            <a:pPr marL="0" indent="0">
              <a:buNone/>
            </a:pPr>
            <a:endParaRPr lang="en-GB" sz="2000"/>
          </a:p>
        </p:txBody>
      </p:sp>
      <p:sp>
        <p:nvSpPr>
          <p:cNvPr id="17" name="Freeform: Shape 16">
            <a:extLst>
              <a:ext uri="{FF2B5EF4-FFF2-40B4-BE49-F238E27FC236}">
                <a16:creationId xmlns:a16="http://schemas.microsoft.com/office/drawing/2014/main" id="{20373973-4586-48A3-ADF2-95A571530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7376" y="5520977"/>
            <a:ext cx="1972470" cy="1337023"/>
          </a:xfrm>
          <a:custGeom>
            <a:avLst/>
            <a:gdLst>
              <a:gd name="connsiteX0" fmla="*/ 986235 w 1972470"/>
              <a:gd name="connsiteY0" fmla="*/ 0 h 1337023"/>
              <a:gd name="connsiteX1" fmla="*/ 1972470 w 1972470"/>
              <a:gd name="connsiteY1" fmla="*/ 986235 h 1337023"/>
              <a:gd name="connsiteX2" fmla="*/ 1928131 w 1972470"/>
              <a:gd name="connsiteY2" fmla="*/ 1279512 h 1337023"/>
              <a:gd name="connsiteX3" fmla="*/ 1907081 w 1972470"/>
              <a:gd name="connsiteY3" fmla="*/ 1337023 h 1337023"/>
              <a:gd name="connsiteX4" fmla="*/ 65389 w 1972470"/>
              <a:gd name="connsiteY4" fmla="*/ 1337023 h 1337023"/>
              <a:gd name="connsiteX5" fmla="*/ 44339 w 1972470"/>
              <a:gd name="connsiteY5" fmla="*/ 1279512 h 1337023"/>
              <a:gd name="connsiteX6" fmla="*/ 0 w 1972470"/>
              <a:gd name="connsiteY6" fmla="*/ 986235 h 1337023"/>
              <a:gd name="connsiteX7" fmla="*/ 986235 w 1972470"/>
              <a:gd name="connsiteY7" fmla="*/ 0 h 1337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72470" h="1337023">
                <a:moveTo>
                  <a:pt x="986235" y="0"/>
                </a:moveTo>
                <a:cubicBezTo>
                  <a:pt x="1530918" y="0"/>
                  <a:pt x="1972470" y="441552"/>
                  <a:pt x="1972470" y="986235"/>
                </a:cubicBezTo>
                <a:cubicBezTo>
                  <a:pt x="1972470" y="1088363"/>
                  <a:pt x="1956947" y="1186866"/>
                  <a:pt x="1928131" y="1279512"/>
                </a:cubicBezTo>
                <a:lnTo>
                  <a:pt x="1907081" y="1337023"/>
                </a:lnTo>
                <a:lnTo>
                  <a:pt x="65389" y="1337023"/>
                </a:lnTo>
                <a:lnTo>
                  <a:pt x="44339" y="1279512"/>
                </a:lnTo>
                <a:cubicBezTo>
                  <a:pt x="15523" y="1186866"/>
                  <a:pt x="0" y="1088363"/>
                  <a:pt x="0" y="986235"/>
                </a:cubicBezTo>
                <a:cubicBezTo>
                  <a:pt x="0" y="441552"/>
                  <a:pt x="441552" y="0"/>
                  <a:pt x="986235" y="0"/>
                </a:cubicBezTo>
                <a:close/>
              </a:path>
            </a:pathLst>
          </a:custGeom>
          <a:gradFill flip="none" rotWithShape="1">
            <a:gsLst>
              <a:gs pos="100000">
                <a:schemeClr val="bg2">
                  <a:lumMod val="75000"/>
                  <a:lumOff val="25000"/>
                </a:schemeClr>
              </a:gs>
              <a:gs pos="71000">
                <a:schemeClr val="bg2">
                  <a:lumMod val="100000"/>
                </a:schemeClr>
              </a:gs>
            </a:gsLst>
            <a:path path="circle">
              <a:fillToRect l="100000" b="100000"/>
            </a:path>
            <a:tileRect t="-100000" r="-100000"/>
          </a:gradFill>
          <a:ln>
            <a:noFill/>
          </a:ln>
          <a:effectLst>
            <a:innerShdw blurRad="381000" dist="177800" dir="1896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aphicFrame>
        <p:nvGraphicFramePr>
          <p:cNvPr id="6" name="Table 6">
            <a:extLst>
              <a:ext uri="{FF2B5EF4-FFF2-40B4-BE49-F238E27FC236}">
                <a16:creationId xmlns:a16="http://schemas.microsoft.com/office/drawing/2014/main" id="{D832FC65-472E-70AD-7F30-1E898E813D80}"/>
              </a:ext>
            </a:extLst>
          </p:cNvPr>
          <p:cNvGraphicFramePr>
            <a:graphicFrameLocks noGrp="1"/>
          </p:cNvGraphicFramePr>
          <p:nvPr>
            <p:extLst>
              <p:ext uri="{D42A27DB-BD31-4B8C-83A1-F6EECF244321}">
                <p14:modId xmlns:p14="http://schemas.microsoft.com/office/powerpoint/2010/main" val="3579317300"/>
              </p:ext>
            </p:extLst>
          </p:nvPr>
        </p:nvGraphicFramePr>
        <p:xfrm>
          <a:off x="939430" y="2559589"/>
          <a:ext cx="4996604" cy="3721608"/>
        </p:xfrm>
        <a:graphic>
          <a:graphicData uri="http://schemas.openxmlformats.org/drawingml/2006/table">
            <a:tbl>
              <a:tblPr firstRow="1" bandRow="1">
                <a:tableStyleId>{5C22544A-7EE6-4342-B048-85BDC9FD1C3A}</a:tableStyleId>
              </a:tblPr>
              <a:tblGrid>
                <a:gridCol w="2789344">
                  <a:extLst>
                    <a:ext uri="{9D8B030D-6E8A-4147-A177-3AD203B41FA5}">
                      <a16:colId xmlns:a16="http://schemas.microsoft.com/office/drawing/2014/main" val="1585468689"/>
                    </a:ext>
                  </a:extLst>
                </a:gridCol>
                <a:gridCol w="2207260">
                  <a:extLst>
                    <a:ext uri="{9D8B030D-6E8A-4147-A177-3AD203B41FA5}">
                      <a16:colId xmlns:a16="http://schemas.microsoft.com/office/drawing/2014/main" val="3072691226"/>
                    </a:ext>
                  </a:extLst>
                </a:gridCol>
              </a:tblGrid>
              <a:tr h="1240536">
                <a:tc>
                  <a:txBody>
                    <a:bodyPr/>
                    <a:lstStyle/>
                    <a:p>
                      <a:r>
                        <a:rPr lang="en-GB" sz="3300"/>
                        <a:t>Mohammad ilyas</a:t>
                      </a:r>
                    </a:p>
                  </a:txBody>
                  <a:tcPr marL="167640" marR="167640" marT="83820" marB="83820"/>
                </a:tc>
                <a:tc>
                  <a:txBody>
                    <a:bodyPr/>
                    <a:lstStyle/>
                    <a:p>
                      <a:r>
                        <a:rPr lang="en-GB" sz="3300"/>
                        <a:t>2029045</a:t>
                      </a:r>
                    </a:p>
                  </a:txBody>
                  <a:tcPr marL="167640" marR="167640" marT="83820" marB="83820"/>
                </a:tc>
                <a:extLst>
                  <a:ext uri="{0D108BD9-81ED-4DB2-BD59-A6C34878D82A}">
                    <a16:rowId xmlns:a16="http://schemas.microsoft.com/office/drawing/2014/main" val="2894035389"/>
                  </a:ext>
                </a:extLst>
              </a:tr>
              <a:tr h="1240536">
                <a:tc>
                  <a:txBody>
                    <a:bodyPr/>
                    <a:lstStyle/>
                    <a:p>
                      <a:r>
                        <a:rPr lang="en-GB" sz="3300"/>
                        <a:t>Margarita Chapavora</a:t>
                      </a:r>
                    </a:p>
                  </a:txBody>
                  <a:tcPr marL="167640" marR="167640" marT="83820" marB="83820"/>
                </a:tc>
                <a:tc>
                  <a:txBody>
                    <a:bodyPr/>
                    <a:lstStyle/>
                    <a:p>
                      <a:r>
                        <a:rPr lang="en-GB" sz="3300"/>
                        <a:t>2123016</a:t>
                      </a:r>
                    </a:p>
                  </a:txBody>
                  <a:tcPr marL="167640" marR="167640" marT="83820" marB="83820"/>
                </a:tc>
                <a:extLst>
                  <a:ext uri="{0D108BD9-81ED-4DB2-BD59-A6C34878D82A}">
                    <a16:rowId xmlns:a16="http://schemas.microsoft.com/office/drawing/2014/main" val="1364973516"/>
                  </a:ext>
                </a:extLst>
              </a:tr>
              <a:tr h="1240536">
                <a:tc>
                  <a:txBody>
                    <a:bodyPr/>
                    <a:lstStyle/>
                    <a:p>
                      <a:r>
                        <a:rPr lang="en-GB" sz="3300"/>
                        <a:t>Sevdalina Velinova</a:t>
                      </a:r>
                    </a:p>
                  </a:txBody>
                  <a:tcPr marL="167640" marR="167640" marT="83820" marB="83820"/>
                </a:tc>
                <a:tc>
                  <a:txBody>
                    <a:bodyPr/>
                    <a:lstStyle/>
                    <a:p>
                      <a:r>
                        <a:rPr lang="en-GB" sz="3300"/>
                        <a:t>2017540</a:t>
                      </a:r>
                    </a:p>
                  </a:txBody>
                  <a:tcPr marL="167640" marR="167640" marT="83820" marB="83820"/>
                </a:tc>
                <a:extLst>
                  <a:ext uri="{0D108BD9-81ED-4DB2-BD59-A6C34878D82A}">
                    <a16:rowId xmlns:a16="http://schemas.microsoft.com/office/drawing/2014/main" val="265680120"/>
                  </a:ext>
                </a:extLst>
              </a:tr>
            </a:tbl>
          </a:graphicData>
        </a:graphic>
      </p:graphicFrame>
    </p:spTree>
    <p:extLst>
      <p:ext uri="{BB962C8B-B14F-4D97-AF65-F5344CB8AC3E}">
        <p14:creationId xmlns:p14="http://schemas.microsoft.com/office/powerpoint/2010/main" val="3241396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extLst>
              <a:ext uri="{FF2B5EF4-FFF2-40B4-BE49-F238E27FC236}">
                <a16:creationId xmlns:a16="http://schemas.microsoft.com/office/drawing/2014/main" id="{CB050EF8-0459-E7C2-75EF-7DD30DDD017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1" name="Rectangle 10">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5C546-5D7D-8466-0A64-BA7BA96B9116}"/>
              </a:ext>
            </a:extLst>
          </p:cNvPr>
          <p:cNvSpPr>
            <a:spLocks noGrp="1"/>
          </p:cNvSpPr>
          <p:nvPr>
            <p:ph type="ctrTitle"/>
          </p:nvPr>
        </p:nvSpPr>
        <p:spPr>
          <a:xfrm>
            <a:off x="550863" y="549275"/>
            <a:ext cx="5437187" cy="2986234"/>
          </a:xfrm>
        </p:spPr>
        <p:txBody>
          <a:bodyPr anchor="b">
            <a:normAutofit/>
          </a:bodyPr>
          <a:lstStyle/>
          <a:p>
            <a:r>
              <a:rPr lang="en-GB" dirty="0"/>
              <a:t>Group presentation (Part 1)</a:t>
            </a:r>
          </a:p>
        </p:txBody>
      </p:sp>
      <p:sp>
        <p:nvSpPr>
          <p:cNvPr id="3" name="Subtitle 2">
            <a:extLst>
              <a:ext uri="{FF2B5EF4-FFF2-40B4-BE49-F238E27FC236}">
                <a16:creationId xmlns:a16="http://schemas.microsoft.com/office/drawing/2014/main" id="{50D3EE83-DEA0-C669-D4F0-2EC05EF62A22}"/>
              </a:ext>
            </a:extLst>
          </p:cNvPr>
          <p:cNvSpPr>
            <a:spLocks noGrp="1"/>
          </p:cNvSpPr>
          <p:nvPr>
            <p:ph type="subTitle" idx="1"/>
          </p:nvPr>
        </p:nvSpPr>
        <p:spPr>
          <a:xfrm>
            <a:off x="550863" y="3827610"/>
            <a:ext cx="5437187" cy="2265216"/>
          </a:xfrm>
        </p:spPr>
        <p:txBody>
          <a:bodyPr>
            <a:normAutofit/>
          </a:bodyPr>
          <a:lstStyle/>
          <a:p>
            <a:pPr>
              <a:lnSpc>
                <a:spcPct val="90000"/>
              </a:lnSpc>
            </a:pPr>
            <a:r>
              <a:rPr lang="en-GB" sz="1700">
                <a:solidFill>
                  <a:schemeClr val="tx1">
                    <a:alpha val="60000"/>
                  </a:schemeClr>
                </a:solidFill>
              </a:rPr>
              <a:t>Name: Mohammad Ilyas</a:t>
            </a:r>
          </a:p>
          <a:p>
            <a:pPr>
              <a:lnSpc>
                <a:spcPct val="90000"/>
              </a:lnSpc>
            </a:pPr>
            <a:r>
              <a:rPr lang="en-GB" sz="1700">
                <a:solidFill>
                  <a:schemeClr val="tx1">
                    <a:alpha val="60000"/>
                  </a:schemeClr>
                </a:solidFill>
              </a:rPr>
              <a:t>Student Number: 2029045</a:t>
            </a:r>
          </a:p>
          <a:p>
            <a:pPr>
              <a:lnSpc>
                <a:spcPct val="90000"/>
              </a:lnSpc>
            </a:pPr>
            <a:r>
              <a:rPr lang="en-GB" sz="1700">
                <a:solidFill>
                  <a:schemeClr val="tx1">
                    <a:alpha val="60000"/>
                  </a:schemeClr>
                </a:solidFill>
              </a:rPr>
              <a:t>Lecturer Name:  Rachael Rivers</a:t>
            </a:r>
          </a:p>
          <a:p>
            <a:pPr>
              <a:lnSpc>
                <a:spcPct val="90000"/>
              </a:lnSpc>
            </a:pPr>
            <a:r>
              <a:rPr lang="en-GB" sz="1700">
                <a:solidFill>
                  <a:schemeClr val="tx1">
                    <a:alpha val="60000"/>
                  </a:schemeClr>
                </a:solidFill>
              </a:rPr>
              <a:t>Module: Children, young people and Families</a:t>
            </a:r>
          </a:p>
          <a:p>
            <a:pPr>
              <a:lnSpc>
                <a:spcPct val="90000"/>
              </a:lnSpc>
            </a:pPr>
            <a:r>
              <a:rPr lang="en-GB" sz="1700">
                <a:solidFill>
                  <a:schemeClr val="tx1">
                    <a:alpha val="60000"/>
                  </a:schemeClr>
                </a:solidFill>
              </a:rPr>
              <a:t>Module code: BMHP5004_BIRM </a:t>
            </a:r>
          </a:p>
          <a:p>
            <a:pPr>
              <a:lnSpc>
                <a:spcPct val="90000"/>
              </a:lnSpc>
            </a:pPr>
            <a:endParaRPr lang="en-GB" sz="1700">
              <a:solidFill>
                <a:schemeClr val="tx1">
                  <a:alpha val="60000"/>
                </a:schemeClr>
              </a:solidFill>
            </a:endParaRPr>
          </a:p>
        </p:txBody>
      </p:sp>
    </p:spTree>
    <p:extLst>
      <p:ext uri="{BB962C8B-B14F-4D97-AF65-F5344CB8AC3E}">
        <p14:creationId xmlns:p14="http://schemas.microsoft.com/office/powerpoint/2010/main" val="2661995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0" name="Group 8">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31" name="Freeform: Shape 9">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10">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Oval 11">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Freeform: Shape 12">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15" name="Rectangle 14">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4EED7A4-8D88-F89B-C77E-45E83B48FA59}"/>
              </a:ext>
            </a:extLst>
          </p:cNvPr>
          <p:cNvSpPr txBox="1"/>
          <p:nvPr/>
        </p:nvSpPr>
        <p:spPr>
          <a:xfrm>
            <a:off x="550863" y="549275"/>
            <a:ext cx="3565525" cy="5543549"/>
          </a:xfrm>
          <a:prstGeom prst="rect">
            <a:avLst/>
          </a:prstGeom>
        </p:spPr>
        <p:txBody>
          <a:bodyPr vert="horz" wrap="square" lIns="0" tIns="0" rIns="0" bIns="0" rtlCol="0" anchor="ctr" anchorCtr="0">
            <a:normAutofit/>
          </a:bodyPr>
          <a:lstStyle/>
          <a:p>
            <a:pPr>
              <a:spcBef>
                <a:spcPct val="0"/>
              </a:spcBef>
              <a:spcAft>
                <a:spcPts val="600"/>
              </a:spcAft>
            </a:pPr>
            <a:r>
              <a:rPr lang="en-US" sz="4800">
                <a:latin typeface="+mj-lt"/>
                <a:ea typeface="+mj-ea"/>
                <a:cs typeface="+mj-cs"/>
              </a:rPr>
              <a:t>Table of Contents: </a:t>
            </a:r>
          </a:p>
          <a:p>
            <a:pPr>
              <a:spcBef>
                <a:spcPct val="0"/>
              </a:spcBef>
              <a:spcAft>
                <a:spcPts val="600"/>
              </a:spcAft>
            </a:pPr>
            <a:endParaRPr lang="en-US" sz="4800">
              <a:latin typeface="+mj-lt"/>
              <a:ea typeface="+mj-ea"/>
              <a:cs typeface="+mj-cs"/>
            </a:endParaRPr>
          </a:p>
        </p:txBody>
      </p:sp>
      <p:sp>
        <p:nvSpPr>
          <p:cNvPr id="17" name="Rectangle 16">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F5713CF6-5747-0236-49ED-5376233CDA79}"/>
              </a:ext>
            </a:extLst>
          </p:cNvPr>
          <p:cNvGraphicFramePr/>
          <p:nvPr>
            <p:extLst>
              <p:ext uri="{D42A27DB-BD31-4B8C-83A1-F6EECF244321}">
                <p14:modId xmlns:p14="http://schemas.microsoft.com/office/powerpoint/2010/main" val="1746800073"/>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7693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AFFFB2-8C3D-B0BD-C8A2-450D95B6D51C}"/>
              </a:ext>
            </a:extLst>
          </p:cNvPr>
          <p:cNvSpPr>
            <a:spLocks noGrp="1"/>
          </p:cNvSpPr>
          <p:nvPr>
            <p:ph type="title"/>
          </p:nvPr>
        </p:nvSpPr>
        <p:spPr>
          <a:xfrm>
            <a:off x="550863" y="4507199"/>
            <a:ext cx="7308850" cy="1585625"/>
          </a:xfrm>
        </p:spPr>
        <p:txBody>
          <a:bodyPr wrap="square" anchor="t">
            <a:normAutofit/>
          </a:bodyPr>
          <a:lstStyle/>
          <a:p>
            <a:r>
              <a:rPr lang="en-GB"/>
              <a:t>Risk Factors:</a:t>
            </a:r>
          </a:p>
        </p:txBody>
      </p:sp>
      <p:sp>
        <p:nvSpPr>
          <p:cNvPr id="11" name="Rectangle 10">
            <a:extLst>
              <a:ext uri="{FF2B5EF4-FFF2-40B4-BE49-F238E27FC236}">
                <a16:creationId xmlns:a16="http://schemas.microsoft.com/office/drawing/2014/main" id="{9D0FF50E-4844-4852-B668-6583A837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777175"/>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245C5EC-92EC-5054-0209-FC668313F2DD}"/>
              </a:ext>
            </a:extLst>
          </p:cNvPr>
          <p:cNvGraphicFramePr>
            <a:graphicFrameLocks noGrp="1"/>
          </p:cNvGraphicFramePr>
          <p:nvPr>
            <p:ph idx="1"/>
            <p:extLst>
              <p:ext uri="{D42A27DB-BD31-4B8C-83A1-F6EECF244321}">
                <p14:modId xmlns:p14="http://schemas.microsoft.com/office/powerpoint/2010/main" val="2179134140"/>
              </p:ext>
            </p:extLst>
          </p:nvPr>
        </p:nvGraphicFramePr>
        <p:xfrm>
          <a:off x="550863" y="549275"/>
          <a:ext cx="11090276" cy="27717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393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EC08A2-176B-2411-4793-AC8E5416F5E5}"/>
              </a:ext>
            </a:extLst>
          </p:cNvPr>
          <p:cNvSpPr>
            <a:spLocks noGrp="1"/>
          </p:cNvSpPr>
          <p:nvPr>
            <p:ph type="title"/>
          </p:nvPr>
        </p:nvSpPr>
        <p:spPr>
          <a:xfrm>
            <a:off x="550863" y="550800"/>
            <a:ext cx="7308850" cy="986400"/>
          </a:xfrm>
        </p:spPr>
        <p:txBody>
          <a:bodyPr wrap="square" anchor="ctr">
            <a:normAutofit/>
          </a:bodyPr>
          <a:lstStyle/>
          <a:p>
            <a:pPr>
              <a:lnSpc>
                <a:spcPct val="90000"/>
              </a:lnSpc>
            </a:pPr>
            <a:r>
              <a:rPr lang="en-GB" sz="3400"/>
              <a:t>Implications of the situation in a case study:</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D924374-CED3-2F89-67A9-8E1A516A6F08}"/>
              </a:ext>
            </a:extLst>
          </p:cNvPr>
          <p:cNvGraphicFramePr>
            <a:graphicFrameLocks noGrp="1"/>
          </p:cNvGraphicFramePr>
          <p:nvPr>
            <p:ph idx="1"/>
            <p:extLst>
              <p:ext uri="{D42A27DB-BD31-4B8C-83A1-F6EECF244321}">
                <p14:modId xmlns:p14="http://schemas.microsoft.com/office/powerpoint/2010/main" val="3143693145"/>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9676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76FDC2-EB7D-A884-472C-D8DB1D12622B}"/>
              </a:ext>
            </a:extLst>
          </p:cNvPr>
          <p:cNvSpPr>
            <a:spLocks noGrp="1"/>
          </p:cNvSpPr>
          <p:nvPr>
            <p:ph type="title"/>
          </p:nvPr>
        </p:nvSpPr>
        <p:spPr>
          <a:xfrm>
            <a:off x="550863" y="1520825"/>
            <a:ext cx="4535487" cy="3779838"/>
          </a:xfrm>
        </p:spPr>
        <p:txBody>
          <a:bodyPr anchor="ctr">
            <a:normAutofit/>
          </a:bodyPr>
          <a:lstStyle/>
          <a:p>
            <a:pPr>
              <a:lnSpc>
                <a:spcPct val="90000"/>
              </a:lnSpc>
            </a:pPr>
            <a:r>
              <a:rPr lang="en-GB" sz="5400"/>
              <a:t>How family and individual has been impacted:</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05FF83DA-237B-DAE2-4CBB-6555E3AD1166}"/>
              </a:ext>
            </a:extLst>
          </p:cNvPr>
          <p:cNvGraphicFramePr>
            <a:graphicFrameLocks noGrp="1"/>
          </p:cNvGraphicFramePr>
          <p:nvPr>
            <p:ph idx="1"/>
            <p:extLst>
              <p:ext uri="{D42A27DB-BD31-4B8C-83A1-F6EECF244321}">
                <p14:modId xmlns:p14="http://schemas.microsoft.com/office/powerpoint/2010/main" val="2768755495"/>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2280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AD1474-02CD-F786-EB79-C7F3B1BD7FC4}"/>
              </a:ext>
            </a:extLst>
          </p:cNvPr>
          <p:cNvSpPr>
            <a:spLocks noGrp="1"/>
          </p:cNvSpPr>
          <p:nvPr>
            <p:ph type="title"/>
          </p:nvPr>
        </p:nvSpPr>
        <p:spPr>
          <a:xfrm>
            <a:off x="550863" y="549275"/>
            <a:ext cx="3565525" cy="5543549"/>
          </a:xfrm>
        </p:spPr>
        <p:txBody>
          <a:bodyPr wrap="square" anchor="ctr">
            <a:normAutofit/>
          </a:bodyPr>
          <a:lstStyle/>
          <a:p>
            <a:r>
              <a:rPr lang="en-GB"/>
              <a:t>How childhood trauma affect </a:t>
            </a:r>
            <a:r>
              <a:rPr lang="en-GB" err="1"/>
              <a:t>adulhood</a:t>
            </a:r>
            <a:r>
              <a:rPr lang="en-GB"/>
              <a:t>:</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3063972-3C5D-D7DE-DD13-DEC202C03C33}"/>
              </a:ext>
            </a:extLst>
          </p:cNvPr>
          <p:cNvGraphicFramePr>
            <a:graphicFrameLocks noGrp="1"/>
          </p:cNvGraphicFramePr>
          <p:nvPr>
            <p:ph idx="1"/>
            <p:extLst>
              <p:ext uri="{D42A27DB-BD31-4B8C-83A1-F6EECF244321}">
                <p14:modId xmlns:p14="http://schemas.microsoft.com/office/powerpoint/2010/main" val="3758359116"/>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4176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1">
            <a:extLst>
              <a:ext uri="{FF2B5EF4-FFF2-40B4-BE49-F238E27FC236}">
                <a16:creationId xmlns:a16="http://schemas.microsoft.com/office/drawing/2014/main" id="{65EE0CA1-D3EE-4024-8924-687FF7C9B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Diagram&#10;&#10;Description automatically generated">
            <a:extLst>
              <a:ext uri="{FF2B5EF4-FFF2-40B4-BE49-F238E27FC236}">
                <a16:creationId xmlns:a16="http://schemas.microsoft.com/office/drawing/2014/main" id="{FB816F05-FB46-DB0A-9B3E-DDC100F2D5B1}"/>
              </a:ext>
            </a:extLst>
          </p:cNvPr>
          <p:cNvPicPr>
            <a:picLocks noChangeAspect="1"/>
          </p:cNvPicPr>
          <p:nvPr/>
        </p:nvPicPr>
        <p:blipFill rotWithShape="1">
          <a:blip r:embed="rId2"/>
          <a:srcRect b="27185"/>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Tree>
    <p:extLst>
      <p:ext uri="{BB962C8B-B14F-4D97-AF65-F5344CB8AC3E}">
        <p14:creationId xmlns:p14="http://schemas.microsoft.com/office/powerpoint/2010/main" val="17698605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B888F8-4E0B-E3A2-1AFF-9B459F424B34}"/>
              </a:ext>
            </a:extLst>
          </p:cNvPr>
          <p:cNvSpPr>
            <a:spLocks noGrp="1"/>
          </p:cNvSpPr>
          <p:nvPr>
            <p:ph type="title"/>
          </p:nvPr>
        </p:nvSpPr>
        <p:spPr>
          <a:xfrm>
            <a:off x="550863" y="549275"/>
            <a:ext cx="3565525" cy="5543549"/>
          </a:xfrm>
        </p:spPr>
        <p:txBody>
          <a:bodyPr wrap="square" anchor="ctr">
            <a:normAutofit/>
          </a:bodyPr>
          <a:lstStyle/>
          <a:p>
            <a:r>
              <a:rPr lang="en-GB"/>
              <a:t>Conclusion:</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11B5408-6EF7-0E3B-1B90-BF236145DEFC}"/>
              </a:ext>
            </a:extLst>
          </p:cNvPr>
          <p:cNvGraphicFramePr>
            <a:graphicFrameLocks noGrp="1"/>
          </p:cNvGraphicFramePr>
          <p:nvPr>
            <p:ph idx="1"/>
            <p:extLst>
              <p:ext uri="{D42A27DB-BD31-4B8C-83A1-F6EECF244321}">
                <p14:modId xmlns:p14="http://schemas.microsoft.com/office/powerpoint/2010/main" val="2522298286"/>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6567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8501D-4F96-4842-9E3E-77394886B098}"/>
              </a:ext>
            </a:extLst>
          </p:cNvPr>
          <p:cNvSpPr>
            <a:spLocks noGrp="1"/>
          </p:cNvSpPr>
          <p:nvPr>
            <p:ph type="title"/>
          </p:nvPr>
        </p:nvSpPr>
        <p:spPr>
          <a:xfrm>
            <a:off x="550862" y="549275"/>
            <a:ext cx="11091600" cy="395605"/>
          </a:xfrm>
        </p:spPr>
        <p:txBody>
          <a:bodyPr>
            <a:normAutofit/>
          </a:bodyPr>
          <a:lstStyle/>
          <a:p>
            <a:r>
              <a:rPr lang="en-GB" sz="2000" dirty="0"/>
              <a:t>References:</a:t>
            </a:r>
          </a:p>
        </p:txBody>
      </p:sp>
      <p:sp>
        <p:nvSpPr>
          <p:cNvPr id="3" name="Content Placeholder 2">
            <a:extLst>
              <a:ext uri="{FF2B5EF4-FFF2-40B4-BE49-F238E27FC236}">
                <a16:creationId xmlns:a16="http://schemas.microsoft.com/office/drawing/2014/main" id="{C218F6BA-614C-9A70-3A38-7216B0920F4E}"/>
              </a:ext>
            </a:extLst>
          </p:cNvPr>
          <p:cNvSpPr>
            <a:spLocks noGrp="1"/>
          </p:cNvSpPr>
          <p:nvPr>
            <p:ph idx="1"/>
          </p:nvPr>
        </p:nvSpPr>
        <p:spPr>
          <a:xfrm>
            <a:off x="549538" y="944880"/>
            <a:ext cx="11090274" cy="5363845"/>
          </a:xfrm>
        </p:spPr>
        <p:txBody>
          <a:bodyPr>
            <a:normAutofit/>
          </a:bodyPr>
          <a:lstStyle/>
          <a:p>
            <a:r>
              <a:rPr lang="en-GB" sz="1600" dirty="0"/>
              <a:t>Bolger, K. E., &amp; Patterson, C. J.(2003). </a:t>
            </a:r>
            <a:r>
              <a:rPr lang="en-GB" sz="1600" i="1" dirty="0"/>
              <a:t>Sequelae of child maltreatment: Vulnerability and resilience</a:t>
            </a:r>
            <a:r>
              <a:rPr lang="en-GB" sz="1600" dirty="0"/>
              <a:t>. In S. S. </a:t>
            </a:r>
            <a:r>
              <a:rPr lang="en-GB" sz="1600" dirty="0" err="1"/>
              <a:t>Luthar</a:t>
            </a:r>
            <a:r>
              <a:rPr lang="en-GB" sz="1600" dirty="0"/>
              <a:t> (Ed.), Resilience and vulnerability: Adaptation in the context of childhood adversities (pp. 156–181). Cambridge, UK: Cambridge University Press</a:t>
            </a:r>
          </a:p>
          <a:p>
            <a:r>
              <a:rPr lang="en-GB" sz="1600" dirty="0" err="1"/>
              <a:t>Savla</a:t>
            </a:r>
            <a:r>
              <a:rPr lang="en-GB" sz="1600" dirty="0"/>
              <a:t>, J.T. et al. (2013) ‘</a:t>
            </a:r>
            <a:r>
              <a:rPr lang="en-GB" sz="1600" i="1" dirty="0"/>
              <a:t>Childhood abuse affects emotional closeness with family in mid- and later life</a:t>
            </a:r>
            <a:r>
              <a:rPr lang="en-GB" sz="1600" dirty="0"/>
              <a:t>’, Child abuse &amp; neglect : the international journal., 37(6), pp. 388–399. Available at: </a:t>
            </a:r>
            <a:r>
              <a:rPr lang="en-GB" sz="1600" dirty="0">
                <a:hlinkClick r:id="rId2"/>
              </a:rPr>
              <a:t>https://doi.org/10.1016/j.chiabu.2012.12.009</a:t>
            </a:r>
            <a:r>
              <a:rPr lang="en-GB" sz="1600" dirty="0"/>
              <a:t>.</a:t>
            </a:r>
          </a:p>
          <a:p>
            <a:r>
              <a:rPr lang="en-GB" sz="1400" dirty="0"/>
              <a:t>Davey, A., </a:t>
            </a:r>
            <a:r>
              <a:rPr lang="en-GB" sz="1400" dirty="0" err="1"/>
              <a:t>Eggebeen</a:t>
            </a:r>
            <a:r>
              <a:rPr lang="en-GB" sz="1400" dirty="0"/>
              <a:t>, D. J., &amp; </a:t>
            </a:r>
            <a:r>
              <a:rPr lang="en-GB" sz="1400" dirty="0" err="1"/>
              <a:t>Savla</a:t>
            </a:r>
            <a:r>
              <a:rPr lang="en-GB" sz="1400" dirty="0"/>
              <a:t>, J. (2007). </a:t>
            </a:r>
            <a:r>
              <a:rPr lang="en-GB" sz="1400" i="1" dirty="0"/>
              <a:t>Parental marital transitions and instrumental assistance between generations: A within-family longitudinal analysis.</a:t>
            </a:r>
            <a:r>
              <a:rPr lang="en-GB" sz="1400" dirty="0"/>
              <a:t> Advances in Life Course Research, 12, 221–242. </a:t>
            </a:r>
            <a:r>
              <a:rPr lang="en-GB" sz="1400" dirty="0">
                <a:hlinkClick r:id="rId3"/>
              </a:rPr>
              <a:t>http://dx.doi.org/10.1016/S1040-2608(07)12008-6</a:t>
            </a:r>
            <a:endParaRPr lang="en-GB" sz="1400" dirty="0"/>
          </a:p>
          <a:p>
            <a:r>
              <a:rPr lang="en-GB" sz="1400" dirty="0"/>
              <a:t> Mental Health Diagnosis Overlapping Symptoms Childhood Trauma. (n.d.). Available at: https://uwm.edu/icfw/wp-content/uploads/sites/384/2019/10/Trauma-and-mental-illness-handout_r8.pdf [Accessed 24 Feb. 2023].</a:t>
            </a:r>
          </a:p>
          <a:p>
            <a:r>
              <a:rPr lang="en-GB" sz="1400" dirty="0"/>
              <a:t>WHISMAN, M.A. (2006), </a:t>
            </a:r>
            <a:r>
              <a:rPr lang="en-GB" sz="1400" i="1" dirty="0"/>
              <a:t>Childhood trauma and marital outcomes in adulthood</a:t>
            </a:r>
            <a:r>
              <a:rPr lang="en-GB" sz="1400" dirty="0"/>
              <a:t>. Personal Relationships, 13: 375-386. https://doi.org/10.1111/j.1475-6811.2006.00124.x</a:t>
            </a:r>
          </a:p>
          <a:p>
            <a:endParaRPr lang="en-GB" sz="1400" dirty="0"/>
          </a:p>
          <a:p>
            <a:endParaRPr lang="en-GB" sz="1400" dirty="0"/>
          </a:p>
        </p:txBody>
      </p:sp>
    </p:spTree>
    <p:extLst>
      <p:ext uri="{BB962C8B-B14F-4D97-AF65-F5344CB8AC3E}">
        <p14:creationId xmlns:p14="http://schemas.microsoft.com/office/powerpoint/2010/main" val="2692277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9" name="Oval 28">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3" name="Group 32">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34" name="Freeform: Shape 33">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6" name="Oval 35">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Oval 36">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39" name="Rectangle 38">
            <a:extLst>
              <a:ext uri="{FF2B5EF4-FFF2-40B4-BE49-F238E27FC236}">
                <a16:creationId xmlns:a16="http://schemas.microsoft.com/office/drawing/2014/main" id="{940082A1-24A5-4276-83A4-39E993BD6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6D840B21-A957-4CFE-AA5B-9711DF6D3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5000" y="397225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2C99E5F7-5CA5-9B55-5E04-7371BCB10F5F}"/>
              </a:ext>
            </a:extLst>
          </p:cNvPr>
          <p:cNvSpPr>
            <a:spLocks noGrp="1"/>
          </p:cNvSpPr>
          <p:nvPr>
            <p:ph type="title"/>
          </p:nvPr>
        </p:nvSpPr>
        <p:spPr>
          <a:xfrm>
            <a:off x="1487487" y="549275"/>
            <a:ext cx="9217026" cy="3864534"/>
          </a:xfrm>
        </p:spPr>
        <p:txBody>
          <a:bodyPr vert="horz" wrap="square" lIns="0" tIns="0" rIns="0" bIns="0" rtlCol="0" anchor="b" anchorCtr="0">
            <a:normAutofit/>
          </a:bodyPr>
          <a:lstStyle/>
          <a:p>
            <a:pPr>
              <a:lnSpc>
                <a:spcPct val="90000"/>
              </a:lnSpc>
            </a:pPr>
            <a:r>
              <a:rPr lang="en-US" sz="7400" dirty="0"/>
              <a:t>Student name: Margarita </a:t>
            </a:r>
            <a:r>
              <a:rPr lang="en-US" sz="7400" dirty="0" err="1"/>
              <a:t>Chaparova</a:t>
            </a:r>
            <a:br>
              <a:rPr lang="en-US" sz="7400" dirty="0"/>
            </a:br>
            <a:r>
              <a:rPr lang="en-US" sz="7400" dirty="0"/>
              <a:t>2123016</a:t>
            </a:r>
          </a:p>
        </p:txBody>
      </p:sp>
      <p:grpSp>
        <p:nvGrpSpPr>
          <p:cNvPr id="43" name="Group 42">
            <a:extLst>
              <a:ext uri="{FF2B5EF4-FFF2-40B4-BE49-F238E27FC236}">
                <a16:creationId xmlns:a16="http://schemas.microsoft.com/office/drawing/2014/main" id="{DBFD4376-13D5-43C1-86D8-8133A9D886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33126" y="5677571"/>
            <a:ext cx="631474" cy="667800"/>
            <a:chOff x="2994153" y="1378666"/>
            <a:chExt cx="631474" cy="667800"/>
          </a:xfrm>
        </p:grpSpPr>
        <p:sp>
          <p:nvSpPr>
            <p:cNvPr id="44" name="Freeform: Shape 43">
              <a:extLst>
                <a:ext uri="{FF2B5EF4-FFF2-40B4-BE49-F238E27FC236}">
                  <a16:creationId xmlns:a16="http://schemas.microsoft.com/office/drawing/2014/main" id="{176FEFF4-F643-4DA7-93C4-E222FCBA08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5000"/>
                    <a:lumOff val="5000"/>
                  </a:schemeClr>
                </a:gs>
                <a:gs pos="30000">
                  <a:schemeClr val="bg2">
                    <a:lumMod val="95000"/>
                    <a:lumOff val="5000"/>
                  </a:schemeClr>
                </a:gs>
                <a:gs pos="40000">
                  <a:schemeClr val="bg2">
                    <a:lumMod val="85000"/>
                    <a:lumOff val="1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5" name="Oval 44">
              <a:extLst>
                <a:ext uri="{FF2B5EF4-FFF2-40B4-BE49-F238E27FC236}">
                  <a16:creationId xmlns:a16="http://schemas.microsoft.com/office/drawing/2014/main" id="{A059AD75-BB86-41B7-84D4-4B5AE0E21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8424574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7E53E1-3078-914E-82C7-67AB8D2BA0BC}"/>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C0714BB8-BABB-6441-907D-DD395AD0019F}"/>
              </a:ext>
            </a:extLst>
          </p:cNvPr>
          <p:cNvSpPr txBox="1"/>
          <p:nvPr/>
        </p:nvSpPr>
        <p:spPr>
          <a:xfrm>
            <a:off x="3526544" y="459088"/>
            <a:ext cx="5785383" cy="969105"/>
          </a:xfrm>
          <a:prstGeom prst="rect">
            <a:avLst/>
          </a:prstGeom>
          <a:noFill/>
        </p:spPr>
        <p:txBody>
          <a:bodyPr wrap="square" rtlCol="0">
            <a:spAutoFit/>
          </a:bodyPr>
          <a:lstStyle/>
          <a:p>
            <a:pPr algn="l"/>
            <a:endParaRPr lang="en-US" dirty="0">
              <a:latin typeface="Arial" panose="020B0604020202020204" pitchFamily="34" charset="0"/>
              <a:ea typeface="Amasis MT Pro Medium" panose="02000000000000000000" pitchFamily="2" charset="0"/>
              <a:cs typeface="Arial" panose="020B0604020202020204" pitchFamily="34" charset="0"/>
            </a:endParaRPr>
          </a:p>
        </p:txBody>
      </p:sp>
      <p:sp>
        <p:nvSpPr>
          <p:cNvPr id="6" name="TextBox 5">
            <a:extLst>
              <a:ext uri="{FF2B5EF4-FFF2-40B4-BE49-F238E27FC236}">
                <a16:creationId xmlns:a16="http://schemas.microsoft.com/office/drawing/2014/main" id="{D47A8889-49C4-A649-BD0E-37562AA3195A}"/>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D479CCCD-8EA0-A746-A867-473E8BC5B9A1}"/>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9" name="TextBox 8">
            <a:extLst>
              <a:ext uri="{FF2B5EF4-FFF2-40B4-BE49-F238E27FC236}">
                <a16:creationId xmlns:a16="http://schemas.microsoft.com/office/drawing/2014/main" id="{8AE22B1D-CB1D-4B41-A3AA-8A6F5656E524}"/>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11" name="TextBox 10">
            <a:extLst>
              <a:ext uri="{FF2B5EF4-FFF2-40B4-BE49-F238E27FC236}">
                <a16:creationId xmlns:a16="http://schemas.microsoft.com/office/drawing/2014/main" id="{EADA6A57-E5EF-8D45-AAAC-2E3B3AB31D5F}"/>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13" name="TextBox 12">
            <a:extLst>
              <a:ext uri="{FF2B5EF4-FFF2-40B4-BE49-F238E27FC236}">
                <a16:creationId xmlns:a16="http://schemas.microsoft.com/office/drawing/2014/main" id="{537B0807-C5D4-1946-B881-CF8F62C7E4AD}"/>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15" name="TextBox 14">
            <a:extLst>
              <a:ext uri="{FF2B5EF4-FFF2-40B4-BE49-F238E27FC236}">
                <a16:creationId xmlns:a16="http://schemas.microsoft.com/office/drawing/2014/main" id="{858ADEFA-A9EC-A845-BC43-4376527E1708}"/>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17" name="TextBox 16">
            <a:extLst>
              <a:ext uri="{FF2B5EF4-FFF2-40B4-BE49-F238E27FC236}">
                <a16:creationId xmlns:a16="http://schemas.microsoft.com/office/drawing/2014/main" id="{1C1C93C9-B89B-1441-B4C9-AE6CE94296F8}"/>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19" name="TextBox 18">
            <a:extLst>
              <a:ext uri="{FF2B5EF4-FFF2-40B4-BE49-F238E27FC236}">
                <a16:creationId xmlns:a16="http://schemas.microsoft.com/office/drawing/2014/main" id="{7126A5F6-BB4F-9043-A9C8-4EB63BE35FAB}"/>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21" name="TextBox 20">
            <a:extLst>
              <a:ext uri="{FF2B5EF4-FFF2-40B4-BE49-F238E27FC236}">
                <a16:creationId xmlns:a16="http://schemas.microsoft.com/office/drawing/2014/main" id="{76774CB6-2F57-A94B-8095-D3B503D771FB}"/>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23" name="TextBox 22">
            <a:extLst>
              <a:ext uri="{FF2B5EF4-FFF2-40B4-BE49-F238E27FC236}">
                <a16:creationId xmlns:a16="http://schemas.microsoft.com/office/drawing/2014/main" id="{B45F3843-F6A5-7340-A46F-3B5A5EE83644}"/>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25" name="TextBox 24">
            <a:extLst>
              <a:ext uri="{FF2B5EF4-FFF2-40B4-BE49-F238E27FC236}">
                <a16:creationId xmlns:a16="http://schemas.microsoft.com/office/drawing/2014/main" id="{CDA9EC2E-25B6-EF45-841F-61EEACD79455}"/>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30" name="TextBox 29">
            <a:extLst>
              <a:ext uri="{FF2B5EF4-FFF2-40B4-BE49-F238E27FC236}">
                <a16:creationId xmlns:a16="http://schemas.microsoft.com/office/drawing/2014/main" id="{9EF1D957-3D36-1C48-B7B5-C4D2B229BBD2}"/>
              </a:ext>
            </a:extLst>
          </p:cNvPr>
          <p:cNvSpPr txBox="1"/>
          <p:nvPr/>
        </p:nvSpPr>
        <p:spPr>
          <a:xfrm>
            <a:off x="4641658" y="741029"/>
            <a:ext cx="3392229" cy="594604"/>
          </a:xfrm>
          <a:prstGeom prst="rect">
            <a:avLst/>
          </a:prstGeom>
          <a:noFill/>
        </p:spPr>
        <p:txBody>
          <a:bodyPr wrap="square" rtlCol="0">
            <a:spAutoFit/>
          </a:bodyPr>
          <a:lstStyle/>
          <a:p>
            <a:pPr algn="l"/>
            <a:endParaRPr lang="en-US" dirty="0"/>
          </a:p>
        </p:txBody>
      </p:sp>
      <p:sp>
        <p:nvSpPr>
          <p:cNvPr id="31" name="TextBox 30">
            <a:extLst>
              <a:ext uri="{FF2B5EF4-FFF2-40B4-BE49-F238E27FC236}">
                <a16:creationId xmlns:a16="http://schemas.microsoft.com/office/drawing/2014/main" id="{D81CD69C-4347-6E46-8B59-3F2E0D2044A3}"/>
              </a:ext>
            </a:extLst>
          </p:cNvPr>
          <p:cNvSpPr txBox="1"/>
          <p:nvPr/>
        </p:nvSpPr>
        <p:spPr>
          <a:xfrm>
            <a:off x="2622776" y="513695"/>
            <a:ext cx="8248762" cy="584775"/>
          </a:xfrm>
          <a:prstGeom prst="rect">
            <a:avLst/>
          </a:prstGeom>
          <a:noFill/>
        </p:spPr>
        <p:txBody>
          <a:bodyPr wrap="square" rtlCol="0">
            <a:spAutoFit/>
          </a:bodyPr>
          <a:lstStyle/>
          <a:p>
            <a:pPr algn="l"/>
            <a:r>
              <a:rPr lang="en-GB" sz="3200" b="1" dirty="0">
                <a:solidFill>
                  <a:srgbClr val="FF0000"/>
                </a:solidFill>
                <a:latin typeface="Arial" panose="020B0604020202020204" pitchFamily="34" charset="0"/>
                <a:cs typeface="Arial" panose="020B0604020202020204" pitchFamily="34" charset="0"/>
              </a:rPr>
              <a:t>  </a:t>
            </a:r>
            <a:endParaRPr lang="en-US" sz="3200" b="1" dirty="0">
              <a:solidFill>
                <a:srgbClr val="FF0000"/>
              </a:solidFill>
              <a:latin typeface="Arial" panose="020B0604020202020204" pitchFamily="34" charset="0"/>
              <a:cs typeface="Arial" panose="020B0604020202020204" pitchFamily="34" charset="0"/>
            </a:endParaRPr>
          </a:p>
        </p:txBody>
      </p:sp>
      <p:sp>
        <p:nvSpPr>
          <p:cNvPr id="2" name="Title 1"/>
          <p:cNvSpPr>
            <a:spLocks noGrp="1"/>
          </p:cNvSpPr>
          <p:nvPr>
            <p:ph type="title"/>
          </p:nvPr>
        </p:nvSpPr>
        <p:spPr>
          <a:xfrm>
            <a:off x="2849957" y="624110"/>
            <a:ext cx="8911687" cy="1280890"/>
          </a:xfrm>
        </p:spPr>
        <p:txBody>
          <a:bodyPr/>
          <a:lstStyle/>
          <a:p>
            <a:endParaRPr lang="en-US"/>
          </a:p>
        </p:txBody>
      </p:sp>
      <p:pic>
        <p:nvPicPr>
          <p:cNvPr id="1026" name="Picture 2" descr="domestic violence and children"/>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57032"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2162569" y="513695"/>
            <a:ext cx="7942216" cy="113222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400" b="1" dirty="0">
                <a:solidFill>
                  <a:schemeClr val="tx1"/>
                </a:solidFill>
              </a:rPr>
              <a:t>Group presentation (Part 2)</a:t>
            </a:r>
            <a:endParaRPr lang="en-US" sz="4400" b="1" dirty="0">
              <a:solidFill>
                <a:schemeClr val="tx1"/>
              </a:solidFill>
            </a:endParaRPr>
          </a:p>
        </p:txBody>
      </p:sp>
      <p:sp>
        <p:nvSpPr>
          <p:cNvPr id="10" name="Rectangle 9"/>
          <p:cNvSpPr/>
          <p:nvPr/>
        </p:nvSpPr>
        <p:spPr>
          <a:xfrm>
            <a:off x="4729831" y="3244334"/>
            <a:ext cx="184731" cy="369332"/>
          </a:xfrm>
          <a:prstGeom prst="rect">
            <a:avLst/>
          </a:prstGeom>
        </p:spPr>
        <p:txBody>
          <a:bodyPr wrap="none">
            <a:spAutoFit/>
          </a:bodyPr>
          <a:lstStyle/>
          <a:p>
            <a:endParaRPr lang="en-US" dirty="0"/>
          </a:p>
        </p:txBody>
      </p:sp>
    </p:spTree>
    <p:extLst>
      <p:ext uri="{BB962C8B-B14F-4D97-AF65-F5344CB8AC3E}">
        <p14:creationId xmlns:p14="http://schemas.microsoft.com/office/powerpoint/2010/main" val="36986598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6" name="Content Placeholder 5"/>
          <p:cNvPicPr>
            <a:picLocks noGrp="1" noChangeAspect="1"/>
          </p:cNvPicPr>
          <p:nvPr>
            <p:ph idx="1"/>
          </p:nvPr>
        </p:nvPicPr>
        <p:blipFill>
          <a:blip r:embed="rId2"/>
          <a:stretch>
            <a:fillRect/>
          </a:stretch>
        </p:blipFill>
        <p:spPr>
          <a:xfrm>
            <a:off x="0" y="0"/>
            <a:ext cx="12192000" cy="6858000"/>
          </a:xfrm>
          <a:prstGeom prst="rect">
            <a:avLst/>
          </a:prstGeom>
          <a:solidFill>
            <a:schemeClr val="bg1"/>
          </a:solidFill>
        </p:spPr>
      </p:pic>
      <p:sp>
        <p:nvSpPr>
          <p:cNvPr id="7" name="Rectangle 6"/>
          <p:cNvSpPr/>
          <p:nvPr/>
        </p:nvSpPr>
        <p:spPr>
          <a:xfrm>
            <a:off x="757644" y="1123406"/>
            <a:ext cx="8451670" cy="105337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b="1" dirty="0">
                <a:solidFill>
                  <a:schemeClr val="tx1"/>
                </a:solidFill>
              </a:rPr>
              <a:t>Domestic violence concerns between a mother and her non-resident partner may require the involvement of multiple teams and services.</a:t>
            </a:r>
          </a:p>
        </p:txBody>
      </p:sp>
    </p:spTree>
    <p:extLst>
      <p:ext uri="{BB962C8B-B14F-4D97-AF65-F5344CB8AC3E}">
        <p14:creationId xmlns:p14="http://schemas.microsoft.com/office/powerpoint/2010/main" val="40589500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solidFill>
                <a:schemeClr val="tx1"/>
              </a:solidFill>
            </a:endParaRPr>
          </a:p>
        </p:txBody>
      </p:sp>
      <p:pic>
        <p:nvPicPr>
          <p:cNvPr id="3074" name="Picture 2" descr="Prevent domestic violence Pakistan during COVID-19 - GlobalGivi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225143" y="624110"/>
            <a:ext cx="5538651" cy="106099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a:buFont typeface="Wingdings" panose="05000000000000000000" pitchFamily="2" charset="2"/>
              <a:buChar char="v"/>
            </a:pPr>
            <a:r>
              <a:rPr lang="en-US" sz="2000" b="1" dirty="0">
                <a:solidFill>
                  <a:schemeClr val="tx1"/>
                </a:solidFill>
              </a:rPr>
              <a:t>Protection from violence, abuse, and neglect is a fundamental human right. </a:t>
            </a:r>
          </a:p>
        </p:txBody>
      </p:sp>
    </p:spTree>
    <p:extLst>
      <p:ext uri="{BB962C8B-B14F-4D97-AF65-F5344CB8AC3E}">
        <p14:creationId xmlns:p14="http://schemas.microsoft.com/office/powerpoint/2010/main" val="6926964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37BB1-87CC-E1C8-4C95-788F5CDC4B9D}"/>
              </a:ext>
            </a:extLst>
          </p:cNvPr>
          <p:cNvSpPr>
            <a:spLocks noGrp="1"/>
          </p:cNvSpPr>
          <p:nvPr>
            <p:ph type="title"/>
          </p:nvPr>
        </p:nvSpPr>
        <p:spPr/>
        <p:txBody>
          <a:bodyPr/>
          <a:lstStyle/>
          <a:p>
            <a:r>
              <a:rPr lang="en-GB" dirty="0"/>
              <a:t> </a:t>
            </a:r>
          </a:p>
        </p:txBody>
      </p:sp>
      <p:graphicFrame>
        <p:nvGraphicFramePr>
          <p:cNvPr id="5" name="Content Placeholder 4"/>
          <p:cNvGraphicFramePr>
            <a:graphicFrameLocks noGrp="1"/>
          </p:cNvGraphicFramePr>
          <p:nvPr>
            <p:ph idx="1"/>
          </p:nvPr>
        </p:nvGraphicFramePr>
        <p:xfrm>
          <a:off x="995543" y="1634014"/>
          <a:ext cx="8915400" cy="25330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1737359" y="248194"/>
            <a:ext cx="10454641" cy="12279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a:solidFill>
                  <a:schemeClr val="bg1"/>
                </a:solidFill>
              </a:rPr>
              <a:t>Here are some teams and services that could be involved:</a:t>
            </a:r>
          </a:p>
        </p:txBody>
      </p:sp>
      <p:grpSp>
        <p:nvGrpSpPr>
          <p:cNvPr id="9" name="Group 8"/>
          <p:cNvGrpSpPr/>
          <p:nvPr/>
        </p:nvGrpSpPr>
        <p:grpSpPr>
          <a:xfrm>
            <a:off x="3084194" y="4250759"/>
            <a:ext cx="7578090" cy="724852"/>
            <a:chOff x="0" y="0"/>
            <a:chExt cx="7578090" cy="724852"/>
          </a:xfrm>
        </p:grpSpPr>
        <p:sp>
          <p:nvSpPr>
            <p:cNvPr id="10" name="Rounded Rectangle 9"/>
            <p:cNvSpPr/>
            <p:nvPr/>
          </p:nvSpPr>
          <p:spPr>
            <a:xfrm>
              <a:off x="0" y="0"/>
              <a:ext cx="7578090" cy="724852"/>
            </a:xfrm>
            <a:prstGeom prst="roundRect">
              <a:avLst>
                <a:gd name="adj" fmla="val 10000"/>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11" name="Rounded Rectangle 4"/>
            <p:cNvSpPr txBox="1"/>
            <p:nvPr/>
          </p:nvSpPr>
          <p:spPr>
            <a:xfrm>
              <a:off x="21230" y="21230"/>
              <a:ext cx="6795918" cy="68239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8110" tIns="118110" rIns="118110" bIns="118110" numCol="1" spcCol="1270" anchor="ctr" anchorCtr="0">
              <a:noAutofit/>
            </a:bodyPr>
            <a:lstStyle/>
            <a:p>
              <a:pPr lvl="0" algn="l" defTabSz="1377950">
                <a:lnSpc>
                  <a:spcPct val="90000"/>
                </a:lnSpc>
                <a:spcBef>
                  <a:spcPct val="0"/>
                </a:spcBef>
                <a:spcAft>
                  <a:spcPct val="35000"/>
                </a:spcAft>
              </a:pPr>
              <a:endParaRPr lang="en-US" sz="3100" kern="1200"/>
            </a:p>
          </p:txBody>
        </p:sp>
      </p:grpSp>
      <p:grpSp>
        <p:nvGrpSpPr>
          <p:cNvPr id="12" name="Group 11"/>
          <p:cNvGrpSpPr/>
          <p:nvPr/>
        </p:nvGrpSpPr>
        <p:grpSpPr>
          <a:xfrm>
            <a:off x="3756932" y="5210584"/>
            <a:ext cx="7578090" cy="724852"/>
            <a:chOff x="668654" y="845661"/>
            <a:chExt cx="7578090" cy="724852"/>
          </a:xfrm>
        </p:grpSpPr>
        <p:sp>
          <p:nvSpPr>
            <p:cNvPr id="13" name="Rounded Rectangle 12"/>
            <p:cNvSpPr/>
            <p:nvPr/>
          </p:nvSpPr>
          <p:spPr>
            <a:xfrm>
              <a:off x="668654" y="845661"/>
              <a:ext cx="7578090" cy="724852"/>
            </a:xfrm>
            <a:prstGeom prst="roundRect">
              <a:avLst>
                <a:gd name="adj" fmla="val 10000"/>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sp>
        <p:sp>
          <p:nvSpPr>
            <p:cNvPr id="14" name="Rounded Rectangle 4"/>
            <p:cNvSpPr txBox="1"/>
            <p:nvPr/>
          </p:nvSpPr>
          <p:spPr>
            <a:xfrm>
              <a:off x="689884" y="866891"/>
              <a:ext cx="6395820" cy="68239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8110" tIns="118110" rIns="118110" bIns="118110" numCol="1" spcCol="1270" anchor="ctr" anchorCtr="0">
              <a:noAutofit/>
            </a:bodyPr>
            <a:lstStyle/>
            <a:p>
              <a:pPr lvl="0" algn="l" defTabSz="1377950">
                <a:lnSpc>
                  <a:spcPct val="90000"/>
                </a:lnSpc>
                <a:spcBef>
                  <a:spcPct val="0"/>
                </a:spcBef>
                <a:spcAft>
                  <a:spcPct val="35000"/>
                </a:spcAft>
              </a:pPr>
              <a:endParaRPr lang="en-US" sz="3100" kern="1200"/>
            </a:p>
          </p:txBody>
        </p:sp>
      </p:grpSp>
      <p:grpSp>
        <p:nvGrpSpPr>
          <p:cNvPr id="15" name="Group 14"/>
          <p:cNvGrpSpPr/>
          <p:nvPr/>
        </p:nvGrpSpPr>
        <p:grpSpPr>
          <a:xfrm>
            <a:off x="4613910" y="6093804"/>
            <a:ext cx="7578090" cy="724852"/>
            <a:chOff x="1337309" y="1691322"/>
            <a:chExt cx="7578090" cy="724852"/>
          </a:xfrm>
        </p:grpSpPr>
        <p:sp>
          <p:nvSpPr>
            <p:cNvPr id="16" name="Rounded Rectangle 15"/>
            <p:cNvSpPr/>
            <p:nvPr/>
          </p:nvSpPr>
          <p:spPr>
            <a:xfrm>
              <a:off x="1337309" y="1691322"/>
              <a:ext cx="7578090" cy="724852"/>
            </a:xfrm>
            <a:prstGeom prst="roundRect">
              <a:avLst>
                <a:gd name="adj" fmla="val 10000"/>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17" name="Rounded Rectangle 4"/>
            <p:cNvSpPr txBox="1"/>
            <p:nvPr/>
          </p:nvSpPr>
          <p:spPr>
            <a:xfrm>
              <a:off x="1358539" y="1712552"/>
              <a:ext cx="6395820" cy="68239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8110" tIns="118110" rIns="118110" bIns="118110" numCol="1" spcCol="1270" anchor="ctr" anchorCtr="0">
              <a:noAutofit/>
            </a:bodyPr>
            <a:lstStyle/>
            <a:p>
              <a:pPr lvl="0" algn="l" defTabSz="1377950">
                <a:lnSpc>
                  <a:spcPct val="90000"/>
                </a:lnSpc>
                <a:spcBef>
                  <a:spcPct val="0"/>
                </a:spcBef>
                <a:spcAft>
                  <a:spcPct val="35000"/>
                </a:spcAft>
              </a:pPr>
              <a:endParaRPr lang="en-US" sz="3100" kern="1200"/>
            </a:p>
          </p:txBody>
        </p:sp>
      </p:grpSp>
      <p:grpSp>
        <p:nvGrpSpPr>
          <p:cNvPr id="18" name="Group 17"/>
          <p:cNvGrpSpPr/>
          <p:nvPr/>
        </p:nvGrpSpPr>
        <p:grpSpPr>
          <a:xfrm>
            <a:off x="9284561" y="4092391"/>
            <a:ext cx="493942" cy="493942"/>
            <a:chOff x="7752802" y="1457762"/>
            <a:chExt cx="493942" cy="493942"/>
          </a:xfrm>
        </p:grpSpPr>
        <p:sp>
          <p:nvSpPr>
            <p:cNvPr id="19" name="Down Arrow 18"/>
            <p:cNvSpPr/>
            <p:nvPr/>
          </p:nvSpPr>
          <p:spPr>
            <a:xfrm>
              <a:off x="7752802" y="1457762"/>
              <a:ext cx="493942" cy="493942"/>
            </a:xfrm>
            <a:prstGeom prst="downArrow">
              <a:avLst>
                <a:gd name="adj1" fmla="val 55000"/>
                <a:gd name="adj2" fmla="val 45000"/>
              </a:avLst>
            </a:prstGeom>
          </p:spPr>
          <p:style>
            <a:lnRef idx="2">
              <a:schemeClr val="accent3">
                <a:tint val="40000"/>
                <a:alpha val="90000"/>
                <a:hueOff val="0"/>
                <a:satOff val="0"/>
                <a:lumOff val="0"/>
                <a:alphaOff val="0"/>
              </a:schemeClr>
            </a:lnRef>
            <a:fillRef idx="1">
              <a:schemeClr val="accent3">
                <a:tint val="40000"/>
                <a:alpha val="90000"/>
                <a:hueOff val="0"/>
                <a:satOff val="0"/>
                <a:lumOff val="0"/>
                <a:alphaOff val="0"/>
              </a:schemeClr>
            </a:fillRef>
            <a:effectRef idx="0">
              <a:schemeClr val="accent3">
                <a:tint val="40000"/>
                <a:alpha val="90000"/>
                <a:hueOff val="0"/>
                <a:satOff val="0"/>
                <a:lumOff val="0"/>
                <a:alphaOff val="0"/>
              </a:schemeClr>
            </a:effectRef>
            <a:fontRef idx="minor">
              <a:schemeClr val="dk1">
                <a:hueOff val="0"/>
                <a:satOff val="0"/>
                <a:lumOff val="0"/>
                <a:alphaOff val="0"/>
              </a:schemeClr>
            </a:fontRef>
          </p:style>
        </p:sp>
        <p:sp>
          <p:nvSpPr>
            <p:cNvPr id="20" name="Down Arrow 4"/>
            <p:cNvSpPr txBox="1"/>
            <p:nvPr/>
          </p:nvSpPr>
          <p:spPr>
            <a:xfrm>
              <a:off x="7863939" y="1457762"/>
              <a:ext cx="271668" cy="371691"/>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endParaRPr lang="en-US" sz="2200" kern="1200"/>
            </a:p>
          </p:txBody>
        </p:sp>
      </p:grpSp>
      <p:grpSp>
        <p:nvGrpSpPr>
          <p:cNvPr id="21" name="Group 20"/>
          <p:cNvGrpSpPr/>
          <p:nvPr/>
        </p:nvGrpSpPr>
        <p:grpSpPr>
          <a:xfrm>
            <a:off x="10034842" y="4905659"/>
            <a:ext cx="493942" cy="493942"/>
            <a:chOff x="7752802" y="1457762"/>
            <a:chExt cx="493942" cy="493942"/>
          </a:xfrm>
        </p:grpSpPr>
        <p:sp>
          <p:nvSpPr>
            <p:cNvPr id="22" name="Down Arrow 21"/>
            <p:cNvSpPr/>
            <p:nvPr/>
          </p:nvSpPr>
          <p:spPr>
            <a:xfrm>
              <a:off x="7752802" y="1457762"/>
              <a:ext cx="493942" cy="493942"/>
            </a:xfrm>
            <a:prstGeom prst="downArrow">
              <a:avLst>
                <a:gd name="adj1" fmla="val 55000"/>
                <a:gd name="adj2" fmla="val 45000"/>
              </a:avLst>
            </a:prstGeom>
          </p:spPr>
          <p:style>
            <a:lnRef idx="2">
              <a:schemeClr val="accent3">
                <a:tint val="40000"/>
                <a:alpha val="90000"/>
                <a:hueOff val="0"/>
                <a:satOff val="0"/>
                <a:lumOff val="0"/>
                <a:alphaOff val="0"/>
              </a:schemeClr>
            </a:lnRef>
            <a:fillRef idx="1">
              <a:schemeClr val="accent3">
                <a:tint val="40000"/>
                <a:alpha val="90000"/>
                <a:hueOff val="0"/>
                <a:satOff val="0"/>
                <a:lumOff val="0"/>
                <a:alphaOff val="0"/>
              </a:schemeClr>
            </a:fillRef>
            <a:effectRef idx="0">
              <a:schemeClr val="accent3">
                <a:tint val="40000"/>
                <a:alpha val="90000"/>
                <a:hueOff val="0"/>
                <a:satOff val="0"/>
                <a:lumOff val="0"/>
                <a:alphaOff val="0"/>
              </a:schemeClr>
            </a:effectRef>
            <a:fontRef idx="minor">
              <a:schemeClr val="dk1">
                <a:hueOff val="0"/>
                <a:satOff val="0"/>
                <a:lumOff val="0"/>
                <a:alphaOff val="0"/>
              </a:schemeClr>
            </a:fontRef>
          </p:style>
        </p:sp>
        <p:sp>
          <p:nvSpPr>
            <p:cNvPr id="23" name="Down Arrow 4"/>
            <p:cNvSpPr txBox="1"/>
            <p:nvPr/>
          </p:nvSpPr>
          <p:spPr>
            <a:xfrm>
              <a:off x="7863939" y="1457762"/>
              <a:ext cx="271668" cy="371691"/>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endParaRPr lang="en-US" sz="2200" kern="1200"/>
            </a:p>
          </p:txBody>
        </p:sp>
      </p:grpSp>
      <p:grpSp>
        <p:nvGrpSpPr>
          <p:cNvPr id="24" name="Group 23"/>
          <p:cNvGrpSpPr/>
          <p:nvPr/>
        </p:nvGrpSpPr>
        <p:grpSpPr>
          <a:xfrm>
            <a:off x="10771510" y="5846833"/>
            <a:ext cx="493942" cy="493942"/>
            <a:chOff x="7752802" y="1457762"/>
            <a:chExt cx="493942" cy="493942"/>
          </a:xfrm>
        </p:grpSpPr>
        <p:sp>
          <p:nvSpPr>
            <p:cNvPr id="25" name="Down Arrow 24"/>
            <p:cNvSpPr/>
            <p:nvPr/>
          </p:nvSpPr>
          <p:spPr>
            <a:xfrm>
              <a:off x="7752802" y="1457762"/>
              <a:ext cx="493942" cy="493942"/>
            </a:xfrm>
            <a:prstGeom prst="downArrow">
              <a:avLst>
                <a:gd name="adj1" fmla="val 55000"/>
                <a:gd name="adj2" fmla="val 45000"/>
              </a:avLst>
            </a:prstGeom>
          </p:spPr>
          <p:style>
            <a:lnRef idx="2">
              <a:schemeClr val="accent3">
                <a:tint val="40000"/>
                <a:alpha val="90000"/>
                <a:hueOff val="0"/>
                <a:satOff val="0"/>
                <a:lumOff val="0"/>
                <a:alphaOff val="0"/>
              </a:schemeClr>
            </a:lnRef>
            <a:fillRef idx="1">
              <a:schemeClr val="accent3">
                <a:tint val="40000"/>
                <a:alpha val="90000"/>
                <a:hueOff val="0"/>
                <a:satOff val="0"/>
                <a:lumOff val="0"/>
                <a:alphaOff val="0"/>
              </a:schemeClr>
            </a:fillRef>
            <a:effectRef idx="0">
              <a:schemeClr val="accent3">
                <a:tint val="40000"/>
                <a:alpha val="90000"/>
                <a:hueOff val="0"/>
                <a:satOff val="0"/>
                <a:lumOff val="0"/>
                <a:alphaOff val="0"/>
              </a:schemeClr>
            </a:effectRef>
            <a:fontRef idx="minor">
              <a:schemeClr val="dk1">
                <a:hueOff val="0"/>
                <a:satOff val="0"/>
                <a:lumOff val="0"/>
                <a:alphaOff val="0"/>
              </a:schemeClr>
            </a:fontRef>
          </p:style>
        </p:sp>
        <p:sp>
          <p:nvSpPr>
            <p:cNvPr id="26" name="Down Arrow 4"/>
            <p:cNvSpPr txBox="1"/>
            <p:nvPr/>
          </p:nvSpPr>
          <p:spPr>
            <a:xfrm>
              <a:off x="7863939" y="1457762"/>
              <a:ext cx="271668" cy="371691"/>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endParaRPr lang="en-US" sz="2200" kern="1200"/>
            </a:p>
          </p:txBody>
        </p:sp>
      </p:grpSp>
      <p:sp>
        <p:nvSpPr>
          <p:cNvPr id="27" name="Rectangle 26"/>
          <p:cNvSpPr/>
          <p:nvPr/>
        </p:nvSpPr>
        <p:spPr>
          <a:xfrm>
            <a:off x="3313714" y="4324962"/>
            <a:ext cx="2600392" cy="523220"/>
          </a:xfrm>
          <a:prstGeom prst="rect">
            <a:avLst/>
          </a:prstGeom>
        </p:spPr>
        <p:txBody>
          <a:bodyPr wrap="none">
            <a:spAutoFit/>
          </a:bodyPr>
          <a:lstStyle/>
          <a:p>
            <a:pPr>
              <a:spcBef>
                <a:spcPts val="0"/>
              </a:spcBef>
              <a:spcAft>
                <a:spcPts val="0"/>
              </a:spcAft>
            </a:pPr>
            <a:r>
              <a:rPr lang="en-US" sz="2800" dirty="0">
                <a:solidFill>
                  <a:schemeClr val="bg1"/>
                </a:solidFill>
              </a:rPr>
              <a:t>Legal services</a:t>
            </a:r>
            <a:endParaRPr lang="en-US" sz="2800" dirty="0">
              <a:solidFill>
                <a:schemeClr val="bg1"/>
              </a:solidFill>
              <a:effectLst/>
            </a:endParaRPr>
          </a:p>
        </p:txBody>
      </p:sp>
      <p:sp>
        <p:nvSpPr>
          <p:cNvPr id="28" name="Rectangle 27"/>
          <p:cNvSpPr/>
          <p:nvPr/>
        </p:nvSpPr>
        <p:spPr>
          <a:xfrm>
            <a:off x="3778162" y="5319589"/>
            <a:ext cx="4076757" cy="523220"/>
          </a:xfrm>
          <a:prstGeom prst="rect">
            <a:avLst/>
          </a:prstGeom>
        </p:spPr>
        <p:txBody>
          <a:bodyPr wrap="none">
            <a:spAutoFit/>
          </a:bodyPr>
          <a:lstStyle/>
          <a:p>
            <a:pPr>
              <a:spcBef>
                <a:spcPts val="0"/>
              </a:spcBef>
              <a:spcAft>
                <a:spcPts val="0"/>
              </a:spcAft>
            </a:pPr>
            <a:r>
              <a:rPr lang="en-US" sz="2800" dirty="0">
                <a:solidFill>
                  <a:schemeClr val="bg1"/>
                </a:solidFill>
              </a:rPr>
              <a:t>Mental health services</a:t>
            </a:r>
            <a:endParaRPr lang="en-US" sz="2800" dirty="0">
              <a:solidFill>
                <a:schemeClr val="bg1"/>
              </a:solidFill>
              <a:effectLst/>
            </a:endParaRPr>
          </a:p>
        </p:txBody>
      </p:sp>
      <p:sp>
        <p:nvSpPr>
          <p:cNvPr id="29" name="Rectangle 28"/>
          <p:cNvSpPr/>
          <p:nvPr/>
        </p:nvSpPr>
        <p:spPr>
          <a:xfrm>
            <a:off x="4768244" y="6218524"/>
            <a:ext cx="3013967" cy="523220"/>
          </a:xfrm>
          <a:prstGeom prst="rect">
            <a:avLst/>
          </a:prstGeom>
        </p:spPr>
        <p:txBody>
          <a:bodyPr wrap="none">
            <a:spAutoFit/>
          </a:bodyPr>
          <a:lstStyle/>
          <a:p>
            <a:pPr>
              <a:spcBef>
                <a:spcPts val="0"/>
              </a:spcBef>
              <a:spcAft>
                <a:spcPts val="0"/>
              </a:spcAft>
            </a:pPr>
            <a:r>
              <a:rPr lang="en-US" sz="2800" dirty="0">
                <a:solidFill>
                  <a:schemeClr val="bg1"/>
                </a:solidFill>
              </a:rPr>
              <a:t>Housing services</a:t>
            </a:r>
            <a:endParaRPr lang="en-US" sz="2800" dirty="0">
              <a:solidFill>
                <a:schemeClr val="bg1"/>
              </a:solidFill>
              <a:effectLst/>
            </a:endParaRPr>
          </a:p>
        </p:txBody>
      </p:sp>
    </p:spTree>
    <p:extLst>
      <p:ext uri="{BB962C8B-B14F-4D97-AF65-F5344CB8AC3E}">
        <p14:creationId xmlns:p14="http://schemas.microsoft.com/office/powerpoint/2010/main" val="26969787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nvGraphicFramePr>
        <p:xfrm>
          <a:off x="2032000" y="719666"/>
          <a:ext cx="8692606"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88447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098" name="Picture 2" descr="Volunteers needed to support victims of sexual assaul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043646" y="624110"/>
            <a:ext cx="7354388" cy="1200329"/>
          </a:xfrm>
          <a:prstGeom prst="rect">
            <a:avLst/>
          </a:prstGeom>
        </p:spPr>
        <p:txBody>
          <a:bodyPr wrap="square">
            <a:spAutoFit/>
          </a:bodyPr>
          <a:lstStyle/>
          <a:p>
            <a:pPr>
              <a:spcBef>
                <a:spcPts val="0"/>
              </a:spcBef>
              <a:spcAft>
                <a:spcPts val="0"/>
              </a:spcAft>
            </a:pPr>
            <a:r>
              <a:rPr lang="en-US" sz="2400" b="1" dirty="0">
                <a:solidFill>
                  <a:schemeClr val="tx1">
                    <a:lumMod val="95000"/>
                    <a:lumOff val="5000"/>
                  </a:schemeClr>
                </a:solidFill>
              </a:rPr>
              <a:t>Voluntary organizations may be able to provide additional support to the family, such as helping with the decorating of their new house.</a:t>
            </a:r>
            <a:endParaRPr lang="en-US" sz="2400" b="1" dirty="0">
              <a:solidFill>
                <a:schemeClr val="tx1">
                  <a:lumMod val="95000"/>
                  <a:lumOff val="5000"/>
                </a:schemeClr>
              </a:solidFill>
              <a:effectLst/>
            </a:endParaRPr>
          </a:p>
        </p:txBody>
      </p:sp>
    </p:spTree>
    <p:extLst>
      <p:ext uri="{BB962C8B-B14F-4D97-AF65-F5344CB8AC3E}">
        <p14:creationId xmlns:p14="http://schemas.microsoft.com/office/powerpoint/2010/main" val="5210157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655909" y="509451"/>
          <a:ext cx="9964194" cy="56562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2194561" y="2416629"/>
            <a:ext cx="1894114" cy="1881051"/>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700" b="1" dirty="0"/>
              <a:t>Children protection from:</a:t>
            </a:r>
          </a:p>
        </p:txBody>
      </p:sp>
      <p:sp>
        <p:nvSpPr>
          <p:cNvPr id="7" name="Rectangle 6"/>
          <p:cNvSpPr/>
          <p:nvPr/>
        </p:nvSpPr>
        <p:spPr>
          <a:xfrm>
            <a:off x="7184573" y="1658983"/>
            <a:ext cx="4598126" cy="3618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t>Government must do all they can to ensure that children are protected from all form of violence, abuse, neglect and bad treatment by their parents or anyone else who looks for them</a:t>
            </a:r>
          </a:p>
        </p:txBody>
      </p:sp>
    </p:spTree>
    <p:extLst>
      <p:ext uri="{BB962C8B-B14F-4D97-AF65-F5344CB8AC3E}">
        <p14:creationId xmlns:p14="http://schemas.microsoft.com/office/powerpoint/2010/main" val="20432744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124" name="Picture 4" descr="https://www.humanium.org/en/wp-content/uploads/2019/03/shutterstock_210170122-1024x698.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 y="0"/>
            <a:ext cx="5695406" cy="4441372"/>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https://www.humanium.org/en/wp-content/uploads/2019/03/shutterstock_512571358-830x552.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95406" y="0"/>
            <a:ext cx="6496594" cy="4441372"/>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653143" y="5212080"/>
            <a:ext cx="11168743" cy="1227909"/>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bg1"/>
                </a:solidFill>
              </a:rPr>
              <a:t>A child with a disability has the right to live a full and decent life with dignity and, as far as possible, independence and to play an active part in the community. Governments must do all they can support disabled children and their families.</a:t>
            </a:r>
          </a:p>
        </p:txBody>
      </p:sp>
    </p:spTree>
    <p:extLst>
      <p:ext uri="{BB962C8B-B14F-4D97-AF65-F5344CB8AC3E}">
        <p14:creationId xmlns:p14="http://schemas.microsoft.com/office/powerpoint/2010/main" val="41692115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CAA0F-E110-0F43-9A6F-FE444050087E}"/>
              </a:ext>
            </a:extLst>
          </p:cNvPr>
          <p:cNvSpPr>
            <a:spLocks noGrp="1"/>
          </p:cNvSpPr>
          <p:nvPr>
            <p:ph type="title"/>
          </p:nvPr>
        </p:nvSpPr>
        <p:spPr>
          <a:xfrm>
            <a:off x="3605349" y="235131"/>
            <a:ext cx="4271554" cy="849086"/>
          </a:xfrm>
        </p:spPr>
        <p:txBody>
          <a:bodyPr>
            <a:normAutofit/>
          </a:bodyPr>
          <a:lstStyle/>
          <a:p>
            <a:r>
              <a:rPr lang="en-US" sz="4400" b="1" dirty="0"/>
              <a:t>References</a:t>
            </a:r>
            <a:r>
              <a:rPr lang="en-GB" sz="4400" b="1" dirty="0"/>
              <a:t>   </a:t>
            </a:r>
            <a:endParaRPr lang="en-US" sz="4400" b="1" dirty="0"/>
          </a:p>
        </p:txBody>
      </p:sp>
      <p:sp>
        <p:nvSpPr>
          <p:cNvPr id="3" name="Content Placeholder 2">
            <a:extLst>
              <a:ext uri="{FF2B5EF4-FFF2-40B4-BE49-F238E27FC236}">
                <a16:creationId xmlns:a16="http://schemas.microsoft.com/office/drawing/2014/main" id="{DA573051-869C-F84B-87C5-C19F70B6451A}"/>
              </a:ext>
            </a:extLst>
          </p:cNvPr>
          <p:cNvSpPr>
            <a:spLocks noGrp="1"/>
          </p:cNvSpPr>
          <p:nvPr>
            <p:ph idx="1"/>
          </p:nvPr>
        </p:nvSpPr>
        <p:spPr>
          <a:xfrm>
            <a:off x="788581" y="1254034"/>
            <a:ext cx="10614838" cy="5282232"/>
          </a:xfrm>
        </p:spPr>
        <p:txBody>
          <a:bodyPr>
            <a:noAutofit/>
          </a:bodyPr>
          <a:lstStyle/>
          <a:p>
            <a:pPr algn="just"/>
            <a:r>
              <a:rPr lang="en-US" sz="2000" dirty="0"/>
              <a:t>Saini, N. (2013). Child abuse and neglect in India: Time to act. </a:t>
            </a:r>
            <a:r>
              <a:rPr lang="en-US" sz="2000" i="1" dirty="0"/>
              <a:t>Japan Medical Association Journal</a:t>
            </a:r>
            <a:r>
              <a:rPr lang="en-US" sz="2000" dirty="0"/>
              <a:t>, </a:t>
            </a:r>
            <a:r>
              <a:rPr lang="en-US" sz="2000" i="1" dirty="0"/>
              <a:t>56</a:t>
            </a:r>
            <a:r>
              <a:rPr lang="en-US" sz="2000" dirty="0"/>
              <a:t>(5), 302-309.</a:t>
            </a:r>
          </a:p>
          <a:p>
            <a:pPr algn="just"/>
            <a:r>
              <a:rPr lang="en-US" sz="2000" dirty="0"/>
              <a:t>Seth, R. (2015). Child abuse and neglect in India. </a:t>
            </a:r>
            <a:r>
              <a:rPr lang="en-US" sz="2000" i="1" dirty="0"/>
              <a:t>The Indian Journal of Pediatrics</a:t>
            </a:r>
            <a:r>
              <a:rPr lang="en-US" sz="2000" dirty="0"/>
              <a:t>, </a:t>
            </a:r>
            <a:r>
              <a:rPr lang="en-US" sz="2000" i="1" dirty="0"/>
              <a:t>82</a:t>
            </a:r>
            <a:r>
              <a:rPr lang="en-US" sz="2000" dirty="0"/>
              <a:t>(8), 707-714.</a:t>
            </a:r>
          </a:p>
          <a:p>
            <a:pPr algn="just"/>
            <a:r>
              <a:rPr lang="en-US" sz="2000" dirty="0" err="1"/>
              <a:t>Hundeide</a:t>
            </a:r>
            <a:r>
              <a:rPr lang="en-US" sz="2000" dirty="0"/>
              <a:t>, K., &amp; Armstrong, N. (2011). ICDP approach to awareness-raising about children's rights and preventing violence, child abuse, and neglect. </a:t>
            </a:r>
            <a:r>
              <a:rPr lang="en-US" sz="2000" i="1" dirty="0"/>
              <a:t>Child abuse &amp; neglect</a:t>
            </a:r>
            <a:r>
              <a:rPr lang="en-US" sz="2000" dirty="0"/>
              <a:t>, </a:t>
            </a:r>
            <a:r>
              <a:rPr lang="en-US" sz="2000" i="1" dirty="0"/>
              <a:t>35</a:t>
            </a:r>
            <a:r>
              <a:rPr lang="en-US" sz="2000" dirty="0"/>
              <a:t>(12), 1053-1062.</a:t>
            </a:r>
          </a:p>
          <a:p>
            <a:pPr algn="just"/>
            <a:r>
              <a:rPr lang="en-US" sz="2000" dirty="0" err="1"/>
              <a:t>Sossou</a:t>
            </a:r>
            <a:r>
              <a:rPr lang="en-US" sz="2000" dirty="0"/>
              <a:t>, M. A., &amp; </a:t>
            </a:r>
            <a:r>
              <a:rPr lang="en-US" sz="2000" dirty="0" err="1"/>
              <a:t>Yogtiba</a:t>
            </a:r>
            <a:r>
              <a:rPr lang="en-US" sz="2000" dirty="0"/>
              <a:t>, J. A. (2015). Abuse, neglect, and violence against elderly women in Ghana: Implications for social justice and human rights. </a:t>
            </a:r>
            <a:r>
              <a:rPr lang="en-US" sz="2000" i="1" dirty="0"/>
              <a:t>Journal of Elder Abuse &amp; Neglect</a:t>
            </a:r>
            <a:r>
              <a:rPr lang="en-US" sz="2000" dirty="0"/>
              <a:t>, </a:t>
            </a:r>
            <a:r>
              <a:rPr lang="en-US" sz="2000" i="1" dirty="0"/>
              <a:t>27</a:t>
            </a:r>
            <a:r>
              <a:rPr lang="en-US" sz="2000" dirty="0"/>
              <a:t>(4-5), 422-427.</a:t>
            </a:r>
          </a:p>
          <a:p>
            <a:pPr algn="just"/>
            <a:r>
              <a:rPr lang="en-US" sz="2000" dirty="0"/>
              <a:t>Stanley, J., </a:t>
            </a:r>
            <a:r>
              <a:rPr lang="en-US" sz="2000" dirty="0" err="1"/>
              <a:t>Tomison</a:t>
            </a:r>
            <a:r>
              <a:rPr lang="en-US" sz="2000" dirty="0"/>
              <a:t>, A. M., &amp; </a:t>
            </a:r>
            <a:r>
              <a:rPr lang="en-US" sz="2000" dirty="0" err="1"/>
              <a:t>Pocock</a:t>
            </a:r>
            <a:r>
              <a:rPr lang="en-US" sz="2000" dirty="0"/>
              <a:t>, J. (2004). Child abuse and neglect in Indigenous Australian communities.</a:t>
            </a:r>
          </a:p>
          <a:p>
            <a:pPr algn="just"/>
            <a:r>
              <a:rPr lang="en-US" sz="2000" dirty="0" err="1"/>
              <a:t>Almuneef</a:t>
            </a:r>
            <a:r>
              <a:rPr lang="en-US" sz="2000" dirty="0"/>
              <a:t>, M., &amp; Al-</a:t>
            </a:r>
            <a:r>
              <a:rPr lang="en-US" sz="2000" dirty="0" err="1"/>
              <a:t>Eissa</a:t>
            </a:r>
            <a:r>
              <a:rPr lang="en-US" sz="2000" dirty="0"/>
              <a:t>, M. (2011). Preventing child abuse and neglect in Saudi Arabia: are we ready?. </a:t>
            </a:r>
            <a:r>
              <a:rPr lang="en-US" sz="2000" i="1" dirty="0"/>
              <a:t>Annals of Saudi medicine</a:t>
            </a:r>
            <a:r>
              <a:rPr lang="en-US" sz="2000" dirty="0"/>
              <a:t>, </a:t>
            </a:r>
            <a:r>
              <a:rPr lang="en-US" sz="2000" i="1" dirty="0"/>
              <a:t>31</a:t>
            </a:r>
            <a:r>
              <a:rPr lang="en-US" sz="2000" dirty="0"/>
              <a:t>(6), 635-640.</a:t>
            </a:r>
          </a:p>
          <a:p>
            <a:pPr algn="just"/>
            <a:endParaRPr lang="en-GB" sz="1400" b="0" i="0" u="none" strike="noStrike" dirty="0">
              <a:effectLst/>
              <a:latin typeface="+mj-lt"/>
            </a:endParaRPr>
          </a:p>
        </p:txBody>
      </p:sp>
    </p:spTree>
    <p:extLst>
      <p:ext uri="{BB962C8B-B14F-4D97-AF65-F5344CB8AC3E}">
        <p14:creationId xmlns:p14="http://schemas.microsoft.com/office/powerpoint/2010/main" val="30546617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9"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0"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1"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2"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3"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4"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5"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6"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7"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8"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9"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1" name="Group 20">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2"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3"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4"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5"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6"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7"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8"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9"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0"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1"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2"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3"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5" name="Rectangle 34">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7"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39" name="Rectangle 38">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46F1E992-B14A-4FD5-8E41-E19C83492C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42" name="Freeform 27">
              <a:extLst>
                <a:ext uri="{FF2B5EF4-FFF2-40B4-BE49-F238E27FC236}">
                  <a16:creationId xmlns:a16="http://schemas.microsoft.com/office/drawing/2014/main" id="{69C544B6-3EB8-40C0-BBA0-D6825A339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43" name="Freeform 28">
              <a:extLst>
                <a:ext uri="{FF2B5EF4-FFF2-40B4-BE49-F238E27FC236}">
                  <a16:creationId xmlns:a16="http://schemas.microsoft.com/office/drawing/2014/main" id="{008ED5F3-C2B0-4C4B-864A-381723C87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44" name="Freeform 29">
              <a:extLst>
                <a:ext uri="{FF2B5EF4-FFF2-40B4-BE49-F238E27FC236}">
                  <a16:creationId xmlns:a16="http://schemas.microsoft.com/office/drawing/2014/main" id="{23CC4B0B-BFBC-4B5D-87E1-9E6415263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45" name="Freeform 30">
              <a:extLst>
                <a:ext uri="{FF2B5EF4-FFF2-40B4-BE49-F238E27FC236}">
                  <a16:creationId xmlns:a16="http://schemas.microsoft.com/office/drawing/2014/main" id="{C346C5BB-C560-432B-B712-CC4188B6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46" name="Freeform 31">
              <a:extLst>
                <a:ext uri="{FF2B5EF4-FFF2-40B4-BE49-F238E27FC236}">
                  <a16:creationId xmlns:a16="http://schemas.microsoft.com/office/drawing/2014/main" id="{A5D527C1-B6DA-42CF-8499-7561AF3C1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7" name="Freeform 32">
              <a:extLst>
                <a:ext uri="{FF2B5EF4-FFF2-40B4-BE49-F238E27FC236}">
                  <a16:creationId xmlns:a16="http://schemas.microsoft.com/office/drawing/2014/main" id="{79811171-A408-48D1-B498-29EEB218D8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8" name="Freeform 33">
              <a:extLst>
                <a:ext uri="{FF2B5EF4-FFF2-40B4-BE49-F238E27FC236}">
                  <a16:creationId xmlns:a16="http://schemas.microsoft.com/office/drawing/2014/main" id="{CAB35AA3-C384-40C1-972D-E9CF2ECEB0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9" name="Freeform 34">
              <a:extLst>
                <a:ext uri="{FF2B5EF4-FFF2-40B4-BE49-F238E27FC236}">
                  <a16:creationId xmlns:a16="http://schemas.microsoft.com/office/drawing/2014/main" id="{F1FB2FB4-BDB4-49C0-B229-C44C3A652A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50" name="Freeform 35">
              <a:extLst>
                <a:ext uri="{FF2B5EF4-FFF2-40B4-BE49-F238E27FC236}">
                  <a16:creationId xmlns:a16="http://schemas.microsoft.com/office/drawing/2014/main" id="{911B13BF-C299-4EDA-AC49-B43C6E01B0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51" name="Freeform 36">
              <a:extLst>
                <a:ext uri="{FF2B5EF4-FFF2-40B4-BE49-F238E27FC236}">
                  <a16:creationId xmlns:a16="http://schemas.microsoft.com/office/drawing/2014/main" id="{46744126-7C1B-4B5B-BBB2-8F25CE557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52" name="Freeform 37">
              <a:extLst>
                <a:ext uri="{FF2B5EF4-FFF2-40B4-BE49-F238E27FC236}">
                  <a16:creationId xmlns:a16="http://schemas.microsoft.com/office/drawing/2014/main" id="{5DCDFB75-55EC-4221-A026-2DF2C8ACB4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53" name="Freeform 38">
              <a:extLst>
                <a:ext uri="{FF2B5EF4-FFF2-40B4-BE49-F238E27FC236}">
                  <a16:creationId xmlns:a16="http://schemas.microsoft.com/office/drawing/2014/main" id="{F9DB045F-5C45-45BF-AFCB-2EA8DE14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55" name="Freeform 11">
            <a:extLst>
              <a:ext uri="{FF2B5EF4-FFF2-40B4-BE49-F238E27FC236}">
                <a16:creationId xmlns:a16="http://schemas.microsoft.com/office/drawing/2014/main" id="{1E86F813-D67B-409D-AA77-FA8878C2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57" name="Rectangle 56">
            <a:extLst>
              <a:ext uri="{FF2B5EF4-FFF2-40B4-BE49-F238E27FC236}">
                <a16:creationId xmlns:a16="http://schemas.microsoft.com/office/drawing/2014/main" id="{1F0BB6E0-44F4-4938-8070-5992040BD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0D0FCA-7ED2-F3B6-392B-D618B6BCE5B5}"/>
              </a:ext>
            </a:extLst>
          </p:cNvPr>
          <p:cNvSpPr>
            <a:spLocks noGrp="1"/>
          </p:cNvSpPr>
          <p:nvPr>
            <p:ph type="title"/>
          </p:nvPr>
        </p:nvSpPr>
        <p:spPr>
          <a:xfrm>
            <a:off x="5618969" y="804335"/>
            <a:ext cx="5768697" cy="5249332"/>
          </a:xfrm>
        </p:spPr>
        <p:txBody>
          <a:bodyPr vert="horz" lIns="91440" tIns="45720" rIns="91440" bIns="45720" rtlCol="0" anchor="ctr">
            <a:normAutofit/>
          </a:bodyPr>
          <a:lstStyle/>
          <a:p>
            <a:r>
              <a:rPr lang="en-US" sz="5400">
                <a:solidFill>
                  <a:schemeClr val="tx1"/>
                </a:solidFill>
              </a:rPr>
              <a:t>Student name: Sevdalina Velinova</a:t>
            </a:r>
            <a:br>
              <a:rPr lang="en-US" sz="5400">
                <a:solidFill>
                  <a:schemeClr val="tx1"/>
                </a:solidFill>
              </a:rPr>
            </a:br>
            <a:r>
              <a:rPr lang="en-US" sz="5400">
                <a:solidFill>
                  <a:schemeClr val="tx1"/>
                </a:solidFill>
              </a:rPr>
              <a:t> 2017540</a:t>
            </a:r>
            <a:br>
              <a:rPr lang="en-US" sz="5400">
                <a:solidFill>
                  <a:schemeClr val="tx1"/>
                </a:solidFill>
              </a:rPr>
            </a:br>
            <a:br>
              <a:rPr lang="en-US" sz="5400">
                <a:solidFill>
                  <a:schemeClr val="tx1"/>
                </a:solidFill>
              </a:rPr>
            </a:br>
            <a:endParaRPr lang="en-US" sz="5400">
              <a:solidFill>
                <a:schemeClr val="tx1"/>
              </a:solidFill>
            </a:endParaRPr>
          </a:p>
        </p:txBody>
      </p:sp>
    </p:spTree>
    <p:extLst>
      <p:ext uri="{BB962C8B-B14F-4D97-AF65-F5344CB8AC3E}">
        <p14:creationId xmlns:p14="http://schemas.microsoft.com/office/powerpoint/2010/main" val="2077950895"/>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flip="none" rotWithShape="1">
          <a:gsLst>
            <a:gs pos="26640">
              <a:srgbClr val="92D050"/>
            </a:gs>
            <a:gs pos="0">
              <a:srgbClr val="FFCCFF"/>
            </a:gs>
            <a:gs pos="74000">
              <a:schemeClr val="accent6">
                <a:lumMod val="45000"/>
                <a:lumOff val="55000"/>
              </a:schemeClr>
            </a:gs>
            <a:gs pos="83000">
              <a:schemeClr val="accent6">
                <a:lumMod val="45000"/>
                <a:lumOff val="55000"/>
              </a:schemeClr>
            </a:gs>
            <a:gs pos="62000">
              <a:srgbClr val="D8E9F4"/>
            </a:gs>
          </a:gsLst>
          <a:lin ang="5400000" scaled="1"/>
          <a:tileRect/>
        </a:gra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31AA6329-7B1E-F04B-551F-9EC8121E1722}"/>
              </a:ext>
            </a:extLst>
          </p:cNvPr>
          <p:cNvSpPr>
            <a:spLocks noGrp="1"/>
          </p:cNvSpPr>
          <p:nvPr>
            <p:ph type="ctrTitle"/>
          </p:nvPr>
        </p:nvSpPr>
        <p:spPr/>
        <p:txBody>
          <a:bodyPr/>
          <a:lstStyle/>
          <a:p>
            <a:br>
              <a:rPr lang="en-GB" dirty="0"/>
            </a:br>
            <a:r>
              <a:rPr lang="en-GB" dirty="0"/>
              <a:t>Part 3  Group Presentation</a:t>
            </a:r>
          </a:p>
        </p:txBody>
      </p:sp>
      <p:sp>
        <p:nvSpPr>
          <p:cNvPr id="3" name="Подзаглавие 2">
            <a:extLst>
              <a:ext uri="{FF2B5EF4-FFF2-40B4-BE49-F238E27FC236}">
                <a16:creationId xmlns:a16="http://schemas.microsoft.com/office/drawing/2014/main" id="{EF7FA1F0-F620-1070-DA62-1FCE2B18C367}"/>
              </a:ext>
            </a:extLst>
          </p:cNvPr>
          <p:cNvSpPr>
            <a:spLocks noGrp="1"/>
          </p:cNvSpPr>
          <p:nvPr>
            <p:ph type="subTitle" idx="1"/>
          </p:nvPr>
        </p:nvSpPr>
        <p:spPr/>
        <p:txBody>
          <a:bodyPr>
            <a:normAutofit lnSpcReduction="10000"/>
          </a:bodyPr>
          <a:lstStyle/>
          <a:p>
            <a:r>
              <a:rPr lang="en-GB" dirty="0"/>
              <a:t>Student name and ID : Sevdalina Velinova  2017540</a:t>
            </a:r>
          </a:p>
          <a:p>
            <a:r>
              <a:rPr lang="en-GB" dirty="0"/>
              <a:t>Module name and  code: Children ,  young people and families BMHP5004</a:t>
            </a:r>
          </a:p>
          <a:p>
            <a:r>
              <a:rPr lang="en-GB" dirty="0"/>
              <a:t>Lecture’s name :Rachael Rivers </a:t>
            </a:r>
          </a:p>
          <a:p>
            <a:endParaRPr lang="en-GB" dirty="0"/>
          </a:p>
        </p:txBody>
      </p:sp>
    </p:spTree>
    <p:extLst>
      <p:ext uri="{BB962C8B-B14F-4D97-AF65-F5344CB8AC3E}">
        <p14:creationId xmlns:p14="http://schemas.microsoft.com/office/powerpoint/2010/main" val="30058033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flip="none" rotWithShape="1">
          <a:gsLst>
            <a:gs pos="11000">
              <a:srgbClr val="92D050"/>
            </a:gs>
            <a:gs pos="35000">
              <a:srgbClr val="FFCCFF"/>
            </a:gs>
            <a:gs pos="53000">
              <a:srgbClr val="D8E9F4"/>
            </a:gs>
          </a:gsLst>
          <a:path path="circle">
            <a:fillToRect t="100000" r="100000"/>
          </a:path>
          <a:tileRect l="-100000" b="-100000"/>
        </a:gradFill>
        <a:effectLst/>
      </p:bgPr>
    </p:bg>
    <p:spTree>
      <p:nvGrpSpPr>
        <p:cNvPr id="1" name=""/>
        <p:cNvGrpSpPr/>
        <p:nvPr/>
      </p:nvGrpSpPr>
      <p:grpSpPr>
        <a:xfrm>
          <a:off x="0" y="0"/>
          <a:ext cx="0" cy="0"/>
          <a:chOff x="0" y="0"/>
          <a:chExt cx="0" cy="0"/>
        </a:xfrm>
      </p:grpSpPr>
      <p:sp useBgFill="1">
        <p:nvSpPr>
          <p:cNvPr id="2" name="Заглавие 1">
            <a:extLst>
              <a:ext uri="{FF2B5EF4-FFF2-40B4-BE49-F238E27FC236}">
                <a16:creationId xmlns:a16="http://schemas.microsoft.com/office/drawing/2014/main" id="{48320628-3923-C840-755B-5C5707A893D3}"/>
              </a:ext>
            </a:extLst>
          </p:cNvPr>
          <p:cNvSpPr>
            <a:spLocks noGrp="1"/>
          </p:cNvSpPr>
          <p:nvPr>
            <p:ph type="title"/>
          </p:nvPr>
        </p:nvSpPr>
        <p:spPr/>
        <p:txBody>
          <a:bodyPr/>
          <a:lstStyle/>
          <a:p>
            <a:r>
              <a:rPr lang="en-GB" dirty="0"/>
              <a:t>What options should be considered to improve  the current situation ?</a:t>
            </a:r>
          </a:p>
        </p:txBody>
      </p:sp>
      <p:graphicFrame>
        <p:nvGraphicFramePr>
          <p:cNvPr id="12" name="Контейнер за съдържание 3">
            <a:extLst>
              <a:ext uri="{FF2B5EF4-FFF2-40B4-BE49-F238E27FC236}">
                <a16:creationId xmlns:a16="http://schemas.microsoft.com/office/drawing/2014/main" id="{658FD23E-3D21-2012-2785-93F77667777C}"/>
              </a:ext>
            </a:extLst>
          </p:cNvPr>
          <p:cNvGraphicFramePr>
            <a:graphicFrameLocks noGrp="1"/>
          </p:cNvGraphicFramePr>
          <p:nvPr>
            <p:ph sz="half" idx="1"/>
          </p:nvPr>
        </p:nvGraphicFramePr>
        <p:xfrm>
          <a:off x="4684295" y="2456268"/>
          <a:ext cx="6820316" cy="38964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Стрелка надясно 9">
            <a:extLst>
              <a:ext uri="{FF2B5EF4-FFF2-40B4-BE49-F238E27FC236}">
                <a16:creationId xmlns:a16="http://schemas.microsoft.com/office/drawing/2014/main" id="{B443D3DA-2CBA-9A0C-F5C4-D18E68EA00B5}"/>
              </a:ext>
            </a:extLst>
          </p:cNvPr>
          <p:cNvSpPr/>
          <p:nvPr/>
        </p:nvSpPr>
        <p:spPr>
          <a:xfrm>
            <a:off x="1679944" y="2456268"/>
            <a:ext cx="2840101" cy="3625555"/>
          </a:xfrm>
          <a:prstGeom prst="rightArrow">
            <a:avLst/>
          </a:prstGeom>
          <a:solidFill>
            <a:schemeClr val="accent1"/>
          </a:solidFill>
          <a:ln>
            <a:noFill/>
          </a:ln>
        </p:spPr>
        <p:style>
          <a:lnRef idx="0">
            <a:scrgbClr r="0" g="0" b="0"/>
          </a:lnRef>
          <a:fillRef idx="1001">
            <a:schemeClr val="dk2"/>
          </a:fillRef>
          <a:effectRef idx="0">
            <a:scrgbClr r="0" g="0" b="0"/>
          </a:effectRef>
          <a:fontRef idx="minor">
            <a:schemeClr val="lt1"/>
          </a:fontRef>
        </p:style>
        <p:txBody>
          <a:bodyPr rtlCol="0" anchor="ctr"/>
          <a:lstStyle/>
          <a:p>
            <a:pPr algn="ctr"/>
            <a:r>
              <a:rPr lang="en-GB" dirty="0"/>
              <a:t>Family wellbeing</a:t>
            </a:r>
          </a:p>
        </p:txBody>
      </p:sp>
    </p:spTree>
    <p:extLst>
      <p:ext uri="{BB962C8B-B14F-4D97-AF65-F5344CB8AC3E}">
        <p14:creationId xmlns:p14="http://schemas.microsoft.com/office/powerpoint/2010/main" val="19082172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D8E9F4"/>
            </a:gs>
            <a:gs pos="84000">
              <a:srgbClr val="FDC5F9"/>
            </a:gs>
            <a:gs pos="100000">
              <a:srgbClr val="D8E9F4"/>
            </a:gs>
            <a:gs pos="100000">
              <a:srgbClr val="D8E9F4"/>
            </a:gs>
            <a:gs pos="17000">
              <a:srgbClr val="92D050"/>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3B904-FFC8-1448-8963-29DF4E1D3E3F}"/>
              </a:ext>
            </a:extLst>
          </p:cNvPr>
          <p:cNvSpPr>
            <a:spLocks noGrp="1"/>
          </p:cNvSpPr>
          <p:nvPr>
            <p:ph type="title"/>
          </p:nvPr>
        </p:nvSpPr>
        <p:spPr>
          <a:xfrm>
            <a:off x="2373082" y="713874"/>
            <a:ext cx="10001442" cy="778933"/>
          </a:xfrm>
        </p:spPr>
        <p:txBody>
          <a:bodyPr vert="horz" lIns="91440" tIns="45720" rIns="91440" bIns="45720" rtlCol="0" anchor="ctr">
            <a:noAutofit/>
          </a:bodyPr>
          <a:lstStyle/>
          <a:p>
            <a:pPr>
              <a:lnSpc>
                <a:spcPct val="90000"/>
              </a:lnSpc>
            </a:pPr>
            <a:r>
              <a:rPr lang="en-US" dirty="0">
                <a:solidFill>
                  <a:schemeClr val="bg1"/>
                </a:solidFill>
              </a:rPr>
              <a:t>The content of protection from violence, abuse, and neglect </a:t>
            </a:r>
          </a:p>
        </p:txBody>
      </p:sp>
      <p:graphicFrame>
        <p:nvGraphicFramePr>
          <p:cNvPr id="18" name="Content Placeholder 2">
            <a:extLst>
              <a:ext uri="{FF2B5EF4-FFF2-40B4-BE49-F238E27FC236}">
                <a16:creationId xmlns:a16="http://schemas.microsoft.com/office/drawing/2014/main" id="{698528A4-7A32-4989-88D9-8DF9349B69E1}"/>
              </a:ext>
            </a:extLst>
          </p:cNvPr>
          <p:cNvGraphicFramePr>
            <a:graphicFrameLocks noGrp="1"/>
          </p:cNvGraphicFramePr>
          <p:nvPr>
            <p:ph idx="1"/>
          </p:nvPr>
        </p:nvGraphicFramePr>
        <p:xfrm>
          <a:off x="541866" y="2032000"/>
          <a:ext cx="7407179" cy="38792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Превъртане: хоризонтално 4">
            <a:extLst>
              <a:ext uri="{FF2B5EF4-FFF2-40B4-BE49-F238E27FC236}">
                <a16:creationId xmlns:a16="http://schemas.microsoft.com/office/drawing/2014/main" id="{64DA240D-ECE5-5F2F-1406-372A5AB6A695}"/>
              </a:ext>
            </a:extLst>
          </p:cNvPr>
          <p:cNvSpPr/>
          <p:nvPr/>
        </p:nvSpPr>
        <p:spPr>
          <a:xfrm flipH="1">
            <a:off x="8119455" y="1885207"/>
            <a:ext cx="3234343" cy="4258919"/>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t>POLICIES</a:t>
            </a:r>
          </a:p>
        </p:txBody>
      </p:sp>
    </p:spTree>
    <p:extLst>
      <p:ext uri="{BB962C8B-B14F-4D97-AF65-F5344CB8AC3E}">
        <p14:creationId xmlns:p14="http://schemas.microsoft.com/office/powerpoint/2010/main" val="31119638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CAA0F-E110-0F43-9A6F-FE444050087E}"/>
              </a:ext>
            </a:extLst>
          </p:cNvPr>
          <p:cNvSpPr>
            <a:spLocks noGrp="1"/>
          </p:cNvSpPr>
          <p:nvPr>
            <p:ph type="title"/>
          </p:nvPr>
        </p:nvSpPr>
        <p:spPr>
          <a:xfrm>
            <a:off x="3605349" y="235131"/>
            <a:ext cx="4271554" cy="849086"/>
          </a:xfrm>
        </p:spPr>
        <p:txBody>
          <a:bodyPr>
            <a:normAutofit/>
          </a:bodyPr>
          <a:lstStyle/>
          <a:p>
            <a:r>
              <a:rPr lang="en-US" sz="4400" b="1" dirty="0"/>
              <a:t>References</a:t>
            </a:r>
            <a:r>
              <a:rPr lang="en-GB" sz="4400" b="1" dirty="0"/>
              <a:t>   </a:t>
            </a:r>
            <a:endParaRPr lang="en-US" sz="4400" b="1" dirty="0"/>
          </a:p>
        </p:txBody>
      </p:sp>
      <p:sp>
        <p:nvSpPr>
          <p:cNvPr id="3" name="Content Placeholder 2">
            <a:extLst>
              <a:ext uri="{FF2B5EF4-FFF2-40B4-BE49-F238E27FC236}">
                <a16:creationId xmlns:a16="http://schemas.microsoft.com/office/drawing/2014/main" id="{DA573051-869C-F84B-87C5-C19F70B6451A}"/>
              </a:ext>
            </a:extLst>
          </p:cNvPr>
          <p:cNvSpPr>
            <a:spLocks noGrp="1"/>
          </p:cNvSpPr>
          <p:nvPr>
            <p:ph idx="1"/>
          </p:nvPr>
        </p:nvSpPr>
        <p:spPr>
          <a:xfrm>
            <a:off x="788581" y="1254034"/>
            <a:ext cx="10614838" cy="5282232"/>
          </a:xfrm>
        </p:spPr>
        <p:txBody>
          <a:bodyPr>
            <a:noAutofit/>
          </a:bodyPr>
          <a:lstStyle/>
          <a:p>
            <a:pPr algn="just"/>
            <a:r>
              <a:rPr lang="en-GB" sz="1400" b="0" i="0" u="none" strike="noStrike" dirty="0">
                <a:effectLst/>
                <a:latin typeface="+mj-lt"/>
              </a:rPr>
              <a:t> Goyal, S., &amp; Kumar, S. (2015). Child abuse and neglect: A need for more vigilant approach. Indian Journal of Psychiatry, 57(2), 127-130. </a:t>
            </a:r>
            <a:r>
              <a:rPr lang="en-GB" sz="1400" b="0" i="0" u="none" strike="noStrike" dirty="0" err="1">
                <a:effectLst/>
                <a:latin typeface="+mj-lt"/>
              </a:rPr>
              <a:t>doi</a:t>
            </a:r>
            <a:r>
              <a:rPr lang="en-GB" sz="1400" b="0" i="0" u="none" strike="noStrike" dirty="0">
                <a:effectLst/>
                <a:latin typeface="+mj-lt"/>
              </a:rPr>
              <a:t>: 10.4103/0019-5545.158203</a:t>
            </a:r>
          </a:p>
          <a:p>
            <a:pPr algn="just"/>
            <a:endParaRPr lang="en-GB" sz="1400" b="0" i="0" u="none" strike="noStrike" dirty="0">
              <a:effectLst/>
              <a:latin typeface="+mj-lt"/>
            </a:endParaRPr>
          </a:p>
          <a:p>
            <a:pPr algn="just"/>
            <a:r>
              <a:rPr lang="en-GB" sz="1400" b="0" i="0" u="none" strike="noStrike" dirty="0">
                <a:effectLst/>
                <a:latin typeface="+mj-lt"/>
              </a:rPr>
              <a:t>.</a:t>
            </a:r>
            <a:r>
              <a:rPr lang="en-GB" sz="1400" b="0" i="0" u="none" strike="noStrike" dirty="0" err="1">
                <a:effectLst/>
                <a:latin typeface="+mj-lt"/>
              </a:rPr>
              <a:t>Rispens</a:t>
            </a:r>
            <a:r>
              <a:rPr lang="en-GB" sz="1400" b="0" i="0" u="none" strike="noStrike" dirty="0">
                <a:effectLst/>
                <a:latin typeface="+mj-lt"/>
              </a:rPr>
              <a:t>, J., et al. (2016). The effectiveness of a home-visiting intervention aimed at preventing child maltreatment. Child Abuse &amp; Neglect, 51, 54-63. </a:t>
            </a:r>
            <a:r>
              <a:rPr lang="en-GB" sz="1400" b="0" i="0" u="none" strike="noStrike" dirty="0" err="1">
                <a:effectLst/>
                <a:latin typeface="+mj-lt"/>
              </a:rPr>
              <a:t>doi</a:t>
            </a:r>
            <a:r>
              <a:rPr lang="en-GB" sz="1400" b="0" i="0" u="none" strike="noStrike" dirty="0">
                <a:effectLst/>
                <a:latin typeface="+mj-lt"/>
              </a:rPr>
              <a:t>: 10.1016/j.chiabu.2015.09.011</a:t>
            </a:r>
          </a:p>
          <a:p>
            <a:pPr algn="just"/>
            <a:endParaRPr lang="en-GB" sz="1400" b="0" i="0" u="none" strike="noStrike" dirty="0">
              <a:effectLst/>
              <a:latin typeface="+mj-lt"/>
            </a:endParaRPr>
          </a:p>
          <a:p>
            <a:pPr algn="just"/>
            <a:r>
              <a:rPr lang="en-GB" sz="1400" b="0" i="0" u="none" strike="noStrike" dirty="0">
                <a:effectLst/>
                <a:latin typeface="+mj-lt"/>
              </a:rPr>
              <a:t> Shonkoff, J. P. (2016). Capitalizing on advances in science to reduce the health consequences of early childhood adversity. JAMA </a:t>
            </a:r>
            <a:r>
              <a:rPr lang="en-GB" sz="1400" b="0" i="0" u="none" strike="noStrike" dirty="0" err="1">
                <a:effectLst/>
                <a:latin typeface="+mj-lt"/>
              </a:rPr>
              <a:t>Pediatrics</a:t>
            </a:r>
            <a:r>
              <a:rPr lang="en-GB" sz="1400" b="0" i="0" u="none" strike="noStrike" dirty="0">
                <a:effectLst/>
                <a:latin typeface="+mj-lt"/>
              </a:rPr>
              <a:t>, 170(10), 1003-1007. </a:t>
            </a:r>
            <a:r>
              <a:rPr lang="en-GB" sz="1400" b="0" i="0" u="none" strike="noStrike" dirty="0" err="1">
                <a:effectLst/>
                <a:latin typeface="+mj-lt"/>
              </a:rPr>
              <a:t>doi</a:t>
            </a:r>
            <a:r>
              <a:rPr lang="en-GB" sz="1400" b="0" i="0" u="none" strike="noStrike" dirty="0">
                <a:effectLst/>
                <a:latin typeface="+mj-lt"/>
              </a:rPr>
              <a:t>: 10.1001/jamapediatrics.2016.1559</a:t>
            </a:r>
          </a:p>
          <a:p>
            <a:pPr algn="just"/>
            <a:endParaRPr lang="en-GB" sz="1400" b="0" i="0" u="none" strike="noStrike" dirty="0">
              <a:effectLst/>
              <a:latin typeface="+mj-lt"/>
            </a:endParaRPr>
          </a:p>
          <a:p>
            <a:pPr algn="just"/>
            <a:r>
              <a:rPr lang="en-GB" sz="1400" b="0" i="0" u="none" strike="noStrike" dirty="0">
                <a:effectLst/>
                <a:latin typeface="+mj-lt"/>
              </a:rPr>
              <a:t>Das, S., &amp; Ghosh, S. (2020). Child abuse in India: A silent epidemic. Journal of Public Affairs, 20(1), e2021. </a:t>
            </a:r>
            <a:r>
              <a:rPr lang="en-GB" sz="1400" b="0" i="0" u="none" strike="noStrike" dirty="0" err="1">
                <a:effectLst/>
                <a:latin typeface="+mj-lt"/>
              </a:rPr>
              <a:t>doi</a:t>
            </a:r>
            <a:r>
              <a:rPr lang="en-GB" sz="1400" b="0" i="0" u="none" strike="noStrike" dirty="0">
                <a:effectLst/>
                <a:latin typeface="+mj-lt"/>
              </a:rPr>
              <a:t>: 10.1002/pa.2021</a:t>
            </a:r>
          </a:p>
          <a:p>
            <a:pPr algn="just"/>
            <a:endParaRPr lang="en-GB" sz="1400" b="0" i="0" u="none" strike="noStrike" dirty="0">
              <a:effectLst/>
              <a:latin typeface="+mj-lt"/>
            </a:endParaRPr>
          </a:p>
          <a:p>
            <a:pPr algn="just"/>
            <a:endParaRPr lang="en-GB" sz="1400" b="0" i="0" u="none" strike="noStrike" dirty="0">
              <a:effectLst/>
              <a:latin typeface="+mj-lt"/>
            </a:endParaRPr>
          </a:p>
        </p:txBody>
      </p:sp>
    </p:spTree>
    <p:extLst>
      <p:ext uri="{BB962C8B-B14F-4D97-AF65-F5344CB8AC3E}">
        <p14:creationId xmlns:p14="http://schemas.microsoft.com/office/powerpoint/2010/main" val="6524259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1C104-F14E-332A-3F84-ADA9C9C1220A}"/>
              </a:ext>
            </a:extLst>
          </p:cNvPr>
          <p:cNvSpPr>
            <a:spLocks noGrp="1"/>
          </p:cNvSpPr>
          <p:nvPr>
            <p:ph type="title"/>
          </p:nvPr>
        </p:nvSpPr>
        <p:spPr>
          <a:xfrm>
            <a:off x="550862" y="488315"/>
            <a:ext cx="11091600" cy="276861"/>
          </a:xfrm>
        </p:spPr>
        <p:txBody>
          <a:bodyPr>
            <a:normAutofit/>
          </a:bodyPr>
          <a:lstStyle/>
          <a:p>
            <a:r>
              <a:rPr lang="en-GB" sz="1800" dirty="0"/>
              <a:t>Final reference list:</a:t>
            </a:r>
          </a:p>
        </p:txBody>
      </p:sp>
      <p:sp>
        <p:nvSpPr>
          <p:cNvPr id="3" name="Content Placeholder 2">
            <a:extLst>
              <a:ext uri="{FF2B5EF4-FFF2-40B4-BE49-F238E27FC236}">
                <a16:creationId xmlns:a16="http://schemas.microsoft.com/office/drawing/2014/main" id="{D879DA47-AC88-9F2E-C498-448015766002}"/>
              </a:ext>
            </a:extLst>
          </p:cNvPr>
          <p:cNvSpPr>
            <a:spLocks noGrp="1"/>
          </p:cNvSpPr>
          <p:nvPr>
            <p:ph idx="1"/>
          </p:nvPr>
        </p:nvSpPr>
        <p:spPr>
          <a:xfrm>
            <a:off x="439103" y="883839"/>
            <a:ext cx="11090274" cy="5710001"/>
          </a:xfrm>
        </p:spPr>
        <p:txBody>
          <a:bodyPr>
            <a:normAutofit lnSpcReduction="10000"/>
          </a:bodyPr>
          <a:lstStyle/>
          <a:p>
            <a:pPr marL="228600" marR="0" lvl="0" indent="-228600" algn="l" defTabSz="914400" rtl="0" eaLnBrk="1" fontAlgn="auto" latinLnBrk="0" hangingPunct="1">
              <a:lnSpc>
                <a:spcPct val="110000"/>
              </a:lnSpc>
              <a:spcBef>
                <a:spcPts val="1000"/>
              </a:spcBef>
              <a:spcAft>
                <a:spcPts val="80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Bolger, K. E., &amp; Patterson, C. J.(2003). </a:t>
            </a:r>
            <a:r>
              <a:rPr kumimoji="0" lang="en-GB" sz="1600" b="0" i="1" u="none" strike="noStrike" kern="1200" cap="none" spc="0" normalizeH="0" baseline="0" noProof="0" dirty="0">
                <a:ln>
                  <a:noFill/>
                </a:ln>
                <a:solidFill>
                  <a:srgbClr val="FFFFFF">
                    <a:alpha val="60000"/>
                  </a:srgbClr>
                </a:solidFill>
                <a:effectLst/>
                <a:uLnTx/>
                <a:uFillTx/>
                <a:latin typeface="Avenir Next LT Pro"/>
                <a:ea typeface="+mn-ea"/>
                <a:cs typeface="+mn-cs"/>
              </a:rPr>
              <a:t>Sequelae of child maltreatment: Vulnerability and resilience</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 In S. S. </a:t>
            </a:r>
            <a:r>
              <a:rPr kumimoji="0" lang="en-GB" sz="1600" b="0" i="0" u="none" strike="noStrike" kern="1200" cap="none" spc="0" normalizeH="0" baseline="0" noProof="0" dirty="0" err="1">
                <a:ln>
                  <a:noFill/>
                </a:ln>
                <a:solidFill>
                  <a:srgbClr val="FFFFFF">
                    <a:alpha val="60000"/>
                  </a:srgbClr>
                </a:solidFill>
                <a:effectLst/>
                <a:uLnTx/>
                <a:uFillTx/>
                <a:latin typeface="Avenir Next LT Pro"/>
                <a:ea typeface="+mn-ea"/>
                <a:cs typeface="+mn-cs"/>
              </a:rPr>
              <a:t>Luthar</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 (Ed.), Resilience and vulnerability: Adaptation in the context of childhood adversities (pp. 156–181). Cambridge, UK: Cambridge University Press</a:t>
            </a:r>
          </a:p>
          <a:p>
            <a:pPr marL="228600" marR="0" lvl="0" indent="-228600" algn="l" defTabSz="914400" rtl="0" eaLnBrk="1" fontAlgn="auto" latinLnBrk="0" hangingPunct="1">
              <a:lnSpc>
                <a:spcPct val="110000"/>
              </a:lnSpc>
              <a:spcBef>
                <a:spcPts val="1000"/>
              </a:spcBef>
              <a:spcAft>
                <a:spcPts val="800"/>
              </a:spcAft>
              <a:buClrTx/>
              <a:buSzTx/>
              <a:buFont typeface="Arial" panose="020B0604020202020204" pitchFamily="34" charset="0"/>
              <a:buChar char="•"/>
              <a:tabLst/>
              <a:defRPr/>
            </a:pPr>
            <a:r>
              <a:rPr kumimoji="0" lang="en-GB" sz="1600" b="0" i="0" u="none" strike="noStrike" kern="1200" cap="none" spc="0" normalizeH="0" baseline="0" noProof="0" dirty="0" err="1">
                <a:ln>
                  <a:noFill/>
                </a:ln>
                <a:solidFill>
                  <a:srgbClr val="FFFFFF">
                    <a:alpha val="60000"/>
                  </a:srgbClr>
                </a:solidFill>
                <a:effectLst/>
                <a:uLnTx/>
                <a:uFillTx/>
                <a:latin typeface="Avenir Next LT Pro"/>
                <a:ea typeface="+mn-ea"/>
                <a:cs typeface="+mn-cs"/>
              </a:rPr>
              <a:t>Savla</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 J.T. et al. (2013) ‘</a:t>
            </a:r>
            <a:r>
              <a:rPr kumimoji="0" lang="en-GB" sz="1600" b="0" i="1" u="none" strike="noStrike" kern="1200" cap="none" spc="0" normalizeH="0" baseline="0" noProof="0" dirty="0">
                <a:ln>
                  <a:noFill/>
                </a:ln>
                <a:solidFill>
                  <a:srgbClr val="FFFFFF">
                    <a:alpha val="60000"/>
                  </a:srgbClr>
                </a:solidFill>
                <a:effectLst/>
                <a:uLnTx/>
                <a:uFillTx/>
                <a:latin typeface="Avenir Next LT Pro"/>
                <a:ea typeface="+mn-ea"/>
                <a:cs typeface="+mn-cs"/>
              </a:rPr>
              <a:t>Childhood abuse affects emotional closeness with family in mid- and later life</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 Child abuse &amp; neglect : the international journal., 37(6), pp. 388–399. Available at: </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hlinkClick r:id="rId2"/>
              </a:rPr>
              <a:t>https://doi.org/10.1016/j.chiabu.2012.12.009</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a:t>
            </a:r>
          </a:p>
          <a:p>
            <a:pPr marL="228600" marR="0" lvl="0" indent="-228600" algn="l" defTabSz="914400" rtl="0" eaLnBrk="1" fontAlgn="auto" latinLnBrk="0" hangingPunct="1">
              <a:lnSpc>
                <a:spcPct val="110000"/>
              </a:lnSpc>
              <a:spcBef>
                <a:spcPts val="1000"/>
              </a:spcBef>
              <a:spcAft>
                <a:spcPts val="8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Davey, A., </a:t>
            </a:r>
            <a:r>
              <a:rPr kumimoji="0" lang="en-GB" sz="1400" b="0" i="0" u="none" strike="noStrike" kern="1200" cap="none" spc="0" normalizeH="0" baseline="0" noProof="0" dirty="0" err="1">
                <a:ln>
                  <a:noFill/>
                </a:ln>
                <a:solidFill>
                  <a:srgbClr val="FFFFFF">
                    <a:alpha val="60000"/>
                  </a:srgbClr>
                </a:solidFill>
                <a:effectLst/>
                <a:uLnTx/>
                <a:uFillTx/>
                <a:latin typeface="Avenir Next LT Pro"/>
                <a:ea typeface="+mn-ea"/>
                <a:cs typeface="+mn-cs"/>
              </a:rPr>
              <a:t>Eggebeen</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 D. J., &amp; </a:t>
            </a:r>
            <a:r>
              <a:rPr kumimoji="0" lang="en-GB" sz="1400" b="0" i="0" u="none" strike="noStrike" kern="1200" cap="none" spc="0" normalizeH="0" baseline="0" noProof="0" dirty="0" err="1">
                <a:ln>
                  <a:noFill/>
                </a:ln>
                <a:solidFill>
                  <a:srgbClr val="FFFFFF">
                    <a:alpha val="60000"/>
                  </a:srgbClr>
                </a:solidFill>
                <a:effectLst/>
                <a:uLnTx/>
                <a:uFillTx/>
                <a:latin typeface="Avenir Next LT Pro"/>
                <a:ea typeface="+mn-ea"/>
                <a:cs typeface="+mn-cs"/>
              </a:rPr>
              <a:t>Savla</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 J. (2007). </a:t>
            </a:r>
            <a:r>
              <a:rPr kumimoji="0" lang="en-GB" sz="1400" b="0" i="1" u="none" strike="noStrike" kern="1200" cap="none" spc="0" normalizeH="0" baseline="0" noProof="0" dirty="0">
                <a:ln>
                  <a:noFill/>
                </a:ln>
                <a:solidFill>
                  <a:srgbClr val="FFFFFF">
                    <a:alpha val="60000"/>
                  </a:srgbClr>
                </a:solidFill>
                <a:effectLst/>
                <a:uLnTx/>
                <a:uFillTx/>
                <a:latin typeface="Avenir Next LT Pro"/>
                <a:ea typeface="+mn-ea"/>
                <a:cs typeface="+mn-cs"/>
              </a:rPr>
              <a:t>Parental marital transitions and instrumental assistance between generations: A within-family longitudinal analysis.</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 Advances in Life Course Research, 12, 221–242. </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hlinkClick r:id="rId3"/>
              </a:rPr>
              <a:t>http://dx.doi.org/10.1016/S1040-2608(07)12008-6</a:t>
            </a:r>
            <a:endPar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endParaRPr>
          </a:p>
          <a:p>
            <a:pPr marL="228600" marR="0" lvl="0" indent="-228600" algn="l" defTabSz="914400" rtl="0" eaLnBrk="1" fontAlgn="auto" latinLnBrk="0" hangingPunct="1">
              <a:lnSpc>
                <a:spcPct val="110000"/>
              </a:lnSpc>
              <a:spcBef>
                <a:spcPts val="1000"/>
              </a:spcBef>
              <a:spcAft>
                <a:spcPts val="8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 Mental Health Diagnosis Overlapping Symptoms Childhood Trauma. (n.d.). Available at: https://uwm.edu/icfw/wp-content/uploads/sites/384/2019/10/Trauma-and-mental-illness-handout_r8.pdf [Accessed 24 Feb. 2023].</a:t>
            </a:r>
          </a:p>
          <a:p>
            <a:pPr marL="228600" marR="0" lvl="0" indent="-228600" algn="l" defTabSz="914400" rtl="0" eaLnBrk="1" fontAlgn="auto" latinLnBrk="0" hangingPunct="1">
              <a:lnSpc>
                <a:spcPct val="110000"/>
              </a:lnSpc>
              <a:spcBef>
                <a:spcPts val="1000"/>
              </a:spcBef>
              <a:spcAft>
                <a:spcPts val="8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WHISMAN, M.A. (2006), </a:t>
            </a:r>
            <a:r>
              <a:rPr kumimoji="0" lang="en-GB" sz="1400" b="0" i="1" u="none" strike="noStrike" kern="1200" cap="none" spc="0" normalizeH="0" baseline="0" noProof="0" dirty="0">
                <a:ln>
                  <a:noFill/>
                </a:ln>
                <a:solidFill>
                  <a:srgbClr val="FFFFFF">
                    <a:alpha val="60000"/>
                  </a:srgbClr>
                </a:solidFill>
                <a:effectLst/>
                <a:uLnTx/>
                <a:uFillTx/>
                <a:latin typeface="Avenir Next LT Pro"/>
                <a:ea typeface="+mn-ea"/>
                <a:cs typeface="+mn-cs"/>
              </a:rPr>
              <a:t>Childhood trauma and marital outcomes in adulthood</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 Personal Relationships, 13: 375-386. </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hlinkClick r:id="rId4"/>
              </a:rPr>
              <a:t>https://doi.org/10.1111/j.1475-6811.2006.00124.x</a:t>
            </a:r>
            <a:endPar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endParaRPr>
          </a:p>
          <a:p>
            <a:pPr algn="just"/>
            <a:r>
              <a:rPr lang="en-US" sz="1400" dirty="0"/>
              <a:t>Saini, N. (2013). Child abuse and neglect in India: Time to act. </a:t>
            </a:r>
            <a:r>
              <a:rPr lang="en-US" sz="1400" i="1" dirty="0"/>
              <a:t>Japan Medical Association Journal</a:t>
            </a:r>
            <a:r>
              <a:rPr lang="en-US" sz="1400" dirty="0"/>
              <a:t>, </a:t>
            </a:r>
            <a:r>
              <a:rPr lang="en-US" sz="1400" i="1" dirty="0"/>
              <a:t>56</a:t>
            </a:r>
            <a:r>
              <a:rPr lang="en-US" sz="1400" dirty="0"/>
              <a:t>(5), 302-309.</a:t>
            </a:r>
          </a:p>
          <a:p>
            <a:pPr algn="just"/>
            <a:r>
              <a:rPr lang="en-US" sz="1400" dirty="0"/>
              <a:t>Seth, R. (2015). Child abuse and neglect in India. </a:t>
            </a:r>
            <a:r>
              <a:rPr lang="en-US" sz="1400" i="1" dirty="0"/>
              <a:t>The Indian Journal of Pediatrics</a:t>
            </a:r>
            <a:r>
              <a:rPr lang="en-US" sz="1400" dirty="0"/>
              <a:t>, </a:t>
            </a:r>
            <a:r>
              <a:rPr lang="en-US" sz="1400" i="1" dirty="0"/>
              <a:t>82</a:t>
            </a:r>
            <a:r>
              <a:rPr lang="en-US" sz="1400" dirty="0"/>
              <a:t>(8), 707-714.</a:t>
            </a:r>
          </a:p>
          <a:p>
            <a:pPr algn="just"/>
            <a:r>
              <a:rPr lang="en-US" sz="1400" dirty="0" err="1"/>
              <a:t>Hundeide</a:t>
            </a:r>
            <a:r>
              <a:rPr lang="en-US" sz="1400" dirty="0"/>
              <a:t>, K., &amp; Armstrong, N. (2011). ICDP approach to awareness-raising about children's rights and preventing violence, child abuse, and neglect. </a:t>
            </a:r>
            <a:r>
              <a:rPr lang="en-US" sz="1400" i="1" dirty="0"/>
              <a:t>Child abuse &amp; neglect</a:t>
            </a:r>
            <a:r>
              <a:rPr lang="en-US" sz="1400" dirty="0"/>
              <a:t>, </a:t>
            </a:r>
            <a:r>
              <a:rPr lang="en-US" sz="1400" i="1" dirty="0"/>
              <a:t>35</a:t>
            </a:r>
            <a:r>
              <a:rPr lang="en-US" sz="1400" dirty="0"/>
              <a:t>(12), 1053-1062.</a:t>
            </a:r>
          </a:p>
          <a:p>
            <a:pPr algn="just"/>
            <a:r>
              <a:rPr lang="en-US" sz="1400" dirty="0" err="1"/>
              <a:t>Sossou</a:t>
            </a:r>
            <a:r>
              <a:rPr lang="en-US" sz="1400" dirty="0"/>
              <a:t>, M. A., &amp; </a:t>
            </a:r>
            <a:r>
              <a:rPr lang="en-US" sz="1400" dirty="0" err="1"/>
              <a:t>Yogtiba</a:t>
            </a:r>
            <a:r>
              <a:rPr lang="en-US" sz="1400" dirty="0"/>
              <a:t>, J. A. (2015). Abuse, neglect, and violence against elderly</a:t>
            </a:r>
            <a:endPar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endParaRPr>
          </a:p>
          <a:p>
            <a:endParaRPr lang="en-GB" dirty="0"/>
          </a:p>
        </p:txBody>
      </p:sp>
    </p:spTree>
    <p:extLst>
      <p:ext uri="{BB962C8B-B14F-4D97-AF65-F5344CB8AC3E}">
        <p14:creationId xmlns:p14="http://schemas.microsoft.com/office/powerpoint/2010/main" val="8764223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0272B0-172D-EFB6-0F64-3AB93E41A3BC}"/>
              </a:ext>
            </a:extLst>
          </p:cNvPr>
          <p:cNvSpPr txBox="1"/>
          <p:nvPr/>
        </p:nvSpPr>
        <p:spPr>
          <a:xfrm>
            <a:off x="294640" y="477520"/>
            <a:ext cx="11501120" cy="5632311"/>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1800" dirty="0"/>
              <a:t>Stanley, J., </a:t>
            </a:r>
            <a:r>
              <a:rPr lang="en-US" sz="1800" dirty="0" err="1"/>
              <a:t>Tomison</a:t>
            </a:r>
            <a:r>
              <a:rPr lang="en-US" sz="1800" dirty="0"/>
              <a:t>, A. M., &amp; Pocock, J. (2004). Child abuse and neglect in Indigenous Australian communities.</a:t>
            </a:r>
          </a:p>
          <a:p>
            <a:pPr marL="285750" indent="-285750" algn="just">
              <a:lnSpc>
                <a:spcPct val="150000"/>
              </a:lnSpc>
              <a:buFont typeface="Arial" panose="020B0604020202020204" pitchFamily="34" charset="0"/>
              <a:buChar char="•"/>
            </a:pPr>
            <a:r>
              <a:rPr lang="en-US" sz="1800" dirty="0" err="1"/>
              <a:t>Almuneef</a:t>
            </a:r>
            <a:r>
              <a:rPr lang="en-US" sz="1800" dirty="0"/>
              <a:t>, M., &amp; Al-</a:t>
            </a:r>
            <a:r>
              <a:rPr lang="en-US" sz="1800" dirty="0" err="1"/>
              <a:t>Eissa</a:t>
            </a:r>
            <a:r>
              <a:rPr lang="en-US" sz="1800" dirty="0"/>
              <a:t>, M. (2011). Preventing child abuse and neglect in Saudi Arabia: are we ready?. </a:t>
            </a:r>
            <a:r>
              <a:rPr lang="en-US" sz="1800" i="1" dirty="0"/>
              <a:t>Annals of Saudi medicine</a:t>
            </a:r>
            <a:r>
              <a:rPr lang="en-US" sz="1800" dirty="0"/>
              <a:t>, </a:t>
            </a:r>
            <a:r>
              <a:rPr lang="en-US" sz="1800" i="1" dirty="0"/>
              <a:t>31</a:t>
            </a:r>
            <a:r>
              <a:rPr lang="en-US" sz="1800" dirty="0"/>
              <a:t>(6), 635-640.</a:t>
            </a:r>
          </a:p>
          <a:p>
            <a:pPr marL="285750" indent="-285750" algn="just">
              <a:lnSpc>
                <a:spcPct val="150000"/>
              </a:lnSpc>
              <a:buFont typeface="Arial" panose="020B0604020202020204" pitchFamily="34" charset="0"/>
              <a:buChar char="•"/>
            </a:pPr>
            <a:r>
              <a:rPr lang="en-GB" sz="1800" b="0" i="0" u="none" strike="noStrike" dirty="0">
                <a:effectLst/>
                <a:latin typeface="+mj-lt"/>
              </a:rPr>
              <a:t>Goyal, S., &amp; Kumar, S. (2015). Child abuse and neglect: A need for more vigilant approach. Indian Journal of Psychiatry, 57(2), 127-130. </a:t>
            </a:r>
            <a:r>
              <a:rPr lang="en-GB" sz="1800" b="0" i="0" u="none" strike="noStrike" dirty="0" err="1">
                <a:effectLst/>
                <a:latin typeface="+mj-lt"/>
              </a:rPr>
              <a:t>doi</a:t>
            </a:r>
            <a:r>
              <a:rPr lang="en-GB" sz="1800" b="0" i="0" u="none" strike="noStrike" dirty="0">
                <a:effectLst/>
                <a:latin typeface="+mj-lt"/>
              </a:rPr>
              <a:t>: 10.4103/0019-5545.158203</a:t>
            </a:r>
          </a:p>
          <a:p>
            <a:pPr marL="285750" indent="-285750" algn="just">
              <a:lnSpc>
                <a:spcPct val="150000"/>
              </a:lnSpc>
              <a:buFont typeface="Arial" panose="020B0604020202020204" pitchFamily="34" charset="0"/>
              <a:buChar char="•"/>
            </a:pPr>
            <a:r>
              <a:rPr lang="en-GB" sz="1800" b="0" i="0" u="none" strike="noStrike" dirty="0" err="1">
                <a:effectLst/>
                <a:latin typeface="+mj-lt"/>
              </a:rPr>
              <a:t>Rispens</a:t>
            </a:r>
            <a:r>
              <a:rPr lang="en-GB" sz="1800" b="0" i="0" u="none" strike="noStrike" dirty="0">
                <a:effectLst/>
                <a:latin typeface="+mj-lt"/>
              </a:rPr>
              <a:t>, J., et al. (2016). The effectiveness of a home-visiting intervention aimed at preventing child maltreatment. Child Abuse &amp; Neglect, 51, 54-63. </a:t>
            </a:r>
            <a:r>
              <a:rPr lang="en-GB" sz="1800" b="0" i="0" u="none" strike="noStrike" dirty="0" err="1">
                <a:effectLst/>
                <a:latin typeface="+mj-lt"/>
              </a:rPr>
              <a:t>doi</a:t>
            </a:r>
            <a:r>
              <a:rPr lang="en-GB" sz="1800" b="0" i="0" u="none" strike="noStrike" dirty="0">
                <a:effectLst/>
                <a:latin typeface="+mj-lt"/>
              </a:rPr>
              <a:t>: 10.1016/j.chiabu.2015.09.011</a:t>
            </a:r>
          </a:p>
          <a:p>
            <a:pPr marL="285750" indent="-285750" algn="just">
              <a:lnSpc>
                <a:spcPct val="150000"/>
              </a:lnSpc>
              <a:buFont typeface="Arial" panose="020B0604020202020204" pitchFamily="34" charset="0"/>
              <a:buChar char="•"/>
            </a:pPr>
            <a:r>
              <a:rPr lang="en-GB" sz="1800" b="0" i="0" u="none" strike="noStrike" dirty="0">
                <a:effectLst/>
                <a:latin typeface="+mj-lt"/>
              </a:rPr>
              <a:t>Shonkoff, J. P. (2016). Capitalizing on advances in science to reduce the health consequences of early childhood adversity. JAMA </a:t>
            </a:r>
            <a:r>
              <a:rPr lang="en-GB" sz="1800" b="0" i="0" u="none" strike="noStrike" dirty="0" err="1">
                <a:effectLst/>
                <a:latin typeface="+mj-lt"/>
              </a:rPr>
              <a:t>Pediatrics</a:t>
            </a:r>
            <a:r>
              <a:rPr lang="en-GB" sz="1800" b="0" i="0" u="none" strike="noStrike" dirty="0">
                <a:effectLst/>
                <a:latin typeface="+mj-lt"/>
              </a:rPr>
              <a:t>, 170(10), 1003-1007. </a:t>
            </a:r>
            <a:r>
              <a:rPr lang="en-GB" sz="1800" b="0" i="0" u="none" strike="noStrike" dirty="0" err="1">
                <a:effectLst/>
                <a:latin typeface="+mj-lt"/>
              </a:rPr>
              <a:t>doi</a:t>
            </a:r>
            <a:r>
              <a:rPr lang="en-GB" sz="1800" b="0" i="0" u="none" strike="noStrike" dirty="0">
                <a:effectLst/>
                <a:latin typeface="+mj-lt"/>
              </a:rPr>
              <a:t>: 10.1001/jamapediatrics.2016.1559</a:t>
            </a:r>
          </a:p>
          <a:p>
            <a:pPr marL="285750" indent="-285750" algn="just">
              <a:lnSpc>
                <a:spcPct val="150000"/>
              </a:lnSpc>
              <a:buFont typeface="Arial" panose="020B0604020202020204" pitchFamily="34" charset="0"/>
              <a:buChar char="•"/>
            </a:pPr>
            <a:r>
              <a:rPr lang="en-GB" sz="1800" b="0" i="0" u="none" strike="noStrike" dirty="0">
                <a:effectLst/>
                <a:latin typeface="+mj-lt"/>
              </a:rPr>
              <a:t>Das, S., &amp; Ghosh, S. (2020). Child abuse in India: A silent epidemic. Journal of Public Affairs, 20(1), e2021. </a:t>
            </a:r>
            <a:r>
              <a:rPr lang="en-GB" sz="1800" b="0" i="0" u="none" strike="noStrike" dirty="0" err="1">
                <a:effectLst/>
                <a:latin typeface="+mj-lt"/>
              </a:rPr>
              <a:t>doi</a:t>
            </a:r>
            <a:r>
              <a:rPr lang="en-GB" sz="1800" b="0" i="0" u="none" strike="noStrike" dirty="0">
                <a:effectLst/>
                <a:latin typeface="+mj-lt"/>
              </a:rPr>
              <a:t>: 10.1002/pa.2021</a:t>
            </a:r>
          </a:p>
          <a:p>
            <a:pPr marL="285750" indent="-285750" algn="just">
              <a:buFont typeface="Arial" panose="020B0604020202020204" pitchFamily="34" charset="0"/>
              <a:buChar char="•"/>
            </a:pPr>
            <a:endParaRPr lang="en-US" sz="1800" dirty="0"/>
          </a:p>
          <a:p>
            <a:pPr marL="285750" indent="-285750" algn="just">
              <a:buFont typeface="Arial" panose="020B0604020202020204" pitchFamily="34" charset="0"/>
              <a:buChar char="•"/>
            </a:pPr>
            <a:endParaRPr lang="en-US" sz="1800" dirty="0"/>
          </a:p>
        </p:txBody>
      </p:sp>
    </p:spTree>
    <p:extLst>
      <p:ext uri="{BB962C8B-B14F-4D97-AF65-F5344CB8AC3E}">
        <p14:creationId xmlns:p14="http://schemas.microsoft.com/office/powerpoint/2010/main" val="3097945480"/>
      </p:ext>
    </p:extLst>
  </p:cSld>
  <p:clrMapOvr>
    <a:masterClrMapping/>
  </p:clrMapOvr>
</p:sld>
</file>

<file path=ppt/theme/theme1.xml><?xml version="1.0" encoding="utf-8"?>
<a:theme xmlns:a="http://schemas.openxmlformats.org/drawingml/2006/main" name="3DFloatVTI">
  <a:themeElements>
    <a:clrScheme name="AnalogousFromRegularSeedRightStep">
      <a:dk1>
        <a:srgbClr val="000000"/>
      </a:dk1>
      <a:lt1>
        <a:srgbClr val="FFFFFF"/>
      </a:lt1>
      <a:dk2>
        <a:srgbClr val="21213D"/>
      </a:dk2>
      <a:lt2>
        <a:srgbClr val="E8E5E2"/>
      </a:lt2>
      <a:accent1>
        <a:srgbClr val="4D8BC3"/>
      </a:accent1>
      <a:accent2>
        <a:srgbClr val="3B48B1"/>
      </a:accent2>
      <a:accent3>
        <a:srgbClr val="714DC3"/>
      </a:accent3>
      <a:accent4>
        <a:srgbClr val="913BB1"/>
      </a:accent4>
      <a:accent5>
        <a:srgbClr val="C34DB2"/>
      </a:accent5>
      <a:accent6>
        <a:srgbClr val="B13B6F"/>
      </a:accent6>
      <a:hlink>
        <a:srgbClr val="B2733B"/>
      </a:hlink>
      <a:folHlink>
        <a:srgbClr val="7F7F7F"/>
      </a:folHlink>
    </a:clrScheme>
    <a:fontScheme name="Float">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3.xml><?xml version="1.0" encoding="utf-8"?>
<a:theme xmlns:a="http://schemas.openxmlformats.org/drawingml/2006/main" name="Загатване">
  <a:themeElements>
    <a:clrScheme name="Загатване">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Загатване">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Загатване">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21342</TotalTime>
  <Words>2557</Words>
  <Application>Microsoft Office PowerPoint</Application>
  <PresentationFormat>Widescreen</PresentationFormat>
  <Paragraphs>174</Paragraphs>
  <Slides>27</Slides>
  <Notes>8</Notes>
  <HiddenSlides>0</HiddenSlides>
  <MMClips>1</MMClips>
  <ScaleCrop>false</ScaleCrop>
  <HeadingPairs>
    <vt:vector size="4" baseType="variant">
      <vt:variant>
        <vt:lpstr>Theme</vt:lpstr>
      </vt:variant>
      <vt:variant>
        <vt:i4>3</vt:i4>
      </vt:variant>
      <vt:variant>
        <vt:lpstr>Slide Titles</vt:lpstr>
      </vt:variant>
      <vt:variant>
        <vt:i4>27</vt:i4>
      </vt:variant>
    </vt:vector>
  </HeadingPairs>
  <TitlesOfParts>
    <vt:vector size="30" baseType="lpstr">
      <vt:lpstr>3DFloatVTI</vt:lpstr>
      <vt:lpstr>Wisp</vt:lpstr>
      <vt:lpstr>Загатване</vt:lpstr>
      <vt:lpstr>Children, young people and families</vt:lpstr>
      <vt:lpstr>Group presentation (Part 1)</vt:lpstr>
      <vt:lpstr>PowerPoint Presentation</vt:lpstr>
      <vt:lpstr>Risk Factors:</vt:lpstr>
      <vt:lpstr>Implications of the situation in a case study:</vt:lpstr>
      <vt:lpstr>How family and individual has been impacted:</vt:lpstr>
      <vt:lpstr>How childhood trauma affect adulhood:</vt:lpstr>
      <vt:lpstr>PowerPoint Presentation</vt:lpstr>
      <vt:lpstr>Conclusion:</vt:lpstr>
      <vt:lpstr>References:</vt:lpstr>
      <vt:lpstr>Student name: Margarita Chaparova 2123016</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References   </vt:lpstr>
      <vt:lpstr>Student name: Sevdalina Velinova  2017540  </vt:lpstr>
      <vt:lpstr> Part 3  Group Presentation</vt:lpstr>
      <vt:lpstr>What options should be considered to improve  the current situation ?</vt:lpstr>
      <vt:lpstr>The content of protection from violence, abuse, and neglect </vt:lpstr>
      <vt:lpstr>References   </vt:lpstr>
      <vt:lpstr>Final 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(Part 1)</dc:title>
  <dc:creator>Mohammad</dc:creator>
  <cp:lastModifiedBy>sevdalina Veli</cp:lastModifiedBy>
  <cp:revision>3</cp:revision>
  <dcterms:created xsi:type="dcterms:W3CDTF">2023-02-09T15:59:11Z</dcterms:created>
  <dcterms:modified xsi:type="dcterms:W3CDTF">2023-02-26T09:07:42Z</dcterms:modified>
</cp:coreProperties>
</file>