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89" d="100"/>
          <a:sy n="89" d="100"/>
        </p:scale>
        <p:origin x="96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006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914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475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509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725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1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01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79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55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749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F0129-CB94-4692-83E6-FF430947F25D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F3555-3024-45A9-B02A-F6F824758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475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science-environment-4706397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Genocide in the Americas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radio clip</a:t>
            </a:r>
            <a:endParaRPr lang="en-GB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Genocide in the Americas and global cooling Radio 4, 31 Jan. 2019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https://www.bbc.co.uk/news/science-environment-47063973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502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</Words>
  <Application>Microsoft Office PowerPoint</Application>
  <PresentationFormat>On-screen Show (4:3)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Genocide in the Americas radio clip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Genocide in the Americas radio clip</dc:title>
  <dc:creator>Andy Bevan</dc:creator>
  <cp:lastModifiedBy>Andy Bevan</cp:lastModifiedBy>
  <cp:revision>1</cp:revision>
  <dcterms:created xsi:type="dcterms:W3CDTF">2019-09-18T14:13:40Z</dcterms:created>
  <dcterms:modified xsi:type="dcterms:W3CDTF">2020-01-07T09:01:14Z</dcterms:modified>
</cp:coreProperties>
</file>