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72" r:id="rId3"/>
    <p:sldId id="268" r:id="rId4"/>
    <p:sldId id="275" r:id="rId5"/>
    <p:sldId id="274" r:id="rId6"/>
    <p:sldId id="269" r:id="rId7"/>
    <p:sldId id="278" r:id="rId8"/>
    <p:sldId id="279" r:id="rId9"/>
    <p:sldId id="270" r:id="rId10"/>
    <p:sldId id="273" r:id="rId11"/>
    <p:sldId id="276" r:id="rId12"/>
    <p:sldId id="27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F81274-CA6E-4125-B487-1588629D3DF7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0B95A9B7-2FD4-4615-AC3D-13407F5380E8}">
      <dgm:prSet phldrT="[Text]"/>
      <dgm:spPr/>
      <dgm:t>
        <a:bodyPr/>
        <a:lstStyle/>
        <a:p>
          <a:r>
            <a:rPr lang="en-GB" dirty="0" smtClean="0"/>
            <a:t>Self- actualisation</a:t>
          </a:r>
          <a:endParaRPr lang="en-GB" dirty="0"/>
        </a:p>
      </dgm:t>
    </dgm:pt>
    <dgm:pt modelId="{511EFBD2-4A88-459D-93C6-9513E442F34A}" type="parTrans" cxnId="{38948DBE-DB7F-45D8-8F15-C9E89C46DCBD}">
      <dgm:prSet/>
      <dgm:spPr/>
      <dgm:t>
        <a:bodyPr/>
        <a:lstStyle/>
        <a:p>
          <a:endParaRPr lang="en-GB"/>
        </a:p>
      </dgm:t>
    </dgm:pt>
    <dgm:pt modelId="{4A71FF67-B461-43A9-B065-70DA95A84429}" type="sibTrans" cxnId="{38948DBE-DB7F-45D8-8F15-C9E89C46DCBD}">
      <dgm:prSet/>
      <dgm:spPr/>
      <dgm:t>
        <a:bodyPr/>
        <a:lstStyle/>
        <a:p>
          <a:endParaRPr lang="en-GB"/>
        </a:p>
      </dgm:t>
    </dgm:pt>
    <dgm:pt modelId="{7E625ADC-BDB5-4776-B972-BB89300FD4F0}">
      <dgm:prSet phldrT="[Text]"/>
      <dgm:spPr>
        <a:solidFill>
          <a:srgbClr val="FF6600"/>
        </a:solidFill>
      </dgm:spPr>
      <dgm:t>
        <a:bodyPr/>
        <a:lstStyle/>
        <a:p>
          <a:r>
            <a:rPr lang="en-GB" dirty="0" smtClean="0"/>
            <a:t>Safety</a:t>
          </a:r>
          <a:endParaRPr lang="en-GB" dirty="0"/>
        </a:p>
      </dgm:t>
    </dgm:pt>
    <dgm:pt modelId="{97BC83ED-268A-4D67-9450-C4017F163431}" type="parTrans" cxnId="{B8FABB2F-27CE-43DB-B2A8-CCDD1B36588E}">
      <dgm:prSet/>
      <dgm:spPr/>
      <dgm:t>
        <a:bodyPr/>
        <a:lstStyle/>
        <a:p>
          <a:endParaRPr lang="en-GB"/>
        </a:p>
      </dgm:t>
    </dgm:pt>
    <dgm:pt modelId="{601AF197-A97C-4209-BB26-B06A6CD18169}" type="sibTrans" cxnId="{B8FABB2F-27CE-43DB-B2A8-CCDD1B36588E}">
      <dgm:prSet/>
      <dgm:spPr/>
      <dgm:t>
        <a:bodyPr/>
        <a:lstStyle/>
        <a:p>
          <a:endParaRPr lang="en-GB"/>
        </a:p>
      </dgm:t>
    </dgm:pt>
    <dgm:pt modelId="{80B373A2-857E-4AD4-B80A-27A6429517C1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 smtClean="0"/>
            <a:t>Physiological</a:t>
          </a:r>
          <a:endParaRPr lang="en-GB" dirty="0"/>
        </a:p>
      </dgm:t>
    </dgm:pt>
    <dgm:pt modelId="{7459204F-72C6-4D81-8D91-56F8D460C689}" type="parTrans" cxnId="{546B5B12-5E9F-4D74-ADA5-AA05E7E7061D}">
      <dgm:prSet/>
      <dgm:spPr/>
      <dgm:t>
        <a:bodyPr/>
        <a:lstStyle/>
        <a:p>
          <a:endParaRPr lang="en-GB"/>
        </a:p>
      </dgm:t>
    </dgm:pt>
    <dgm:pt modelId="{966558B7-6CFE-4384-A044-40E07E9E258C}" type="sibTrans" cxnId="{546B5B12-5E9F-4D74-ADA5-AA05E7E7061D}">
      <dgm:prSet/>
      <dgm:spPr/>
      <dgm:t>
        <a:bodyPr/>
        <a:lstStyle/>
        <a:p>
          <a:endParaRPr lang="en-GB"/>
        </a:p>
      </dgm:t>
    </dgm:pt>
    <dgm:pt modelId="{E229ADE7-D6D6-4E05-AB10-108A833CEB46}">
      <dgm:prSet/>
      <dgm:spPr>
        <a:solidFill>
          <a:srgbClr val="00B0F0"/>
        </a:solidFill>
      </dgm:spPr>
      <dgm:t>
        <a:bodyPr/>
        <a:lstStyle/>
        <a:p>
          <a:r>
            <a:rPr lang="en-GB" dirty="0" smtClean="0"/>
            <a:t>Knowledge &amp; Understanding</a:t>
          </a:r>
          <a:endParaRPr lang="en-GB" dirty="0"/>
        </a:p>
      </dgm:t>
    </dgm:pt>
    <dgm:pt modelId="{D26750CE-8772-4CDA-BC76-7D567836BC44}" type="parTrans" cxnId="{9FDA0B7F-329A-4458-A086-E7FF1769BF8E}">
      <dgm:prSet/>
      <dgm:spPr/>
      <dgm:t>
        <a:bodyPr/>
        <a:lstStyle/>
        <a:p>
          <a:endParaRPr lang="en-GB"/>
        </a:p>
      </dgm:t>
    </dgm:pt>
    <dgm:pt modelId="{10FCC4EB-4094-4B60-889D-BA81F9C6DBE2}" type="sibTrans" cxnId="{9FDA0B7F-329A-4458-A086-E7FF1769BF8E}">
      <dgm:prSet/>
      <dgm:spPr/>
      <dgm:t>
        <a:bodyPr/>
        <a:lstStyle/>
        <a:p>
          <a:endParaRPr lang="en-GB"/>
        </a:p>
      </dgm:t>
    </dgm:pt>
    <dgm:pt modelId="{49307D38-D63C-41D0-9BEE-4463516F97D8}">
      <dgm:prSet/>
      <dgm:spPr>
        <a:solidFill>
          <a:srgbClr val="92D050"/>
        </a:solidFill>
      </dgm:spPr>
      <dgm:t>
        <a:bodyPr/>
        <a:lstStyle/>
        <a:p>
          <a:r>
            <a:rPr lang="en-GB" dirty="0" smtClean="0"/>
            <a:t>Esteem</a:t>
          </a:r>
          <a:endParaRPr lang="en-GB" dirty="0"/>
        </a:p>
      </dgm:t>
    </dgm:pt>
    <dgm:pt modelId="{791237CC-4369-412D-BF6B-1A396123AB3E}" type="parTrans" cxnId="{0F2BBB73-4EAD-481E-95F1-F92E8E257D27}">
      <dgm:prSet/>
      <dgm:spPr/>
      <dgm:t>
        <a:bodyPr/>
        <a:lstStyle/>
        <a:p>
          <a:endParaRPr lang="en-GB"/>
        </a:p>
      </dgm:t>
    </dgm:pt>
    <dgm:pt modelId="{9BB13967-6654-4D3C-9A4B-52A07B39514C}" type="sibTrans" cxnId="{0F2BBB73-4EAD-481E-95F1-F92E8E257D27}">
      <dgm:prSet/>
      <dgm:spPr/>
      <dgm:t>
        <a:bodyPr/>
        <a:lstStyle/>
        <a:p>
          <a:endParaRPr lang="en-GB"/>
        </a:p>
      </dgm:t>
    </dgm:pt>
    <dgm:pt modelId="{5E5274E5-696D-4620-9EE1-73111A39B6CD}">
      <dgm:prSet/>
      <dgm:spPr>
        <a:solidFill>
          <a:srgbClr val="FFFF00"/>
        </a:solidFill>
      </dgm:spPr>
      <dgm:t>
        <a:bodyPr/>
        <a:lstStyle/>
        <a:p>
          <a:r>
            <a:rPr lang="en-GB" dirty="0" smtClean="0"/>
            <a:t>Belonging</a:t>
          </a:r>
          <a:endParaRPr lang="en-GB" dirty="0"/>
        </a:p>
      </dgm:t>
    </dgm:pt>
    <dgm:pt modelId="{FC3E68C0-7D75-401C-82AB-68F30FD38A3B}" type="parTrans" cxnId="{404C7A6D-90E2-4E3F-B3A1-75119160CEE6}">
      <dgm:prSet/>
      <dgm:spPr/>
      <dgm:t>
        <a:bodyPr/>
        <a:lstStyle/>
        <a:p>
          <a:endParaRPr lang="en-GB"/>
        </a:p>
      </dgm:t>
    </dgm:pt>
    <dgm:pt modelId="{5CC9DD60-21CE-4E24-AC3F-E7665772F588}" type="sibTrans" cxnId="{404C7A6D-90E2-4E3F-B3A1-75119160CEE6}">
      <dgm:prSet/>
      <dgm:spPr/>
      <dgm:t>
        <a:bodyPr/>
        <a:lstStyle/>
        <a:p>
          <a:endParaRPr lang="en-GB"/>
        </a:p>
      </dgm:t>
    </dgm:pt>
    <dgm:pt modelId="{8D5F4066-200C-4F51-AB4B-776A8D336801}" type="pres">
      <dgm:prSet presAssocID="{2CF81274-CA6E-4125-B487-1588629D3DF7}" presName="Name0" presStyleCnt="0">
        <dgm:presLayoutVars>
          <dgm:dir/>
          <dgm:animLvl val="lvl"/>
          <dgm:resizeHandles val="exact"/>
        </dgm:presLayoutVars>
      </dgm:prSet>
      <dgm:spPr/>
    </dgm:pt>
    <dgm:pt modelId="{E35B9698-A81D-4D36-8F93-B350BC6DA835}" type="pres">
      <dgm:prSet presAssocID="{0B95A9B7-2FD4-4615-AC3D-13407F5380E8}" presName="Name8" presStyleCnt="0"/>
      <dgm:spPr/>
    </dgm:pt>
    <dgm:pt modelId="{F1486789-C856-412B-AAD6-3AE65A6E8D35}" type="pres">
      <dgm:prSet presAssocID="{0B95A9B7-2FD4-4615-AC3D-13407F5380E8}" presName="level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74BFDD-F3B3-4F1F-98BC-7F46FC1C9167}" type="pres">
      <dgm:prSet presAssocID="{0B95A9B7-2FD4-4615-AC3D-13407F5380E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BE20605-8ECE-4701-9FCE-0A4D19760A21}" type="pres">
      <dgm:prSet presAssocID="{E229ADE7-D6D6-4E05-AB10-108A833CEB46}" presName="Name8" presStyleCnt="0"/>
      <dgm:spPr/>
    </dgm:pt>
    <dgm:pt modelId="{957B3523-26BC-4420-A882-307363CEC589}" type="pres">
      <dgm:prSet presAssocID="{E229ADE7-D6D6-4E05-AB10-108A833CEB46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719156-6281-467D-A354-F5B9AE9EBDC1}" type="pres">
      <dgm:prSet presAssocID="{E229ADE7-D6D6-4E05-AB10-108A833CEB4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FD508D-F552-409F-AA9D-7A66C79A556A}" type="pres">
      <dgm:prSet presAssocID="{49307D38-D63C-41D0-9BEE-4463516F97D8}" presName="Name8" presStyleCnt="0"/>
      <dgm:spPr/>
    </dgm:pt>
    <dgm:pt modelId="{E07EE4C9-E06D-4281-B777-662E982A0D15}" type="pres">
      <dgm:prSet presAssocID="{49307D38-D63C-41D0-9BEE-4463516F97D8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9D8ADE-7EF9-4B86-8812-8E3B33084A9D}" type="pres">
      <dgm:prSet presAssocID="{49307D38-D63C-41D0-9BEE-4463516F97D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168A2D-33DB-4005-9665-CA780AEC659E}" type="pres">
      <dgm:prSet presAssocID="{5E5274E5-696D-4620-9EE1-73111A39B6CD}" presName="Name8" presStyleCnt="0"/>
      <dgm:spPr/>
    </dgm:pt>
    <dgm:pt modelId="{70B25614-65C0-481E-91D1-1F4C37B148E8}" type="pres">
      <dgm:prSet presAssocID="{5E5274E5-696D-4620-9EE1-73111A39B6CD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CBFF597-7706-404D-A0C8-E94B0437B492}" type="pres">
      <dgm:prSet presAssocID="{5E5274E5-696D-4620-9EE1-73111A39B6C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94CAEB-0E34-4DA9-B95D-3F47F41B75A9}" type="pres">
      <dgm:prSet presAssocID="{7E625ADC-BDB5-4776-B972-BB89300FD4F0}" presName="Name8" presStyleCnt="0"/>
      <dgm:spPr/>
    </dgm:pt>
    <dgm:pt modelId="{1818723E-1459-4317-80BD-3C9EA639D578}" type="pres">
      <dgm:prSet presAssocID="{7E625ADC-BDB5-4776-B972-BB89300FD4F0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5A3C83-8712-4FAA-A405-901BB168757E}" type="pres">
      <dgm:prSet presAssocID="{7E625ADC-BDB5-4776-B972-BB89300FD4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CBEA00-6225-475F-ACFF-686CCF66B923}" type="pres">
      <dgm:prSet presAssocID="{80B373A2-857E-4AD4-B80A-27A6429517C1}" presName="Name8" presStyleCnt="0"/>
      <dgm:spPr/>
    </dgm:pt>
    <dgm:pt modelId="{BC914CFE-9302-4929-95FB-388002DB4137}" type="pres">
      <dgm:prSet presAssocID="{80B373A2-857E-4AD4-B80A-27A6429517C1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C3D46E-0D4B-4094-9E3F-B5C62CD5E222}" type="pres">
      <dgm:prSet presAssocID="{80B373A2-857E-4AD4-B80A-27A6429517C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FE7598C-F7A8-4D5B-875F-1043EEA9F53A}" type="presOf" srcId="{80B373A2-857E-4AD4-B80A-27A6429517C1}" destId="{52C3D46E-0D4B-4094-9E3F-B5C62CD5E222}" srcOrd="1" destOrd="0" presId="urn:microsoft.com/office/officeart/2005/8/layout/pyramid1"/>
    <dgm:cxn modelId="{404C7A6D-90E2-4E3F-B3A1-75119160CEE6}" srcId="{2CF81274-CA6E-4125-B487-1588629D3DF7}" destId="{5E5274E5-696D-4620-9EE1-73111A39B6CD}" srcOrd="3" destOrd="0" parTransId="{FC3E68C0-7D75-401C-82AB-68F30FD38A3B}" sibTransId="{5CC9DD60-21CE-4E24-AC3F-E7665772F588}"/>
    <dgm:cxn modelId="{DC92DEF9-0EA1-4D1E-AB6A-F61A43FE704D}" type="presOf" srcId="{5E5274E5-696D-4620-9EE1-73111A39B6CD}" destId="{CCBFF597-7706-404D-A0C8-E94B0437B492}" srcOrd="1" destOrd="0" presId="urn:microsoft.com/office/officeart/2005/8/layout/pyramid1"/>
    <dgm:cxn modelId="{9FDA0B7F-329A-4458-A086-E7FF1769BF8E}" srcId="{2CF81274-CA6E-4125-B487-1588629D3DF7}" destId="{E229ADE7-D6D6-4E05-AB10-108A833CEB46}" srcOrd="1" destOrd="0" parTransId="{D26750CE-8772-4CDA-BC76-7D567836BC44}" sibTransId="{10FCC4EB-4094-4B60-889D-BA81F9C6DBE2}"/>
    <dgm:cxn modelId="{0F2BBB73-4EAD-481E-95F1-F92E8E257D27}" srcId="{2CF81274-CA6E-4125-B487-1588629D3DF7}" destId="{49307D38-D63C-41D0-9BEE-4463516F97D8}" srcOrd="2" destOrd="0" parTransId="{791237CC-4369-412D-BF6B-1A396123AB3E}" sibTransId="{9BB13967-6654-4D3C-9A4B-52A07B39514C}"/>
    <dgm:cxn modelId="{38948DBE-DB7F-45D8-8F15-C9E89C46DCBD}" srcId="{2CF81274-CA6E-4125-B487-1588629D3DF7}" destId="{0B95A9B7-2FD4-4615-AC3D-13407F5380E8}" srcOrd="0" destOrd="0" parTransId="{511EFBD2-4A88-459D-93C6-9513E442F34A}" sibTransId="{4A71FF67-B461-43A9-B065-70DA95A84429}"/>
    <dgm:cxn modelId="{836F3754-0177-4252-8DD6-A8C8F800F604}" type="presOf" srcId="{80B373A2-857E-4AD4-B80A-27A6429517C1}" destId="{BC914CFE-9302-4929-95FB-388002DB4137}" srcOrd="0" destOrd="0" presId="urn:microsoft.com/office/officeart/2005/8/layout/pyramid1"/>
    <dgm:cxn modelId="{C6F2FFC3-0510-4E75-AF2F-BCDED23382D8}" type="presOf" srcId="{49307D38-D63C-41D0-9BEE-4463516F97D8}" destId="{E07EE4C9-E06D-4281-B777-662E982A0D15}" srcOrd="0" destOrd="0" presId="urn:microsoft.com/office/officeart/2005/8/layout/pyramid1"/>
    <dgm:cxn modelId="{317D9374-5289-4EC1-877B-420B659FD83C}" type="presOf" srcId="{0B95A9B7-2FD4-4615-AC3D-13407F5380E8}" destId="{F1486789-C856-412B-AAD6-3AE65A6E8D35}" srcOrd="0" destOrd="0" presId="urn:microsoft.com/office/officeart/2005/8/layout/pyramid1"/>
    <dgm:cxn modelId="{B8FABB2F-27CE-43DB-B2A8-CCDD1B36588E}" srcId="{2CF81274-CA6E-4125-B487-1588629D3DF7}" destId="{7E625ADC-BDB5-4776-B972-BB89300FD4F0}" srcOrd="4" destOrd="0" parTransId="{97BC83ED-268A-4D67-9450-C4017F163431}" sibTransId="{601AF197-A97C-4209-BB26-B06A6CD18169}"/>
    <dgm:cxn modelId="{546B5B12-5E9F-4D74-ADA5-AA05E7E7061D}" srcId="{2CF81274-CA6E-4125-B487-1588629D3DF7}" destId="{80B373A2-857E-4AD4-B80A-27A6429517C1}" srcOrd="5" destOrd="0" parTransId="{7459204F-72C6-4D81-8D91-56F8D460C689}" sibTransId="{966558B7-6CFE-4384-A044-40E07E9E258C}"/>
    <dgm:cxn modelId="{67658698-CB8D-467E-9034-DA32ECCB994C}" type="presOf" srcId="{E229ADE7-D6D6-4E05-AB10-108A833CEB46}" destId="{01719156-6281-467D-A354-F5B9AE9EBDC1}" srcOrd="1" destOrd="0" presId="urn:microsoft.com/office/officeart/2005/8/layout/pyramid1"/>
    <dgm:cxn modelId="{EC9C4565-B205-4DB3-850A-D807CB2FAFDE}" type="presOf" srcId="{49307D38-D63C-41D0-9BEE-4463516F97D8}" destId="{EC9D8ADE-7EF9-4B86-8812-8E3B33084A9D}" srcOrd="1" destOrd="0" presId="urn:microsoft.com/office/officeart/2005/8/layout/pyramid1"/>
    <dgm:cxn modelId="{6B729B0E-0797-467A-9088-45B025BCAD23}" type="presOf" srcId="{7E625ADC-BDB5-4776-B972-BB89300FD4F0}" destId="{F55A3C83-8712-4FAA-A405-901BB168757E}" srcOrd="1" destOrd="0" presId="urn:microsoft.com/office/officeart/2005/8/layout/pyramid1"/>
    <dgm:cxn modelId="{F60BC2F0-AF6F-42F1-89DE-0AF1C2194F81}" type="presOf" srcId="{0B95A9B7-2FD4-4615-AC3D-13407F5380E8}" destId="{DB74BFDD-F3B3-4F1F-98BC-7F46FC1C9167}" srcOrd="1" destOrd="0" presId="urn:microsoft.com/office/officeart/2005/8/layout/pyramid1"/>
    <dgm:cxn modelId="{11F12D48-AC1F-4040-95B0-42E97CAC7F7B}" type="presOf" srcId="{E229ADE7-D6D6-4E05-AB10-108A833CEB46}" destId="{957B3523-26BC-4420-A882-307363CEC589}" srcOrd="0" destOrd="0" presId="urn:microsoft.com/office/officeart/2005/8/layout/pyramid1"/>
    <dgm:cxn modelId="{50AFCBD3-70C8-46BF-B2A0-4A4DAF6DB57E}" type="presOf" srcId="{5E5274E5-696D-4620-9EE1-73111A39B6CD}" destId="{70B25614-65C0-481E-91D1-1F4C37B148E8}" srcOrd="0" destOrd="0" presId="urn:microsoft.com/office/officeart/2005/8/layout/pyramid1"/>
    <dgm:cxn modelId="{EAF7AE9B-78CE-462B-BA20-0ECB59F55F15}" type="presOf" srcId="{7E625ADC-BDB5-4776-B972-BB89300FD4F0}" destId="{1818723E-1459-4317-80BD-3C9EA639D578}" srcOrd="0" destOrd="0" presId="urn:microsoft.com/office/officeart/2005/8/layout/pyramid1"/>
    <dgm:cxn modelId="{F4A3D55B-C588-4FD8-9E6F-E2176B739D4F}" type="presOf" srcId="{2CF81274-CA6E-4125-B487-1588629D3DF7}" destId="{8D5F4066-200C-4F51-AB4B-776A8D336801}" srcOrd="0" destOrd="0" presId="urn:microsoft.com/office/officeart/2005/8/layout/pyramid1"/>
    <dgm:cxn modelId="{3CBB5880-1C5E-4E6E-8810-84EC7BAD68BD}" type="presParOf" srcId="{8D5F4066-200C-4F51-AB4B-776A8D336801}" destId="{E35B9698-A81D-4D36-8F93-B350BC6DA835}" srcOrd="0" destOrd="0" presId="urn:microsoft.com/office/officeart/2005/8/layout/pyramid1"/>
    <dgm:cxn modelId="{B15A806D-3814-42CA-8B94-1E5939C26A23}" type="presParOf" srcId="{E35B9698-A81D-4D36-8F93-B350BC6DA835}" destId="{F1486789-C856-412B-AAD6-3AE65A6E8D35}" srcOrd="0" destOrd="0" presId="urn:microsoft.com/office/officeart/2005/8/layout/pyramid1"/>
    <dgm:cxn modelId="{D7372AF3-71EA-481B-9547-FCF8CE895C76}" type="presParOf" srcId="{E35B9698-A81D-4D36-8F93-B350BC6DA835}" destId="{DB74BFDD-F3B3-4F1F-98BC-7F46FC1C9167}" srcOrd="1" destOrd="0" presId="urn:microsoft.com/office/officeart/2005/8/layout/pyramid1"/>
    <dgm:cxn modelId="{8CAC6E40-D731-415A-8791-AE627F545037}" type="presParOf" srcId="{8D5F4066-200C-4F51-AB4B-776A8D336801}" destId="{5BE20605-8ECE-4701-9FCE-0A4D19760A21}" srcOrd="1" destOrd="0" presId="urn:microsoft.com/office/officeart/2005/8/layout/pyramid1"/>
    <dgm:cxn modelId="{C7E14CE7-4003-4099-9B41-6E1ADD9F402D}" type="presParOf" srcId="{5BE20605-8ECE-4701-9FCE-0A4D19760A21}" destId="{957B3523-26BC-4420-A882-307363CEC589}" srcOrd="0" destOrd="0" presId="urn:microsoft.com/office/officeart/2005/8/layout/pyramid1"/>
    <dgm:cxn modelId="{DDF6D28B-CD88-4293-86AD-29150DEDBBA3}" type="presParOf" srcId="{5BE20605-8ECE-4701-9FCE-0A4D19760A21}" destId="{01719156-6281-467D-A354-F5B9AE9EBDC1}" srcOrd="1" destOrd="0" presId="urn:microsoft.com/office/officeart/2005/8/layout/pyramid1"/>
    <dgm:cxn modelId="{2ACB0A2A-7BCB-4276-AFD4-D4B0AECAAA84}" type="presParOf" srcId="{8D5F4066-200C-4F51-AB4B-776A8D336801}" destId="{F2FD508D-F552-409F-AA9D-7A66C79A556A}" srcOrd="2" destOrd="0" presId="urn:microsoft.com/office/officeart/2005/8/layout/pyramid1"/>
    <dgm:cxn modelId="{BFB17D6E-EBCF-44E6-BEE5-393687E502F6}" type="presParOf" srcId="{F2FD508D-F552-409F-AA9D-7A66C79A556A}" destId="{E07EE4C9-E06D-4281-B777-662E982A0D15}" srcOrd="0" destOrd="0" presId="urn:microsoft.com/office/officeart/2005/8/layout/pyramid1"/>
    <dgm:cxn modelId="{04A79DCB-5B21-48E4-9109-30B8B6F8ADF2}" type="presParOf" srcId="{F2FD508D-F552-409F-AA9D-7A66C79A556A}" destId="{EC9D8ADE-7EF9-4B86-8812-8E3B33084A9D}" srcOrd="1" destOrd="0" presId="urn:microsoft.com/office/officeart/2005/8/layout/pyramid1"/>
    <dgm:cxn modelId="{0D627D02-057B-449B-BF1C-F791BBB88BF0}" type="presParOf" srcId="{8D5F4066-200C-4F51-AB4B-776A8D336801}" destId="{23168A2D-33DB-4005-9665-CA780AEC659E}" srcOrd="3" destOrd="0" presId="urn:microsoft.com/office/officeart/2005/8/layout/pyramid1"/>
    <dgm:cxn modelId="{23DC3494-A19B-425D-8AD1-FEF9066BA3E7}" type="presParOf" srcId="{23168A2D-33DB-4005-9665-CA780AEC659E}" destId="{70B25614-65C0-481E-91D1-1F4C37B148E8}" srcOrd="0" destOrd="0" presId="urn:microsoft.com/office/officeart/2005/8/layout/pyramid1"/>
    <dgm:cxn modelId="{58F1763A-85E5-4B72-9C53-FC34003A82E7}" type="presParOf" srcId="{23168A2D-33DB-4005-9665-CA780AEC659E}" destId="{CCBFF597-7706-404D-A0C8-E94B0437B492}" srcOrd="1" destOrd="0" presId="urn:microsoft.com/office/officeart/2005/8/layout/pyramid1"/>
    <dgm:cxn modelId="{186F2C9B-B8F2-4FBA-AEF8-ABDD43607B7F}" type="presParOf" srcId="{8D5F4066-200C-4F51-AB4B-776A8D336801}" destId="{0494CAEB-0E34-4DA9-B95D-3F47F41B75A9}" srcOrd="4" destOrd="0" presId="urn:microsoft.com/office/officeart/2005/8/layout/pyramid1"/>
    <dgm:cxn modelId="{D933CC98-6063-46FF-84B1-269146CDAF2D}" type="presParOf" srcId="{0494CAEB-0E34-4DA9-B95D-3F47F41B75A9}" destId="{1818723E-1459-4317-80BD-3C9EA639D578}" srcOrd="0" destOrd="0" presId="urn:microsoft.com/office/officeart/2005/8/layout/pyramid1"/>
    <dgm:cxn modelId="{25F7DA73-D89B-45D3-B2E6-38FACB6B5A26}" type="presParOf" srcId="{0494CAEB-0E34-4DA9-B95D-3F47F41B75A9}" destId="{F55A3C83-8712-4FAA-A405-901BB168757E}" srcOrd="1" destOrd="0" presId="urn:microsoft.com/office/officeart/2005/8/layout/pyramid1"/>
    <dgm:cxn modelId="{F9CB4816-3D41-49BF-8AA4-8C45F7FFF5DB}" type="presParOf" srcId="{8D5F4066-200C-4F51-AB4B-776A8D336801}" destId="{78CBEA00-6225-475F-ACFF-686CCF66B923}" srcOrd="5" destOrd="0" presId="urn:microsoft.com/office/officeart/2005/8/layout/pyramid1"/>
    <dgm:cxn modelId="{59B2C737-C5A1-4581-AE4D-77DEE371C7D5}" type="presParOf" srcId="{78CBEA00-6225-475F-ACFF-686CCF66B923}" destId="{BC914CFE-9302-4929-95FB-388002DB4137}" srcOrd="0" destOrd="0" presId="urn:microsoft.com/office/officeart/2005/8/layout/pyramid1"/>
    <dgm:cxn modelId="{FEBA9994-DFD7-4F7C-83F4-11E89B0038F2}" type="presParOf" srcId="{78CBEA00-6225-475F-ACFF-686CCF66B923}" destId="{52C3D46E-0D4B-4094-9E3F-B5C62CD5E22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86789-C856-412B-AAD6-3AE65A6E8D35}">
      <dsp:nvSpPr>
        <dsp:cNvPr id="0" name=""/>
        <dsp:cNvSpPr/>
      </dsp:nvSpPr>
      <dsp:spPr>
        <a:xfrm>
          <a:off x="2540000" y="0"/>
          <a:ext cx="1016000" cy="677333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Self- actualisation</a:t>
          </a:r>
          <a:endParaRPr lang="en-GB" sz="1400" kern="1200" dirty="0"/>
        </a:p>
      </dsp:txBody>
      <dsp:txXfrm>
        <a:off x="2540000" y="0"/>
        <a:ext cx="1016000" cy="677333"/>
      </dsp:txXfrm>
    </dsp:sp>
    <dsp:sp modelId="{957B3523-26BC-4420-A882-307363CEC589}">
      <dsp:nvSpPr>
        <dsp:cNvPr id="0" name=""/>
        <dsp:cNvSpPr/>
      </dsp:nvSpPr>
      <dsp:spPr>
        <a:xfrm>
          <a:off x="2032000" y="677333"/>
          <a:ext cx="2032000" cy="677333"/>
        </a:xfrm>
        <a:prstGeom prst="trapezoid">
          <a:avLst>
            <a:gd name="adj" fmla="val 75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Knowledge &amp; Understanding</a:t>
          </a:r>
          <a:endParaRPr lang="en-GB" sz="1400" kern="1200" dirty="0"/>
        </a:p>
      </dsp:txBody>
      <dsp:txXfrm>
        <a:off x="2387600" y="677333"/>
        <a:ext cx="1320800" cy="677333"/>
      </dsp:txXfrm>
    </dsp:sp>
    <dsp:sp modelId="{E07EE4C9-E06D-4281-B777-662E982A0D15}">
      <dsp:nvSpPr>
        <dsp:cNvPr id="0" name=""/>
        <dsp:cNvSpPr/>
      </dsp:nvSpPr>
      <dsp:spPr>
        <a:xfrm>
          <a:off x="1523999" y="1354666"/>
          <a:ext cx="3048000" cy="677333"/>
        </a:xfrm>
        <a:prstGeom prst="trapezoid">
          <a:avLst>
            <a:gd name="adj" fmla="val 75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Esteem</a:t>
          </a:r>
          <a:endParaRPr lang="en-GB" sz="1400" kern="1200" dirty="0"/>
        </a:p>
      </dsp:txBody>
      <dsp:txXfrm>
        <a:off x="2057399" y="1354666"/>
        <a:ext cx="1981200" cy="677333"/>
      </dsp:txXfrm>
    </dsp:sp>
    <dsp:sp modelId="{70B25614-65C0-481E-91D1-1F4C37B148E8}">
      <dsp:nvSpPr>
        <dsp:cNvPr id="0" name=""/>
        <dsp:cNvSpPr/>
      </dsp:nvSpPr>
      <dsp:spPr>
        <a:xfrm>
          <a:off x="1015999" y="2032000"/>
          <a:ext cx="4064000" cy="677333"/>
        </a:xfrm>
        <a:prstGeom prst="trapezoid">
          <a:avLst>
            <a:gd name="adj" fmla="val 75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Belonging</a:t>
          </a:r>
          <a:endParaRPr lang="en-GB" sz="1400" kern="1200" dirty="0"/>
        </a:p>
      </dsp:txBody>
      <dsp:txXfrm>
        <a:off x="1727199" y="2032000"/>
        <a:ext cx="2641600" cy="677333"/>
      </dsp:txXfrm>
    </dsp:sp>
    <dsp:sp modelId="{1818723E-1459-4317-80BD-3C9EA639D578}">
      <dsp:nvSpPr>
        <dsp:cNvPr id="0" name=""/>
        <dsp:cNvSpPr/>
      </dsp:nvSpPr>
      <dsp:spPr>
        <a:xfrm>
          <a:off x="507999" y="2709333"/>
          <a:ext cx="5080000" cy="677333"/>
        </a:xfrm>
        <a:prstGeom prst="trapezoid">
          <a:avLst>
            <a:gd name="adj" fmla="val 75000"/>
          </a:avLst>
        </a:prstGeom>
        <a:solidFill>
          <a:srgbClr val="FF66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Safety</a:t>
          </a:r>
          <a:endParaRPr lang="en-GB" sz="1400" kern="1200" dirty="0"/>
        </a:p>
      </dsp:txBody>
      <dsp:txXfrm>
        <a:off x="1396999" y="2709333"/>
        <a:ext cx="3302000" cy="677333"/>
      </dsp:txXfrm>
    </dsp:sp>
    <dsp:sp modelId="{BC914CFE-9302-4929-95FB-388002DB4137}">
      <dsp:nvSpPr>
        <dsp:cNvPr id="0" name=""/>
        <dsp:cNvSpPr/>
      </dsp:nvSpPr>
      <dsp:spPr>
        <a:xfrm>
          <a:off x="0" y="3386666"/>
          <a:ext cx="6096000" cy="677333"/>
        </a:xfrm>
        <a:prstGeom prst="trapezoid">
          <a:avLst>
            <a:gd name="adj" fmla="val 7500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Physiological</a:t>
          </a:r>
          <a:endParaRPr lang="en-GB" sz="1400" kern="1200" dirty="0"/>
        </a:p>
      </dsp:txBody>
      <dsp:txXfrm>
        <a:off x="1066799" y="3386666"/>
        <a:ext cx="3962400" cy="677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76A2D3-6315-4684-994B-573E675AAF54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D6F46-2542-44DA-8333-A173C9C98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474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N.B.</a:t>
            </a:r>
            <a:r>
              <a:rPr lang="en-GB" baseline="0" dirty="0" smtClean="0"/>
              <a:t> Give one counter to each student. Each student gives in their counter when they give an answer. No-one can give a second answer until all counters are 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6D6F46-2542-44DA-8333-A173C9C98B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068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CC879A-9398-4E83-9FCD-06FE8040603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02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Learning%20Review%2029-01-18.docx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../Identifying%20Needs.docx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Identifying%20Needs%20-%20Group%20Feedback.doc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Needs%20-%20Causal%20Factors%20-%20Group%20Feedback.docx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12.png"/><Relationship Id="rId4" Type="http://schemas.openxmlformats.org/officeDocument/2006/relationships/hyperlink" Target="Disability%20-%20Group%20Feedback.docx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openxmlformats.org/officeDocument/2006/relationships/image" Target="../media/image10.png"/><Relationship Id="rId4" Type="http://schemas.openxmlformats.org/officeDocument/2006/relationships/hyperlink" Target="SEN%20ALN%20-%20Group%20Feedback.docx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Services%20to%20Support%20Additional%20Need.docx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Defining%20Additional%20Need.docx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SJSI4020%20Assignment%201%20Q&amp;A.doc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SJSI4020%20Assignment%202%20Q&amp;A.doc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SJSI4020 Understanding Additional Needs</a:t>
            </a:r>
            <a:br>
              <a:rPr lang="en-US" sz="3600" b="1" dirty="0" smtClean="0"/>
            </a:br>
            <a:r>
              <a:rPr lang="en-US" sz="3600" b="1" dirty="0" smtClean="0"/>
              <a:t>Key Concepts and Terminology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Ken Dicks </a:t>
            </a:r>
            <a:r>
              <a:rPr lang="en-GB" sz="2000" b="1" dirty="0" smtClean="0">
                <a:hlinkClick r:id="rId2"/>
              </a:rPr>
              <a:t>ken.dicks@uwtsd.ac.uk</a:t>
            </a:r>
            <a:r>
              <a:rPr lang="en-GB" sz="2000" b="1" dirty="0" smtClean="0"/>
              <a:t> 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979" y="605745"/>
            <a:ext cx="2806625" cy="16587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90364"/>
            <a:ext cx="1714511" cy="23488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309" y="3224334"/>
            <a:ext cx="1917450" cy="12783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238" y="581243"/>
            <a:ext cx="1366469" cy="1366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Learning Review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did we look at in our session on the 29</a:t>
            </a:r>
            <a:r>
              <a:rPr lang="en-GB" sz="2800" i="1" baseline="30000" dirty="0" smtClean="0"/>
              <a:t>th</a:t>
            </a:r>
            <a:r>
              <a:rPr lang="en-GB" sz="2800" i="1" dirty="0" smtClean="0"/>
              <a:t> January?</a:t>
            </a:r>
            <a:endParaRPr lang="en-GB" sz="2800" i="1" dirty="0"/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3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Exercise: Identifying needs</a:t>
            </a:r>
            <a:endParaRPr lang="en-US" b="1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233010"/>
            <a:ext cx="604435" cy="604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3528" y="1988840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We have started to think about the needs that an individual might have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2980109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In this case we will look at ‘essential’ human needs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323528" y="3936460"/>
            <a:ext cx="4690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We will do this using a well known model of need</a:t>
            </a:r>
            <a:endParaRPr lang="en-GB" sz="2800" u="sng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212976"/>
            <a:ext cx="4572000" cy="32324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47864" y="1340768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Guided Study Activity 1: Identifying Needs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5652120" y="6309320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Image Source: Careers Wales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2521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5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2240" y="6237312"/>
            <a:ext cx="2133600" cy="365125"/>
          </a:xfrm>
        </p:spPr>
        <p:txBody>
          <a:bodyPr/>
          <a:lstStyle/>
          <a:p>
            <a:pPr algn="l">
              <a:defRPr/>
            </a:pPr>
            <a:r>
              <a:rPr lang="en-GB" altLang="en-US" dirty="0" smtClean="0">
                <a:solidFill>
                  <a:schemeClr val="tx1"/>
                </a:solidFill>
              </a:rPr>
              <a:t>Based on Maslow (1946)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54281" name="Rectangle 9"/>
          <p:cNvSpPr>
            <a:spLocks noGrp="1" noChangeArrowheads="1"/>
          </p:cNvSpPr>
          <p:nvPr>
            <p:ph type="title"/>
          </p:nvPr>
        </p:nvSpPr>
        <p:spPr>
          <a:xfrm>
            <a:off x="518864" y="44624"/>
            <a:ext cx="8229600" cy="922114"/>
          </a:xfrm>
          <a:noFill/>
        </p:spPr>
        <p:txBody>
          <a:bodyPr/>
          <a:lstStyle/>
          <a:p>
            <a:r>
              <a:rPr lang="en-US" altLang="en-US" b="1" dirty="0" smtClean="0">
                <a:latin typeface="+mn-lt"/>
              </a:rPr>
              <a:t>Maslow’s Hierarchy of Needs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6473742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C914CFE-9302-4929-95FB-388002DB41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818723E-1459-4317-80BD-3C9EA639D5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0B25614-65C0-481E-91D1-1F4C37B148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7EE4C9-E06D-4281-B777-662E982A0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57B3523-26BC-4420-A882-307363CEC5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1486789-C856-412B-AAD6-3AE65A6E8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Graphic spid="3" grpId="0" uiExpand="1">
        <p:bldSub>
          <a:bldDgm bld="one" rev="1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Exercise: Identifying needs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86628" y="1583214"/>
            <a:ext cx="75608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Each student should provide ONE example of a need and which level of Maslow’s hierarchy it relates to.</a:t>
            </a:r>
            <a:endParaRPr lang="en-GB" sz="2800" i="1" dirty="0"/>
          </a:p>
        </p:txBody>
      </p:sp>
      <p:pic>
        <p:nvPicPr>
          <p:cNvPr id="11" name="Picture 10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98" y="3645024"/>
            <a:ext cx="1180499" cy="118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21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88640"/>
            <a:ext cx="8229600" cy="1143000"/>
          </a:xfrm>
        </p:spPr>
        <p:txBody>
          <a:bodyPr/>
          <a:lstStyle/>
          <a:p>
            <a:r>
              <a:rPr lang="en-GB" b="1" dirty="0" smtClean="0"/>
              <a:t>Exercise: Looking beyond the need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971599" y="1556792"/>
            <a:ext cx="7200800" cy="1224136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What factors underlie these needs?  </a:t>
            </a:r>
          </a:p>
          <a:p>
            <a:r>
              <a:rPr lang="en-GB" dirty="0" smtClean="0"/>
              <a:t>What are the causal factors?</a:t>
            </a:r>
            <a:endParaRPr lang="en-US" dirty="0"/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757" y="3501008"/>
            <a:ext cx="1036483" cy="1036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25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Key Phrases and Concepts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05273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small groups discuss the following: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1628800"/>
            <a:ext cx="968732" cy="7293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68" y="249289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do we consider the term disability to mean?</a:t>
            </a:r>
            <a:endParaRPr lang="en-GB" sz="2800" dirty="0"/>
          </a:p>
        </p:txBody>
      </p:sp>
      <p:pic>
        <p:nvPicPr>
          <p:cNvPr id="10" name="Picture 9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16037" y="2420888"/>
            <a:ext cx="604435" cy="60443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9552" y="3284983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 a physical or mental condition [usually permanent] that limits a person’s movements, activities or senses”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468724" y="4139788"/>
            <a:ext cx="335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Shorter Oxford English Dictionary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458112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'a physical or mental impairment which has a substantial and long-term adverse effect on your ability to carry out normal day-to-day activities'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68724" y="5579948"/>
            <a:ext cx="335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Equality Act 2010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Key Phrases and Concepts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05273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small groups discuss the following: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1628800"/>
            <a:ext cx="968732" cy="7293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68" y="2636912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What do we consider the phrase special educational needs to mean?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What do we consider the phrase additional learning needs to mean?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Do they mean the same thing?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516216" y="612531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i="1" dirty="0"/>
          </a:p>
        </p:txBody>
      </p:sp>
      <p:pic>
        <p:nvPicPr>
          <p:cNvPr id="3" name="Picture 2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902" y="5051418"/>
            <a:ext cx="1108491" cy="110849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8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Exercise Revisited: Identifying services</a:t>
            </a:r>
            <a:endParaRPr lang="en-US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57200" y="1196752"/>
            <a:ext cx="75711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Revisit the list of services that we created in Session 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Can we add to this list based on our discussions in this session?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8" name="Rectangle 7"/>
          <p:cNvSpPr/>
          <p:nvPr/>
        </p:nvSpPr>
        <p:spPr>
          <a:xfrm>
            <a:off x="611560" y="3268347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i="1" dirty="0"/>
              <a:t>Don’t think about what services ARE currently available – THINK what services </a:t>
            </a:r>
            <a:r>
              <a:rPr lang="en-GB" sz="2800" b="1" i="1" dirty="0"/>
              <a:t>should</a:t>
            </a:r>
            <a:r>
              <a:rPr lang="en-GB" sz="2800" i="1" dirty="0"/>
              <a:t> be available in an ideal world</a:t>
            </a:r>
            <a:endParaRPr lang="en-US" sz="2800" i="1" dirty="0"/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573" y="5013176"/>
            <a:ext cx="1180499" cy="118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36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From what we have looked at thus far…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043608" y="1412776"/>
            <a:ext cx="698596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i="1" dirty="0" smtClean="0"/>
              <a:t>How would you define ‘additional needs’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988840"/>
            <a:ext cx="1723256" cy="1723256"/>
          </a:xfrm>
          <a:prstGeom prst="rect">
            <a:avLst/>
          </a:prstGeom>
        </p:spPr>
      </p:pic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290" y="4437112"/>
            <a:ext cx="1324515" cy="1324515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220563" y="3712096"/>
            <a:ext cx="698596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i="1" dirty="0" smtClean="0"/>
              <a:t>Feedback to your Tutor</a:t>
            </a:r>
          </a:p>
        </p:txBody>
      </p:sp>
    </p:spTree>
    <p:extLst>
      <p:ext uri="{BB962C8B-B14F-4D97-AF65-F5344CB8AC3E}">
        <p14:creationId xmlns:p14="http://schemas.microsoft.com/office/powerpoint/2010/main" val="323038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1 Revisited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Module Weighting 60%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51348" y="2204864"/>
            <a:ext cx="84964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Describe the nature of the support provided to learners with one type of additional learning need as they move through the educations system.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Project / Case Study (2500 words)</a:t>
            </a:r>
            <a:endParaRPr lang="en-GB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4084330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Hand in Date 19/03/2018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699792" y="4774014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Return Date 18/05/2018</a:t>
            </a:r>
            <a:endParaRPr lang="en-GB" sz="2800" b="1" dirty="0"/>
          </a:p>
        </p:txBody>
      </p:sp>
      <p:pic>
        <p:nvPicPr>
          <p:cNvPr id="8" name="Picture 7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4615452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07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 smtClean="0"/>
              <a:t>Assignment 2 Revisited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Module Weighting </a:t>
            </a:r>
            <a:r>
              <a:rPr lang="en-GB" sz="2800" b="1" dirty="0"/>
              <a:t>4</a:t>
            </a:r>
            <a:r>
              <a:rPr lang="en-GB" sz="2800" b="1" dirty="0" smtClean="0"/>
              <a:t>0%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51348" y="2204864"/>
            <a:ext cx="84964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Outline the key principles of inclusive education with reference to educational theory, inclusive practice and current policy.</a:t>
            </a:r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324036" y="1260049"/>
            <a:ext cx="8496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Poster Presentation (10 minutes)</a:t>
            </a:r>
            <a:endParaRPr lang="en-GB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4084330"/>
            <a:ext cx="4248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Hand in Date 10/05/2018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1475656" y="4774014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Presentation Dates 10</a:t>
            </a:r>
            <a:r>
              <a:rPr lang="en-GB" sz="2800" b="1" baseline="30000" dirty="0" smtClean="0"/>
              <a:t>th</a:t>
            </a:r>
            <a:r>
              <a:rPr lang="en-GB" sz="2800" b="1" dirty="0" smtClean="0"/>
              <a:t> &amp; 11</a:t>
            </a:r>
            <a:r>
              <a:rPr lang="en-GB" sz="2800" b="1" baseline="30000" dirty="0" smtClean="0"/>
              <a:t>th</a:t>
            </a:r>
            <a:r>
              <a:rPr lang="en-GB" sz="2800" b="1" dirty="0" smtClean="0"/>
              <a:t> May 2018</a:t>
            </a:r>
            <a:endParaRPr lang="en-GB" sz="2800" b="1" dirty="0"/>
          </a:p>
        </p:txBody>
      </p:sp>
      <p:pic>
        <p:nvPicPr>
          <p:cNvPr id="8" name="Picture 7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4615452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39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709</TotalTime>
  <Words>442</Words>
  <Application>Microsoft Office PowerPoint</Application>
  <PresentationFormat>On-screen Show (4:3)</PresentationFormat>
  <Paragraphs>57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UWTSD PPT Template</vt:lpstr>
      <vt:lpstr>SJSI4020 Understanding Additional Needs Key Concepts and Terminology</vt:lpstr>
      <vt:lpstr>Learning Review</vt:lpstr>
      <vt:lpstr>Exercise: Identifying needs</vt:lpstr>
      <vt:lpstr>Maslow’s Hierarchy of Needs</vt:lpstr>
      <vt:lpstr>Exercise: Identifying needs</vt:lpstr>
      <vt:lpstr>Exercise: Looking beyond the need</vt:lpstr>
      <vt:lpstr>PowerPoint Presentation</vt:lpstr>
      <vt:lpstr>PowerPoint Presentation</vt:lpstr>
      <vt:lpstr>Exercise Revisited: Identifying services</vt:lpstr>
      <vt:lpstr>From what we have looked at thus far…</vt:lpstr>
      <vt:lpstr>Assignment 1 Revisited</vt:lpstr>
      <vt:lpstr>Assignment 2 Revisited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52</cp:revision>
  <dcterms:created xsi:type="dcterms:W3CDTF">2016-09-29T11:33:04Z</dcterms:created>
  <dcterms:modified xsi:type="dcterms:W3CDTF">2018-02-03T10:25:26Z</dcterms:modified>
</cp:coreProperties>
</file>