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257" r:id="rId6"/>
    <p:sldId id="258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80DD2E-0770-46E4-88FA-2338C839D823}" v="474" dt="2022-10-21T13:52:07.1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25" autoAdjust="0"/>
    <p:restoredTop sz="94660"/>
  </p:normalViewPr>
  <p:slideViewPr>
    <p:cSldViewPr snapToGrid="0">
      <p:cViewPr>
        <p:scale>
          <a:sx n="88" d="100"/>
          <a:sy n="88" d="100"/>
        </p:scale>
        <p:origin x="44" y="-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meneke Yusuf (2009232)" userId="18e0e4f1-1704-46e7-9e1a-67391b1f3fdf" providerId="ADAL" clId="{4580DD2E-0770-46E4-88FA-2338C839D823}"/>
    <pc:docChg chg="undo redo custSel addSld modSld sldOrd modMainMaster">
      <pc:chgData name="Omeneke Yusuf (2009232)" userId="18e0e4f1-1704-46e7-9e1a-67391b1f3fdf" providerId="ADAL" clId="{4580DD2E-0770-46E4-88FA-2338C839D823}" dt="2022-10-21T13:52:07.128" v="5154" actId="20577"/>
      <pc:docMkLst>
        <pc:docMk/>
      </pc:docMkLst>
      <pc:sldChg chg="addSp delSp modSp mod setBg">
        <pc:chgData name="Omeneke Yusuf (2009232)" userId="18e0e4f1-1704-46e7-9e1a-67391b1f3fdf" providerId="ADAL" clId="{4580DD2E-0770-46E4-88FA-2338C839D823}" dt="2022-10-21T13:40:14.799" v="5100" actId="2711"/>
        <pc:sldMkLst>
          <pc:docMk/>
          <pc:sldMk cId="3580894431" sldId="257"/>
        </pc:sldMkLst>
        <pc:spChg chg="add del mod">
          <ac:chgData name="Omeneke Yusuf (2009232)" userId="18e0e4f1-1704-46e7-9e1a-67391b1f3fdf" providerId="ADAL" clId="{4580DD2E-0770-46E4-88FA-2338C839D823}" dt="2022-10-17T10:21:33.056" v="14" actId="478"/>
          <ac:spMkLst>
            <pc:docMk/>
            <pc:sldMk cId="3580894431" sldId="257"/>
            <ac:spMk id="4" creationId="{147D17BB-46C8-6C01-904D-876D84DC4320}"/>
          </ac:spMkLst>
        </pc:spChg>
        <pc:spChg chg="add del mod ord">
          <ac:chgData name="Omeneke Yusuf (2009232)" userId="18e0e4f1-1704-46e7-9e1a-67391b1f3fdf" providerId="ADAL" clId="{4580DD2E-0770-46E4-88FA-2338C839D823}" dt="2022-10-17T13:08:13.667" v="1060" actId="478"/>
          <ac:spMkLst>
            <pc:docMk/>
            <pc:sldMk cId="3580894431" sldId="257"/>
            <ac:spMk id="6" creationId="{41B71F84-FD48-B100-E980-CB5F7FB4AEC3}"/>
          </ac:spMkLst>
        </pc:spChg>
        <pc:spChg chg="add del mod">
          <ac:chgData name="Omeneke Yusuf (2009232)" userId="18e0e4f1-1704-46e7-9e1a-67391b1f3fdf" providerId="ADAL" clId="{4580DD2E-0770-46E4-88FA-2338C839D823}" dt="2022-10-17T11:25:46.958" v="399" actId="14100"/>
          <ac:spMkLst>
            <pc:docMk/>
            <pc:sldMk cId="3580894431" sldId="257"/>
            <ac:spMk id="8" creationId="{64F93634-69C1-3A04-A47E-16948A0D2D56}"/>
          </ac:spMkLst>
        </pc:spChg>
        <pc:spChg chg="add del mod">
          <ac:chgData name="Omeneke Yusuf (2009232)" userId="18e0e4f1-1704-46e7-9e1a-67391b1f3fdf" providerId="ADAL" clId="{4580DD2E-0770-46E4-88FA-2338C839D823}" dt="2022-10-17T11:17:38.133" v="348" actId="21"/>
          <ac:spMkLst>
            <pc:docMk/>
            <pc:sldMk cId="3580894431" sldId="257"/>
            <ac:spMk id="10" creationId="{A008BC39-8B9D-7960-B90E-8D24AF794F08}"/>
          </ac:spMkLst>
        </pc:spChg>
        <pc:spChg chg="add mod">
          <ac:chgData name="Omeneke Yusuf (2009232)" userId="18e0e4f1-1704-46e7-9e1a-67391b1f3fdf" providerId="ADAL" clId="{4580DD2E-0770-46E4-88FA-2338C839D823}" dt="2022-10-21T12:29:38.612" v="3862" actId="1076"/>
          <ac:spMkLst>
            <pc:docMk/>
            <pc:sldMk cId="3580894431" sldId="257"/>
            <ac:spMk id="12" creationId="{0C98B57E-6C43-505C-4528-C9FB5F766160}"/>
          </ac:spMkLst>
        </pc:spChg>
        <pc:spChg chg="add del">
          <ac:chgData name="Omeneke Yusuf (2009232)" userId="18e0e4f1-1704-46e7-9e1a-67391b1f3fdf" providerId="ADAL" clId="{4580DD2E-0770-46E4-88FA-2338C839D823}" dt="2022-10-17T11:13:24.196" v="341" actId="26606"/>
          <ac:spMkLst>
            <pc:docMk/>
            <pc:sldMk cId="3580894431" sldId="257"/>
            <ac:spMk id="13" creationId="{327D73B4-9F5C-4A64-A179-51B9500CB8B5}"/>
          </ac:spMkLst>
        </pc:spChg>
        <pc:spChg chg="add del mod">
          <ac:chgData name="Omeneke Yusuf (2009232)" userId="18e0e4f1-1704-46e7-9e1a-67391b1f3fdf" providerId="ADAL" clId="{4580DD2E-0770-46E4-88FA-2338C839D823}" dt="2022-10-17T11:22:58.923" v="380"/>
          <ac:spMkLst>
            <pc:docMk/>
            <pc:sldMk cId="3580894431" sldId="257"/>
            <ac:spMk id="14" creationId="{653552C3-08E1-AB03-B77A-14AC368A6B52}"/>
          </ac:spMkLst>
        </pc:spChg>
        <pc:spChg chg="add del">
          <ac:chgData name="Omeneke Yusuf (2009232)" userId="18e0e4f1-1704-46e7-9e1a-67391b1f3fdf" providerId="ADAL" clId="{4580DD2E-0770-46E4-88FA-2338C839D823}" dt="2022-10-17T11:13:24.196" v="341" actId="26606"/>
          <ac:spMkLst>
            <pc:docMk/>
            <pc:sldMk cId="3580894431" sldId="257"/>
            <ac:spMk id="15" creationId="{C1F06963-6374-4B48-844F-071A9BAAAE02}"/>
          </ac:spMkLst>
        </pc:spChg>
        <pc:spChg chg="add mod">
          <ac:chgData name="Omeneke Yusuf (2009232)" userId="18e0e4f1-1704-46e7-9e1a-67391b1f3fdf" providerId="ADAL" clId="{4580DD2E-0770-46E4-88FA-2338C839D823}" dt="2022-10-21T13:02:51.269" v="4724" actId="313"/>
          <ac:spMkLst>
            <pc:docMk/>
            <pc:sldMk cId="3580894431" sldId="257"/>
            <ac:spMk id="16" creationId="{FBED404B-67F5-31C2-E771-9B61676D9A69}"/>
          </ac:spMkLst>
        </pc:spChg>
        <pc:spChg chg="add del">
          <ac:chgData name="Omeneke Yusuf (2009232)" userId="18e0e4f1-1704-46e7-9e1a-67391b1f3fdf" providerId="ADAL" clId="{4580DD2E-0770-46E4-88FA-2338C839D823}" dt="2022-10-17T11:13:24.196" v="341" actId="26606"/>
          <ac:spMkLst>
            <pc:docMk/>
            <pc:sldMk cId="3580894431" sldId="257"/>
            <ac:spMk id="17" creationId="{6CB927A4-E432-4310-9CD5-E89FF5063179}"/>
          </ac:spMkLst>
        </pc:spChg>
        <pc:spChg chg="add del">
          <ac:chgData name="Omeneke Yusuf (2009232)" userId="18e0e4f1-1704-46e7-9e1a-67391b1f3fdf" providerId="ADAL" clId="{4580DD2E-0770-46E4-88FA-2338C839D823}" dt="2022-10-17T11:13:24.196" v="341" actId="26606"/>
          <ac:spMkLst>
            <pc:docMk/>
            <pc:sldMk cId="3580894431" sldId="257"/>
            <ac:spMk id="19" creationId="{1453BF6C-B012-48B7-B4E8-6D7AC7C27D02}"/>
          </ac:spMkLst>
        </pc:spChg>
        <pc:spChg chg="add mod">
          <ac:chgData name="Omeneke Yusuf (2009232)" userId="18e0e4f1-1704-46e7-9e1a-67391b1f3fdf" providerId="ADAL" clId="{4580DD2E-0770-46E4-88FA-2338C839D823}" dt="2022-10-21T13:40:14.799" v="5100" actId="2711"/>
          <ac:spMkLst>
            <pc:docMk/>
            <pc:sldMk cId="3580894431" sldId="257"/>
            <ac:spMk id="20" creationId="{CB138FFE-530B-EA01-8A04-EBBBDFAEA301}"/>
          </ac:spMkLst>
        </pc:spChg>
        <pc:spChg chg="add del">
          <ac:chgData name="Omeneke Yusuf (2009232)" userId="18e0e4f1-1704-46e7-9e1a-67391b1f3fdf" providerId="ADAL" clId="{4580DD2E-0770-46E4-88FA-2338C839D823}" dt="2022-10-17T11:13:24.196" v="341" actId="26606"/>
          <ac:spMkLst>
            <pc:docMk/>
            <pc:sldMk cId="3580894431" sldId="257"/>
            <ac:spMk id="21" creationId="{E3020543-B24B-4EC4-8FFC-8DD88EEA91A8}"/>
          </ac:spMkLst>
        </pc:spChg>
        <pc:spChg chg="add del mod">
          <ac:chgData name="Omeneke Yusuf (2009232)" userId="18e0e4f1-1704-46e7-9e1a-67391b1f3fdf" providerId="ADAL" clId="{4580DD2E-0770-46E4-88FA-2338C839D823}" dt="2022-10-21T12:16:33.394" v="3704" actId="478"/>
          <ac:spMkLst>
            <pc:docMk/>
            <pc:sldMk cId="3580894431" sldId="257"/>
            <ac:spMk id="22" creationId="{F39EB898-58A7-5590-9AC9-65A07FC5B221}"/>
          </ac:spMkLst>
        </pc:spChg>
        <pc:spChg chg="add del mod">
          <ac:chgData name="Omeneke Yusuf (2009232)" userId="18e0e4f1-1704-46e7-9e1a-67391b1f3fdf" providerId="ADAL" clId="{4580DD2E-0770-46E4-88FA-2338C839D823}" dt="2022-10-17T13:06:27.821" v="1053"/>
          <ac:spMkLst>
            <pc:docMk/>
            <pc:sldMk cId="3580894431" sldId="257"/>
            <ac:spMk id="24" creationId="{143C3701-ACE7-B67A-C43A-002BE71590E7}"/>
          </ac:spMkLst>
        </pc:spChg>
        <pc:spChg chg="add del mod">
          <ac:chgData name="Omeneke Yusuf (2009232)" userId="18e0e4f1-1704-46e7-9e1a-67391b1f3fdf" providerId="ADAL" clId="{4580DD2E-0770-46E4-88FA-2338C839D823}" dt="2022-10-20T20:23:50.875" v="1871" actId="478"/>
          <ac:spMkLst>
            <pc:docMk/>
            <pc:sldMk cId="3580894431" sldId="257"/>
            <ac:spMk id="25" creationId="{5C502B27-C6BB-4211-12D4-720843F3BD67}"/>
          </ac:spMkLst>
        </pc:spChg>
        <pc:spChg chg="add del mod">
          <ac:chgData name="Omeneke Yusuf (2009232)" userId="18e0e4f1-1704-46e7-9e1a-67391b1f3fdf" providerId="ADAL" clId="{4580DD2E-0770-46E4-88FA-2338C839D823}" dt="2022-10-17T13:15:57.011" v="1067"/>
          <ac:spMkLst>
            <pc:docMk/>
            <pc:sldMk cId="3580894431" sldId="257"/>
            <ac:spMk id="26" creationId="{2D0B2244-69E3-4C75-F92B-651AA609C113}"/>
          </ac:spMkLst>
        </pc:spChg>
        <pc:spChg chg="add mod">
          <ac:chgData name="Omeneke Yusuf (2009232)" userId="18e0e4f1-1704-46e7-9e1a-67391b1f3fdf" providerId="ADAL" clId="{4580DD2E-0770-46E4-88FA-2338C839D823}" dt="2022-10-21T12:58:21.063" v="4634" actId="207"/>
          <ac:spMkLst>
            <pc:docMk/>
            <pc:sldMk cId="3580894431" sldId="257"/>
            <ac:spMk id="27" creationId="{35322521-4F2E-B39F-7A60-C1F23E27DED0}"/>
          </ac:spMkLst>
        </pc:spChg>
        <pc:spChg chg="add del">
          <ac:chgData name="Omeneke Yusuf (2009232)" userId="18e0e4f1-1704-46e7-9e1a-67391b1f3fdf" providerId="ADAL" clId="{4580DD2E-0770-46E4-88FA-2338C839D823}" dt="2022-10-17T11:09:18.656" v="332" actId="26606"/>
          <ac:spMkLst>
            <pc:docMk/>
            <pc:sldMk cId="3580894431" sldId="257"/>
            <ac:spMk id="28" creationId="{AC5782D3-6CED-43A7-BE35-09C48F8091FB}"/>
          </ac:spMkLst>
        </pc:spChg>
        <pc:spChg chg="add del">
          <ac:chgData name="Omeneke Yusuf (2009232)" userId="18e0e4f1-1704-46e7-9e1a-67391b1f3fdf" providerId="ADAL" clId="{4580DD2E-0770-46E4-88FA-2338C839D823}" dt="2022-10-17T11:09:18.656" v="332" actId="26606"/>
          <ac:spMkLst>
            <pc:docMk/>
            <pc:sldMk cId="3580894431" sldId="257"/>
            <ac:spMk id="30" creationId="{6721F593-ECD2-4B5B-AAE4-0866A4CDC970}"/>
          </ac:spMkLst>
        </pc:spChg>
        <pc:spChg chg="add del">
          <ac:chgData name="Omeneke Yusuf (2009232)" userId="18e0e4f1-1704-46e7-9e1a-67391b1f3fdf" providerId="ADAL" clId="{4580DD2E-0770-46E4-88FA-2338C839D823}" dt="2022-10-17T11:09:18.656" v="332" actId="26606"/>
          <ac:spMkLst>
            <pc:docMk/>
            <pc:sldMk cId="3580894431" sldId="257"/>
            <ac:spMk id="32" creationId="{71DEE99F-D18C-4025-BA3F-CEBF5258ED3D}"/>
          </ac:spMkLst>
        </pc:spChg>
        <pc:spChg chg="add del">
          <ac:chgData name="Omeneke Yusuf (2009232)" userId="18e0e4f1-1704-46e7-9e1a-67391b1f3fdf" providerId="ADAL" clId="{4580DD2E-0770-46E4-88FA-2338C839D823}" dt="2022-10-17T11:09:18.656" v="332" actId="26606"/>
          <ac:spMkLst>
            <pc:docMk/>
            <pc:sldMk cId="3580894431" sldId="257"/>
            <ac:spMk id="34" creationId="{976FA5D9-3A7C-4FA7-9BA8-1905D703FD77}"/>
          </ac:spMkLst>
        </pc:spChg>
        <pc:spChg chg="add del">
          <ac:chgData name="Omeneke Yusuf (2009232)" userId="18e0e4f1-1704-46e7-9e1a-67391b1f3fdf" providerId="ADAL" clId="{4580DD2E-0770-46E4-88FA-2338C839D823}" dt="2022-10-17T11:09:18.656" v="332" actId="26606"/>
          <ac:spMkLst>
            <pc:docMk/>
            <pc:sldMk cId="3580894431" sldId="257"/>
            <ac:spMk id="36" creationId="{4652D57C-331F-43B8-9C07-69FBA9C0279E}"/>
          </ac:spMkLst>
        </pc:spChg>
        <pc:spChg chg="add del">
          <ac:chgData name="Omeneke Yusuf (2009232)" userId="18e0e4f1-1704-46e7-9e1a-67391b1f3fdf" providerId="ADAL" clId="{4580DD2E-0770-46E4-88FA-2338C839D823}" dt="2022-10-17T11:09:29.288" v="334" actId="26606"/>
          <ac:spMkLst>
            <pc:docMk/>
            <pc:sldMk cId="3580894431" sldId="257"/>
            <ac:spMk id="38" creationId="{04812C46-200A-4DEB-A05E-3ED6C68C2387}"/>
          </ac:spMkLst>
        </pc:spChg>
        <pc:spChg chg="add del">
          <ac:chgData name="Omeneke Yusuf (2009232)" userId="18e0e4f1-1704-46e7-9e1a-67391b1f3fdf" providerId="ADAL" clId="{4580DD2E-0770-46E4-88FA-2338C839D823}" dt="2022-10-17T11:09:29.288" v="334" actId="26606"/>
          <ac:spMkLst>
            <pc:docMk/>
            <pc:sldMk cId="3580894431" sldId="257"/>
            <ac:spMk id="39" creationId="{D1EA859B-E555-4109-94F3-6700E046E008}"/>
          </ac:spMkLst>
        </pc:spChg>
        <pc:spChg chg="add del">
          <ac:chgData name="Omeneke Yusuf (2009232)" userId="18e0e4f1-1704-46e7-9e1a-67391b1f3fdf" providerId="ADAL" clId="{4580DD2E-0770-46E4-88FA-2338C839D823}" dt="2022-10-17T11:10:50.409" v="336" actId="26606"/>
          <ac:spMkLst>
            <pc:docMk/>
            <pc:sldMk cId="3580894431" sldId="257"/>
            <ac:spMk id="41" creationId="{3AFE8227-C443-417B-BA91-520EB1EF4559}"/>
          </ac:spMkLst>
        </pc:spChg>
        <pc:spChg chg="add del">
          <ac:chgData name="Omeneke Yusuf (2009232)" userId="18e0e4f1-1704-46e7-9e1a-67391b1f3fdf" providerId="ADAL" clId="{4580DD2E-0770-46E4-88FA-2338C839D823}" dt="2022-10-17T11:10:50.409" v="336" actId="26606"/>
          <ac:spMkLst>
            <pc:docMk/>
            <pc:sldMk cId="3580894431" sldId="257"/>
            <ac:spMk id="42" creationId="{907741FC-B544-4A6E-B831-6789D042333D}"/>
          </ac:spMkLst>
        </pc:spChg>
        <pc:spChg chg="add del">
          <ac:chgData name="Omeneke Yusuf (2009232)" userId="18e0e4f1-1704-46e7-9e1a-67391b1f3fdf" providerId="ADAL" clId="{4580DD2E-0770-46E4-88FA-2338C839D823}" dt="2022-10-17T11:10:50.409" v="336" actId="26606"/>
          <ac:spMkLst>
            <pc:docMk/>
            <pc:sldMk cId="3580894431" sldId="257"/>
            <ac:spMk id="43" creationId="{3F0BE7ED-7814-4273-B18A-F26CC0380380}"/>
          </ac:spMkLst>
        </pc:spChg>
        <pc:spChg chg="add del">
          <ac:chgData name="Omeneke Yusuf (2009232)" userId="18e0e4f1-1704-46e7-9e1a-67391b1f3fdf" providerId="ADAL" clId="{4580DD2E-0770-46E4-88FA-2338C839D823}" dt="2022-10-17T11:13:07.297" v="338" actId="26606"/>
          <ac:spMkLst>
            <pc:docMk/>
            <pc:sldMk cId="3580894431" sldId="257"/>
            <ac:spMk id="45" creationId="{6A55A497-810F-4F60-B84E-FDE68ABFE607}"/>
          </ac:spMkLst>
        </pc:spChg>
        <pc:spChg chg="add del">
          <ac:chgData name="Omeneke Yusuf (2009232)" userId="18e0e4f1-1704-46e7-9e1a-67391b1f3fdf" providerId="ADAL" clId="{4580DD2E-0770-46E4-88FA-2338C839D823}" dt="2022-10-17T11:13:07.297" v="338" actId="26606"/>
          <ac:spMkLst>
            <pc:docMk/>
            <pc:sldMk cId="3580894431" sldId="257"/>
            <ac:spMk id="46" creationId="{4B8E30CD-C8AA-4F1D-8997-BAFCF7CE9D90}"/>
          </ac:spMkLst>
        </pc:spChg>
        <pc:spChg chg="add del">
          <ac:chgData name="Omeneke Yusuf (2009232)" userId="18e0e4f1-1704-46e7-9e1a-67391b1f3fdf" providerId="ADAL" clId="{4580DD2E-0770-46E4-88FA-2338C839D823}" dt="2022-10-17T11:13:07.297" v="338" actId="26606"/>
          <ac:spMkLst>
            <pc:docMk/>
            <pc:sldMk cId="3580894431" sldId="257"/>
            <ac:spMk id="47" creationId="{1A2CE4AB-6F16-49A0-9608-1227FF801F2A}"/>
          </ac:spMkLst>
        </pc:spChg>
        <pc:spChg chg="add del">
          <ac:chgData name="Omeneke Yusuf (2009232)" userId="18e0e4f1-1704-46e7-9e1a-67391b1f3fdf" providerId="ADAL" clId="{4580DD2E-0770-46E4-88FA-2338C839D823}" dt="2022-10-17T11:13:07.297" v="338" actId="26606"/>
          <ac:spMkLst>
            <pc:docMk/>
            <pc:sldMk cId="3580894431" sldId="257"/>
            <ac:spMk id="48" creationId="{50C6CE2B-DD6C-4EBC-9E38-2FCF23E93A99}"/>
          </ac:spMkLst>
        </pc:spChg>
        <pc:spChg chg="add del">
          <ac:chgData name="Omeneke Yusuf (2009232)" userId="18e0e4f1-1704-46e7-9e1a-67391b1f3fdf" providerId="ADAL" clId="{4580DD2E-0770-46E4-88FA-2338C839D823}" dt="2022-10-17T11:13:07.297" v="338" actId="26606"/>
          <ac:spMkLst>
            <pc:docMk/>
            <pc:sldMk cId="3580894431" sldId="257"/>
            <ac:spMk id="49" creationId="{2C8B90EA-01BD-4358-9BD4-801A57B98844}"/>
          </ac:spMkLst>
        </pc:spChg>
        <pc:spChg chg="add del mod">
          <ac:chgData name="Omeneke Yusuf (2009232)" userId="18e0e4f1-1704-46e7-9e1a-67391b1f3fdf" providerId="ADAL" clId="{4580DD2E-0770-46E4-88FA-2338C839D823}" dt="2022-10-20T17:58:33.798" v="1757" actId="478"/>
          <ac:spMkLst>
            <pc:docMk/>
            <pc:sldMk cId="3580894431" sldId="257"/>
            <ac:spMk id="56" creationId="{A4DF554C-2DEA-0A46-82B1-111EF49473BF}"/>
          </ac:spMkLst>
        </pc:spChg>
        <pc:spChg chg="add del mod">
          <ac:chgData name="Omeneke Yusuf (2009232)" userId="18e0e4f1-1704-46e7-9e1a-67391b1f3fdf" providerId="ADAL" clId="{4580DD2E-0770-46E4-88FA-2338C839D823}" dt="2022-10-20T19:29:04.154" v="1788"/>
          <ac:spMkLst>
            <pc:docMk/>
            <pc:sldMk cId="3580894431" sldId="257"/>
            <ac:spMk id="57" creationId="{A7DD896C-FAD0-F238-15E0-31D784012DFC}"/>
          </ac:spMkLst>
        </pc:spChg>
        <pc:spChg chg="add del mod">
          <ac:chgData name="Omeneke Yusuf (2009232)" userId="18e0e4f1-1704-46e7-9e1a-67391b1f3fdf" providerId="ADAL" clId="{4580DD2E-0770-46E4-88FA-2338C839D823}" dt="2022-10-20T20:18:23.183" v="1842" actId="478"/>
          <ac:spMkLst>
            <pc:docMk/>
            <pc:sldMk cId="3580894431" sldId="257"/>
            <ac:spMk id="58" creationId="{F6C966E8-FBDA-7D9A-8B90-8CB6F07FA5A1}"/>
          </ac:spMkLst>
        </pc:spChg>
        <pc:spChg chg="add del mod">
          <ac:chgData name="Omeneke Yusuf (2009232)" userId="18e0e4f1-1704-46e7-9e1a-67391b1f3fdf" providerId="ADAL" clId="{4580DD2E-0770-46E4-88FA-2338C839D823}" dt="2022-10-20T20:15:48.347" v="1836" actId="478"/>
          <ac:spMkLst>
            <pc:docMk/>
            <pc:sldMk cId="3580894431" sldId="257"/>
            <ac:spMk id="61" creationId="{E62EAF24-F7E6-E054-C47A-CA8F02CD1653}"/>
          </ac:spMkLst>
        </pc:spChg>
        <pc:spChg chg="add mod">
          <ac:chgData name="Omeneke Yusuf (2009232)" userId="18e0e4f1-1704-46e7-9e1a-67391b1f3fdf" providerId="ADAL" clId="{4580DD2E-0770-46E4-88FA-2338C839D823}" dt="2022-10-21T10:18:44.545" v="2745" actId="1076"/>
          <ac:spMkLst>
            <pc:docMk/>
            <pc:sldMk cId="3580894431" sldId="257"/>
            <ac:spMk id="64" creationId="{ADF58B5F-DC83-EF10-ECEA-E3612CEDD2A2}"/>
          </ac:spMkLst>
        </pc:spChg>
        <pc:spChg chg="add del">
          <ac:chgData name="Omeneke Yusuf (2009232)" userId="18e0e4f1-1704-46e7-9e1a-67391b1f3fdf" providerId="ADAL" clId="{4580DD2E-0770-46E4-88FA-2338C839D823}" dt="2022-10-21T09:40:59.623" v="2013" actId="478"/>
          <ac:spMkLst>
            <pc:docMk/>
            <pc:sldMk cId="3580894431" sldId="257"/>
            <ac:spMk id="73" creationId="{ADCBD554-5E71-0203-B7DA-79C977B3EE49}"/>
          </ac:spMkLst>
        </pc:spChg>
        <pc:spChg chg="add del mod">
          <ac:chgData name="Omeneke Yusuf (2009232)" userId="18e0e4f1-1704-46e7-9e1a-67391b1f3fdf" providerId="ADAL" clId="{4580DD2E-0770-46E4-88FA-2338C839D823}" dt="2022-10-21T12:15:44.226" v="3699"/>
          <ac:spMkLst>
            <pc:docMk/>
            <pc:sldMk cId="3580894431" sldId="257"/>
            <ac:spMk id="90" creationId="{FDB20A14-34EE-D128-5C1F-FA62BDD3D4E7}"/>
          </ac:spMkLst>
        </pc:spChg>
        <pc:spChg chg="add mod">
          <ac:chgData name="Omeneke Yusuf (2009232)" userId="18e0e4f1-1704-46e7-9e1a-67391b1f3fdf" providerId="ADAL" clId="{4580DD2E-0770-46E4-88FA-2338C839D823}" dt="2022-10-21T12:21:19.584" v="3723" actId="207"/>
          <ac:spMkLst>
            <pc:docMk/>
            <pc:sldMk cId="3580894431" sldId="257"/>
            <ac:spMk id="92" creationId="{509E7716-B4C3-3553-9B67-F98CA6FA4CD7}"/>
          </ac:spMkLst>
        </pc:spChg>
        <pc:graphicFrameChg chg="add del mod modGraphic">
          <ac:chgData name="Omeneke Yusuf (2009232)" userId="18e0e4f1-1704-46e7-9e1a-67391b1f3fdf" providerId="ADAL" clId="{4580DD2E-0770-46E4-88FA-2338C839D823}" dt="2022-10-20T16:10:09.143" v="1491" actId="1032"/>
          <ac:graphicFrameMkLst>
            <pc:docMk/>
            <pc:sldMk cId="3580894431" sldId="257"/>
            <ac:graphicFrameMk id="55" creationId="{E8B7C9DC-B7C4-F3EC-560B-96DB7068A7BE}"/>
          </ac:graphicFrameMkLst>
        </pc:graphicFrameChg>
        <pc:picChg chg="del mod">
          <ac:chgData name="Omeneke Yusuf (2009232)" userId="18e0e4f1-1704-46e7-9e1a-67391b1f3fdf" providerId="ADAL" clId="{4580DD2E-0770-46E4-88FA-2338C839D823}" dt="2022-10-17T10:53:02.053" v="37" actId="478"/>
          <ac:picMkLst>
            <pc:docMk/>
            <pc:sldMk cId="3580894431" sldId="257"/>
            <ac:picMk id="2" creationId="{45AB54E8-970A-9BDB-E2FD-6079298F6196}"/>
          </ac:picMkLst>
        </pc:picChg>
        <pc:picChg chg="add del mod">
          <ac:chgData name="Omeneke Yusuf (2009232)" userId="18e0e4f1-1704-46e7-9e1a-67391b1f3fdf" providerId="ADAL" clId="{4580DD2E-0770-46E4-88FA-2338C839D823}" dt="2022-10-19T12:13:09.566" v="1155" actId="478"/>
          <ac:picMkLst>
            <pc:docMk/>
            <pc:sldMk cId="3580894431" sldId="257"/>
            <ac:picMk id="7" creationId="{BB26579F-47FF-7704-09EE-7EA752BB9518}"/>
          </ac:picMkLst>
        </pc:picChg>
        <pc:picChg chg="add del mod">
          <ac:chgData name="Omeneke Yusuf (2009232)" userId="18e0e4f1-1704-46e7-9e1a-67391b1f3fdf" providerId="ADAL" clId="{4580DD2E-0770-46E4-88FA-2338C839D823}" dt="2022-10-17T11:17:38.133" v="348" actId="21"/>
          <ac:picMkLst>
            <pc:docMk/>
            <pc:sldMk cId="3580894431" sldId="257"/>
            <ac:picMk id="9" creationId="{349D3E82-69E0-5964-D5FE-603A49F24981}"/>
          </ac:picMkLst>
        </pc:picChg>
        <pc:picChg chg="add mod">
          <ac:chgData name="Omeneke Yusuf (2009232)" userId="18e0e4f1-1704-46e7-9e1a-67391b1f3fdf" providerId="ADAL" clId="{4580DD2E-0770-46E4-88FA-2338C839D823}" dt="2022-10-21T12:38:31.107" v="4117" actId="14100"/>
          <ac:picMkLst>
            <pc:docMk/>
            <pc:sldMk cId="3580894431" sldId="257"/>
            <ac:picMk id="11" creationId="{FB5AC084-B176-279B-F7F0-1138676235B1}"/>
          </ac:picMkLst>
        </pc:picChg>
        <pc:picChg chg="add mod">
          <ac:chgData name="Omeneke Yusuf (2009232)" userId="18e0e4f1-1704-46e7-9e1a-67391b1f3fdf" providerId="ADAL" clId="{4580DD2E-0770-46E4-88FA-2338C839D823}" dt="2022-10-21T13:01:12.733" v="4636" actId="1076"/>
          <ac:picMkLst>
            <pc:docMk/>
            <pc:sldMk cId="3580894431" sldId="257"/>
            <ac:picMk id="37" creationId="{C63151D9-B7EC-BE39-09FE-D4C71E783973}"/>
          </ac:picMkLst>
        </pc:picChg>
        <pc:picChg chg="add del mod">
          <ac:chgData name="Omeneke Yusuf (2009232)" userId="18e0e4f1-1704-46e7-9e1a-67391b1f3fdf" providerId="ADAL" clId="{4580DD2E-0770-46E4-88FA-2338C839D823}" dt="2022-10-20T14:39:28.021" v="1448" actId="478"/>
          <ac:picMkLst>
            <pc:docMk/>
            <pc:sldMk cId="3580894431" sldId="257"/>
            <ac:picMk id="40" creationId="{E50D1103-0373-8A9C-8CE2-CF9823F0D01D}"/>
          </ac:picMkLst>
        </pc:picChg>
        <pc:picChg chg="add del mod">
          <ac:chgData name="Omeneke Yusuf (2009232)" userId="18e0e4f1-1704-46e7-9e1a-67391b1f3fdf" providerId="ADAL" clId="{4580DD2E-0770-46E4-88FA-2338C839D823}" dt="2022-10-20T20:12:40.047" v="1821" actId="478"/>
          <ac:picMkLst>
            <pc:docMk/>
            <pc:sldMk cId="3580894431" sldId="257"/>
            <ac:picMk id="44" creationId="{78AC08D9-B91F-5C7D-526E-6898426AACCC}"/>
          </ac:picMkLst>
        </pc:picChg>
        <pc:picChg chg="add del mod">
          <ac:chgData name="Omeneke Yusuf (2009232)" userId="18e0e4f1-1704-46e7-9e1a-67391b1f3fdf" providerId="ADAL" clId="{4580DD2E-0770-46E4-88FA-2338C839D823}" dt="2022-10-20T20:15:48.347" v="1836" actId="478"/>
          <ac:picMkLst>
            <pc:docMk/>
            <pc:sldMk cId="3580894431" sldId="257"/>
            <ac:picMk id="60" creationId="{38E75A86-CF08-DA1F-3F25-B33E20BC8600}"/>
          </ac:picMkLst>
        </pc:picChg>
        <pc:picChg chg="add mod ord">
          <ac:chgData name="Omeneke Yusuf (2009232)" userId="18e0e4f1-1704-46e7-9e1a-67391b1f3fdf" providerId="ADAL" clId="{4580DD2E-0770-46E4-88FA-2338C839D823}" dt="2022-10-21T12:05:44.288" v="3559" actId="1076"/>
          <ac:picMkLst>
            <pc:docMk/>
            <pc:sldMk cId="3580894431" sldId="257"/>
            <ac:picMk id="63" creationId="{DC673265-A9D5-F17E-05C9-FA06C7DB2D9B}"/>
          </ac:picMkLst>
        </pc:picChg>
        <pc:cxnChg chg="add del">
          <ac:chgData name="Omeneke Yusuf (2009232)" userId="18e0e4f1-1704-46e7-9e1a-67391b1f3fdf" providerId="ADAL" clId="{4580DD2E-0770-46E4-88FA-2338C839D823}" dt="2022-10-17T11:13:24.196" v="341" actId="26606"/>
          <ac:cxnSpMkLst>
            <pc:docMk/>
            <pc:sldMk cId="3580894431" sldId="257"/>
            <ac:cxnSpMk id="23" creationId="{C49DA8F6-BCC1-4447-B54C-57856834B94B}"/>
          </ac:cxnSpMkLst>
        </pc:cxnChg>
        <pc:cxnChg chg="add mod">
          <ac:chgData name="Omeneke Yusuf (2009232)" userId="18e0e4f1-1704-46e7-9e1a-67391b1f3fdf" providerId="ADAL" clId="{4580DD2E-0770-46E4-88FA-2338C839D823}" dt="2022-10-21T12:24:42.837" v="3755" actId="20577"/>
          <ac:cxnSpMkLst>
            <pc:docMk/>
            <pc:sldMk cId="3580894431" sldId="257"/>
            <ac:cxnSpMk id="31" creationId="{BDFFF339-4B3B-D528-D632-72D5459B2670}"/>
          </ac:cxnSpMkLst>
        </pc:cxnChg>
        <pc:cxnChg chg="add mod">
          <ac:chgData name="Omeneke Yusuf (2009232)" userId="18e0e4f1-1704-46e7-9e1a-67391b1f3fdf" providerId="ADAL" clId="{4580DD2E-0770-46E4-88FA-2338C839D823}" dt="2022-10-21T12:09:32.901" v="3563" actId="14100"/>
          <ac:cxnSpMkLst>
            <pc:docMk/>
            <pc:sldMk cId="3580894431" sldId="257"/>
            <ac:cxnSpMk id="66" creationId="{3683D719-1089-B624-D94A-2F0C0C8D3577}"/>
          </ac:cxnSpMkLst>
        </pc:cxnChg>
        <pc:cxnChg chg="add mod">
          <ac:chgData name="Omeneke Yusuf (2009232)" userId="18e0e4f1-1704-46e7-9e1a-67391b1f3fdf" providerId="ADAL" clId="{4580DD2E-0770-46E4-88FA-2338C839D823}" dt="2022-10-21T12:22:35.499" v="3729" actId="1076"/>
          <ac:cxnSpMkLst>
            <pc:docMk/>
            <pc:sldMk cId="3580894431" sldId="257"/>
            <ac:cxnSpMk id="85" creationId="{41DE65AE-F9D7-8801-5388-6CA7EA432859}"/>
          </ac:cxnSpMkLst>
        </pc:cxnChg>
        <pc:cxnChg chg="add del mod">
          <ac:chgData name="Omeneke Yusuf (2009232)" userId="18e0e4f1-1704-46e7-9e1a-67391b1f3fdf" providerId="ADAL" clId="{4580DD2E-0770-46E4-88FA-2338C839D823}" dt="2022-10-21T12:03:57.004" v="3555" actId="478"/>
          <ac:cxnSpMkLst>
            <pc:docMk/>
            <pc:sldMk cId="3580894431" sldId="257"/>
            <ac:cxnSpMk id="87" creationId="{644A31B3-C8FA-28E4-DCBD-FAFF950976E8}"/>
          </ac:cxnSpMkLst>
        </pc:cxnChg>
        <pc:cxnChg chg="add del">
          <ac:chgData name="Omeneke Yusuf (2009232)" userId="18e0e4f1-1704-46e7-9e1a-67391b1f3fdf" providerId="ADAL" clId="{4580DD2E-0770-46E4-88FA-2338C839D823}" dt="2022-10-21T12:37:20.994" v="4093" actId="11529"/>
          <ac:cxnSpMkLst>
            <pc:docMk/>
            <pc:sldMk cId="3580894431" sldId="257"/>
            <ac:cxnSpMk id="98" creationId="{5AD61E06-2436-6429-FED7-2D6F93E1F56D}"/>
          </ac:cxnSpMkLst>
        </pc:cxnChg>
        <pc:cxnChg chg="add del mod">
          <ac:chgData name="Omeneke Yusuf (2009232)" userId="18e0e4f1-1704-46e7-9e1a-67391b1f3fdf" providerId="ADAL" clId="{4580DD2E-0770-46E4-88FA-2338C839D823}" dt="2022-10-21T12:37:19.789" v="4092" actId="11529"/>
          <ac:cxnSpMkLst>
            <pc:docMk/>
            <pc:sldMk cId="3580894431" sldId="257"/>
            <ac:cxnSpMk id="100" creationId="{5715EE46-4DCA-6692-40D5-1A3C562A8F83}"/>
          </ac:cxnSpMkLst>
        </pc:cxnChg>
      </pc:sldChg>
      <pc:sldChg chg="addSp delSp modSp new mod setBg setClrOvrMap">
        <pc:chgData name="Omeneke Yusuf (2009232)" userId="18e0e4f1-1704-46e7-9e1a-67391b1f3fdf" providerId="ADAL" clId="{4580DD2E-0770-46E4-88FA-2338C839D823}" dt="2022-10-21T13:52:07.128" v="5154" actId="20577"/>
        <pc:sldMkLst>
          <pc:docMk/>
          <pc:sldMk cId="1403239548" sldId="258"/>
        </pc:sldMkLst>
        <pc:spChg chg="mod">
          <ac:chgData name="Omeneke Yusuf (2009232)" userId="18e0e4f1-1704-46e7-9e1a-67391b1f3fdf" providerId="ADAL" clId="{4580DD2E-0770-46E4-88FA-2338C839D823}" dt="2022-10-21T13:34:21.966" v="4930" actId="26606"/>
          <ac:spMkLst>
            <pc:docMk/>
            <pc:sldMk cId="1403239548" sldId="258"/>
            <ac:spMk id="2" creationId="{DE101712-C04F-D114-F506-5AAD14AFDC4A}"/>
          </ac:spMkLst>
        </pc:spChg>
        <pc:spChg chg="add del mod">
          <ac:chgData name="Omeneke Yusuf (2009232)" userId="18e0e4f1-1704-46e7-9e1a-67391b1f3fdf" providerId="ADAL" clId="{4580DD2E-0770-46E4-88FA-2338C839D823}" dt="2022-10-20T16:20:20.360" v="1522" actId="26606"/>
          <ac:spMkLst>
            <pc:docMk/>
            <pc:sldMk cId="1403239548" sldId="258"/>
            <ac:spMk id="3" creationId="{AEE5E58F-5217-8A1D-36D8-C311D3901157}"/>
          </ac:spMkLst>
        </pc:spChg>
        <pc:spChg chg="add del mod">
          <ac:chgData name="Omeneke Yusuf (2009232)" userId="18e0e4f1-1704-46e7-9e1a-67391b1f3fdf" providerId="ADAL" clId="{4580DD2E-0770-46E4-88FA-2338C839D823}" dt="2022-10-17T10:23:50.928" v="25" actId="478"/>
          <ac:spMkLst>
            <pc:docMk/>
            <pc:sldMk cId="1403239548" sldId="258"/>
            <ac:spMk id="4" creationId="{C895D665-66BD-BBBC-7BB1-9B90C49FDD13}"/>
          </ac:spMkLst>
        </pc:spChg>
        <pc:spChg chg="add del">
          <ac:chgData name="Omeneke Yusuf (2009232)" userId="18e0e4f1-1704-46e7-9e1a-67391b1f3fdf" providerId="ADAL" clId="{4580DD2E-0770-46E4-88FA-2338C839D823}" dt="2022-10-20T16:20:07.386" v="1519" actId="26606"/>
          <ac:spMkLst>
            <pc:docMk/>
            <pc:sldMk cId="1403239548" sldId="258"/>
            <ac:spMk id="6" creationId="{B819A166-7571-4003-A6B8-B62034C3ED30}"/>
          </ac:spMkLst>
        </pc:spChg>
        <pc:spChg chg="add del">
          <ac:chgData name="Omeneke Yusuf (2009232)" userId="18e0e4f1-1704-46e7-9e1a-67391b1f3fdf" providerId="ADAL" clId="{4580DD2E-0770-46E4-88FA-2338C839D823}" dt="2022-10-17T11:13:13.891" v="339" actId="26606"/>
          <ac:spMkLst>
            <pc:docMk/>
            <pc:sldMk cId="1403239548" sldId="258"/>
            <ac:spMk id="8" creationId="{76EFD3D9-44F0-4267-BCC1-1613E79D8274}"/>
          </ac:spMkLst>
        </pc:spChg>
        <pc:spChg chg="add del">
          <ac:chgData name="Omeneke Yusuf (2009232)" userId="18e0e4f1-1704-46e7-9e1a-67391b1f3fdf" providerId="ADAL" clId="{4580DD2E-0770-46E4-88FA-2338C839D823}" dt="2022-10-17T11:08:12.229" v="329" actId="26606"/>
          <ac:spMkLst>
            <pc:docMk/>
            <pc:sldMk cId="1403239548" sldId="258"/>
            <ac:spMk id="9" creationId="{BACC6370-2D7E-4714-9D71-7542949D7D5D}"/>
          </ac:spMkLst>
        </pc:spChg>
        <pc:spChg chg="add del">
          <ac:chgData name="Omeneke Yusuf (2009232)" userId="18e0e4f1-1704-46e7-9e1a-67391b1f3fdf" providerId="ADAL" clId="{4580DD2E-0770-46E4-88FA-2338C839D823}" dt="2022-10-17T11:13:13.891" v="339" actId="26606"/>
          <ac:spMkLst>
            <pc:docMk/>
            <pc:sldMk cId="1403239548" sldId="258"/>
            <ac:spMk id="10" creationId="{A779A851-95D6-41AF-937A-B0E4B7F6FA8D}"/>
          </ac:spMkLst>
        </pc:spChg>
        <pc:spChg chg="add del">
          <ac:chgData name="Omeneke Yusuf (2009232)" userId="18e0e4f1-1704-46e7-9e1a-67391b1f3fdf" providerId="ADAL" clId="{4580DD2E-0770-46E4-88FA-2338C839D823}" dt="2022-10-17T11:08:12.229" v="329" actId="26606"/>
          <ac:spMkLst>
            <pc:docMk/>
            <pc:sldMk cId="1403239548" sldId="258"/>
            <ac:spMk id="11" creationId="{F68B3F68-107C-434F-AA38-110D5EA91B85}"/>
          </ac:spMkLst>
        </pc:spChg>
        <pc:spChg chg="add del">
          <ac:chgData name="Omeneke Yusuf (2009232)" userId="18e0e4f1-1704-46e7-9e1a-67391b1f3fdf" providerId="ADAL" clId="{4580DD2E-0770-46E4-88FA-2338C839D823}" dt="2022-10-17T11:13:13.891" v="339" actId="26606"/>
          <ac:spMkLst>
            <pc:docMk/>
            <pc:sldMk cId="1403239548" sldId="258"/>
            <ac:spMk id="12" creationId="{953FB2E7-B6CB-429C-81EB-D9516D6D5C8D}"/>
          </ac:spMkLst>
        </pc:spChg>
        <pc:spChg chg="add del">
          <ac:chgData name="Omeneke Yusuf (2009232)" userId="18e0e4f1-1704-46e7-9e1a-67391b1f3fdf" providerId="ADAL" clId="{4580DD2E-0770-46E4-88FA-2338C839D823}" dt="2022-10-17T11:08:12.229" v="329" actId="26606"/>
          <ac:spMkLst>
            <pc:docMk/>
            <pc:sldMk cId="1403239548" sldId="258"/>
            <ac:spMk id="13" creationId="{AAD0DBB9-1A4B-4391-81D4-CB19F9AB918A}"/>
          </ac:spMkLst>
        </pc:spChg>
        <pc:spChg chg="add del">
          <ac:chgData name="Omeneke Yusuf (2009232)" userId="18e0e4f1-1704-46e7-9e1a-67391b1f3fdf" providerId="ADAL" clId="{4580DD2E-0770-46E4-88FA-2338C839D823}" dt="2022-10-17T11:13:13.891" v="339" actId="26606"/>
          <ac:spMkLst>
            <pc:docMk/>
            <pc:sldMk cId="1403239548" sldId="258"/>
            <ac:spMk id="14" creationId="{2EC40DB1-B719-4A13-9A4D-0966B4B27866}"/>
          </ac:spMkLst>
        </pc:spChg>
        <pc:spChg chg="add del">
          <ac:chgData name="Omeneke Yusuf (2009232)" userId="18e0e4f1-1704-46e7-9e1a-67391b1f3fdf" providerId="ADAL" clId="{4580DD2E-0770-46E4-88FA-2338C839D823}" dt="2022-10-17T11:08:12.229" v="329" actId="26606"/>
          <ac:spMkLst>
            <pc:docMk/>
            <pc:sldMk cId="1403239548" sldId="258"/>
            <ac:spMk id="15" creationId="{063BBA22-50EA-4C4D-BE05-F1CE4E63AA56}"/>
          </ac:spMkLst>
        </pc:spChg>
        <pc:spChg chg="add del">
          <ac:chgData name="Omeneke Yusuf (2009232)" userId="18e0e4f1-1704-46e7-9e1a-67391b1f3fdf" providerId="ADAL" clId="{4580DD2E-0770-46E4-88FA-2338C839D823}" dt="2022-10-17T11:13:13.891" v="339" actId="26606"/>
          <ac:spMkLst>
            <pc:docMk/>
            <pc:sldMk cId="1403239548" sldId="258"/>
            <ac:spMk id="16" creationId="{82211336-CFF3-412D-868A-6679C1004C45}"/>
          </ac:spMkLst>
        </pc:spChg>
        <pc:spChg chg="add del">
          <ac:chgData name="Omeneke Yusuf (2009232)" userId="18e0e4f1-1704-46e7-9e1a-67391b1f3fdf" providerId="ADAL" clId="{4580DD2E-0770-46E4-88FA-2338C839D823}" dt="2022-10-17T11:13:13.891" v="339" actId="26606"/>
          <ac:spMkLst>
            <pc:docMk/>
            <pc:sldMk cId="1403239548" sldId="258"/>
            <ac:spMk id="17" creationId="{AEE5E58F-5217-8A1D-36D8-C311D3901157}"/>
          </ac:spMkLst>
        </pc:spChg>
        <pc:spChg chg="add del">
          <ac:chgData name="Omeneke Yusuf (2009232)" userId="18e0e4f1-1704-46e7-9e1a-67391b1f3fdf" providerId="ADAL" clId="{4580DD2E-0770-46E4-88FA-2338C839D823}" dt="2022-10-20T16:20:20.341" v="1521" actId="26606"/>
          <ac:spMkLst>
            <pc:docMk/>
            <pc:sldMk cId="1403239548" sldId="258"/>
            <ac:spMk id="18" creationId="{76EFD3D9-44F0-4267-BCC1-1613E79D8274}"/>
          </ac:spMkLst>
        </pc:spChg>
        <pc:spChg chg="add del">
          <ac:chgData name="Omeneke Yusuf (2009232)" userId="18e0e4f1-1704-46e7-9e1a-67391b1f3fdf" providerId="ADAL" clId="{4580DD2E-0770-46E4-88FA-2338C839D823}" dt="2022-10-20T16:20:20.341" v="1521" actId="26606"/>
          <ac:spMkLst>
            <pc:docMk/>
            <pc:sldMk cId="1403239548" sldId="258"/>
            <ac:spMk id="19" creationId="{A779A851-95D6-41AF-937A-B0E4B7F6FA8D}"/>
          </ac:spMkLst>
        </pc:spChg>
        <pc:spChg chg="add del">
          <ac:chgData name="Omeneke Yusuf (2009232)" userId="18e0e4f1-1704-46e7-9e1a-67391b1f3fdf" providerId="ADAL" clId="{4580DD2E-0770-46E4-88FA-2338C839D823}" dt="2022-10-20T16:20:20.341" v="1521" actId="26606"/>
          <ac:spMkLst>
            <pc:docMk/>
            <pc:sldMk cId="1403239548" sldId="258"/>
            <ac:spMk id="20" creationId="{953FB2E7-B6CB-429C-81EB-D9516D6D5C8D}"/>
          </ac:spMkLst>
        </pc:spChg>
        <pc:spChg chg="add del">
          <ac:chgData name="Omeneke Yusuf (2009232)" userId="18e0e4f1-1704-46e7-9e1a-67391b1f3fdf" providerId="ADAL" clId="{4580DD2E-0770-46E4-88FA-2338C839D823}" dt="2022-10-20T16:20:20.341" v="1521" actId="26606"/>
          <ac:spMkLst>
            <pc:docMk/>
            <pc:sldMk cId="1403239548" sldId="258"/>
            <ac:spMk id="21" creationId="{2EC40DB1-B719-4A13-9A4D-0966B4B27866}"/>
          </ac:spMkLst>
        </pc:spChg>
        <pc:spChg chg="add del">
          <ac:chgData name="Omeneke Yusuf (2009232)" userId="18e0e4f1-1704-46e7-9e1a-67391b1f3fdf" providerId="ADAL" clId="{4580DD2E-0770-46E4-88FA-2338C839D823}" dt="2022-10-20T16:20:20.341" v="1521" actId="26606"/>
          <ac:spMkLst>
            <pc:docMk/>
            <pc:sldMk cId="1403239548" sldId="258"/>
            <ac:spMk id="22" creationId="{82211336-CFF3-412D-868A-6679C1004C45}"/>
          </ac:spMkLst>
        </pc:spChg>
        <pc:spChg chg="add del">
          <ac:chgData name="Omeneke Yusuf (2009232)" userId="18e0e4f1-1704-46e7-9e1a-67391b1f3fdf" providerId="ADAL" clId="{4580DD2E-0770-46E4-88FA-2338C839D823}" dt="2022-10-20T16:20:20.341" v="1521" actId="26606"/>
          <ac:spMkLst>
            <pc:docMk/>
            <pc:sldMk cId="1403239548" sldId="258"/>
            <ac:spMk id="23" creationId="{AEE5E58F-5217-8A1D-36D8-C311D3901157}"/>
          </ac:spMkLst>
        </pc:spChg>
        <pc:spChg chg="add del">
          <ac:chgData name="Omeneke Yusuf (2009232)" userId="18e0e4f1-1704-46e7-9e1a-67391b1f3fdf" providerId="ADAL" clId="{4580DD2E-0770-46E4-88FA-2338C839D823}" dt="2022-10-21T13:20:25.765" v="4907" actId="26606"/>
          <ac:spMkLst>
            <pc:docMk/>
            <pc:sldMk cId="1403239548" sldId="258"/>
            <ac:spMk id="27" creationId="{42285737-90EE-47DC-AC80-8AE156B11969}"/>
          </ac:spMkLst>
        </pc:spChg>
        <pc:spChg chg="add del">
          <ac:chgData name="Omeneke Yusuf (2009232)" userId="18e0e4f1-1704-46e7-9e1a-67391b1f3fdf" providerId="ADAL" clId="{4580DD2E-0770-46E4-88FA-2338C839D823}" dt="2022-10-20T17:44:20.773" v="1589" actId="26606"/>
          <ac:spMkLst>
            <pc:docMk/>
            <pc:sldMk cId="1403239548" sldId="258"/>
            <ac:spMk id="30" creationId="{21ED5FCA-9564-42B4-9F52-2CCED8ED60CA}"/>
          </ac:spMkLst>
        </pc:spChg>
        <pc:spChg chg="add">
          <ac:chgData name="Omeneke Yusuf (2009232)" userId="18e0e4f1-1704-46e7-9e1a-67391b1f3fdf" providerId="ADAL" clId="{4580DD2E-0770-46E4-88FA-2338C839D823}" dt="2022-10-21T13:34:21.966" v="4930" actId="26606"/>
          <ac:spMkLst>
            <pc:docMk/>
            <pc:sldMk cId="1403239548" sldId="258"/>
            <ac:spMk id="31" creationId="{9228552E-C8B1-4A80-8448-0787CE0FC704}"/>
          </ac:spMkLst>
        </pc:spChg>
        <pc:spChg chg="add del">
          <ac:chgData name="Omeneke Yusuf (2009232)" userId="18e0e4f1-1704-46e7-9e1a-67391b1f3fdf" providerId="ADAL" clId="{4580DD2E-0770-46E4-88FA-2338C839D823}" dt="2022-10-20T17:44:20.773" v="1589" actId="26606"/>
          <ac:spMkLst>
            <pc:docMk/>
            <pc:sldMk cId="1403239548" sldId="258"/>
            <ac:spMk id="32" creationId="{081E4A58-353D-44AE-B2FC-2A74E2E400F7}"/>
          </ac:spMkLst>
        </pc:spChg>
        <pc:grpChg chg="add del">
          <ac:chgData name="Omeneke Yusuf (2009232)" userId="18e0e4f1-1704-46e7-9e1a-67391b1f3fdf" providerId="ADAL" clId="{4580DD2E-0770-46E4-88FA-2338C839D823}" dt="2022-10-21T13:20:25.765" v="4907" actId="26606"/>
          <ac:grpSpMkLst>
            <pc:docMk/>
            <pc:sldMk cId="1403239548" sldId="258"/>
            <ac:grpSpMk id="28" creationId="{B57BDC17-F1B3-455F-BBF1-680AA1F25C06}"/>
          </ac:grpSpMkLst>
        </pc:grpChg>
        <pc:graphicFrameChg chg="add del">
          <ac:chgData name="Omeneke Yusuf (2009232)" userId="18e0e4f1-1704-46e7-9e1a-67391b1f3fdf" providerId="ADAL" clId="{4580DD2E-0770-46E4-88FA-2338C839D823}" dt="2022-10-17T11:08:12.229" v="329" actId="26606"/>
          <ac:graphicFrameMkLst>
            <pc:docMk/>
            <pc:sldMk cId="1403239548" sldId="258"/>
            <ac:graphicFrameMk id="5" creationId="{5D02A4C9-42C8-433B-8A46-C28EF24159A3}"/>
          </ac:graphicFrameMkLst>
        </pc:graphicFrameChg>
        <pc:graphicFrameChg chg="add del">
          <ac:chgData name="Omeneke Yusuf (2009232)" userId="18e0e4f1-1704-46e7-9e1a-67391b1f3fdf" providerId="ADAL" clId="{4580DD2E-0770-46E4-88FA-2338C839D823}" dt="2022-10-20T16:20:07.386" v="1519" actId="26606"/>
          <ac:graphicFrameMkLst>
            <pc:docMk/>
            <pc:sldMk cId="1403239548" sldId="258"/>
            <ac:graphicFrameMk id="7" creationId="{75C956FF-8992-78FD-1E9E-2236DE8024E1}"/>
          </ac:graphicFrameMkLst>
        </pc:graphicFrameChg>
        <pc:graphicFrameChg chg="add mod modGraphic">
          <ac:chgData name="Omeneke Yusuf (2009232)" userId="18e0e4f1-1704-46e7-9e1a-67391b1f3fdf" providerId="ADAL" clId="{4580DD2E-0770-46E4-88FA-2338C839D823}" dt="2022-10-21T13:52:07.128" v="5154" actId="20577"/>
          <ac:graphicFrameMkLst>
            <pc:docMk/>
            <pc:sldMk cId="1403239548" sldId="258"/>
            <ac:graphicFrameMk id="25" creationId="{2E842240-A518-AF12-19D5-DB95588251B2}"/>
          </ac:graphicFrameMkLst>
        </pc:graphicFrameChg>
        <pc:picChg chg="add">
          <ac:chgData name="Omeneke Yusuf (2009232)" userId="18e0e4f1-1704-46e7-9e1a-67391b1f3fdf" providerId="ADAL" clId="{4580DD2E-0770-46E4-88FA-2338C839D823}" dt="2022-10-21T13:34:21.966" v="4930" actId="26606"/>
          <ac:picMkLst>
            <pc:docMk/>
            <pc:sldMk cId="1403239548" sldId="258"/>
            <ac:picMk id="29" creationId="{F5FC2CCB-3D66-5593-CEE0-7AB2B3B81D71}"/>
          </ac:picMkLst>
        </pc:picChg>
      </pc:sldChg>
      <pc:sldChg chg="addSp delSp modSp new mod ord setBg delDesignElem">
        <pc:chgData name="Omeneke Yusuf (2009232)" userId="18e0e4f1-1704-46e7-9e1a-67391b1f3fdf" providerId="ADAL" clId="{4580DD2E-0770-46E4-88FA-2338C839D823}" dt="2022-10-21T13:37:41.152" v="5065" actId="27636"/>
        <pc:sldMkLst>
          <pc:docMk/>
          <pc:sldMk cId="2188498887" sldId="259"/>
        </pc:sldMkLst>
        <pc:spChg chg="mod">
          <ac:chgData name="Omeneke Yusuf (2009232)" userId="18e0e4f1-1704-46e7-9e1a-67391b1f3fdf" providerId="ADAL" clId="{4580DD2E-0770-46E4-88FA-2338C839D823}" dt="2022-10-20T17:52:31.977" v="1597" actId="207"/>
          <ac:spMkLst>
            <pc:docMk/>
            <pc:sldMk cId="2188498887" sldId="259"/>
            <ac:spMk id="2" creationId="{FE47055A-6F77-DE3B-463A-C70F7C25E1AC}"/>
          </ac:spMkLst>
        </pc:spChg>
        <pc:spChg chg="mod ord">
          <ac:chgData name="Omeneke Yusuf (2009232)" userId="18e0e4f1-1704-46e7-9e1a-67391b1f3fdf" providerId="ADAL" clId="{4580DD2E-0770-46E4-88FA-2338C839D823}" dt="2022-10-21T13:37:41.152" v="5065" actId="27636"/>
          <ac:spMkLst>
            <pc:docMk/>
            <pc:sldMk cId="2188498887" sldId="259"/>
            <ac:spMk id="3" creationId="{FEAD201D-FAD9-AF7F-B771-4F3268697336}"/>
          </ac:spMkLst>
        </pc:spChg>
        <pc:spChg chg="add del">
          <ac:chgData name="Omeneke Yusuf (2009232)" userId="18e0e4f1-1704-46e7-9e1a-67391b1f3fdf" providerId="ADAL" clId="{4580DD2E-0770-46E4-88FA-2338C839D823}" dt="2022-10-17T11:06:25.453" v="316" actId="26606"/>
          <ac:spMkLst>
            <pc:docMk/>
            <pc:sldMk cId="2188498887" sldId="259"/>
            <ac:spMk id="10" creationId="{59A309A7-1751-4ABE-A3C1-EEC40366AD89}"/>
          </ac:spMkLst>
        </pc:spChg>
        <pc:spChg chg="add del">
          <ac:chgData name="Omeneke Yusuf (2009232)" userId="18e0e4f1-1704-46e7-9e1a-67391b1f3fdf" providerId="ADAL" clId="{4580DD2E-0770-46E4-88FA-2338C839D823}" dt="2022-10-17T11:06:25.453" v="316" actId="26606"/>
          <ac:spMkLst>
            <pc:docMk/>
            <pc:sldMk cId="2188498887" sldId="259"/>
            <ac:spMk id="12" creationId="{967D8EB6-EAE1-4F9C-B398-83321E287204}"/>
          </ac:spMkLst>
        </pc:spChg>
        <pc:spChg chg="add del">
          <ac:chgData name="Omeneke Yusuf (2009232)" userId="18e0e4f1-1704-46e7-9e1a-67391b1f3fdf" providerId="ADAL" clId="{4580DD2E-0770-46E4-88FA-2338C839D823}" dt="2022-10-19T11:31:21.103" v="1130" actId="26606"/>
          <ac:spMkLst>
            <pc:docMk/>
            <pc:sldMk cId="2188498887" sldId="259"/>
            <ac:spMk id="17" creationId="{427D15F9-FBA9-45B6-A1EE-7E2610907483}"/>
          </ac:spMkLst>
        </pc:spChg>
        <pc:spChg chg="add del">
          <ac:chgData name="Omeneke Yusuf (2009232)" userId="18e0e4f1-1704-46e7-9e1a-67391b1f3fdf" providerId="ADAL" clId="{4580DD2E-0770-46E4-88FA-2338C839D823}" dt="2022-10-19T11:31:21.083" v="1129" actId="26606"/>
          <ac:spMkLst>
            <pc:docMk/>
            <pc:sldMk cId="2188498887" sldId="259"/>
            <ac:spMk id="29" creationId="{1CD81A2A-6ED4-4EF4-A14C-912D31E14800}"/>
          </ac:spMkLst>
        </pc:spChg>
        <pc:spChg chg="add del">
          <ac:chgData name="Omeneke Yusuf (2009232)" userId="18e0e4f1-1704-46e7-9e1a-67391b1f3fdf" providerId="ADAL" clId="{4580DD2E-0770-46E4-88FA-2338C839D823}" dt="2022-10-19T11:31:21.083" v="1129" actId="26606"/>
          <ac:spMkLst>
            <pc:docMk/>
            <pc:sldMk cId="2188498887" sldId="259"/>
            <ac:spMk id="31" creationId="{1661932C-CA15-4E17-B115-FAE7CBEE4789}"/>
          </ac:spMkLst>
        </pc:spChg>
        <pc:spChg chg="add del">
          <ac:chgData name="Omeneke Yusuf (2009232)" userId="18e0e4f1-1704-46e7-9e1a-67391b1f3fdf" providerId="ADAL" clId="{4580DD2E-0770-46E4-88FA-2338C839D823}" dt="2022-10-19T11:31:21.083" v="1129" actId="26606"/>
          <ac:spMkLst>
            <pc:docMk/>
            <pc:sldMk cId="2188498887" sldId="259"/>
            <ac:spMk id="33" creationId="{8590ADD5-9383-4D3D-9047-3DA2593CCB5D}"/>
          </ac:spMkLst>
        </pc:spChg>
        <pc:spChg chg="add del">
          <ac:chgData name="Omeneke Yusuf (2009232)" userId="18e0e4f1-1704-46e7-9e1a-67391b1f3fdf" providerId="ADAL" clId="{4580DD2E-0770-46E4-88FA-2338C839D823}" dt="2022-10-19T11:31:21.083" v="1129" actId="26606"/>
          <ac:spMkLst>
            <pc:docMk/>
            <pc:sldMk cId="2188498887" sldId="259"/>
            <ac:spMk id="35" creationId="{DABE3E45-88CF-45D8-8D40-C773324D93F6}"/>
          </ac:spMkLst>
        </pc:spChg>
        <pc:spChg chg="add del">
          <ac:chgData name="Omeneke Yusuf (2009232)" userId="18e0e4f1-1704-46e7-9e1a-67391b1f3fdf" providerId="ADAL" clId="{4580DD2E-0770-46E4-88FA-2338C839D823}" dt="2022-10-19T11:31:21.083" v="1129" actId="26606"/>
          <ac:spMkLst>
            <pc:docMk/>
            <pc:sldMk cId="2188498887" sldId="259"/>
            <ac:spMk id="39" creationId="{B91ECDA9-56DC-4270-8F33-01C5637B8CEB}"/>
          </ac:spMkLst>
        </pc:spChg>
        <pc:spChg chg="add del">
          <ac:chgData name="Omeneke Yusuf (2009232)" userId="18e0e4f1-1704-46e7-9e1a-67391b1f3fdf" providerId="ADAL" clId="{4580DD2E-0770-46E4-88FA-2338C839D823}" dt="2022-10-19T11:31:21.083" v="1129" actId="26606"/>
          <ac:spMkLst>
            <pc:docMk/>
            <pc:sldMk cId="2188498887" sldId="259"/>
            <ac:spMk id="41" creationId="{75F47824-961D-465D-84F9-EAE11BC6173B}"/>
          </ac:spMkLst>
        </pc:spChg>
        <pc:spChg chg="add del">
          <ac:chgData name="Omeneke Yusuf (2009232)" userId="18e0e4f1-1704-46e7-9e1a-67391b1f3fdf" providerId="ADAL" clId="{4580DD2E-0770-46E4-88FA-2338C839D823}" dt="2022-10-19T11:31:21.083" v="1129" actId="26606"/>
          <ac:spMkLst>
            <pc:docMk/>
            <pc:sldMk cId="2188498887" sldId="259"/>
            <ac:spMk id="43" creationId="{FEC9DA3E-C1D7-472D-B7C0-F71AE41FBA23}"/>
          </ac:spMkLst>
        </pc:spChg>
        <pc:spChg chg="add del">
          <ac:chgData name="Omeneke Yusuf (2009232)" userId="18e0e4f1-1704-46e7-9e1a-67391b1f3fdf" providerId="ADAL" clId="{4580DD2E-0770-46E4-88FA-2338C839D823}" dt="2022-10-19T11:34:53.926" v="1139" actId="26606"/>
          <ac:spMkLst>
            <pc:docMk/>
            <pc:sldMk cId="2188498887" sldId="259"/>
            <ac:spMk id="45" creationId="{2B566528-1B12-4246-9431-5C2D7D081168}"/>
          </ac:spMkLst>
        </pc:spChg>
        <pc:spChg chg="add del">
          <ac:chgData name="Omeneke Yusuf (2009232)" userId="18e0e4f1-1704-46e7-9e1a-67391b1f3fdf" providerId="ADAL" clId="{4580DD2E-0770-46E4-88FA-2338C839D823}" dt="2022-10-19T11:33:23.198" v="1132" actId="26606"/>
          <ac:spMkLst>
            <pc:docMk/>
            <pc:sldMk cId="2188498887" sldId="259"/>
            <ac:spMk id="54" creationId="{3CD9DF72-87A3-404E-A828-84CBF11A8303}"/>
          </ac:spMkLst>
        </pc:spChg>
        <pc:spChg chg="add del">
          <ac:chgData name="Omeneke Yusuf (2009232)" userId="18e0e4f1-1704-46e7-9e1a-67391b1f3fdf" providerId="ADAL" clId="{4580DD2E-0770-46E4-88FA-2338C839D823}" dt="2022-10-19T11:33:45.770" v="1134" actId="26606"/>
          <ac:spMkLst>
            <pc:docMk/>
            <pc:sldMk cId="2188498887" sldId="259"/>
            <ac:spMk id="58" creationId="{E659831F-0D9A-4C63-9EBB-8435B85A440F}"/>
          </ac:spMkLst>
        </pc:spChg>
        <pc:spChg chg="add del">
          <ac:chgData name="Omeneke Yusuf (2009232)" userId="18e0e4f1-1704-46e7-9e1a-67391b1f3fdf" providerId="ADAL" clId="{4580DD2E-0770-46E4-88FA-2338C839D823}" dt="2022-10-19T11:33:45.770" v="1134" actId="26606"/>
          <ac:spMkLst>
            <pc:docMk/>
            <pc:sldMk cId="2188498887" sldId="259"/>
            <ac:spMk id="59" creationId="{058A14AF-9FB5-4CC7-BA35-E8E85D3EDF0E}"/>
          </ac:spMkLst>
        </pc:spChg>
        <pc:spChg chg="add del">
          <ac:chgData name="Omeneke Yusuf (2009232)" userId="18e0e4f1-1704-46e7-9e1a-67391b1f3fdf" providerId="ADAL" clId="{4580DD2E-0770-46E4-88FA-2338C839D823}" dt="2022-10-19T11:33:45.770" v="1134" actId="26606"/>
          <ac:spMkLst>
            <pc:docMk/>
            <pc:sldMk cId="2188498887" sldId="259"/>
            <ac:spMk id="60" creationId="{E6995CE5-F890-4ABA-82A2-26507CE8D2A3}"/>
          </ac:spMkLst>
        </pc:spChg>
        <pc:spChg chg="add del">
          <ac:chgData name="Omeneke Yusuf (2009232)" userId="18e0e4f1-1704-46e7-9e1a-67391b1f3fdf" providerId="ADAL" clId="{4580DD2E-0770-46E4-88FA-2338C839D823}" dt="2022-10-19T11:33:45.770" v="1134" actId="26606"/>
          <ac:spMkLst>
            <pc:docMk/>
            <pc:sldMk cId="2188498887" sldId="259"/>
            <ac:spMk id="61" creationId="{3A9A4357-BD1D-4622-A4FE-766E6AB8DE84}"/>
          </ac:spMkLst>
        </pc:spChg>
        <pc:spChg chg="add del">
          <ac:chgData name="Omeneke Yusuf (2009232)" userId="18e0e4f1-1704-46e7-9e1a-67391b1f3fdf" providerId="ADAL" clId="{4580DD2E-0770-46E4-88FA-2338C839D823}" dt="2022-10-19T11:34:17.805" v="1136" actId="26606"/>
          <ac:spMkLst>
            <pc:docMk/>
            <pc:sldMk cId="2188498887" sldId="259"/>
            <ac:spMk id="63" creationId="{1E020063-2385-44AC-BD67-258E1F0B9FCE}"/>
          </ac:spMkLst>
        </pc:spChg>
        <pc:spChg chg="add del">
          <ac:chgData name="Omeneke Yusuf (2009232)" userId="18e0e4f1-1704-46e7-9e1a-67391b1f3fdf" providerId="ADAL" clId="{4580DD2E-0770-46E4-88FA-2338C839D823}" dt="2022-10-19T11:34:17.805" v="1136" actId="26606"/>
          <ac:spMkLst>
            <pc:docMk/>
            <pc:sldMk cId="2188498887" sldId="259"/>
            <ac:spMk id="69" creationId="{7E014A0B-5338-4077-AFE9-A90D04D4492B}"/>
          </ac:spMkLst>
        </pc:spChg>
        <pc:spChg chg="add del">
          <ac:chgData name="Omeneke Yusuf (2009232)" userId="18e0e4f1-1704-46e7-9e1a-67391b1f3fdf" providerId="ADAL" clId="{4580DD2E-0770-46E4-88FA-2338C839D823}" dt="2022-10-19T11:34:53.791" v="1138" actId="26606"/>
          <ac:spMkLst>
            <pc:docMk/>
            <pc:sldMk cId="2188498887" sldId="259"/>
            <ac:spMk id="75" creationId="{C3420C89-0B09-4632-A4AF-3971D08BF7A8}"/>
          </ac:spMkLst>
        </pc:spChg>
        <pc:spChg chg="add del">
          <ac:chgData name="Omeneke Yusuf (2009232)" userId="18e0e4f1-1704-46e7-9e1a-67391b1f3fdf" providerId="ADAL" clId="{4580DD2E-0770-46E4-88FA-2338C839D823}" dt="2022-10-19T11:34:53.791" v="1138" actId="26606"/>
          <ac:spMkLst>
            <pc:docMk/>
            <pc:sldMk cId="2188498887" sldId="259"/>
            <ac:spMk id="76" creationId="{4E5CBA61-BF74-40B4-A3A8-366BBA626CCF}"/>
          </ac:spMkLst>
        </pc:spChg>
        <pc:spChg chg="add del">
          <ac:chgData name="Omeneke Yusuf (2009232)" userId="18e0e4f1-1704-46e7-9e1a-67391b1f3fdf" providerId="ADAL" clId="{4580DD2E-0770-46E4-88FA-2338C839D823}" dt="2022-10-21T11:32:05.220" v="2771"/>
          <ac:spMkLst>
            <pc:docMk/>
            <pc:sldMk cId="2188498887" sldId="259"/>
            <ac:spMk id="89" creationId="{03AF1C04-3FEF-41BD-BB84-2F263765BEBC}"/>
          </ac:spMkLst>
        </pc:spChg>
        <pc:grpChg chg="add del">
          <ac:chgData name="Omeneke Yusuf (2009232)" userId="18e0e4f1-1704-46e7-9e1a-67391b1f3fdf" providerId="ADAL" clId="{4580DD2E-0770-46E4-88FA-2338C839D823}" dt="2022-10-19T11:31:21.103" v="1130" actId="26606"/>
          <ac:grpSpMkLst>
            <pc:docMk/>
            <pc:sldMk cId="2188498887" sldId="259"/>
            <ac:grpSpMk id="19" creationId="{549D845D-9A57-49AC-9523-BB0D6DA6FECA}"/>
          </ac:grpSpMkLst>
        </pc:grpChg>
        <pc:grpChg chg="add del">
          <ac:chgData name="Omeneke Yusuf (2009232)" userId="18e0e4f1-1704-46e7-9e1a-67391b1f3fdf" providerId="ADAL" clId="{4580DD2E-0770-46E4-88FA-2338C839D823}" dt="2022-10-19T11:34:53.926" v="1139" actId="26606"/>
          <ac:grpSpMkLst>
            <pc:docMk/>
            <pc:sldMk cId="2188498887" sldId="259"/>
            <ac:grpSpMk id="46" creationId="{828A5161-06F1-46CF-8AD7-844680A59E13}"/>
          </ac:grpSpMkLst>
        </pc:grpChg>
        <pc:grpChg chg="add del">
          <ac:chgData name="Omeneke Yusuf (2009232)" userId="18e0e4f1-1704-46e7-9e1a-67391b1f3fdf" providerId="ADAL" clId="{4580DD2E-0770-46E4-88FA-2338C839D823}" dt="2022-10-19T11:34:53.926" v="1139" actId="26606"/>
          <ac:grpSpMkLst>
            <pc:docMk/>
            <pc:sldMk cId="2188498887" sldId="259"/>
            <ac:grpSpMk id="48" creationId="{5995D10D-E9C9-47DB-AE7E-801FEF38F5C9}"/>
          </ac:grpSpMkLst>
        </pc:grpChg>
        <pc:grpChg chg="add del">
          <ac:chgData name="Omeneke Yusuf (2009232)" userId="18e0e4f1-1704-46e7-9e1a-67391b1f3fdf" providerId="ADAL" clId="{4580DD2E-0770-46E4-88FA-2338C839D823}" dt="2022-10-19T11:34:17.805" v="1136" actId="26606"/>
          <ac:grpSpMkLst>
            <pc:docMk/>
            <pc:sldMk cId="2188498887" sldId="259"/>
            <ac:grpSpMk id="64" creationId="{466920E5-8640-4C24-A775-8647637094A7}"/>
          </ac:grpSpMkLst>
        </pc:grpChg>
        <pc:grpChg chg="add del">
          <ac:chgData name="Omeneke Yusuf (2009232)" userId="18e0e4f1-1704-46e7-9e1a-67391b1f3fdf" providerId="ADAL" clId="{4580DD2E-0770-46E4-88FA-2338C839D823}" dt="2022-10-19T11:34:17.805" v="1136" actId="26606"/>
          <ac:grpSpMkLst>
            <pc:docMk/>
            <pc:sldMk cId="2188498887" sldId="259"/>
            <ac:grpSpMk id="70" creationId="{78127680-150F-4A90-9950-F66392578116}"/>
          </ac:grpSpMkLst>
        </pc:grpChg>
        <pc:grpChg chg="add del">
          <ac:chgData name="Omeneke Yusuf (2009232)" userId="18e0e4f1-1704-46e7-9e1a-67391b1f3fdf" providerId="ADAL" clId="{4580DD2E-0770-46E4-88FA-2338C839D823}" dt="2022-10-19T11:34:53.791" v="1138" actId="26606"/>
          <ac:grpSpMkLst>
            <pc:docMk/>
            <pc:sldMk cId="2188498887" sldId="259"/>
            <ac:grpSpMk id="77" creationId="{AC27E70C-5470-4262-B9CE-AE52C51CF4C1}"/>
          </ac:grpSpMkLst>
        </pc:grpChg>
        <pc:grpChg chg="add del">
          <ac:chgData name="Omeneke Yusuf (2009232)" userId="18e0e4f1-1704-46e7-9e1a-67391b1f3fdf" providerId="ADAL" clId="{4580DD2E-0770-46E4-88FA-2338C839D823}" dt="2022-10-19T11:34:53.791" v="1138" actId="26606"/>
          <ac:grpSpMkLst>
            <pc:docMk/>
            <pc:sldMk cId="2188498887" sldId="259"/>
            <ac:grpSpMk id="80" creationId="{E27AF472-EAE3-4572-AB69-B92BD10DBC6D}"/>
          </ac:grpSpMkLst>
        </pc:grpChg>
        <pc:grpChg chg="add del">
          <ac:chgData name="Omeneke Yusuf (2009232)" userId="18e0e4f1-1704-46e7-9e1a-67391b1f3fdf" providerId="ADAL" clId="{4580DD2E-0770-46E4-88FA-2338C839D823}" dt="2022-10-21T11:32:05.220" v="2771"/>
          <ac:grpSpMkLst>
            <pc:docMk/>
            <pc:sldMk cId="2188498887" sldId="259"/>
            <ac:grpSpMk id="90" creationId="{2DD5E267-EB6F-47DF-ABEF-2C1BED44DAC6}"/>
          </ac:grpSpMkLst>
        </pc:grpChg>
        <pc:grpChg chg="add del">
          <ac:chgData name="Omeneke Yusuf (2009232)" userId="18e0e4f1-1704-46e7-9e1a-67391b1f3fdf" providerId="ADAL" clId="{4580DD2E-0770-46E4-88FA-2338C839D823}" dt="2022-10-21T11:32:05.220" v="2771"/>
          <ac:grpSpMkLst>
            <pc:docMk/>
            <pc:sldMk cId="2188498887" sldId="259"/>
            <ac:grpSpMk id="92" creationId="{66828D02-A05D-412B-9F20-B68E970B9FC2}"/>
          </ac:grpSpMkLst>
        </pc:grpChg>
        <pc:grpChg chg="add del">
          <ac:chgData name="Omeneke Yusuf (2009232)" userId="18e0e4f1-1704-46e7-9e1a-67391b1f3fdf" providerId="ADAL" clId="{4580DD2E-0770-46E4-88FA-2338C839D823}" dt="2022-10-21T11:32:05.220" v="2771"/>
          <ac:grpSpMkLst>
            <pc:docMk/>
            <pc:sldMk cId="2188498887" sldId="259"/>
            <ac:grpSpMk id="94" creationId="{E27AF472-EAE3-4572-AB69-B92BD10DBC6D}"/>
          </ac:grpSpMkLst>
        </pc:grpChg>
        <pc:picChg chg="add mod ord">
          <ac:chgData name="Omeneke Yusuf (2009232)" userId="18e0e4f1-1704-46e7-9e1a-67391b1f3fdf" providerId="ADAL" clId="{4580DD2E-0770-46E4-88FA-2338C839D823}" dt="2022-10-21T13:35:37.611" v="4969" actId="962"/>
          <ac:picMkLst>
            <pc:docMk/>
            <pc:sldMk cId="2188498887" sldId="259"/>
            <ac:picMk id="5" creationId="{456329EE-1155-8930-CAF0-B59544F65A86}"/>
          </ac:picMkLst>
        </pc:picChg>
        <pc:picChg chg="add del mod">
          <ac:chgData name="Omeneke Yusuf (2009232)" userId="18e0e4f1-1704-46e7-9e1a-67391b1f3fdf" providerId="ADAL" clId="{4580DD2E-0770-46E4-88FA-2338C839D823}" dt="2022-10-19T11:28:28.917" v="1122" actId="478"/>
          <ac:picMkLst>
            <pc:docMk/>
            <pc:sldMk cId="2188498887" sldId="259"/>
            <ac:picMk id="7" creationId="{4BE9F853-1CCA-1811-8BA6-6C03C7D800D9}"/>
          </ac:picMkLst>
        </pc:picChg>
        <pc:cxnChg chg="add del">
          <ac:chgData name="Omeneke Yusuf (2009232)" userId="18e0e4f1-1704-46e7-9e1a-67391b1f3fdf" providerId="ADAL" clId="{4580DD2E-0770-46E4-88FA-2338C839D823}" dt="2022-10-19T11:31:21.083" v="1129" actId="26606"/>
          <ac:cxnSpMkLst>
            <pc:docMk/>
            <pc:sldMk cId="2188498887" sldId="259"/>
            <ac:cxnSpMk id="37" creationId="{49CD1692-827B-4C8D-B4A1-134FD04CF45C}"/>
          </ac:cxnSpMkLst>
        </pc:cxnChg>
        <pc:cxnChg chg="add del">
          <ac:chgData name="Omeneke Yusuf (2009232)" userId="18e0e4f1-1704-46e7-9e1a-67391b1f3fdf" providerId="ADAL" clId="{4580DD2E-0770-46E4-88FA-2338C839D823}" dt="2022-10-19T11:33:23.198" v="1132" actId="26606"/>
          <ac:cxnSpMkLst>
            <pc:docMk/>
            <pc:sldMk cId="2188498887" sldId="259"/>
            <ac:cxnSpMk id="56" creationId="{20E3A342-4D61-4E3F-AF90-1AB42AEB96CC}"/>
          </ac:cxnSpMkLst>
        </pc:cxnChg>
      </pc:sldChg>
      <pc:sldChg chg="addSp delSp modSp new mod setBg">
        <pc:chgData name="Omeneke Yusuf (2009232)" userId="18e0e4f1-1704-46e7-9e1a-67391b1f3fdf" providerId="ADAL" clId="{4580DD2E-0770-46E4-88FA-2338C839D823}" dt="2022-10-21T13:48:44.093" v="5123" actId="26606"/>
        <pc:sldMkLst>
          <pc:docMk/>
          <pc:sldMk cId="206751041" sldId="260"/>
        </pc:sldMkLst>
        <pc:spChg chg="mod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2" creationId="{2FAFF5EF-5501-D7FB-DABA-AE0A709D8E9B}"/>
          </ac:spMkLst>
        </pc:spChg>
        <pc:spChg chg="add del mod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3" creationId="{28FE1959-5DD6-597B-5973-D09D798E1B02}"/>
          </ac:spMkLst>
        </pc:spChg>
        <pc:spChg chg="add del mod">
          <ac:chgData name="Omeneke Yusuf (2009232)" userId="18e0e4f1-1704-46e7-9e1a-67391b1f3fdf" providerId="ADAL" clId="{4580DD2E-0770-46E4-88FA-2338C839D823}" dt="2022-10-21T13:48:33.197" v="5120" actId="26606"/>
          <ac:spMkLst>
            <pc:docMk/>
            <pc:sldMk cId="206751041" sldId="260"/>
            <ac:spMk id="7" creationId="{28FE1959-5DD6-597B-5973-D09D798E1B02}"/>
          </ac:spMkLst>
        </pc:spChg>
        <pc:spChg chg="add del">
          <ac:chgData name="Omeneke Yusuf (2009232)" userId="18e0e4f1-1704-46e7-9e1a-67391b1f3fdf" providerId="ADAL" clId="{4580DD2E-0770-46E4-88FA-2338C839D823}" dt="2022-10-21T13:48:33.197" v="5120" actId="26606"/>
          <ac:spMkLst>
            <pc:docMk/>
            <pc:sldMk cId="206751041" sldId="260"/>
            <ac:spMk id="8" creationId="{0D7B6173-1D58-48E2-83CF-37350F315F75}"/>
          </ac:spMkLst>
        </pc:spChg>
        <pc:spChg chg="add del">
          <ac:chgData name="Omeneke Yusuf (2009232)" userId="18e0e4f1-1704-46e7-9e1a-67391b1f3fdf" providerId="ADAL" clId="{4580DD2E-0770-46E4-88FA-2338C839D823}" dt="2022-10-21T13:48:33.197" v="5120" actId="26606"/>
          <ac:spMkLst>
            <pc:docMk/>
            <pc:sldMk cId="206751041" sldId="260"/>
            <ac:spMk id="10" creationId="{C7465CB2-E160-4D8E-B8B3-B7AFCAFC5BC1}"/>
          </ac:spMkLst>
        </pc:spChg>
        <pc:spChg chg="add del">
          <ac:chgData name="Omeneke Yusuf (2009232)" userId="18e0e4f1-1704-46e7-9e1a-67391b1f3fdf" providerId="ADAL" clId="{4580DD2E-0770-46E4-88FA-2338C839D823}" dt="2022-10-21T13:48:33.197" v="5120" actId="26606"/>
          <ac:spMkLst>
            <pc:docMk/>
            <pc:sldMk cId="206751041" sldId="260"/>
            <ac:spMk id="14" creationId="{1A8FFABF-F1A6-4C80-A0A6-29F3162FEFFE}"/>
          </ac:spMkLst>
        </pc:spChg>
        <pc:spChg chg="add del">
          <ac:chgData name="Omeneke Yusuf (2009232)" userId="18e0e4f1-1704-46e7-9e1a-67391b1f3fdf" providerId="ADAL" clId="{4580DD2E-0770-46E4-88FA-2338C839D823}" dt="2022-10-21T13:48:33.197" v="5120" actId="26606"/>
          <ac:spMkLst>
            <pc:docMk/>
            <pc:sldMk cId="206751041" sldId="260"/>
            <ac:spMk id="16" creationId="{ED4C1E4B-EA97-41D4-855C-680107905C03}"/>
          </ac:spMkLst>
        </pc:spChg>
        <pc:spChg chg="add del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18" creationId="{2B566528-1B12-4246-9431-5C2D7D081168}"/>
          </ac:spMkLst>
        </pc:spChg>
        <pc:spChg chg="add del mod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19" creationId="{28FE1959-5DD6-597B-5973-D09D798E1B02}"/>
          </ac:spMkLst>
        </pc:spChg>
        <pc:spChg chg="add del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20" creationId="{2E80C965-DB6D-4F81-9E9E-B027384D0BD6}"/>
          </ac:spMkLst>
        </pc:spChg>
        <pc:spChg chg="add del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21" creationId="{A580F890-B085-4E95-96AA-55AEBEC5CE6E}"/>
          </ac:spMkLst>
        </pc:spChg>
        <pc:spChg chg="add del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22" creationId="{D3F51FEB-38FB-4F6C-9F7B-2F2AFAB65463}"/>
          </ac:spMkLst>
        </pc:spChg>
        <pc:spChg chg="add del">
          <ac:chgData name="Omeneke Yusuf (2009232)" userId="18e0e4f1-1704-46e7-9e1a-67391b1f3fdf" providerId="ADAL" clId="{4580DD2E-0770-46E4-88FA-2338C839D823}" dt="2022-10-21T13:48:44.093" v="5123" actId="26606"/>
          <ac:spMkLst>
            <pc:docMk/>
            <pc:sldMk cId="206751041" sldId="260"/>
            <ac:spMk id="23" creationId="{1E547BA6-BAE0-43BB-A7CA-60F69CE252F0}"/>
          </ac:spMkLst>
        </pc:spChg>
        <pc:graphicFrameChg chg="add del">
          <ac:chgData name="Omeneke Yusuf (2009232)" userId="18e0e4f1-1704-46e7-9e1a-67391b1f3fdf" providerId="ADAL" clId="{4580DD2E-0770-46E4-88FA-2338C839D823}" dt="2022-10-21T13:48:26.844" v="5117" actId="26606"/>
          <ac:graphicFrameMkLst>
            <pc:docMk/>
            <pc:sldMk cId="206751041" sldId="260"/>
            <ac:graphicFrameMk id="5" creationId="{1E9F0836-94DE-57DD-C86B-6BBF7ACE8951}"/>
          </ac:graphicFrameMkLst>
        </pc:graphicFrameChg>
        <pc:picChg chg="add del">
          <ac:chgData name="Omeneke Yusuf (2009232)" userId="18e0e4f1-1704-46e7-9e1a-67391b1f3fdf" providerId="ADAL" clId="{4580DD2E-0770-46E4-88FA-2338C839D823}" dt="2022-10-21T13:48:33.197" v="5120" actId="26606"/>
          <ac:picMkLst>
            <pc:docMk/>
            <pc:sldMk cId="206751041" sldId="260"/>
            <ac:picMk id="12" creationId="{BF79C704-FD27-4BBA-A751-4A80EDB173B8}"/>
          </ac:picMkLst>
        </pc:picChg>
      </pc:sldChg>
      <pc:sldMasterChg chg="setBg modSldLayout">
        <pc:chgData name="Omeneke Yusuf (2009232)" userId="18e0e4f1-1704-46e7-9e1a-67391b1f3fdf" providerId="ADAL" clId="{4580DD2E-0770-46E4-88FA-2338C839D823}" dt="2022-10-21T11:37:28.799" v="2812"/>
        <pc:sldMasterMkLst>
          <pc:docMk/>
          <pc:sldMasterMk cId="1411164525" sldId="2147483648"/>
        </pc:sldMasterMkLst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3629343224" sldId="2147483649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2585360104" sldId="2147483650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1985789907" sldId="2147483651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277069830" sldId="2147483652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1135745311" sldId="2147483653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3327243711" sldId="2147483654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594465488" sldId="2147483655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1543183062" sldId="2147483656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2910990323" sldId="2147483657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37571299" sldId="2147483658"/>
          </pc:sldLayoutMkLst>
        </pc:sldLayoutChg>
        <pc:sldLayoutChg chg="setBg">
          <pc:chgData name="Omeneke Yusuf (2009232)" userId="18e0e4f1-1704-46e7-9e1a-67391b1f3fdf" providerId="ADAL" clId="{4580DD2E-0770-46E4-88FA-2338C839D823}" dt="2022-10-21T11:37:28.799" v="2812"/>
          <pc:sldLayoutMkLst>
            <pc:docMk/>
            <pc:sldMasterMk cId="1411164525" sldId="2147483648"/>
            <pc:sldLayoutMk cId="3286030811" sldId="214748365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93AB54-AD0D-4B2B-9B3D-414AAAF8349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DD24FAB-7038-423A-9D26-1D82123C2B03}">
      <dgm:prSet/>
      <dgm:spPr/>
      <dgm:t>
        <a:bodyPr/>
        <a:lstStyle/>
        <a:p>
          <a:r>
            <a:rPr lang="en-US" dirty="0"/>
            <a:t>If you don't smoke, you won't expose your body to heart-damaging toxins.</a:t>
          </a:r>
        </a:p>
      </dgm:t>
    </dgm:pt>
    <dgm:pt modelId="{5BEA0C31-A307-4660-A337-5662A2DADE22}" type="parTrans" cxnId="{5CE40207-AD83-4494-80C4-622771CA5D9E}">
      <dgm:prSet/>
      <dgm:spPr/>
      <dgm:t>
        <a:bodyPr/>
        <a:lstStyle/>
        <a:p>
          <a:endParaRPr lang="en-US"/>
        </a:p>
      </dgm:t>
    </dgm:pt>
    <dgm:pt modelId="{047D36F1-C665-4D57-BC95-BB5B607A2BD9}" type="sibTrans" cxnId="{5CE40207-AD83-4494-80C4-622771CA5D9E}">
      <dgm:prSet/>
      <dgm:spPr/>
      <dgm:t>
        <a:bodyPr/>
        <a:lstStyle/>
        <a:p>
          <a:endParaRPr lang="en-US"/>
        </a:p>
      </dgm:t>
    </dgm:pt>
    <dgm:pt modelId="{8E5AE484-C83A-4C93-98BF-E2BA92C9E4DD}">
      <dgm:prSet/>
      <dgm:spPr/>
      <dgm:t>
        <a:bodyPr/>
        <a:lstStyle/>
        <a:p>
          <a:r>
            <a:rPr lang="en-US" dirty="0"/>
            <a:t>High blood pressure, excessive cholesterol, and atherosclerosis can harm your circulatory system.</a:t>
          </a:r>
        </a:p>
      </dgm:t>
    </dgm:pt>
    <dgm:pt modelId="{BDCC2DFE-18FD-44E3-9C52-5A48EDEDA990}" type="parTrans" cxnId="{985A0D73-4929-4BD8-A824-77C2C46AC32E}">
      <dgm:prSet/>
      <dgm:spPr/>
      <dgm:t>
        <a:bodyPr/>
        <a:lstStyle/>
        <a:p>
          <a:endParaRPr lang="en-US"/>
        </a:p>
      </dgm:t>
    </dgm:pt>
    <dgm:pt modelId="{3858A990-DA03-49A2-8176-1B4970DD5DB3}" type="sibTrans" cxnId="{985A0D73-4929-4BD8-A824-77C2C46AC32E}">
      <dgm:prSet/>
      <dgm:spPr/>
      <dgm:t>
        <a:bodyPr/>
        <a:lstStyle/>
        <a:p>
          <a:endParaRPr lang="en-US"/>
        </a:p>
      </dgm:t>
    </dgm:pt>
    <dgm:pt modelId="{98D98867-2918-4755-B790-E1F5FE365AA6}">
      <dgm:prSet/>
      <dgm:spPr/>
      <dgm:t>
        <a:bodyPr/>
        <a:lstStyle/>
        <a:p>
          <a:r>
            <a:rPr lang="en-US" dirty="0"/>
            <a:t>Exercising and </a:t>
          </a:r>
          <a:r>
            <a:rPr lang="en-US"/>
            <a:t>healthy eating can </a:t>
          </a:r>
          <a:r>
            <a:rPr lang="en-US" dirty="0"/>
            <a:t>help you lose weight and prevent heart problems.</a:t>
          </a:r>
        </a:p>
      </dgm:t>
    </dgm:pt>
    <dgm:pt modelId="{79D8FBAC-3482-4457-86A6-5AB3AF7B661B}" type="parTrans" cxnId="{C37BCA06-C6F4-4295-9C29-04DCF228C02C}">
      <dgm:prSet/>
      <dgm:spPr/>
      <dgm:t>
        <a:bodyPr/>
        <a:lstStyle/>
        <a:p>
          <a:endParaRPr lang="en-US"/>
        </a:p>
      </dgm:t>
    </dgm:pt>
    <dgm:pt modelId="{5A149109-9DE5-49CD-8B7A-E15392845257}" type="sibTrans" cxnId="{C37BCA06-C6F4-4295-9C29-04DCF228C02C}">
      <dgm:prSet/>
      <dgm:spPr/>
      <dgm:t>
        <a:bodyPr/>
        <a:lstStyle/>
        <a:p>
          <a:endParaRPr lang="en-US"/>
        </a:p>
      </dgm:t>
    </dgm:pt>
    <dgm:pt modelId="{D9040C8B-1F66-4460-AF42-6E745DA80D62}">
      <dgm:prSet/>
      <dgm:spPr/>
      <dgm:t>
        <a:bodyPr/>
        <a:lstStyle/>
        <a:p>
          <a:r>
            <a:rPr lang="en-US" dirty="0"/>
            <a:t>Pollutant-filled cooking smoke can cause heart disease, stroke, cancer, chronic lung disease, and pneumonia.(WHO 2021)</a:t>
          </a:r>
        </a:p>
      </dgm:t>
    </dgm:pt>
    <dgm:pt modelId="{F1EF5CB0-353E-4B82-B2EF-0729AA9E9B99}" type="parTrans" cxnId="{4D55CD09-F2F3-4B30-9574-2A1A85D031B1}">
      <dgm:prSet/>
      <dgm:spPr/>
      <dgm:t>
        <a:bodyPr/>
        <a:lstStyle/>
        <a:p>
          <a:endParaRPr lang="en-US"/>
        </a:p>
      </dgm:t>
    </dgm:pt>
    <dgm:pt modelId="{ABA0D995-DF55-4837-8C16-90921EBAB98B}" type="sibTrans" cxnId="{4D55CD09-F2F3-4B30-9574-2A1A85D031B1}">
      <dgm:prSet/>
      <dgm:spPr/>
      <dgm:t>
        <a:bodyPr/>
        <a:lstStyle/>
        <a:p>
          <a:endParaRPr lang="en-US"/>
        </a:p>
      </dgm:t>
    </dgm:pt>
    <dgm:pt modelId="{4E508F33-DEF1-4002-A30A-CBAB0FA3E0AF}">
      <dgm:prSet/>
      <dgm:spPr/>
      <dgm:t>
        <a:bodyPr/>
        <a:lstStyle/>
        <a:p>
          <a:r>
            <a:rPr lang="en-US" dirty="0"/>
            <a:t>Heart disease occurs when fatty deposits called atheroma restrict coronary </a:t>
          </a:r>
          <a:r>
            <a:rPr lang="en-US" dirty="0" err="1"/>
            <a:t>arteries.NHS</a:t>
          </a:r>
          <a:r>
            <a:rPr lang="en-US" dirty="0"/>
            <a:t> Scotland,2021</a:t>
          </a:r>
        </a:p>
      </dgm:t>
    </dgm:pt>
    <dgm:pt modelId="{2EAF18B8-A964-43E7-ABCC-A0E2189AA2A6}" type="parTrans" cxnId="{08EBB2A4-0C5A-44A7-9710-73E945EC74EB}">
      <dgm:prSet/>
      <dgm:spPr/>
      <dgm:t>
        <a:bodyPr/>
        <a:lstStyle/>
        <a:p>
          <a:endParaRPr lang="en-US"/>
        </a:p>
      </dgm:t>
    </dgm:pt>
    <dgm:pt modelId="{33497216-C043-4087-AD57-3220F9A60E75}" type="sibTrans" cxnId="{08EBB2A4-0C5A-44A7-9710-73E945EC74EB}">
      <dgm:prSet/>
      <dgm:spPr/>
      <dgm:t>
        <a:bodyPr/>
        <a:lstStyle/>
        <a:p>
          <a:endParaRPr lang="en-US"/>
        </a:p>
      </dgm:t>
    </dgm:pt>
    <dgm:pt modelId="{B489C98B-3EF5-4C97-8740-A91C2CACAE6D}" type="pres">
      <dgm:prSet presAssocID="{8A93AB54-AD0D-4B2B-9B3D-414AAAF83496}" presName="diagram" presStyleCnt="0">
        <dgm:presLayoutVars>
          <dgm:dir val="rev"/>
          <dgm:resizeHandles val="exact"/>
        </dgm:presLayoutVars>
      </dgm:prSet>
      <dgm:spPr/>
    </dgm:pt>
    <dgm:pt modelId="{CDC85659-3ED6-4DC1-A1E3-767251DBCC41}" type="pres">
      <dgm:prSet presAssocID="{8E5AE484-C83A-4C93-98BF-E2BA92C9E4DD}" presName="node" presStyleLbl="node1" presStyleIdx="0" presStyleCnt="5">
        <dgm:presLayoutVars>
          <dgm:bulletEnabled val="1"/>
        </dgm:presLayoutVars>
      </dgm:prSet>
      <dgm:spPr/>
    </dgm:pt>
    <dgm:pt modelId="{ADBCECBD-706F-4393-9487-F0151EE11CF1}" type="pres">
      <dgm:prSet presAssocID="{3858A990-DA03-49A2-8176-1B4970DD5DB3}" presName="sibTrans" presStyleCnt="0"/>
      <dgm:spPr/>
    </dgm:pt>
    <dgm:pt modelId="{30E5F51F-BB8B-43CD-8764-50A0B465CDDD}" type="pres">
      <dgm:prSet presAssocID="{BDD24FAB-7038-423A-9D26-1D82123C2B03}" presName="node" presStyleLbl="node1" presStyleIdx="1" presStyleCnt="5" custLinFactY="16679" custLinFactNeighborX="74424" custLinFactNeighborY="100000">
        <dgm:presLayoutVars>
          <dgm:bulletEnabled val="1"/>
        </dgm:presLayoutVars>
      </dgm:prSet>
      <dgm:spPr/>
    </dgm:pt>
    <dgm:pt modelId="{66968E9A-5AFA-459E-A0C5-C59BF5B01DF4}" type="pres">
      <dgm:prSet presAssocID="{047D36F1-C665-4D57-BC95-BB5B607A2BD9}" presName="sibTrans" presStyleCnt="0"/>
      <dgm:spPr/>
    </dgm:pt>
    <dgm:pt modelId="{9C370562-70BC-45D8-9AA0-579F5905B7DA}" type="pres">
      <dgm:prSet presAssocID="{4E508F33-DEF1-4002-A30A-CBAB0FA3E0AF}" presName="node" presStyleLbl="node1" presStyleIdx="2" presStyleCnt="5">
        <dgm:presLayoutVars>
          <dgm:bulletEnabled val="1"/>
        </dgm:presLayoutVars>
      </dgm:prSet>
      <dgm:spPr/>
    </dgm:pt>
    <dgm:pt modelId="{B724BDEE-A5B1-494F-8B2B-C2A0852BCFF0}" type="pres">
      <dgm:prSet presAssocID="{33497216-C043-4087-AD57-3220F9A60E75}" presName="sibTrans" presStyleCnt="0"/>
      <dgm:spPr/>
    </dgm:pt>
    <dgm:pt modelId="{DD9EDBFE-42F5-49AF-BE6A-A957C3E95591}" type="pres">
      <dgm:prSet presAssocID="{D9040C8B-1F66-4460-AF42-6E745DA80D62}" presName="node" presStyleLbl="node1" presStyleIdx="3" presStyleCnt="5" custLinFactY="-15942" custLinFactNeighborX="-57198" custLinFactNeighborY="-100000">
        <dgm:presLayoutVars>
          <dgm:bulletEnabled val="1"/>
        </dgm:presLayoutVars>
      </dgm:prSet>
      <dgm:spPr/>
    </dgm:pt>
    <dgm:pt modelId="{3155A99C-0C31-42A9-8F22-119A8823DC58}" type="pres">
      <dgm:prSet presAssocID="{ABA0D995-DF55-4837-8C16-90921EBAB98B}" presName="sibTrans" presStyleCnt="0"/>
      <dgm:spPr/>
    </dgm:pt>
    <dgm:pt modelId="{A66CA2E9-9CA6-4F7B-BC1A-C1D01E27BFC9}" type="pres">
      <dgm:prSet presAssocID="{98D98867-2918-4755-B790-E1F5FE365AA6}" presName="node" presStyleLbl="node1" presStyleIdx="4" presStyleCnt="5">
        <dgm:presLayoutVars>
          <dgm:bulletEnabled val="1"/>
        </dgm:presLayoutVars>
      </dgm:prSet>
      <dgm:spPr/>
    </dgm:pt>
  </dgm:ptLst>
  <dgm:cxnLst>
    <dgm:cxn modelId="{C37BCA06-C6F4-4295-9C29-04DCF228C02C}" srcId="{8A93AB54-AD0D-4B2B-9B3D-414AAAF83496}" destId="{98D98867-2918-4755-B790-E1F5FE365AA6}" srcOrd="4" destOrd="0" parTransId="{79D8FBAC-3482-4457-86A6-5AB3AF7B661B}" sibTransId="{5A149109-9DE5-49CD-8B7A-E15392845257}"/>
    <dgm:cxn modelId="{5CE40207-AD83-4494-80C4-622771CA5D9E}" srcId="{8A93AB54-AD0D-4B2B-9B3D-414AAAF83496}" destId="{BDD24FAB-7038-423A-9D26-1D82123C2B03}" srcOrd="1" destOrd="0" parTransId="{5BEA0C31-A307-4660-A337-5662A2DADE22}" sibTransId="{047D36F1-C665-4D57-BC95-BB5B607A2BD9}"/>
    <dgm:cxn modelId="{4D55CD09-F2F3-4B30-9574-2A1A85D031B1}" srcId="{8A93AB54-AD0D-4B2B-9B3D-414AAAF83496}" destId="{D9040C8B-1F66-4460-AF42-6E745DA80D62}" srcOrd="3" destOrd="0" parTransId="{F1EF5CB0-353E-4B82-B2EF-0729AA9E9B99}" sibTransId="{ABA0D995-DF55-4837-8C16-90921EBAB98B}"/>
    <dgm:cxn modelId="{83E4C90B-6569-436E-A4AB-37F6A6F2F552}" type="presOf" srcId="{BDD24FAB-7038-423A-9D26-1D82123C2B03}" destId="{30E5F51F-BB8B-43CD-8764-50A0B465CDDD}" srcOrd="0" destOrd="0" presId="urn:microsoft.com/office/officeart/2005/8/layout/default"/>
    <dgm:cxn modelId="{B969B912-2108-417C-8DB4-15C30049C7F1}" type="presOf" srcId="{8A93AB54-AD0D-4B2B-9B3D-414AAAF83496}" destId="{B489C98B-3EF5-4C97-8740-A91C2CACAE6D}" srcOrd="0" destOrd="0" presId="urn:microsoft.com/office/officeart/2005/8/layout/default"/>
    <dgm:cxn modelId="{FE69E614-2C03-401C-882D-8BC74076C818}" type="presOf" srcId="{98D98867-2918-4755-B790-E1F5FE365AA6}" destId="{A66CA2E9-9CA6-4F7B-BC1A-C1D01E27BFC9}" srcOrd="0" destOrd="0" presId="urn:microsoft.com/office/officeart/2005/8/layout/default"/>
    <dgm:cxn modelId="{985A0D73-4929-4BD8-A824-77C2C46AC32E}" srcId="{8A93AB54-AD0D-4B2B-9B3D-414AAAF83496}" destId="{8E5AE484-C83A-4C93-98BF-E2BA92C9E4DD}" srcOrd="0" destOrd="0" parTransId="{BDCC2DFE-18FD-44E3-9C52-5A48EDEDA990}" sibTransId="{3858A990-DA03-49A2-8176-1B4970DD5DB3}"/>
    <dgm:cxn modelId="{08EBB2A4-0C5A-44A7-9710-73E945EC74EB}" srcId="{8A93AB54-AD0D-4B2B-9B3D-414AAAF83496}" destId="{4E508F33-DEF1-4002-A30A-CBAB0FA3E0AF}" srcOrd="2" destOrd="0" parTransId="{2EAF18B8-A964-43E7-ABCC-A0E2189AA2A6}" sibTransId="{33497216-C043-4087-AD57-3220F9A60E75}"/>
    <dgm:cxn modelId="{3D7C11B8-337F-4050-A73F-B79978BAE4CB}" type="presOf" srcId="{D9040C8B-1F66-4460-AF42-6E745DA80D62}" destId="{DD9EDBFE-42F5-49AF-BE6A-A957C3E95591}" srcOrd="0" destOrd="0" presId="urn:microsoft.com/office/officeart/2005/8/layout/default"/>
    <dgm:cxn modelId="{7423A2F6-0D5A-4D75-94ED-456AFEE348A5}" type="presOf" srcId="{4E508F33-DEF1-4002-A30A-CBAB0FA3E0AF}" destId="{9C370562-70BC-45D8-9AA0-579F5905B7DA}" srcOrd="0" destOrd="0" presId="urn:microsoft.com/office/officeart/2005/8/layout/default"/>
    <dgm:cxn modelId="{F78E35F7-AF41-4BAA-84C5-06C3B0C26941}" type="presOf" srcId="{8E5AE484-C83A-4C93-98BF-E2BA92C9E4DD}" destId="{CDC85659-3ED6-4DC1-A1E3-767251DBCC41}" srcOrd="0" destOrd="0" presId="urn:microsoft.com/office/officeart/2005/8/layout/default"/>
    <dgm:cxn modelId="{16A882F8-F0A7-49DF-B9BC-90528E063019}" type="presParOf" srcId="{B489C98B-3EF5-4C97-8740-A91C2CACAE6D}" destId="{CDC85659-3ED6-4DC1-A1E3-767251DBCC41}" srcOrd="0" destOrd="0" presId="urn:microsoft.com/office/officeart/2005/8/layout/default"/>
    <dgm:cxn modelId="{03CB5BD4-3B2A-4705-B494-6723B718807F}" type="presParOf" srcId="{B489C98B-3EF5-4C97-8740-A91C2CACAE6D}" destId="{ADBCECBD-706F-4393-9487-F0151EE11CF1}" srcOrd="1" destOrd="0" presId="urn:microsoft.com/office/officeart/2005/8/layout/default"/>
    <dgm:cxn modelId="{B3E6D104-A5EB-4D15-A9A3-6979F4E2FAE1}" type="presParOf" srcId="{B489C98B-3EF5-4C97-8740-A91C2CACAE6D}" destId="{30E5F51F-BB8B-43CD-8764-50A0B465CDDD}" srcOrd="2" destOrd="0" presId="urn:microsoft.com/office/officeart/2005/8/layout/default"/>
    <dgm:cxn modelId="{AAAA7530-633F-419D-8A4A-5A11A1DED808}" type="presParOf" srcId="{B489C98B-3EF5-4C97-8740-A91C2CACAE6D}" destId="{66968E9A-5AFA-459E-A0C5-C59BF5B01DF4}" srcOrd="3" destOrd="0" presId="urn:microsoft.com/office/officeart/2005/8/layout/default"/>
    <dgm:cxn modelId="{C336B197-E67B-4124-91DB-50D9B9AC27FE}" type="presParOf" srcId="{B489C98B-3EF5-4C97-8740-A91C2CACAE6D}" destId="{9C370562-70BC-45D8-9AA0-579F5905B7DA}" srcOrd="4" destOrd="0" presId="urn:microsoft.com/office/officeart/2005/8/layout/default"/>
    <dgm:cxn modelId="{07D5362C-39CD-4B43-BD12-4A42D3F379EC}" type="presParOf" srcId="{B489C98B-3EF5-4C97-8740-A91C2CACAE6D}" destId="{B724BDEE-A5B1-494F-8B2B-C2A0852BCFF0}" srcOrd="5" destOrd="0" presId="urn:microsoft.com/office/officeart/2005/8/layout/default"/>
    <dgm:cxn modelId="{90C45A9F-51FA-4784-99CA-FA2614E519FA}" type="presParOf" srcId="{B489C98B-3EF5-4C97-8740-A91C2CACAE6D}" destId="{DD9EDBFE-42F5-49AF-BE6A-A957C3E95591}" srcOrd="6" destOrd="0" presId="urn:microsoft.com/office/officeart/2005/8/layout/default"/>
    <dgm:cxn modelId="{677B5DFF-06D4-4951-B1E2-2CCC747BFCF3}" type="presParOf" srcId="{B489C98B-3EF5-4C97-8740-A91C2CACAE6D}" destId="{3155A99C-0C31-42A9-8F22-119A8823DC58}" srcOrd="7" destOrd="0" presId="urn:microsoft.com/office/officeart/2005/8/layout/default"/>
    <dgm:cxn modelId="{34217781-A73A-46AA-8073-AD28C6A5AD4C}" type="presParOf" srcId="{B489C98B-3EF5-4C97-8740-A91C2CACAE6D}" destId="{A66CA2E9-9CA6-4F7B-BC1A-C1D01E27BFC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C85659-3ED6-4DC1-A1E3-767251DBCC41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High blood pressure, excessive cholesterol, and atherosclerosis can harm your circulatory system.</a:t>
          </a:r>
        </a:p>
      </dsp:txBody>
      <dsp:txXfrm>
        <a:off x="7229475" y="39687"/>
        <a:ext cx="3286125" cy="1971675"/>
      </dsp:txXfrm>
    </dsp:sp>
    <dsp:sp modelId="{30E5F51F-BB8B-43CD-8764-50A0B465CDDD}">
      <dsp:nvSpPr>
        <dsp:cNvPr id="0" name=""/>
        <dsp:cNvSpPr/>
      </dsp:nvSpPr>
      <dsp:spPr>
        <a:xfrm>
          <a:off x="6060403" y="2340218"/>
          <a:ext cx="3286125" cy="1971675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If you don't smoke, you won't expose your body to heart-damaging toxins.</a:t>
          </a:r>
        </a:p>
      </dsp:txBody>
      <dsp:txXfrm>
        <a:off x="6060403" y="2340218"/>
        <a:ext cx="3286125" cy="1971675"/>
      </dsp:txXfrm>
    </dsp:sp>
    <dsp:sp modelId="{9C370562-70BC-45D8-9AA0-579F5905B7D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Heart disease occurs when fatty deposits called atheroma restrict coronary </a:t>
          </a:r>
          <a:r>
            <a:rPr lang="en-US" sz="2300" kern="1200" dirty="0" err="1"/>
            <a:t>arteries.NHS</a:t>
          </a:r>
          <a:r>
            <a:rPr lang="en-US" sz="2300" kern="1200" dirty="0"/>
            <a:t> Scotland,2021</a:t>
          </a:r>
        </a:p>
      </dsp:txBody>
      <dsp:txXfrm>
        <a:off x="0" y="39687"/>
        <a:ext cx="3286125" cy="1971675"/>
      </dsp:txXfrm>
    </dsp:sp>
    <dsp:sp modelId="{DD9EDBFE-42F5-49AF-BE6A-A957C3E95591}">
      <dsp:nvSpPr>
        <dsp:cNvPr id="0" name=""/>
        <dsp:cNvSpPr/>
      </dsp:nvSpPr>
      <dsp:spPr>
        <a:xfrm>
          <a:off x="3542508" y="53975"/>
          <a:ext cx="3286125" cy="1971675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Pollutant-filled cooking smoke can cause heart disease, stroke, cancer, chronic lung disease, and pneumonia.(WHO 2021)</a:t>
          </a:r>
        </a:p>
      </dsp:txBody>
      <dsp:txXfrm>
        <a:off x="3542508" y="53975"/>
        <a:ext cx="3286125" cy="1971675"/>
      </dsp:txXfrm>
    </dsp:sp>
    <dsp:sp modelId="{A66CA2E9-9CA6-4F7B-BC1A-C1D01E27BFC9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Exercising and </a:t>
          </a:r>
          <a:r>
            <a:rPr lang="en-US" sz="2300" kern="1200"/>
            <a:t>healthy eating can </a:t>
          </a:r>
          <a:r>
            <a:rPr lang="en-US" sz="2300" kern="1200" dirty="0"/>
            <a:t>help you lose weight and prevent heart problems.</a:t>
          </a:r>
        </a:p>
      </dsp:txBody>
      <dsp:txXfrm>
        <a:off x="1807368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949BA-E681-386C-FAB3-248DF4F4FF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903C0D-5C86-B7A6-60C3-EC0E53BE65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F0F50-BF5E-FBB6-0620-77A02BE91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DF9D1-9D89-A580-90D3-FAED05616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731563-5D35-9FE1-DBDD-77C4928BB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343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67711-7058-84A0-7CF3-A6635C3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C0E65-A30F-772C-3F91-C59CACCB3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A697D-7623-C391-6D6B-6AF58D01E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79F1-E0EB-EC1D-92AB-AC8A97399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C7A7A-E6CE-7271-56D4-154A122AB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360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607E6-B079-C899-0F5A-005A4D7AF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8A8D5-BEB7-5C0A-6210-F7216EA67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B1031-A17C-BCF0-5CCC-93F4067AA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E5F85-31FC-8482-D00D-82F317EA0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16B083-DA26-2AC0-2F28-318F0DA13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789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3ED5-628E-C5CF-3C55-1B07D1919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016C4-3819-DFF2-09B3-A279006C23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0FED3-5088-487E-1944-73E0156319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13E98D-4B02-53F5-FC78-6D0DCBA31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1966D6-78B2-10B2-E4C5-72C20769D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F5C95-0F92-32AD-ED08-45D03276E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69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E8817-9B8F-F52C-63BE-1A785E004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C81D4C-347D-0F95-E95E-C2ECC52FA8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B65335-8FFE-F23E-44F7-168DAB2EBB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E14AA8-6DBC-FE94-FEAF-E028B9E773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44DC78-2BD4-6726-2F89-8AB5C7F4A7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D7C31-D279-7A0E-CDE6-216983F32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258D68-A1FE-7E73-EC8F-933535AF9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E41EA8-03D0-90A2-9288-14C93C413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45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26A9A-741C-11C6-685F-F901B05DB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85F57-431C-5CAE-2316-B5EFA9456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99F29D-FC9F-F9B8-11DF-DB86B43D4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3ACC99-AC53-2C47-F7B5-2D35BF3D9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43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6E8AB8-322C-2DD3-AC6E-2C25685EF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4E3B9D-B64E-1086-18C1-1B56E2CE7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00E40F-324E-6097-5CDB-56F71ED30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465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F2A8D-5FC4-E04F-5BA0-E820D5912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476D7-7686-7686-B358-8606424C8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5F97C3-1D6C-263D-6B97-3083F10229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B18FB-C30A-FAC1-3C56-639831C2D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FE979-9C17-22EF-84B5-75712F996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361D3C-AD37-736F-1007-67D51199A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183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C3751-7CFC-8E3A-A583-8C5C23E1C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5F1210-95E5-291D-1906-BDC53668FD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B2C6E1-758A-8203-5466-33C4953FC5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8AF08-E80E-5A5B-62DD-51CCA05E2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5E82F-1274-96C2-98AC-4B83FAB76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84D14-B169-CF94-10EC-3E7C194A8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90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77F84-6F9C-26A9-5F67-F67C4FBAD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6D847A-5066-283D-E9AA-BBADB043B8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8268A-E056-EAC1-415F-8B1125439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86C12-88F9-0F41-C09F-9617C3876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F5FB8-9BE7-DB95-6A62-740E135AC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1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84F6A9-B664-9F61-FDDA-B78FE988C0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2F252B-2449-E4D8-F3AC-B7AECF2D9F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4AF57C-CF45-CA23-9DBB-E6B4D81EC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BC67-5B3C-3596-AD4B-8887161A5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7282E-E83D-AF51-0311-33C027288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030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rgbClr val="CC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520031-C870-B818-AA0A-1FBC2F8FE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4C75A4-7511-0482-B382-77B368B8F4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CB0DA-25B3-24CA-C773-C04563F0F2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8ED35-9FEA-419F-AE46-01A1F6FEBD43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B5481-3727-742D-A3CD-EE76968876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C8C5F-DB46-1212-6EF0-6AF56C25B8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0DDD7-99CC-4194-927A-A1CED360D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64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0" Type="http://schemas.openxmlformats.org/officeDocument/2006/relationships/hyperlink" Target="https://courses.lumenlearning.com/boundless-ap/chapter/circulation-and-heart-valves/" TargetMode="External"/><Relationship Id="rId4" Type="http://schemas.openxmlformats.org/officeDocument/2006/relationships/hyperlink" Target="https://a-fib.com/treatments-for-atrial-fibrillation/av-node-with-pacemaker/" TargetMode="External"/><Relationship Id="rId9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8038" TargetMode="External"/><Relationship Id="rId2" Type="http://schemas.openxmlformats.org/officeDocument/2006/relationships/hyperlink" Target="https://www.youtube.com/watch?v=NJzJKvkWWD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0" name="Group 55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57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92" name="Group 59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93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fig 1,">
            <a:extLst>
              <a:ext uri="{FF2B5EF4-FFF2-40B4-BE49-F238E27FC236}">
                <a16:creationId xmlns:a16="http://schemas.microsoft.com/office/drawing/2014/main" id="{456329EE-1155-8930-CAF0-B59544F65A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7543" y="1971467"/>
            <a:ext cx="4601419" cy="3026323"/>
          </a:xfrm>
          <a:prstGeom prst="rect">
            <a:avLst/>
          </a:prstGeom>
        </p:spPr>
      </p:pic>
      <p:grpSp>
        <p:nvGrpSpPr>
          <p:cNvPr id="94" name="Group 63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5" name="Freeform: Shape 68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6" name="Freeform: Shape 69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47055A-6F77-DE3B-463A-C70F7C25E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anchor="b">
            <a:norm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THE CARDIOVASCULAR SYSTEM AND THE HEART</a:t>
            </a:r>
            <a:br>
              <a:rPr lang="en-GB" sz="3000" b="1" dirty="0">
                <a:solidFill>
                  <a:schemeClr val="bg1"/>
                </a:solidFill>
              </a:rPr>
            </a:br>
            <a:r>
              <a:rPr lang="en-GB" sz="3000" b="1" dirty="0">
                <a:solidFill>
                  <a:schemeClr val="bg1"/>
                </a:solidFill>
              </a:rPr>
              <a:t>    </a:t>
            </a:r>
            <a:r>
              <a:rPr lang="en-GB" sz="2000" b="1" dirty="0">
                <a:solidFill>
                  <a:schemeClr val="accent2"/>
                </a:solidFill>
              </a:rPr>
              <a:t>OMENEKE YUSUF (2009232)</a:t>
            </a:r>
            <a:br>
              <a:rPr lang="en-GB" sz="2000" b="1" dirty="0">
                <a:solidFill>
                  <a:schemeClr val="accent2"/>
                </a:solidFill>
              </a:rPr>
            </a:br>
            <a:r>
              <a:rPr lang="en-GB" sz="2000" b="1" dirty="0">
                <a:solidFill>
                  <a:schemeClr val="accent2"/>
                </a:solidFill>
              </a:rPr>
              <a:t>LECTURER: RACHEL RIVERS</a:t>
            </a:r>
            <a:br>
              <a:rPr lang="en-GB" sz="2000" b="1" dirty="0">
                <a:solidFill>
                  <a:schemeClr val="accent2"/>
                </a:solidFill>
              </a:rPr>
            </a:br>
            <a:r>
              <a:rPr lang="en-GB" sz="2000" b="1" dirty="0">
                <a:solidFill>
                  <a:schemeClr val="accent2"/>
                </a:solidFill>
              </a:rPr>
              <a:t>BMPH 5003 (PHYSIOLOGY)</a:t>
            </a:r>
          </a:p>
        </p:txBody>
      </p:sp>
      <p:sp>
        <p:nvSpPr>
          <p:cNvPr id="3" name="Content Placeholder 2" descr="Waugh and Grant, 2014">
            <a:extLst>
              <a:ext uri="{FF2B5EF4-FFF2-40B4-BE49-F238E27FC236}">
                <a16:creationId xmlns:a16="http://schemas.microsoft.com/office/drawing/2014/main" id="{FEAD201D-FAD9-AF7F-B771-4F3268697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3442089"/>
            <a:ext cx="5501548" cy="2573579"/>
          </a:xfrm>
        </p:spPr>
        <p:txBody>
          <a:bodyPr anchor="t">
            <a:normAutofit fontScale="925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	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The cardiovascular system's primary role is to provide oxygen, nutrients, and hormones to your body's muscles, tissues, and organs. </a:t>
            </a:r>
          </a:p>
          <a:p>
            <a:pPr marL="0" indent="0">
              <a:buNone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circulatory system transports blood throughout the body and removes waste from organs, muscles, and tissues to keep you alive. CO2 exhaled (breathing).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(Waugh and Grant, 2014) </a:t>
            </a:r>
          </a:p>
          <a:p>
            <a:pPr marL="0" indent="0">
              <a:buNone/>
            </a:pPr>
            <a:endParaRPr lang="en-GB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0" indent="0">
              <a:buNone/>
            </a:pPr>
            <a:endParaRPr lang="en-GB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0" indent="0">
              <a:buNone/>
            </a:pPr>
            <a:r>
              <a:rPr lang="en-GB" sz="1600" dirty="0"/>
              <a:t>                                                                fig 1;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Waugh and Grant, 2014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498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rgbClr val="CC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4F93634-69C1-3A04-A47E-16948A0D2D56}"/>
              </a:ext>
            </a:extLst>
          </p:cNvPr>
          <p:cNvSpPr txBox="1"/>
          <p:nvPr/>
        </p:nvSpPr>
        <p:spPr>
          <a:xfrm flipH="1">
            <a:off x="1163317" y="1923516"/>
            <a:ext cx="2849882" cy="3689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1" name="Picture 10" descr="Diagram">
            <a:extLst>
              <a:ext uri="{FF2B5EF4-FFF2-40B4-BE49-F238E27FC236}">
                <a16:creationId xmlns:a16="http://schemas.microsoft.com/office/drawing/2014/main" id="{FB5AC084-B176-279B-F7F0-113867623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5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28641" y="600646"/>
            <a:ext cx="3461612" cy="1833581"/>
          </a:xfrm>
          <a:prstGeom prst="rect">
            <a:avLst/>
          </a:prstGeom>
        </p:spPr>
      </p:pic>
      <p:sp>
        <p:nvSpPr>
          <p:cNvPr id="12" name="TextBox 13">
            <a:extLst>
              <a:ext uri="{FF2B5EF4-FFF2-40B4-BE49-F238E27FC236}">
                <a16:creationId xmlns:a16="http://schemas.microsoft.com/office/drawing/2014/main" id="{0C98B57E-6C43-505C-4528-C9FB5F766160}"/>
              </a:ext>
            </a:extLst>
          </p:cNvPr>
          <p:cNvSpPr txBox="1"/>
          <p:nvPr/>
        </p:nvSpPr>
        <p:spPr>
          <a:xfrm>
            <a:off x="5723680" y="7953693"/>
            <a:ext cx="21589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/>
              <a:t>Fig by (Waugh and Grant, 2014)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BED404B-67F5-31C2-E771-9B61676D9A69}"/>
              </a:ext>
            </a:extLst>
          </p:cNvPr>
          <p:cNvSpPr txBox="1"/>
          <p:nvPr/>
        </p:nvSpPr>
        <p:spPr>
          <a:xfrm>
            <a:off x="646265" y="554649"/>
            <a:ext cx="2575904" cy="9243556"/>
          </a:xfrm>
          <a:prstGeom prst="rect">
            <a:avLst/>
          </a:prstGeom>
          <a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Structure of the heart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Heart has a  Right and left sides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the size of your clenched fist</a:t>
            </a:r>
            <a:endParaRPr lang="en-GB" sz="10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Location – In the middle mediastinum of thoracic cavity., (Mohammadi et al., 2016)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 three layers.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 Chambers comprises of atria and ventricles.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Arteries and veins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 Valves of the heart work hard to maintain  blood flow the chambers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Circulate heart through pulmonary circulation;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systemic circulation.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FUNCTIONS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Circulate blood through the pulmonary arteries for oxygenation and back to the heart for circulation</a:t>
            </a:r>
            <a:endParaRPr lang="en-GB" sz="1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Circulate nutrients and hormones round the body.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Get rid of waste and carbon dioxide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Maintain homeostasis by providing glucose and oxygen to the brain and spinal cord.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Communicate with the skin to maintain body temperature.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0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B138FFE-530B-EA01-8A04-EBBBDFAEA301}"/>
              </a:ext>
            </a:extLst>
          </p:cNvPr>
          <p:cNvSpPr txBox="1"/>
          <p:nvPr/>
        </p:nvSpPr>
        <p:spPr>
          <a:xfrm>
            <a:off x="7665429" y="3458927"/>
            <a:ext cx="4137452" cy="3602461"/>
          </a:xfrm>
          <a:prstGeom prst="rect">
            <a:avLst/>
          </a:prstGeom>
          <a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artisticLineDrawing/>
                      </a14:imgEffect>
                      <a14:imgEffect>
                        <a14:saturation sat="35000"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you know: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Oxygen and </a:t>
            </a:r>
            <a:r>
              <a:rPr lang="en-US" sz="800" dirty="0" err="1">
                <a:latin typeface="Arial Black" panose="020B0A04020102020204" pitchFamily="34" charset="0"/>
              </a:rPr>
              <a:t>haemoglobin</a:t>
            </a:r>
            <a:r>
              <a:rPr lang="en-US" sz="800" dirty="0">
                <a:latin typeface="Arial Black" panose="020B0A04020102020204" pitchFamily="34" charset="0"/>
              </a:rPr>
              <a:t> combine to make blood bright red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All arteries carry oxygenated blood except the pulmonary arteries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All veins carry deoxygenated blood except pulmonary veins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Systolic pressures is when atrial are contracting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Diastolic pressure IS THE RESTING PHASE OF THE HEART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Valves protect against back flow pressure and allows blood flows in one way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The heart generate its own electricity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latin typeface="Arial Black" panose="020B0A04020102020204" pitchFamily="34" charset="0"/>
              </a:rPr>
              <a:t>Blood moves between your heart and lungs around 6secs.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8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5322521-4F2E-B39F-7A60-C1F23E27DED0}"/>
              </a:ext>
            </a:extLst>
          </p:cNvPr>
          <p:cNvSpPr txBox="1"/>
          <p:nvPr/>
        </p:nvSpPr>
        <p:spPr>
          <a:xfrm>
            <a:off x="7587305" y="2542673"/>
            <a:ext cx="3051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Myocardium is present in all four heart chamber walls. More in Ventricles  than Atrias.SA node generate the impulse and it is picked up by the AV nodes.  Atrioventricular bundle and </a:t>
            </a:r>
            <a:r>
              <a:rPr lang="en-US" sz="9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purkinjie</a:t>
            </a:r>
            <a:r>
              <a:rPr lang="en-US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fibre</a:t>
            </a:r>
            <a:r>
              <a:rPr lang="en-US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carry cardiac impulses. These </a:t>
            </a:r>
            <a:r>
              <a:rPr lang="en-US" sz="9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fibres</a:t>
            </a:r>
            <a:r>
              <a:rPr lang="en-US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send electrical impulses into the heart, contracting the ventricles</a:t>
            </a:r>
            <a:r>
              <a:rPr lang="en-US" sz="900" dirty="0">
                <a:solidFill>
                  <a:schemeClr val="accent5">
                    <a:lumMod val="50000"/>
                  </a:schemeClr>
                </a:solidFill>
              </a:rPr>
              <a:t>.</a:t>
            </a:r>
            <a:endParaRPr lang="en-GB" sz="9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3" name="Picture 62" descr="Diagram&#10;&#10;Description automatically generated">
            <a:extLst>
              <a:ext uri="{FF2B5EF4-FFF2-40B4-BE49-F238E27FC236}">
                <a16:creationId xmlns:a16="http://schemas.microsoft.com/office/drawing/2014/main" id="{DC673265-A9D5-F17E-05C9-FA06C7DB2D9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81097" y="554648"/>
            <a:ext cx="4572000" cy="3222109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DFFF339-4B3B-D528-D632-72D5459B2670}"/>
              </a:ext>
            </a:extLst>
          </p:cNvPr>
          <p:cNvCxnSpPr>
            <a:cxnSpLocks/>
            <a:stCxn id="27" idx="1"/>
            <a:endCxn id="27" idx="1"/>
          </p:cNvCxnSpPr>
          <p:nvPr/>
        </p:nvCxnSpPr>
        <p:spPr>
          <a:xfrm>
            <a:off x="7587305" y="300433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C63151D9-B7EC-BE39-09FE-D4C71E783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029" y="3807305"/>
            <a:ext cx="4444276" cy="4226352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ADF58B5F-DC83-EF10-ECEA-E3612CEDD2A2}"/>
              </a:ext>
            </a:extLst>
          </p:cNvPr>
          <p:cNvSpPr txBox="1"/>
          <p:nvPr/>
        </p:nvSpPr>
        <p:spPr>
          <a:xfrm>
            <a:off x="3697953" y="3661341"/>
            <a:ext cx="457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0" tooltip="https://courses.lumenlearning.com/boundless-ap/chapter/circulation-and-heart-valve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-sa/3.0/"/>
              </a:rPr>
              <a:t>CC BY-SA</a:t>
            </a:r>
            <a:endParaRPr lang="en-GB" sz="900" dirty="0"/>
          </a:p>
        </p:txBody>
      </p: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3683D719-1089-B624-D94A-2F0C0C8D3577}"/>
              </a:ext>
            </a:extLst>
          </p:cNvPr>
          <p:cNvCxnSpPr>
            <a:cxnSpLocks/>
          </p:cNvCxnSpPr>
          <p:nvPr/>
        </p:nvCxnSpPr>
        <p:spPr>
          <a:xfrm flipV="1">
            <a:off x="3933371" y="2434227"/>
            <a:ext cx="1408179" cy="2007814"/>
          </a:xfrm>
          <a:prstGeom prst="straightConnector1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41DE65AE-F9D7-8801-5388-6CA7EA432859}"/>
              </a:ext>
            </a:extLst>
          </p:cNvPr>
          <p:cNvCxnSpPr>
            <a:cxnSpLocks/>
          </p:cNvCxnSpPr>
          <p:nvPr/>
        </p:nvCxnSpPr>
        <p:spPr>
          <a:xfrm flipV="1">
            <a:off x="8679542" y="2113020"/>
            <a:ext cx="0" cy="43006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509E7716-B4C3-3553-9B67-F98CA6FA4CD7}"/>
              </a:ext>
            </a:extLst>
          </p:cNvPr>
          <p:cNvSpPr txBox="1"/>
          <p:nvPr/>
        </p:nvSpPr>
        <p:spPr>
          <a:xfrm flipH="1">
            <a:off x="493032" y="24637"/>
            <a:ext cx="10080169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cardiovascular system's primary role is to provide oxygen, nutrients, and hormones to your body's muscles, tissues, and organs.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circulatory system transports blood throughout the body and removes waste from organs, muscles, and tissues to keep you alive. CO2 exhaled (breathing).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(Waugh and Grant, 2014)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0894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6">
            <a:extLst>
              <a:ext uri="{FF2B5EF4-FFF2-40B4-BE49-F238E27FC236}">
                <a16:creationId xmlns:a16="http://schemas.microsoft.com/office/drawing/2014/main" id="{F5FC2CCB-3D66-5593-CEE0-7AB2B3B81D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101712-C04F-D114-F506-5AAD14AFD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HEART DISEASES</a:t>
            </a:r>
            <a:br>
              <a:rPr lang="en-GB" sz="2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one of the most common cause of death in the world accounting for the </a:t>
            </a:r>
            <a:r>
              <a:rPr lang="en-US" sz="2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CVDs accounted for 32% of worldwide fatalities in 2019, at 17.9 million. (World Health Organization, 2021)</a:t>
            </a:r>
            <a:endParaRPr lang="en-GB" sz="21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2E842240-A518-AF12-19D5-DB95588251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2633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32395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FF5EF-5501-D7FB-DABA-AE0A709D8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E1959-5DD6-597B-5973-D09D798E1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1739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Bef>
                <a:spcPts val="1200"/>
              </a:spcBef>
            </a:pPr>
            <a:r>
              <a:rPr lang="en-GB" sz="4400" b="1" kern="0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Cleveland Clinic (2021).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Circulatory System: Anatomy and Function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Cleveland Clinic. Available at: https://my.clevelandclinic.org/health/body/21775-circulatory-system.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Diseases of the heart and circulation. (1969).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Heart Journal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77(6), p.847. doi:10.1016/0002-8703(69)90427-x.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Lewis, T. (2016).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Heart: Anatomy, Function &amp; Facts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Live Science. Available at: https://www.livescience.com/34655-human-heart.html.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Mohammadi, S.,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Hedjazi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Sajjadian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M.,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Ghoroubi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N., Mohammadi, M. and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Erfani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(2016). Study of the normal heart size in Northwest part of Iranian population: a cadaveric study.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Cardiovascular and Thoracic Research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8(3), pp.119–125. doi:10.15171/jcvtr.2016.25.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Inform (2020).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your heart works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Nhsinform.scot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https://www.nhsinform.scot/illnesses-and-conditions/heart-and-blood-vessels/about-the-heart/understanding-how-your-heart-functions.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Smith, C. (2017).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Heart Diagrams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101 Diagrams. Available at: https://www.101diagrams.com/human-heart-diagrams/ [Accessed 21 Oct. 2022].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Circulatory System. (2012).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YouTube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https://www.youtube.com/watch?v=NJzJKvkWWDc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Uwtsd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(2022) Cardiovascular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system;</a:t>
            </a:r>
            <a:r>
              <a:rPr lang="en-GB" sz="44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physiology(online)</a:t>
            </a:r>
            <a:r>
              <a:rPr lang="en-GB" sz="4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Course: Introduction to Physiology (BMHP5003_BIRM) (uwtsd.ac.uk)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.(accessed on 15 Oct.2022)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Waugh, A. and Grant, A. (2014).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Ross &amp; Wilson Anatomy and Physiology in Health and Illness E-Book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Google Books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Elsevier Health Sciences. Available at: https://www.google.co.uk/books/edition/Ross_Wilson_Anatomy_and_Physiology_in_He/fMeUAwAAQBAJ?hl=en&amp;gbpv=1&amp;dq=ross+and+wilson+anatomy&amp;pg=PP1&amp;printsec=frontcover [Accessed 19 Oct. 2022].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(2021).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Cardiovascular Diseases (CVDs)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who.int. Available at: https://www.who.int/news-room/fact-sheets/detail/cardiovascular-diseases-(cvds).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Wu, D.-J., Fujiwara, H., Matsuda, M., Ishida, M., Kawamura, A.,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Takemura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G., Kida, M.,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Uegaito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T., Fujiwara, T. and Kawai, C. (1990). Clinicopathological study of myocardial infarction with normal or nearly normal extracardiac coronary arteries. Quantitative analysis of contraction band necrosis, coagulation necrosis, </a:t>
            </a:r>
            <a:r>
              <a:rPr lang="en-GB" sz="4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hemorrhage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and infarct size. 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Heart and Vessels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6(1), pp.55–62. doi:10.1007/bf02301880.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51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3" ma:contentTypeDescription="Create a new document." ma:contentTypeScope="" ma:versionID="70704ff859d486ebf6e4b1f55e486da1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84a10f33f7979a78197acee0eda8eec8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71A3010-841E-4101-96FD-7E26D0A07B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2C6028F-D533-430A-8649-A1A91C694D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4C62CFA-2462-4FE5-A3A5-CF3676467F6A}">
  <ds:schemaRefs>
    <ds:schemaRef ds:uri="http://purl.org/dc/terms/"/>
    <ds:schemaRef ds:uri="http://schemas.microsoft.com/office/infopath/2007/PartnerControls"/>
    <ds:schemaRef ds:uri="5e4866c9-5473-4b36-a248-8ce6a7a4bde8"/>
    <ds:schemaRef ds:uri="http://www.w3.org/XML/1998/namespace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1f9d1f62-2b66-4e13-be38-f795d411800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26171</TotalTime>
  <Words>1083</Words>
  <Application>Microsoft Office PowerPoint</Application>
  <PresentationFormat>Widescreen</PresentationFormat>
  <Paragraphs>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Calibri</vt:lpstr>
      <vt:lpstr>Calibri Light</vt:lpstr>
      <vt:lpstr>Office Theme</vt:lpstr>
      <vt:lpstr>THE CARDIOVASCULAR SYSTEM AND THE HEART     OMENEKE YUSUF (2009232) LECTURER: RACHEL RIVERS BMPH 5003 (PHYSIOLOGY)</vt:lpstr>
      <vt:lpstr>PowerPoint Presentation</vt:lpstr>
      <vt:lpstr>HEART DISEASES Is one of the most common cause of death in the world accounting for the CVDs accounted for 32% of worldwide fatalities in 2019, at 17.9 million. (World Health Organization, 2021)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Omeneke Yusuf (2009232)</dc:creator>
  <cp:lastModifiedBy>Omeneke Yusuf (2009232)</cp:lastModifiedBy>
  <cp:revision>1</cp:revision>
  <dcterms:created xsi:type="dcterms:W3CDTF">2022-10-03T09:40:39Z</dcterms:created>
  <dcterms:modified xsi:type="dcterms:W3CDTF">2022-10-21T13:52:09Z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