
<file path=[Content_Types].xml><?xml version="1.0" encoding="utf-8"?>
<Types xmlns="http://schemas.openxmlformats.org/package/2006/content-types">
  <Default Extension="bin" ContentType="application/vnd.openxmlformats-officedocument.presentationml.printerSettings"/>
  <Default Extension="jpeg" ContentType="image/jpe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'1.0' encoding='UTF-8' standalone='yes'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7"/>
    <p:sldId id="257" r:id="rId8"/>
    <p:sldId id="258" r:id="rId9"/>
    <p:sldId id="259" r:id="rId10"/>
    <p:sldId id="260" r:id="rId11"/>
    <p:sldId id="261" r:id="rId12"/>
    <p:sldId id="262" r:id="rId13"/>
    <p:sldId id="263" r:id="rId14"/>
    <p:sldId id="264" r:id="rId15"/>
    <p:sldId id="265" r:id="rId16"/>
    <p:sldId id="266" r:id="rId17"/>
    <p:sldId id="267" r:id="rId1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'1.0' encoding='UTF-8' standalone='yes'?>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printerSettings" Target="printerSettings/printerSettings1.bin"/><Relationship Id="rId3" Type="http://schemas.openxmlformats.org/officeDocument/2006/relationships/presProps" Target="presProps.xml"/><Relationship Id="rId4" Type="http://schemas.openxmlformats.org/officeDocument/2006/relationships/viewProps" Target="viewProps.xml"/><Relationship Id="rId5" Type="http://schemas.openxmlformats.org/officeDocument/2006/relationships/theme" Target="theme/theme1.xml"/><Relationship Id="rId6" Type="http://schemas.openxmlformats.org/officeDocument/2006/relationships/tableStyles" Target="tableStyles.xml"/><Relationship Id="rId7" Type="http://schemas.openxmlformats.org/officeDocument/2006/relationships/slide" Target="slides/slide1.xml"/><Relationship Id="rId8" Type="http://schemas.openxmlformats.org/officeDocument/2006/relationships/slide" Target="slides/slide2.xml"/><Relationship Id="rId9" Type="http://schemas.openxmlformats.org/officeDocument/2006/relationships/slide" Target="slides/slide3.xml"/><Relationship Id="rId10" Type="http://schemas.openxmlformats.org/officeDocument/2006/relationships/slide" Target="slides/slide4.xml"/><Relationship Id="rId11" Type="http://schemas.openxmlformats.org/officeDocument/2006/relationships/slide" Target="slides/slide5.xml"/><Relationship Id="rId12" Type="http://schemas.openxmlformats.org/officeDocument/2006/relationships/slide" Target="slides/slide6.xml"/><Relationship Id="rId13" Type="http://schemas.openxmlformats.org/officeDocument/2006/relationships/slide" Target="slides/slide7.xml"/><Relationship Id="rId14" Type="http://schemas.openxmlformats.org/officeDocument/2006/relationships/slide" Target="slides/slide8.xml"/><Relationship Id="rId15" Type="http://schemas.openxmlformats.org/officeDocument/2006/relationships/slide" Target="slides/slide9.xml"/><Relationship Id="rId16" Type="http://schemas.openxmlformats.org/officeDocument/2006/relationships/slide" Target="slides/slide10.xml"/><Relationship Id="rId17" Type="http://schemas.openxmlformats.org/officeDocument/2006/relationships/slide" Target="slides/slide11.xml"/><Relationship Id="rId18" Type="http://schemas.openxmlformats.org/officeDocument/2006/relationships/slide" Target="slides/slide12.xml"/></Relationships>
</file>

<file path=ppt/slideLayouts/_rels/slideLayout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t>Online Custom T‑Shirt Business Plan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>
              <a:defRPr sz="2200"/>
            </a:pPr>
            <a:r>
              <a:t>Eduard Kovac</a:t>
            </a:r>
            <a:br/>
            <a:r>
              <a:t>Student Number: 2421030</a:t>
            </a:r>
            <a:br/>
            <a:r>
              <a:t>Module: LCLM4006 Enterprise and Entrepreneurship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Executive 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200"/>
            </a:pPr>
            <a:r>
              <a:t>Custom online platform allowing customers to design personalized T‑shirts.</a:t>
            </a:r>
            <a:br/>
            <a:r>
              <a:t>Focus on sustainable printing and organic cotton.</a:t>
            </a:r>
            <a:br/>
            <a:r>
              <a:t>Revenue from direct online sales.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Business Idea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200"/>
            </a:pPr>
            <a:r>
              <a:t>• Web-based design tool</a:t>
            </a:r>
            <a:br/>
            <a:r>
              <a:t>• Print-on-demand</a:t>
            </a:r>
            <a:br/>
            <a:r>
              <a:t>• Fast UK delivery</a:t>
            </a:r>
            <a:br/>
            <a:r>
              <a:t>• Eco-friendly packaging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Management &amp; Legal 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200"/>
            </a:pPr>
            <a:r>
              <a:t>Owner-managed startup</a:t>
            </a:r>
            <a:br/>
            <a:r>
              <a:t>Freelance graphic designer</a:t>
            </a:r>
            <a:br/>
            <a:r>
              <a:t>Print partner</a:t>
            </a:r>
            <a:br/>
            <a:r>
              <a:t>Sole Trader initially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Market Research (PESTEL)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200"/>
            </a:pPr>
            <a:r>
              <a:t>Political: SME support</a:t>
            </a:r>
            <a:br/>
            <a:r>
              <a:t>Economic: Growing e-commerce</a:t>
            </a:r>
            <a:br/>
            <a:r>
              <a:t>Social: Demand for personalised products</a:t>
            </a:r>
            <a:br/>
            <a:r>
              <a:t>Technological: Online design tools</a:t>
            </a:r>
            <a:br/>
            <a:r>
              <a:t>Environmental: Sustainable materials</a:t>
            </a:r>
            <a:br/>
            <a:r>
              <a:t>Legal: Consumer protection &amp; GDPR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Competition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200"/>
            </a:pPr>
            <a:r>
              <a:t>Competitors: Printful, Vistaprint, Teemill</a:t>
            </a:r>
            <a:br/>
            <a:r>
              <a:t>Competitive advantage:</a:t>
            </a:r>
            <a:br/>
            <a:r>
              <a:t>• Lower minimum order</a:t>
            </a:r>
            <a:br/>
            <a:r>
              <a:t>• Faster delivery</a:t>
            </a:r>
            <a:br/>
            <a:r>
              <a:t>• Sustainable products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Marketing Strategy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200"/>
            </a:pPr>
            <a:r>
              <a:t>Social media marketing</a:t>
            </a:r>
            <a:br/>
            <a:r>
              <a:t>SEO</a:t>
            </a:r>
            <a:br/>
            <a:r>
              <a:t>Google Ads</a:t>
            </a:r>
            <a:br/>
            <a:r>
              <a:t>Influencer partnerships</a:t>
            </a:r>
            <a:br/>
            <a:r>
              <a:t>Email marketing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Sustainability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200"/>
            </a:pPr>
            <a:r>
              <a:t>Organic cotton</a:t>
            </a:r>
            <a:br/>
            <a:r>
              <a:t>Water-based inks</a:t>
            </a:r>
            <a:br/>
            <a:r>
              <a:t>Recyclable packaging</a:t>
            </a:r>
            <a:br/>
            <a:r>
              <a:t>Donation of 1% profits to local youth arts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Financial Plan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200"/>
            </a:pPr>
            <a:r>
              <a:t>Funding required: £12,000</a:t>
            </a:r>
            <a:br/>
            <a:r>
              <a:t>Owner savings: £7,000</a:t>
            </a:r>
            <a:br/>
            <a:r>
              <a:t>Startup loan: £5,000</a:t>
            </a:r>
            <a:br/>
            <a:r>
              <a:t>Main costs: website, equipment, marketing, stock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Startup Costs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200"/>
            </a:pPr>
            <a:r>
              <a:t>Website £2,000</a:t>
            </a:r>
            <a:br/>
            <a:r>
              <a:t>Marketing £2,500</a:t>
            </a:r>
            <a:br/>
            <a:r>
              <a:t>Equipment £3,500</a:t>
            </a:r>
            <a:br/>
            <a:r>
              <a:t>Initial stock £2,000</a:t>
            </a:r>
            <a:br/>
            <a:r>
              <a:t>Legal/Admin £1,000</a:t>
            </a:r>
            <a:br/>
            <a:r>
              <a:t>Working capital £1,000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200"/>
            </a:pPr>
            <a:r>
              <a:t>Scalable, sustainable online business with growing demand for personalised clothing.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200"/>
            </a:pPr>
            <a:r>
              <a:t>Kotler &amp; Armstrong (Marketing)</a:t>
            </a:r>
            <a:br/>
            <a:r>
              <a:t>ONS UK statistics</a:t>
            </a:r>
            <a:br/>
            <a:r>
              <a:t>Gov.uk SME guidance</a:t>
            </a:r>
            <a:br/>
            <a:r>
              <a:t>Mintel Apparel Report</a:t>
            </a:r>
            <a:br/>
            <a:r>
              <a:t>Journal articles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Macintosh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Manager/>
  <Company/>
  <LinksUpToDate>false</LinksUpToDate>
  <SharedDoc>false</SharedDoc>
  <HyperlinkBase/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Steve Canny</cp:lastModifiedBy>
  <cp:revision>1</cp:revision>
  <dcterms:created xsi:type="dcterms:W3CDTF">2013-01-27T09:14:16Z</dcterms:created>
  <dcterms:modified xsi:type="dcterms:W3CDTF">2013-01-27T09:15:58Z</dcterms:modified>
  <cp:category/>
</cp:coreProperties>
</file>