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64" r:id="rId4"/>
    <p:sldId id="258" r:id="rId5"/>
    <p:sldId id="305" r:id="rId6"/>
    <p:sldId id="306" r:id="rId7"/>
    <p:sldId id="313" r:id="rId8"/>
    <p:sldId id="314" r:id="rId9"/>
    <p:sldId id="317" r:id="rId10"/>
    <p:sldId id="316" r:id="rId11"/>
    <p:sldId id="318" r:id="rId12"/>
    <p:sldId id="319" r:id="rId13"/>
    <p:sldId id="320" r:id="rId14"/>
    <p:sldId id="321" r:id="rId15"/>
    <p:sldId id="322" r:id="rId16"/>
    <p:sldId id="323" r:id="rId17"/>
    <p:sldId id="324" r:id="rId18"/>
    <p:sldId id="325" r:id="rId19"/>
    <p:sldId id="326" r:id="rId20"/>
    <p:sldId id="312" r:id="rId21"/>
    <p:sldId id="278" r:id="rId22"/>
    <p:sldId id="261" r:id="rId2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Xiaocong Zhou" initials="XZ" lastIdx="2" clrIdx="0">
    <p:extLst>
      <p:ext uri="{19B8F6BF-5375-455C-9EA6-DF929625EA0E}">
        <p15:presenceInfo xmlns:p15="http://schemas.microsoft.com/office/powerpoint/2012/main" userId="Xiaocong Zhou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A8BF86-076F-44F8-BB44-F4407C3E3368}" v="6" dt="2021-01-31T19:59:37.737"/>
    <p1510:client id="{DAF4E99E-F68E-4451-847C-E4CD52721ABE}" v="38" dt="2021-01-31T20:40:43.0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33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周 孝聪" userId="d705346e0561b196" providerId="LiveId" clId="{63A8BF86-076F-44F8-BB44-F4407C3E3368}"/>
    <pc:docChg chg="custSel modSld">
      <pc:chgData name="周 孝聪" userId="d705346e0561b196" providerId="LiveId" clId="{63A8BF86-076F-44F8-BB44-F4407C3E3368}" dt="2021-01-31T20:06:21.758" v="25" actId="313"/>
      <pc:docMkLst>
        <pc:docMk/>
      </pc:docMkLst>
      <pc:sldChg chg="modSp mod">
        <pc:chgData name="周 孝聪" userId="d705346e0561b196" providerId="LiveId" clId="{63A8BF86-076F-44F8-BB44-F4407C3E3368}" dt="2021-01-31T20:06:21.758" v="25" actId="313"/>
        <pc:sldMkLst>
          <pc:docMk/>
          <pc:sldMk cId="193772293" sldId="256"/>
        </pc:sldMkLst>
        <pc:spChg chg="mod">
          <ac:chgData name="周 孝聪" userId="d705346e0561b196" providerId="LiveId" clId="{63A8BF86-076F-44F8-BB44-F4407C3E3368}" dt="2021-01-31T20:06:21.758" v="25" actId="313"/>
          <ac:spMkLst>
            <pc:docMk/>
            <pc:sldMk cId="193772293" sldId="256"/>
            <ac:spMk id="3" creationId="{A0177A77-0733-435B-A867-E6662521D6BB}"/>
          </ac:spMkLst>
        </pc:spChg>
      </pc:sldChg>
      <pc:sldChg chg="modSp mod">
        <pc:chgData name="周 孝聪" userId="d705346e0561b196" providerId="LiveId" clId="{63A8BF86-076F-44F8-BB44-F4407C3E3368}" dt="2021-01-31T13:58:26.116" v="6" actId="1076"/>
        <pc:sldMkLst>
          <pc:docMk/>
          <pc:sldMk cId="993535283" sldId="297"/>
        </pc:sldMkLst>
        <pc:spChg chg="mod">
          <ac:chgData name="周 孝聪" userId="d705346e0561b196" providerId="LiveId" clId="{63A8BF86-076F-44F8-BB44-F4407C3E3368}" dt="2021-01-31T13:58:26.116" v="6" actId="1076"/>
          <ac:spMkLst>
            <pc:docMk/>
            <pc:sldMk cId="993535283" sldId="297"/>
            <ac:spMk id="6" creationId="{E41B930D-BD9F-41D8-AC68-8A8604E840E7}"/>
          </ac:spMkLst>
        </pc:spChg>
      </pc:sldChg>
      <pc:sldChg chg="modSp mod">
        <pc:chgData name="周 孝聪" userId="d705346e0561b196" providerId="LiveId" clId="{63A8BF86-076F-44F8-BB44-F4407C3E3368}" dt="2021-01-31T13:58:05.532" v="2"/>
        <pc:sldMkLst>
          <pc:docMk/>
          <pc:sldMk cId="3185438589" sldId="301"/>
        </pc:sldMkLst>
        <pc:spChg chg="mod">
          <ac:chgData name="周 孝聪" userId="d705346e0561b196" providerId="LiveId" clId="{63A8BF86-076F-44F8-BB44-F4407C3E3368}" dt="2021-01-31T13:58:05.532" v="2"/>
          <ac:spMkLst>
            <pc:docMk/>
            <pc:sldMk cId="3185438589" sldId="301"/>
            <ac:spMk id="6" creationId="{E41B930D-BD9F-41D8-AC68-8A8604E840E7}"/>
          </ac:spMkLst>
        </pc:spChg>
      </pc:sldChg>
      <pc:sldChg chg="modSp mod">
        <pc:chgData name="周 孝聪" userId="d705346e0561b196" providerId="LiveId" clId="{63A8BF86-076F-44F8-BB44-F4407C3E3368}" dt="2021-01-31T13:58:58.813" v="15" actId="114"/>
        <pc:sldMkLst>
          <pc:docMk/>
          <pc:sldMk cId="82439947" sldId="304"/>
        </pc:sldMkLst>
        <pc:spChg chg="mod">
          <ac:chgData name="周 孝聪" userId="d705346e0561b196" providerId="LiveId" clId="{63A8BF86-076F-44F8-BB44-F4407C3E3368}" dt="2021-01-31T13:58:58.813" v="15" actId="114"/>
          <ac:spMkLst>
            <pc:docMk/>
            <pc:sldMk cId="82439947" sldId="304"/>
            <ac:spMk id="6" creationId="{E41B930D-BD9F-41D8-AC68-8A8604E840E7}"/>
          </ac:spMkLst>
        </pc:spChg>
      </pc:sldChg>
    </pc:docChg>
  </pc:docChgLst>
  <pc:docChgLst>
    <pc:chgData name="周 孝聪" userId="d705346e0561b196" providerId="LiveId" clId="{DAF4E99E-F68E-4451-847C-E4CD52721ABE}"/>
    <pc:docChg chg="undo custSel modSld">
      <pc:chgData name="周 孝聪" userId="d705346e0561b196" providerId="LiveId" clId="{DAF4E99E-F68E-4451-847C-E4CD52721ABE}" dt="2021-01-31T20:47:46.294" v="237" actId="20577"/>
      <pc:docMkLst>
        <pc:docMk/>
      </pc:docMkLst>
      <pc:sldChg chg="modSp mod">
        <pc:chgData name="周 孝聪" userId="d705346e0561b196" providerId="LiveId" clId="{DAF4E99E-F68E-4451-847C-E4CD52721ABE}" dt="2021-01-31T20:22:53.572" v="11" actId="20577"/>
        <pc:sldMkLst>
          <pc:docMk/>
          <pc:sldMk cId="193772293" sldId="256"/>
        </pc:sldMkLst>
        <pc:spChg chg="mod">
          <ac:chgData name="周 孝聪" userId="d705346e0561b196" providerId="LiveId" clId="{DAF4E99E-F68E-4451-847C-E4CD52721ABE}" dt="2021-01-31T20:22:53.572" v="11" actId="20577"/>
          <ac:spMkLst>
            <pc:docMk/>
            <pc:sldMk cId="193772293" sldId="256"/>
            <ac:spMk id="3" creationId="{A0177A77-0733-435B-A867-E6662521D6BB}"/>
          </ac:spMkLst>
        </pc:spChg>
      </pc:sldChg>
      <pc:sldChg chg="modSp mod">
        <pc:chgData name="周 孝聪" userId="d705346e0561b196" providerId="LiveId" clId="{DAF4E99E-F68E-4451-847C-E4CD52721ABE}" dt="2021-01-31T20:24:32.878" v="15" actId="20577"/>
        <pc:sldMkLst>
          <pc:docMk/>
          <pc:sldMk cId="1142454783" sldId="258"/>
        </pc:sldMkLst>
        <pc:spChg chg="mod">
          <ac:chgData name="周 孝聪" userId="d705346e0561b196" providerId="LiveId" clId="{DAF4E99E-F68E-4451-847C-E4CD52721ABE}" dt="2021-01-31T20:24:32.878" v="15" actId="20577"/>
          <ac:spMkLst>
            <pc:docMk/>
            <pc:sldMk cId="1142454783" sldId="258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2:28.591" v="190" actId="20577"/>
        <pc:sldMkLst>
          <pc:docMk/>
          <pc:sldMk cId="1086892667" sldId="261"/>
        </pc:sldMkLst>
        <pc:spChg chg="mod">
          <ac:chgData name="周 孝聪" userId="d705346e0561b196" providerId="LiveId" clId="{DAF4E99E-F68E-4451-847C-E4CD52721ABE}" dt="2021-01-31T20:42:28.591" v="190" actId="20577"/>
          <ac:spMkLst>
            <pc:docMk/>
            <pc:sldMk cId="1086892667" sldId="261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3:50.183" v="216" actId="20577"/>
        <pc:sldMkLst>
          <pc:docMk/>
          <pc:sldMk cId="3057007576" sldId="278"/>
        </pc:sldMkLst>
        <pc:spChg chg="mod">
          <ac:chgData name="周 孝聪" userId="d705346e0561b196" providerId="LiveId" clId="{DAF4E99E-F68E-4451-847C-E4CD52721ABE}" dt="2021-01-31T20:41:56.071" v="188" actId="20577"/>
          <ac:spMkLst>
            <pc:docMk/>
            <pc:sldMk cId="3057007576" sldId="278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43:50.183" v="216" actId="20577"/>
          <ac:spMkLst>
            <pc:docMk/>
            <pc:sldMk cId="3057007576" sldId="278"/>
            <ac:spMk id="3" creationId="{717B54FD-8971-4AAC-8DB0-3191C9511669}"/>
          </ac:spMkLst>
        </pc:spChg>
      </pc:sldChg>
      <pc:sldChg chg="modSp mod">
        <pc:chgData name="周 孝聪" userId="d705346e0561b196" providerId="LiveId" clId="{DAF4E99E-F68E-4451-847C-E4CD52721ABE}" dt="2021-01-31T20:27:15.984" v="28" actId="1076"/>
        <pc:sldMkLst>
          <pc:docMk/>
          <pc:sldMk cId="1131783591" sldId="296"/>
        </pc:sldMkLst>
        <pc:spChg chg="mod">
          <ac:chgData name="周 孝聪" userId="d705346e0561b196" providerId="LiveId" clId="{DAF4E99E-F68E-4451-847C-E4CD52721ABE}" dt="2021-01-31T20:27:15.984" v="28" actId="1076"/>
          <ac:spMkLst>
            <pc:docMk/>
            <pc:sldMk cId="1131783591" sldId="296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4:25.907" v="223" actId="20577"/>
        <pc:sldMkLst>
          <pc:docMk/>
          <pc:sldMk cId="993535283" sldId="297"/>
        </pc:sldMkLst>
        <pc:spChg chg="mod">
          <ac:chgData name="周 孝聪" userId="d705346e0561b196" providerId="LiveId" clId="{DAF4E99E-F68E-4451-847C-E4CD52721ABE}" dt="2021-01-31T20:44:25.907" v="223" actId="20577"/>
          <ac:spMkLst>
            <pc:docMk/>
            <pc:sldMk cId="993535283" sldId="297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31:34.936" v="66" actId="20577"/>
        <pc:sldMkLst>
          <pc:docMk/>
          <pc:sldMk cId="267740089" sldId="299"/>
        </pc:sldMkLst>
        <pc:spChg chg="mod">
          <ac:chgData name="周 孝聪" userId="d705346e0561b196" providerId="LiveId" clId="{DAF4E99E-F68E-4451-847C-E4CD52721ABE}" dt="2021-01-31T20:31:34.936" v="66" actId="20577"/>
          <ac:spMkLst>
            <pc:docMk/>
            <pc:sldMk cId="267740089" sldId="299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27:59.116" v="30" actId="114"/>
        <pc:sldMkLst>
          <pc:docMk/>
          <pc:sldMk cId="1555022267" sldId="300"/>
        </pc:sldMkLst>
        <pc:spChg chg="mod">
          <ac:chgData name="周 孝聪" userId="d705346e0561b196" providerId="LiveId" clId="{DAF4E99E-F68E-4451-847C-E4CD52721ABE}" dt="2021-01-31T20:27:44.702" v="29" actId="20577"/>
          <ac:spMkLst>
            <pc:docMk/>
            <pc:sldMk cId="1555022267" sldId="300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27:59.116" v="30" actId="114"/>
          <ac:spMkLst>
            <pc:docMk/>
            <pc:sldMk cId="1555022267" sldId="300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8:59.314" v="59" actId="20577"/>
        <pc:sldMkLst>
          <pc:docMk/>
          <pc:sldMk cId="3185438589" sldId="301"/>
        </pc:sldMkLst>
        <pc:spChg chg="mod">
          <ac:chgData name="周 孝聪" userId="d705346e0561b196" providerId="LiveId" clId="{DAF4E99E-F68E-4451-847C-E4CD52721ABE}" dt="2021-01-31T20:28:59.314" v="59" actId="20577"/>
          <ac:spMkLst>
            <pc:docMk/>
            <pc:sldMk cId="3185438589" sldId="301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9:04.039" v="60" actId="20577"/>
        <pc:sldMkLst>
          <pc:docMk/>
          <pc:sldMk cId="3613261572" sldId="302"/>
        </pc:sldMkLst>
        <pc:spChg chg="mod">
          <ac:chgData name="周 孝聪" userId="d705346e0561b196" providerId="LiveId" clId="{DAF4E99E-F68E-4451-847C-E4CD52721ABE}" dt="2021-01-31T20:29:04.039" v="60" actId="20577"/>
          <ac:spMkLst>
            <pc:docMk/>
            <pc:sldMk cId="3613261572" sldId="302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29:34.898" v="61" actId="20577"/>
        <pc:sldMkLst>
          <pc:docMk/>
          <pc:sldMk cId="2043986230" sldId="303"/>
        </pc:sldMkLst>
        <pc:spChg chg="mod">
          <ac:chgData name="周 孝聪" userId="d705346e0561b196" providerId="LiveId" clId="{DAF4E99E-F68E-4451-847C-E4CD52721ABE}" dt="2021-01-31T20:29:34.898" v="61" actId="20577"/>
          <ac:spMkLst>
            <pc:docMk/>
            <pc:sldMk cId="2043986230" sldId="303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7:37.797" v="233" actId="20577"/>
        <pc:sldMkLst>
          <pc:docMk/>
          <pc:sldMk cId="82439947" sldId="304"/>
        </pc:sldMkLst>
        <pc:spChg chg="mod">
          <ac:chgData name="周 孝聪" userId="d705346e0561b196" providerId="LiveId" clId="{DAF4E99E-F68E-4451-847C-E4CD52721ABE}" dt="2021-01-31T20:31:19.884" v="65" actId="20577"/>
          <ac:spMkLst>
            <pc:docMk/>
            <pc:sldMk cId="82439947" sldId="304"/>
            <ac:spMk id="2" creationId="{CE053CCC-C673-4B77-9EA1-9903AA92D0BC}"/>
          </ac:spMkLst>
        </pc:spChg>
        <pc:spChg chg="mod">
          <ac:chgData name="周 孝聪" userId="d705346e0561b196" providerId="LiveId" clId="{DAF4E99E-F68E-4451-847C-E4CD52721ABE}" dt="2021-01-31T20:47:37.797" v="233" actId="20577"/>
          <ac:spMkLst>
            <pc:docMk/>
            <pc:sldMk cId="82439947" sldId="304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0:07.038" v="163"/>
        <pc:sldMkLst>
          <pc:docMk/>
          <pc:sldMk cId="12990678" sldId="305"/>
        </pc:sldMkLst>
        <pc:spChg chg="mod">
          <ac:chgData name="周 孝聪" userId="d705346e0561b196" providerId="LiveId" clId="{DAF4E99E-F68E-4451-847C-E4CD52721ABE}" dt="2021-01-31T20:40:07.038" v="163"/>
          <ac:spMkLst>
            <pc:docMk/>
            <pc:sldMk cId="12990678" sldId="305"/>
            <ac:spMk id="4" creationId="{DF6F8894-A3AC-48C9-A563-CC5C8C500111}"/>
          </ac:spMkLst>
        </pc:spChg>
        <pc:spChg chg="mod">
          <ac:chgData name="周 孝聪" userId="d705346e0561b196" providerId="LiveId" clId="{DAF4E99E-F68E-4451-847C-E4CD52721ABE}" dt="2021-01-31T20:36:27.479" v="96" actId="313"/>
          <ac:spMkLst>
            <pc:docMk/>
            <pc:sldMk cId="12990678" sldId="305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41:12.366" v="170" actId="313"/>
        <pc:sldMkLst>
          <pc:docMk/>
          <pc:sldMk cId="2897522635" sldId="306"/>
        </pc:sldMkLst>
        <pc:spChg chg="mod">
          <ac:chgData name="周 孝聪" userId="d705346e0561b196" providerId="LiveId" clId="{DAF4E99E-F68E-4451-847C-E4CD52721ABE}" dt="2021-01-31T20:41:12.366" v="170" actId="313"/>
          <ac:spMkLst>
            <pc:docMk/>
            <pc:sldMk cId="2897522635" sldId="306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7:46.294" v="237" actId="20577"/>
        <pc:sldMkLst>
          <pc:docMk/>
          <pc:sldMk cId="3319320488" sldId="307"/>
        </pc:sldMkLst>
        <pc:spChg chg="mod">
          <ac:chgData name="周 孝聪" userId="d705346e0561b196" providerId="LiveId" clId="{DAF4E99E-F68E-4451-847C-E4CD52721ABE}" dt="2021-01-31T20:47:46.294" v="237" actId="20577"/>
          <ac:spMkLst>
            <pc:docMk/>
            <pc:sldMk cId="3319320488" sldId="307"/>
            <ac:spMk id="6" creationId="{E41B930D-BD9F-41D8-AC68-8A8604E840E7}"/>
          </ac:spMkLst>
        </pc:spChg>
      </pc:sldChg>
      <pc:sldChg chg="modSp mod">
        <pc:chgData name="周 孝聪" userId="d705346e0561b196" providerId="LiveId" clId="{DAF4E99E-F68E-4451-847C-E4CD52721ABE}" dt="2021-01-31T20:39:33.195" v="134"/>
        <pc:sldMkLst>
          <pc:docMk/>
          <pc:sldMk cId="2656109803" sldId="308"/>
        </pc:sldMkLst>
        <pc:spChg chg="mod">
          <ac:chgData name="周 孝聪" userId="d705346e0561b196" providerId="LiveId" clId="{DAF4E99E-F68E-4451-847C-E4CD52721ABE}" dt="2021-01-31T20:39:33.195" v="134"/>
          <ac:spMkLst>
            <pc:docMk/>
            <pc:sldMk cId="2656109803" sldId="308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0:43.024" v="166"/>
        <pc:sldMkLst>
          <pc:docMk/>
          <pc:sldMk cId="3314526296" sldId="309"/>
        </pc:sldMkLst>
        <pc:spChg chg="mod">
          <ac:chgData name="周 孝聪" userId="d705346e0561b196" providerId="LiveId" clId="{DAF4E99E-F68E-4451-847C-E4CD52721ABE}" dt="2021-01-31T20:40:43.024" v="166"/>
          <ac:spMkLst>
            <pc:docMk/>
            <pc:sldMk cId="3314526296" sldId="309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0:59.114" v="169" actId="20577"/>
        <pc:sldMkLst>
          <pc:docMk/>
          <pc:sldMk cId="451147975" sldId="310"/>
        </pc:sldMkLst>
        <pc:spChg chg="mod">
          <ac:chgData name="周 孝聪" userId="d705346e0561b196" providerId="LiveId" clId="{DAF4E99E-F68E-4451-847C-E4CD52721ABE}" dt="2021-01-31T20:40:59.114" v="169" actId="20577"/>
          <ac:spMkLst>
            <pc:docMk/>
            <pc:sldMk cId="451147975" sldId="310"/>
            <ac:spMk id="2" creationId="{CE053CCC-C673-4B77-9EA1-9903AA92D0BC}"/>
          </ac:spMkLst>
        </pc:spChg>
      </pc:sldChg>
      <pc:sldChg chg="modSp mod">
        <pc:chgData name="周 孝聪" userId="d705346e0561b196" providerId="LiveId" clId="{DAF4E99E-F68E-4451-847C-E4CD52721ABE}" dt="2021-01-31T20:41:44.814" v="187" actId="20577"/>
        <pc:sldMkLst>
          <pc:docMk/>
          <pc:sldMk cId="2291093098" sldId="312"/>
        </pc:sldMkLst>
        <pc:spChg chg="mod">
          <ac:chgData name="周 孝聪" userId="d705346e0561b196" providerId="LiveId" clId="{DAF4E99E-F68E-4451-847C-E4CD52721ABE}" dt="2021-01-31T20:41:44.814" v="187" actId="20577"/>
          <ac:spMkLst>
            <pc:docMk/>
            <pc:sldMk cId="2291093098" sldId="312"/>
            <ac:spMk id="8" creationId="{543303ED-935F-4EA5-B8CC-9965006FCD8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F0AAFD-2810-49E2-8ACD-42DDE7BFD19E}" type="datetimeFigureOut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505F46-B152-4594-93D9-1582192C9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3431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9BE3E-E5AC-49F6-A4D4-C31B6B41C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D27A6-2008-4012-BECB-4AD96CE11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14E54-73F4-470C-A84B-C34928BDC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8130E-9E76-45C8-B60B-91ECBC96C6E7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7FB28-02C4-4F41-8683-53980A76F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8E434-0415-49C3-A5F6-2B704FCD9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5709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87FDC-F72D-4BCD-A374-96A80978A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16C17-803E-4C43-8C95-930AE71F3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F56C7-37A9-4EAB-9E3F-A67AC90D9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69041-965D-4A70-93A3-1F28DD3CC5D7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72BA26-FF08-4A49-B46B-2370FDC66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D4AEB-388D-416E-B4B9-BBE348890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8818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1FA3D-491E-4E84-81AC-10BBD20AE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8A182-FA87-4DC3-94FF-B24CE90C4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BB5F64-8552-4BCA-A7AE-12A6D538B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5247-4EC7-42CD-852E-DDA5E4C9173B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6880E-359A-4701-9CB9-4D30FD1D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CB29E-EFC7-4A33-B0A1-B0D51316C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891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0C7C8-AC36-45FB-8AC3-36C31BFEA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F8251-C37E-4B8F-8CE2-3834DE0906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637B9-55C2-42F9-85C2-01AC1FED1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B1D214-4716-40C0-B2B5-0A97611A5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60299-ADC3-4FC2-83DD-C593333F3798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032124-811A-4ED5-8A9C-9B9FC0011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EB632B-A218-4AFB-B919-1E7B1FD4F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445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49BD-0688-4BCF-90A8-E68BE90E9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4A12B-0D29-4CEB-9082-21BD78ECE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AF716D-0F55-4FE5-97A4-25AA3DB69D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1FE12-0148-496E-AFC7-FEA99303EC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E2DC1-EDB6-4003-95B0-27DCB4E74A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C603CB-9EE4-41C7-8238-68A3E2DA1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DD47-C540-46BB-BB85-50913C152452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F93960-960B-4743-ACD3-8F21395FC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2B1E8-B370-41E8-90C7-E0A08E916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9463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00397-6E77-466E-994A-0D8AC8A08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21336D-E4A5-4827-AF7F-6F364CB1D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B9397-F244-48FF-9D36-014138000B38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F1307F-04AD-4E46-B5F7-4CF3EDAD1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AC6F5-CBC0-4F25-A47E-345238333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1911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426C3-1DB0-4F03-B6A9-80D8790FD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FB1C-8D52-4E52-8FDA-546C2FE21C67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D7A59-B6F2-4CBB-8532-9FDE85C4C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58E75-F79B-45F5-93B9-2D4AD313A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977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610C3-5DB4-4E23-BDBA-C04E0C0AB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65F55-C67C-4726-8669-CAE9C6979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62260A-C50D-4182-BF00-60FDDFB085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0B8D3-2C94-453D-A813-1BD223870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811A3-3C14-4298-B397-CB20231B62AF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CA5F8-2D98-4B15-8801-012B3562B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039AFA-538E-4C50-985B-57B618762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957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545E8-5CD8-4C5C-B5AE-478823DA9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53658C-DEA6-47BA-A309-50F58E5FC5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2FD6D-FD8C-4E8E-97AC-51D11774D8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54DF04-5DC2-4F8F-94AD-10E4D0158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B6EC7-0293-4F64-8BFC-906AF25B929C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EB12A2-5DE0-4E12-AA8F-33126BF28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66CFB5-561B-4000-AE5B-5E5403CCD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7619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20E23-7B7E-4CD4-B658-D7359C99B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F30F90-43A2-453A-950D-08A4C37CCB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9A28C-39AF-4B32-8F80-1CD99ECA4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002A5-8768-497B-BE07-FB980E034849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61A08-A8A1-42B6-9015-DBE8D47E4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64F42-F1F8-40D0-B08B-08C5F16D7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777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0474CA-50D2-4FC9-9B55-BEC2927FAF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A11E43-E319-40A7-8535-C806F4097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65E22-ED01-4B0E-99C5-E969CF57A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8B86B-6ECD-4AA3-91AA-9BA18762C9CA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B9826-3679-45CD-BFB6-46FBA7813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44D03-FCD1-4C57-953C-632EED3D4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5398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23E07-82B4-4FFB-B991-13B3C4EF3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1370A-A89B-4CEB-A735-9CA3F68FD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62A33-8997-455B-9F1F-0032FFB0EE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6266E7-ADAD-4FC9-A219-5EFD0EDE7F7A}" type="datetime1">
              <a:rPr lang="zh-CN" altLang="en-US" smtClean="0"/>
              <a:t>2021/6/2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E3189-1BB5-49EB-90A0-3ABB4DBAB7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A1920-0FF7-48CB-9DDB-2054E49A7A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766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image.baidu.com/" TargetMode="Externa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99347" y="671331"/>
            <a:ext cx="12790694" cy="1313321"/>
          </a:xfrm>
        </p:spPr>
        <p:txBody>
          <a:bodyPr>
            <a:normAutofit/>
          </a:bodyPr>
          <a:lstStyle/>
          <a:p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Study on Rhyme in the </a:t>
            </a:r>
            <a:r>
              <a:rPr lang="en-US" altLang="zh-CN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Laozi</a:t>
            </a: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老子</a:t>
            </a:r>
            <a:endParaRPr lang="en-US" altLang="zh-CN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177A77-0733-435B-A867-E6662521D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7279" y="3593949"/>
            <a:ext cx="5637441" cy="2387600"/>
          </a:xfrm>
        </p:spPr>
        <p:txBody>
          <a:bodyPr>
            <a:normAutofit/>
          </a:bodyPr>
          <a:lstStyle/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Module code: 	SICH5005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Module tutor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：    	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Prof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</a:t>
            </a:r>
            <a:r>
              <a:rPr lang="en-US" altLang="zh-CN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Rongsong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Yao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Student name: 	</a:t>
            </a:r>
            <a:r>
              <a:rPr lang="en-US" altLang="zh-CN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Xiaocong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Zhou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SID: 			1903293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Date: 			4 June 2021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C8137F-3885-4B79-87FB-8A6CBE988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772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0177A77-0733-435B-A867-E6662521D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5479" y="1203640"/>
            <a:ext cx="10784731" cy="6684507"/>
          </a:xfrm>
        </p:spPr>
        <p:txBody>
          <a:bodyPr>
            <a:noAutofit/>
          </a:bodyPr>
          <a:lstStyle/>
          <a:p>
            <a:pPr marL="514350" indent="-514350" algn="l">
              <a:lnSpc>
                <a:spcPct val="170000"/>
              </a:lnSpc>
              <a:buFont typeface="Arial" panose="020B0604020202020204" pitchFamily="34" charset="0"/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Introduction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Version of the </a:t>
            </a:r>
            <a:r>
              <a:rPr lang="en-US" altLang="zh-CN" sz="28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Laozi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The combination of proto-Chinese rhyme (</a:t>
            </a:r>
            <a:r>
              <a:rPr lang="zh-CN" altLang="en-US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古合韻</a:t>
            </a: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)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Analysis of the </a:t>
            </a:r>
            <a:r>
              <a:rPr lang="en-US" altLang="zh-CN" sz="280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rhymes in the </a:t>
            </a: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Laozi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Conclusion</a:t>
            </a:r>
          </a:p>
          <a:p>
            <a:pPr algn="l">
              <a:lnSpc>
                <a:spcPct val="170000"/>
              </a:lnSpc>
            </a:pPr>
            <a:endParaRPr lang="zh-CN" altLang="en-US" sz="600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F00D10-D96C-41B2-A166-36038A0EB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6841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285135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B4F129-77AA-4231-8BFD-4B92DE199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3</a:t>
            </a:fld>
            <a:endParaRPr lang="zh-CN" alt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C81CB09-8C65-4EC4-86AD-D1CDA8B801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005" y="1224409"/>
            <a:ext cx="7041989" cy="5633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098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7740" y="221224"/>
            <a:ext cx="10256520" cy="1444605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Version of the Laozi</a:t>
            </a:r>
            <a:b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-75506" y="5928890"/>
            <a:ext cx="60932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 silk manuscript (</a:t>
            </a:r>
            <a:r>
              <a:rPr lang="zh-CN" altLang="en-US" sz="24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帛書</a:t>
            </a:r>
            <a:r>
              <a:rPr lang="en-US" altLang="zh-CN" sz="24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) version</a:t>
            </a:r>
            <a:endParaRPr lang="zh-CN" altLang="en-US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31A2E7-3AA0-4E77-ADA4-E0FE0D370B54}"/>
              </a:ext>
            </a:extLst>
          </p:cNvPr>
          <p:cNvSpPr txBox="1"/>
          <p:nvPr/>
        </p:nvSpPr>
        <p:spPr>
          <a:xfrm>
            <a:off x="6121518" y="5928890"/>
            <a:ext cx="60932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bamboo slip (</a:t>
            </a:r>
            <a:r>
              <a:rPr lang="zh-CN" altLang="en-US" sz="24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簡書</a:t>
            </a:r>
            <a:r>
              <a:rPr lang="en-US" altLang="zh-CN" sz="24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) version</a:t>
            </a:r>
            <a:endParaRPr lang="zh-CN" altLang="en-US" sz="2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7B7C7DB-07F3-4B3E-B407-0775099AA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4</a:t>
            </a:fld>
            <a:endParaRPr lang="zh-CN" alt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88F6FDD-F724-4B15-848D-3B6B3D9B4E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78" y="1665829"/>
            <a:ext cx="5670482" cy="3995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FC6DE2D8-463E-4C91-ACE8-771C79B01F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30"/>
          <a:stretch/>
        </p:blipFill>
        <p:spPr bwMode="auto">
          <a:xfrm>
            <a:off x="6121518" y="1665829"/>
            <a:ext cx="5953218" cy="4088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2454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494" y="136525"/>
            <a:ext cx="11857009" cy="1444605"/>
          </a:xfrm>
        </p:spPr>
        <p:txBody>
          <a:bodyPr>
            <a:normAutofit fontScale="90000"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The combination of proto-Chinese rhyme (</a:t>
            </a:r>
            <a:r>
              <a:rPr lang="zh-CN" alt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古合韻</a:t>
            </a:r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b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838200" y="1284474"/>
            <a:ext cx="12530862" cy="51583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just">
              <a:lnSpc>
                <a:spcPct val="200000"/>
              </a:lnSpc>
            </a:pP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之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幽，宵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侯，侯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魚，幽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職，歌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錫，職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覺，錫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月，月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質，物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緝，緝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叶，</a:t>
            </a:r>
            <a:endParaRPr lang="zh-CN" altLang="zh-CN" sz="24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>
              <a:lnSpc>
                <a:spcPct val="200000"/>
              </a:lnSpc>
            </a:pP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幽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侯，幽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魚，之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脂，之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支，之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魚，脂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錫，魚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職，之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質，幽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屋，幽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緝，</a:t>
            </a:r>
            <a:endParaRPr lang="zh-CN" altLang="zh-CN" sz="24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>
              <a:lnSpc>
                <a:spcPct val="200000"/>
              </a:lnSpc>
            </a:pP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職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質，屋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錫，藥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錫，鐸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叶，職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緝；</a:t>
            </a:r>
            <a:endParaRPr lang="zh-CN" altLang="zh-CN" sz="24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>
              <a:lnSpc>
                <a:spcPct val="200000"/>
              </a:lnSpc>
            </a:pP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蒸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冬，東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陽，耕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元，元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真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文，真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耕，真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文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耕，文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元，冬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侵，真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冬，</a:t>
            </a:r>
            <a:endParaRPr lang="zh-CN" altLang="zh-CN" sz="24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>
              <a:lnSpc>
                <a:spcPct val="200000"/>
              </a:lnSpc>
            </a:pP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東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元，東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文，陽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真，陽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元，陽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談，耕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文，蒸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侵；</a:t>
            </a:r>
            <a:endParaRPr lang="zh-CN" altLang="zh-CN" sz="24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>
              <a:lnSpc>
                <a:spcPct val="200000"/>
              </a:lnSpc>
            </a:pP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之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蒸，侯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東，歌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元；</a:t>
            </a:r>
            <a:endParaRPr lang="zh-CN" altLang="zh-CN" sz="24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just">
              <a:lnSpc>
                <a:spcPct val="200000"/>
              </a:lnSpc>
            </a:pP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侯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屋，脂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質，元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月，幽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東，魚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東，侯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東，支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真，脂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元，脂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-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文；</a:t>
            </a:r>
            <a:endParaRPr lang="zh-CN" altLang="zh-CN" sz="24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B7D0A7-1633-479E-8B90-959D5EE99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90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7740" y="0"/>
            <a:ext cx="10256520" cy="1444605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Analysis of the rhymes in the </a:t>
            </a:r>
            <a:r>
              <a:rPr lang="en-US" altLang="zh-CN" sz="4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Laozi</a:t>
            </a:r>
            <a:endParaRPr lang="zh-CN" altLang="en-US" sz="4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1635406" y="2828835"/>
            <a:ext cx="892118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3600" dirty="0"/>
              <a:t>There exist rhymes in chapter 3, 13, 18, 40, 47, 49, 50, 53, 61, 66, 71, 72 and 76.</a:t>
            </a:r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897522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299730"/>
            <a:ext cx="10374322" cy="44038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3</a:t>
            </a:r>
            <a:endParaRPr lang="zh-CN" altLang="zh-CN" sz="2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r>
              <a:rPr lang="en-US" altLang="zh-CN" sz="24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</a:t>
            </a:r>
            <a:r>
              <a:rPr lang="zh-CN" altLang="zh-CN" sz="24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不上</a:t>
            </a:r>
            <a:r>
              <a:rPr lang="zh-CN" altLang="zh-CN" sz="2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賢</a:t>
            </a:r>
            <a:r>
              <a:rPr lang="en-US" altLang="zh-CN" sz="2400" b="1" kern="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，使民不</a:t>
            </a:r>
            <a:r>
              <a:rPr lang="zh-CN" altLang="zh-CN" sz="2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爭</a:t>
            </a:r>
            <a:r>
              <a:rPr lang="en-US" altLang="zh-CN" sz="2400" b="1" kern="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；不貴難得之貨，使民不為盜；不見可欲，使民心不亂。是以聖人之</a:t>
            </a:r>
            <a:r>
              <a:rPr lang="zh-CN" altLang="zh-CN" sz="2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治</a:t>
            </a:r>
            <a:r>
              <a:rPr lang="en-US" altLang="zh-CN" sz="2400" b="1" kern="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也，虛其心，實其腹，弱其志，強其骨。恆使民無知無欲。使夫</a:t>
            </a:r>
            <a:r>
              <a:rPr lang="en-US" altLang="zh-CN" sz="2400" kern="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1</a:t>
            </a:r>
            <a:r>
              <a:rPr lang="zh-CN" altLang="zh-CN" sz="24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知者不敢為也。為無為，則無不</a:t>
            </a:r>
            <a:r>
              <a:rPr lang="zh-CN" altLang="zh-CN" sz="2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治</a:t>
            </a:r>
            <a:r>
              <a:rPr lang="en-US" altLang="zh-CN" sz="2400" b="1" kern="0" baseline="-25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賢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真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爭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耕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真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耕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a rhyme combination.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B: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治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repeated. It 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remote rhyme (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遙韻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4154100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601231"/>
            <a:ext cx="10374322" cy="5588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13</a:t>
            </a:r>
          </a:p>
          <a:p>
            <a:pPr algn="just"/>
            <a:endParaRPr lang="en-US" altLang="zh-CN" sz="2400" kern="100" dirty="0"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‘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寵辱若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驚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，貴大患若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身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。何謂寵辱若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驚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？寵為上，辱為下，得之若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驚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，失之若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驚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，是謂寵辱若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驚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。何謂貴大患若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身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？吾所以有大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患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者，為吾有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身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也，及吾無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身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，吾有何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患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？故貴以身為天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者，若可以寄天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矣；愛以身為天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者，若可託天</a:t>
            </a:r>
            <a:r>
              <a:rPr lang="zh-CN" altLang="zh-CN" sz="2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en-US" altLang="zh-CN" sz="2400" b="1" kern="100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zh-CN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矣。</a:t>
            </a:r>
            <a:r>
              <a:rPr lang="en-US" altLang="zh-CN" sz="24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’</a:t>
            </a:r>
          </a:p>
          <a:p>
            <a:pPr algn="just"/>
            <a:endParaRPr lang="en-US" altLang="zh-CN" sz="2400" kern="1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Rhyme A: </a:t>
            </a:r>
            <a:r>
              <a:rPr lang="zh-CN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驚</a:t>
            </a: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is repeated. </a:t>
            </a:r>
            <a:endParaRPr lang="en-US" altLang="zh-CN" sz="2400" kern="1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Rhyme B: </a:t>
            </a:r>
            <a:r>
              <a:rPr lang="zh-CN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身</a:t>
            </a: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is repeated. </a:t>
            </a:r>
            <a:endParaRPr lang="en-US" altLang="zh-CN" sz="2400" kern="1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Rhyme C: </a:t>
            </a:r>
            <a:r>
              <a:rPr lang="zh-CN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患</a:t>
            </a: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is repeated. </a:t>
            </a:r>
            <a:endParaRPr lang="en-US" altLang="zh-CN" sz="2400" kern="1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Rhyme D: </a:t>
            </a:r>
            <a:r>
              <a:rPr lang="zh-CN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下</a:t>
            </a: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is repeated.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0137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136525"/>
            <a:ext cx="10374322" cy="68044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18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故大道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廢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，安有仁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義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；智慧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出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，安有大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偽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；六親不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和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C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，安有孝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慈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D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；國家昏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亂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C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，安有忠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臣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D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廢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月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出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物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月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物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a rhyme combination.  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B: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義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偽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歌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C: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和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歌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亂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元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歌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元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the same type of rhyme (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通韻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D: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慈 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臣 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真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支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真 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a rhyme combination.</a:t>
            </a: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The rhyme pattern of this chapter is ABAB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，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CDCD</a:t>
            </a:r>
          </a:p>
        </p:txBody>
      </p:sp>
    </p:spTree>
    <p:extLst>
      <p:ext uri="{BB962C8B-B14F-4D97-AF65-F5344CB8AC3E}">
        <p14:creationId xmlns:p14="http://schemas.microsoft.com/office/powerpoint/2010/main" val="3619864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450760"/>
            <a:ext cx="10374322" cy="42096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</a:t>
            </a:r>
            <a:r>
              <a:rPr lang="en-US" altLang="zh-CN" sz="2800" kern="1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40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反也者道之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動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也；弱也者道之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用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也。天下萬物生於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有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，有生於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無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動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用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東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B: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有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無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魚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魚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a rhyme.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The rhyme pattern of this chapter is AA BB.</a:t>
            </a:r>
          </a:p>
        </p:txBody>
      </p:sp>
    </p:spTree>
    <p:extLst>
      <p:ext uri="{BB962C8B-B14F-4D97-AF65-F5344CB8AC3E}">
        <p14:creationId xmlns:p14="http://schemas.microsoft.com/office/powerpoint/2010/main" val="3937997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450760"/>
            <a:ext cx="10374322" cy="5145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</a:t>
            </a:r>
            <a:r>
              <a:rPr lang="en-US" altLang="zh-CN" sz="2800" kern="1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47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不出於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戶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，以知天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；不窺於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牖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，以知天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道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。其出也彌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遠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C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，其知也彌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少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C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。是以聖人弗行而知，弗見而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名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D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，弗為而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成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D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戶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下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魚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B: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牖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道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幽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C: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遠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少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元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D: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名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成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耕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The rhythm pattern of this chapter is AABB</a:t>
            </a:r>
            <a:r>
              <a:rPr lang="zh-CN" altLang="en-GB" sz="2400" dirty="0">
                <a:latin typeface="Arial" panose="020B0604020202020204" pitchFamily="34" charset="0"/>
                <a:cs typeface="Arial" panose="020B0604020202020204" pitchFamily="34" charset="0"/>
              </a:rPr>
              <a:t>，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CCDD.</a:t>
            </a:r>
          </a:p>
        </p:txBody>
      </p:sp>
    </p:spTree>
    <p:extLst>
      <p:ext uri="{BB962C8B-B14F-4D97-AF65-F5344CB8AC3E}">
        <p14:creationId xmlns:p14="http://schemas.microsoft.com/office/powerpoint/2010/main" val="830324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12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450760"/>
            <a:ext cx="10374322" cy="4578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</a:t>
            </a:r>
            <a:r>
              <a:rPr lang="en-US" altLang="zh-CN" sz="2800" kern="1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49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‘……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聖人之在天下，歙歙焉，為天下渾心，百姓皆注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耳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目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焉，聖人皆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孩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之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耳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目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覺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覺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a rhyme combination.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B: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孩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The rhyme pattern of this chapter is AA, BB which is word-by-word rhyme.</a:t>
            </a:r>
          </a:p>
        </p:txBody>
      </p:sp>
    </p:spTree>
    <p:extLst>
      <p:ext uri="{BB962C8B-B14F-4D97-AF65-F5344CB8AC3E}">
        <p14:creationId xmlns:p14="http://schemas.microsoft.com/office/powerpoint/2010/main" val="939348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13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450760"/>
            <a:ext cx="10374322" cy="34805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50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‘……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蓋聞善執生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者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，陵行不避兕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虎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，入軍不被兵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革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；兕無所投其角，虎無所措其爪，兵無所容其刃。夫何故？以其無死地。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者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虎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魚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革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	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職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魚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職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a rhyme combination.</a:t>
            </a:r>
            <a:endParaRPr lang="en-US" altLang="zh-C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1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14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450760"/>
            <a:ext cx="10374322" cy="4578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53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‘……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朝甚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除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，田甚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蕪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，倉甚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虛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。服文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綵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，帶利劍，厭飲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食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，財貨有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餘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，是謂盜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竽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。盜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竽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，非道也哉！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除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蕪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虛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餘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竽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魚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B: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綵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食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職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之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職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the same type of rhyme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zh-C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The rhyme pattern of this chapter is AAA BB AAA.</a:t>
            </a:r>
          </a:p>
        </p:txBody>
      </p:sp>
    </p:spTree>
    <p:extLst>
      <p:ext uri="{BB962C8B-B14F-4D97-AF65-F5344CB8AC3E}">
        <p14:creationId xmlns:p14="http://schemas.microsoft.com/office/powerpoint/2010/main" val="2139986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15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450760"/>
            <a:ext cx="10374322" cy="29265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</a:t>
            </a:r>
            <a:r>
              <a:rPr lang="en-US" altLang="zh-CN" sz="2800" kern="1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61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‘……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牝恆以靜勝牡，為其靜也，故宜為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……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夫皆得其欲，則大者宜為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下 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repeated. This is remote rhyme.</a:t>
            </a:r>
          </a:p>
        </p:txBody>
      </p:sp>
    </p:spTree>
    <p:extLst>
      <p:ext uri="{BB962C8B-B14F-4D97-AF65-F5344CB8AC3E}">
        <p14:creationId xmlns:p14="http://schemas.microsoft.com/office/powerpoint/2010/main" val="13347494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16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-60802"/>
            <a:ext cx="10374322" cy="69796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</a:t>
            </a:r>
            <a:r>
              <a:rPr lang="en-US" altLang="zh-CN" sz="2800" kern="1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66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江海所以能為百谷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王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者，以其善下之，是以能為百谷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王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。是以聖人之欲上民也，必以其言下之；其欲先民也，必以身後之。故居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上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而民弗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重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也，居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前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C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而民弗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害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C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也。天下皆樂推而弗厭也。非以其無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爭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D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歟，故天下莫能與之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爭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D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王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repeated.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B: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上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陽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重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東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陽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東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the same type of rhyme.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C: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前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元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害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月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元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月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the same type of rhyme.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D: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爭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repeated.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The rhyme pattern of this chapter is AA BB CC DD</a:t>
            </a:r>
          </a:p>
        </p:txBody>
      </p:sp>
    </p:spTree>
    <p:extLst>
      <p:ext uri="{BB962C8B-B14F-4D97-AF65-F5344CB8AC3E}">
        <p14:creationId xmlns:p14="http://schemas.microsoft.com/office/powerpoint/2010/main" val="2562810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17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450760"/>
            <a:ext cx="10374322" cy="29265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</a:t>
            </a:r>
            <a:r>
              <a:rPr lang="en-US" altLang="zh-CN" sz="2800" kern="1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71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知，不知，尚矣；不知，知，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病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矣。聖人之不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病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也，以其病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病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也。夫唯病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病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，是以不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病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病 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repeated.</a:t>
            </a:r>
          </a:p>
        </p:txBody>
      </p:sp>
    </p:spTree>
    <p:extLst>
      <p:ext uri="{BB962C8B-B14F-4D97-AF65-F5344CB8AC3E}">
        <p14:creationId xmlns:p14="http://schemas.microsoft.com/office/powerpoint/2010/main" val="2515147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18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450760"/>
            <a:ext cx="10374322" cy="62504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</a:t>
            </a:r>
            <a:r>
              <a:rPr lang="en-US" altLang="zh-CN" sz="2800" kern="1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72</a:t>
            </a: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‘……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夫唯不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厭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，是以不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厭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。是以聖人自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知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而不自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見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也；自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愛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C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而不自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貴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C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也。故去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彼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D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取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此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D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厭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repeated.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B: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知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支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見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元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支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元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a rhyme combination.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C: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愛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貴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rhythm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物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D: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彼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此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歌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The rhyme pattern of this chapter is AA BB CC DD, which is every-other-word rhyme (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隔字押韻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7458288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5E4C53-1821-4B1E-80A8-6AF54A106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19</a:t>
            </a:fld>
            <a:endParaRPr lang="zh-CN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C6609E-5B10-4C40-B88C-5944938815D9}"/>
              </a:ext>
            </a:extLst>
          </p:cNvPr>
          <p:cNvSpPr txBox="1"/>
          <p:nvPr/>
        </p:nvSpPr>
        <p:spPr>
          <a:xfrm>
            <a:off x="908839" y="450760"/>
            <a:ext cx="10374322" cy="42096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Chapter 76 </a:t>
            </a:r>
          </a:p>
          <a:p>
            <a:pPr algn="just"/>
            <a:endParaRPr lang="en-US" altLang="zh-CN" sz="2400" dirty="0"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 algn="just"/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‘……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故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強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大居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下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柔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B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弱處</a:t>
            </a:r>
            <a:r>
              <a:rPr lang="zh-CN" altLang="zh-CN" sz="2400" b="1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上</a:t>
            </a:r>
            <a:r>
              <a:rPr lang="en-US" altLang="zh-CN" sz="2400" b="1" baseline="-250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A</a:t>
            </a:r>
            <a:r>
              <a:rPr lang="zh-CN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等线" panose="02010600030101010101" pitchFamily="2" charset="-122"/>
              </a:rPr>
              <a:t>’</a:t>
            </a:r>
          </a:p>
          <a:p>
            <a:pPr algn="just"/>
            <a:endParaRPr lang="en-US" altLang="zh-CN" sz="2400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等线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A: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強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上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are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陽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Rhyme B: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下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魚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柔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in the rhyme group of 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幽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. 	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魚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幽 </a:t>
            </a: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is a rhyme combination. </a:t>
            </a:r>
          </a:p>
          <a:p>
            <a:pPr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The rhyme pattern of this chapter is ABBA.</a:t>
            </a:r>
          </a:p>
        </p:txBody>
      </p:sp>
    </p:spTree>
    <p:extLst>
      <p:ext uri="{BB962C8B-B14F-4D97-AF65-F5344CB8AC3E}">
        <p14:creationId xmlns:p14="http://schemas.microsoft.com/office/powerpoint/2010/main" val="22493098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43303ED-935F-4EA5-B8CC-9965006FCD8B}"/>
              </a:ext>
            </a:extLst>
          </p:cNvPr>
          <p:cNvSpPr txBox="1"/>
          <p:nvPr/>
        </p:nvSpPr>
        <p:spPr>
          <a:xfrm>
            <a:off x="1722988" y="2275440"/>
            <a:ext cx="8746023" cy="1455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Over 80% of the chapters in the Laozi have rhyme.</a:t>
            </a:r>
          </a:p>
          <a:p>
            <a:pPr algn="ctr">
              <a:lnSpc>
                <a:spcPct val="200000"/>
              </a:lnSpc>
            </a:pP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Laozi should be seen as a rhyme prose.</a:t>
            </a:r>
            <a:endParaRPr lang="zh-CN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C73A026-4E6C-45F4-9AB0-1428654005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8649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Conclusion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88BC2E-9321-44A8-8901-0F9EFE925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10930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0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References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7B54FD-8971-4AAC-8DB0-3191C9511669}"/>
              </a:ext>
            </a:extLst>
          </p:cNvPr>
          <p:cNvSpPr txBox="1"/>
          <p:nvPr/>
        </p:nvSpPr>
        <p:spPr>
          <a:xfrm>
            <a:off x="1" y="700892"/>
            <a:ext cx="12191999" cy="7294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All images come from 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https://image.baidu.com/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  <a:endParaRPr lang="en-US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Books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Xu Shen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許慎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(58 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CE - 148 CE), Duan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Yucai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段玉裁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(1735-1815),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Xintian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guyin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Shuowen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jiezi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新添古音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·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說文解字注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[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Annotation of Explaining Graphs and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Analyzing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Characters], (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Taibei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Honye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wenhua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shiye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youxiangongsi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洪葉文化事業有限公司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2018) 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He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Jiuying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何九盈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Shanguyin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上古音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[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Proto-Chinese]</a:t>
            </a:r>
            <a:r>
              <a:rPr lang="zh-CN" altLang="en-GB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，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(Beijing: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Shangwu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yinshuguan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商務印書館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1991).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Chen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Xinxiong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陳新雄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Shengyun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xue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聲韻學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[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Phonology], 2 vols (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Taibei:Wen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zhe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chubanshe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文史哲出版社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2007). 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Wang Li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王力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Shijing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yundu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詩經韻讀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[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Rhythm in The Book of Songs], (Shanghai: Shanghai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guji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chubanshe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上海古籍出版社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1980).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Huang Zhao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黃釗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Laozi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boshu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xi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帛書老子注析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[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 Annotation of the silk manuscript version of Laozi], (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Taibei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Xuesheng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shuju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學生書局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1991). 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Articles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Chen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Guangzhong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陳廣中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‘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Boshu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Laozi de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yongyun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wenti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’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帛书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《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老子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》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的用韵问题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[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 Discussion on the Rhythm of the Silk Manuscripts Version of Laozi], Fudan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xuebao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復旦學報（社會科學版）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06(1985), 78-81. 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Wu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Wenwen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吳文文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‘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Beida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hanjian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Laozi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tongjiazi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ji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yongyun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yanjiu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’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北大漢簡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《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老子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》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通假字及用韻研究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[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 Study on the phonetic loan characters and Rhymes of Laozi in Chinese Slipe of Peking University], Guangxi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shifan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daxue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xuebao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廣西師範大學學報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04 (2015), 101-107. 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Huang Ying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黃英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‘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Duan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Yucai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Shijing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guheyun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kao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lun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’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段玉裁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《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詩經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》“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古合韻”考論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[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 Discussion on Duan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Yucai’s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‘combination of proto-Chinese rhythms’ in The Book of Songs], Sichuan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shifan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xueyuan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xuebao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四川師範學院學報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06 (2019), 66-73. </a:t>
            </a:r>
          </a:p>
          <a:p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Sun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Yongchang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孫雍長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‘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Laozi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yundu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yanjiu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’ 《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老子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》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韻讀研究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[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 Study on the Rhythms in Laozi], Guangzhou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daxue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xuebao</a:t>
            </a: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廣州大學學報 </a:t>
            </a:r>
            <a:r>
              <a:rPr lang="en-US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1 (2002), 48-59. </a:t>
            </a:r>
          </a:p>
          <a:p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endParaRPr lang="en-US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F817EE-AAD3-4928-BAC0-4348B0C50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70075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03090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zh-CN" alt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5B0E66-F325-4521-8E3D-0B4048FF2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6892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1792</TotalTime>
  <Words>2286</Words>
  <Application>Microsoft Office PowerPoint</Application>
  <PresentationFormat>Widescreen</PresentationFormat>
  <Paragraphs>165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等线</vt:lpstr>
      <vt:lpstr>等线 Light</vt:lpstr>
      <vt:lpstr>Arial</vt:lpstr>
      <vt:lpstr>Times New Roman</vt:lpstr>
      <vt:lpstr>Office Theme</vt:lpstr>
      <vt:lpstr>A Study on Rhyme in the Laozi 老子</vt:lpstr>
      <vt:lpstr>PowerPoint Presentation</vt:lpstr>
      <vt:lpstr>PowerPoint Presentation</vt:lpstr>
      <vt:lpstr>2. Version of the Laozi </vt:lpstr>
      <vt:lpstr>3. The combination of proto-Chinese rhyme (古合韻) </vt:lpstr>
      <vt:lpstr>4. Analysis of the rhymes in the Laozi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5. Conclusion</vt:lpstr>
      <vt:lpstr>6. 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Approach to Obtain Spiritual Joy from Learning  Learning from the Analects of Confucius</dc:title>
  <dc:creator>周 孝聪</dc:creator>
  <cp:lastModifiedBy>Xiaocong Zhou</cp:lastModifiedBy>
  <cp:revision>613</cp:revision>
  <dcterms:created xsi:type="dcterms:W3CDTF">2020-05-24T12:02:35Z</dcterms:created>
  <dcterms:modified xsi:type="dcterms:W3CDTF">2021-06-02T20:35:15Z</dcterms:modified>
</cp:coreProperties>
</file>