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5D3893-D380-489B-ADBE-CADF4D753108}" v="8" dt="2025-05-22T19:55:27.8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7" d="100"/>
          <a:sy n="147" d="100"/>
        </p:scale>
        <p:origin x="472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Richards" userId="04c3428b1f04867a" providerId="LiveId" clId="{9D5D3893-D380-489B-ADBE-CADF4D753108}"/>
    <pc:docChg chg="undo custSel modSld sldOrd">
      <pc:chgData name="L Richards" userId="04c3428b1f04867a" providerId="LiveId" clId="{9D5D3893-D380-489B-ADBE-CADF4D753108}" dt="2025-05-22T20:02:05.019" v="29" actId="27614"/>
      <pc:docMkLst>
        <pc:docMk/>
      </pc:docMkLst>
      <pc:sldChg chg="addSp modSp mod setBg addAnim setClrOvrMap">
        <pc:chgData name="L Richards" userId="04c3428b1f04867a" providerId="LiveId" clId="{9D5D3893-D380-489B-ADBE-CADF4D753108}" dt="2025-05-22T20:02:05.019" v="29" actId="27614"/>
        <pc:sldMkLst>
          <pc:docMk/>
          <pc:sldMk cId="0" sldId="256"/>
        </pc:sldMkLst>
        <pc:spChg chg="mod">
          <ac:chgData name="L Richards" userId="04c3428b1f04867a" providerId="LiveId" clId="{9D5D3893-D380-489B-ADBE-CADF4D753108}" dt="2025-05-22T20:01:47.819" v="26" actId="26606"/>
          <ac:spMkLst>
            <pc:docMk/>
            <pc:sldMk cId="0" sldId="256"/>
            <ac:spMk id="2" creationId="{00000000-0000-0000-0000-000000000000}"/>
          </ac:spMkLst>
        </pc:spChg>
        <pc:spChg chg="mod">
          <ac:chgData name="L Richards" userId="04c3428b1f04867a" providerId="LiveId" clId="{9D5D3893-D380-489B-ADBE-CADF4D753108}" dt="2025-05-22T20:01:47.819" v="26" actId="26606"/>
          <ac:spMkLst>
            <pc:docMk/>
            <pc:sldMk cId="0" sldId="256"/>
            <ac:spMk id="3" creationId="{00000000-0000-0000-0000-000000000000}"/>
          </ac:spMkLst>
        </pc:spChg>
        <pc:spChg chg="add">
          <ac:chgData name="L Richards" userId="04c3428b1f04867a" providerId="LiveId" clId="{9D5D3893-D380-489B-ADBE-CADF4D753108}" dt="2025-05-22T20:01:47.819" v="26" actId="26606"/>
          <ac:spMkLst>
            <pc:docMk/>
            <pc:sldMk cId="0" sldId="256"/>
            <ac:spMk id="9" creationId="{B8D726A5-7900-41B4-8D49-49B4A2010E7C}"/>
          </ac:spMkLst>
        </pc:spChg>
        <pc:picChg chg="add mod">
          <ac:chgData name="L Richards" userId="04c3428b1f04867a" providerId="LiveId" clId="{9D5D3893-D380-489B-ADBE-CADF4D753108}" dt="2025-05-22T20:02:05.019" v="29" actId="27614"/>
          <ac:picMkLst>
            <pc:docMk/>
            <pc:sldMk cId="0" sldId="256"/>
            <ac:picMk id="5" creationId="{40EA5798-182A-F352-F556-F6E0D10FA8AF}"/>
          </ac:picMkLst>
        </pc:picChg>
        <pc:cxnChg chg="add">
          <ac:chgData name="L Richards" userId="04c3428b1f04867a" providerId="LiveId" clId="{9D5D3893-D380-489B-ADBE-CADF4D753108}" dt="2025-05-22T20:01:47.819" v="26" actId="26606"/>
          <ac:cxnSpMkLst>
            <pc:docMk/>
            <pc:sldMk cId="0" sldId="256"/>
            <ac:cxnSpMk id="11" creationId="{46E49661-E258-450C-8150-A91A6B30D1CD}"/>
          </ac:cxnSpMkLst>
        </pc:cxnChg>
      </pc:sldChg>
      <pc:sldChg chg="addSp modSp mod setBg setClrOvrMap">
        <pc:chgData name="L Richards" userId="04c3428b1f04867a" providerId="LiveId" clId="{9D5D3893-D380-489B-ADBE-CADF4D753108}" dt="2025-05-22T19:55:07.239" v="22" actId="26606"/>
        <pc:sldMkLst>
          <pc:docMk/>
          <pc:sldMk cId="0" sldId="257"/>
        </pc:sldMkLst>
        <pc:spChg chg="mod">
          <ac:chgData name="L Richards" userId="04c3428b1f04867a" providerId="LiveId" clId="{9D5D3893-D380-489B-ADBE-CADF4D753108}" dt="2025-05-22T19:55:07.239" v="22" actId="26606"/>
          <ac:spMkLst>
            <pc:docMk/>
            <pc:sldMk cId="0" sldId="257"/>
            <ac:spMk id="2" creationId="{00000000-0000-0000-0000-000000000000}"/>
          </ac:spMkLst>
        </pc:spChg>
        <pc:spChg chg="mod">
          <ac:chgData name="L Richards" userId="04c3428b1f04867a" providerId="LiveId" clId="{9D5D3893-D380-489B-ADBE-CADF4D753108}" dt="2025-05-22T19:55:07.239" v="22" actId="26606"/>
          <ac:spMkLst>
            <pc:docMk/>
            <pc:sldMk cId="0" sldId="257"/>
            <ac:spMk id="3" creationId="{00000000-0000-0000-0000-000000000000}"/>
          </ac:spMkLst>
        </pc:spChg>
        <pc:spChg chg="add">
          <ac:chgData name="L Richards" userId="04c3428b1f04867a" providerId="LiveId" clId="{9D5D3893-D380-489B-ADBE-CADF4D753108}" dt="2025-05-22T19:55:07.239" v="22" actId="26606"/>
          <ac:spMkLst>
            <pc:docMk/>
            <pc:sldMk cId="0" sldId="257"/>
            <ac:spMk id="8" creationId="{0E7A3056-9B88-444B-94DA-40B0F2C6E217}"/>
          </ac:spMkLst>
        </pc:spChg>
        <pc:spChg chg="add">
          <ac:chgData name="L Richards" userId="04c3428b1f04867a" providerId="LiveId" clId="{9D5D3893-D380-489B-ADBE-CADF4D753108}" dt="2025-05-22T19:55:07.239" v="22" actId="26606"/>
          <ac:spMkLst>
            <pc:docMk/>
            <pc:sldMk cId="0" sldId="257"/>
            <ac:spMk id="12" creationId="{DA215CF0-5E5E-4D2E-B3AE-366652A368E0}"/>
          </ac:spMkLst>
        </pc:spChg>
        <pc:cxnChg chg="add">
          <ac:chgData name="L Richards" userId="04c3428b1f04867a" providerId="LiveId" clId="{9D5D3893-D380-489B-ADBE-CADF4D753108}" dt="2025-05-22T19:55:07.239" v="22" actId="26606"/>
          <ac:cxnSpMkLst>
            <pc:docMk/>
            <pc:sldMk cId="0" sldId="257"/>
            <ac:cxnSpMk id="10" creationId="{6820BD55-A71A-48C6-B0F7-235147F39DEE}"/>
          </ac:cxnSpMkLst>
        </pc:cxnChg>
      </pc:sldChg>
      <pc:sldChg chg="addSp modSp mod setBg">
        <pc:chgData name="L Richards" userId="04c3428b1f04867a" providerId="LiveId" clId="{9D5D3893-D380-489B-ADBE-CADF4D753108}" dt="2025-05-22T19:55:17.255" v="23" actId="26606"/>
        <pc:sldMkLst>
          <pc:docMk/>
          <pc:sldMk cId="0" sldId="258"/>
        </pc:sldMkLst>
        <pc:spChg chg="mod">
          <ac:chgData name="L Richards" userId="04c3428b1f04867a" providerId="LiveId" clId="{9D5D3893-D380-489B-ADBE-CADF4D753108}" dt="2025-05-22T19:55:17.255" v="23" actId="26606"/>
          <ac:spMkLst>
            <pc:docMk/>
            <pc:sldMk cId="0" sldId="258"/>
            <ac:spMk id="2" creationId="{00000000-0000-0000-0000-000000000000}"/>
          </ac:spMkLst>
        </pc:spChg>
        <pc:spChg chg="mod">
          <ac:chgData name="L Richards" userId="04c3428b1f04867a" providerId="LiveId" clId="{9D5D3893-D380-489B-ADBE-CADF4D753108}" dt="2025-05-22T19:55:17.255" v="23" actId="26606"/>
          <ac:spMkLst>
            <pc:docMk/>
            <pc:sldMk cId="0" sldId="258"/>
            <ac:spMk id="3" creationId="{00000000-0000-0000-0000-000000000000}"/>
          </ac:spMkLst>
        </pc:spChg>
        <pc:spChg chg="add">
          <ac:chgData name="L Richards" userId="04c3428b1f04867a" providerId="LiveId" clId="{9D5D3893-D380-489B-ADBE-CADF4D753108}" dt="2025-05-22T19:55:17.255" v="23" actId="26606"/>
          <ac:spMkLst>
            <pc:docMk/>
            <pc:sldMk cId="0" sldId="258"/>
            <ac:spMk id="8" creationId="{39E4C68A-A4A9-48A4-9FF2-D2896B1EA01F}"/>
          </ac:spMkLst>
        </pc:spChg>
        <pc:spChg chg="add">
          <ac:chgData name="L Richards" userId="04c3428b1f04867a" providerId="LiveId" clId="{9D5D3893-D380-489B-ADBE-CADF4D753108}" dt="2025-05-22T19:55:17.255" v="23" actId="26606"/>
          <ac:spMkLst>
            <pc:docMk/>
            <pc:sldMk cId="0" sldId="258"/>
            <ac:spMk id="10" creationId="{E2B9AEA5-52CB-49A6-AF8A-33502F291B91}"/>
          </ac:spMkLst>
        </pc:spChg>
      </pc:sldChg>
      <pc:sldChg chg="addSp modSp mod setBg">
        <pc:chgData name="L Richards" userId="04c3428b1f04867a" providerId="LiveId" clId="{9D5D3893-D380-489B-ADBE-CADF4D753108}" dt="2025-05-22T19:55:27.832" v="25" actId="1076"/>
        <pc:sldMkLst>
          <pc:docMk/>
          <pc:sldMk cId="0" sldId="259"/>
        </pc:sldMkLst>
        <pc:spChg chg="mod">
          <ac:chgData name="L Richards" userId="04c3428b1f04867a" providerId="LiveId" clId="{9D5D3893-D380-489B-ADBE-CADF4D753108}" dt="2025-05-22T19:55:25.318" v="24" actId="26606"/>
          <ac:spMkLst>
            <pc:docMk/>
            <pc:sldMk cId="0" sldId="259"/>
            <ac:spMk id="2" creationId="{00000000-0000-0000-0000-000000000000}"/>
          </ac:spMkLst>
        </pc:spChg>
        <pc:spChg chg="mod">
          <ac:chgData name="L Richards" userId="04c3428b1f04867a" providerId="LiveId" clId="{9D5D3893-D380-489B-ADBE-CADF4D753108}" dt="2025-05-22T19:55:25.318" v="24" actId="26606"/>
          <ac:spMkLst>
            <pc:docMk/>
            <pc:sldMk cId="0" sldId="259"/>
            <ac:spMk id="3" creationId="{00000000-0000-0000-0000-000000000000}"/>
          </ac:spMkLst>
        </pc:spChg>
        <pc:spChg chg="add">
          <ac:chgData name="L Richards" userId="04c3428b1f04867a" providerId="LiveId" clId="{9D5D3893-D380-489B-ADBE-CADF4D753108}" dt="2025-05-22T19:55:25.318" v="24" actId="26606"/>
          <ac:spMkLst>
            <pc:docMk/>
            <pc:sldMk cId="0" sldId="259"/>
            <ac:spMk id="1031" creationId="{81AEB8A9-B768-4E30-BA55-D919E6687343}"/>
          </ac:spMkLst>
        </pc:spChg>
        <pc:picChg chg="add mod">
          <ac:chgData name="L Richards" userId="04c3428b1f04867a" providerId="LiveId" clId="{9D5D3893-D380-489B-ADBE-CADF4D753108}" dt="2025-05-22T19:55:27.832" v="25" actId="1076"/>
          <ac:picMkLst>
            <pc:docMk/>
            <pc:sldMk cId="0" sldId="259"/>
            <ac:picMk id="1026" creationId="{D51219C0-E3A6-12DC-5E9A-C49EBD61E065}"/>
          </ac:picMkLst>
        </pc:picChg>
      </pc:sldChg>
      <pc:sldChg chg="addSp delSp modSp mod setBg">
        <pc:chgData name="L Richards" userId="04c3428b1f04867a" providerId="LiveId" clId="{9D5D3893-D380-489B-ADBE-CADF4D753108}" dt="2025-05-22T19:54:57.204" v="21" actId="26606"/>
        <pc:sldMkLst>
          <pc:docMk/>
          <pc:sldMk cId="0" sldId="260"/>
        </pc:sldMkLst>
        <pc:spChg chg="mod">
          <ac:chgData name="L Richards" userId="04c3428b1f04867a" providerId="LiveId" clId="{9D5D3893-D380-489B-ADBE-CADF4D753108}" dt="2025-05-22T19:54:57.204" v="21" actId="26606"/>
          <ac:spMkLst>
            <pc:docMk/>
            <pc:sldMk cId="0" sldId="260"/>
            <ac:spMk id="2" creationId="{00000000-0000-0000-0000-000000000000}"/>
          </ac:spMkLst>
        </pc:spChg>
        <pc:spChg chg="add del mod">
          <ac:chgData name="L Richards" userId="04c3428b1f04867a" providerId="LiveId" clId="{9D5D3893-D380-489B-ADBE-CADF4D753108}" dt="2025-05-22T19:54:57.204" v="21" actId="26606"/>
          <ac:spMkLst>
            <pc:docMk/>
            <pc:sldMk cId="0" sldId="260"/>
            <ac:spMk id="3" creationId="{00000000-0000-0000-0000-000000000000}"/>
          </ac:spMkLst>
        </pc:spChg>
        <pc:spChg chg="add del">
          <ac:chgData name="L Richards" userId="04c3428b1f04867a" providerId="LiveId" clId="{9D5D3893-D380-489B-ADBE-CADF4D753108}" dt="2025-05-22T19:54:57.188" v="20" actId="26606"/>
          <ac:spMkLst>
            <pc:docMk/>
            <pc:sldMk cId="0" sldId="260"/>
            <ac:spMk id="9" creationId="{F7422F06-6017-4361-8872-E0E2CEB20B48}"/>
          </ac:spMkLst>
        </pc:spChg>
        <pc:spChg chg="add">
          <ac:chgData name="L Richards" userId="04c3428b1f04867a" providerId="LiveId" clId="{9D5D3893-D380-489B-ADBE-CADF4D753108}" dt="2025-05-22T19:54:57.204" v="21" actId="26606"/>
          <ac:spMkLst>
            <pc:docMk/>
            <pc:sldMk cId="0" sldId="260"/>
            <ac:spMk id="11" creationId="{F7422F06-6017-4361-8872-E0E2CEB20B48}"/>
          </ac:spMkLst>
        </pc:spChg>
        <pc:graphicFrameChg chg="add del">
          <ac:chgData name="L Richards" userId="04c3428b1f04867a" providerId="LiveId" clId="{9D5D3893-D380-489B-ADBE-CADF4D753108}" dt="2025-05-22T19:54:57.188" v="20" actId="26606"/>
          <ac:graphicFrameMkLst>
            <pc:docMk/>
            <pc:sldMk cId="0" sldId="260"/>
            <ac:graphicFrameMk id="5" creationId="{DA9697E0-76DC-E5E9-D7AE-40F412795A08}"/>
          </ac:graphicFrameMkLst>
        </pc:graphicFrameChg>
        <pc:graphicFrameChg chg="add">
          <ac:chgData name="L Richards" userId="04c3428b1f04867a" providerId="LiveId" clId="{9D5D3893-D380-489B-ADBE-CADF4D753108}" dt="2025-05-22T19:54:57.204" v="21" actId="26606"/>
          <ac:graphicFrameMkLst>
            <pc:docMk/>
            <pc:sldMk cId="0" sldId="260"/>
            <ac:graphicFrameMk id="12" creationId="{87DA2B6B-B280-CABE-5A87-9407C8A96A7E}"/>
          </ac:graphicFrameMkLst>
        </pc:graphicFrameChg>
      </pc:sldChg>
      <pc:sldChg chg="addSp delSp modSp mod setBg">
        <pc:chgData name="L Richards" userId="04c3428b1f04867a" providerId="LiveId" clId="{9D5D3893-D380-489B-ADBE-CADF4D753108}" dt="2025-05-22T19:54:45.581" v="17" actId="26606"/>
        <pc:sldMkLst>
          <pc:docMk/>
          <pc:sldMk cId="0" sldId="261"/>
        </pc:sldMkLst>
        <pc:spChg chg="mod">
          <ac:chgData name="L Richards" userId="04c3428b1f04867a" providerId="LiveId" clId="{9D5D3893-D380-489B-ADBE-CADF4D753108}" dt="2025-05-22T19:54:45.581" v="17" actId="26606"/>
          <ac:spMkLst>
            <pc:docMk/>
            <pc:sldMk cId="0" sldId="261"/>
            <ac:spMk id="2" creationId="{00000000-0000-0000-0000-000000000000}"/>
          </ac:spMkLst>
        </pc:spChg>
        <pc:spChg chg="del mod">
          <ac:chgData name="L Richards" userId="04c3428b1f04867a" providerId="LiveId" clId="{9D5D3893-D380-489B-ADBE-CADF4D753108}" dt="2025-05-22T19:54:45.581" v="17" actId="26606"/>
          <ac:spMkLst>
            <pc:docMk/>
            <pc:sldMk cId="0" sldId="261"/>
            <ac:spMk id="3" creationId="{00000000-0000-0000-0000-000000000000}"/>
          </ac:spMkLst>
        </pc:spChg>
        <pc:spChg chg="add">
          <ac:chgData name="L Richards" userId="04c3428b1f04867a" providerId="LiveId" clId="{9D5D3893-D380-489B-ADBE-CADF4D753108}" dt="2025-05-22T19:54:45.581" v="17" actId="26606"/>
          <ac:spMkLst>
            <pc:docMk/>
            <pc:sldMk cId="0" sldId="261"/>
            <ac:spMk id="9" creationId="{F7422F06-6017-4361-8872-E0E2CEB20B48}"/>
          </ac:spMkLst>
        </pc:spChg>
        <pc:graphicFrameChg chg="add">
          <ac:chgData name="L Richards" userId="04c3428b1f04867a" providerId="LiveId" clId="{9D5D3893-D380-489B-ADBE-CADF4D753108}" dt="2025-05-22T19:54:45.581" v="17" actId="26606"/>
          <ac:graphicFrameMkLst>
            <pc:docMk/>
            <pc:sldMk cId="0" sldId="261"/>
            <ac:graphicFrameMk id="5" creationId="{9D8E3408-AC91-FA2D-472C-8EA019CA1101}"/>
          </ac:graphicFrameMkLst>
        </pc:graphicFrameChg>
      </pc:sldChg>
      <pc:sldChg chg="addSp delSp modSp mod setBg">
        <pc:chgData name="L Richards" userId="04c3428b1f04867a" providerId="LiveId" clId="{9D5D3893-D380-489B-ADBE-CADF4D753108}" dt="2025-05-22T19:54:52.146" v="18" actId="26606"/>
        <pc:sldMkLst>
          <pc:docMk/>
          <pc:sldMk cId="0" sldId="262"/>
        </pc:sldMkLst>
        <pc:spChg chg="mod">
          <ac:chgData name="L Richards" userId="04c3428b1f04867a" providerId="LiveId" clId="{9D5D3893-D380-489B-ADBE-CADF4D753108}" dt="2025-05-22T19:54:52.146" v="18" actId="26606"/>
          <ac:spMkLst>
            <pc:docMk/>
            <pc:sldMk cId="0" sldId="262"/>
            <ac:spMk id="2" creationId="{00000000-0000-0000-0000-000000000000}"/>
          </ac:spMkLst>
        </pc:spChg>
        <pc:spChg chg="del mod">
          <ac:chgData name="L Richards" userId="04c3428b1f04867a" providerId="LiveId" clId="{9D5D3893-D380-489B-ADBE-CADF4D753108}" dt="2025-05-22T19:54:52.146" v="18" actId="26606"/>
          <ac:spMkLst>
            <pc:docMk/>
            <pc:sldMk cId="0" sldId="262"/>
            <ac:spMk id="3" creationId="{00000000-0000-0000-0000-000000000000}"/>
          </ac:spMkLst>
        </pc:spChg>
        <pc:spChg chg="add del">
          <ac:chgData name="L Richards" userId="04c3428b1f04867a" providerId="LiveId" clId="{9D5D3893-D380-489B-ADBE-CADF4D753108}" dt="2025-05-22T19:54:52.146" v="18" actId="26606"/>
          <ac:spMkLst>
            <pc:docMk/>
            <pc:sldMk cId="0" sldId="262"/>
            <ac:spMk id="8" creationId="{39E4C68A-A4A9-48A4-9FF2-D2896B1EA01F}"/>
          </ac:spMkLst>
        </pc:spChg>
        <pc:spChg chg="add del">
          <ac:chgData name="L Richards" userId="04c3428b1f04867a" providerId="LiveId" clId="{9D5D3893-D380-489B-ADBE-CADF4D753108}" dt="2025-05-22T19:54:52.146" v="18" actId="26606"/>
          <ac:spMkLst>
            <pc:docMk/>
            <pc:sldMk cId="0" sldId="262"/>
            <ac:spMk id="10" creationId="{E2B9AEA5-52CB-49A6-AF8A-33502F291B91}"/>
          </ac:spMkLst>
        </pc:spChg>
        <pc:spChg chg="add">
          <ac:chgData name="L Richards" userId="04c3428b1f04867a" providerId="LiveId" clId="{9D5D3893-D380-489B-ADBE-CADF4D753108}" dt="2025-05-22T19:54:52.146" v="18" actId="26606"/>
          <ac:spMkLst>
            <pc:docMk/>
            <pc:sldMk cId="0" sldId="262"/>
            <ac:spMk id="16" creationId="{F7422F06-6017-4361-8872-E0E2CEB20B48}"/>
          </ac:spMkLst>
        </pc:spChg>
        <pc:graphicFrameChg chg="add">
          <ac:chgData name="L Richards" userId="04c3428b1f04867a" providerId="LiveId" clId="{9D5D3893-D380-489B-ADBE-CADF4D753108}" dt="2025-05-22T19:54:52.146" v="18" actId="26606"/>
          <ac:graphicFrameMkLst>
            <pc:docMk/>
            <pc:sldMk cId="0" sldId="262"/>
            <ac:graphicFrameMk id="12" creationId="{3F639EEF-1259-B459-AACB-2318CB5705F0}"/>
          </ac:graphicFrameMkLst>
        </pc:graphicFrameChg>
      </pc:sldChg>
      <pc:sldChg chg="addSp delSp modSp mod ord setBg">
        <pc:chgData name="L Richards" userId="04c3428b1f04867a" providerId="LiveId" clId="{9D5D3893-D380-489B-ADBE-CADF4D753108}" dt="2025-05-22T19:54:25.765" v="15" actId="26606"/>
        <pc:sldMkLst>
          <pc:docMk/>
          <pc:sldMk cId="0" sldId="263"/>
        </pc:sldMkLst>
        <pc:spChg chg="mod">
          <ac:chgData name="L Richards" userId="04c3428b1f04867a" providerId="LiveId" clId="{9D5D3893-D380-489B-ADBE-CADF4D753108}" dt="2025-05-22T19:54:25.765" v="15" actId="26606"/>
          <ac:spMkLst>
            <pc:docMk/>
            <pc:sldMk cId="0" sldId="263"/>
            <ac:spMk id="2" creationId="{00000000-0000-0000-0000-000000000000}"/>
          </ac:spMkLst>
        </pc:spChg>
        <pc:spChg chg="del mod">
          <ac:chgData name="L Richards" userId="04c3428b1f04867a" providerId="LiveId" clId="{9D5D3893-D380-489B-ADBE-CADF4D753108}" dt="2025-05-22T19:54:25.765" v="15" actId="26606"/>
          <ac:spMkLst>
            <pc:docMk/>
            <pc:sldMk cId="0" sldId="263"/>
            <ac:spMk id="3" creationId="{00000000-0000-0000-0000-000000000000}"/>
          </ac:spMkLst>
        </pc:spChg>
        <pc:spChg chg="add">
          <ac:chgData name="L Richards" userId="04c3428b1f04867a" providerId="LiveId" clId="{9D5D3893-D380-489B-ADBE-CADF4D753108}" dt="2025-05-22T19:54:25.765" v="15" actId="26606"/>
          <ac:spMkLst>
            <pc:docMk/>
            <pc:sldMk cId="0" sldId="263"/>
            <ac:spMk id="9" creationId="{F7422F06-6017-4361-8872-E0E2CEB20B48}"/>
          </ac:spMkLst>
        </pc:spChg>
        <pc:graphicFrameChg chg="add">
          <ac:chgData name="L Richards" userId="04c3428b1f04867a" providerId="LiveId" clId="{9D5D3893-D380-489B-ADBE-CADF4D753108}" dt="2025-05-22T19:54:25.765" v="15" actId="26606"/>
          <ac:graphicFrameMkLst>
            <pc:docMk/>
            <pc:sldMk cId="0" sldId="263"/>
            <ac:graphicFrameMk id="5" creationId="{02D30448-85D9-9275-675B-AF144D5F6C86}"/>
          </ac:graphicFrameMkLst>
        </pc:graphicFrameChg>
      </pc:sldChg>
      <pc:sldChg chg="addSp modSp mod setBg">
        <pc:chgData name="L Richards" userId="04c3428b1f04867a" providerId="LiveId" clId="{9D5D3893-D380-489B-ADBE-CADF4D753108}" dt="2025-05-22T19:54:15.244" v="14" actId="1076"/>
        <pc:sldMkLst>
          <pc:docMk/>
          <pc:sldMk cId="0" sldId="264"/>
        </pc:sldMkLst>
        <pc:spChg chg="mod">
          <ac:chgData name="L Richards" userId="04c3428b1f04867a" providerId="LiveId" clId="{9D5D3893-D380-489B-ADBE-CADF4D753108}" dt="2025-05-22T19:54:12.351" v="13" actId="26606"/>
          <ac:spMkLst>
            <pc:docMk/>
            <pc:sldMk cId="0" sldId="264"/>
            <ac:spMk id="2" creationId="{00000000-0000-0000-0000-000000000000}"/>
          </ac:spMkLst>
        </pc:spChg>
        <pc:spChg chg="mod">
          <ac:chgData name="L Richards" userId="04c3428b1f04867a" providerId="LiveId" clId="{9D5D3893-D380-489B-ADBE-CADF4D753108}" dt="2025-05-22T19:54:12.351" v="13" actId="26606"/>
          <ac:spMkLst>
            <pc:docMk/>
            <pc:sldMk cId="0" sldId="264"/>
            <ac:spMk id="3" creationId="{00000000-0000-0000-0000-000000000000}"/>
          </ac:spMkLst>
        </pc:spChg>
        <pc:spChg chg="add">
          <ac:chgData name="L Richards" userId="04c3428b1f04867a" providerId="LiveId" clId="{9D5D3893-D380-489B-ADBE-CADF4D753108}" dt="2025-05-22T19:54:12.351" v="13" actId="26606"/>
          <ac:spMkLst>
            <pc:docMk/>
            <pc:sldMk cId="0" sldId="264"/>
            <ac:spMk id="2055" creationId="{81AEB8A9-B768-4E30-BA55-D919E6687343}"/>
          </ac:spMkLst>
        </pc:spChg>
        <pc:picChg chg="add mod">
          <ac:chgData name="L Richards" userId="04c3428b1f04867a" providerId="LiveId" clId="{9D5D3893-D380-489B-ADBE-CADF4D753108}" dt="2025-05-22T19:54:15.244" v="14" actId="1076"/>
          <ac:picMkLst>
            <pc:docMk/>
            <pc:sldMk cId="0" sldId="264"/>
            <ac:picMk id="2050" creationId="{FD47EC5C-CC27-D8A1-80FB-0779A67D3999}"/>
          </ac:picMkLst>
        </pc:picChg>
      </pc:sldChg>
      <pc:sldChg chg="addSp delSp modSp mod setBg setClrOvrMap">
        <pc:chgData name="L Richards" userId="04c3428b1f04867a" providerId="LiveId" clId="{9D5D3893-D380-489B-ADBE-CADF4D753108}" dt="2025-05-22T19:54:05.543" v="12" actId="26606"/>
        <pc:sldMkLst>
          <pc:docMk/>
          <pc:sldMk cId="0" sldId="265"/>
        </pc:sldMkLst>
        <pc:spChg chg="mod">
          <ac:chgData name="L Richards" userId="04c3428b1f04867a" providerId="LiveId" clId="{9D5D3893-D380-489B-ADBE-CADF4D753108}" dt="2025-05-22T19:54:05.543" v="12" actId="26606"/>
          <ac:spMkLst>
            <pc:docMk/>
            <pc:sldMk cId="0" sldId="265"/>
            <ac:spMk id="2" creationId="{00000000-0000-0000-0000-000000000000}"/>
          </ac:spMkLst>
        </pc:spChg>
        <pc:spChg chg="mod">
          <ac:chgData name="L Richards" userId="04c3428b1f04867a" providerId="LiveId" clId="{9D5D3893-D380-489B-ADBE-CADF4D753108}" dt="2025-05-22T19:54:05.543" v="12" actId="26606"/>
          <ac:spMkLst>
            <pc:docMk/>
            <pc:sldMk cId="0" sldId="265"/>
            <ac:spMk id="3" creationId="{00000000-0000-0000-0000-000000000000}"/>
          </ac:spMkLst>
        </pc:spChg>
        <pc:spChg chg="add del">
          <ac:chgData name="L Richards" userId="04c3428b1f04867a" providerId="LiveId" clId="{9D5D3893-D380-489B-ADBE-CADF4D753108}" dt="2025-05-22T19:54:05.536" v="11" actId="26606"/>
          <ac:spMkLst>
            <pc:docMk/>
            <pc:sldMk cId="0" sldId="265"/>
            <ac:spMk id="8" creationId="{0E7A3056-9B88-444B-94DA-40B0F2C6E217}"/>
          </ac:spMkLst>
        </pc:spChg>
        <pc:spChg chg="add del">
          <ac:chgData name="L Richards" userId="04c3428b1f04867a" providerId="LiveId" clId="{9D5D3893-D380-489B-ADBE-CADF4D753108}" dt="2025-05-22T19:54:05.536" v="11" actId="26606"/>
          <ac:spMkLst>
            <pc:docMk/>
            <pc:sldMk cId="0" sldId="265"/>
            <ac:spMk id="12" creationId="{DA215CF0-5E5E-4D2E-B3AE-366652A368E0}"/>
          </ac:spMkLst>
        </pc:spChg>
        <pc:spChg chg="add">
          <ac:chgData name="L Richards" userId="04c3428b1f04867a" providerId="LiveId" clId="{9D5D3893-D380-489B-ADBE-CADF4D753108}" dt="2025-05-22T19:54:05.543" v="12" actId="26606"/>
          <ac:spMkLst>
            <pc:docMk/>
            <pc:sldMk cId="0" sldId="265"/>
            <ac:spMk id="14" creationId="{A10C41F2-1746-4431-9B52-B9F147A896B8}"/>
          </ac:spMkLst>
        </pc:spChg>
        <pc:spChg chg="add">
          <ac:chgData name="L Richards" userId="04c3428b1f04867a" providerId="LiveId" clId="{9D5D3893-D380-489B-ADBE-CADF4D753108}" dt="2025-05-22T19:54:05.543" v="12" actId="26606"/>
          <ac:spMkLst>
            <pc:docMk/>
            <pc:sldMk cId="0" sldId="265"/>
            <ac:spMk id="15" creationId="{7984928E-D694-4849-BBAD-D7C7DC405478}"/>
          </ac:spMkLst>
        </pc:spChg>
        <pc:cxnChg chg="add del">
          <ac:chgData name="L Richards" userId="04c3428b1f04867a" providerId="LiveId" clId="{9D5D3893-D380-489B-ADBE-CADF4D753108}" dt="2025-05-22T19:54:05.536" v="11" actId="26606"/>
          <ac:cxnSpMkLst>
            <pc:docMk/>
            <pc:sldMk cId="0" sldId="265"/>
            <ac:cxnSpMk id="10" creationId="{6820BD55-A71A-48C6-B0F7-235147F39DEE}"/>
          </ac:cxnSpMkLst>
        </pc:cxnChg>
        <pc:cxnChg chg="add">
          <ac:chgData name="L Richards" userId="04c3428b1f04867a" providerId="LiveId" clId="{9D5D3893-D380-489B-ADBE-CADF4D753108}" dt="2025-05-22T19:54:05.543" v="12" actId="26606"/>
          <ac:cxnSpMkLst>
            <pc:docMk/>
            <pc:sldMk cId="0" sldId="265"/>
            <ac:cxnSpMk id="16" creationId="{99237721-19CF-41B1-AA0A-E1E1A8282D52}"/>
          </ac:cxnSpMkLst>
        </pc:cxn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5.png"/><Relationship Id="rId7" Type="http://schemas.openxmlformats.org/officeDocument/2006/relationships/image" Target="../media/image29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6.svg"/><Relationship Id="rId9" Type="http://schemas.openxmlformats.org/officeDocument/2006/relationships/image" Target="../media/image3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5.png"/><Relationship Id="rId7" Type="http://schemas.openxmlformats.org/officeDocument/2006/relationships/image" Target="../media/image29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6.svg"/><Relationship Id="rId9" Type="http://schemas.openxmlformats.org/officeDocument/2006/relationships/image" Target="../media/image3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F89332-A296-4A31-A4C5-DCD190058DB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0C9DB224-867A-48C0-A316-0B0BD0E02A1A}">
      <dgm:prSet/>
      <dgm:spPr/>
      <dgm:t>
        <a:bodyPr/>
        <a:lstStyle/>
        <a:p>
          <a:r>
            <a:rPr lang="en-US"/>
            <a:t>• Data Protection &amp; Privacy</a:t>
          </a:r>
        </a:p>
      </dgm:t>
    </dgm:pt>
    <dgm:pt modelId="{FC7CF951-E17E-46E6-A353-CB629D968612}" type="parTrans" cxnId="{D7D9C55E-ABD0-4D96-90AD-B7B887CBA944}">
      <dgm:prSet/>
      <dgm:spPr/>
      <dgm:t>
        <a:bodyPr/>
        <a:lstStyle/>
        <a:p>
          <a:endParaRPr lang="en-US"/>
        </a:p>
      </dgm:t>
    </dgm:pt>
    <dgm:pt modelId="{AC6C6140-2576-4942-BC9D-FCA652137464}" type="sibTrans" cxnId="{D7D9C55E-ABD0-4D96-90AD-B7B887CBA944}">
      <dgm:prSet/>
      <dgm:spPr/>
      <dgm:t>
        <a:bodyPr/>
        <a:lstStyle/>
        <a:p>
          <a:endParaRPr lang="en-US"/>
        </a:p>
      </dgm:t>
    </dgm:pt>
    <dgm:pt modelId="{2655C962-1039-436C-8415-34400A87949C}">
      <dgm:prSet/>
      <dgm:spPr/>
      <dgm:t>
        <a:bodyPr/>
        <a:lstStyle/>
        <a:p>
          <a:r>
            <a:rPr lang="en-US"/>
            <a:t>• Access Control &amp; Network Security</a:t>
          </a:r>
        </a:p>
      </dgm:t>
    </dgm:pt>
    <dgm:pt modelId="{973AC9E7-F85C-4FD0-A72F-3599D389C546}" type="parTrans" cxnId="{6E17DFC5-AA16-4536-B3E2-35F5804DF325}">
      <dgm:prSet/>
      <dgm:spPr/>
      <dgm:t>
        <a:bodyPr/>
        <a:lstStyle/>
        <a:p>
          <a:endParaRPr lang="en-US"/>
        </a:p>
      </dgm:t>
    </dgm:pt>
    <dgm:pt modelId="{ECE4ED67-6737-4BFD-9F70-BB94249A7E8C}" type="sibTrans" cxnId="{6E17DFC5-AA16-4536-B3E2-35F5804DF325}">
      <dgm:prSet/>
      <dgm:spPr/>
      <dgm:t>
        <a:bodyPr/>
        <a:lstStyle/>
        <a:p>
          <a:endParaRPr lang="en-US"/>
        </a:p>
      </dgm:t>
    </dgm:pt>
    <dgm:pt modelId="{09C37E82-5D9B-4FD9-B2B2-F7A01C0F9F72}">
      <dgm:prSet/>
      <dgm:spPr/>
      <dgm:t>
        <a:bodyPr/>
        <a:lstStyle/>
        <a:p>
          <a:r>
            <a:rPr lang="en-US"/>
            <a:t>• Remote Work Policy</a:t>
          </a:r>
        </a:p>
      </dgm:t>
    </dgm:pt>
    <dgm:pt modelId="{A7BCD177-75B7-4995-94B7-17EB942C2B12}" type="parTrans" cxnId="{3D5A0CBA-714D-4504-B1FC-F2EC7614C738}">
      <dgm:prSet/>
      <dgm:spPr/>
      <dgm:t>
        <a:bodyPr/>
        <a:lstStyle/>
        <a:p>
          <a:endParaRPr lang="en-US"/>
        </a:p>
      </dgm:t>
    </dgm:pt>
    <dgm:pt modelId="{B3EF05A4-2041-4527-A413-73FB8AC6A8C4}" type="sibTrans" cxnId="{3D5A0CBA-714D-4504-B1FC-F2EC7614C738}">
      <dgm:prSet/>
      <dgm:spPr/>
      <dgm:t>
        <a:bodyPr/>
        <a:lstStyle/>
        <a:p>
          <a:endParaRPr lang="en-US"/>
        </a:p>
      </dgm:t>
    </dgm:pt>
    <dgm:pt modelId="{DCE2583A-0FB3-4AC7-8D00-40CE321CD0DF}">
      <dgm:prSet/>
      <dgm:spPr/>
      <dgm:t>
        <a:bodyPr/>
        <a:lstStyle/>
        <a:p>
          <a:r>
            <a:rPr lang="en-US"/>
            <a:t>• Mobile/BYOD Policy</a:t>
          </a:r>
        </a:p>
      </dgm:t>
    </dgm:pt>
    <dgm:pt modelId="{C490EF72-E017-4488-81D6-086916EF51EE}" type="parTrans" cxnId="{01EB8613-CE2A-4AA7-9D68-FB324C7220D7}">
      <dgm:prSet/>
      <dgm:spPr/>
      <dgm:t>
        <a:bodyPr/>
        <a:lstStyle/>
        <a:p>
          <a:endParaRPr lang="en-US"/>
        </a:p>
      </dgm:t>
    </dgm:pt>
    <dgm:pt modelId="{95498884-923F-4841-BCF4-388CCB424BCC}" type="sibTrans" cxnId="{01EB8613-CE2A-4AA7-9D68-FB324C7220D7}">
      <dgm:prSet/>
      <dgm:spPr/>
      <dgm:t>
        <a:bodyPr/>
        <a:lstStyle/>
        <a:p>
          <a:endParaRPr lang="en-US"/>
        </a:p>
      </dgm:t>
    </dgm:pt>
    <dgm:pt modelId="{34C0C013-2A2C-475E-AD79-9DA619F1B310}">
      <dgm:prSet/>
      <dgm:spPr/>
      <dgm:t>
        <a:bodyPr/>
        <a:lstStyle/>
        <a:p>
          <a:r>
            <a:rPr lang="en-US"/>
            <a:t>• Acceptable Use Policy</a:t>
          </a:r>
        </a:p>
      </dgm:t>
    </dgm:pt>
    <dgm:pt modelId="{EA971FAE-514A-453A-9834-20CFFE4AAF1E}" type="parTrans" cxnId="{3F585D68-001D-4F8C-A3DC-AEB34DCE89BF}">
      <dgm:prSet/>
      <dgm:spPr/>
      <dgm:t>
        <a:bodyPr/>
        <a:lstStyle/>
        <a:p>
          <a:endParaRPr lang="en-US"/>
        </a:p>
      </dgm:t>
    </dgm:pt>
    <dgm:pt modelId="{CD9852C5-8451-415B-BDDB-E37EAF6DAA8A}" type="sibTrans" cxnId="{3F585D68-001D-4F8C-A3DC-AEB34DCE89BF}">
      <dgm:prSet/>
      <dgm:spPr/>
      <dgm:t>
        <a:bodyPr/>
        <a:lstStyle/>
        <a:p>
          <a:endParaRPr lang="en-US"/>
        </a:p>
      </dgm:t>
    </dgm:pt>
    <dgm:pt modelId="{E4820F0A-1CF3-4F9F-ACF9-467C3B3FB1BB}" type="pres">
      <dgm:prSet presAssocID="{9BF89332-A296-4A31-A4C5-DCD190058DB1}" presName="root" presStyleCnt="0">
        <dgm:presLayoutVars>
          <dgm:dir/>
          <dgm:resizeHandles val="exact"/>
        </dgm:presLayoutVars>
      </dgm:prSet>
      <dgm:spPr/>
    </dgm:pt>
    <dgm:pt modelId="{70F5AAC1-67C4-46D8-84DB-3E9EF66DA5EC}" type="pres">
      <dgm:prSet presAssocID="{0C9DB224-867A-48C0-A316-0B0BD0E02A1A}" presName="compNode" presStyleCnt="0"/>
      <dgm:spPr/>
    </dgm:pt>
    <dgm:pt modelId="{2914DBF3-0661-49E5-9A89-3DBFD130AA28}" type="pres">
      <dgm:prSet presAssocID="{0C9DB224-867A-48C0-A316-0B0BD0E02A1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034B999D-566C-4671-91C5-5C2907722091}" type="pres">
      <dgm:prSet presAssocID="{0C9DB224-867A-48C0-A316-0B0BD0E02A1A}" presName="spaceRect" presStyleCnt="0"/>
      <dgm:spPr/>
    </dgm:pt>
    <dgm:pt modelId="{43213B60-A930-49F9-A120-AE0175936E6F}" type="pres">
      <dgm:prSet presAssocID="{0C9DB224-867A-48C0-A316-0B0BD0E02A1A}" presName="textRect" presStyleLbl="revTx" presStyleIdx="0" presStyleCnt="5">
        <dgm:presLayoutVars>
          <dgm:chMax val="1"/>
          <dgm:chPref val="1"/>
        </dgm:presLayoutVars>
      </dgm:prSet>
      <dgm:spPr/>
    </dgm:pt>
    <dgm:pt modelId="{A0A5C9B8-4609-44E8-9910-A9C887E1D47D}" type="pres">
      <dgm:prSet presAssocID="{AC6C6140-2576-4942-BC9D-FCA652137464}" presName="sibTrans" presStyleCnt="0"/>
      <dgm:spPr/>
    </dgm:pt>
    <dgm:pt modelId="{72A97F37-44B0-40D5-8420-075D695CC6DB}" type="pres">
      <dgm:prSet presAssocID="{2655C962-1039-436C-8415-34400A87949C}" presName="compNode" presStyleCnt="0"/>
      <dgm:spPr/>
    </dgm:pt>
    <dgm:pt modelId="{C21A7C2C-2AC7-451A-9904-A4E3384540BC}" type="pres">
      <dgm:prSet presAssocID="{2655C962-1039-436C-8415-34400A87949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7F8CCB1F-1B05-4EE8-836E-0FB282FF2518}" type="pres">
      <dgm:prSet presAssocID="{2655C962-1039-436C-8415-34400A87949C}" presName="spaceRect" presStyleCnt="0"/>
      <dgm:spPr/>
    </dgm:pt>
    <dgm:pt modelId="{5E8C3450-558A-4F37-9BFD-60521A741781}" type="pres">
      <dgm:prSet presAssocID="{2655C962-1039-436C-8415-34400A87949C}" presName="textRect" presStyleLbl="revTx" presStyleIdx="1" presStyleCnt="5">
        <dgm:presLayoutVars>
          <dgm:chMax val="1"/>
          <dgm:chPref val="1"/>
        </dgm:presLayoutVars>
      </dgm:prSet>
      <dgm:spPr/>
    </dgm:pt>
    <dgm:pt modelId="{0BDD5D18-F76C-4DEF-8F08-7A7E6B7F5241}" type="pres">
      <dgm:prSet presAssocID="{ECE4ED67-6737-4BFD-9F70-BB94249A7E8C}" presName="sibTrans" presStyleCnt="0"/>
      <dgm:spPr/>
    </dgm:pt>
    <dgm:pt modelId="{E20D5A73-AA14-4CB5-9930-4823297849E2}" type="pres">
      <dgm:prSet presAssocID="{09C37E82-5D9B-4FD9-B2B2-F7A01C0F9F72}" presName="compNode" presStyleCnt="0"/>
      <dgm:spPr/>
    </dgm:pt>
    <dgm:pt modelId="{53596DAD-11E0-4D88-BB0C-6AF7A030CAD7}" type="pres">
      <dgm:prSet presAssocID="{09C37E82-5D9B-4FD9-B2B2-F7A01C0F9F7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mote control"/>
        </a:ext>
      </dgm:extLst>
    </dgm:pt>
    <dgm:pt modelId="{0FD77926-6BB3-471C-BDB1-A8B32C0B871B}" type="pres">
      <dgm:prSet presAssocID="{09C37E82-5D9B-4FD9-B2B2-F7A01C0F9F72}" presName="spaceRect" presStyleCnt="0"/>
      <dgm:spPr/>
    </dgm:pt>
    <dgm:pt modelId="{C3985587-6D5C-4911-800A-41E0037F1509}" type="pres">
      <dgm:prSet presAssocID="{09C37E82-5D9B-4FD9-B2B2-F7A01C0F9F72}" presName="textRect" presStyleLbl="revTx" presStyleIdx="2" presStyleCnt="5">
        <dgm:presLayoutVars>
          <dgm:chMax val="1"/>
          <dgm:chPref val="1"/>
        </dgm:presLayoutVars>
      </dgm:prSet>
      <dgm:spPr/>
    </dgm:pt>
    <dgm:pt modelId="{4534D7F7-3604-4A17-9239-5C2EFD6AF501}" type="pres">
      <dgm:prSet presAssocID="{B3EF05A4-2041-4527-A413-73FB8AC6A8C4}" presName="sibTrans" presStyleCnt="0"/>
      <dgm:spPr/>
    </dgm:pt>
    <dgm:pt modelId="{9649A098-8017-46F8-A937-F36EC311FE3D}" type="pres">
      <dgm:prSet presAssocID="{DCE2583A-0FB3-4AC7-8D00-40CE321CD0DF}" presName="compNode" presStyleCnt="0"/>
      <dgm:spPr/>
    </dgm:pt>
    <dgm:pt modelId="{C52B0943-1AF0-4861-9E8B-DE52EC810344}" type="pres">
      <dgm:prSet presAssocID="{DCE2583A-0FB3-4AC7-8D00-40CE321CD0D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11DFE88E-2D9E-47DB-AE08-062D393E2359}" type="pres">
      <dgm:prSet presAssocID="{DCE2583A-0FB3-4AC7-8D00-40CE321CD0DF}" presName="spaceRect" presStyleCnt="0"/>
      <dgm:spPr/>
    </dgm:pt>
    <dgm:pt modelId="{55852023-7B26-4595-AF54-8E306DF3DAC6}" type="pres">
      <dgm:prSet presAssocID="{DCE2583A-0FB3-4AC7-8D00-40CE321CD0DF}" presName="textRect" presStyleLbl="revTx" presStyleIdx="3" presStyleCnt="5">
        <dgm:presLayoutVars>
          <dgm:chMax val="1"/>
          <dgm:chPref val="1"/>
        </dgm:presLayoutVars>
      </dgm:prSet>
      <dgm:spPr/>
    </dgm:pt>
    <dgm:pt modelId="{5FE2B6E9-E5E6-4A6E-868B-380BE8144DA1}" type="pres">
      <dgm:prSet presAssocID="{95498884-923F-4841-BCF4-388CCB424BCC}" presName="sibTrans" presStyleCnt="0"/>
      <dgm:spPr/>
    </dgm:pt>
    <dgm:pt modelId="{C18272A6-6DFD-4BDE-A966-C4DB4B2A1B33}" type="pres">
      <dgm:prSet presAssocID="{34C0C013-2A2C-475E-AD79-9DA619F1B310}" presName="compNode" presStyleCnt="0"/>
      <dgm:spPr/>
    </dgm:pt>
    <dgm:pt modelId="{B1DD3A21-EBBC-40F4-8940-BED17A53C3E7}" type="pres">
      <dgm:prSet presAssocID="{34C0C013-2A2C-475E-AD79-9DA619F1B31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gnpost"/>
        </a:ext>
      </dgm:extLst>
    </dgm:pt>
    <dgm:pt modelId="{8E5BC437-76A4-4567-BE4F-713B260CFC00}" type="pres">
      <dgm:prSet presAssocID="{34C0C013-2A2C-475E-AD79-9DA619F1B310}" presName="spaceRect" presStyleCnt="0"/>
      <dgm:spPr/>
    </dgm:pt>
    <dgm:pt modelId="{A498B0DB-FE2D-46B3-9A9E-804AAC6F69CB}" type="pres">
      <dgm:prSet presAssocID="{34C0C013-2A2C-475E-AD79-9DA619F1B310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7F4B5B02-2603-45B3-A846-E4510A1D2E01}" type="presOf" srcId="{0C9DB224-867A-48C0-A316-0B0BD0E02A1A}" destId="{43213B60-A930-49F9-A120-AE0175936E6F}" srcOrd="0" destOrd="0" presId="urn:microsoft.com/office/officeart/2018/2/layout/IconLabelList"/>
    <dgm:cxn modelId="{01EB8613-CE2A-4AA7-9D68-FB324C7220D7}" srcId="{9BF89332-A296-4A31-A4C5-DCD190058DB1}" destId="{DCE2583A-0FB3-4AC7-8D00-40CE321CD0DF}" srcOrd="3" destOrd="0" parTransId="{C490EF72-E017-4488-81D6-086916EF51EE}" sibTransId="{95498884-923F-4841-BCF4-388CCB424BCC}"/>
    <dgm:cxn modelId="{D7D9C55E-ABD0-4D96-90AD-B7B887CBA944}" srcId="{9BF89332-A296-4A31-A4C5-DCD190058DB1}" destId="{0C9DB224-867A-48C0-A316-0B0BD0E02A1A}" srcOrd="0" destOrd="0" parTransId="{FC7CF951-E17E-46E6-A353-CB629D968612}" sibTransId="{AC6C6140-2576-4942-BC9D-FCA652137464}"/>
    <dgm:cxn modelId="{7A7F2D41-0D83-44D8-9A5D-425D31E13C83}" type="presOf" srcId="{34C0C013-2A2C-475E-AD79-9DA619F1B310}" destId="{A498B0DB-FE2D-46B3-9A9E-804AAC6F69CB}" srcOrd="0" destOrd="0" presId="urn:microsoft.com/office/officeart/2018/2/layout/IconLabelList"/>
    <dgm:cxn modelId="{3F585D68-001D-4F8C-A3DC-AEB34DCE89BF}" srcId="{9BF89332-A296-4A31-A4C5-DCD190058DB1}" destId="{34C0C013-2A2C-475E-AD79-9DA619F1B310}" srcOrd="4" destOrd="0" parTransId="{EA971FAE-514A-453A-9834-20CFFE4AAF1E}" sibTransId="{CD9852C5-8451-415B-BDDB-E37EAF6DAA8A}"/>
    <dgm:cxn modelId="{453123A0-681E-438D-BD01-A25223C48FCA}" type="presOf" srcId="{2655C962-1039-436C-8415-34400A87949C}" destId="{5E8C3450-558A-4F37-9BFD-60521A741781}" srcOrd="0" destOrd="0" presId="urn:microsoft.com/office/officeart/2018/2/layout/IconLabelList"/>
    <dgm:cxn modelId="{AC37B7B0-3C4A-49EC-957F-F1E75AF2F862}" type="presOf" srcId="{DCE2583A-0FB3-4AC7-8D00-40CE321CD0DF}" destId="{55852023-7B26-4595-AF54-8E306DF3DAC6}" srcOrd="0" destOrd="0" presId="urn:microsoft.com/office/officeart/2018/2/layout/IconLabelList"/>
    <dgm:cxn modelId="{3D5A0CBA-714D-4504-B1FC-F2EC7614C738}" srcId="{9BF89332-A296-4A31-A4C5-DCD190058DB1}" destId="{09C37E82-5D9B-4FD9-B2B2-F7A01C0F9F72}" srcOrd="2" destOrd="0" parTransId="{A7BCD177-75B7-4995-94B7-17EB942C2B12}" sibTransId="{B3EF05A4-2041-4527-A413-73FB8AC6A8C4}"/>
    <dgm:cxn modelId="{6E17DFC5-AA16-4536-B3E2-35F5804DF325}" srcId="{9BF89332-A296-4A31-A4C5-DCD190058DB1}" destId="{2655C962-1039-436C-8415-34400A87949C}" srcOrd="1" destOrd="0" parTransId="{973AC9E7-F85C-4FD0-A72F-3599D389C546}" sibTransId="{ECE4ED67-6737-4BFD-9F70-BB94249A7E8C}"/>
    <dgm:cxn modelId="{FE0BE4D6-818D-4EF7-A58A-06AC569A66B0}" type="presOf" srcId="{9BF89332-A296-4A31-A4C5-DCD190058DB1}" destId="{E4820F0A-1CF3-4F9F-ACF9-467C3B3FB1BB}" srcOrd="0" destOrd="0" presId="urn:microsoft.com/office/officeart/2018/2/layout/IconLabelList"/>
    <dgm:cxn modelId="{99A983E8-D22A-4FD8-AAAD-CCF006A4F1FC}" type="presOf" srcId="{09C37E82-5D9B-4FD9-B2B2-F7A01C0F9F72}" destId="{C3985587-6D5C-4911-800A-41E0037F1509}" srcOrd="0" destOrd="0" presId="urn:microsoft.com/office/officeart/2018/2/layout/IconLabelList"/>
    <dgm:cxn modelId="{EE686AA9-687E-4078-BFBD-1973312185BD}" type="presParOf" srcId="{E4820F0A-1CF3-4F9F-ACF9-467C3B3FB1BB}" destId="{70F5AAC1-67C4-46D8-84DB-3E9EF66DA5EC}" srcOrd="0" destOrd="0" presId="urn:microsoft.com/office/officeart/2018/2/layout/IconLabelList"/>
    <dgm:cxn modelId="{1D9AEC29-8C5B-456B-AB36-8924C3F961D6}" type="presParOf" srcId="{70F5AAC1-67C4-46D8-84DB-3E9EF66DA5EC}" destId="{2914DBF3-0661-49E5-9A89-3DBFD130AA28}" srcOrd="0" destOrd="0" presId="urn:microsoft.com/office/officeart/2018/2/layout/IconLabelList"/>
    <dgm:cxn modelId="{84E5F2AF-C3AC-40E1-BA12-E436F11FC1EA}" type="presParOf" srcId="{70F5AAC1-67C4-46D8-84DB-3E9EF66DA5EC}" destId="{034B999D-566C-4671-91C5-5C2907722091}" srcOrd="1" destOrd="0" presId="urn:microsoft.com/office/officeart/2018/2/layout/IconLabelList"/>
    <dgm:cxn modelId="{2C55A9D3-C40E-4A4E-AEB4-688C828F2674}" type="presParOf" srcId="{70F5AAC1-67C4-46D8-84DB-3E9EF66DA5EC}" destId="{43213B60-A930-49F9-A120-AE0175936E6F}" srcOrd="2" destOrd="0" presId="urn:microsoft.com/office/officeart/2018/2/layout/IconLabelList"/>
    <dgm:cxn modelId="{36B9F469-E991-4BBB-8EAF-7FE24D91B10F}" type="presParOf" srcId="{E4820F0A-1CF3-4F9F-ACF9-467C3B3FB1BB}" destId="{A0A5C9B8-4609-44E8-9910-A9C887E1D47D}" srcOrd="1" destOrd="0" presId="urn:microsoft.com/office/officeart/2018/2/layout/IconLabelList"/>
    <dgm:cxn modelId="{0C28C86A-D0CE-43BE-84C2-E9582EEAC6C1}" type="presParOf" srcId="{E4820F0A-1CF3-4F9F-ACF9-467C3B3FB1BB}" destId="{72A97F37-44B0-40D5-8420-075D695CC6DB}" srcOrd="2" destOrd="0" presId="urn:microsoft.com/office/officeart/2018/2/layout/IconLabelList"/>
    <dgm:cxn modelId="{F9217A79-F833-4BD1-A789-B6FDEDD93F03}" type="presParOf" srcId="{72A97F37-44B0-40D5-8420-075D695CC6DB}" destId="{C21A7C2C-2AC7-451A-9904-A4E3384540BC}" srcOrd="0" destOrd="0" presId="urn:microsoft.com/office/officeart/2018/2/layout/IconLabelList"/>
    <dgm:cxn modelId="{45AFFD05-21FD-4679-BF18-CC2AFFD7984A}" type="presParOf" srcId="{72A97F37-44B0-40D5-8420-075D695CC6DB}" destId="{7F8CCB1F-1B05-4EE8-836E-0FB282FF2518}" srcOrd="1" destOrd="0" presId="urn:microsoft.com/office/officeart/2018/2/layout/IconLabelList"/>
    <dgm:cxn modelId="{E62BA73E-EC21-4974-BB78-EB255681FD54}" type="presParOf" srcId="{72A97F37-44B0-40D5-8420-075D695CC6DB}" destId="{5E8C3450-558A-4F37-9BFD-60521A741781}" srcOrd="2" destOrd="0" presId="urn:microsoft.com/office/officeart/2018/2/layout/IconLabelList"/>
    <dgm:cxn modelId="{3F2F8641-B126-4439-9F42-0C032948585C}" type="presParOf" srcId="{E4820F0A-1CF3-4F9F-ACF9-467C3B3FB1BB}" destId="{0BDD5D18-F76C-4DEF-8F08-7A7E6B7F5241}" srcOrd="3" destOrd="0" presId="urn:microsoft.com/office/officeart/2018/2/layout/IconLabelList"/>
    <dgm:cxn modelId="{4E690A87-066D-4345-AEE9-C9D3CE7CAB4F}" type="presParOf" srcId="{E4820F0A-1CF3-4F9F-ACF9-467C3B3FB1BB}" destId="{E20D5A73-AA14-4CB5-9930-4823297849E2}" srcOrd="4" destOrd="0" presId="urn:microsoft.com/office/officeart/2018/2/layout/IconLabelList"/>
    <dgm:cxn modelId="{A3AF5EFB-75ED-46C3-8484-9EE22846B286}" type="presParOf" srcId="{E20D5A73-AA14-4CB5-9930-4823297849E2}" destId="{53596DAD-11E0-4D88-BB0C-6AF7A030CAD7}" srcOrd="0" destOrd="0" presId="urn:microsoft.com/office/officeart/2018/2/layout/IconLabelList"/>
    <dgm:cxn modelId="{57AD246D-01CB-485B-9421-F5BEC9B55E5B}" type="presParOf" srcId="{E20D5A73-AA14-4CB5-9930-4823297849E2}" destId="{0FD77926-6BB3-471C-BDB1-A8B32C0B871B}" srcOrd="1" destOrd="0" presId="urn:microsoft.com/office/officeart/2018/2/layout/IconLabelList"/>
    <dgm:cxn modelId="{4B12BCCF-ABDD-47C1-9F02-CAED6CEB6767}" type="presParOf" srcId="{E20D5A73-AA14-4CB5-9930-4823297849E2}" destId="{C3985587-6D5C-4911-800A-41E0037F1509}" srcOrd="2" destOrd="0" presId="urn:microsoft.com/office/officeart/2018/2/layout/IconLabelList"/>
    <dgm:cxn modelId="{9E9786D8-6DF8-4C9C-A4CC-1815FD8D058C}" type="presParOf" srcId="{E4820F0A-1CF3-4F9F-ACF9-467C3B3FB1BB}" destId="{4534D7F7-3604-4A17-9239-5C2EFD6AF501}" srcOrd="5" destOrd="0" presId="urn:microsoft.com/office/officeart/2018/2/layout/IconLabelList"/>
    <dgm:cxn modelId="{20162A60-6B0C-44E4-83D4-446BB2457E83}" type="presParOf" srcId="{E4820F0A-1CF3-4F9F-ACF9-467C3B3FB1BB}" destId="{9649A098-8017-46F8-A937-F36EC311FE3D}" srcOrd="6" destOrd="0" presId="urn:microsoft.com/office/officeart/2018/2/layout/IconLabelList"/>
    <dgm:cxn modelId="{504BCE7D-E21B-46C0-A055-67046BAA1644}" type="presParOf" srcId="{9649A098-8017-46F8-A937-F36EC311FE3D}" destId="{C52B0943-1AF0-4861-9E8B-DE52EC810344}" srcOrd="0" destOrd="0" presId="urn:microsoft.com/office/officeart/2018/2/layout/IconLabelList"/>
    <dgm:cxn modelId="{0C1F0878-E400-4425-8200-A727D64DC9CF}" type="presParOf" srcId="{9649A098-8017-46F8-A937-F36EC311FE3D}" destId="{11DFE88E-2D9E-47DB-AE08-062D393E2359}" srcOrd="1" destOrd="0" presId="urn:microsoft.com/office/officeart/2018/2/layout/IconLabelList"/>
    <dgm:cxn modelId="{6BEBFD91-6C24-4354-A753-8CB69D5C4277}" type="presParOf" srcId="{9649A098-8017-46F8-A937-F36EC311FE3D}" destId="{55852023-7B26-4595-AF54-8E306DF3DAC6}" srcOrd="2" destOrd="0" presId="urn:microsoft.com/office/officeart/2018/2/layout/IconLabelList"/>
    <dgm:cxn modelId="{9D416ADE-8BC9-4126-9471-C6DD8708A81A}" type="presParOf" srcId="{E4820F0A-1CF3-4F9F-ACF9-467C3B3FB1BB}" destId="{5FE2B6E9-E5E6-4A6E-868B-380BE8144DA1}" srcOrd="7" destOrd="0" presId="urn:microsoft.com/office/officeart/2018/2/layout/IconLabelList"/>
    <dgm:cxn modelId="{33806E82-C81E-4EAF-9F99-D5E1197365F7}" type="presParOf" srcId="{E4820F0A-1CF3-4F9F-ACF9-467C3B3FB1BB}" destId="{C18272A6-6DFD-4BDE-A966-C4DB4B2A1B33}" srcOrd="8" destOrd="0" presId="urn:microsoft.com/office/officeart/2018/2/layout/IconLabelList"/>
    <dgm:cxn modelId="{020847EA-623E-405F-AB72-CE194B8E84A0}" type="presParOf" srcId="{C18272A6-6DFD-4BDE-A966-C4DB4B2A1B33}" destId="{B1DD3A21-EBBC-40F4-8940-BED17A53C3E7}" srcOrd="0" destOrd="0" presId="urn:microsoft.com/office/officeart/2018/2/layout/IconLabelList"/>
    <dgm:cxn modelId="{CB5AD4E8-4EF1-4162-911A-59A3194CE97C}" type="presParOf" srcId="{C18272A6-6DFD-4BDE-A966-C4DB4B2A1B33}" destId="{8E5BC437-76A4-4567-BE4F-713B260CFC00}" srcOrd="1" destOrd="0" presId="urn:microsoft.com/office/officeart/2018/2/layout/IconLabelList"/>
    <dgm:cxn modelId="{AB1A01DA-D9B6-424F-9BBB-C3006A6BC6C5}" type="presParOf" srcId="{C18272A6-6DFD-4BDE-A966-C4DB4B2A1B33}" destId="{A498B0DB-FE2D-46B3-9A9E-804AAC6F69CB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F08C55-9A3D-4789-877E-07D8810320D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DB894AD-D73C-4E72-A774-58DBEB4DE832}">
      <dgm:prSet/>
      <dgm:spPr/>
      <dgm:t>
        <a:bodyPr/>
        <a:lstStyle/>
        <a:p>
          <a:r>
            <a:rPr lang="en-US"/>
            <a:t>• Email security: SPF, DKIM, DMARC, filtering</a:t>
          </a:r>
        </a:p>
      </dgm:t>
    </dgm:pt>
    <dgm:pt modelId="{808F47B1-9591-4A21-9DD0-23B12D36BA21}" type="parTrans" cxnId="{2378F9F0-ADF6-45C7-87CD-EF5978251E18}">
      <dgm:prSet/>
      <dgm:spPr/>
      <dgm:t>
        <a:bodyPr/>
        <a:lstStyle/>
        <a:p>
          <a:endParaRPr lang="en-US"/>
        </a:p>
      </dgm:t>
    </dgm:pt>
    <dgm:pt modelId="{8184DB30-E66E-44A7-B2FD-214FE691A307}" type="sibTrans" cxnId="{2378F9F0-ADF6-45C7-87CD-EF5978251E18}">
      <dgm:prSet/>
      <dgm:spPr/>
      <dgm:t>
        <a:bodyPr/>
        <a:lstStyle/>
        <a:p>
          <a:endParaRPr lang="en-US"/>
        </a:p>
      </dgm:t>
    </dgm:pt>
    <dgm:pt modelId="{9A78A699-C7B2-4037-BF31-FE35A0D0C962}">
      <dgm:prSet/>
      <dgm:spPr/>
      <dgm:t>
        <a:bodyPr/>
        <a:lstStyle/>
        <a:p>
          <a:r>
            <a:rPr lang="en-US"/>
            <a:t>• Endpoint protection &amp; patch management</a:t>
          </a:r>
        </a:p>
      </dgm:t>
    </dgm:pt>
    <dgm:pt modelId="{ADFA6A9E-B589-4B07-A713-C4C7E3F7DBDE}" type="parTrans" cxnId="{CAA7DA88-095F-43AE-B7A6-70A4F9570CBA}">
      <dgm:prSet/>
      <dgm:spPr/>
      <dgm:t>
        <a:bodyPr/>
        <a:lstStyle/>
        <a:p>
          <a:endParaRPr lang="en-US"/>
        </a:p>
      </dgm:t>
    </dgm:pt>
    <dgm:pt modelId="{3D5EDA0E-F936-475D-B74F-8DF32108E768}" type="sibTrans" cxnId="{CAA7DA88-095F-43AE-B7A6-70A4F9570CBA}">
      <dgm:prSet/>
      <dgm:spPr/>
      <dgm:t>
        <a:bodyPr/>
        <a:lstStyle/>
        <a:p>
          <a:endParaRPr lang="en-US"/>
        </a:p>
      </dgm:t>
    </dgm:pt>
    <dgm:pt modelId="{3442E283-31BD-4A4C-B208-4C77A0A409B0}">
      <dgm:prSet/>
      <dgm:spPr/>
      <dgm:t>
        <a:bodyPr/>
        <a:lstStyle/>
        <a:p>
          <a:r>
            <a:rPr lang="en-US"/>
            <a:t>• VPN + MFA for remote access</a:t>
          </a:r>
        </a:p>
      </dgm:t>
    </dgm:pt>
    <dgm:pt modelId="{54D8A91D-B79A-46C3-A69D-DB5F92279FCF}" type="parTrans" cxnId="{1C0EBBA6-1E3A-461B-A06A-8688BF4F8E69}">
      <dgm:prSet/>
      <dgm:spPr/>
      <dgm:t>
        <a:bodyPr/>
        <a:lstStyle/>
        <a:p>
          <a:endParaRPr lang="en-US"/>
        </a:p>
      </dgm:t>
    </dgm:pt>
    <dgm:pt modelId="{D2E26742-5EF3-486E-A1A1-6A8CA9502055}" type="sibTrans" cxnId="{1C0EBBA6-1E3A-461B-A06A-8688BF4F8E69}">
      <dgm:prSet/>
      <dgm:spPr/>
      <dgm:t>
        <a:bodyPr/>
        <a:lstStyle/>
        <a:p>
          <a:endParaRPr lang="en-US"/>
        </a:p>
      </dgm:t>
    </dgm:pt>
    <dgm:pt modelId="{33A42BF4-3992-4BFC-81BF-825942F9BFEC}">
      <dgm:prSet/>
      <dgm:spPr/>
      <dgm:t>
        <a:bodyPr/>
        <a:lstStyle/>
        <a:p>
          <a:r>
            <a:rPr lang="en-US"/>
            <a:t>• Network Access Control (NAC)</a:t>
          </a:r>
        </a:p>
      </dgm:t>
    </dgm:pt>
    <dgm:pt modelId="{D2CBDAC7-2DC4-46B4-AF23-579A657C1F7D}" type="parTrans" cxnId="{61C811FF-BEEC-43C6-99B2-BAE32B386CB0}">
      <dgm:prSet/>
      <dgm:spPr/>
      <dgm:t>
        <a:bodyPr/>
        <a:lstStyle/>
        <a:p>
          <a:endParaRPr lang="en-US"/>
        </a:p>
      </dgm:t>
    </dgm:pt>
    <dgm:pt modelId="{C9BB4B68-5A6F-43F1-B2DF-54CA199046F5}" type="sibTrans" cxnId="{61C811FF-BEEC-43C6-99B2-BAE32B386CB0}">
      <dgm:prSet/>
      <dgm:spPr/>
      <dgm:t>
        <a:bodyPr/>
        <a:lstStyle/>
        <a:p>
          <a:endParaRPr lang="en-US"/>
        </a:p>
      </dgm:t>
    </dgm:pt>
    <dgm:pt modelId="{7F32E177-1179-4DCE-9B1A-1ABB62EC659B}">
      <dgm:prSet/>
      <dgm:spPr/>
      <dgm:t>
        <a:bodyPr/>
        <a:lstStyle/>
        <a:p>
          <a:r>
            <a:rPr lang="en-US"/>
            <a:t>• Zero Trust Architecture</a:t>
          </a:r>
        </a:p>
      </dgm:t>
    </dgm:pt>
    <dgm:pt modelId="{35608E6B-8CAB-4665-AD70-59F69D2A4B32}" type="parTrans" cxnId="{4AD76B37-1E9E-4353-8AAB-92ED4CDFDBAE}">
      <dgm:prSet/>
      <dgm:spPr/>
      <dgm:t>
        <a:bodyPr/>
        <a:lstStyle/>
        <a:p>
          <a:endParaRPr lang="en-US"/>
        </a:p>
      </dgm:t>
    </dgm:pt>
    <dgm:pt modelId="{49CBD818-9B17-43A1-AADC-8DE4B7CA1907}" type="sibTrans" cxnId="{4AD76B37-1E9E-4353-8AAB-92ED4CDFDBAE}">
      <dgm:prSet/>
      <dgm:spPr/>
      <dgm:t>
        <a:bodyPr/>
        <a:lstStyle/>
        <a:p>
          <a:endParaRPr lang="en-US"/>
        </a:p>
      </dgm:t>
    </dgm:pt>
    <dgm:pt modelId="{E0D21028-4FEE-42D4-B0D6-8F64C57353F7}" type="pres">
      <dgm:prSet presAssocID="{F3F08C55-9A3D-4789-877E-07D8810320D0}" presName="root" presStyleCnt="0">
        <dgm:presLayoutVars>
          <dgm:dir/>
          <dgm:resizeHandles val="exact"/>
        </dgm:presLayoutVars>
      </dgm:prSet>
      <dgm:spPr/>
    </dgm:pt>
    <dgm:pt modelId="{B413A1AC-F59A-4E44-8BE7-9FAF2D39C904}" type="pres">
      <dgm:prSet presAssocID="{9DB894AD-D73C-4E72-A774-58DBEB4DE832}" presName="compNode" presStyleCnt="0"/>
      <dgm:spPr/>
    </dgm:pt>
    <dgm:pt modelId="{9A142712-D108-4A40-9D59-EA5BD89251B1}" type="pres">
      <dgm:prSet presAssocID="{9DB894AD-D73C-4E72-A774-58DBEB4DE832}" presName="bgRect" presStyleLbl="bgShp" presStyleIdx="0" presStyleCnt="5"/>
      <dgm:spPr/>
    </dgm:pt>
    <dgm:pt modelId="{1D9034FE-94BC-4D82-A734-07F8139EDE99}" type="pres">
      <dgm:prSet presAssocID="{9DB894AD-D73C-4E72-A774-58DBEB4DE832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lter"/>
        </a:ext>
      </dgm:extLst>
    </dgm:pt>
    <dgm:pt modelId="{E5DBDD05-7E2F-401B-96FC-51335A6929A7}" type="pres">
      <dgm:prSet presAssocID="{9DB894AD-D73C-4E72-A774-58DBEB4DE832}" presName="spaceRect" presStyleCnt="0"/>
      <dgm:spPr/>
    </dgm:pt>
    <dgm:pt modelId="{7D342761-2AEC-4066-B6CE-AAC0B5B1456E}" type="pres">
      <dgm:prSet presAssocID="{9DB894AD-D73C-4E72-A774-58DBEB4DE832}" presName="parTx" presStyleLbl="revTx" presStyleIdx="0" presStyleCnt="5">
        <dgm:presLayoutVars>
          <dgm:chMax val="0"/>
          <dgm:chPref val="0"/>
        </dgm:presLayoutVars>
      </dgm:prSet>
      <dgm:spPr/>
    </dgm:pt>
    <dgm:pt modelId="{0E464DB4-595C-4573-B599-C74E37EA2F7B}" type="pres">
      <dgm:prSet presAssocID="{8184DB30-E66E-44A7-B2FD-214FE691A307}" presName="sibTrans" presStyleCnt="0"/>
      <dgm:spPr/>
    </dgm:pt>
    <dgm:pt modelId="{611388AC-75B0-4A71-809F-B54CC1920698}" type="pres">
      <dgm:prSet presAssocID="{9A78A699-C7B2-4037-BF31-FE35A0D0C962}" presName="compNode" presStyleCnt="0"/>
      <dgm:spPr/>
    </dgm:pt>
    <dgm:pt modelId="{981611C4-D661-4927-AFCF-11BF9D5FA9A0}" type="pres">
      <dgm:prSet presAssocID="{9A78A699-C7B2-4037-BF31-FE35A0D0C962}" presName="bgRect" presStyleLbl="bgShp" presStyleIdx="1" presStyleCnt="5"/>
      <dgm:spPr/>
    </dgm:pt>
    <dgm:pt modelId="{22B61D02-2FF2-4D2F-A1C5-67018631A80F}" type="pres">
      <dgm:prSet presAssocID="{9A78A699-C7B2-4037-BF31-FE35A0D0C96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A489E0F-75EB-4055-8EBC-DD86165FB26D}" type="pres">
      <dgm:prSet presAssocID="{9A78A699-C7B2-4037-BF31-FE35A0D0C962}" presName="spaceRect" presStyleCnt="0"/>
      <dgm:spPr/>
    </dgm:pt>
    <dgm:pt modelId="{2A7EB624-CD73-4E70-967E-47F6B4ED4E45}" type="pres">
      <dgm:prSet presAssocID="{9A78A699-C7B2-4037-BF31-FE35A0D0C962}" presName="parTx" presStyleLbl="revTx" presStyleIdx="1" presStyleCnt="5">
        <dgm:presLayoutVars>
          <dgm:chMax val="0"/>
          <dgm:chPref val="0"/>
        </dgm:presLayoutVars>
      </dgm:prSet>
      <dgm:spPr/>
    </dgm:pt>
    <dgm:pt modelId="{10CEA3BC-3B47-4774-8BB5-3C0D0D560FED}" type="pres">
      <dgm:prSet presAssocID="{3D5EDA0E-F936-475D-B74F-8DF32108E768}" presName="sibTrans" presStyleCnt="0"/>
      <dgm:spPr/>
    </dgm:pt>
    <dgm:pt modelId="{A4695570-6202-4993-9B87-D2820C5AB64F}" type="pres">
      <dgm:prSet presAssocID="{3442E283-31BD-4A4C-B208-4C77A0A409B0}" presName="compNode" presStyleCnt="0"/>
      <dgm:spPr/>
    </dgm:pt>
    <dgm:pt modelId="{EEACA1E5-2E88-471D-8A37-704949805AD7}" type="pres">
      <dgm:prSet presAssocID="{3442E283-31BD-4A4C-B208-4C77A0A409B0}" presName="bgRect" presStyleLbl="bgShp" presStyleIdx="2" presStyleCnt="5"/>
      <dgm:spPr/>
    </dgm:pt>
    <dgm:pt modelId="{0F7D5685-7D3B-4384-82D1-F38A1171D06C}" type="pres">
      <dgm:prSet presAssocID="{3442E283-31BD-4A4C-B208-4C77A0A409B0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E4FE94BB-0EB6-4F32-8E1F-3C6FAF237BB6}" type="pres">
      <dgm:prSet presAssocID="{3442E283-31BD-4A4C-B208-4C77A0A409B0}" presName="spaceRect" presStyleCnt="0"/>
      <dgm:spPr/>
    </dgm:pt>
    <dgm:pt modelId="{19BC6C7B-7193-4753-982A-F178E516A407}" type="pres">
      <dgm:prSet presAssocID="{3442E283-31BD-4A4C-B208-4C77A0A409B0}" presName="parTx" presStyleLbl="revTx" presStyleIdx="2" presStyleCnt="5">
        <dgm:presLayoutVars>
          <dgm:chMax val="0"/>
          <dgm:chPref val="0"/>
        </dgm:presLayoutVars>
      </dgm:prSet>
      <dgm:spPr/>
    </dgm:pt>
    <dgm:pt modelId="{D04E349F-D721-4425-871F-343A030468BC}" type="pres">
      <dgm:prSet presAssocID="{D2E26742-5EF3-486E-A1A1-6A8CA9502055}" presName="sibTrans" presStyleCnt="0"/>
      <dgm:spPr/>
    </dgm:pt>
    <dgm:pt modelId="{92880E31-1CA7-4756-AB55-BA00D6AB2760}" type="pres">
      <dgm:prSet presAssocID="{33A42BF4-3992-4BFC-81BF-825942F9BFEC}" presName="compNode" presStyleCnt="0"/>
      <dgm:spPr/>
    </dgm:pt>
    <dgm:pt modelId="{6502F12B-4A4A-4F12-B7CA-470EA9DD92B6}" type="pres">
      <dgm:prSet presAssocID="{33A42BF4-3992-4BFC-81BF-825942F9BFEC}" presName="bgRect" presStyleLbl="bgShp" presStyleIdx="3" presStyleCnt="5"/>
      <dgm:spPr/>
    </dgm:pt>
    <dgm:pt modelId="{27B5A236-B55B-48E7-9066-3C9916512C35}" type="pres">
      <dgm:prSet presAssocID="{33A42BF4-3992-4BFC-81BF-825942F9BFE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921262F1-7C88-48CC-BF14-FAC8010FE6ED}" type="pres">
      <dgm:prSet presAssocID="{33A42BF4-3992-4BFC-81BF-825942F9BFEC}" presName="spaceRect" presStyleCnt="0"/>
      <dgm:spPr/>
    </dgm:pt>
    <dgm:pt modelId="{2FB4DEFE-C82E-40D8-9A70-4C20BC8F7039}" type="pres">
      <dgm:prSet presAssocID="{33A42BF4-3992-4BFC-81BF-825942F9BFEC}" presName="parTx" presStyleLbl="revTx" presStyleIdx="3" presStyleCnt="5">
        <dgm:presLayoutVars>
          <dgm:chMax val="0"/>
          <dgm:chPref val="0"/>
        </dgm:presLayoutVars>
      </dgm:prSet>
      <dgm:spPr/>
    </dgm:pt>
    <dgm:pt modelId="{9FA19817-88F3-4275-B72F-653BE4F74838}" type="pres">
      <dgm:prSet presAssocID="{C9BB4B68-5A6F-43F1-B2DF-54CA199046F5}" presName="sibTrans" presStyleCnt="0"/>
      <dgm:spPr/>
    </dgm:pt>
    <dgm:pt modelId="{9C13BBB7-61F5-454D-AC6C-616218EAB506}" type="pres">
      <dgm:prSet presAssocID="{7F32E177-1179-4DCE-9B1A-1ABB62EC659B}" presName="compNode" presStyleCnt="0"/>
      <dgm:spPr/>
    </dgm:pt>
    <dgm:pt modelId="{3DDD7640-EFE6-4756-A9EE-26798BD4A3C7}" type="pres">
      <dgm:prSet presAssocID="{7F32E177-1179-4DCE-9B1A-1ABB62EC659B}" presName="bgRect" presStyleLbl="bgShp" presStyleIdx="4" presStyleCnt="5"/>
      <dgm:spPr/>
    </dgm:pt>
    <dgm:pt modelId="{56E11FBF-9AF3-4F4B-BA6D-4DF56254EF24}" type="pres">
      <dgm:prSet presAssocID="{7F32E177-1179-4DCE-9B1A-1ABB62EC659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0B3CEE3D-91A2-4CCC-97CE-E386ADBBC1C8}" type="pres">
      <dgm:prSet presAssocID="{7F32E177-1179-4DCE-9B1A-1ABB62EC659B}" presName="spaceRect" presStyleCnt="0"/>
      <dgm:spPr/>
    </dgm:pt>
    <dgm:pt modelId="{49FE0DE2-DD73-41FB-B95E-E0061A3B8835}" type="pres">
      <dgm:prSet presAssocID="{7F32E177-1179-4DCE-9B1A-1ABB62EC659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8EE07535-C4E8-4A72-A080-BCCF18917CFE}" type="presOf" srcId="{3442E283-31BD-4A4C-B208-4C77A0A409B0}" destId="{19BC6C7B-7193-4753-982A-F178E516A407}" srcOrd="0" destOrd="0" presId="urn:microsoft.com/office/officeart/2018/2/layout/IconVerticalSolidList"/>
    <dgm:cxn modelId="{4AD76B37-1E9E-4353-8AAB-92ED4CDFDBAE}" srcId="{F3F08C55-9A3D-4789-877E-07D8810320D0}" destId="{7F32E177-1179-4DCE-9B1A-1ABB62EC659B}" srcOrd="4" destOrd="0" parTransId="{35608E6B-8CAB-4665-AD70-59F69D2A4B32}" sibTransId="{49CBD818-9B17-43A1-AADC-8DE4B7CA1907}"/>
    <dgm:cxn modelId="{0372C946-5CCB-48F9-8354-13E9AE32D75B}" type="presOf" srcId="{7F32E177-1179-4DCE-9B1A-1ABB62EC659B}" destId="{49FE0DE2-DD73-41FB-B95E-E0061A3B8835}" srcOrd="0" destOrd="0" presId="urn:microsoft.com/office/officeart/2018/2/layout/IconVerticalSolidList"/>
    <dgm:cxn modelId="{CE010969-5382-49D9-BDFD-8A6928134131}" type="presOf" srcId="{9DB894AD-D73C-4E72-A774-58DBEB4DE832}" destId="{7D342761-2AEC-4066-B6CE-AAC0B5B1456E}" srcOrd="0" destOrd="0" presId="urn:microsoft.com/office/officeart/2018/2/layout/IconVerticalSolidList"/>
    <dgm:cxn modelId="{F087304A-7528-4621-B6F6-F5A8085D434E}" type="presOf" srcId="{9A78A699-C7B2-4037-BF31-FE35A0D0C962}" destId="{2A7EB624-CD73-4E70-967E-47F6B4ED4E45}" srcOrd="0" destOrd="0" presId="urn:microsoft.com/office/officeart/2018/2/layout/IconVerticalSolidList"/>
    <dgm:cxn modelId="{CAA7DA88-095F-43AE-B7A6-70A4F9570CBA}" srcId="{F3F08C55-9A3D-4789-877E-07D8810320D0}" destId="{9A78A699-C7B2-4037-BF31-FE35A0D0C962}" srcOrd="1" destOrd="0" parTransId="{ADFA6A9E-B589-4B07-A713-C4C7E3F7DBDE}" sibTransId="{3D5EDA0E-F936-475D-B74F-8DF32108E768}"/>
    <dgm:cxn modelId="{1515B297-6FAB-484D-928D-37144091D9CC}" type="presOf" srcId="{F3F08C55-9A3D-4789-877E-07D8810320D0}" destId="{E0D21028-4FEE-42D4-B0D6-8F64C57353F7}" srcOrd="0" destOrd="0" presId="urn:microsoft.com/office/officeart/2018/2/layout/IconVerticalSolidList"/>
    <dgm:cxn modelId="{1C0EBBA6-1E3A-461B-A06A-8688BF4F8E69}" srcId="{F3F08C55-9A3D-4789-877E-07D8810320D0}" destId="{3442E283-31BD-4A4C-B208-4C77A0A409B0}" srcOrd="2" destOrd="0" parTransId="{54D8A91D-B79A-46C3-A69D-DB5F92279FCF}" sibTransId="{D2E26742-5EF3-486E-A1A1-6A8CA9502055}"/>
    <dgm:cxn modelId="{E11C4CE2-406D-45E7-A917-5D63487C5478}" type="presOf" srcId="{33A42BF4-3992-4BFC-81BF-825942F9BFEC}" destId="{2FB4DEFE-C82E-40D8-9A70-4C20BC8F7039}" srcOrd="0" destOrd="0" presId="urn:microsoft.com/office/officeart/2018/2/layout/IconVerticalSolidList"/>
    <dgm:cxn modelId="{2378F9F0-ADF6-45C7-87CD-EF5978251E18}" srcId="{F3F08C55-9A3D-4789-877E-07D8810320D0}" destId="{9DB894AD-D73C-4E72-A774-58DBEB4DE832}" srcOrd="0" destOrd="0" parTransId="{808F47B1-9591-4A21-9DD0-23B12D36BA21}" sibTransId="{8184DB30-E66E-44A7-B2FD-214FE691A307}"/>
    <dgm:cxn modelId="{61C811FF-BEEC-43C6-99B2-BAE32B386CB0}" srcId="{F3F08C55-9A3D-4789-877E-07D8810320D0}" destId="{33A42BF4-3992-4BFC-81BF-825942F9BFEC}" srcOrd="3" destOrd="0" parTransId="{D2CBDAC7-2DC4-46B4-AF23-579A657C1F7D}" sibTransId="{C9BB4B68-5A6F-43F1-B2DF-54CA199046F5}"/>
    <dgm:cxn modelId="{48B4CAF0-E556-46EA-AA91-773AB2DF2116}" type="presParOf" srcId="{E0D21028-4FEE-42D4-B0D6-8F64C57353F7}" destId="{B413A1AC-F59A-4E44-8BE7-9FAF2D39C904}" srcOrd="0" destOrd="0" presId="urn:microsoft.com/office/officeart/2018/2/layout/IconVerticalSolidList"/>
    <dgm:cxn modelId="{B02241EB-5125-4BFA-9962-984C422F9144}" type="presParOf" srcId="{B413A1AC-F59A-4E44-8BE7-9FAF2D39C904}" destId="{9A142712-D108-4A40-9D59-EA5BD89251B1}" srcOrd="0" destOrd="0" presId="urn:microsoft.com/office/officeart/2018/2/layout/IconVerticalSolidList"/>
    <dgm:cxn modelId="{B560D9FF-4D1A-46EB-98CE-9E5035AA8F87}" type="presParOf" srcId="{B413A1AC-F59A-4E44-8BE7-9FAF2D39C904}" destId="{1D9034FE-94BC-4D82-A734-07F8139EDE99}" srcOrd="1" destOrd="0" presId="urn:microsoft.com/office/officeart/2018/2/layout/IconVerticalSolidList"/>
    <dgm:cxn modelId="{ED2CAC80-FB64-4D4D-AD4D-648B796D585F}" type="presParOf" srcId="{B413A1AC-F59A-4E44-8BE7-9FAF2D39C904}" destId="{E5DBDD05-7E2F-401B-96FC-51335A6929A7}" srcOrd="2" destOrd="0" presId="urn:microsoft.com/office/officeart/2018/2/layout/IconVerticalSolidList"/>
    <dgm:cxn modelId="{7E9CA02D-B8E6-4F7C-A738-20EC147DA8F1}" type="presParOf" srcId="{B413A1AC-F59A-4E44-8BE7-9FAF2D39C904}" destId="{7D342761-2AEC-4066-B6CE-AAC0B5B1456E}" srcOrd="3" destOrd="0" presId="urn:microsoft.com/office/officeart/2018/2/layout/IconVerticalSolidList"/>
    <dgm:cxn modelId="{336F3ABA-6A80-4D21-9546-B6C028BB262D}" type="presParOf" srcId="{E0D21028-4FEE-42D4-B0D6-8F64C57353F7}" destId="{0E464DB4-595C-4573-B599-C74E37EA2F7B}" srcOrd="1" destOrd="0" presId="urn:microsoft.com/office/officeart/2018/2/layout/IconVerticalSolidList"/>
    <dgm:cxn modelId="{B66D84C9-E67D-4C24-8EC2-1DBE40BED8D4}" type="presParOf" srcId="{E0D21028-4FEE-42D4-B0D6-8F64C57353F7}" destId="{611388AC-75B0-4A71-809F-B54CC1920698}" srcOrd="2" destOrd="0" presId="urn:microsoft.com/office/officeart/2018/2/layout/IconVerticalSolidList"/>
    <dgm:cxn modelId="{F63FA272-5E20-466A-B9E5-AD718F3A2D4C}" type="presParOf" srcId="{611388AC-75B0-4A71-809F-B54CC1920698}" destId="{981611C4-D661-4927-AFCF-11BF9D5FA9A0}" srcOrd="0" destOrd="0" presId="urn:microsoft.com/office/officeart/2018/2/layout/IconVerticalSolidList"/>
    <dgm:cxn modelId="{7FBF017C-96CB-472B-A9D1-7A5453E3BD76}" type="presParOf" srcId="{611388AC-75B0-4A71-809F-B54CC1920698}" destId="{22B61D02-2FF2-4D2F-A1C5-67018631A80F}" srcOrd="1" destOrd="0" presId="urn:microsoft.com/office/officeart/2018/2/layout/IconVerticalSolidList"/>
    <dgm:cxn modelId="{16023D00-BCB7-4BD3-8852-5CDECA0E0EDA}" type="presParOf" srcId="{611388AC-75B0-4A71-809F-B54CC1920698}" destId="{FA489E0F-75EB-4055-8EBC-DD86165FB26D}" srcOrd="2" destOrd="0" presId="urn:microsoft.com/office/officeart/2018/2/layout/IconVerticalSolidList"/>
    <dgm:cxn modelId="{6A141161-544B-416C-8422-FFF60570A01A}" type="presParOf" srcId="{611388AC-75B0-4A71-809F-B54CC1920698}" destId="{2A7EB624-CD73-4E70-967E-47F6B4ED4E45}" srcOrd="3" destOrd="0" presId="urn:microsoft.com/office/officeart/2018/2/layout/IconVerticalSolidList"/>
    <dgm:cxn modelId="{00F1CB20-DE75-4A37-9C67-5002DF3227F1}" type="presParOf" srcId="{E0D21028-4FEE-42D4-B0D6-8F64C57353F7}" destId="{10CEA3BC-3B47-4774-8BB5-3C0D0D560FED}" srcOrd="3" destOrd="0" presId="urn:microsoft.com/office/officeart/2018/2/layout/IconVerticalSolidList"/>
    <dgm:cxn modelId="{13BDDDD9-125B-4A5D-8CDE-81098586CFE6}" type="presParOf" srcId="{E0D21028-4FEE-42D4-B0D6-8F64C57353F7}" destId="{A4695570-6202-4993-9B87-D2820C5AB64F}" srcOrd="4" destOrd="0" presId="urn:microsoft.com/office/officeart/2018/2/layout/IconVerticalSolidList"/>
    <dgm:cxn modelId="{CEC8DB0A-0A67-42B7-8835-471B911EC60F}" type="presParOf" srcId="{A4695570-6202-4993-9B87-D2820C5AB64F}" destId="{EEACA1E5-2E88-471D-8A37-704949805AD7}" srcOrd="0" destOrd="0" presId="urn:microsoft.com/office/officeart/2018/2/layout/IconVerticalSolidList"/>
    <dgm:cxn modelId="{096B9F3B-4EF4-4123-9541-9875D74BE938}" type="presParOf" srcId="{A4695570-6202-4993-9B87-D2820C5AB64F}" destId="{0F7D5685-7D3B-4384-82D1-F38A1171D06C}" srcOrd="1" destOrd="0" presId="urn:microsoft.com/office/officeart/2018/2/layout/IconVerticalSolidList"/>
    <dgm:cxn modelId="{BE29B5AE-6014-46A3-B747-9139409F845F}" type="presParOf" srcId="{A4695570-6202-4993-9B87-D2820C5AB64F}" destId="{E4FE94BB-0EB6-4F32-8E1F-3C6FAF237BB6}" srcOrd="2" destOrd="0" presId="urn:microsoft.com/office/officeart/2018/2/layout/IconVerticalSolidList"/>
    <dgm:cxn modelId="{E9261738-BE4B-4395-8680-DD631505712D}" type="presParOf" srcId="{A4695570-6202-4993-9B87-D2820C5AB64F}" destId="{19BC6C7B-7193-4753-982A-F178E516A407}" srcOrd="3" destOrd="0" presId="urn:microsoft.com/office/officeart/2018/2/layout/IconVerticalSolidList"/>
    <dgm:cxn modelId="{5B9E024A-7C34-4543-AF8F-D01C7CECDBA1}" type="presParOf" srcId="{E0D21028-4FEE-42D4-B0D6-8F64C57353F7}" destId="{D04E349F-D721-4425-871F-343A030468BC}" srcOrd="5" destOrd="0" presId="urn:microsoft.com/office/officeart/2018/2/layout/IconVerticalSolidList"/>
    <dgm:cxn modelId="{0690B471-0151-4D60-9D1D-FB45F64CC7A7}" type="presParOf" srcId="{E0D21028-4FEE-42D4-B0D6-8F64C57353F7}" destId="{92880E31-1CA7-4756-AB55-BA00D6AB2760}" srcOrd="6" destOrd="0" presId="urn:microsoft.com/office/officeart/2018/2/layout/IconVerticalSolidList"/>
    <dgm:cxn modelId="{641B94B2-A788-4E1D-BD90-DDAC400369D5}" type="presParOf" srcId="{92880E31-1CA7-4756-AB55-BA00D6AB2760}" destId="{6502F12B-4A4A-4F12-B7CA-470EA9DD92B6}" srcOrd="0" destOrd="0" presId="urn:microsoft.com/office/officeart/2018/2/layout/IconVerticalSolidList"/>
    <dgm:cxn modelId="{CB75FCE3-EFC5-47AF-A2C0-C78B00F0DBBD}" type="presParOf" srcId="{92880E31-1CA7-4756-AB55-BA00D6AB2760}" destId="{27B5A236-B55B-48E7-9066-3C9916512C35}" srcOrd="1" destOrd="0" presId="urn:microsoft.com/office/officeart/2018/2/layout/IconVerticalSolidList"/>
    <dgm:cxn modelId="{ED13E09E-FD22-446C-80FC-0998FE71237A}" type="presParOf" srcId="{92880E31-1CA7-4756-AB55-BA00D6AB2760}" destId="{921262F1-7C88-48CC-BF14-FAC8010FE6ED}" srcOrd="2" destOrd="0" presId="urn:microsoft.com/office/officeart/2018/2/layout/IconVerticalSolidList"/>
    <dgm:cxn modelId="{B7D7CE4D-02A4-44C8-85EC-44285FBBA60D}" type="presParOf" srcId="{92880E31-1CA7-4756-AB55-BA00D6AB2760}" destId="{2FB4DEFE-C82E-40D8-9A70-4C20BC8F7039}" srcOrd="3" destOrd="0" presId="urn:microsoft.com/office/officeart/2018/2/layout/IconVerticalSolidList"/>
    <dgm:cxn modelId="{CF7B6DBC-DB15-4C40-B452-944C1D4E8CE1}" type="presParOf" srcId="{E0D21028-4FEE-42D4-B0D6-8F64C57353F7}" destId="{9FA19817-88F3-4275-B72F-653BE4F74838}" srcOrd="7" destOrd="0" presId="urn:microsoft.com/office/officeart/2018/2/layout/IconVerticalSolidList"/>
    <dgm:cxn modelId="{0A03029A-10E0-40EE-838A-FCEB066F716C}" type="presParOf" srcId="{E0D21028-4FEE-42D4-B0D6-8F64C57353F7}" destId="{9C13BBB7-61F5-454D-AC6C-616218EAB506}" srcOrd="8" destOrd="0" presId="urn:microsoft.com/office/officeart/2018/2/layout/IconVerticalSolidList"/>
    <dgm:cxn modelId="{F570700D-0DBC-4935-9957-F9FA278E056C}" type="presParOf" srcId="{9C13BBB7-61F5-454D-AC6C-616218EAB506}" destId="{3DDD7640-EFE6-4756-A9EE-26798BD4A3C7}" srcOrd="0" destOrd="0" presId="urn:microsoft.com/office/officeart/2018/2/layout/IconVerticalSolidList"/>
    <dgm:cxn modelId="{B2222339-C1FC-4CD9-99CB-A7E28E4F7F76}" type="presParOf" srcId="{9C13BBB7-61F5-454D-AC6C-616218EAB506}" destId="{56E11FBF-9AF3-4F4B-BA6D-4DF56254EF24}" srcOrd="1" destOrd="0" presId="urn:microsoft.com/office/officeart/2018/2/layout/IconVerticalSolidList"/>
    <dgm:cxn modelId="{844890E1-499B-4D98-BAD4-0AB226B61CB9}" type="presParOf" srcId="{9C13BBB7-61F5-454D-AC6C-616218EAB506}" destId="{0B3CEE3D-91A2-4CCC-97CE-E386ADBBC1C8}" srcOrd="2" destOrd="0" presId="urn:microsoft.com/office/officeart/2018/2/layout/IconVerticalSolidList"/>
    <dgm:cxn modelId="{6F943533-8D64-41DA-AF39-68AA90BF0937}" type="presParOf" srcId="{9C13BBB7-61F5-454D-AC6C-616218EAB506}" destId="{49FE0DE2-DD73-41FB-B95E-E0061A3B883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BC50DF-E801-4AF8-A19F-E62A49DC68C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8132268-1D58-4890-9A92-364291AF1459}">
      <dgm:prSet/>
      <dgm:spPr/>
      <dgm:t>
        <a:bodyPr/>
        <a:lstStyle/>
        <a:p>
          <a:r>
            <a:rPr lang="en-US"/>
            <a:t>• Follows NIST IR Framework:</a:t>
          </a:r>
        </a:p>
      </dgm:t>
    </dgm:pt>
    <dgm:pt modelId="{68148176-7405-4E0F-A3E3-0153B9BE8C44}" type="parTrans" cxnId="{75422836-B5BA-4D0E-9D97-9367328BD031}">
      <dgm:prSet/>
      <dgm:spPr/>
      <dgm:t>
        <a:bodyPr/>
        <a:lstStyle/>
        <a:p>
          <a:endParaRPr lang="en-US"/>
        </a:p>
      </dgm:t>
    </dgm:pt>
    <dgm:pt modelId="{B6FEA95D-8A3B-47AB-89AD-4BAB581F791A}" type="sibTrans" cxnId="{75422836-B5BA-4D0E-9D97-9367328BD031}">
      <dgm:prSet/>
      <dgm:spPr/>
      <dgm:t>
        <a:bodyPr/>
        <a:lstStyle/>
        <a:p>
          <a:endParaRPr lang="en-US"/>
        </a:p>
      </dgm:t>
    </dgm:pt>
    <dgm:pt modelId="{E83BD6CF-D739-413F-850E-958A9D62ED73}">
      <dgm:prSet/>
      <dgm:spPr/>
      <dgm:t>
        <a:bodyPr/>
        <a:lstStyle/>
        <a:p>
          <a:r>
            <a:rPr lang="en-US"/>
            <a:t>- Preparation</a:t>
          </a:r>
        </a:p>
      </dgm:t>
    </dgm:pt>
    <dgm:pt modelId="{24B254FD-508C-4A08-BA97-C3A156EC6A1B}" type="parTrans" cxnId="{F1D3632B-C5F8-49BC-AA29-3462604EE0E5}">
      <dgm:prSet/>
      <dgm:spPr/>
      <dgm:t>
        <a:bodyPr/>
        <a:lstStyle/>
        <a:p>
          <a:endParaRPr lang="en-US"/>
        </a:p>
      </dgm:t>
    </dgm:pt>
    <dgm:pt modelId="{18CB3F41-1399-4676-BD2A-679F95F269BE}" type="sibTrans" cxnId="{F1D3632B-C5F8-49BC-AA29-3462604EE0E5}">
      <dgm:prSet/>
      <dgm:spPr/>
      <dgm:t>
        <a:bodyPr/>
        <a:lstStyle/>
        <a:p>
          <a:endParaRPr lang="en-US"/>
        </a:p>
      </dgm:t>
    </dgm:pt>
    <dgm:pt modelId="{6FFB8C00-6CF9-421C-AAE8-D5274301F631}">
      <dgm:prSet/>
      <dgm:spPr/>
      <dgm:t>
        <a:bodyPr/>
        <a:lstStyle/>
        <a:p>
          <a:r>
            <a:rPr lang="en-US"/>
            <a:t>- Detection &amp; Analysis</a:t>
          </a:r>
        </a:p>
      </dgm:t>
    </dgm:pt>
    <dgm:pt modelId="{C87D8EA7-90B6-4875-B402-6E52C758995E}" type="parTrans" cxnId="{457B383C-4C30-4285-B4DA-C7899EB750B7}">
      <dgm:prSet/>
      <dgm:spPr/>
      <dgm:t>
        <a:bodyPr/>
        <a:lstStyle/>
        <a:p>
          <a:endParaRPr lang="en-US"/>
        </a:p>
      </dgm:t>
    </dgm:pt>
    <dgm:pt modelId="{0B4555B2-9782-416D-9932-AC812ACB7DA1}" type="sibTrans" cxnId="{457B383C-4C30-4285-B4DA-C7899EB750B7}">
      <dgm:prSet/>
      <dgm:spPr/>
      <dgm:t>
        <a:bodyPr/>
        <a:lstStyle/>
        <a:p>
          <a:endParaRPr lang="en-US"/>
        </a:p>
      </dgm:t>
    </dgm:pt>
    <dgm:pt modelId="{AE2B8F5A-3F85-44EA-B43D-96E32182A409}">
      <dgm:prSet/>
      <dgm:spPr/>
      <dgm:t>
        <a:bodyPr/>
        <a:lstStyle/>
        <a:p>
          <a:r>
            <a:rPr lang="en-US"/>
            <a:t>- Containment &amp; Eradication</a:t>
          </a:r>
        </a:p>
      </dgm:t>
    </dgm:pt>
    <dgm:pt modelId="{02204F07-711D-4DBF-AB9D-3262242C88C8}" type="parTrans" cxnId="{643D523E-FB33-42E5-BEF2-B88D50A99732}">
      <dgm:prSet/>
      <dgm:spPr/>
      <dgm:t>
        <a:bodyPr/>
        <a:lstStyle/>
        <a:p>
          <a:endParaRPr lang="en-US"/>
        </a:p>
      </dgm:t>
    </dgm:pt>
    <dgm:pt modelId="{9E5EC787-3864-49A5-8533-D0C848382F41}" type="sibTrans" cxnId="{643D523E-FB33-42E5-BEF2-B88D50A99732}">
      <dgm:prSet/>
      <dgm:spPr/>
      <dgm:t>
        <a:bodyPr/>
        <a:lstStyle/>
        <a:p>
          <a:endParaRPr lang="en-US"/>
        </a:p>
      </dgm:t>
    </dgm:pt>
    <dgm:pt modelId="{BF962DE8-954A-4F47-AE93-35D3D7C53374}">
      <dgm:prSet/>
      <dgm:spPr/>
      <dgm:t>
        <a:bodyPr/>
        <a:lstStyle/>
        <a:p>
          <a:r>
            <a:rPr lang="en-US"/>
            <a:t>- Recovery</a:t>
          </a:r>
        </a:p>
      </dgm:t>
    </dgm:pt>
    <dgm:pt modelId="{F1B64846-3F64-4289-85A2-4F3462E6943B}" type="parTrans" cxnId="{439A13FA-B8C4-4E30-BBD2-97B66FFFD8B5}">
      <dgm:prSet/>
      <dgm:spPr/>
      <dgm:t>
        <a:bodyPr/>
        <a:lstStyle/>
        <a:p>
          <a:endParaRPr lang="en-US"/>
        </a:p>
      </dgm:t>
    </dgm:pt>
    <dgm:pt modelId="{F80837C7-04EF-4BB5-9B87-3BD48352D78D}" type="sibTrans" cxnId="{439A13FA-B8C4-4E30-BBD2-97B66FFFD8B5}">
      <dgm:prSet/>
      <dgm:spPr/>
      <dgm:t>
        <a:bodyPr/>
        <a:lstStyle/>
        <a:p>
          <a:endParaRPr lang="en-US"/>
        </a:p>
      </dgm:t>
    </dgm:pt>
    <dgm:pt modelId="{AE5141C8-1710-4362-B3E2-8EB96890B846}">
      <dgm:prSet/>
      <dgm:spPr/>
      <dgm:t>
        <a:bodyPr/>
        <a:lstStyle/>
        <a:p>
          <a:r>
            <a:rPr lang="en-US"/>
            <a:t>- Lessons Learned</a:t>
          </a:r>
        </a:p>
      </dgm:t>
    </dgm:pt>
    <dgm:pt modelId="{45CD3876-B509-4B29-A761-FAE6FB107169}" type="parTrans" cxnId="{0C90AA8F-A0B4-4CE1-AC37-9AFFD8A813C9}">
      <dgm:prSet/>
      <dgm:spPr/>
      <dgm:t>
        <a:bodyPr/>
        <a:lstStyle/>
        <a:p>
          <a:endParaRPr lang="en-US"/>
        </a:p>
      </dgm:t>
    </dgm:pt>
    <dgm:pt modelId="{6E67705A-DB02-44DA-A40D-5DF89F6D42ED}" type="sibTrans" cxnId="{0C90AA8F-A0B4-4CE1-AC37-9AFFD8A813C9}">
      <dgm:prSet/>
      <dgm:spPr/>
      <dgm:t>
        <a:bodyPr/>
        <a:lstStyle/>
        <a:p>
          <a:endParaRPr lang="en-US"/>
        </a:p>
      </dgm:t>
    </dgm:pt>
    <dgm:pt modelId="{EEA98725-4A3C-42B6-BCF7-F977B32A0D04}">
      <dgm:prSet/>
      <dgm:spPr/>
      <dgm:t>
        <a:bodyPr/>
        <a:lstStyle/>
        <a:p>
          <a:r>
            <a:rPr lang="en-US"/>
            <a:t>• Tools: SIEM, UEBA, SOC, on-call teams</a:t>
          </a:r>
        </a:p>
      </dgm:t>
    </dgm:pt>
    <dgm:pt modelId="{199E202E-42C5-49FA-9C31-33B6314D0725}" type="parTrans" cxnId="{B9152BE6-5F66-4D1E-A8C9-3E8A1F539AFB}">
      <dgm:prSet/>
      <dgm:spPr/>
      <dgm:t>
        <a:bodyPr/>
        <a:lstStyle/>
        <a:p>
          <a:endParaRPr lang="en-US"/>
        </a:p>
      </dgm:t>
    </dgm:pt>
    <dgm:pt modelId="{633BC7CE-77BE-4D21-ACCF-F94C1B44E927}" type="sibTrans" cxnId="{B9152BE6-5F66-4D1E-A8C9-3E8A1F539AFB}">
      <dgm:prSet/>
      <dgm:spPr/>
      <dgm:t>
        <a:bodyPr/>
        <a:lstStyle/>
        <a:p>
          <a:endParaRPr lang="en-US"/>
        </a:p>
      </dgm:t>
    </dgm:pt>
    <dgm:pt modelId="{5B85C01D-7C8D-47C3-9AA6-6CDA8369E468}" type="pres">
      <dgm:prSet presAssocID="{69BC50DF-E801-4AF8-A19F-E62A49DC68C1}" presName="linear" presStyleCnt="0">
        <dgm:presLayoutVars>
          <dgm:animLvl val="lvl"/>
          <dgm:resizeHandles val="exact"/>
        </dgm:presLayoutVars>
      </dgm:prSet>
      <dgm:spPr/>
    </dgm:pt>
    <dgm:pt modelId="{E6C3FB31-52AF-4F30-8FB0-5A62650569F4}" type="pres">
      <dgm:prSet presAssocID="{C8132268-1D58-4890-9A92-364291AF1459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8CDC8F57-3DAD-4947-BB48-028C98C4338A}" type="pres">
      <dgm:prSet presAssocID="{B6FEA95D-8A3B-47AB-89AD-4BAB581F791A}" presName="spacer" presStyleCnt="0"/>
      <dgm:spPr/>
    </dgm:pt>
    <dgm:pt modelId="{4D3DFDB9-333D-4454-8F67-B63A6CA00CAE}" type="pres">
      <dgm:prSet presAssocID="{E83BD6CF-D739-413F-850E-958A9D62ED73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6553802F-34D9-4920-94E6-82D3DDCC52E3}" type="pres">
      <dgm:prSet presAssocID="{18CB3F41-1399-4676-BD2A-679F95F269BE}" presName="spacer" presStyleCnt="0"/>
      <dgm:spPr/>
    </dgm:pt>
    <dgm:pt modelId="{AB4BD627-8BB4-4731-909B-D8890C08C237}" type="pres">
      <dgm:prSet presAssocID="{6FFB8C00-6CF9-421C-AAE8-D5274301F631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9ED67C9-8D1B-4174-83A3-DBBA64B12BD1}" type="pres">
      <dgm:prSet presAssocID="{0B4555B2-9782-416D-9932-AC812ACB7DA1}" presName="spacer" presStyleCnt="0"/>
      <dgm:spPr/>
    </dgm:pt>
    <dgm:pt modelId="{7B7EE026-0D15-46BB-88D5-DE3ABE5345DE}" type="pres">
      <dgm:prSet presAssocID="{AE2B8F5A-3F85-44EA-B43D-96E32182A409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2AD70A21-8319-40F0-8413-82E1E855B04C}" type="pres">
      <dgm:prSet presAssocID="{9E5EC787-3864-49A5-8533-D0C848382F41}" presName="spacer" presStyleCnt="0"/>
      <dgm:spPr/>
    </dgm:pt>
    <dgm:pt modelId="{9FAAB0EF-F1FB-4F2C-BAA0-07967404BE40}" type="pres">
      <dgm:prSet presAssocID="{BF962DE8-954A-4F47-AE93-35D3D7C53374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A36596A9-8413-40C5-9E50-83D2ADF1B355}" type="pres">
      <dgm:prSet presAssocID="{F80837C7-04EF-4BB5-9B87-3BD48352D78D}" presName="spacer" presStyleCnt="0"/>
      <dgm:spPr/>
    </dgm:pt>
    <dgm:pt modelId="{0BFF4AFC-5687-448E-A64B-5B49B6240E73}" type="pres">
      <dgm:prSet presAssocID="{AE5141C8-1710-4362-B3E2-8EB96890B846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C895D8E-AF6D-4B98-88E3-9359305910D5}" type="pres">
      <dgm:prSet presAssocID="{6E67705A-DB02-44DA-A40D-5DF89F6D42ED}" presName="spacer" presStyleCnt="0"/>
      <dgm:spPr/>
    </dgm:pt>
    <dgm:pt modelId="{1E036D11-18A4-4C2A-B20F-003C3391C69E}" type="pres">
      <dgm:prSet presAssocID="{EEA98725-4A3C-42B6-BCF7-F977B32A0D04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24BE815-9A06-4EAC-8DA1-6A1CBAF158E8}" type="presOf" srcId="{AE5141C8-1710-4362-B3E2-8EB96890B846}" destId="{0BFF4AFC-5687-448E-A64B-5B49B6240E73}" srcOrd="0" destOrd="0" presId="urn:microsoft.com/office/officeart/2005/8/layout/vList2"/>
    <dgm:cxn modelId="{F1D3632B-C5F8-49BC-AA29-3462604EE0E5}" srcId="{69BC50DF-E801-4AF8-A19F-E62A49DC68C1}" destId="{E83BD6CF-D739-413F-850E-958A9D62ED73}" srcOrd="1" destOrd="0" parTransId="{24B254FD-508C-4A08-BA97-C3A156EC6A1B}" sibTransId="{18CB3F41-1399-4676-BD2A-679F95F269BE}"/>
    <dgm:cxn modelId="{75422836-B5BA-4D0E-9D97-9367328BD031}" srcId="{69BC50DF-E801-4AF8-A19F-E62A49DC68C1}" destId="{C8132268-1D58-4890-9A92-364291AF1459}" srcOrd="0" destOrd="0" parTransId="{68148176-7405-4E0F-A3E3-0153B9BE8C44}" sibTransId="{B6FEA95D-8A3B-47AB-89AD-4BAB581F791A}"/>
    <dgm:cxn modelId="{457B383C-4C30-4285-B4DA-C7899EB750B7}" srcId="{69BC50DF-E801-4AF8-A19F-E62A49DC68C1}" destId="{6FFB8C00-6CF9-421C-AAE8-D5274301F631}" srcOrd="2" destOrd="0" parTransId="{C87D8EA7-90B6-4875-B402-6E52C758995E}" sibTransId="{0B4555B2-9782-416D-9932-AC812ACB7DA1}"/>
    <dgm:cxn modelId="{643D523E-FB33-42E5-BEF2-B88D50A99732}" srcId="{69BC50DF-E801-4AF8-A19F-E62A49DC68C1}" destId="{AE2B8F5A-3F85-44EA-B43D-96E32182A409}" srcOrd="3" destOrd="0" parTransId="{02204F07-711D-4DBF-AB9D-3262242C88C8}" sibTransId="{9E5EC787-3864-49A5-8533-D0C848382F41}"/>
    <dgm:cxn modelId="{41439450-B62D-4CFD-B50A-F16987CFD8A6}" type="presOf" srcId="{6FFB8C00-6CF9-421C-AAE8-D5274301F631}" destId="{AB4BD627-8BB4-4731-909B-D8890C08C237}" srcOrd="0" destOrd="0" presId="urn:microsoft.com/office/officeart/2005/8/layout/vList2"/>
    <dgm:cxn modelId="{35E14780-ECF6-4D76-B229-1CFDD4C888DE}" type="presOf" srcId="{EEA98725-4A3C-42B6-BCF7-F977B32A0D04}" destId="{1E036D11-18A4-4C2A-B20F-003C3391C69E}" srcOrd="0" destOrd="0" presId="urn:microsoft.com/office/officeart/2005/8/layout/vList2"/>
    <dgm:cxn modelId="{F3ACC680-3688-4EEC-BFAA-B8F68DD6675C}" type="presOf" srcId="{AE2B8F5A-3F85-44EA-B43D-96E32182A409}" destId="{7B7EE026-0D15-46BB-88D5-DE3ABE5345DE}" srcOrd="0" destOrd="0" presId="urn:microsoft.com/office/officeart/2005/8/layout/vList2"/>
    <dgm:cxn modelId="{0C90AA8F-A0B4-4CE1-AC37-9AFFD8A813C9}" srcId="{69BC50DF-E801-4AF8-A19F-E62A49DC68C1}" destId="{AE5141C8-1710-4362-B3E2-8EB96890B846}" srcOrd="5" destOrd="0" parTransId="{45CD3876-B509-4B29-A761-FAE6FB107169}" sibTransId="{6E67705A-DB02-44DA-A40D-5DF89F6D42ED}"/>
    <dgm:cxn modelId="{0CD81EA7-8B9E-4492-A0FD-88101E513C55}" type="presOf" srcId="{E83BD6CF-D739-413F-850E-958A9D62ED73}" destId="{4D3DFDB9-333D-4454-8F67-B63A6CA00CAE}" srcOrd="0" destOrd="0" presId="urn:microsoft.com/office/officeart/2005/8/layout/vList2"/>
    <dgm:cxn modelId="{A2847EDD-4F9C-4145-8DB4-E8A406A057C8}" type="presOf" srcId="{BF962DE8-954A-4F47-AE93-35D3D7C53374}" destId="{9FAAB0EF-F1FB-4F2C-BAA0-07967404BE40}" srcOrd="0" destOrd="0" presId="urn:microsoft.com/office/officeart/2005/8/layout/vList2"/>
    <dgm:cxn modelId="{3E4687E4-17FA-45EC-8D7F-097A230E2A9C}" type="presOf" srcId="{C8132268-1D58-4890-9A92-364291AF1459}" destId="{E6C3FB31-52AF-4F30-8FB0-5A62650569F4}" srcOrd="0" destOrd="0" presId="urn:microsoft.com/office/officeart/2005/8/layout/vList2"/>
    <dgm:cxn modelId="{B9152BE6-5F66-4D1E-A8C9-3E8A1F539AFB}" srcId="{69BC50DF-E801-4AF8-A19F-E62A49DC68C1}" destId="{EEA98725-4A3C-42B6-BCF7-F977B32A0D04}" srcOrd="6" destOrd="0" parTransId="{199E202E-42C5-49FA-9C31-33B6314D0725}" sibTransId="{633BC7CE-77BE-4D21-ACCF-F94C1B44E927}"/>
    <dgm:cxn modelId="{439A13FA-B8C4-4E30-BBD2-97B66FFFD8B5}" srcId="{69BC50DF-E801-4AF8-A19F-E62A49DC68C1}" destId="{BF962DE8-954A-4F47-AE93-35D3D7C53374}" srcOrd="4" destOrd="0" parTransId="{F1B64846-3F64-4289-85A2-4F3462E6943B}" sibTransId="{F80837C7-04EF-4BB5-9B87-3BD48352D78D}"/>
    <dgm:cxn modelId="{9CCF8BFE-F7AA-4885-8605-6B8500D65647}" type="presOf" srcId="{69BC50DF-E801-4AF8-A19F-E62A49DC68C1}" destId="{5B85C01D-7C8D-47C3-9AA6-6CDA8369E468}" srcOrd="0" destOrd="0" presId="urn:microsoft.com/office/officeart/2005/8/layout/vList2"/>
    <dgm:cxn modelId="{620D1B92-F3B0-4748-93D7-486692A014A8}" type="presParOf" srcId="{5B85C01D-7C8D-47C3-9AA6-6CDA8369E468}" destId="{E6C3FB31-52AF-4F30-8FB0-5A62650569F4}" srcOrd="0" destOrd="0" presId="urn:microsoft.com/office/officeart/2005/8/layout/vList2"/>
    <dgm:cxn modelId="{2AC686EF-578F-40DD-871D-2E36DF3C47C3}" type="presParOf" srcId="{5B85C01D-7C8D-47C3-9AA6-6CDA8369E468}" destId="{8CDC8F57-3DAD-4947-BB48-028C98C4338A}" srcOrd="1" destOrd="0" presId="urn:microsoft.com/office/officeart/2005/8/layout/vList2"/>
    <dgm:cxn modelId="{9F6C76C8-719D-491C-8B33-62B12A065FEE}" type="presParOf" srcId="{5B85C01D-7C8D-47C3-9AA6-6CDA8369E468}" destId="{4D3DFDB9-333D-4454-8F67-B63A6CA00CAE}" srcOrd="2" destOrd="0" presId="urn:microsoft.com/office/officeart/2005/8/layout/vList2"/>
    <dgm:cxn modelId="{9A2FEC1D-1EC0-4D11-A487-184438C8A88C}" type="presParOf" srcId="{5B85C01D-7C8D-47C3-9AA6-6CDA8369E468}" destId="{6553802F-34D9-4920-94E6-82D3DDCC52E3}" srcOrd="3" destOrd="0" presId="urn:microsoft.com/office/officeart/2005/8/layout/vList2"/>
    <dgm:cxn modelId="{69B68E9F-7650-49FF-825B-664F51392B5D}" type="presParOf" srcId="{5B85C01D-7C8D-47C3-9AA6-6CDA8369E468}" destId="{AB4BD627-8BB4-4731-909B-D8890C08C237}" srcOrd="4" destOrd="0" presId="urn:microsoft.com/office/officeart/2005/8/layout/vList2"/>
    <dgm:cxn modelId="{F41C273F-7510-4C8F-BEFB-F15C9C648A92}" type="presParOf" srcId="{5B85C01D-7C8D-47C3-9AA6-6CDA8369E468}" destId="{B9ED67C9-8D1B-4174-83A3-DBBA64B12BD1}" srcOrd="5" destOrd="0" presId="urn:microsoft.com/office/officeart/2005/8/layout/vList2"/>
    <dgm:cxn modelId="{74027463-B1E9-447F-BCD9-824EB25336E5}" type="presParOf" srcId="{5B85C01D-7C8D-47C3-9AA6-6CDA8369E468}" destId="{7B7EE026-0D15-46BB-88D5-DE3ABE5345DE}" srcOrd="6" destOrd="0" presId="urn:microsoft.com/office/officeart/2005/8/layout/vList2"/>
    <dgm:cxn modelId="{7F2607B7-66EE-4F87-A4F0-9172035B25FC}" type="presParOf" srcId="{5B85C01D-7C8D-47C3-9AA6-6CDA8369E468}" destId="{2AD70A21-8319-40F0-8413-82E1E855B04C}" srcOrd="7" destOrd="0" presId="urn:microsoft.com/office/officeart/2005/8/layout/vList2"/>
    <dgm:cxn modelId="{2155BD1F-0E42-421F-89AE-E7C299FA92A6}" type="presParOf" srcId="{5B85C01D-7C8D-47C3-9AA6-6CDA8369E468}" destId="{9FAAB0EF-F1FB-4F2C-BAA0-07967404BE40}" srcOrd="8" destOrd="0" presId="urn:microsoft.com/office/officeart/2005/8/layout/vList2"/>
    <dgm:cxn modelId="{7EA41D10-C508-473C-A34E-4B44B03FAFC6}" type="presParOf" srcId="{5B85C01D-7C8D-47C3-9AA6-6CDA8369E468}" destId="{A36596A9-8413-40C5-9E50-83D2ADF1B355}" srcOrd="9" destOrd="0" presId="urn:microsoft.com/office/officeart/2005/8/layout/vList2"/>
    <dgm:cxn modelId="{EE1D86AF-4850-4287-A65A-1359C832E6F9}" type="presParOf" srcId="{5B85C01D-7C8D-47C3-9AA6-6CDA8369E468}" destId="{0BFF4AFC-5687-448E-A64B-5B49B6240E73}" srcOrd="10" destOrd="0" presId="urn:microsoft.com/office/officeart/2005/8/layout/vList2"/>
    <dgm:cxn modelId="{5AFCE6F8-1374-4B6F-A12A-3C71D798D4E5}" type="presParOf" srcId="{5B85C01D-7C8D-47C3-9AA6-6CDA8369E468}" destId="{CC895D8E-AF6D-4B98-88E3-9359305910D5}" srcOrd="11" destOrd="0" presId="urn:microsoft.com/office/officeart/2005/8/layout/vList2"/>
    <dgm:cxn modelId="{7B78886D-9C2C-4F8B-AF1A-0DD821AE7642}" type="presParOf" srcId="{5B85C01D-7C8D-47C3-9AA6-6CDA8369E468}" destId="{1E036D11-18A4-4C2A-B20F-003C3391C69E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1E8B34-CC97-40DC-99CC-F54C5AF953AE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8619E42-77FC-46EB-9218-7022E9DB7324}">
      <dgm:prSet/>
      <dgm:spPr/>
      <dgm:t>
        <a:bodyPr/>
        <a:lstStyle/>
        <a:p>
          <a:r>
            <a:rPr lang="en-US"/>
            <a:t>• Regular phishing simulations</a:t>
          </a:r>
        </a:p>
      </dgm:t>
    </dgm:pt>
    <dgm:pt modelId="{021127AF-F6FC-480A-B64F-8CE9A1842008}" type="parTrans" cxnId="{0EE0805F-B0F9-41B7-A011-10C69880332B}">
      <dgm:prSet/>
      <dgm:spPr/>
      <dgm:t>
        <a:bodyPr/>
        <a:lstStyle/>
        <a:p>
          <a:endParaRPr lang="en-US"/>
        </a:p>
      </dgm:t>
    </dgm:pt>
    <dgm:pt modelId="{4228BB7E-E3D6-4838-88D1-9869A2EB7F08}" type="sibTrans" cxnId="{0EE0805F-B0F9-41B7-A011-10C69880332B}">
      <dgm:prSet/>
      <dgm:spPr/>
      <dgm:t>
        <a:bodyPr/>
        <a:lstStyle/>
        <a:p>
          <a:endParaRPr lang="en-US"/>
        </a:p>
      </dgm:t>
    </dgm:pt>
    <dgm:pt modelId="{D2169BE2-6F23-4306-B9F2-502CCEFFEAF4}">
      <dgm:prSet/>
      <dgm:spPr/>
      <dgm:t>
        <a:bodyPr/>
        <a:lstStyle/>
        <a:p>
          <a:r>
            <a:rPr lang="en-US"/>
            <a:t>• Secure remote work practices</a:t>
          </a:r>
        </a:p>
      </dgm:t>
    </dgm:pt>
    <dgm:pt modelId="{0183DB93-E319-4DD9-8B6B-4F51DC74D467}" type="parTrans" cxnId="{0D0FBDD6-F5D0-4AEA-9918-6575953F55DE}">
      <dgm:prSet/>
      <dgm:spPr/>
      <dgm:t>
        <a:bodyPr/>
        <a:lstStyle/>
        <a:p>
          <a:endParaRPr lang="en-US"/>
        </a:p>
      </dgm:t>
    </dgm:pt>
    <dgm:pt modelId="{BC3953CB-36DB-4873-BD26-7BF38499B234}" type="sibTrans" cxnId="{0D0FBDD6-F5D0-4AEA-9918-6575953F55DE}">
      <dgm:prSet/>
      <dgm:spPr/>
      <dgm:t>
        <a:bodyPr/>
        <a:lstStyle/>
        <a:p>
          <a:endParaRPr lang="en-US"/>
        </a:p>
      </dgm:t>
    </dgm:pt>
    <dgm:pt modelId="{4221B0D1-84D4-4754-8F4D-98319D214274}">
      <dgm:prSet/>
      <dgm:spPr/>
      <dgm:t>
        <a:bodyPr/>
        <a:lstStyle/>
        <a:p>
          <a:r>
            <a:rPr lang="en-US"/>
            <a:t>• Data protection and compliance</a:t>
          </a:r>
        </a:p>
      </dgm:t>
    </dgm:pt>
    <dgm:pt modelId="{F0B5AA31-D2EE-4CFC-806D-BF088B395F14}" type="parTrans" cxnId="{B5005888-D2EC-48F9-8E2D-CCEC14943DF2}">
      <dgm:prSet/>
      <dgm:spPr/>
      <dgm:t>
        <a:bodyPr/>
        <a:lstStyle/>
        <a:p>
          <a:endParaRPr lang="en-US"/>
        </a:p>
      </dgm:t>
    </dgm:pt>
    <dgm:pt modelId="{54104309-01A3-4FA6-AA88-5DA4731CC45F}" type="sibTrans" cxnId="{B5005888-D2EC-48F9-8E2D-CCEC14943DF2}">
      <dgm:prSet/>
      <dgm:spPr/>
      <dgm:t>
        <a:bodyPr/>
        <a:lstStyle/>
        <a:p>
          <a:endParaRPr lang="en-US"/>
        </a:p>
      </dgm:t>
    </dgm:pt>
    <dgm:pt modelId="{A9443F29-4E2B-42DD-8783-4183A77A385F}">
      <dgm:prSet/>
      <dgm:spPr/>
      <dgm:t>
        <a:bodyPr/>
        <a:lstStyle/>
        <a:p>
          <a:r>
            <a:rPr lang="en-US"/>
            <a:t>• Clear reporting procedures</a:t>
          </a:r>
        </a:p>
      </dgm:t>
    </dgm:pt>
    <dgm:pt modelId="{B890ED7B-32B8-4857-953D-E8202E69BEAB}" type="parTrans" cxnId="{39CE1911-1511-4E5A-A4E7-76B9DAD850D5}">
      <dgm:prSet/>
      <dgm:spPr/>
      <dgm:t>
        <a:bodyPr/>
        <a:lstStyle/>
        <a:p>
          <a:endParaRPr lang="en-US"/>
        </a:p>
      </dgm:t>
    </dgm:pt>
    <dgm:pt modelId="{318CBB53-6F3F-4D03-8340-6C043C7BA77C}" type="sibTrans" cxnId="{39CE1911-1511-4E5A-A4E7-76B9DAD850D5}">
      <dgm:prSet/>
      <dgm:spPr/>
      <dgm:t>
        <a:bodyPr/>
        <a:lstStyle/>
        <a:p>
          <a:endParaRPr lang="en-US"/>
        </a:p>
      </dgm:t>
    </dgm:pt>
    <dgm:pt modelId="{72D037B8-7B75-4106-8B6B-4D2FB4BCCF61}">
      <dgm:prSet/>
      <dgm:spPr/>
      <dgm:t>
        <a:bodyPr/>
        <a:lstStyle/>
        <a:p>
          <a:r>
            <a:rPr lang="en-US"/>
            <a:t>• Role-based, gamified learning</a:t>
          </a:r>
        </a:p>
      </dgm:t>
    </dgm:pt>
    <dgm:pt modelId="{44E16141-4FCA-40FF-A650-5B7A6D37A5A2}" type="parTrans" cxnId="{395A49D3-EA1D-45CB-A03D-AFD3AEF76CA2}">
      <dgm:prSet/>
      <dgm:spPr/>
      <dgm:t>
        <a:bodyPr/>
        <a:lstStyle/>
        <a:p>
          <a:endParaRPr lang="en-US"/>
        </a:p>
      </dgm:t>
    </dgm:pt>
    <dgm:pt modelId="{7F7494EA-37A9-417C-A50E-0B4A2810BFD5}" type="sibTrans" cxnId="{395A49D3-EA1D-45CB-A03D-AFD3AEF76CA2}">
      <dgm:prSet/>
      <dgm:spPr/>
      <dgm:t>
        <a:bodyPr/>
        <a:lstStyle/>
        <a:p>
          <a:endParaRPr lang="en-US"/>
        </a:p>
      </dgm:t>
    </dgm:pt>
    <dgm:pt modelId="{A5681841-2E38-421B-979A-4762256549D3}" type="pres">
      <dgm:prSet presAssocID="{BF1E8B34-CC97-40DC-99CC-F54C5AF953AE}" presName="root" presStyleCnt="0">
        <dgm:presLayoutVars>
          <dgm:dir/>
          <dgm:resizeHandles val="exact"/>
        </dgm:presLayoutVars>
      </dgm:prSet>
      <dgm:spPr/>
    </dgm:pt>
    <dgm:pt modelId="{CCE80E5E-16E7-4EFC-A636-9B8A09B3FFB3}" type="pres">
      <dgm:prSet presAssocID="{BF1E8B34-CC97-40DC-99CC-F54C5AF953AE}" presName="container" presStyleCnt="0">
        <dgm:presLayoutVars>
          <dgm:dir/>
          <dgm:resizeHandles val="exact"/>
        </dgm:presLayoutVars>
      </dgm:prSet>
      <dgm:spPr/>
    </dgm:pt>
    <dgm:pt modelId="{03620868-645F-4E22-A5DD-D43B28551F54}" type="pres">
      <dgm:prSet presAssocID="{58619E42-77FC-46EB-9218-7022E9DB7324}" presName="compNode" presStyleCnt="0"/>
      <dgm:spPr/>
    </dgm:pt>
    <dgm:pt modelId="{34F9AAF0-557C-4C88-9D40-5CE068C30989}" type="pres">
      <dgm:prSet presAssocID="{58619E42-77FC-46EB-9218-7022E9DB7324}" presName="iconBgRect" presStyleLbl="bgShp" presStyleIdx="0" presStyleCnt="5"/>
      <dgm:spPr/>
    </dgm:pt>
    <dgm:pt modelId="{DFD052BF-9FCE-4D3D-9751-C90EABFB6708}" type="pres">
      <dgm:prSet presAssocID="{58619E42-77FC-46EB-9218-7022E9DB732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044D5A70-506D-4E5C-9400-575713A236E9}" type="pres">
      <dgm:prSet presAssocID="{58619E42-77FC-46EB-9218-7022E9DB7324}" presName="spaceRect" presStyleCnt="0"/>
      <dgm:spPr/>
    </dgm:pt>
    <dgm:pt modelId="{16FD1ADC-646B-44C5-B5B5-877FA8DFBF72}" type="pres">
      <dgm:prSet presAssocID="{58619E42-77FC-46EB-9218-7022E9DB7324}" presName="textRect" presStyleLbl="revTx" presStyleIdx="0" presStyleCnt="5">
        <dgm:presLayoutVars>
          <dgm:chMax val="1"/>
          <dgm:chPref val="1"/>
        </dgm:presLayoutVars>
      </dgm:prSet>
      <dgm:spPr/>
    </dgm:pt>
    <dgm:pt modelId="{37BD609A-AC8A-4598-84CC-5B6D1A1AD661}" type="pres">
      <dgm:prSet presAssocID="{4228BB7E-E3D6-4838-88D1-9869A2EB7F08}" presName="sibTrans" presStyleLbl="sibTrans2D1" presStyleIdx="0" presStyleCnt="0"/>
      <dgm:spPr/>
    </dgm:pt>
    <dgm:pt modelId="{3FD8DCDE-3877-405C-AA7E-A126F14CCFCB}" type="pres">
      <dgm:prSet presAssocID="{D2169BE2-6F23-4306-B9F2-502CCEFFEAF4}" presName="compNode" presStyleCnt="0"/>
      <dgm:spPr/>
    </dgm:pt>
    <dgm:pt modelId="{E2A7DD17-98A1-4CFC-A7E4-AF07F63706CE}" type="pres">
      <dgm:prSet presAssocID="{D2169BE2-6F23-4306-B9F2-502CCEFFEAF4}" presName="iconBgRect" presStyleLbl="bgShp" presStyleIdx="1" presStyleCnt="5"/>
      <dgm:spPr/>
    </dgm:pt>
    <dgm:pt modelId="{E1AF499B-8BDB-4E55-B754-EC579E52223E}" type="pres">
      <dgm:prSet presAssocID="{D2169BE2-6F23-4306-B9F2-502CCEFFEAF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A692C0F4-5917-4186-8F51-D99475D841A4}" type="pres">
      <dgm:prSet presAssocID="{D2169BE2-6F23-4306-B9F2-502CCEFFEAF4}" presName="spaceRect" presStyleCnt="0"/>
      <dgm:spPr/>
    </dgm:pt>
    <dgm:pt modelId="{F2328623-216B-4345-AFDF-3A7DA3C05496}" type="pres">
      <dgm:prSet presAssocID="{D2169BE2-6F23-4306-B9F2-502CCEFFEAF4}" presName="textRect" presStyleLbl="revTx" presStyleIdx="1" presStyleCnt="5">
        <dgm:presLayoutVars>
          <dgm:chMax val="1"/>
          <dgm:chPref val="1"/>
        </dgm:presLayoutVars>
      </dgm:prSet>
      <dgm:spPr/>
    </dgm:pt>
    <dgm:pt modelId="{DDAD415D-5AA2-4838-AA39-04D1DE7AD4B0}" type="pres">
      <dgm:prSet presAssocID="{BC3953CB-36DB-4873-BD26-7BF38499B234}" presName="sibTrans" presStyleLbl="sibTrans2D1" presStyleIdx="0" presStyleCnt="0"/>
      <dgm:spPr/>
    </dgm:pt>
    <dgm:pt modelId="{8B6DB686-74F6-4BFD-B7B9-F79668B7119D}" type="pres">
      <dgm:prSet presAssocID="{4221B0D1-84D4-4754-8F4D-98319D214274}" presName="compNode" presStyleCnt="0"/>
      <dgm:spPr/>
    </dgm:pt>
    <dgm:pt modelId="{EF6881F7-3D21-4F6F-9B8E-F27C50F4882E}" type="pres">
      <dgm:prSet presAssocID="{4221B0D1-84D4-4754-8F4D-98319D214274}" presName="iconBgRect" presStyleLbl="bgShp" presStyleIdx="2" presStyleCnt="5"/>
      <dgm:spPr/>
    </dgm:pt>
    <dgm:pt modelId="{C50BB5D9-B5AC-494A-9761-2D51619D916F}" type="pres">
      <dgm:prSet presAssocID="{4221B0D1-84D4-4754-8F4D-98319D21427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redder"/>
        </a:ext>
      </dgm:extLst>
    </dgm:pt>
    <dgm:pt modelId="{8A911CF9-B875-48D4-A4D1-D7BBCF360B37}" type="pres">
      <dgm:prSet presAssocID="{4221B0D1-84D4-4754-8F4D-98319D214274}" presName="spaceRect" presStyleCnt="0"/>
      <dgm:spPr/>
    </dgm:pt>
    <dgm:pt modelId="{295E337B-AB06-4D71-B489-972AA3961A41}" type="pres">
      <dgm:prSet presAssocID="{4221B0D1-84D4-4754-8F4D-98319D214274}" presName="textRect" presStyleLbl="revTx" presStyleIdx="2" presStyleCnt="5">
        <dgm:presLayoutVars>
          <dgm:chMax val="1"/>
          <dgm:chPref val="1"/>
        </dgm:presLayoutVars>
      </dgm:prSet>
      <dgm:spPr/>
    </dgm:pt>
    <dgm:pt modelId="{8B5A9E4B-43B4-4C4C-9C0E-148BFB74A6F2}" type="pres">
      <dgm:prSet presAssocID="{54104309-01A3-4FA6-AA88-5DA4731CC45F}" presName="sibTrans" presStyleLbl="sibTrans2D1" presStyleIdx="0" presStyleCnt="0"/>
      <dgm:spPr/>
    </dgm:pt>
    <dgm:pt modelId="{30CC8301-ADF6-4425-9D6B-495A4A95327C}" type="pres">
      <dgm:prSet presAssocID="{A9443F29-4E2B-42DD-8783-4183A77A385F}" presName="compNode" presStyleCnt="0"/>
      <dgm:spPr/>
    </dgm:pt>
    <dgm:pt modelId="{1E794386-3098-4B9C-A69E-48FCC9EC7FC1}" type="pres">
      <dgm:prSet presAssocID="{A9443F29-4E2B-42DD-8783-4183A77A385F}" presName="iconBgRect" presStyleLbl="bgShp" presStyleIdx="3" presStyleCnt="5"/>
      <dgm:spPr/>
    </dgm:pt>
    <dgm:pt modelId="{5F8B7642-C6F7-4DEA-AA7F-1A2F001C4C51}" type="pres">
      <dgm:prSet presAssocID="{A9443F29-4E2B-42DD-8783-4183A77A385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CC777181-9FDC-4107-B957-7CC23A79704D}" type="pres">
      <dgm:prSet presAssocID="{A9443F29-4E2B-42DD-8783-4183A77A385F}" presName="spaceRect" presStyleCnt="0"/>
      <dgm:spPr/>
    </dgm:pt>
    <dgm:pt modelId="{259626A2-8869-4312-89EA-43CFBB57D4D2}" type="pres">
      <dgm:prSet presAssocID="{A9443F29-4E2B-42DD-8783-4183A77A385F}" presName="textRect" presStyleLbl="revTx" presStyleIdx="3" presStyleCnt="5">
        <dgm:presLayoutVars>
          <dgm:chMax val="1"/>
          <dgm:chPref val="1"/>
        </dgm:presLayoutVars>
      </dgm:prSet>
      <dgm:spPr/>
    </dgm:pt>
    <dgm:pt modelId="{F0BFBF71-D8B6-410F-A3CD-50010DEE156C}" type="pres">
      <dgm:prSet presAssocID="{318CBB53-6F3F-4D03-8340-6C043C7BA77C}" presName="sibTrans" presStyleLbl="sibTrans2D1" presStyleIdx="0" presStyleCnt="0"/>
      <dgm:spPr/>
    </dgm:pt>
    <dgm:pt modelId="{B270168D-2AF7-4B47-9677-BC060A39E832}" type="pres">
      <dgm:prSet presAssocID="{72D037B8-7B75-4106-8B6B-4D2FB4BCCF61}" presName="compNode" presStyleCnt="0"/>
      <dgm:spPr/>
    </dgm:pt>
    <dgm:pt modelId="{072D781A-D57E-4BCF-BF93-760974CE7230}" type="pres">
      <dgm:prSet presAssocID="{72D037B8-7B75-4106-8B6B-4D2FB4BCCF61}" presName="iconBgRect" presStyleLbl="bgShp" presStyleIdx="4" presStyleCnt="5"/>
      <dgm:spPr/>
    </dgm:pt>
    <dgm:pt modelId="{DD61FFAC-C595-4718-B84E-96F77C8BD31B}" type="pres">
      <dgm:prSet presAssocID="{72D037B8-7B75-4106-8B6B-4D2FB4BCCF6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F9C97D55-4EC3-4A24-B816-4D0906C7D718}" type="pres">
      <dgm:prSet presAssocID="{72D037B8-7B75-4106-8B6B-4D2FB4BCCF61}" presName="spaceRect" presStyleCnt="0"/>
      <dgm:spPr/>
    </dgm:pt>
    <dgm:pt modelId="{8D020FA7-DB6F-4DCE-85AD-16B60E760856}" type="pres">
      <dgm:prSet presAssocID="{72D037B8-7B75-4106-8B6B-4D2FB4BCCF61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39CE1911-1511-4E5A-A4E7-76B9DAD850D5}" srcId="{BF1E8B34-CC97-40DC-99CC-F54C5AF953AE}" destId="{A9443F29-4E2B-42DD-8783-4183A77A385F}" srcOrd="3" destOrd="0" parTransId="{B890ED7B-32B8-4857-953D-E8202E69BEAB}" sibTransId="{318CBB53-6F3F-4D03-8340-6C043C7BA77C}"/>
    <dgm:cxn modelId="{9AFFF014-EBC3-4137-8DF5-057A5E86C0D6}" type="presOf" srcId="{A9443F29-4E2B-42DD-8783-4183A77A385F}" destId="{259626A2-8869-4312-89EA-43CFBB57D4D2}" srcOrd="0" destOrd="0" presId="urn:microsoft.com/office/officeart/2018/2/layout/IconCircleList"/>
    <dgm:cxn modelId="{69C4D821-1704-4A09-B2E7-C37F9AAAA9FA}" type="presOf" srcId="{58619E42-77FC-46EB-9218-7022E9DB7324}" destId="{16FD1ADC-646B-44C5-B5B5-877FA8DFBF72}" srcOrd="0" destOrd="0" presId="urn:microsoft.com/office/officeart/2018/2/layout/IconCircleList"/>
    <dgm:cxn modelId="{0EE0805F-B0F9-41B7-A011-10C69880332B}" srcId="{BF1E8B34-CC97-40DC-99CC-F54C5AF953AE}" destId="{58619E42-77FC-46EB-9218-7022E9DB7324}" srcOrd="0" destOrd="0" parTransId="{021127AF-F6FC-480A-B64F-8CE9A1842008}" sibTransId="{4228BB7E-E3D6-4838-88D1-9869A2EB7F08}"/>
    <dgm:cxn modelId="{44956A49-E634-4B70-88E8-E3BE3448AB66}" type="presOf" srcId="{4228BB7E-E3D6-4838-88D1-9869A2EB7F08}" destId="{37BD609A-AC8A-4598-84CC-5B6D1A1AD661}" srcOrd="0" destOrd="0" presId="urn:microsoft.com/office/officeart/2018/2/layout/IconCircleList"/>
    <dgm:cxn modelId="{2C72406B-1635-42A3-B170-776B2156FA42}" type="presOf" srcId="{72D037B8-7B75-4106-8B6B-4D2FB4BCCF61}" destId="{8D020FA7-DB6F-4DCE-85AD-16B60E760856}" srcOrd="0" destOrd="0" presId="urn:microsoft.com/office/officeart/2018/2/layout/IconCircleList"/>
    <dgm:cxn modelId="{757BDD59-CC46-4D0F-AFA9-1A3A46515844}" type="presOf" srcId="{D2169BE2-6F23-4306-B9F2-502CCEFFEAF4}" destId="{F2328623-216B-4345-AFDF-3A7DA3C05496}" srcOrd="0" destOrd="0" presId="urn:microsoft.com/office/officeart/2018/2/layout/IconCircleList"/>
    <dgm:cxn modelId="{94694383-D148-4737-B6AF-7138DE86214A}" type="presOf" srcId="{318CBB53-6F3F-4D03-8340-6C043C7BA77C}" destId="{F0BFBF71-D8B6-410F-A3CD-50010DEE156C}" srcOrd="0" destOrd="0" presId="urn:microsoft.com/office/officeart/2018/2/layout/IconCircleList"/>
    <dgm:cxn modelId="{CF2FA285-E188-4B15-92BB-6DE80435C662}" type="presOf" srcId="{4221B0D1-84D4-4754-8F4D-98319D214274}" destId="{295E337B-AB06-4D71-B489-972AA3961A41}" srcOrd="0" destOrd="0" presId="urn:microsoft.com/office/officeart/2018/2/layout/IconCircleList"/>
    <dgm:cxn modelId="{B5005888-D2EC-48F9-8E2D-CCEC14943DF2}" srcId="{BF1E8B34-CC97-40DC-99CC-F54C5AF953AE}" destId="{4221B0D1-84D4-4754-8F4D-98319D214274}" srcOrd="2" destOrd="0" parTransId="{F0B5AA31-D2EE-4CFC-806D-BF088B395F14}" sibTransId="{54104309-01A3-4FA6-AA88-5DA4731CC45F}"/>
    <dgm:cxn modelId="{582F3C92-CC1A-4933-BAA1-7F80468642CC}" type="presOf" srcId="{54104309-01A3-4FA6-AA88-5DA4731CC45F}" destId="{8B5A9E4B-43B4-4C4C-9C0E-148BFB74A6F2}" srcOrd="0" destOrd="0" presId="urn:microsoft.com/office/officeart/2018/2/layout/IconCircleList"/>
    <dgm:cxn modelId="{1C8E89D0-F59C-450D-84A5-A6A8AEE59586}" type="presOf" srcId="{BC3953CB-36DB-4873-BD26-7BF38499B234}" destId="{DDAD415D-5AA2-4838-AA39-04D1DE7AD4B0}" srcOrd="0" destOrd="0" presId="urn:microsoft.com/office/officeart/2018/2/layout/IconCircleList"/>
    <dgm:cxn modelId="{395A49D3-EA1D-45CB-A03D-AFD3AEF76CA2}" srcId="{BF1E8B34-CC97-40DC-99CC-F54C5AF953AE}" destId="{72D037B8-7B75-4106-8B6B-4D2FB4BCCF61}" srcOrd="4" destOrd="0" parTransId="{44E16141-4FCA-40FF-A650-5B7A6D37A5A2}" sibTransId="{7F7494EA-37A9-417C-A50E-0B4A2810BFD5}"/>
    <dgm:cxn modelId="{0D0FBDD6-F5D0-4AEA-9918-6575953F55DE}" srcId="{BF1E8B34-CC97-40DC-99CC-F54C5AF953AE}" destId="{D2169BE2-6F23-4306-B9F2-502CCEFFEAF4}" srcOrd="1" destOrd="0" parTransId="{0183DB93-E319-4DD9-8B6B-4F51DC74D467}" sibTransId="{BC3953CB-36DB-4873-BD26-7BF38499B234}"/>
    <dgm:cxn modelId="{E97D2FF2-3755-4AEA-8910-328B0B729A6D}" type="presOf" srcId="{BF1E8B34-CC97-40DC-99CC-F54C5AF953AE}" destId="{A5681841-2E38-421B-979A-4762256549D3}" srcOrd="0" destOrd="0" presId="urn:microsoft.com/office/officeart/2018/2/layout/IconCircleList"/>
    <dgm:cxn modelId="{7B692F60-7844-4B07-8B0A-6FB5204F4E37}" type="presParOf" srcId="{A5681841-2E38-421B-979A-4762256549D3}" destId="{CCE80E5E-16E7-4EFC-A636-9B8A09B3FFB3}" srcOrd="0" destOrd="0" presId="urn:microsoft.com/office/officeart/2018/2/layout/IconCircleList"/>
    <dgm:cxn modelId="{C67B3A3D-5ABE-41A9-9995-58BA2125530F}" type="presParOf" srcId="{CCE80E5E-16E7-4EFC-A636-9B8A09B3FFB3}" destId="{03620868-645F-4E22-A5DD-D43B28551F54}" srcOrd="0" destOrd="0" presId="urn:microsoft.com/office/officeart/2018/2/layout/IconCircleList"/>
    <dgm:cxn modelId="{CDECA1E4-15C9-4064-BF3E-9811B2180969}" type="presParOf" srcId="{03620868-645F-4E22-A5DD-D43B28551F54}" destId="{34F9AAF0-557C-4C88-9D40-5CE068C30989}" srcOrd="0" destOrd="0" presId="urn:microsoft.com/office/officeart/2018/2/layout/IconCircleList"/>
    <dgm:cxn modelId="{53142B74-5558-4664-82AD-30E26BD94179}" type="presParOf" srcId="{03620868-645F-4E22-A5DD-D43B28551F54}" destId="{DFD052BF-9FCE-4D3D-9751-C90EABFB6708}" srcOrd="1" destOrd="0" presId="urn:microsoft.com/office/officeart/2018/2/layout/IconCircleList"/>
    <dgm:cxn modelId="{4F9F3B9D-AAC5-4CCD-8D50-E8130EA09C07}" type="presParOf" srcId="{03620868-645F-4E22-A5DD-D43B28551F54}" destId="{044D5A70-506D-4E5C-9400-575713A236E9}" srcOrd="2" destOrd="0" presId="urn:microsoft.com/office/officeart/2018/2/layout/IconCircleList"/>
    <dgm:cxn modelId="{145D6ADC-DFDC-4709-B7B5-F74E99A3F456}" type="presParOf" srcId="{03620868-645F-4E22-A5DD-D43B28551F54}" destId="{16FD1ADC-646B-44C5-B5B5-877FA8DFBF72}" srcOrd="3" destOrd="0" presId="urn:microsoft.com/office/officeart/2018/2/layout/IconCircleList"/>
    <dgm:cxn modelId="{C39599C3-925D-4B12-A725-4728D26CA9A0}" type="presParOf" srcId="{CCE80E5E-16E7-4EFC-A636-9B8A09B3FFB3}" destId="{37BD609A-AC8A-4598-84CC-5B6D1A1AD661}" srcOrd="1" destOrd="0" presId="urn:microsoft.com/office/officeart/2018/2/layout/IconCircleList"/>
    <dgm:cxn modelId="{ED9D0FF8-8D87-40A7-A9C2-A724D62F58F9}" type="presParOf" srcId="{CCE80E5E-16E7-4EFC-A636-9B8A09B3FFB3}" destId="{3FD8DCDE-3877-405C-AA7E-A126F14CCFCB}" srcOrd="2" destOrd="0" presId="urn:microsoft.com/office/officeart/2018/2/layout/IconCircleList"/>
    <dgm:cxn modelId="{850846EC-ACC9-47D8-8B42-C67EBC8D3A5B}" type="presParOf" srcId="{3FD8DCDE-3877-405C-AA7E-A126F14CCFCB}" destId="{E2A7DD17-98A1-4CFC-A7E4-AF07F63706CE}" srcOrd="0" destOrd="0" presId="urn:microsoft.com/office/officeart/2018/2/layout/IconCircleList"/>
    <dgm:cxn modelId="{7FC952FD-83F8-4F14-A1F2-58E9C9E056BE}" type="presParOf" srcId="{3FD8DCDE-3877-405C-AA7E-A126F14CCFCB}" destId="{E1AF499B-8BDB-4E55-B754-EC579E52223E}" srcOrd="1" destOrd="0" presId="urn:microsoft.com/office/officeart/2018/2/layout/IconCircleList"/>
    <dgm:cxn modelId="{1933F6D9-F9E3-4D5B-B539-C5BA4A9AE560}" type="presParOf" srcId="{3FD8DCDE-3877-405C-AA7E-A126F14CCFCB}" destId="{A692C0F4-5917-4186-8F51-D99475D841A4}" srcOrd="2" destOrd="0" presId="urn:microsoft.com/office/officeart/2018/2/layout/IconCircleList"/>
    <dgm:cxn modelId="{3FBA7D5A-C7C8-4C66-B681-9705D1D08431}" type="presParOf" srcId="{3FD8DCDE-3877-405C-AA7E-A126F14CCFCB}" destId="{F2328623-216B-4345-AFDF-3A7DA3C05496}" srcOrd="3" destOrd="0" presId="urn:microsoft.com/office/officeart/2018/2/layout/IconCircleList"/>
    <dgm:cxn modelId="{D32AC05E-FEF9-41A2-A845-37E98578DE3B}" type="presParOf" srcId="{CCE80E5E-16E7-4EFC-A636-9B8A09B3FFB3}" destId="{DDAD415D-5AA2-4838-AA39-04D1DE7AD4B0}" srcOrd="3" destOrd="0" presId="urn:microsoft.com/office/officeart/2018/2/layout/IconCircleList"/>
    <dgm:cxn modelId="{925627EB-04C9-459A-837A-6A12BAA46AE4}" type="presParOf" srcId="{CCE80E5E-16E7-4EFC-A636-9B8A09B3FFB3}" destId="{8B6DB686-74F6-4BFD-B7B9-F79668B7119D}" srcOrd="4" destOrd="0" presId="urn:microsoft.com/office/officeart/2018/2/layout/IconCircleList"/>
    <dgm:cxn modelId="{38A510E7-66EB-480C-8F2F-CF747A45CC63}" type="presParOf" srcId="{8B6DB686-74F6-4BFD-B7B9-F79668B7119D}" destId="{EF6881F7-3D21-4F6F-9B8E-F27C50F4882E}" srcOrd="0" destOrd="0" presId="urn:microsoft.com/office/officeart/2018/2/layout/IconCircleList"/>
    <dgm:cxn modelId="{3A206C35-1732-4A55-AD87-5A552B58D5C5}" type="presParOf" srcId="{8B6DB686-74F6-4BFD-B7B9-F79668B7119D}" destId="{C50BB5D9-B5AC-494A-9761-2D51619D916F}" srcOrd="1" destOrd="0" presId="urn:microsoft.com/office/officeart/2018/2/layout/IconCircleList"/>
    <dgm:cxn modelId="{6A0BBB22-FF08-4619-95A2-B149D4DEA60D}" type="presParOf" srcId="{8B6DB686-74F6-4BFD-B7B9-F79668B7119D}" destId="{8A911CF9-B875-48D4-A4D1-D7BBCF360B37}" srcOrd="2" destOrd="0" presId="urn:microsoft.com/office/officeart/2018/2/layout/IconCircleList"/>
    <dgm:cxn modelId="{18D0C291-81D7-42A4-AF1B-69CE1DB54A96}" type="presParOf" srcId="{8B6DB686-74F6-4BFD-B7B9-F79668B7119D}" destId="{295E337B-AB06-4D71-B489-972AA3961A41}" srcOrd="3" destOrd="0" presId="urn:microsoft.com/office/officeart/2018/2/layout/IconCircleList"/>
    <dgm:cxn modelId="{80D828C4-B7DB-4BC3-9C70-450C85FC9444}" type="presParOf" srcId="{CCE80E5E-16E7-4EFC-A636-9B8A09B3FFB3}" destId="{8B5A9E4B-43B4-4C4C-9C0E-148BFB74A6F2}" srcOrd="5" destOrd="0" presId="urn:microsoft.com/office/officeart/2018/2/layout/IconCircleList"/>
    <dgm:cxn modelId="{761E7320-9E8D-4A3F-9949-C4101B437BC2}" type="presParOf" srcId="{CCE80E5E-16E7-4EFC-A636-9B8A09B3FFB3}" destId="{30CC8301-ADF6-4425-9D6B-495A4A95327C}" srcOrd="6" destOrd="0" presId="urn:microsoft.com/office/officeart/2018/2/layout/IconCircleList"/>
    <dgm:cxn modelId="{5F8DCD94-92C8-4E1F-888B-57960666768E}" type="presParOf" srcId="{30CC8301-ADF6-4425-9D6B-495A4A95327C}" destId="{1E794386-3098-4B9C-A69E-48FCC9EC7FC1}" srcOrd="0" destOrd="0" presId="urn:microsoft.com/office/officeart/2018/2/layout/IconCircleList"/>
    <dgm:cxn modelId="{C48E3167-692F-46F6-96AC-3F924B5D9673}" type="presParOf" srcId="{30CC8301-ADF6-4425-9D6B-495A4A95327C}" destId="{5F8B7642-C6F7-4DEA-AA7F-1A2F001C4C51}" srcOrd="1" destOrd="0" presId="urn:microsoft.com/office/officeart/2018/2/layout/IconCircleList"/>
    <dgm:cxn modelId="{D86257A0-88CF-41F9-9AD4-047B464DD37E}" type="presParOf" srcId="{30CC8301-ADF6-4425-9D6B-495A4A95327C}" destId="{CC777181-9FDC-4107-B957-7CC23A79704D}" srcOrd="2" destOrd="0" presId="urn:microsoft.com/office/officeart/2018/2/layout/IconCircleList"/>
    <dgm:cxn modelId="{FE8EC451-6449-4BE8-8550-44B9C6124E6F}" type="presParOf" srcId="{30CC8301-ADF6-4425-9D6B-495A4A95327C}" destId="{259626A2-8869-4312-89EA-43CFBB57D4D2}" srcOrd="3" destOrd="0" presId="urn:microsoft.com/office/officeart/2018/2/layout/IconCircleList"/>
    <dgm:cxn modelId="{44402181-9DCA-4D13-A771-783A66F6F4EC}" type="presParOf" srcId="{CCE80E5E-16E7-4EFC-A636-9B8A09B3FFB3}" destId="{F0BFBF71-D8B6-410F-A3CD-50010DEE156C}" srcOrd="7" destOrd="0" presId="urn:microsoft.com/office/officeart/2018/2/layout/IconCircleList"/>
    <dgm:cxn modelId="{AA4AF6FC-8AFB-4D8C-AAF9-41676B72791A}" type="presParOf" srcId="{CCE80E5E-16E7-4EFC-A636-9B8A09B3FFB3}" destId="{B270168D-2AF7-4B47-9677-BC060A39E832}" srcOrd="8" destOrd="0" presId="urn:microsoft.com/office/officeart/2018/2/layout/IconCircleList"/>
    <dgm:cxn modelId="{C12A500E-31D5-43B4-AF57-AD4FFACD5C84}" type="presParOf" srcId="{B270168D-2AF7-4B47-9677-BC060A39E832}" destId="{072D781A-D57E-4BCF-BF93-760974CE7230}" srcOrd="0" destOrd="0" presId="urn:microsoft.com/office/officeart/2018/2/layout/IconCircleList"/>
    <dgm:cxn modelId="{DBE33A3D-D7BB-4EBB-9466-F1B1E6F39067}" type="presParOf" srcId="{B270168D-2AF7-4B47-9677-BC060A39E832}" destId="{DD61FFAC-C595-4718-B84E-96F77C8BD31B}" srcOrd="1" destOrd="0" presId="urn:microsoft.com/office/officeart/2018/2/layout/IconCircleList"/>
    <dgm:cxn modelId="{7046501E-B87B-4A13-894B-CC37B4393FD6}" type="presParOf" srcId="{B270168D-2AF7-4B47-9677-BC060A39E832}" destId="{F9C97D55-4EC3-4A24-B816-4D0906C7D718}" srcOrd="2" destOrd="0" presId="urn:microsoft.com/office/officeart/2018/2/layout/IconCircleList"/>
    <dgm:cxn modelId="{1AF68AE5-B620-49AD-90B7-FC5299FC2BD1}" type="presParOf" srcId="{B270168D-2AF7-4B47-9677-BC060A39E832}" destId="{8D020FA7-DB6F-4DCE-85AD-16B60E760856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14DBF3-0661-49E5-9A89-3DBFD130AA28}">
      <dsp:nvSpPr>
        <dsp:cNvPr id="0" name=""/>
        <dsp:cNvSpPr/>
      </dsp:nvSpPr>
      <dsp:spPr>
        <a:xfrm>
          <a:off x="1070281" y="177809"/>
          <a:ext cx="579023" cy="5790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213B60-A930-49F9-A120-AE0175936E6F}">
      <dsp:nvSpPr>
        <dsp:cNvPr id="0" name=""/>
        <dsp:cNvSpPr/>
      </dsp:nvSpPr>
      <dsp:spPr>
        <a:xfrm>
          <a:off x="716433" y="970545"/>
          <a:ext cx="1286718" cy="51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Data Protection &amp; Privacy</a:t>
          </a:r>
        </a:p>
      </dsp:txBody>
      <dsp:txXfrm>
        <a:off x="716433" y="970545"/>
        <a:ext cx="1286718" cy="514687"/>
      </dsp:txXfrm>
    </dsp:sp>
    <dsp:sp modelId="{C21A7C2C-2AC7-451A-9904-A4E3384540BC}">
      <dsp:nvSpPr>
        <dsp:cNvPr id="0" name=""/>
        <dsp:cNvSpPr/>
      </dsp:nvSpPr>
      <dsp:spPr>
        <a:xfrm>
          <a:off x="2582176" y="177809"/>
          <a:ext cx="579023" cy="5790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8C3450-558A-4F37-9BFD-60521A741781}">
      <dsp:nvSpPr>
        <dsp:cNvPr id="0" name=""/>
        <dsp:cNvSpPr/>
      </dsp:nvSpPr>
      <dsp:spPr>
        <a:xfrm>
          <a:off x="2228328" y="970545"/>
          <a:ext cx="1286718" cy="51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Access Control &amp; Network Security</a:t>
          </a:r>
        </a:p>
      </dsp:txBody>
      <dsp:txXfrm>
        <a:off x="2228328" y="970545"/>
        <a:ext cx="1286718" cy="514687"/>
      </dsp:txXfrm>
    </dsp:sp>
    <dsp:sp modelId="{53596DAD-11E0-4D88-BB0C-6AF7A030CAD7}">
      <dsp:nvSpPr>
        <dsp:cNvPr id="0" name=""/>
        <dsp:cNvSpPr/>
      </dsp:nvSpPr>
      <dsp:spPr>
        <a:xfrm>
          <a:off x="1070281" y="1806913"/>
          <a:ext cx="579023" cy="57902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985587-6D5C-4911-800A-41E0037F1509}">
      <dsp:nvSpPr>
        <dsp:cNvPr id="0" name=""/>
        <dsp:cNvSpPr/>
      </dsp:nvSpPr>
      <dsp:spPr>
        <a:xfrm>
          <a:off x="716433" y="2599649"/>
          <a:ext cx="1286718" cy="51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Remote Work Policy</a:t>
          </a:r>
        </a:p>
      </dsp:txBody>
      <dsp:txXfrm>
        <a:off x="716433" y="2599649"/>
        <a:ext cx="1286718" cy="514687"/>
      </dsp:txXfrm>
    </dsp:sp>
    <dsp:sp modelId="{C52B0943-1AF0-4861-9E8B-DE52EC810344}">
      <dsp:nvSpPr>
        <dsp:cNvPr id="0" name=""/>
        <dsp:cNvSpPr/>
      </dsp:nvSpPr>
      <dsp:spPr>
        <a:xfrm>
          <a:off x="2582176" y="1806913"/>
          <a:ext cx="579023" cy="57902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52023-7B26-4595-AF54-8E306DF3DAC6}">
      <dsp:nvSpPr>
        <dsp:cNvPr id="0" name=""/>
        <dsp:cNvSpPr/>
      </dsp:nvSpPr>
      <dsp:spPr>
        <a:xfrm>
          <a:off x="2228328" y="2599649"/>
          <a:ext cx="1286718" cy="51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Mobile/BYOD Policy</a:t>
          </a:r>
        </a:p>
      </dsp:txBody>
      <dsp:txXfrm>
        <a:off x="2228328" y="2599649"/>
        <a:ext cx="1286718" cy="514687"/>
      </dsp:txXfrm>
    </dsp:sp>
    <dsp:sp modelId="{B1DD3A21-EBBC-40F4-8940-BED17A53C3E7}">
      <dsp:nvSpPr>
        <dsp:cNvPr id="0" name=""/>
        <dsp:cNvSpPr/>
      </dsp:nvSpPr>
      <dsp:spPr>
        <a:xfrm>
          <a:off x="1826228" y="3436016"/>
          <a:ext cx="579023" cy="57902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98B0DB-FE2D-46B3-9A9E-804AAC6F69CB}">
      <dsp:nvSpPr>
        <dsp:cNvPr id="0" name=""/>
        <dsp:cNvSpPr/>
      </dsp:nvSpPr>
      <dsp:spPr>
        <a:xfrm>
          <a:off x="1472381" y="4228753"/>
          <a:ext cx="1286718" cy="51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Acceptable Use Policy</a:t>
          </a:r>
        </a:p>
      </dsp:txBody>
      <dsp:txXfrm>
        <a:off x="1472381" y="4228753"/>
        <a:ext cx="1286718" cy="5146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142712-D108-4A40-9D59-EA5BD89251B1}">
      <dsp:nvSpPr>
        <dsp:cNvPr id="0" name=""/>
        <dsp:cNvSpPr/>
      </dsp:nvSpPr>
      <dsp:spPr>
        <a:xfrm>
          <a:off x="0" y="3844"/>
          <a:ext cx="4231481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034FE-94BC-4D82-A734-07F8139EDE99}">
      <dsp:nvSpPr>
        <dsp:cNvPr id="0" name=""/>
        <dsp:cNvSpPr/>
      </dsp:nvSpPr>
      <dsp:spPr>
        <a:xfrm>
          <a:off x="247725" y="188103"/>
          <a:ext cx="450409" cy="45040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342761-2AEC-4066-B6CE-AAC0B5B1456E}">
      <dsp:nvSpPr>
        <dsp:cNvPr id="0" name=""/>
        <dsp:cNvSpPr/>
      </dsp:nvSpPr>
      <dsp:spPr>
        <a:xfrm>
          <a:off x="945860" y="3844"/>
          <a:ext cx="3285620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Email security: SPF, DKIM, DMARC, filtering</a:t>
          </a:r>
        </a:p>
      </dsp:txBody>
      <dsp:txXfrm>
        <a:off x="945860" y="3844"/>
        <a:ext cx="3285620" cy="818926"/>
      </dsp:txXfrm>
    </dsp:sp>
    <dsp:sp modelId="{981611C4-D661-4927-AFCF-11BF9D5FA9A0}">
      <dsp:nvSpPr>
        <dsp:cNvPr id="0" name=""/>
        <dsp:cNvSpPr/>
      </dsp:nvSpPr>
      <dsp:spPr>
        <a:xfrm>
          <a:off x="0" y="1027503"/>
          <a:ext cx="4231481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B61D02-2FF2-4D2F-A1C5-67018631A80F}">
      <dsp:nvSpPr>
        <dsp:cNvPr id="0" name=""/>
        <dsp:cNvSpPr/>
      </dsp:nvSpPr>
      <dsp:spPr>
        <a:xfrm>
          <a:off x="247725" y="1211761"/>
          <a:ext cx="450409" cy="45040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7EB624-CD73-4E70-967E-47F6B4ED4E45}">
      <dsp:nvSpPr>
        <dsp:cNvPr id="0" name=""/>
        <dsp:cNvSpPr/>
      </dsp:nvSpPr>
      <dsp:spPr>
        <a:xfrm>
          <a:off x="945860" y="1027503"/>
          <a:ext cx="3285620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Endpoint protection &amp; patch management</a:t>
          </a:r>
        </a:p>
      </dsp:txBody>
      <dsp:txXfrm>
        <a:off x="945860" y="1027503"/>
        <a:ext cx="3285620" cy="818926"/>
      </dsp:txXfrm>
    </dsp:sp>
    <dsp:sp modelId="{EEACA1E5-2E88-471D-8A37-704949805AD7}">
      <dsp:nvSpPr>
        <dsp:cNvPr id="0" name=""/>
        <dsp:cNvSpPr/>
      </dsp:nvSpPr>
      <dsp:spPr>
        <a:xfrm>
          <a:off x="0" y="2051161"/>
          <a:ext cx="4231481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D5685-7D3B-4384-82D1-F38A1171D06C}">
      <dsp:nvSpPr>
        <dsp:cNvPr id="0" name=""/>
        <dsp:cNvSpPr/>
      </dsp:nvSpPr>
      <dsp:spPr>
        <a:xfrm>
          <a:off x="247725" y="2235420"/>
          <a:ext cx="450409" cy="45040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C6C7B-7193-4753-982A-F178E516A407}">
      <dsp:nvSpPr>
        <dsp:cNvPr id="0" name=""/>
        <dsp:cNvSpPr/>
      </dsp:nvSpPr>
      <dsp:spPr>
        <a:xfrm>
          <a:off x="945860" y="2051161"/>
          <a:ext cx="3285620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VPN + MFA for remote access</a:t>
          </a:r>
        </a:p>
      </dsp:txBody>
      <dsp:txXfrm>
        <a:off x="945860" y="2051161"/>
        <a:ext cx="3285620" cy="818926"/>
      </dsp:txXfrm>
    </dsp:sp>
    <dsp:sp modelId="{6502F12B-4A4A-4F12-B7CA-470EA9DD92B6}">
      <dsp:nvSpPr>
        <dsp:cNvPr id="0" name=""/>
        <dsp:cNvSpPr/>
      </dsp:nvSpPr>
      <dsp:spPr>
        <a:xfrm>
          <a:off x="0" y="3074820"/>
          <a:ext cx="4231481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B5A236-B55B-48E7-9066-3C9916512C35}">
      <dsp:nvSpPr>
        <dsp:cNvPr id="0" name=""/>
        <dsp:cNvSpPr/>
      </dsp:nvSpPr>
      <dsp:spPr>
        <a:xfrm>
          <a:off x="247725" y="3259078"/>
          <a:ext cx="450409" cy="45040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B4DEFE-C82E-40D8-9A70-4C20BC8F7039}">
      <dsp:nvSpPr>
        <dsp:cNvPr id="0" name=""/>
        <dsp:cNvSpPr/>
      </dsp:nvSpPr>
      <dsp:spPr>
        <a:xfrm>
          <a:off x="945860" y="3074820"/>
          <a:ext cx="3285620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Network Access Control (NAC)</a:t>
          </a:r>
        </a:p>
      </dsp:txBody>
      <dsp:txXfrm>
        <a:off x="945860" y="3074820"/>
        <a:ext cx="3285620" cy="818926"/>
      </dsp:txXfrm>
    </dsp:sp>
    <dsp:sp modelId="{3DDD7640-EFE6-4756-A9EE-26798BD4A3C7}">
      <dsp:nvSpPr>
        <dsp:cNvPr id="0" name=""/>
        <dsp:cNvSpPr/>
      </dsp:nvSpPr>
      <dsp:spPr>
        <a:xfrm>
          <a:off x="0" y="4098478"/>
          <a:ext cx="4231481" cy="8189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E11FBF-9AF3-4F4B-BA6D-4DF56254EF24}">
      <dsp:nvSpPr>
        <dsp:cNvPr id="0" name=""/>
        <dsp:cNvSpPr/>
      </dsp:nvSpPr>
      <dsp:spPr>
        <a:xfrm>
          <a:off x="247725" y="4282737"/>
          <a:ext cx="450409" cy="45040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FE0DE2-DD73-41FB-B95E-E0061A3B8835}">
      <dsp:nvSpPr>
        <dsp:cNvPr id="0" name=""/>
        <dsp:cNvSpPr/>
      </dsp:nvSpPr>
      <dsp:spPr>
        <a:xfrm>
          <a:off x="945860" y="4098478"/>
          <a:ext cx="3285620" cy="818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0" tIns="86670" rIns="86670" bIns="866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Zero Trust Architecture</a:t>
          </a:r>
        </a:p>
      </dsp:txBody>
      <dsp:txXfrm>
        <a:off x="945860" y="4098478"/>
        <a:ext cx="3285620" cy="8189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C3FB31-52AF-4F30-8FB0-5A62650569F4}">
      <dsp:nvSpPr>
        <dsp:cNvPr id="0" name=""/>
        <dsp:cNvSpPr/>
      </dsp:nvSpPr>
      <dsp:spPr>
        <a:xfrm>
          <a:off x="0" y="690774"/>
          <a:ext cx="4231481" cy="4563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• Follows NIST IR Framework:</a:t>
          </a:r>
        </a:p>
      </dsp:txBody>
      <dsp:txXfrm>
        <a:off x="22275" y="713049"/>
        <a:ext cx="4186931" cy="411750"/>
      </dsp:txXfrm>
    </dsp:sp>
    <dsp:sp modelId="{4D3DFDB9-333D-4454-8F67-B63A6CA00CAE}">
      <dsp:nvSpPr>
        <dsp:cNvPr id="0" name=""/>
        <dsp:cNvSpPr/>
      </dsp:nvSpPr>
      <dsp:spPr>
        <a:xfrm>
          <a:off x="0" y="1204674"/>
          <a:ext cx="4231481" cy="456300"/>
        </a:xfrm>
        <a:prstGeom prst="roundRect">
          <a:avLst/>
        </a:prstGeom>
        <a:solidFill>
          <a:schemeClr val="accent5">
            <a:hueOff val="392797"/>
            <a:satOff val="-1878"/>
            <a:lumOff val="205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- Preparation</a:t>
          </a:r>
        </a:p>
      </dsp:txBody>
      <dsp:txXfrm>
        <a:off x="22275" y="1226949"/>
        <a:ext cx="4186931" cy="411750"/>
      </dsp:txXfrm>
    </dsp:sp>
    <dsp:sp modelId="{AB4BD627-8BB4-4731-909B-D8890C08C237}">
      <dsp:nvSpPr>
        <dsp:cNvPr id="0" name=""/>
        <dsp:cNvSpPr/>
      </dsp:nvSpPr>
      <dsp:spPr>
        <a:xfrm>
          <a:off x="0" y="1718575"/>
          <a:ext cx="4231481" cy="456300"/>
        </a:xfrm>
        <a:prstGeom prst="roundRect">
          <a:avLst/>
        </a:prstGeom>
        <a:solidFill>
          <a:schemeClr val="accent5">
            <a:hueOff val="785595"/>
            <a:satOff val="-3757"/>
            <a:lumOff val="411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- Detection &amp; Analysis</a:t>
          </a:r>
        </a:p>
      </dsp:txBody>
      <dsp:txXfrm>
        <a:off x="22275" y="1740850"/>
        <a:ext cx="4186931" cy="411750"/>
      </dsp:txXfrm>
    </dsp:sp>
    <dsp:sp modelId="{7B7EE026-0D15-46BB-88D5-DE3ABE5345DE}">
      <dsp:nvSpPr>
        <dsp:cNvPr id="0" name=""/>
        <dsp:cNvSpPr/>
      </dsp:nvSpPr>
      <dsp:spPr>
        <a:xfrm>
          <a:off x="0" y="2232475"/>
          <a:ext cx="4231481" cy="456300"/>
        </a:xfrm>
        <a:prstGeom prst="roundRect">
          <a:avLst/>
        </a:prstGeom>
        <a:solidFill>
          <a:schemeClr val="accent5">
            <a:hueOff val="1178392"/>
            <a:satOff val="-5635"/>
            <a:lumOff val="61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- Containment &amp; Eradication</a:t>
          </a:r>
        </a:p>
      </dsp:txBody>
      <dsp:txXfrm>
        <a:off x="22275" y="2254750"/>
        <a:ext cx="4186931" cy="411750"/>
      </dsp:txXfrm>
    </dsp:sp>
    <dsp:sp modelId="{9FAAB0EF-F1FB-4F2C-BAA0-07967404BE40}">
      <dsp:nvSpPr>
        <dsp:cNvPr id="0" name=""/>
        <dsp:cNvSpPr/>
      </dsp:nvSpPr>
      <dsp:spPr>
        <a:xfrm>
          <a:off x="0" y="2746375"/>
          <a:ext cx="4231481" cy="456300"/>
        </a:xfrm>
        <a:prstGeom prst="roundRect">
          <a:avLst/>
        </a:prstGeom>
        <a:solidFill>
          <a:schemeClr val="accent5">
            <a:hueOff val="1571189"/>
            <a:satOff val="-7513"/>
            <a:lumOff val="823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- Recovery</a:t>
          </a:r>
        </a:p>
      </dsp:txBody>
      <dsp:txXfrm>
        <a:off x="22275" y="2768650"/>
        <a:ext cx="4186931" cy="411750"/>
      </dsp:txXfrm>
    </dsp:sp>
    <dsp:sp modelId="{0BFF4AFC-5687-448E-A64B-5B49B6240E73}">
      <dsp:nvSpPr>
        <dsp:cNvPr id="0" name=""/>
        <dsp:cNvSpPr/>
      </dsp:nvSpPr>
      <dsp:spPr>
        <a:xfrm>
          <a:off x="0" y="3260275"/>
          <a:ext cx="4231481" cy="456300"/>
        </a:xfrm>
        <a:prstGeom prst="roundRect">
          <a:avLst/>
        </a:prstGeom>
        <a:solidFill>
          <a:schemeClr val="accent5">
            <a:hueOff val="1963986"/>
            <a:satOff val="-9392"/>
            <a:lumOff val="1029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- Lessons Learned</a:t>
          </a:r>
        </a:p>
      </dsp:txBody>
      <dsp:txXfrm>
        <a:off x="22275" y="3282550"/>
        <a:ext cx="4186931" cy="411750"/>
      </dsp:txXfrm>
    </dsp:sp>
    <dsp:sp modelId="{1E036D11-18A4-4C2A-B20F-003C3391C69E}">
      <dsp:nvSpPr>
        <dsp:cNvPr id="0" name=""/>
        <dsp:cNvSpPr/>
      </dsp:nvSpPr>
      <dsp:spPr>
        <a:xfrm>
          <a:off x="0" y="3774175"/>
          <a:ext cx="4231481" cy="456300"/>
        </a:xfrm>
        <a:prstGeom prst="roundRect">
          <a:avLst/>
        </a:prstGeom>
        <a:solidFill>
          <a:schemeClr val="accent5">
            <a:hueOff val="2356783"/>
            <a:satOff val="-11270"/>
            <a:lumOff val="12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• Tools: SIEM, UEBA, SOC, on-call teams</a:t>
          </a:r>
        </a:p>
      </dsp:txBody>
      <dsp:txXfrm>
        <a:off x="22275" y="3796450"/>
        <a:ext cx="4186931" cy="4117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F9AAF0-557C-4C88-9D40-5CE068C30989}">
      <dsp:nvSpPr>
        <dsp:cNvPr id="0" name=""/>
        <dsp:cNvSpPr/>
      </dsp:nvSpPr>
      <dsp:spPr>
        <a:xfrm>
          <a:off x="1070" y="846236"/>
          <a:ext cx="559912" cy="5599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D052BF-9FCE-4D3D-9751-C90EABFB6708}">
      <dsp:nvSpPr>
        <dsp:cNvPr id="0" name=""/>
        <dsp:cNvSpPr/>
      </dsp:nvSpPr>
      <dsp:spPr>
        <a:xfrm>
          <a:off x="118652" y="963817"/>
          <a:ext cx="324749" cy="3247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FD1ADC-646B-44C5-B5B5-877FA8DFBF72}">
      <dsp:nvSpPr>
        <dsp:cNvPr id="0" name=""/>
        <dsp:cNvSpPr/>
      </dsp:nvSpPr>
      <dsp:spPr>
        <a:xfrm>
          <a:off x="680964" y="846236"/>
          <a:ext cx="1319793" cy="55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Regular phishing simulations</a:t>
          </a:r>
        </a:p>
      </dsp:txBody>
      <dsp:txXfrm>
        <a:off x="680964" y="846236"/>
        <a:ext cx="1319793" cy="559912"/>
      </dsp:txXfrm>
    </dsp:sp>
    <dsp:sp modelId="{E2A7DD17-98A1-4CFC-A7E4-AF07F63706CE}">
      <dsp:nvSpPr>
        <dsp:cNvPr id="0" name=""/>
        <dsp:cNvSpPr/>
      </dsp:nvSpPr>
      <dsp:spPr>
        <a:xfrm>
          <a:off x="2230722" y="846236"/>
          <a:ext cx="559912" cy="5599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AF499B-8BDB-4E55-B754-EC579E52223E}">
      <dsp:nvSpPr>
        <dsp:cNvPr id="0" name=""/>
        <dsp:cNvSpPr/>
      </dsp:nvSpPr>
      <dsp:spPr>
        <a:xfrm>
          <a:off x="2348304" y="963817"/>
          <a:ext cx="324749" cy="3247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328623-216B-4345-AFDF-3A7DA3C05496}">
      <dsp:nvSpPr>
        <dsp:cNvPr id="0" name=""/>
        <dsp:cNvSpPr/>
      </dsp:nvSpPr>
      <dsp:spPr>
        <a:xfrm>
          <a:off x="2910616" y="846236"/>
          <a:ext cx="1319793" cy="55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Secure remote work practices</a:t>
          </a:r>
        </a:p>
      </dsp:txBody>
      <dsp:txXfrm>
        <a:off x="2910616" y="846236"/>
        <a:ext cx="1319793" cy="559912"/>
      </dsp:txXfrm>
    </dsp:sp>
    <dsp:sp modelId="{EF6881F7-3D21-4F6F-9B8E-F27C50F4882E}">
      <dsp:nvSpPr>
        <dsp:cNvPr id="0" name=""/>
        <dsp:cNvSpPr/>
      </dsp:nvSpPr>
      <dsp:spPr>
        <a:xfrm>
          <a:off x="1070" y="2180668"/>
          <a:ext cx="559912" cy="5599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0BB5D9-B5AC-494A-9761-2D51619D916F}">
      <dsp:nvSpPr>
        <dsp:cNvPr id="0" name=""/>
        <dsp:cNvSpPr/>
      </dsp:nvSpPr>
      <dsp:spPr>
        <a:xfrm>
          <a:off x="118652" y="2298250"/>
          <a:ext cx="324749" cy="3247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E337B-AB06-4D71-B489-972AA3961A41}">
      <dsp:nvSpPr>
        <dsp:cNvPr id="0" name=""/>
        <dsp:cNvSpPr/>
      </dsp:nvSpPr>
      <dsp:spPr>
        <a:xfrm>
          <a:off x="680964" y="2180668"/>
          <a:ext cx="1319793" cy="55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Data protection and compliance</a:t>
          </a:r>
        </a:p>
      </dsp:txBody>
      <dsp:txXfrm>
        <a:off x="680964" y="2180668"/>
        <a:ext cx="1319793" cy="559912"/>
      </dsp:txXfrm>
    </dsp:sp>
    <dsp:sp modelId="{1E794386-3098-4B9C-A69E-48FCC9EC7FC1}">
      <dsp:nvSpPr>
        <dsp:cNvPr id="0" name=""/>
        <dsp:cNvSpPr/>
      </dsp:nvSpPr>
      <dsp:spPr>
        <a:xfrm>
          <a:off x="2230722" y="2180668"/>
          <a:ext cx="559912" cy="5599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8B7642-C6F7-4DEA-AA7F-1A2F001C4C51}">
      <dsp:nvSpPr>
        <dsp:cNvPr id="0" name=""/>
        <dsp:cNvSpPr/>
      </dsp:nvSpPr>
      <dsp:spPr>
        <a:xfrm>
          <a:off x="2348304" y="2298250"/>
          <a:ext cx="324749" cy="3247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9626A2-8869-4312-89EA-43CFBB57D4D2}">
      <dsp:nvSpPr>
        <dsp:cNvPr id="0" name=""/>
        <dsp:cNvSpPr/>
      </dsp:nvSpPr>
      <dsp:spPr>
        <a:xfrm>
          <a:off x="2910616" y="2180668"/>
          <a:ext cx="1319793" cy="55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Clear reporting procedures</a:t>
          </a:r>
        </a:p>
      </dsp:txBody>
      <dsp:txXfrm>
        <a:off x="2910616" y="2180668"/>
        <a:ext cx="1319793" cy="559912"/>
      </dsp:txXfrm>
    </dsp:sp>
    <dsp:sp modelId="{072D781A-D57E-4BCF-BF93-760974CE7230}">
      <dsp:nvSpPr>
        <dsp:cNvPr id="0" name=""/>
        <dsp:cNvSpPr/>
      </dsp:nvSpPr>
      <dsp:spPr>
        <a:xfrm>
          <a:off x="1070" y="3515101"/>
          <a:ext cx="559912" cy="5599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61FFAC-C595-4718-B84E-96F77C8BD31B}">
      <dsp:nvSpPr>
        <dsp:cNvPr id="0" name=""/>
        <dsp:cNvSpPr/>
      </dsp:nvSpPr>
      <dsp:spPr>
        <a:xfrm>
          <a:off x="118652" y="3632683"/>
          <a:ext cx="324749" cy="3247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020FA7-DB6F-4DCE-85AD-16B60E760856}">
      <dsp:nvSpPr>
        <dsp:cNvPr id="0" name=""/>
        <dsp:cNvSpPr/>
      </dsp:nvSpPr>
      <dsp:spPr>
        <a:xfrm>
          <a:off x="680964" y="3515101"/>
          <a:ext cx="1319793" cy="55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Role-based, gamified learning</a:t>
          </a:r>
        </a:p>
      </dsp:txBody>
      <dsp:txXfrm>
        <a:off x="680964" y="3515101"/>
        <a:ext cx="1319793" cy="559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153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337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000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725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573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106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355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802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7769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40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372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BCAD085-E8A6-8845-BD4E-CB4CCA059FC4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7119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D726A5-7900-41B4-8D49-49B4A2010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room with many rows of servers&#10;&#10;AI-generated content may be incorrect.">
            <a:extLst>
              <a:ext uri="{FF2B5EF4-FFF2-40B4-BE49-F238E27FC236}">
                <a16:creationId xmlns:a16="http://schemas.microsoft.com/office/drawing/2014/main" id="{40EA5798-182A-F352-F556-F6E0D10FA8A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5000"/>
          </a:blip>
          <a:srcRect r="25019"/>
          <a:stretch>
            <a:fillRect/>
          </a:stretch>
        </p:blipFill>
        <p:spPr>
          <a:xfrm>
            <a:off x="20" y="-1"/>
            <a:ext cx="914169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600" y="643467"/>
            <a:ext cx="5373505" cy="5571066"/>
          </a:xfrm>
        </p:spPr>
        <p:txBody>
          <a:bodyPr>
            <a:normAutofit/>
          </a:bodyPr>
          <a:lstStyle/>
          <a:p>
            <a:r>
              <a:rPr lang="en-GB" sz="5700">
                <a:solidFill>
                  <a:schemeClr val="tx1"/>
                </a:solidFill>
              </a:rPr>
              <a:t>Strengthening Cybersecurity at FinSecure Ltd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38706" y="643467"/>
            <a:ext cx="2322694" cy="5571066"/>
          </a:xfrm>
        </p:spPr>
        <p:txBody>
          <a:bodyPr>
            <a:normAutofit/>
          </a:bodyPr>
          <a:lstStyle/>
          <a:p>
            <a:r>
              <a:rPr lang="en-GB" sz="1700">
                <a:solidFill>
                  <a:schemeClr val="tx1"/>
                </a:solidFill>
              </a:rPr>
              <a:t>Leo Richards</a:t>
            </a:r>
          </a:p>
          <a:p>
            <a:r>
              <a:rPr lang="en-GB" sz="1700">
                <a:solidFill>
                  <a:schemeClr val="tx1"/>
                </a:solidFill>
              </a:rPr>
              <a:t>Networks and Cyber Security Essentials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6E49661-E258-450C-8150-A91A6B30D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4703" y="1828800"/>
            <a:ext cx="0" cy="32004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E7A3056-9B88-444B-94DA-40B0F2C6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rgbClr val="008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5"/>
            <a:ext cx="2722626" cy="1677467"/>
          </a:xfrm>
        </p:spPr>
        <p:txBody>
          <a:bodyPr>
            <a:normAutofit/>
          </a:bodyPr>
          <a:lstStyle/>
          <a:p>
            <a:r>
              <a:rPr lang="en-GB" sz="3800"/>
              <a:t>Agenda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820BD55-A71A-48C6-B0F7-235147F39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9347" y="2423548"/>
            <a:ext cx="267462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584415"/>
            <a:ext cx="2722626" cy="3724944"/>
          </a:xfrm>
        </p:spPr>
        <p:txBody>
          <a:bodyPr>
            <a:normAutofit/>
          </a:bodyPr>
          <a:lstStyle/>
          <a:p>
            <a:r>
              <a:rPr lang="en-GB" sz="1700"/>
              <a:t>• Introduction</a:t>
            </a:r>
          </a:p>
          <a:p>
            <a:r>
              <a:rPr lang="en-GB" sz="1700"/>
              <a:t>• Threat Landscape</a:t>
            </a:r>
          </a:p>
          <a:p>
            <a:r>
              <a:rPr lang="en-GB" sz="1700"/>
              <a:t>• Security Policies</a:t>
            </a:r>
          </a:p>
          <a:p>
            <a:r>
              <a:rPr lang="en-GB" sz="1700"/>
              <a:t>• Mitigation Measures</a:t>
            </a:r>
          </a:p>
          <a:p>
            <a:r>
              <a:rPr lang="en-GB" sz="1700"/>
              <a:t>• Incident Response &amp; Monitoring</a:t>
            </a:r>
          </a:p>
          <a:p>
            <a:r>
              <a:rPr lang="en-GB" sz="1700"/>
              <a:t>• Training Program</a:t>
            </a:r>
          </a:p>
          <a:p>
            <a:r>
              <a:rPr lang="en-GB" sz="1700"/>
              <a:t>• Conclusion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A215CF0-5E5E-4D2E-B3AE-366652A36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047" y="0"/>
            <a:ext cx="5182493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635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072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591" y="804333"/>
            <a:ext cx="2543925" cy="5249334"/>
          </a:xfrm>
        </p:spPr>
        <p:txBody>
          <a:bodyPr>
            <a:normAutofit/>
          </a:bodyPr>
          <a:lstStyle/>
          <a:p>
            <a:pPr algn="r"/>
            <a:r>
              <a:rPr lang="en-GB" sz="370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3286" y="804333"/>
            <a:ext cx="4729502" cy="5249334"/>
          </a:xfrm>
        </p:spPr>
        <p:txBody>
          <a:bodyPr anchor="ctr">
            <a:normAutofit/>
          </a:bodyPr>
          <a:lstStyle/>
          <a:p>
            <a:r>
              <a:t>FinSecure Ltd has recently experienced phishing attacks and unauthorized access.</a:t>
            </a:r>
          </a:p>
          <a:p>
            <a:endParaRPr/>
          </a:p>
          <a:p>
            <a:r>
              <a:t>This presentation outlines:</a:t>
            </a:r>
          </a:p>
          <a:p>
            <a:r>
              <a:t>• Identified threats</a:t>
            </a:r>
          </a:p>
          <a:p>
            <a:r>
              <a:t>• Recommended security policies</a:t>
            </a:r>
          </a:p>
          <a:p>
            <a:r>
              <a:t>• Mitigation strategies</a:t>
            </a:r>
          </a:p>
          <a:p>
            <a:r>
              <a:t>• Monitoring &amp; training approaches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500" y="-2"/>
            <a:ext cx="3052451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529" y="640080"/>
            <a:ext cx="2572391" cy="5613236"/>
          </a:xfrm>
        </p:spPr>
        <p:txBody>
          <a:bodyPr anchor="ctr"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Cybersecurity Threat Landscape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4863" y="640080"/>
            <a:ext cx="5379104" cy="3745107"/>
          </a:xfrm>
        </p:spPr>
        <p:txBody>
          <a:bodyPr>
            <a:normAutofit/>
          </a:bodyPr>
          <a:lstStyle/>
          <a:p>
            <a:r>
              <a:rPr dirty="0"/>
              <a:t>• External threats: Phishing, malware, credential theft</a:t>
            </a:r>
          </a:p>
          <a:p>
            <a:r>
              <a:rPr dirty="0"/>
              <a:t>• Internal threats: Malicious insiders, human error</a:t>
            </a:r>
          </a:p>
          <a:p>
            <a:r>
              <a:rPr dirty="0"/>
              <a:t>• Increased risk from remote work and mobile device usage</a:t>
            </a:r>
          </a:p>
        </p:txBody>
      </p:sp>
      <p:pic>
        <p:nvPicPr>
          <p:cNvPr id="1026" name="Picture 2" descr="Cybersecurity Threat Landscape in 2024: What You Need to Know">
            <a:extLst>
              <a:ext uri="{FF2B5EF4-FFF2-40B4-BE49-F238E27FC236}">
                <a16:creationId xmlns:a16="http://schemas.microsoft.com/office/drawing/2014/main" id="{D51219C0-E3A6-12DC-5E9A-C49EBD61E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7870" y="3428999"/>
            <a:ext cx="2845531" cy="168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2561709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Core Security Policies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87DA2B6B-B280-CABE-5A87-9407C8A96A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185636"/>
              </p:ext>
            </p:extLst>
          </p:nvPr>
        </p:nvGraphicFramePr>
        <p:xfrm>
          <a:off x="4202906" y="954088"/>
          <a:ext cx="4231481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2561709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Key Mitigation Measures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8E3408-AC91-FA2D-472C-8EA019CA11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1042290"/>
              </p:ext>
            </p:extLst>
          </p:nvPr>
        </p:nvGraphicFramePr>
        <p:xfrm>
          <a:off x="4202906" y="954088"/>
          <a:ext cx="4231481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2561709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Incident Response &amp; Continuous Monitoring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3F639EEF-1259-B459-AACB-2318CB570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230009"/>
              </p:ext>
            </p:extLst>
          </p:nvPr>
        </p:nvGraphicFramePr>
        <p:xfrm>
          <a:off x="4202906" y="954088"/>
          <a:ext cx="4231481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2561709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Employee Training &amp; Awareness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D30448-85D9-9275-675B-AF144D5F6C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7701713"/>
              </p:ext>
            </p:extLst>
          </p:nvPr>
        </p:nvGraphicFramePr>
        <p:xfrm>
          <a:off x="4202906" y="954088"/>
          <a:ext cx="4231481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500" y="-2"/>
            <a:ext cx="3052451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529" y="640080"/>
            <a:ext cx="2572391" cy="561323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4863" y="640080"/>
            <a:ext cx="5379104" cy="3745107"/>
          </a:xfrm>
        </p:spPr>
        <p:txBody>
          <a:bodyPr>
            <a:normAutofit/>
          </a:bodyPr>
          <a:lstStyle/>
          <a:p>
            <a:r>
              <a:t>• Threats will continue to evolve</a:t>
            </a:r>
          </a:p>
          <a:p>
            <a:r>
              <a:t>• FSL must adapt with policy, technology, and awareness</a:t>
            </a:r>
          </a:p>
          <a:p>
            <a:r>
              <a:t>• A culture of cybersecurity resilience is essential</a:t>
            </a:r>
          </a:p>
        </p:txBody>
      </p:sp>
      <p:pic>
        <p:nvPicPr>
          <p:cNvPr id="2050" name="Picture 2" descr="Image by FlamingText.com">
            <a:extLst>
              <a:ext uri="{FF2B5EF4-FFF2-40B4-BE49-F238E27FC236}">
                <a16:creationId xmlns:a16="http://schemas.microsoft.com/office/drawing/2014/main" id="{FD47EC5C-CC27-D8A1-80FB-0779A67D3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0168" y="3126361"/>
            <a:ext cx="3530841" cy="168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6">
            <a:extLst>
              <a:ext uri="{FF2B5EF4-FFF2-40B4-BE49-F238E27FC236}">
                <a16:creationId xmlns:a16="http://schemas.microsoft.com/office/drawing/2014/main" id="{A10C41F2-1746-4431-9B52-B9F147A89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custGeom>
            <a:avLst/>
            <a:gdLst>
              <a:gd name="connsiteX0" fmla="*/ 0 w 3096136"/>
              <a:gd name="connsiteY0" fmla="*/ 0 h 5856137"/>
              <a:gd name="connsiteX1" fmla="*/ 3096136 w 3096136"/>
              <a:gd name="connsiteY1" fmla="*/ 0 h 5856137"/>
              <a:gd name="connsiteX2" fmla="*/ 3096136 w 3096136"/>
              <a:gd name="connsiteY2" fmla="*/ 5856137 h 5856137"/>
              <a:gd name="connsiteX3" fmla="*/ 0 w 3096136"/>
              <a:gd name="connsiteY3" fmla="*/ 5856137 h 5856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6136" h="5856137">
                <a:moveTo>
                  <a:pt x="0" y="0"/>
                </a:moveTo>
                <a:lnTo>
                  <a:pt x="3096136" y="0"/>
                </a:lnTo>
                <a:lnTo>
                  <a:pt x="3096136" y="5856137"/>
                </a:lnTo>
                <a:lnTo>
                  <a:pt x="0" y="5856137"/>
                </a:lnTo>
                <a:close/>
              </a:path>
            </a:pathLst>
          </a:cu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0" ty="-127000" sx="50000" sy="50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984928E-D694-4849-BBAD-D7C7DC405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20515" y="643461"/>
            <a:ext cx="5740884" cy="55710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852" y="4735775"/>
            <a:ext cx="5255248" cy="1156360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4851" y="1045600"/>
            <a:ext cx="5255249" cy="3370634"/>
          </a:xfrm>
        </p:spPr>
        <p:txBody>
          <a:bodyPr anchor="b">
            <a:normAutofit/>
          </a:bodyPr>
          <a:lstStyle/>
          <a:p>
            <a:r>
              <a:rPr lang="en-GB" sz="1700"/>
              <a:t>[1] keepnetlabs.com, 2025</a:t>
            </a:r>
          </a:p>
          <a:p>
            <a:r>
              <a:rPr lang="en-GB" sz="1700"/>
              <a:t>[2] CISA, 2024</a:t>
            </a:r>
          </a:p>
          <a:p>
            <a:r>
              <a:rPr lang="en-GB" sz="1700"/>
              <a:t>[3] DataGuard, 2024</a:t>
            </a:r>
          </a:p>
          <a:p>
            <a:r>
              <a:rPr lang="en-GB" sz="1700"/>
              <a:t>[4] usecure.io</a:t>
            </a:r>
          </a:p>
          <a:p>
            <a:r>
              <a:rPr lang="en-GB" sz="1700"/>
              <a:t>[5] bitsight.com</a:t>
            </a:r>
          </a:p>
          <a:p>
            <a:r>
              <a:rPr lang="en-GB" sz="1700"/>
              <a:t>[6] threatcop.com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237721-19CF-41B1-AA0A-E1E1A8282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43237" y="4576004"/>
            <a:ext cx="3429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</TotalTime>
  <Words>291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 Cen MT</vt:lpstr>
      <vt:lpstr>Tw Cen MT Condensed</vt:lpstr>
      <vt:lpstr>Wingdings 3</vt:lpstr>
      <vt:lpstr>Integral</vt:lpstr>
      <vt:lpstr>Strengthening Cybersecurity at FinSecure Ltd</vt:lpstr>
      <vt:lpstr>Agenda</vt:lpstr>
      <vt:lpstr>Introduction</vt:lpstr>
      <vt:lpstr>Cybersecurity Threat Landscape</vt:lpstr>
      <vt:lpstr>Core Security Policies</vt:lpstr>
      <vt:lpstr>Key Mitigation Measures</vt:lpstr>
      <vt:lpstr>Incident Response &amp; Continuous Monitoring</vt:lpstr>
      <vt:lpstr>Employee Training &amp; Awareness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 Richards</cp:lastModifiedBy>
  <cp:revision>1</cp:revision>
  <dcterms:created xsi:type="dcterms:W3CDTF">2013-01-27T09:14:16Z</dcterms:created>
  <dcterms:modified xsi:type="dcterms:W3CDTF">2025-05-22T20:02:05Z</dcterms:modified>
  <cp:category/>
</cp:coreProperties>
</file>