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79" r:id="rId2"/>
    <p:sldId id="314" r:id="rId3"/>
    <p:sldId id="327" r:id="rId4"/>
    <p:sldId id="328" r:id="rId5"/>
    <p:sldId id="315" r:id="rId6"/>
    <p:sldId id="32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3CF6B8-C9B9-4677-8FAC-5AA94DC1C7C7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4CCD37-DCED-4869-9117-5D162C854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282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CCD37-DCED-4869-9117-5D162C85430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02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bOIT1GKVMd8?start=11&amp;feature=oembe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08/10/2024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LCBB40013: Stakeholders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1_Session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5F065-BBFA-051B-A267-309E7FA91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F831D-79A5-8BB9-1AF7-B74DFCA54C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1207262" cy="3040625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This is a group activity:</a:t>
            </a:r>
          </a:p>
          <a:p>
            <a:pPr marL="400050" lvl="1" indent="0">
              <a:buNone/>
            </a:pPr>
            <a:r>
              <a:rPr lang="en-GB" sz="3600" dirty="0"/>
              <a:t>Form a group of 4 to 5 persons maximum.</a:t>
            </a:r>
          </a:p>
          <a:p>
            <a:pPr marL="400050" lvl="1" indent="0">
              <a:buNone/>
            </a:pPr>
            <a:r>
              <a:rPr lang="en-GB" sz="3600" dirty="0"/>
              <a:t>Engage in a discussion to get to know yourselves, as you will work together through the term.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3B3B7-E0E2-30D6-4C81-126C3E60F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D35D8-4BC7-EEA2-554D-56CC2248F3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3710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1F32968C-63F2-EC2A-6266-609DEF23F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1462" y="0"/>
            <a:ext cx="9109075" cy="469847"/>
          </a:xfrm>
        </p:spPr>
        <p:txBody>
          <a:bodyPr/>
          <a:lstStyle/>
          <a:p>
            <a:r>
              <a:rPr lang="en-GB" altLang="en-US" sz="3600" b="1" dirty="0"/>
              <a:t>Seminar Activity Task 1</a:t>
            </a:r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DE9408E8-12CA-2A23-D4C0-C09C6F4694E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57907" y="722417"/>
            <a:ext cx="11676184" cy="4547673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What are your strengths?</a:t>
            </a:r>
          </a:p>
          <a:p>
            <a:pPr>
              <a:defRPr/>
            </a:pPr>
            <a:r>
              <a:rPr lang="en-GB" altLang="en-US" dirty="0"/>
              <a:t>What skills do you want to develop?</a:t>
            </a:r>
          </a:p>
          <a:p>
            <a:pPr>
              <a:defRPr/>
            </a:pPr>
            <a:r>
              <a:rPr lang="en-GB" altLang="en-US" dirty="0"/>
              <a:t>What are your career aspirations?</a:t>
            </a:r>
          </a:p>
          <a:p>
            <a:pPr>
              <a:defRPr/>
            </a:pPr>
            <a:r>
              <a:rPr lang="en-GB" altLang="en-US" dirty="0"/>
              <a:t>How do you intend to achieve those aspirations?</a:t>
            </a:r>
          </a:p>
          <a:p>
            <a:pPr>
              <a:defRPr/>
            </a:pPr>
            <a:r>
              <a:rPr lang="en-GB" altLang="en-US" dirty="0"/>
              <a:t>Are you employed? What are your key competencies?</a:t>
            </a:r>
          </a:p>
          <a:p>
            <a:pPr>
              <a:defRPr/>
            </a:pPr>
            <a:r>
              <a:rPr lang="en-GB" altLang="en-US" dirty="0"/>
              <a:t>Do you consider yourself to be a stakeholder of UWTSD? If yes, what type of stakeholder are you?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 title="Introduction to stakeholder maps">
            <a:hlinkClick r:id="" action="ppaction://media"/>
            <a:extLst>
              <a:ext uri="{FF2B5EF4-FFF2-40B4-BE49-F238E27FC236}">
                <a16:creationId xmlns:a16="http://schemas.microsoft.com/office/drawing/2014/main" id="{1CE1951C-551C-6B5D-89BF-4D44BE280164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26473" y="559709"/>
            <a:ext cx="10668000" cy="4995939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AA82B-C232-B0E1-EBA7-5DF7DF201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298157-EDA7-A027-1E8D-439AF0F465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5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F87F9-5D64-BB6D-0520-0C0A1FABD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Activity Tasks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FA3FA-30A4-0DEF-6C8E-A512792A7F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432" y="1881555"/>
            <a:ext cx="11447259" cy="3411414"/>
          </a:xfrm>
        </p:spPr>
        <p:txBody>
          <a:bodyPr/>
          <a:lstStyle/>
          <a:p>
            <a:r>
              <a:rPr lang="en-GB" altLang="en-US" sz="3600" dirty="0"/>
              <a:t>Select an organisation and identify the different categories of stakeholders (internal and external)</a:t>
            </a:r>
          </a:p>
          <a:p>
            <a:r>
              <a:rPr lang="en-GB" sz="3600" dirty="0"/>
              <a:t>Create a stakeholder's map and matrix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98EDA7-BF4D-13E5-B079-CA891ECC1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60BED6-4ACD-2D30-7FEC-28F9A4E8C4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728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0A1D86-2083-B4EA-DC8C-6B24A9A319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4800" y="1586347"/>
            <a:ext cx="11582400" cy="3989040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/>
              <a:t>Any Questions?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0C2CC4-77A9-DE39-F6A0-65C89DC58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2F986-5C20-6249-6D37-667CAE2050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9122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154</Words>
  <Application>Microsoft Office PowerPoint</Application>
  <PresentationFormat>Widescreen</PresentationFormat>
  <Paragraphs>28</Paragraphs>
  <Slides>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Malgun Gothic</vt:lpstr>
      <vt:lpstr>Aptos</vt:lpstr>
      <vt:lpstr>Arial</vt:lpstr>
      <vt:lpstr>Myriad Pro</vt:lpstr>
      <vt:lpstr>20140311PresentationUWTSDTemplate</vt:lpstr>
      <vt:lpstr>LCBB40013: Stakeholders Engagement      </vt:lpstr>
      <vt:lpstr>Seminar Activity </vt:lpstr>
      <vt:lpstr>Seminar Activity Task 1</vt:lpstr>
      <vt:lpstr>PowerPoint Presentation</vt:lpstr>
      <vt:lpstr>Seminar Activity Tasks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25</cp:revision>
  <dcterms:created xsi:type="dcterms:W3CDTF">2021-06-11T21:49:32Z</dcterms:created>
  <dcterms:modified xsi:type="dcterms:W3CDTF">2024-10-08T20:05:43Z</dcterms:modified>
</cp:coreProperties>
</file>