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3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F1168-1C26-9FA5-F523-AF0E035D9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CDEF12-20B4-D825-9942-F8FC6D5F2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CB419-C6CB-E842-A7CB-85DC3C072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6E6FC-0877-E0A9-394E-E4092DBE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BC79F-BB96-1554-46FC-6236FEC55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039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33C59-76FF-05F4-035C-94E296738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2FDC3-DCEE-8FF5-36BB-E9123C8A9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03CDF-0B25-3A73-76F4-80B7ADC4B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40067-B8C4-1292-32C4-1305053C1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FBEF5-0036-9B96-7717-7ABEF01BD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2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8F418-553A-24C6-FD54-BD8615BFA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F9B49E-C12A-F7E3-FA66-76438F8A0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E9707-F2C9-966B-3B6C-A9597080C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26394-3B06-43B5-49A3-BFBD42063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1C73E-AB0C-605D-75AD-2343885FB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977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0165A-AFF5-993F-FAE3-9C885DE20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2B6A0-2AB4-EED6-AB44-D626083BCD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750A4-49E8-AB9A-CF8B-8BE3D42ED4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594F0C-E44F-F05D-8C64-D67870D79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5F886-2B98-C47E-ADE0-AB6F8315D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881F3E-8C2C-9BCB-1A52-65699C63E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30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AF688-8D31-2D44-A311-F3C58DED6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814D1-6B33-A35D-3080-42705946B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C8C35E-C81B-3A6C-FAC1-C10B41CA43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77F4B-F6E4-DA68-7534-292E342193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47554C-81BF-25D9-158D-B531A7C8E7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99517C-18DC-9C97-FA6E-06C19290F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D49C14-1E11-0BE2-0ACB-ACB6D69EF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0A20BD-3997-75AF-8EEF-B8A464396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26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1DFBB-B587-BEE9-161B-DCCDFF061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B7086F-E151-014F-3A21-CEC4F1DEE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771448-7557-AED8-ACDA-230C02401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914E90-CE8D-1A43-8E71-E96A1EE7E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96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B999C6-E7B7-A705-6174-E0074DA0F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BA339B-AD33-3B29-6261-36485D2FD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DAE7BF-9999-1639-DF44-BE1392BF5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54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E548-6F4C-0020-7066-66EE0AD28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1799B-7F40-5D2B-9DBA-43372B63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D97799-4664-C2C4-2EAA-8172B0FB23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E6B87F-EB2A-32CB-A30C-108435E7A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E1A6F1-C822-64AD-836A-E64758C28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72FC87-F764-03BB-8EF9-5E232752D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227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4BB0C-B2DE-E786-5A0D-847BB636F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EA5422-116E-7222-814D-314F55E240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F47381-7F23-B0F9-7DC4-C641C64CB4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1F59E-5B5E-41B0-92FE-A59CD1F22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C4FCEA-6E63-67CE-61AF-2D1D67505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5042A2-0136-ED08-B298-A68413088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262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33CAB-4C46-BFC0-A6DA-69BDACF29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E83125-6006-B390-74C8-D5EEEA346E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7EB19-7B78-794C-B9E0-CFB472D93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1C185-6059-4313-AB7D-BBCAF48E1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C86C6-6627-41F4-4F08-EBBFCDE53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11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4685D6-49D6-CCF7-E24E-D25FF17672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39BA99-BFEB-1823-AE61-8451998FC8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0D9B9-3BA5-C9C2-C63F-584897784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D92BA-5241-D23D-E3EC-5D9B8077B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F1AEA-DE27-559A-5F84-F861C5244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60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E36ED7-F160-6442-0006-ADABC2DDD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510838-959E-7867-75CB-B716AB5A1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6AED1-0D6B-C827-6FDA-EAC7F07F79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A75742-C971-4837-9FE8-4EADDB2E41F8}" type="datetimeFigureOut">
              <a:rPr lang="en-GB" smtClean="0"/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53A24-0BF0-A0AA-E1CF-72FE044A52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CB2AE-7019-7EDE-504F-CF2DDC8B5E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E697A3-507B-448E-91D6-AA648D8FF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6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group-activity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activity-complex-like-puzzle-pictured-as-word-pieces-to-show-can-be-difficult-needs-cooperating-fit-together-d-image164200616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group-activity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around a chalkboard&#10;&#10;Description automatically generated">
            <a:extLst>
              <a:ext uri="{FF2B5EF4-FFF2-40B4-BE49-F238E27FC236}">
                <a16:creationId xmlns:a16="http://schemas.microsoft.com/office/drawing/2014/main" id="{51A6AF8E-F358-1694-D08B-58086F1CF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6244" y="1332860"/>
            <a:ext cx="5628018" cy="395940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C14CE5-9328-1EDD-51E6-438E7301585D}"/>
              </a:ext>
            </a:extLst>
          </p:cNvPr>
          <p:cNvSpPr txBox="1"/>
          <p:nvPr/>
        </p:nvSpPr>
        <p:spPr>
          <a:xfrm>
            <a:off x="6761217" y="1034143"/>
            <a:ext cx="5209232" cy="4698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/>
              <a:t>	</a:t>
            </a:r>
            <a:r>
              <a:rPr lang="en-US" sz="2000" dirty="0"/>
              <a:t>				Activity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If you find it difficult to get started with reflective writing, try thinking of a topic and write continuously about it for five minutes.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Suggestions for topics could include why you chose this course and how you think it will help you to develop in the future.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It is likely that once you begin writing, you will surprise yourself at how much you do. 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Spend five minutes free writing topics such as: Learning, Professional development, Health, Inter-professional work.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738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38049-45A9-C678-5720-85AF84D6A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Activity 2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EE409-5E82-05FA-BC4A-3A5C3BEE4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Make a list of three things which you have learned about yourself from the following:</a:t>
            </a:r>
          </a:p>
          <a:p>
            <a:r>
              <a:rPr lang="en-GB" sz="2000"/>
              <a:t>your course/ your job </a:t>
            </a:r>
          </a:p>
          <a:p>
            <a:r>
              <a:rPr lang="en-GB" sz="2000"/>
              <a:t> particular experience, such as preparing an essay, giving a presentation etc. </a:t>
            </a:r>
          </a:p>
          <a:p>
            <a:endParaRPr lang="en-GB" sz="2000"/>
          </a:p>
        </p:txBody>
      </p:sp>
      <p:pic>
        <p:nvPicPr>
          <p:cNvPr id="5" name="Picture 4" descr="A puzzle with a word on it&#10;&#10;Description automatically generated">
            <a:extLst>
              <a:ext uri="{FF2B5EF4-FFF2-40B4-BE49-F238E27FC236}">
                <a16:creationId xmlns:a16="http://schemas.microsoft.com/office/drawing/2014/main" id="{28540F61-991A-BFD0-124C-BFC754998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892862"/>
            <a:ext cx="5150277" cy="289703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70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around a chalkboard">
            <a:extLst>
              <a:ext uri="{FF2B5EF4-FFF2-40B4-BE49-F238E27FC236}">
                <a16:creationId xmlns:a16="http://schemas.microsoft.com/office/drawing/2014/main" id="{D860475B-33C8-E5D7-45B1-8FFA436151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1076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8AA3F-421D-ADB6-3282-4B98F5287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dirty="0"/>
              <a:t>Activity 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853E7-CC23-8503-09AB-AF150C9892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3" y="2718053"/>
            <a:ext cx="5093535" cy="37807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Choose an incident or event at home, at university or at work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 Get started by describing what happened.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 Then begin to try to reflect on the events following the stages in Gibbs’ model: Feelings, Evaluation, Analysis, Conclusion and Action Plan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 Make notes for each stage</a:t>
            </a:r>
          </a:p>
        </p:txBody>
      </p:sp>
    </p:spTree>
    <p:extLst>
      <p:ext uri="{BB962C8B-B14F-4D97-AF65-F5344CB8AC3E}">
        <p14:creationId xmlns:p14="http://schemas.microsoft.com/office/powerpoint/2010/main" val="1932480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190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PowerPoint Presentation</vt:lpstr>
      <vt:lpstr>Activity 2</vt:lpstr>
      <vt:lpstr>Activity 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Boulton</dc:creator>
  <cp:lastModifiedBy>catrin Boulton</cp:lastModifiedBy>
  <cp:revision>1</cp:revision>
  <dcterms:created xsi:type="dcterms:W3CDTF">2024-06-26T10:56:57Z</dcterms:created>
  <dcterms:modified xsi:type="dcterms:W3CDTF">2024-06-26T11:06:28Z</dcterms:modified>
</cp:coreProperties>
</file>