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13"/>
  </p:notesMasterIdLst>
  <p:sldIdLst>
    <p:sldId id="256" r:id="rId5"/>
    <p:sldId id="257" r:id="rId6"/>
    <p:sldId id="259" r:id="rId7"/>
    <p:sldId id="260" r:id="rId8"/>
    <p:sldId id="261" r:id="rId9"/>
    <p:sldId id="262" r:id="rId10"/>
    <p:sldId id="263" r:id="rId11"/>
    <p:sldId id="264" r:id="rId12"/>
  </p:sldIdLst>
  <p:sldSz cx="18288000" cy="10287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240">
          <p15:clr>
            <a:srgbClr val="747775"/>
          </p15:clr>
        </p15:guide>
        <p15:guide id="2" pos="576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F2C6DF-BD6B-6678-4A6B-FDC7D8A8B9EF}" v="409" dt="2025-06-15T23:10:17.882"/>
    <p1510:client id="{C9BFCA7F-FBC3-E5BB-13FA-6817233EA99E}" v="68" dt="2025-06-15T23:29:02.4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3240"/>
        <p:guide pos="576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1eb2014fdb4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1eb2014fdb4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1eb2014fdb4_1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 name="Google Shape;350;g1eb2014fdb4_1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s://www.facebook.com/SlidesManiaSM/" TargetMode="External"/><Relationship Id="rId7" Type="http://schemas.openxmlformats.org/officeDocument/2006/relationships/hyperlink" Target="https://www.pinterest.com/slidesmania/" TargetMode="External"/><Relationship Id="rId2" Type="http://schemas.openxmlformats.org/officeDocument/2006/relationships/hyperlink" Target="https://slidesmania.com/questions-powerpoint-google-slides/can-i-use-these-templates/" TargetMode="External"/><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3.png"/><Relationship Id="rId5" Type="http://schemas.openxmlformats.org/officeDocument/2006/relationships/hyperlink" Target="https://twitter.com/SlidesManiaSM/" TargetMode="External"/><Relationship Id="rId10" Type="http://schemas.openxmlformats.org/officeDocument/2006/relationships/image" Target="../media/image12.png"/><Relationship Id="rId4" Type="http://schemas.openxmlformats.org/officeDocument/2006/relationships/image" Target="../media/image9.png"/><Relationship Id="rId9" Type="http://schemas.openxmlformats.org/officeDocument/2006/relationships/hyperlink" Target="https://www.instagram.com/slidesmania/"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
        <p:cNvGrpSpPr/>
        <p:nvPr/>
      </p:nvGrpSpPr>
      <p:grpSpPr>
        <a:xfrm>
          <a:off x="0" y="0"/>
          <a:ext cx="0" cy="0"/>
          <a:chOff x="0" y="0"/>
          <a:chExt cx="0" cy="0"/>
        </a:xfrm>
      </p:grpSpPr>
      <p:sp>
        <p:nvSpPr>
          <p:cNvPr id="11" name="Google Shape;11;p2"/>
          <p:cNvSpPr/>
          <p:nvPr/>
        </p:nvSpPr>
        <p:spPr>
          <a:xfrm>
            <a:off x="1044225" y="1058063"/>
            <a:ext cx="16199700" cy="80088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lvl="0" indent="0" algn="ctr" rtl="0">
              <a:spcBef>
                <a:spcPts val="0"/>
              </a:spcBef>
              <a:spcAft>
                <a:spcPts val="0"/>
              </a:spcAft>
              <a:buNone/>
            </a:pPr>
            <a:endParaRPr sz="2100">
              <a:latin typeface="Didact Gothic"/>
              <a:ea typeface="Didact Gothic"/>
              <a:cs typeface="Didact Gothic"/>
              <a:sym typeface="Didact Gothic"/>
            </a:endParaRPr>
          </a:p>
        </p:txBody>
      </p:sp>
      <p:sp>
        <p:nvSpPr>
          <p:cNvPr id="12" name="Google Shape;12;p2"/>
          <p:cNvSpPr txBox="1">
            <a:spLocks noGrp="1"/>
          </p:cNvSpPr>
          <p:nvPr>
            <p:ph type="subTitle" idx="1"/>
          </p:nvPr>
        </p:nvSpPr>
        <p:spPr>
          <a:xfrm>
            <a:off x="1452750" y="6557025"/>
            <a:ext cx="9213900" cy="1189800"/>
          </a:xfrm>
          <a:prstGeom prst="rect">
            <a:avLst/>
          </a:prstGeom>
        </p:spPr>
        <p:txBody>
          <a:bodyPr spcFirstLastPara="1" wrap="square" lIns="182850" tIns="182850" rIns="182850" bIns="182850" anchor="t" anchorCtr="0">
            <a:normAutofit/>
          </a:bodyPr>
          <a:lstStyle>
            <a:lvl1pPr lvl="0">
              <a:lnSpc>
                <a:spcPct val="100000"/>
              </a:lnSpc>
              <a:spcBef>
                <a:spcPts val="0"/>
              </a:spcBef>
              <a:spcAft>
                <a:spcPts val="0"/>
              </a:spcAft>
              <a:buSzPts val="5600"/>
              <a:buNone/>
              <a:defRPr sz="3300"/>
            </a:lvl1pPr>
            <a:lvl2pPr lvl="1" algn="ctr">
              <a:lnSpc>
                <a:spcPct val="100000"/>
              </a:lnSpc>
              <a:spcBef>
                <a:spcPts val="0"/>
              </a:spcBef>
              <a:spcAft>
                <a:spcPts val="0"/>
              </a:spcAft>
              <a:buSzPts val="5600"/>
              <a:buNone/>
              <a:defRPr sz="5600"/>
            </a:lvl2pPr>
            <a:lvl3pPr lvl="2" algn="ctr">
              <a:lnSpc>
                <a:spcPct val="100000"/>
              </a:lnSpc>
              <a:spcBef>
                <a:spcPts val="0"/>
              </a:spcBef>
              <a:spcAft>
                <a:spcPts val="0"/>
              </a:spcAft>
              <a:buSzPts val="5600"/>
              <a:buNone/>
              <a:defRPr sz="5600"/>
            </a:lvl3pPr>
            <a:lvl4pPr lvl="3" algn="ctr">
              <a:lnSpc>
                <a:spcPct val="100000"/>
              </a:lnSpc>
              <a:spcBef>
                <a:spcPts val="0"/>
              </a:spcBef>
              <a:spcAft>
                <a:spcPts val="0"/>
              </a:spcAft>
              <a:buSzPts val="5600"/>
              <a:buNone/>
              <a:defRPr sz="5600"/>
            </a:lvl4pPr>
            <a:lvl5pPr lvl="4" algn="ctr">
              <a:lnSpc>
                <a:spcPct val="100000"/>
              </a:lnSpc>
              <a:spcBef>
                <a:spcPts val="0"/>
              </a:spcBef>
              <a:spcAft>
                <a:spcPts val="0"/>
              </a:spcAft>
              <a:buSzPts val="5600"/>
              <a:buNone/>
              <a:defRPr sz="5600"/>
            </a:lvl5pPr>
            <a:lvl6pPr lvl="5" algn="ctr">
              <a:lnSpc>
                <a:spcPct val="100000"/>
              </a:lnSpc>
              <a:spcBef>
                <a:spcPts val="0"/>
              </a:spcBef>
              <a:spcAft>
                <a:spcPts val="0"/>
              </a:spcAft>
              <a:buSzPts val="5600"/>
              <a:buNone/>
              <a:defRPr sz="5600"/>
            </a:lvl6pPr>
            <a:lvl7pPr lvl="6" algn="ctr">
              <a:lnSpc>
                <a:spcPct val="100000"/>
              </a:lnSpc>
              <a:spcBef>
                <a:spcPts val="0"/>
              </a:spcBef>
              <a:spcAft>
                <a:spcPts val="0"/>
              </a:spcAft>
              <a:buSzPts val="5600"/>
              <a:buNone/>
              <a:defRPr sz="5600"/>
            </a:lvl7pPr>
            <a:lvl8pPr lvl="7" algn="ctr">
              <a:lnSpc>
                <a:spcPct val="100000"/>
              </a:lnSpc>
              <a:spcBef>
                <a:spcPts val="0"/>
              </a:spcBef>
              <a:spcAft>
                <a:spcPts val="0"/>
              </a:spcAft>
              <a:buSzPts val="5600"/>
              <a:buNone/>
              <a:defRPr sz="5600"/>
            </a:lvl8pPr>
            <a:lvl9pPr lvl="8" algn="ctr">
              <a:lnSpc>
                <a:spcPct val="100000"/>
              </a:lnSpc>
              <a:spcBef>
                <a:spcPts val="0"/>
              </a:spcBef>
              <a:spcAft>
                <a:spcPts val="0"/>
              </a:spcAft>
              <a:buSzPts val="5600"/>
              <a:buNone/>
              <a:defRPr sz="5600"/>
            </a:lvl9pPr>
          </a:lstStyle>
          <a:p>
            <a:endParaRPr/>
          </a:p>
        </p:txBody>
      </p:sp>
      <p:sp>
        <p:nvSpPr>
          <p:cNvPr id="13" name="Google Shape;13;p2"/>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grpSp>
        <p:nvGrpSpPr>
          <p:cNvPr id="14" name="Google Shape;14;p2"/>
          <p:cNvGrpSpPr/>
          <p:nvPr/>
        </p:nvGrpSpPr>
        <p:grpSpPr>
          <a:xfrm>
            <a:off x="11138913" y="1070341"/>
            <a:ext cx="3659556" cy="6587449"/>
            <a:chOff x="7425942" y="713561"/>
            <a:chExt cx="2439704" cy="4391633"/>
          </a:xfrm>
        </p:grpSpPr>
        <p:sp>
          <p:nvSpPr>
            <p:cNvPr id="15" name="Google Shape;15;p2"/>
            <p:cNvSpPr/>
            <p:nvPr/>
          </p:nvSpPr>
          <p:spPr>
            <a:xfrm>
              <a:off x="8449904" y="2369347"/>
              <a:ext cx="391832" cy="431257"/>
            </a:xfrm>
            <a:custGeom>
              <a:avLst/>
              <a:gdLst/>
              <a:ahLst/>
              <a:cxnLst/>
              <a:rect l="l" t="t" r="r" b="b"/>
              <a:pathLst>
                <a:path w="49505" h="54486" extrusionOk="0">
                  <a:moveTo>
                    <a:pt x="1459" y="0"/>
                  </a:moveTo>
                  <a:cubicBezTo>
                    <a:pt x="1459" y="0"/>
                    <a:pt x="334" y="32935"/>
                    <a:pt x="6" y="42408"/>
                  </a:cubicBezTo>
                  <a:cubicBezTo>
                    <a:pt x="-326" y="51881"/>
                    <a:pt x="13486" y="54808"/>
                    <a:pt x="28322" y="54459"/>
                  </a:cubicBezTo>
                  <a:cubicBezTo>
                    <a:pt x="43159" y="54111"/>
                    <a:pt x="48911" y="49606"/>
                    <a:pt x="49446" y="43424"/>
                  </a:cubicBezTo>
                  <a:cubicBezTo>
                    <a:pt x="49980" y="37239"/>
                    <a:pt x="46786" y="1295"/>
                    <a:pt x="46786" y="1295"/>
                  </a:cubicBezTo>
                </a:path>
              </a:pathLst>
            </a:custGeom>
            <a:solidFill>
              <a:schemeClr val="lt1"/>
            </a:solidFill>
            <a:ln w="38100" cap="rnd"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6" name="Google Shape;16;p2"/>
            <p:cNvSpPr/>
            <p:nvPr/>
          </p:nvSpPr>
          <p:spPr>
            <a:xfrm>
              <a:off x="7425942" y="2356591"/>
              <a:ext cx="2439704" cy="2748602"/>
            </a:xfrm>
            <a:custGeom>
              <a:avLst/>
              <a:gdLst/>
              <a:ahLst/>
              <a:cxnLst/>
              <a:rect l="l" t="t" r="r" b="b"/>
              <a:pathLst>
                <a:path w="308238" h="347265" extrusionOk="0">
                  <a:moveTo>
                    <a:pt x="93829" y="0"/>
                  </a:moveTo>
                  <a:cubicBezTo>
                    <a:pt x="93829" y="0"/>
                    <a:pt x="76301" y="2044"/>
                    <a:pt x="73026" y="19820"/>
                  </a:cubicBezTo>
                  <a:cubicBezTo>
                    <a:pt x="69751" y="37595"/>
                    <a:pt x="71495" y="53330"/>
                    <a:pt x="60363" y="81995"/>
                  </a:cubicBezTo>
                  <a:cubicBezTo>
                    <a:pt x="49235" y="110660"/>
                    <a:pt x="7507" y="154003"/>
                    <a:pt x="613" y="204119"/>
                  </a:cubicBezTo>
                  <a:cubicBezTo>
                    <a:pt x="-6281" y="254234"/>
                    <a:pt x="44980" y="354288"/>
                    <a:pt x="155203" y="346876"/>
                  </a:cubicBezTo>
                  <a:cubicBezTo>
                    <a:pt x="265429" y="339468"/>
                    <a:pt x="304461" y="260732"/>
                    <a:pt x="308019" y="214534"/>
                  </a:cubicBezTo>
                  <a:cubicBezTo>
                    <a:pt x="311578" y="168337"/>
                    <a:pt x="270829" y="107024"/>
                    <a:pt x="255503" y="81983"/>
                  </a:cubicBezTo>
                  <a:cubicBezTo>
                    <a:pt x="240181" y="56941"/>
                    <a:pt x="247123" y="43311"/>
                    <a:pt x="239104" y="20686"/>
                  </a:cubicBezTo>
                  <a:cubicBezTo>
                    <a:pt x="231081" y="-1943"/>
                    <a:pt x="218305" y="263"/>
                    <a:pt x="218305" y="263"/>
                  </a:cubicBezTo>
                </a:path>
              </a:pathLst>
            </a:custGeom>
            <a:noFill/>
            <a:ln w="38100" cap="rnd"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7" name="Google Shape;17;p2"/>
            <p:cNvSpPr/>
            <p:nvPr/>
          </p:nvSpPr>
          <p:spPr>
            <a:xfrm>
              <a:off x="8084489" y="1899970"/>
              <a:ext cx="1131560" cy="478707"/>
            </a:xfrm>
            <a:custGeom>
              <a:avLst/>
              <a:gdLst/>
              <a:ahLst/>
              <a:cxnLst/>
              <a:rect l="l" t="t" r="r" b="b"/>
              <a:pathLst>
                <a:path w="142964" h="60481" extrusionOk="0">
                  <a:moveTo>
                    <a:pt x="21459" y="1660"/>
                  </a:moveTo>
                  <a:cubicBezTo>
                    <a:pt x="21459" y="1660"/>
                    <a:pt x="4983" y="-1672"/>
                    <a:pt x="4785" y="7509"/>
                  </a:cubicBezTo>
                  <a:cubicBezTo>
                    <a:pt x="4583" y="16694"/>
                    <a:pt x="22156" y="16800"/>
                    <a:pt x="22156" y="16800"/>
                  </a:cubicBezTo>
                  <a:cubicBezTo>
                    <a:pt x="22156" y="16800"/>
                    <a:pt x="-36" y="14942"/>
                    <a:pt x="0" y="27345"/>
                  </a:cubicBezTo>
                  <a:cubicBezTo>
                    <a:pt x="41" y="39749"/>
                    <a:pt x="27544" y="37397"/>
                    <a:pt x="27544" y="37397"/>
                  </a:cubicBezTo>
                  <a:cubicBezTo>
                    <a:pt x="27544" y="37397"/>
                    <a:pt x="2688" y="34871"/>
                    <a:pt x="3607" y="49007"/>
                  </a:cubicBezTo>
                  <a:cubicBezTo>
                    <a:pt x="3959" y="54419"/>
                    <a:pt x="8890" y="57702"/>
                    <a:pt x="12157" y="57702"/>
                  </a:cubicBezTo>
                  <a:cubicBezTo>
                    <a:pt x="29183" y="57702"/>
                    <a:pt x="106275" y="63956"/>
                    <a:pt x="133244" y="57702"/>
                  </a:cubicBezTo>
                  <a:cubicBezTo>
                    <a:pt x="138956" y="56378"/>
                    <a:pt x="141782" y="53362"/>
                    <a:pt x="142049" y="47379"/>
                  </a:cubicBezTo>
                  <a:cubicBezTo>
                    <a:pt x="142389" y="39688"/>
                    <a:pt x="134005" y="37729"/>
                    <a:pt x="134005" y="37729"/>
                  </a:cubicBezTo>
                  <a:lnTo>
                    <a:pt x="86921" y="37133"/>
                  </a:lnTo>
                  <a:lnTo>
                    <a:pt x="133560" y="37777"/>
                  </a:lnTo>
                  <a:cubicBezTo>
                    <a:pt x="133560" y="37777"/>
                    <a:pt x="141964" y="36579"/>
                    <a:pt x="142413" y="28811"/>
                  </a:cubicBezTo>
                  <a:cubicBezTo>
                    <a:pt x="142866" y="21042"/>
                    <a:pt x="134960" y="20645"/>
                    <a:pt x="134960" y="20645"/>
                  </a:cubicBezTo>
                  <a:lnTo>
                    <a:pt x="64576" y="18087"/>
                  </a:lnTo>
                  <a:lnTo>
                    <a:pt x="135471" y="20411"/>
                  </a:lnTo>
                  <a:cubicBezTo>
                    <a:pt x="135471" y="20411"/>
                    <a:pt x="143328" y="18569"/>
                    <a:pt x="142951" y="10035"/>
                  </a:cubicBezTo>
                  <a:cubicBezTo>
                    <a:pt x="142579" y="1498"/>
                    <a:pt x="133944" y="923"/>
                    <a:pt x="133944" y="923"/>
                  </a:cubicBezTo>
                  <a:lnTo>
                    <a:pt x="39000" y="0"/>
                  </a:lnTo>
                </a:path>
              </a:pathLst>
            </a:custGeom>
            <a:noFill/>
            <a:ln w="38100" cap="rnd"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8" name="Google Shape;18;p2"/>
            <p:cNvSpPr/>
            <p:nvPr/>
          </p:nvSpPr>
          <p:spPr>
            <a:xfrm>
              <a:off x="8196869" y="1667980"/>
              <a:ext cx="954462" cy="234664"/>
            </a:xfrm>
            <a:custGeom>
              <a:avLst/>
              <a:gdLst/>
              <a:ahLst/>
              <a:cxnLst/>
              <a:rect l="l" t="t" r="r" b="b"/>
              <a:pathLst>
                <a:path w="120589" h="29648" extrusionOk="0">
                  <a:moveTo>
                    <a:pt x="0" y="29648"/>
                  </a:moveTo>
                  <a:cubicBezTo>
                    <a:pt x="0" y="29648"/>
                    <a:pt x="3635" y="-1130"/>
                    <a:pt x="57795" y="32"/>
                  </a:cubicBezTo>
                  <a:cubicBezTo>
                    <a:pt x="111959" y="1194"/>
                    <a:pt x="120590" y="29490"/>
                    <a:pt x="120590" y="29490"/>
                  </a:cubicBezTo>
                </a:path>
              </a:pathLst>
            </a:custGeom>
            <a:noFill/>
            <a:ln w="38100" cap="rnd"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9" name="Google Shape;19;p2"/>
            <p:cNvSpPr/>
            <p:nvPr/>
          </p:nvSpPr>
          <p:spPr>
            <a:xfrm>
              <a:off x="8229932" y="2758245"/>
              <a:ext cx="891253" cy="1191302"/>
            </a:xfrm>
            <a:custGeom>
              <a:avLst/>
              <a:gdLst/>
              <a:ahLst/>
              <a:cxnLst/>
              <a:rect l="l" t="t" r="r" b="b"/>
              <a:pathLst>
                <a:path w="112603" h="150512" extrusionOk="0">
                  <a:moveTo>
                    <a:pt x="30227" y="0"/>
                  </a:moveTo>
                  <a:cubicBezTo>
                    <a:pt x="30227" y="0"/>
                    <a:pt x="67264" y="159067"/>
                    <a:pt x="20216" y="148178"/>
                  </a:cubicBezTo>
                  <a:cubicBezTo>
                    <a:pt x="-26827" y="137288"/>
                    <a:pt x="17933" y="70024"/>
                    <a:pt x="56119" y="71587"/>
                  </a:cubicBezTo>
                  <a:cubicBezTo>
                    <a:pt x="94301" y="73154"/>
                    <a:pt x="139025" y="134114"/>
                    <a:pt x="93163" y="149497"/>
                  </a:cubicBezTo>
                  <a:cubicBezTo>
                    <a:pt x="47306" y="164876"/>
                    <a:pt x="75251" y="518"/>
                    <a:pt x="75251" y="518"/>
                  </a:cubicBezTo>
                </a:path>
              </a:pathLst>
            </a:custGeom>
            <a:noFill/>
            <a:ln w="38100" cap="rnd"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0" name="Google Shape;20;p2"/>
            <p:cNvSpPr/>
            <p:nvPr/>
          </p:nvSpPr>
          <p:spPr>
            <a:xfrm>
              <a:off x="8645780" y="713561"/>
              <a:ext cx="40430" cy="822928"/>
            </a:xfrm>
            <a:custGeom>
              <a:avLst/>
              <a:gdLst/>
              <a:ahLst/>
              <a:cxnLst/>
              <a:rect l="l" t="t" r="r" b="b"/>
              <a:pathLst>
                <a:path w="5108" h="285987" extrusionOk="0">
                  <a:moveTo>
                    <a:pt x="5109" y="0"/>
                  </a:moveTo>
                  <a:cubicBezTo>
                    <a:pt x="5109" y="0"/>
                    <a:pt x="3753" y="87727"/>
                    <a:pt x="3753" y="145206"/>
                  </a:cubicBezTo>
                  <a:cubicBezTo>
                    <a:pt x="3753" y="202682"/>
                    <a:pt x="0" y="285988"/>
                    <a:pt x="0" y="285988"/>
                  </a:cubicBezTo>
                </a:path>
              </a:pathLst>
            </a:custGeom>
            <a:noFill/>
            <a:ln w="38100" cap="rnd"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 name="Google Shape;21;p2"/>
            <p:cNvSpPr/>
            <p:nvPr/>
          </p:nvSpPr>
          <p:spPr>
            <a:xfrm>
              <a:off x="8445465" y="1486335"/>
              <a:ext cx="411184" cy="201738"/>
            </a:xfrm>
            <a:custGeom>
              <a:avLst/>
              <a:gdLst/>
              <a:ahLst/>
              <a:cxnLst/>
              <a:rect l="l" t="t" r="r" b="b"/>
              <a:pathLst>
                <a:path w="51950" h="25488" extrusionOk="0">
                  <a:moveTo>
                    <a:pt x="559" y="25193"/>
                  </a:moveTo>
                  <a:cubicBezTo>
                    <a:pt x="559" y="25193"/>
                    <a:pt x="-2526" y="10263"/>
                    <a:pt x="5801" y="4219"/>
                  </a:cubicBezTo>
                  <a:cubicBezTo>
                    <a:pt x="14132" y="-1820"/>
                    <a:pt x="35988" y="-715"/>
                    <a:pt x="44930" y="3394"/>
                  </a:cubicBezTo>
                  <a:cubicBezTo>
                    <a:pt x="53877" y="7502"/>
                    <a:pt x="51723" y="25488"/>
                    <a:pt x="51723" y="25488"/>
                  </a:cubicBezTo>
                  <a:cubicBezTo>
                    <a:pt x="51723" y="25488"/>
                    <a:pt x="37247" y="23958"/>
                    <a:pt x="25868" y="22954"/>
                  </a:cubicBezTo>
                  <a:cubicBezTo>
                    <a:pt x="14488" y="21954"/>
                    <a:pt x="559" y="25193"/>
                    <a:pt x="559" y="25193"/>
                  </a:cubicBezTo>
                  <a:close/>
                </a:path>
              </a:pathLst>
            </a:custGeom>
            <a:solidFill>
              <a:schemeClr val="dk2"/>
            </a:solidFill>
            <a:ln w="38100" cap="rnd"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pic>
        <p:nvPicPr>
          <p:cNvPr id="22" name="Google Shape;22;p2"/>
          <p:cNvPicPr preferRelativeResize="0"/>
          <p:nvPr/>
        </p:nvPicPr>
        <p:blipFill rotWithShape="1">
          <a:blip r:embed="rId2">
            <a:alphaModFix/>
          </a:blip>
          <a:srcRect/>
          <a:stretch/>
        </p:blipFill>
        <p:spPr>
          <a:xfrm>
            <a:off x="10548750" y="3919236"/>
            <a:ext cx="7011665" cy="4675384"/>
          </a:xfrm>
          <a:custGeom>
            <a:avLst/>
            <a:gdLst/>
            <a:ahLst/>
            <a:cxnLst/>
            <a:rect l="l" t="t" r="r" b="b"/>
            <a:pathLst>
              <a:path w="3441308" h="2294667" extrusionOk="0">
                <a:moveTo>
                  <a:pt x="290" y="-571"/>
                </a:moveTo>
                <a:lnTo>
                  <a:pt x="3441598" y="-571"/>
                </a:lnTo>
                <a:lnTo>
                  <a:pt x="3441598" y="2294096"/>
                </a:lnTo>
                <a:lnTo>
                  <a:pt x="290" y="2294096"/>
                </a:lnTo>
                <a:close/>
              </a:path>
            </a:pathLst>
          </a:custGeom>
          <a:noFill/>
          <a:ln>
            <a:noFill/>
          </a:ln>
        </p:spPr>
      </p:pic>
      <p:pic>
        <p:nvPicPr>
          <p:cNvPr id="23" name="Google Shape;23;p2"/>
          <p:cNvPicPr preferRelativeResize="0"/>
          <p:nvPr/>
        </p:nvPicPr>
        <p:blipFill rotWithShape="1">
          <a:blip r:embed="rId3">
            <a:alphaModFix/>
          </a:blip>
          <a:srcRect/>
          <a:stretch/>
        </p:blipFill>
        <p:spPr>
          <a:xfrm rot="8100000">
            <a:off x="13875161" y="6748727"/>
            <a:ext cx="925680" cy="925680"/>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sp>
        <p:nvSpPr>
          <p:cNvPr id="24" name="Google Shape;24;p2"/>
          <p:cNvSpPr txBox="1">
            <a:spLocks noGrp="1"/>
          </p:cNvSpPr>
          <p:nvPr>
            <p:ph type="ctrTitle"/>
          </p:nvPr>
        </p:nvSpPr>
        <p:spPr>
          <a:xfrm>
            <a:off x="1452752" y="3020362"/>
            <a:ext cx="7782300" cy="2077800"/>
          </a:xfrm>
          <a:prstGeom prst="rect">
            <a:avLst/>
          </a:prstGeom>
        </p:spPr>
        <p:txBody>
          <a:bodyPr spcFirstLastPara="1" wrap="square" lIns="182850" tIns="182850" rIns="182850" bIns="182850" anchor="b" anchorCtr="0">
            <a:normAutofit/>
          </a:bodyPr>
          <a:lstStyle>
            <a:lvl1pPr lvl="0">
              <a:spcBef>
                <a:spcPts val="0"/>
              </a:spcBef>
              <a:spcAft>
                <a:spcPts val="0"/>
              </a:spcAft>
              <a:buSzPts val="10400"/>
              <a:buNone/>
              <a:defRPr sz="11300"/>
            </a:lvl1pPr>
            <a:lvl2pPr lvl="1" algn="ctr">
              <a:spcBef>
                <a:spcPts val="0"/>
              </a:spcBef>
              <a:spcAft>
                <a:spcPts val="0"/>
              </a:spcAft>
              <a:buSzPts val="10400"/>
              <a:buNone/>
              <a:defRPr sz="10400"/>
            </a:lvl2pPr>
            <a:lvl3pPr lvl="2" algn="ctr">
              <a:spcBef>
                <a:spcPts val="0"/>
              </a:spcBef>
              <a:spcAft>
                <a:spcPts val="0"/>
              </a:spcAft>
              <a:buSzPts val="10400"/>
              <a:buNone/>
              <a:defRPr sz="10400"/>
            </a:lvl3pPr>
            <a:lvl4pPr lvl="3" algn="ctr">
              <a:spcBef>
                <a:spcPts val="0"/>
              </a:spcBef>
              <a:spcAft>
                <a:spcPts val="0"/>
              </a:spcAft>
              <a:buSzPts val="10400"/>
              <a:buNone/>
              <a:defRPr sz="10400"/>
            </a:lvl4pPr>
            <a:lvl5pPr lvl="4" algn="ctr">
              <a:spcBef>
                <a:spcPts val="0"/>
              </a:spcBef>
              <a:spcAft>
                <a:spcPts val="0"/>
              </a:spcAft>
              <a:buSzPts val="10400"/>
              <a:buNone/>
              <a:defRPr sz="10400"/>
            </a:lvl5pPr>
            <a:lvl6pPr lvl="5" algn="ctr">
              <a:spcBef>
                <a:spcPts val="0"/>
              </a:spcBef>
              <a:spcAft>
                <a:spcPts val="0"/>
              </a:spcAft>
              <a:buSzPts val="10400"/>
              <a:buNone/>
              <a:defRPr sz="10400"/>
            </a:lvl6pPr>
            <a:lvl7pPr lvl="6" algn="ctr">
              <a:spcBef>
                <a:spcPts val="0"/>
              </a:spcBef>
              <a:spcAft>
                <a:spcPts val="0"/>
              </a:spcAft>
              <a:buSzPts val="10400"/>
              <a:buNone/>
              <a:defRPr sz="10400"/>
            </a:lvl7pPr>
            <a:lvl8pPr lvl="7" algn="ctr">
              <a:spcBef>
                <a:spcPts val="0"/>
              </a:spcBef>
              <a:spcAft>
                <a:spcPts val="0"/>
              </a:spcAft>
              <a:buSzPts val="10400"/>
              <a:buNone/>
              <a:defRPr sz="10400"/>
            </a:lvl8pPr>
            <a:lvl9pPr lvl="8" algn="ctr">
              <a:spcBef>
                <a:spcPts val="0"/>
              </a:spcBef>
              <a:spcAft>
                <a:spcPts val="0"/>
              </a:spcAft>
              <a:buSzPts val="10400"/>
              <a:buNone/>
              <a:defRPr sz="10400"/>
            </a:lvl9pPr>
          </a:lstStyle>
          <a:p>
            <a:endParaRPr/>
          </a:p>
        </p:txBody>
      </p:sp>
      <p:pic>
        <p:nvPicPr>
          <p:cNvPr id="25" name="Google Shape;25;p2"/>
          <p:cNvPicPr preferRelativeResize="0"/>
          <p:nvPr/>
        </p:nvPicPr>
        <p:blipFill rotWithShape="1">
          <a:blip r:embed="rId3">
            <a:alphaModFix/>
          </a:blip>
          <a:srcRect/>
          <a:stretch/>
        </p:blipFill>
        <p:spPr>
          <a:xfrm rot="3575702">
            <a:off x="13873432" y="4760919"/>
            <a:ext cx="928262" cy="928262"/>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pic>
        <p:nvPicPr>
          <p:cNvPr id="26" name="Google Shape;26;p2"/>
          <p:cNvPicPr preferRelativeResize="0"/>
          <p:nvPr/>
        </p:nvPicPr>
        <p:blipFill rotWithShape="1">
          <a:blip r:embed="rId3">
            <a:alphaModFix/>
          </a:blip>
          <a:srcRect/>
          <a:stretch/>
        </p:blipFill>
        <p:spPr>
          <a:xfrm rot="-8561763" flipH="1">
            <a:off x="11079909" y="6956647"/>
            <a:ext cx="929072" cy="929072"/>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pic>
        <p:nvPicPr>
          <p:cNvPr id="27" name="Google Shape;27;p2"/>
          <p:cNvPicPr preferRelativeResize="0"/>
          <p:nvPr/>
        </p:nvPicPr>
        <p:blipFill rotWithShape="1">
          <a:blip r:embed="rId3">
            <a:alphaModFix/>
          </a:blip>
          <a:srcRect/>
          <a:stretch/>
        </p:blipFill>
        <p:spPr>
          <a:xfrm rot="-5830730" flipH="1">
            <a:off x="10947825" y="5791280"/>
            <a:ext cx="929292" cy="929292"/>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8"/>
        <p:cNvGrpSpPr/>
        <p:nvPr/>
      </p:nvGrpSpPr>
      <p:grpSpPr>
        <a:xfrm>
          <a:off x="0" y="0"/>
          <a:ext cx="0" cy="0"/>
          <a:chOff x="0" y="0"/>
          <a:chExt cx="0" cy="0"/>
        </a:xfrm>
      </p:grpSpPr>
      <p:sp>
        <p:nvSpPr>
          <p:cNvPr id="29" name="Google Shape;29;p3"/>
          <p:cNvSpPr txBox="1">
            <a:spLocks noGrp="1"/>
          </p:cNvSpPr>
          <p:nvPr>
            <p:ph type="title"/>
          </p:nvPr>
        </p:nvSpPr>
        <p:spPr>
          <a:xfrm>
            <a:off x="7125263" y="2725406"/>
            <a:ext cx="10360800" cy="1683600"/>
          </a:xfrm>
          <a:prstGeom prst="rect">
            <a:avLst/>
          </a:prstGeom>
        </p:spPr>
        <p:txBody>
          <a:bodyPr spcFirstLastPara="1" wrap="square" lIns="182850" tIns="182850" rIns="182850" bIns="182850" anchor="ctr" anchorCtr="0">
            <a:normAutofit/>
          </a:bodyPr>
          <a:lstStyle>
            <a:lvl1pPr lvl="0">
              <a:spcBef>
                <a:spcPts val="0"/>
              </a:spcBef>
              <a:spcAft>
                <a:spcPts val="0"/>
              </a:spcAft>
              <a:buSzPts val="7200"/>
              <a:buNone/>
              <a:defRPr sz="7500">
                <a:solidFill>
                  <a:schemeClr val="lt1"/>
                </a:solidFill>
              </a:defRPr>
            </a:lvl1pPr>
            <a:lvl2pPr lvl="1" algn="ctr">
              <a:spcBef>
                <a:spcPts val="0"/>
              </a:spcBef>
              <a:spcAft>
                <a:spcPts val="0"/>
              </a:spcAft>
              <a:buSzPts val="7200"/>
              <a:buNone/>
              <a:defRPr sz="7200"/>
            </a:lvl2pPr>
            <a:lvl3pPr lvl="2" algn="ctr">
              <a:spcBef>
                <a:spcPts val="0"/>
              </a:spcBef>
              <a:spcAft>
                <a:spcPts val="0"/>
              </a:spcAft>
              <a:buSzPts val="7200"/>
              <a:buNone/>
              <a:defRPr sz="7200"/>
            </a:lvl3pPr>
            <a:lvl4pPr lvl="3" algn="ctr">
              <a:spcBef>
                <a:spcPts val="0"/>
              </a:spcBef>
              <a:spcAft>
                <a:spcPts val="0"/>
              </a:spcAft>
              <a:buSzPts val="7200"/>
              <a:buNone/>
              <a:defRPr sz="7200"/>
            </a:lvl4pPr>
            <a:lvl5pPr lvl="4" algn="ctr">
              <a:spcBef>
                <a:spcPts val="0"/>
              </a:spcBef>
              <a:spcAft>
                <a:spcPts val="0"/>
              </a:spcAft>
              <a:buSzPts val="7200"/>
              <a:buNone/>
              <a:defRPr sz="7200"/>
            </a:lvl5pPr>
            <a:lvl6pPr lvl="5" algn="ctr">
              <a:spcBef>
                <a:spcPts val="0"/>
              </a:spcBef>
              <a:spcAft>
                <a:spcPts val="0"/>
              </a:spcAft>
              <a:buSzPts val="7200"/>
              <a:buNone/>
              <a:defRPr sz="7200"/>
            </a:lvl6pPr>
            <a:lvl7pPr lvl="6" algn="ctr">
              <a:spcBef>
                <a:spcPts val="0"/>
              </a:spcBef>
              <a:spcAft>
                <a:spcPts val="0"/>
              </a:spcAft>
              <a:buSzPts val="7200"/>
              <a:buNone/>
              <a:defRPr sz="7200"/>
            </a:lvl7pPr>
            <a:lvl8pPr lvl="7" algn="ctr">
              <a:spcBef>
                <a:spcPts val="0"/>
              </a:spcBef>
              <a:spcAft>
                <a:spcPts val="0"/>
              </a:spcAft>
              <a:buSzPts val="7200"/>
              <a:buNone/>
              <a:defRPr sz="7200"/>
            </a:lvl8pPr>
            <a:lvl9pPr lvl="8" algn="ctr">
              <a:spcBef>
                <a:spcPts val="0"/>
              </a:spcBef>
              <a:spcAft>
                <a:spcPts val="0"/>
              </a:spcAft>
              <a:buSzPts val="7200"/>
              <a:buNone/>
              <a:defRPr sz="7200"/>
            </a:lvl9pPr>
          </a:lstStyle>
          <a:p>
            <a:endParaRPr/>
          </a:p>
        </p:txBody>
      </p:sp>
      <p:sp>
        <p:nvSpPr>
          <p:cNvPr id="30" name="Google Shape;30;p3"/>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1" name="Google Shape;31;p3"/>
          <p:cNvSpPr txBox="1">
            <a:spLocks noGrp="1"/>
          </p:cNvSpPr>
          <p:nvPr>
            <p:ph type="body" idx="1"/>
          </p:nvPr>
        </p:nvSpPr>
        <p:spPr>
          <a:xfrm>
            <a:off x="7125263" y="4907944"/>
            <a:ext cx="10360800" cy="26538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Clr>
                <a:schemeClr val="lt2"/>
              </a:buClr>
              <a:buSzPts val="2700"/>
              <a:buChar char="●"/>
              <a:defRPr>
                <a:solidFill>
                  <a:schemeClr val="lt2"/>
                </a:solidFill>
              </a:defRPr>
            </a:lvl1pPr>
            <a:lvl2pPr marL="914400" lvl="1" indent="-400050" rtl="0">
              <a:spcBef>
                <a:spcPts val="0"/>
              </a:spcBef>
              <a:spcAft>
                <a:spcPts val="0"/>
              </a:spcAft>
              <a:buClr>
                <a:schemeClr val="lt2"/>
              </a:buClr>
              <a:buSzPts val="2700"/>
              <a:buChar char="○"/>
              <a:defRPr>
                <a:solidFill>
                  <a:schemeClr val="lt2"/>
                </a:solidFill>
              </a:defRPr>
            </a:lvl2pPr>
            <a:lvl3pPr marL="1371600" lvl="2" indent="-400050" rtl="0">
              <a:spcBef>
                <a:spcPts val="0"/>
              </a:spcBef>
              <a:spcAft>
                <a:spcPts val="0"/>
              </a:spcAft>
              <a:buClr>
                <a:schemeClr val="lt2"/>
              </a:buClr>
              <a:buSzPts val="2700"/>
              <a:buChar char="■"/>
              <a:defRPr>
                <a:solidFill>
                  <a:schemeClr val="lt2"/>
                </a:solidFill>
              </a:defRPr>
            </a:lvl3pPr>
            <a:lvl4pPr marL="1828800" lvl="3" indent="-400050" rtl="0">
              <a:spcBef>
                <a:spcPts val="0"/>
              </a:spcBef>
              <a:spcAft>
                <a:spcPts val="0"/>
              </a:spcAft>
              <a:buClr>
                <a:schemeClr val="lt2"/>
              </a:buClr>
              <a:buSzPts val="2700"/>
              <a:buChar char="●"/>
              <a:defRPr>
                <a:solidFill>
                  <a:schemeClr val="lt2"/>
                </a:solidFill>
              </a:defRPr>
            </a:lvl4pPr>
            <a:lvl5pPr marL="2286000" lvl="4" indent="-400050" rtl="0">
              <a:spcBef>
                <a:spcPts val="0"/>
              </a:spcBef>
              <a:spcAft>
                <a:spcPts val="0"/>
              </a:spcAft>
              <a:buClr>
                <a:schemeClr val="lt2"/>
              </a:buClr>
              <a:buSzPts val="2700"/>
              <a:buChar char="○"/>
              <a:defRPr>
                <a:solidFill>
                  <a:schemeClr val="lt2"/>
                </a:solidFill>
              </a:defRPr>
            </a:lvl5pPr>
            <a:lvl6pPr marL="2743200" lvl="5" indent="-400050" rtl="0">
              <a:spcBef>
                <a:spcPts val="0"/>
              </a:spcBef>
              <a:spcAft>
                <a:spcPts val="0"/>
              </a:spcAft>
              <a:buClr>
                <a:schemeClr val="lt2"/>
              </a:buClr>
              <a:buSzPts val="2700"/>
              <a:buChar char="■"/>
              <a:defRPr>
                <a:solidFill>
                  <a:schemeClr val="lt2"/>
                </a:solidFill>
              </a:defRPr>
            </a:lvl6pPr>
            <a:lvl7pPr marL="3200400" lvl="6" indent="-400050" rtl="0">
              <a:spcBef>
                <a:spcPts val="0"/>
              </a:spcBef>
              <a:spcAft>
                <a:spcPts val="0"/>
              </a:spcAft>
              <a:buClr>
                <a:schemeClr val="lt2"/>
              </a:buClr>
              <a:buSzPts val="2700"/>
              <a:buChar char="●"/>
              <a:defRPr>
                <a:solidFill>
                  <a:schemeClr val="lt2"/>
                </a:solidFill>
              </a:defRPr>
            </a:lvl7pPr>
            <a:lvl8pPr marL="3657600" lvl="7" indent="-400050" rtl="0">
              <a:spcBef>
                <a:spcPts val="0"/>
              </a:spcBef>
              <a:spcAft>
                <a:spcPts val="0"/>
              </a:spcAft>
              <a:buClr>
                <a:schemeClr val="lt2"/>
              </a:buClr>
              <a:buSzPts val="2700"/>
              <a:buChar char="○"/>
              <a:defRPr>
                <a:solidFill>
                  <a:schemeClr val="lt2"/>
                </a:solidFill>
              </a:defRPr>
            </a:lvl8pPr>
            <a:lvl9pPr marL="4114800" lvl="8" indent="-400050" rtl="0">
              <a:spcBef>
                <a:spcPts val="0"/>
              </a:spcBef>
              <a:spcAft>
                <a:spcPts val="0"/>
              </a:spcAft>
              <a:buClr>
                <a:schemeClr val="lt2"/>
              </a:buClr>
              <a:buSzPts val="2700"/>
              <a:buChar char="■"/>
              <a:defRPr>
                <a:solidFill>
                  <a:schemeClr val="lt2"/>
                </a:solidFill>
              </a:defRPr>
            </a:lvl9pPr>
          </a:lstStyle>
          <a:p>
            <a:endParaRPr/>
          </a:p>
        </p:txBody>
      </p:sp>
      <p:grpSp>
        <p:nvGrpSpPr>
          <p:cNvPr id="32" name="Google Shape;32;p3"/>
          <p:cNvGrpSpPr/>
          <p:nvPr/>
        </p:nvGrpSpPr>
        <p:grpSpPr>
          <a:xfrm>
            <a:off x="2063893" y="-76189"/>
            <a:ext cx="4087107" cy="7844531"/>
            <a:chOff x="7746503" y="1195037"/>
            <a:chExt cx="2257073" cy="4332080"/>
          </a:xfrm>
        </p:grpSpPr>
        <p:sp>
          <p:nvSpPr>
            <p:cNvPr id="33" name="Google Shape;33;p3"/>
            <p:cNvSpPr/>
            <p:nvPr/>
          </p:nvSpPr>
          <p:spPr>
            <a:xfrm>
              <a:off x="7746503" y="2984270"/>
              <a:ext cx="2257073" cy="2542848"/>
            </a:xfrm>
            <a:custGeom>
              <a:avLst/>
              <a:gdLst/>
              <a:ahLst/>
              <a:cxnLst/>
              <a:rect l="l" t="t" r="r" b="b"/>
              <a:pathLst>
                <a:path w="308238" h="347265" extrusionOk="0">
                  <a:moveTo>
                    <a:pt x="93829" y="0"/>
                  </a:moveTo>
                  <a:cubicBezTo>
                    <a:pt x="93829" y="0"/>
                    <a:pt x="76301" y="2044"/>
                    <a:pt x="73026" y="19820"/>
                  </a:cubicBezTo>
                  <a:cubicBezTo>
                    <a:pt x="69751" y="37595"/>
                    <a:pt x="71495" y="53330"/>
                    <a:pt x="60363" y="81995"/>
                  </a:cubicBezTo>
                  <a:cubicBezTo>
                    <a:pt x="49235" y="110660"/>
                    <a:pt x="7507" y="154003"/>
                    <a:pt x="613" y="204119"/>
                  </a:cubicBezTo>
                  <a:cubicBezTo>
                    <a:pt x="-6281" y="254234"/>
                    <a:pt x="44980" y="354288"/>
                    <a:pt x="155203" y="346876"/>
                  </a:cubicBezTo>
                  <a:cubicBezTo>
                    <a:pt x="265429" y="339468"/>
                    <a:pt x="304461" y="260732"/>
                    <a:pt x="308019" y="214534"/>
                  </a:cubicBezTo>
                  <a:cubicBezTo>
                    <a:pt x="311578" y="168337"/>
                    <a:pt x="270829" y="107024"/>
                    <a:pt x="255503" y="81983"/>
                  </a:cubicBezTo>
                  <a:cubicBezTo>
                    <a:pt x="240181" y="56941"/>
                    <a:pt x="247123" y="43311"/>
                    <a:pt x="239104" y="20686"/>
                  </a:cubicBezTo>
                  <a:cubicBezTo>
                    <a:pt x="231081" y="-1943"/>
                    <a:pt x="218305" y="263"/>
                    <a:pt x="218305" y="263"/>
                  </a:cubicBezTo>
                </a:path>
              </a:pathLst>
            </a:custGeom>
            <a:noFill/>
            <a:ln w="38100" cap="rnd"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34" name="Google Shape;34;p3"/>
            <p:cNvSpPr/>
            <p:nvPr/>
          </p:nvSpPr>
          <p:spPr>
            <a:xfrm>
              <a:off x="8355705" y="2561864"/>
              <a:ext cx="1046854" cy="442872"/>
            </a:xfrm>
            <a:custGeom>
              <a:avLst/>
              <a:gdLst/>
              <a:ahLst/>
              <a:cxnLst/>
              <a:rect l="l" t="t" r="r" b="b"/>
              <a:pathLst>
                <a:path w="142964" h="60481" extrusionOk="0">
                  <a:moveTo>
                    <a:pt x="21459" y="1660"/>
                  </a:moveTo>
                  <a:cubicBezTo>
                    <a:pt x="21459" y="1660"/>
                    <a:pt x="4983" y="-1672"/>
                    <a:pt x="4785" y="7509"/>
                  </a:cubicBezTo>
                  <a:cubicBezTo>
                    <a:pt x="4583" y="16694"/>
                    <a:pt x="22156" y="16800"/>
                    <a:pt x="22156" y="16800"/>
                  </a:cubicBezTo>
                  <a:cubicBezTo>
                    <a:pt x="22156" y="16800"/>
                    <a:pt x="-36" y="14942"/>
                    <a:pt x="0" y="27345"/>
                  </a:cubicBezTo>
                  <a:cubicBezTo>
                    <a:pt x="41" y="39749"/>
                    <a:pt x="27544" y="37397"/>
                    <a:pt x="27544" y="37397"/>
                  </a:cubicBezTo>
                  <a:cubicBezTo>
                    <a:pt x="27544" y="37397"/>
                    <a:pt x="2688" y="34871"/>
                    <a:pt x="3607" y="49007"/>
                  </a:cubicBezTo>
                  <a:cubicBezTo>
                    <a:pt x="3959" y="54419"/>
                    <a:pt x="8890" y="57702"/>
                    <a:pt x="12157" y="57702"/>
                  </a:cubicBezTo>
                  <a:cubicBezTo>
                    <a:pt x="29183" y="57702"/>
                    <a:pt x="106275" y="63956"/>
                    <a:pt x="133244" y="57702"/>
                  </a:cubicBezTo>
                  <a:cubicBezTo>
                    <a:pt x="138956" y="56378"/>
                    <a:pt x="141782" y="53362"/>
                    <a:pt x="142049" y="47379"/>
                  </a:cubicBezTo>
                  <a:cubicBezTo>
                    <a:pt x="142389" y="39688"/>
                    <a:pt x="134005" y="37729"/>
                    <a:pt x="134005" y="37729"/>
                  </a:cubicBezTo>
                  <a:lnTo>
                    <a:pt x="86921" y="37133"/>
                  </a:lnTo>
                  <a:lnTo>
                    <a:pt x="133560" y="37777"/>
                  </a:lnTo>
                  <a:cubicBezTo>
                    <a:pt x="133560" y="37777"/>
                    <a:pt x="141964" y="36579"/>
                    <a:pt x="142413" y="28811"/>
                  </a:cubicBezTo>
                  <a:cubicBezTo>
                    <a:pt x="142866" y="21042"/>
                    <a:pt x="134960" y="20645"/>
                    <a:pt x="134960" y="20645"/>
                  </a:cubicBezTo>
                  <a:lnTo>
                    <a:pt x="64576" y="18087"/>
                  </a:lnTo>
                  <a:lnTo>
                    <a:pt x="135471" y="20411"/>
                  </a:lnTo>
                  <a:cubicBezTo>
                    <a:pt x="135471" y="20411"/>
                    <a:pt x="143328" y="18569"/>
                    <a:pt x="142951" y="10035"/>
                  </a:cubicBezTo>
                  <a:cubicBezTo>
                    <a:pt x="142579" y="1498"/>
                    <a:pt x="133944" y="923"/>
                    <a:pt x="133944" y="923"/>
                  </a:cubicBezTo>
                  <a:lnTo>
                    <a:pt x="39000" y="0"/>
                  </a:lnTo>
                </a:path>
              </a:pathLst>
            </a:custGeom>
            <a:noFill/>
            <a:ln w="38100" cap="rnd"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35" name="Google Shape;35;p3"/>
            <p:cNvSpPr/>
            <p:nvPr/>
          </p:nvSpPr>
          <p:spPr>
            <a:xfrm>
              <a:off x="8459664" y="2347257"/>
              <a:ext cx="883013" cy="217097"/>
            </a:xfrm>
            <a:custGeom>
              <a:avLst/>
              <a:gdLst/>
              <a:ahLst/>
              <a:cxnLst/>
              <a:rect l="l" t="t" r="r" b="b"/>
              <a:pathLst>
                <a:path w="120589" h="29648" extrusionOk="0">
                  <a:moveTo>
                    <a:pt x="0" y="29648"/>
                  </a:moveTo>
                  <a:cubicBezTo>
                    <a:pt x="0" y="29648"/>
                    <a:pt x="3635" y="-1130"/>
                    <a:pt x="57795" y="32"/>
                  </a:cubicBezTo>
                  <a:cubicBezTo>
                    <a:pt x="111959" y="1194"/>
                    <a:pt x="120590" y="29490"/>
                    <a:pt x="120590" y="29490"/>
                  </a:cubicBezTo>
                </a:path>
              </a:pathLst>
            </a:custGeom>
            <a:noFill/>
            <a:ln w="38100" cap="rnd"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36" name="Google Shape;36;p3"/>
            <p:cNvSpPr/>
            <p:nvPr/>
          </p:nvSpPr>
          <p:spPr>
            <a:xfrm>
              <a:off x="8693739" y="2996070"/>
              <a:ext cx="362500" cy="398974"/>
            </a:xfrm>
            <a:custGeom>
              <a:avLst/>
              <a:gdLst/>
              <a:ahLst/>
              <a:cxnLst/>
              <a:rect l="l" t="t" r="r" b="b"/>
              <a:pathLst>
                <a:path w="49505" h="54486" extrusionOk="0">
                  <a:moveTo>
                    <a:pt x="1459" y="0"/>
                  </a:moveTo>
                  <a:cubicBezTo>
                    <a:pt x="1459" y="0"/>
                    <a:pt x="334" y="32935"/>
                    <a:pt x="6" y="42408"/>
                  </a:cubicBezTo>
                  <a:cubicBezTo>
                    <a:pt x="-326" y="51881"/>
                    <a:pt x="13486" y="54808"/>
                    <a:pt x="28322" y="54459"/>
                  </a:cubicBezTo>
                  <a:cubicBezTo>
                    <a:pt x="43159" y="54111"/>
                    <a:pt x="48911" y="49606"/>
                    <a:pt x="49446" y="43424"/>
                  </a:cubicBezTo>
                  <a:cubicBezTo>
                    <a:pt x="49980" y="37239"/>
                    <a:pt x="46786" y="1295"/>
                    <a:pt x="46786" y="1295"/>
                  </a:cubicBezTo>
                </a:path>
              </a:pathLst>
            </a:custGeom>
            <a:noFill/>
            <a:ln w="38100" cap="rnd"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37" name="Google Shape;37;p3"/>
            <p:cNvSpPr/>
            <p:nvPr/>
          </p:nvSpPr>
          <p:spPr>
            <a:xfrm>
              <a:off x="8490249" y="3355828"/>
              <a:ext cx="824535" cy="1102124"/>
            </a:xfrm>
            <a:custGeom>
              <a:avLst/>
              <a:gdLst/>
              <a:ahLst/>
              <a:cxnLst/>
              <a:rect l="l" t="t" r="r" b="b"/>
              <a:pathLst>
                <a:path w="112603" h="150512" extrusionOk="0">
                  <a:moveTo>
                    <a:pt x="30227" y="0"/>
                  </a:moveTo>
                  <a:cubicBezTo>
                    <a:pt x="30227" y="0"/>
                    <a:pt x="67264" y="159067"/>
                    <a:pt x="20216" y="148178"/>
                  </a:cubicBezTo>
                  <a:cubicBezTo>
                    <a:pt x="-26827" y="137288"/>
                    <a:pt x="17933" y="70024"/>
                    <a:pt x="56119" y="71587"/>
                  </a:cubicBezTo>
                  <a:cubicBezTo>
                    <a:pt x="94301" y="73154"/>
                    <a:pt x="139025" y="134114"/>
                    <a:pt x="93163" y="149497"/>
                  </a:cubicBezTo>
                  <a:cubicBezTo>
                    <a:pt x="47306" y="164876"/>
                    <a:pt x="75251" y="518"/>
                    <a:pt x="75251" y="518"/>
                  </a:cubicBezTo>
                </a:path>
              </a:pathLst>
            </a:custGeom>
            <a:noFill/>
            <a:ln w="38100" cap="rnd"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38" name="Google Shape;38;p3"/>
            <p:cNvSpPr/>
            <p:nvPr/>
          </p:nvSpPr>
          <p:spPr>
            <a:xfrm>
              <a:off x="8874938" y="1195037"/>
              <a:ext cx="37403" cy="1136083"/>
            </a:xfrm>
            <a:custGeom>
              <a:avLst/>
              <a:gdLst/>
              <a:ahLst/>
              <a:cxnLst/>
              <a:rect l="l" t="t" r="r" b="b"/>
              <a:pathLst>
                <a:path w="5108" h="285987" extrusionOk="0">
                  <a:moveTo>
                    <a:pt x="5109" y="0"/>
                  </a:moveTo>
                  <a:cubicBezTo>
                    <a:pt x="5109" y="0"/>
                    <a:pt x="3753" y="87727"/>
                    <a:pt x="3753" y="145206"/>
                  </a:cubicBezTo>
                  <a:cubicBezTo>
                    <a:pt x="3753" y="202682"/>
                    <a:pt x="0" y="285988"/>
                    <a:pt x="0" y="285988"/>
                  </a:cubicBezTo>
                </a:path>
              </a:pathLst>
            </a:custGeom>
            <a:noFill/>
            <a:ln w="38100" cap="rnd"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39" name="Google Shape;39;p3"/>
            <p:cNvSpPr/>
            <p:nvPr/>
          </p:nvSpPr>
          <p:spPr>
            <a:xfrm>
              <a:off x="8689632" y="2179223"/>
              <a:ext cx="380404" cy="186636"/>
            </a:xfrm>
            <a:custGeom>
              <a:avLst/>
              <a:gdLst/>
              <a:ahLst/>
              <a:cxnLst/>
              <a:rect l="l" t="t" r="r" b="b"/>
              <a:pathLst>
                <a:path w="51950" h="25488" extrusionOk="0">
                  <a:moveTo>
                    <a:pt x="559" y="25193"/>
                  </a:moveTo>
                  <a:cubicBezTo>
                    <a:pt x="559" y="25193"/>
                    <a:pt x="-2526" y="10263"/>
                    <a:pt x="5801" y="4219"/>
                  </a:cubicBezTo>
                  <a:cubicBezTo>
                    <a:pt x="14132" y="-1820"/>
                    <a:pt x="35988" y="-715"/>
                    <a:pt x="44930" y="3394"/>
                  </a:cubicBezTo>
                  <a:cubicBezTo>
                    <a:pt x="53877" y="7502"/>
                    <a:pt x="51723" y="25488"/>
                    <a:pt x="51723" y="25488"/>
                  </a:cubicBezTo>
                  <a:cubicBezTo>
                    <a:pt x="51723" y="25488"/>
                    <a:pt x="37247" y="23958"/>
                    <a:pt x="25868" y="22954"/>
                  </a:cubicBezTo>
                  <a:cubicBezTo>
                    <a:pt x="14488" y="21954"/>
                    <a:pt x="559" y="25193"/>
                    <a:pt x="559" y="25193"/>
                  </a:cubicBezTo>
                  <a:close/>
                </a:path>
              </a:pathLst>
            </a:custGeom>
            <a:solidFill>
              <a:schemeClr val="lt1"/>
            </a:solidFill>
            <a:ln w="38100" cap="rnd"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pic>
        <p:nvPicPr>
          <p:cNvPr id="40" name="Google Shape;40;p3" title="Artboard.png"/>
          <p:cNvPicPr preferRelativeResize="0"/>
          <p:nvPr/>
        </p:nvPicPr>
        <p:blipFill>
          <a:blip r:embed="rId2">
            <a:alphaModFix amt="70000"/>
          </a:blip>
          <a:stretch>
            <a:fillRect/>
          </a:stretch>
        </p:blipFill>
        <p:spPr>
          <a:xfrm>
            <a:off x="0" y="0"/>
            <a:ext cx="18288000" cy="10287000"/>
          </a:xfrm>
          <a:prstGeom prst="rect">
            <a:avLst/>
          </a:prstGeom>
          <a:noFill/>
          <a:ln>
            <a:noFill/>
          </a:ln>
        </p:spPr>
      </p:pic>
      <p:pic>
        <p:nvPicPr>
          <p:cNvPr id="41" name="Google Shape;41;p3"/>
          <p:cNvPicPr preferRelativeResize="0"/>
          <p:nvPr/>
        </p:nvPicPr>
        <p:blipFill rotWithShape="1">
          <a:blip r:embed="rId3">
            <a:alphaModFix/>
          </a:blip>
          <a:srcRect/>
          <a:stretch/>
        </p:blipFill>
        <p:spPr>
          <a:xfrm>
            <a:off x="1306988" y="3260173"/>
            <a:ext cx="7983835" cy="5323627"/>
          </a:xfrm>
          <a:custGeom>
            <a:avLst/>
            <a:gdLst/>
            <a:ahLst/>
            <a:cxnLst/>
            <a:rect l="l" t="t" r="r" b="b"/>
            <a:pathLst>
              <a:path w="3441308" h="2294667" extrusionOk="0">
                <a:moveTo>
                  <a:pt x="290" y="-571"/>
                </a:moveTo>
                <a:lnTo>
                  <a:pt x="3441598" y="-571"/>
                </a:lnTo>
                <a:lnTo>
                  <a:pt x="3441598" y="2294096"/>
                </a:lnTo>
                <a:lnTo>
                  <a:pt x="290" y="2294096"/>
                </a:lnTo>
                <a:close/>
              </a:path>
            </a:pathLst>
          </a:cu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2"/>
        <p:cNvGrpSpPr/>
        <p:nvPr/>
      </p:nvGrpSpPr>
      <p:grpSpPr>
        <a:xfrm>
          <a:off x="0" y="0"/>
          <a:ext cx="0" cy="0"/>
          <a:chOff x="0" y="0"/>
          <a:chExt cx="0" cy="0"/>
        </a:xfrm>
      </p:grpSpPr>
      <p:pic>
        <p:nvPicPr>
          <p:cNvPr id="43" name="Google Shape;43;p4"/>
          <p:cNvPicPr preferRelativeResize="0"/>
          <p:nvPr/>
        </p:nvPicPr>
        <p:blipFill rotWithShape="1">
          <a:blip r:embed="rId2">
            <a:alphaModFix/>
          </a:blip>
          <a:srcRect/>
          <a:stretch/>
        </p:blipFill>
        <p:spPr>
          <a:xfrm>
            <a:off x="7684161" y="665025"/>
            <a:ext cx="13984574" cy="9324907"/>
          </a:xfrm>
          <a:custGeom>
            <a:avLst/>
            <a:gdLst/>
            <a:ahLst/>
            <a:cxnLst/>
            <a:rect l="l" t="t" r="r" b="b"/>
            <a:pathLst>
              <a:path w="3975714" h="2651004" extrusionOk="0">
                <a:moveTo>
                  <a:pt x="490" y="-52"/>
                </a:moveTo>
                <a:lnTo>
                  <a:pt x="3976205" y="-52"/>
                </a:lnTo>
                <a:lnTo>
                  <a:pt x="3976205" y="2650952"/>
                </a:lnTo>
                <a:lnTo>
                  <a:pt x="490" y="2650952"/>
                </a:lnTo>
                <a:close/>
              </a:path>
            </a:pathLst>
          </a:custGeom>
          <a:noFill/>
          <a:ln>
            <a:noFill/>
          </a:ln>
        </p:spPr>
      </p:pic>
      <p:grpSp>
        <p:nvGrpSpPr>
          <p:cNvPr id="44" name="Google Shape;44;p4"/>
          <p:cNvGrpSpPr/>
          <p:nvPr/>
        </p:nvGrpSpPr>
        <p:grpSpPr>
          <a:xfrm>
            <a:off x="10221023" y="7608721"/>
            <a:ext cx="809320" cy="397706"/>
            <a:chOff x="400560" y="546909"/>
            <a:chExt cx="185628" cy="91217"/>
          </a:xfrm>
        </p:grpSpPr>
        <p:sp>
          <p:nvSpPr>
            <p:cNvPr id="45" name="Google Shape;45;p4"/>
            <p:cNvSpPr/>
            <p:nvPr/>
          </p:nvSpPr>
          <p:spPr>
            <a:xfrm>
              <a:off x="417442" y="592358"/>
              <a:ext cx="31943" cy="21175"/>
            </a:xfrm>
            <a:custGeom>
              <a:avLst/>
              <a:gdLst/>
              <a:ahLst/>
              <a:cxnLst/>
              <a:rect l="l" t="t" r="r" b="b"/>
              <a:pathLst>
                <a:path w="31943" h="21175" extrusionOk="0">
                  <a:moveTo>
                    <a:pt x="24232" y="0"/>
                  </a:moveTo>
                  <a:lnTo>
                    <a:pt x="31944" y="21176"/>
                  </a:lnTo>
                  <a:lnTo>
                    <a:pt x="7849" y="21176"/>
                  </a:lnTo>
                  <a:lnTo>
                    <a:pt x="0" y="0"/>
                  </a:lnTo>
                  <a:lnTo>
                    <a:pt x="24232"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46" name="Google Shape;46;p4"/>
            <p:cNvSpPr/>
            <p:nvPr/>
          </p:nvSpPr>
          <p:spPr>
            <a:xfrm>
              <a:off x="409002" y="569680"/>
              <a:ext cx="32125" cy="21220"/>
            </a:xfrm>
            <a:custGeom>
              <a:avLst/>
              <a:gdLst/>
              <a:ahLst/>
              <a:cxnLst/>
              <a:rect l="l" t="t" r="r" b="b"/>
              <a:pathLst>
                <a:path w="32125" h="21220" extrusionOk="0">
                  <a:moveTo>
                    <a:pt x="24414" y="0"/>
                  </a:moveTo>
                  <a:lnTo>
                    <a:pt x="32126" y="21220"/>
                  </a:lnTo>
                  <a:lnTo>
                    <a:pt x="7894" y="21220"/>
                  </a:lnTo>
                  <a:lnTo>
                    <a:pt x="0" y="0"/>
                  </a:lnTo>
                  <a:lnTo>
                    <a:pt x="24414"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47" name="Google Shape;47;p4"/>
            <p:cNvSpPr/>
            <p:nvPr/>
          </p:nvSpPr>
          <p:spPr>
            <a:xfrm>
              <a:off x="400560" y="546909"/>
              <a:ext cx="32353" cy="21309"/>
            </a:xfrm>
            <a:custGeom>
              <a:avLst/>
              <a:gdLst/>
              <a:ahLst/>
              <a:cxnLst/>
              <a:rect l="l" t="t" r="r" b="b"/>
              <a:pathLst>
                <a:path w="32353" h="21309" extrusionOk="0">
                  <a:moveTo>
                    <a:pt x="24594" y="0"/>
                  </a:moveTo>
                  <a:lnTo>
                    <a:pt x="32354" y="21309"/>
                  </a:lnTo>
                  <a:lnTo>
                    <a:pt x="7895" y="21309"/>
                  </a:lnTo>
                  <a:lnTo>
                    <a:pt x="0" y="0"/>
                  </a:lnTo>
                  <a:lnTo>
                    <a:pt x="24594"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48" name="Google Shape;48;p4"/>
            <p:cNvSpPr/>
            <p:nvPr/>
          </p:nvSpPr>
          <p:spPr>
            <a:xfrm>
              <a:off x="451438" y="614991"/>
              <a:ext cx="32032" cy="22908"/>
            </a:xfrm>
            <a:custGeom>
              <a:avLst/>
              <a:gdLst/>
              <a:ahLst/>
              <a:cxnLst/>
              <a:rect l="l" t="t" r="r" b="b"/>
              <a:pathLst>
                <a:path w="32032" h="22908" extrusionOk="0">
                  <a:moveTo>
                    <a:pt x="23775" y="0"/>
                  </a:moveTo>
                  <a:lnTo>
                    <a:pt x="32033" y="22682"/>
                  </a:lnTo>
                  <a:lnTo>
                    <a:pt x="8351" y="22908"/>
                  </a:lnTo>
                  <a:lnTo>
                    <a:pt x="0" y="0"/>
                  </a:lnTo>
                  <a:lnTo>
                    <a:pt x="23775"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49" name="Google Shape;49;p4"/>
            <p:cNvSpPr/>
            <p:nvPr/>
          </p:nvSpPr>
          <p:spPr>
            <a:xfrm>
              <a:off x="443225" y="592358"/>
              <a:ext cx="31441" cy="21175"/>
            </a:xfrm>
            <a:custGeom>
              <a:avLst/>
              <a:gdLst/>
              <a:ahLst/>
              <a:cxnLst/>
              <a:rect l="l" t="t" r="r" b="b"/>
              <a:pathLst>
                <a:path w="31441" h="21175" extrusionOk="0">
                  <a:moveTo>
                    <a:pt x="23730" y="0"/>
                  </a:moveTo>
                  <a:lnTo>
                    <a:pt x="31442" y="21176"/>
                  </a:lnTo>
                  <a:lnTo>
                    <a:pt x="7712" y="21176"/>
                  </a:lnTo>
                  <a:lnTo>
                    <a:pt x="0" y="0"/>
                  </a:lnTo>
                  <a:lnTo>
                    <a:pt x="2373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0" name="Google Shape;50;p4"/>
            <p:cNvSpPr/>
            <p:nvPr/>
          </p:nvSpPr>
          <p:spPr>
            <a:xfrm>
              <a:off x="426708" y="546954"/>
              <a:ext cx="31486" cy="21264"/>
            </a:xfrm>
            <a:custGeom>
              <a:avLst/>
              <a:gdLst/>
              <a:ahLst/>
              <a:cxnLst/>
              <a:rect l="l" t="t" r="r" b="b"/>
              <a:pathLst>
                <a:path w="31486" h="21264" extrusionOk="0">
                  <a:moveTo>
                    <a:pt x="23726" y="0"/>
                  </a:moveTo>
                  <a:lnTo>
                    <a:pt x="31486" y="21265"/>
                  </a:lnTo>
                  <a:lnTo>
                    <a:pt x="7756" y="21265"/>
                  </a:lnTo>
                  <a:lnTo>
                    <a:pt x="0" y="0"/>
                  </a:lnTo>
                  <a:lnTo>
                    <a:pt x="23726"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1" name="Google Shape;51;p4"/>
            <p:cNvSpPr/>
            <p:nvPr/>
          </p:nvSpPr>
          <p:spPr>
            <a:xfrm>
              <a:off x="468505" y="592358"/>
              <a:ext cx="31121" cy="21175"/>
            </a:xfrm>
            <a:custGeom>
              <a:avLst/>
              <a:gdLst/>
              <a:ahLst/>
              <a:cxnLst/>
              <a:rect l="l" t="t" r="r" b="b"/>
              <a:pathLst>
                <a:path w="31121" h="21175" extrusionOk="0">
                  <a:moveTo>
                    <a:pt x="23410" y="0"/>
                  </a:moveTo>
                  <a:lnTo>
                    <a:pt x="30482" y="19350"/>
                  </a:lnTo>
                  <a:lnTo>
                    <a:pt x="31122" y="21176"/>
                  </a:lnTo>
                  <a:lnTo>
                    <a:pt x="7712" y="21176"/>
                  </a:lnTo>
                  <a:lnTo>
                    <a:pt x="0" y="0"/>
                  </a:lnTo>
                  <a:lnTo>
                    <a:pt x="2341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2" name="Google Shape;52;p4"/>
            <p:cNvSpPr/>
            <p:nvPr/>
          </p:nvSpPr>
          <p:spPr>
            <a:xfrm>
              <a:off x="460247" y="569680"/>
              <a:ext cx="31166" cy="21220"/>
            </a:xfrm>
            <a:custGeom>
              <a:avLst/>
              <a:gdLst/>
              <a:ahLst/>
              <a:cxnLst/>
              <a:rect l="l" t="t" r="r" b="b"/>
              <a:pathLst>
                <a:path w="31166" h="21220" extrusionOk="0">
                  <a:moveTo>
                    <a:pt x="23455" y="0"/>
                  </a:moveTo>
                  <a:lnTo>
                    <a:pt x="31167" y="21220"/>
                  </a:lnTo>
                  <a:lnTo>
                    <a:pt x="7712" y="21220"/>
                  </a:lnTo>
                  <a:lnTo>
                    <a:pt x="0" y="0"/>
                  </a:lnTo>
                  <a:lnTo>
                    <a:pt x="23455"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3" name="Google Shape;53;p4"/>
            <p:cNvSpPr/>
            <p:nvPr/>
          </p:nvSpPr>
          <p:spPr>
            <a:xfrm>
              <a:off x="451989" y="546954"/>
              <a:ext cx="31162" cy="21264"/>
            </a:xfrm>
            <a:custGeom>
              <a:avLst/>
              <a:gdLst/>
              <a:ahLst/>
              <a:cxnLst/>
              <a:rect l="l" t="t" r="r" b="b"/>
              <a:pathLst>
                <a:path w="31162" h="21264" extrusionOk="0">
                  <a:moveTo>
                    <a:pt x="23451" y="0"/>
                  </a:moveTo>
                  <a:lnTo>
                    <a:pt x="31162" y="21265"/>
                  </a:lnTo>
                  <a:lnTo>
                    <a:pt x="7756" y="21265"/>
                  </a:lnTo>
                  <a:lnTo>
                    <a:pt x="0" y="0"/>
                  </a:lnTo>
                  <a:lnTo>
                    <a:pt x="23451"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4" name="Google Shape;54;p4"/>
            <p:cNvSpPr/>
            <p:nvPr/>
          </p:nvSpPr>
          <p:spPr>
            <a:xfrm>
              <a:off x="485252" y="569680"/>
              <a:ext cx="31441" cy="21220"/>
            </a:xfrm>
            <a:custGeom>
              <a:avLst/>
              <a:gdLst/>
              <a:ahLst/>
              <a:cxnLst/>
              <a:rect l="l" t="t" r="r" b="b"/>
              <a:pathLst>
                <a:path w="31441" h="21220" extrusionOk="0">
                  <a:moveTo>
                    <a:pt x="23730" y="0"/>
                  </a:moveTo>
                  <a:lnTo>
                    <a:pt x="31442" y="21220"/>
                  </a:lnTo>
                  <a:lnTo>
                    <a:pt x="7712" y="21220"/>
                  </a:lnTo>
                  <a:lnTo>
                    <a:pt x="0" y="0"/>
                  </a:lnTo>
                  <a:lnTo>
                    <a:pt x="2373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5" name="Google Shape;55;p4"/>
            <p:cNvSpPr/>
            <p:nvPr/>
          </p:nvSpPr>
          <p:spPr>
            <a:xfrm>
              <a:off x="529150" y="547002"/>
              <a:ext cx="31255" cy="21216"/>
            </a:xfrm>
            <a:custGeom>
              <a:avLst/>
              <a:gdLst/>
              <a:ahLst/>
              <a:cxnLst/>
              <a:rect l="l" t="t" r="r" b="b"/>
              <a:pathLst>
                <a:path w="31255" h="21216" extrusionOk="0">
                  <a:moveTo>
                    <a:pt x="23273" y="0"/>
                  </a:moveTo>
                  <a:lnTo>
                    <a:pt x="31256" y="21216"/>
                  </a:lnTo>
                  <a:lnTo>
                    <a:pt x="7712" y="21216"/>
                  </a:lnTo>
                  <a:lnTo>
                    <a:pt x="0" y="0"/>
                  </a:lnTo>
                  <a:lnTo>
                    <a:pt x="23273"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6" name="Google Shape;56;p4"/>
            <p:cNvSpPr/>
            <p:nvPr/>
          </p:nvSpPr>
          <p:spPr>
            <a:xfrm>
              <a:off x="537408" y="569680"/>
              <a:ext cx="31530" cy="21220"/>
            </a:xfrm>
            <a:custGeom>
              <a:avLst/>
              <a:gdLst/>
              <a:ahLst/>
              <a:cxnLst/>
              <a:rect l="l" t="t" r="r" b="b"/>
              <a:pathLst>
                <a:path w="31530" h="21220" extrusionOk="0">
                  <a:moveTo>
                    <a:pt x="23548" y="0"/>
                  </a:moveTo>
                  <a:lnTo>
                    <a:pt x="31531" y="21220"/>
                  </a:lnTo>
                  <a:lnTo>
                    <a:pt x="7712" y="21220"/>
                  </a:lnTo>
                  <a:lnTo>
                    <a:pt x="0" y="0"/>
                  </a:lnTo>
                  <a:lnTo>
                    <a:pt x="23548"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7" name="Google Shape;57;p4"/>
            <p:cNvSpPr/>
            <p:nvPr/>
          </p:nvSpPr>
          <p:spPr>
            <a:xfrm>
              <a:off x="502275" y="547002"/>
              <a:ext cx="32988" cy="21216"/>
            </a:xfrm>
            <a:custGeom>
              <a:avLst/>
              <a:gdLst/>
              <a:ahLst/>
              <a:cxnLst/>
              <a:rect l="l" t="t" r="r" b="b"/>
              <a:pathLst>
                <a:path w="32988" h="21216" extrusionOk="0">
                  <a:moveTo>
                    <a:pt x="32988" y="21216"/>
                  </a:moveTo>
                  <a:lnTo>
                    <a:pt x="7756" y="21216"/>
                  </a:lnTo>
                  <a:lnTo>
                    <a:pt x="0" y="0"/>
                  </a:lnTo>
                  <a:lnTo>
                    <a:pt x="25277" y="0"/>
                  </a:lnTo>
                  <a:lnTo>
                    <a:pt x="32988" y="21216"/>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8" name="Google Shape;58;p4"/>
            <p:cNvSpPr/>
            <p:nvPr/>
          </p:nvSpPr>
          <p:spPr>
            <a:xfrm>
              <a:off x="510533" y="569680"/>
              <a:ext cx="32992" cy="21220"/>
            </a:xfrm>
            <a:custGeom>
              <a:avLst/>
              <a:gdLst/>
              <a:ahLst/>
              <a:cxnLst/>
              <a:rect l="l" t="t" r="r" b="b"/>
              <a:pathLst>
                <a:path w="32992" h="21220" extrusionOk="0">
                  <a:moveTo>
                    <a:pt x="25281" y="0"/>
                  </a:moveTo>
                  <a:lnTo>
                    <a:pt x="32992" y="21220"/>
                  </a:lnTo>
                  <a:lnTo>
                    <a:pt x="7712" y="21220"/>
                  </a:lnTo>
                  <a:lnTo>
                    <a:pt x="0" y="0"/>
                  </a:lnTo>
                  <a:lnTo>
                    <a:pt x="25281"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59" name="Google Shape;59;p4"/>
            <p:cNvSpPr/>
            <p:nvPr/>
          </p:nvSpPr>
          <p:spPr>
            <a:xfrm>
              <a:off x="476994" y="547002"/>
              <a:ext cx="31486" cy="21216"/>
            </a:xfrm>
            <a:custGeom>
              <a:avLst/>
              <a:gdLst/>
              <a:ahLst/>
              <a:cxnLst/>
              <a:rect l="l" t="t" r="r" b="b"/>
              <a:pathLst>
                <a:path w="31486" h="21216" extrusionOk="0">
                  <a:moveTo>
                    <a:pt x="23726" y="0"/>
                  </a:moveTo>
                  <a:lnTo>
                    <a:pt x="31486" y="21216"/>
                  </a:lnTo>
                  <a:lnTo>
                    <a:pt x="7756" y="21216"/>
                  </a:lnTo>
                  <a:lnTo>
                    <a:pt x="0" y="0"/>
                  </a:lnTo>
                  <a:lnTo>
                    <a:pt x="23726"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0" name="Google Shape;60;p4"/>
            <p:cNvSpPr/>
            <p:nvPr/>
          </p:nvSpPr>
          <p:spPr>
            <a:xfrm>
              <a:off x="545667" y="592358"/>
              <a:ext cx="31806" cy="21175"/>
            </a:xfrm>
            <a:custGeom>
              <a:avLst/>
              <a:gdLst/>
              <a:ahLst/>
              <a:cxnLst/>
              <a:rect l="l" t="t" r="r" b="b"/>
              <a:pathLst>
                <a:path w="31806" h="21175" extrusionOk="0">
                  <a:moveTo>
                    <a:pt x="23823" y="0"/>
                  </a:moveTo>
                  <a:lnTo>
                    <a:pt x="31806" y="21176"/>
                  </a:lnTo>
                  <a:lnTo>
                    <a:pt x="7712" y="21176"/>
                  </a:lnTo>
                  <a:lnTo>
                    <a:pt x="0" y="0"/>
                  </a:lnTo>
                  <a:lnTo>
                    <a:pt x="23823"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1" name="Google Shape;61;p4"/>
            <p:cNvSpPr/>
            <p:nvPr/>
          </p:nvSpPr>
          <p:spPr>
            <a:xfrm>
              <a:off x="518791" y="592358"/>
              <a:ext cx="32992" cy="21175"/>
            </a:xfrm>
            <a:custGeom>
              <a:avLst/>
              <a:gdLst/>
              <a:ahLst/>
              <a:cxnLst/>
              <a:rect l="l" t="t" r="r" b="b"/>
              <a:pathLst>
                <a:path w="32992" h="21175" extrusionOk="0">
                  <a:moveTo>
                    <a:pt x="25281" y="0"/>
                  </a:moveTo>
                  <a:lnTo>
                    <a:pt x="32992" y="21176"/>
                  </a:lnTo>
                  <a:lnTo>
                    <a:pt x="7712" y="21176"/>
                  </a:lnTo>
                  <a:lnTo>
                    <a:pt x="0" y="0"/>
                  </a:lnTo>
                  <a:lnTo>
                    <a:pt x="25281"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2" name="Google Shape;62;p4"/>
            <p:cNvSpPr/>
            <p:nvPr/>
          </p:nvSpPr>
          <p:spPr>
            <a:xfrm>
              <a:off x="493510" y="592358"/>
              <a:ext cx="31441" cy="21175"/>
            </a:xfrm>
            <a:custGeom>
              <a:avLst/>
              <a:gdLst/>
              <a:ahLst/>
              <a:cxnLst/>
              <a:rect l="l" t="t" r="r" b="b"/>
              <a:pathLst>
                <a:path w="31441" h="21175" extrusionOk="0">
                  <a:moveTo>
                    <a:pt x="23730" y="0"/>
                  </a:moveTo>
                  <a:lnTo>
                    <a:pt x="31442" y="21176"/>
                  </a:lnTo>
                  <a:lnTo>
                    <a:pt x="7712" y="21176"/>
                  </a:lnTo>
                  <a:lnTo>
                    <a:pt x="0" y="0"/>
                  </a:lnTo>
                  <a:lnTo>
                    <a:pt x="2373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3" name="Google Shape;63;p4"/>
            <p:cNvSpPr/>
            <p:nvPr/>
          </p:nvSpPr>
          <p:spPr>
            <a:xfrm>
              <a:off x="527049" y="614991"/>
              <a:ext cx="33222" cy="22179"/>
            </a:xfrm>
            <a:custGeom>
              <a:avLst/>
              <a:gdLst/>
              <a:ahLst/>
              <a:cxnLst/>
              <a:rect l="l" t="t" r="r" b="b"/>
              <a:pathLst>
                <a:path w="33222" h="22179" extrusionOk="0">
                  <a:moveTo>
                    <a:pt x="0" y="0"/>
                  </a:moveTo>
                  <a:lnTo>
                    <a:pt x="25236" y="0"/>
                  </a:lnTo>
                  <a:lnTo>
                    <a:pt x="33223" y="21949"/>
                  </a:lnTo>
                  <a:lnTo>
                    <a:pt x="8080" y="22180"/>
                  </a:lnTo>
                  <a:lnTo>
                    <a:pt x="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4" name="Google Shape;64;p4"/>
            <p:cNvSpPr/>
            <p:nvPr/>
          </p:nvSpPr>
          <p:spPr>
            <a:xfrm>
              <a:off x="553880" y="614991"/>
              <a:ext cx="32308" cy="21948"/>
            </a:xfrm>
            <a:custGeom>
              <a:avLst/>
              <a:gdLst/>
              <a:ahLst/>
              <a:cxnLst/>
              <a:rect l="l" t="t" r="r" b="b"/>
              <a:pathLst>
                <a:path w="32308" h="21948" extrusionOk="0">
                  <a:moveTo>
                    <a:pt x="0" y="0"/>
                  </a:moveTo>
                  <a:lnTo>
                    <a:pt x="24143" y="0"/>
                  </a:lnTo>
                  <a:lnTo>
                    <a:pt x="32308" y="21722"/>
                  </a:lnTo>
                  <a:lnTo>
                    <a:pt x="7987" y="21949"/>
                  </a:lnTo>
                  <a:lnTo>
                    <a:pt x="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5" name="Google Shape;65;p4"/>
            <p:cNvSpPr/>
            <p:nvPr/>
          </p:nvSpPr>
          <p:spPr>
            <a:xfrm>
              <a:off x="501773" y="614991"/>
              <a:ext cx="31802" cy="22450"/>
            </a:xfrm>
            <a:custGeom>
              <a:avLst/>
              <a:gdLst/>
              <a:ahLst/>
              <a:cxnLst/>
              <a:rect l="l" t="t" r="r" b="b"/>
              <a:pathLst>
                <a:path w="31802" h="22450" extrusionOk="0">
                  <a:moveTo>
                    <a:pt x="23726" y="0"/>
                  </a:moveTo>
                  <a:lnTo>
                    <a:pt x="31802" y="22224"/>
                  </a:lnTo>
                  <a:lnTo>
                    <a:pt x="8165" y="22451"/>
                  </a:lnTo>
                  <a:lnTo>
                    <a:pt x="0" y="0"/>
                  </a:lnTo>
                  <a:lnTo>
                    <a:pt x="23726"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6" name="Google Shape;66;p4"/>
            <p:cNvSpPr/>
            <p:nvPr/>
          </p:nvSpPr>
          <p:spPr>
            <a:xfrm>
              <a:off x="476763" y="614991"/>
              <a:ext cx="31579" cy="22681"/>
            </a:xfrm>
            <a:custGeom>
              <a:avLst/>
              <a:gdLst/>
              <a:ahLst/>
              <a:cxnLst/>
              <a:rect l="l" t="t" r="r" b="b"/>
              <a:pathLst>
                <a:path w="31579" h="22681" extrusionOk="0">
                  <a:moveTo>
                    <a:pt x="23410" y="0"/>
                  </a:moveTo>
                  <a:lnTo>
                    <a:pt x="31579" y="22451"/>
                  </a:lnTo>
                  <a:lnTo>
                    <a:pt x="8262" y="22682"/>
                  </a:lnTo>
                  <a:lnTo>
                    <a:pt x="0" y="0"/>
                  </a:lnTo>
                  <a:lnTo>
                    <a:pt x="2341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7" name="Google Shape;67;p4"/>
            <p:cNvSpPr/>
            <p:nvPr/>
          </p:nvSpPr>
          <p:spPr>
            <a:xfrm>
              <a:off x="434966" y="569680"/>
              <a:ext cx="31441" cy="21220"/>
            </a:xfrm>
            <a:custGeom>
              <a:avLst/>
              <a:gdLst/>
              <a:ahLst/>
              <a:cxnLst/>
              <a:rect l="l" t="t" r="r" b="b"/>
              <a:pathLst>
                <a:path w="31441" h="21220" extrusionOk="0">
                  <a:moveTo>
                    <a:pt x="23730" y="0"/>
                  </a:moveTo>
                  <a:lnTo>
                    <a:pt x="31442" y="21220"/>
                  </a:lnTo>
                  <a:lnTo>
                    <a:pt x="7712" y="21220"/>
                  </a:lnTo>
                  <a:lnTo>
                    <a:pt x="0" y="0"/>
                  </a:lnTo>
                  <a:lnTo>
                    <a:pt x="23730"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68" name="Google Shape;68;p4"/>
            <p:cNvSpPr/>
            <p:nvPr/>
          </p:nvSpPr>
          <p:spPr>
            <a:xfrm>
              <a:off x="425842" y="614991"/>
              <a:ext cx="32397" cy="23135"/>
            </a:xfrm>
            <a:custGeom>
              <a:avLst/>
              <a:gdLst/>
              <a:ahLst/>
              <a:cxnLst/>
              <a:rect l="l" t="t" r="r" b="b"/>
              <a:pathLst>
                <a:path w="32397" h="23135" extrusionOk="0">
                  <a:moveTo>
                    <a:pt x="24046" y="0"/>
                  </a:moveTo>
                  <a:lnTo>
                    <a:pt x="32397" y="22908"/>
                  </a:lnTo>
                  <a:lnTo>
                    <a:pt x="8578" y="23135"/>
                  </a:lnTo>
                  <a:lnTo>
                    <a:pt x="0" y="0"/>
                  </a:lnTo>
                  <a:lnTo>
                    <a:pt x="24046" y="0"/>
                  </a:lnTo>
                  <a:close/>
                </a:path>
              </a:pathLst>
            </a:custGeom>
            <a:solidFill>
              <a:srgbClr val="FBFFF9"/>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sp>
        <p:nvSpPr>
          <p:cNvPr id="69" name="Google Shape;69;p4"/>
          <p:cNvSpPr/>
          <p:nvPr/>
        </p:nvSpPr>
        <p:spPr>
          <a:xfrm>
            <a:off x="10593855" y="7941560"/>
            <a:ext cx="44795" cy="205918"/>
          </a:xfrm>
          <a:custGeom>
            <a:avLst/>
            <a:gdLst/>
            <a:ahLst/>
            <a:cxnLst/>
            <a:rect l="l" t="t" r="r" b="b"/>
            <a:pathLst>
              <a:path w="10274" h="47229" extrusionOk="0">
                <a:moveTo>
                  <a:pt x="9586" y="259"/>
                </a:moveTo>
                <a:lnTo>
                  <a:pt x="10274" y="47104"/>
                </a:lnTo>
                <a:lnTo>
                  <a:pt x="0" y="47230"/>
                </a:lnTo>
                <a:lnTo>
                  <a:pt x="3332" y="0"/>
                </a:lnTo>
                <a:lnTo>
                  <a:pt x="9586" y="259"/>
                </a:lnTo>
                <a:close/>
              </a:path>
            </a:pathLst>
          </a:custGeom>
          <a:solidFill>
            <a:srgbClr val="FBFFF9"/>
          </a:solidFill>
          <a:ln>
            <a:noFill/>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nvGrpSpPr>
          <p:cNvPr id="70" name="Google Shape;70;p4"/>
          <p:cNvGrpSpPr/>
          <p:nvPr/>
        </p:nvGrpSpPr>
        <p:grpSpPr>
          <a:xfrm>
            <a:off x="10753847" y="6865098"/>
            <a:ext cx="657760" cy="1650884"/>
            <a:chOff x="7353581" y="4522657"/>
            <a:chExt cx="438507" cy="1100589"/>
          </a:xfrm>
        </p:grpSpPr>
        <p:sp>
          <p:nvSpPr>
            <p:cNvPr id="71" name="Google Shape;71;p4"/>
            <p:cNvSpPr/>
            <p:nvPr/>
          </p:nvSpPr>
          <p:spPr>
            <a:xfrm>
              <a:off x="7519594" y="4785901"/>
              <a:ext cx="48968" cy="837346"/>
            </a:xfrm>
            <a:custGeom>
              <a:avLst/>
              <a:gdLst/>
              <a:ahLst/>
              <a:cxnLst/>
              <a:rect l="l" t="t" r="r" b="b"/>
              <a:pathLst>
                <a:path w="20382" h="348531" extrusionOk="0">
                  <a:moveTo>
                    <a:pt x="0" y="347394"/>
                  </a:moveTo>
                  <a:lnTo>
                    <a:pt x="20382" y="348531"/>
                  </a:lnTo>
                  <a:lnTo>
                    <a:pt x="15771" y="0"/>
                  </a:lnTo>
                  <a:lnTo>
                    <a:pt x="5093" y="12"/>
                  </a:lnTo>
                  <a:lnTo>
                    <a:pt x="0" y="347394"/>
                  </a:lnTo>
                  <a:close/>
                </a:path>
              </a:pathLst>
            </a:custGeom>
            <a:solidFill>
              <a:srgbClr val="FBFFF9"/>
            </a:solidFill>
            <a:ln>
              <a:noFill/>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72" name="Google Shape;72;p4"/>
            <p:cNvSpPr/>
            <p:nvPr/>
          </p:nvSpPr>
          <p:spPr>
            <a:xfrm>
              <a:off x="7353581" y="4522657"/>
              <a:ext cx="438507" cy="441659"/>
            </a:xfrm>
            <a:custGeom>
              <a:avLst/>
              <a:gdLst/>
              <a:ahLst/>
              <a:cxnLst/>
              <a:rect l="l" t="t" r="r" b="b"/>
              <a:pathLst>
                <a:path w="182521" h="183833" extrusionOk="0">
                  <a:moveTo>
                    <a:pt x="182336" y="131484"/>
                  </a:moveTo>
                  <a:lnTo>
                    <a:pt x="111842" y="103636"/>
                  </a:lnTo>
                  <a:lnTo>
                    <a:pt x="91690" y="105037"/>
                  </a:lnTo>
                  <a:cubicBezTo>
                    <a:pt x="91678" y="104875"/>
                    <a:pt x="91771" y="104734"/>
                    <a:pt x="91755" y="104572"/>
                  </a:cubicBezTo>
                  <a:cubicBezTo>
                    <a:pt x="91026" y="97702"/>
                    <a:pt x="84861" y="92723"/>
                    <a:pt x="77991" y="93451"/>
                  </a:cubicBezTo>
                  <a:cubicBezTo>
                    <a:pt x="77975" y="93455"/>
                    <a:pt x="77955" y="93455"/>
                    <a:pt x="77935" y="93459"/>
                  </a:cubicBezTo>
                  <a:lnTo>
                    <a:pt x="51763" y="0"/>
                  </a:lnTo>
                  <a:lnTo>
                    <a:pt x="47958" y="2406"/>
                  </a:lnTo>
                  <a:lnTo>
                    <a:pt x="59418" y="77414"/>
                  </a:lnTo>
                  <a:lnTo>
                    <a:pt x="72028" y="95973"/>
                  </a:lnTo>
                  <a:cubicBezTo>
                    <a:pt x="68571" y="98524"/>
                    <a:pt x="66389" y="102637"/>
                    <a:pt x="66875" y="107215"/>
                  </a:cubicBezTo>
                  <a:cubicBezTo>
                    <a:pt x="67057" y="108911"/>
                    <a:pt x="67567" y="110454"/>
                    <a:pt x="68340" y="111862"/>
                  </a:cubicBezTo>
                  <a:lnTo>
                    <a:pt x="0" y="181745"/>
                  </a:lnTo>
                  <a:lnTo>
                    <a:pt x="3995" y="183834"/>
                  </a:lnTo>
                  <a:lnTo>
                    <a:pt x="63175" y="136430"/>
                  </a:lnTo>
                  <a:lnTo>
                    <a:pt x="72878" y="116356"/>
                  </a:lnTo>
                  <a:cubicBezTo>
                    <a:pt x="75149" y="117744"/>
                    <a:pt x="77785" y="118635"/>
                    <a:pt x="80639" y="118335"/>
                  </a:cubicBezTo>
                  <a:cubicBezTo>
                    <a:pt x="84833" y="117886"/>
                    <a:pt x="88099" y="115271"/>
                    <a:pt x="90014" y="111846"/>
                  </a:cubicBezTo>
                  <a:lnTo>
                    <a:pt x="182522" y="135924"/>
                  </a:lnTo>
                  <a:lnTo>
                    <a:pt x="182336" y="131484"/>
                  </a:lnTo>
                  <a:close/>
                </a:path>
              </a:pathLst>
            </a:custGeom>
            <a:solidFill>
              <a:srgbClr val="FBFFF9"/>
            </a:solidFill>
            <a:ln>
              <a:noFill/>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grpSp>
        <p:nvGrpSpPr>
          <p:cNvPr id="73" name="Google Shape;73;p4"/>
          <p:cNvGrpSpPr/>
          <p:nvPr/>
        </p:nvGrpSpPr>
        <p:grpSpPr>
          <a:xfrm>
            <a:off x="10068729" y="6783986"/>
            <a:ext cx="640352" cy="1626725"/>
            <a:chOff x="502566" y="248041"/>
            <a:chExt cx="177757" cy="451567"/>
          </a:xfrm>
        </p:grpSpPr>
        <p:sp>
          <p:nvSpPr>
            <p:cNvPr id="74" name="Google Shape;74;p4"/>
            <p:cNvSpPr/>
            <p:nvPr/>
          </p:nvSpPr>
          <p:spPr>
            <a:xfrm>
              <a:off x="600579" y="351080"/>
              <a:ext cx="20382" cy="348528"/>
            </a:xfrm>
            <a:custGeom>
              <a:avLst/>
              <a:gdLst/>
              <a:ahLst/>
              <a:cxnLst/>
              <a:rect l="l" t="t" r="r" b="b"/>
              <a:pathLst>
                <a:path w="20382" h="348528" extrusionOk="0">
                  <a:moveTo>
                    <a:pt x="0" y="347395"/>
                  </a:moveTo>
                  <a:lnTo>
                    <a:pt x="20382" y="348528"/>
                  </a:lnTo>
                  <a:lnTo>
                    <a:pt x="15771" y="0"/>
                  </a:lnTo>
                  <a:lnTo>
                    <a:pt x="5093" y="8"/>
                  </a:lnTo>
                  <a:lnTo>
                    <a:pt x="0" y="347395"/>
                  </a:lnTo>
                  <a:close/>
                </a:path>
              </a:pathLst>
            </a:custGeom>
            <a:solidFill>
              <a:srgbClr val="FBFFF9"/>
            </a:solidFill>
            <a:ln>
              <a:noFill/>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75" name="Google Shape;75;p4"/>
            <p:cNvSpPr/>
            <p:nvPr/>
          </p:nvSpPr>
          <p:spPr>
            <a:xfrm>
              <a:off x="502566" y="248041"/>
              <a:ext cx="177757" cy="186626"/>
            </a:xfrm>
            <a:custGeom>
              <a:avLst/>
              <a:gdLst/>
              <a:ahLst/>
              <a:cxnLst/>
              <a:rect l="l" t="t" r="r" b="b"/>
              <a:pathLst>
                <a:path w="177757" h="186626" extrusionOk="0">
                  <a:moveTo>
                    <a:pt x="144546" y="0"/>
                  </a:moveTo>
                  <a:lnTo>
                    <a:pt x="109405" y="67156"/>
                  </a:lnTo>
                  <a:lnTo>
                    <a:pt x="108664" y="87343"/>
                  </a:lnTo>
                  <a:cubicBezTo>
                    <a:pt x="108502" y="87337"/>
                    <a:pt x="108372" y="87229"/>
                    <a:pt x="108210" y="87229"/>
                  </a:cubicBezTo>
                  <a:cubicBezTo>
                    <a:pt x="101304" y="87229"/>
                    <a:pt x="95702" y="92832"/>
                    <a:pt x="95702" y="99740"/>
                  </a:cubicBezTo>
                  <a:cubicBezTo>
                    <a:pt x="95702" y="99759"/>
                    <a:pt x="95702" y="99777"/>
                    <a:pt x="95702" y="99796"/>
                  </a:cubicBezTo>
                  <a:lnTo>
                    <a:pt x="0" y="115946"/>
                  </a:lnTo>
                  <a:lnTo>
                    <a:pt x="1988" y="119983"/>
                  </a:lnTo>
                  <a:lnTo>
                    <a:pt x="77789" y="116514"/>
                  </a:lnTo>
                  <a:lnTo>
                    <a:pt x="97576" y="105938"/>
                  </a:lnTo>
                  <a:cubicBezTo>
                    <a:pt x="99746" y="109646"/>
                    <a:pt x="103604" y="112250"/>
                    <a:pt x="108210" y="112250"/>
                  </a:cubicBezTo>
                  <a:cubicBezTo>
                    <a:pt x="109919" y="112250"/>
                    <a:pt x="111506" y="111902"/>
                    <a:pt x="112987" y="111283"/>
                  </a:cubicBezTo>
                  <a:lnTo>
                    <a:pt x="175251" y="186626"/>
                  </a:lnTo>
                  <a:lnTo>
                    <a:pt x="177757" y="182874"/>
                  </a:lnTo>
                  <a:lnTo>
                    <a:pt x="136871" y="119016"/>
                  </a:lnTo>
                  <a:lnTo>
                    <a:pt x="117934" y="107246"/>
                  </a:lnTo>
                  <a:cubicBezTo>
                    <a:pt x="119557" y="105136"/>
                    <a:pt x="120719" y="102606"/>
                    <a:pt x="120719" y="99740"/>
                  </a:cubicBezTo>
                  <a:cubicBezTo>
                    <a:pt x="120719" y="95519"/>
                    <a:pt x="118464" y="91996"/>
                    <a:pt x="115262" y="89732"/>
                  </a:cubicBezTo>
                  <a:lnTo>
                    <a:pt x="148983" y="284"/>
                  </a:lnTo>
                  <a:lnTo>
                    <a:pt x="144546" y="0"/>
                  </a:lnTo>
                  <a:close/>
                </a:path>
              </a:pathLst>
            </a:custGeom>
            <a:solidFill>
              <a:srgbClr val="FBFFF9"/>
            </a:solidFill>
            <a:ln>
              <a:noFill/>
            </a:ln>
            <a:effectLst>
              <a:outerShdw blurRad="57150" dist="19050" dir="5400000" algn="bl" rotWithShape="0">
                <a:srgbClr val="000000">
                  <a:alpha val="50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sp>
        <p:nvSpPr>
          <p:cNvPr id="76" name="Google Shape;76;p4"/>
          <p:cNvSpPr/>
          <p:nvPr/>
        </p:nvSpPr>
        <p:spPr>
          <a:xfrm>
            <a:off x="1100400" y="618994"/>
            <a:ext cx="16087199" cy="9049021"/>
          </a:xfrm>
          <a:custGeom>
            <a:avLst/>
            <a:gdLst/>
            <a:ahLst/>
            <a:cxnLst/>
            <a:rect l="l" t="t" r="r" b="b"/>
            <a:pathLst>
              <a:path w="3182433" h="1790113" extrusionOk="0">
                <a:moveTo>
                  <a:pt x="0" y="0"/>
                </a:moveTo>
                <a:lnTo>
                  <a:pt x="0" y="1790113"/>
                </a:lnTo>
                <a:lnTo>
                  <a:pt x="3182434" y="1790113"/>
                </a:lnTo>
                <a:lnTo>
                  <a:pt x="3182434" y="0"/>
                </a:lnTo>
                <a:lnTo>
                  <a:pt x="0" y="0"/>
                </a:lnTo>
                <a:close/>
                <a:moveTo>
                  <a:pt x="2158055" y="245883"/>
                </a:moveTo>
                <a:cubicBezTo>
                  <a:pt x="2205135" y="246009"/>
                  <a:pt x="2377828" y="247227"/>
                  <a:pt x="2377828" y="247227"/>
                </a:cubicBezTo>
                <a:cubicBezTo>
                  <a:pt x="2377828" y="247227"/>
                  <a:pt x="2354147" y="277082"/>
                  <a:pt x="2313625" y="340099"/>
                </a:cubicBezTo>
                <a:cubicBezTo>
                  <a:pt x="2273103" y="403121"/>
                  <a:pt x="2098508" y="719566"/>
                  <a:pt x="2098508" y="719566"/>
                </a:cubicBezTo>
                <a:lnTo>
                  <a:pt x="1872136" y="585104"/>
                </a:lnTo>
                <a:cubicBezTo>
                  <a:pt x="1872136" y="585104"/>
                  <a:pt x="2005117" y="350130"/>
                  <a:pt x="2031187" y="310163"/>
                </a:cubicBezTo>
                <a:cubicBezTo>
                  <a:pt x="2057257" y="270192"/>
                  <a:pt x="2110935" y="245754"/>
                  <a:pt x="2158055" y="245883"/>
                </a:cubicBezTo>
                <a:close/>
                <a:moveTo>
                  <a:pt x="2423127" y="248834"/>
                </a:moveTo>
                <a:cubicBezTo>
                  <a:pt x="2423127" y="248834"/>
                  <a:pt x="2503199" y="268221"/>
                  <a:pt x="2526516" y="302703"/>
                </a:cubicBezTo>
                <a:cubicBezTo>
                  <a:pt x="2549874" y="337185"/>
                  <a:pt x="2683057" y="560706"/>
                  <a:pt x="2683057" y="560706"/>
                </a:cubicBezTo>
                <a:lnTo>
                  <a:pt x="2732970" y="531960"/>
                </a:lnTo>
                <a:lnTo>
                  <a:pt x="2628569" y="739771"/>
                </a:lnTo>
                <a:lnTo>
                  <a:pt x="2392645" y="730290"/>
                </a:lnTo>
                <a:lnTo>
                  <a:pt x="2448063" y="695225"/>
                </a:lnTo>
                <a:lnTo>
                  <a:pt x="2298040" y="443488"/>
                </a:lnTo>
                <a:cubicBezTo>
                  <a:pt x="2298040" y="443488"/>
                  <a:pt x="2325162" y="386385"/>
                  <a:pt x="2356414" y="337719"/>
                </a:cubicBezTo>
                <a:cubicBezTo>
                  <a:pt x="2387706" y="289052"/>
                  <a:pt x="2423127" y="248834"/>
                  <a:pt x="2423127" y="248834"/>
                </a:cubicBezTo>
                <a:close/>
                <a:moveTo>
                  <a:pt x="1927555" y="749401"/>
                </a:moveTo>
                <a:lnTo>
                  <a:pt x="2036166" y="959078"/>
                </a:lnTo>
                <a:lnTo>
                  <a:pt x="1978238" y="928312"/>
                </a:lnTo>
                <a:lnTo>
                  <a:pt x="1833841" y="1183307"/>
                </a:lnTo>
                <a:cubicBezTo>
                  <a:pt x="1833841" y="1183307"/>
                  <a:pt x="1770812" y="1188076"/>
                  <a:pt x="1713045" y="1185020"/>
                </a:cubicBezTo>
                <a:cubicBezTo>
                  <a:pt x="1655278" y="1181959"/>
                  <a:pt x="1602815" y="1171034"/>
                  <a:pt x="1602815" y="1171034"/>
                </a:cubicBezTo>
                <a:cubicBezTo>
                  <a:pt x="1602815" y="1171034"/>
                  <a:pt x="1579983" y="1091893"/>
                  <a:pt x="1598362" y="1054541"/>
                </a:cubicBezTo>
                <a:cubicBezTo>
                  <a:pt x="1616781" y="1017189"/>
                  <a:pt x="1745025" y="790789"/>
                  <a:pt x="1745025" y="790789"/>
                </a:cubicBezTo>
                <a:lnTo>
                  <a:pt x="1695355" y="761626"/>
                </a:lnTo>
                <a:lnTo>
                  <a:pt x="1927555" y="749401"/>
                </a:lnTo>
                <a:close/>
                <a:moveTo>
                  <a:pt x="2803286" y="774989"/>
                </a:moveTo>
                <a:cubicBezTo>
                  <a:pt x="2803286" y="774989"/>
                  <a:pt x="2941489" y="1006967"/>
                  <a:pt x="2963268" y="1049412"/>
                </a:cubicBezTo>
                <a:cubicBezTo>
                  <a:pt x="2985088" y="1091860"/>
                  <a:pt x="2979744" y="1150586"/>
                  <a:pt x="2956305" y="1191440"/>
                </a:cubicBezTo>
                <a:cubicBezTo>
                  <a:pt x="2932826" y="1232294"/>
                  <a:pt x="2846237" y="1381641"/>
                  <a:pt x="2846237" y="1381641"/>
                </a:cubicBezTo>
                <a:cubicBezTo>
                  <a:pt x="2846237" y="1381641"/>
                  <a:pt x="2831987" y="1346329"/>
                  <a:pt x="2797336" y="1279912"/>
                </a:cubicBezTo>
                <a:cubicBezTo>
                  <a:pt x="2762643" y="1213490"/>
                  <a:pt x="2574324" y="905003"/>
                  <a:pt x="2574324" y="905003"/>
                </a:cubicBezTo>
                <a:lnTo>
                  <a:pt x="2803286" y="774989"/>
                </a:lnTo>
                <a:close/>
                <a:moveTo>
                  <a:pt x="2412116" y="1150315"/>
                </a:moveTo>
                <a:lnTo>
                  <a:pt x="2415111" y="1215838"/>
                </a:lnTo>
                <a:lnTo>
                  <a:pt x="2708074" y="1210244"/>
                </a:lnTo>
                <a:cubicBezTo>
                  <a:pt x="2708074" y="1210244"/>
                  <a:pt x="2744265" y="1262100"/>
                  <a:pt x="2771063" y="1313370"/>
                </a:cubicBezTo>
                <a:cubicBezTo>
                  <a:pt x="2797862" y="1364643"/>
                  <a:pt x="2815188" y="1415358"/>
                  <a:pt x="2815188" y="1415362"/>
                </a:cubicBezTo>
                <a:cubicBezTo>
                  <a:pt x="2815188" y="1415362"/>
                  <a:pt x="2758635" y="1475315"/>
                  <a:pt x="2717142" y="1478501"/>
                </a:cubicBezTo>
                <a:cubicBezTo>
                  <a:pt x="2675608" y="1481687"/>
                  <a:pt x="2415516" y="1486633"/>
                  <a:pt x="2415516" y="1486633"/>
                </a:cubicBezTo>
                <a:lnTo>
                  <a:pt x="2415678" y="1544230"/>
                </a:lnTo>
                <a:lnTo>
                  <a:pt x="2286948" y="1350560"/>
                </a:lnTo>
                <a:lnTo>
                  <a:pt x="2412116" y="1150315"/>
                </a:lnTo>
                <a:close/>
                <a:moveTo>
                  <a:pt x="1623906" y="1211228"/>
                </a:moveTo>
                <a:cubicBezTo>
                  <a:pt x="1623906" y="1211228"/>
                  <a:pt x="1661472" y="1216980"/>
                  <a:pt x="1736322" y="1220963"/>
                </a:cubicBezTo>
                <a:cubicBezTo>
                  <a:pt x="1811131" y="1224955"/>
                  <a:pt x="2172548" y="1219931"/>
                  <a:pt x="2172548" y="1219931"/>
                </a:cubicBezTo>
                <a:lnTo>
                  <a:pt x="2167812" y="1483213"/>
                </a:lnTo>
                <a:cubicBezTo>
                  <a:pt x="2167812" y="1483213"/>
                  <a:pt x="1897842" y="1483990"/>
                  <a:pt x="1850196" y="1481144"/>
                </a:cubicBezTo>
                <a:cubicBezTo>
                  <a:pt x="1802590" y="1478294"/>
                  <a:pt x="1754741" y="1443760"/>
                  <a:pt x="1731545" y="1402772"/>
                </a:cubicBezTo>
                <a:cubicBezTo>
                  <a:pt x="1708309" y="1361789"/>
                  <a:pt x="1623906" y="1211228"/>
                  <a:pt x="1623906" y="1211228"/>
                </a:cubicBezTo>
                <a:close/>
              </a:path>
            </a:pathLst>
          </a:custGeom>
          <a:solidFill>
            <a:schemeClr val="lt2"/>
          </a:solidFill>
          <a:ln>
            <a:noFill/>
          </a:ln>
          <a:effectLst>
            <a:outerShdw blurRad="114300" dist="95250" dir="2700000" algn="bl" rotWithShape="0">
              <a:srgbClr val="000000">
                <a:alpha val="31000"/>
              </a:srgbClr>
            </a:outerShdw>
          </a:effectLst>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None/>
            </a:pPr>
            <a:endParaRPr sz="2100">
              <a:latin typeface="Didact Gothic"/>
              <a:ea typeface="Didact Gothic"/>
              <a:cs typeface="Didact Gothic"/>
              <a:sym typeface="Didact Gothic"/>
            </a:endParaRPr>
          </a:p>
        </p:txBody>
      </p:sp>
      <p:sp>
        <p:nvSpPr>
          <p:cNvPr id="77" name="Google Shape;77;p4"/>
          <p:cNvSpPr txBox="1">
            <a:spLocks noGrp="1"/>
          </p:cNvSpPr>
          <p:nvPr>
            <p:ph type="title"/>
          </p:nvPr>
        </p:nvSpPr>
        <p:spPr>
          <a:xfrm>
            <a:off x="1831950" y="2021250"/>
            <a:ext cx="7240200" cy="1145400"/>
          </a:xfrm>
          <a:prstGeom prst="rect">
            <a:avLst/>
          </a:prstGeom>
        </p:spPr>
        <p:txBody>
          <a:bodyPr spcFirstLastPara="1" wrap="square" lIns="182850" tIns="182850" rIns="182850" bIns="182850" anchor="t" anchorCtr="0">
            <a:normAutofit/>
          </a:bodyPr>
          <a:lstStyle>
            <a:lvl1pPr lvl="0">
              <a:spcBef>
                <a:spcPts val="0"/>
              </a:spcBef>
              <a:spcAft>
                <a:spcPts val="0"/>
              </a:spcAft>
              <a:buSzPts val="7500"/>
              <a:buNone/>
              <a:defRPr sz="7500"/>
            </a:lvl1pPr>
            <a:lvl2pPr lvl="1">
              <a:spcBef>
                <a:spcPts val="0"/>
              </a:spcBef>
              <a:spcAft>
                <a:spcPts val="0"/>
              </a:spcAft>
              <a:buSzPts val="7500"/>
              <a:buNone/>
              <a:defRPr/>
            </a:lvl2pPr>
            <a:lvl3pPr lvl="2">
              <a:spcBef>
                <a:spcPts val="0"/>
              </a:spcBef>
              <a:spcAft>
                <a:spcPts val="0"/>
              </a:spcAft>
              <a:buSzPts val="7500"/>
              <a:buNone/>
              <a:defRPr/>
            </a:lvl3pPr>
            <a:lvl4pPr lvl="3">
              <a:spcBef>
                <a:spcPts val="0"/>
              </a:spcBef>
              <a:spcAft>
                <a:spcPts val="0"/>
              </a:spcAft>
              <a:buSzPts val="7500"/>
              <a:buNone/>
              <a:defRPr/>
            </a:lvl4pPr>
            <a:lvl5pPr lvl="4">
              <a:spcBef>
                <a:spcPts val="0"/>
              </a:spcBef>
              <a:spcAft>
                <a:spcPts val="0"/>
              </a:spcAft>
              <a:buSzPts val="7500"/>
              <a:buNone/>
              <a:defRPr/>
            </a:lvl5pPr>
            <a:lvl6pPr lvl="5">
              <a:spcBef>
                <a:spcPts val="0"/>
              </a:spcBef>
              <a:spcAft>
                <a:spcPts val="0"/>
              </a:spcAft>
              <a:buSzPts val="7500"/>
              <a:buNone/>
              <a:defRPr/>
            </a:lvl6pPr>
            <a:lvl7pPr lvl="6">
              <a:spcBef>
                <a:spcPts val="0"/>
              </a:spcBef>
              <a:spcAft>
                <a:spcPts val="0"/>
              </a:spcAft>
              <a:buSzPts val="7500"/>
              <a:buNone/>
              <a:defRPr/>
            </a:lvl7pPr>
            <a:lvl8pPr lvl="7">
              <a:spcBef>
                <a:spcPts val="0"/>
              </a:spcBef>
              <a:spcAft>
                <a:spcPts val="0"/>
              </a:spcAft>
              <a:buSzPts val="7500"/>
              <a:buNone/>
              <a:defRPr/>
            </a:lvl8pPr>
            <a:lvl9pPr lvl="8">
              <a:spcBef>
                <a:spcPts val="0"/>
              </a:spcBef>
              <a:spcAft>
                <a:spcPts val="0"/>
              </a:spcAft>
              <a:buSzPts val="7500"/>
              <a:buNone/>
              <a:defRPr/>
            </a:lvl9pPr>
          </a:lstStyle>
          <a:p>
            <a:endParaRPr/>
          </a:p>
        </p:txBody>
      </p:sp>
      <p:sp>
        <p:nvSpPr>
          <p:cNvPr id="78" name="Google Shape;78;p4"/>
          <p:cNvSpPr txBox="1">
            <a:spLocks noGrp="1"/>
          </p:cNvSpPr>
          <p:nvPr>
            <p:ph type="body" idx="1"/>
          </p:nvPr>
        </p:nvSpPr>
        <p:spPr>
          <a:xfrm>
            <a:off x="1831950" y="3436161"/>
            <a:ext cx="7240200" cy="4766700"/>
          </a:xfrm>
          <a:prstGeom prst="rect">
            <a:avLst/>
          </a:prstGeom>
        </p:spPr>
        <p:txBody>
          <a:bodyPr spcFirstLastPara="1" wrap="square" lIns="182850" tIns="182850" rIns="182850" bIns="182850" anchor="t" anchorCtr="0">
            <a:normAutofit/>
          </a:bodyPr>
          <a:lstStyle>
            <a:lvl1pPr marL="457200" lvl="0" indent="-400050">
              <a:spcBef>
                <a:spcPts val="0"/>
              </a:spcBef>
              <a:spcAft>
                <a:spcPts val="0"/>
              </a:spcAft>
              <a:buSzPts val="2700"/>
              <a:buChar char="●"/>
              <a:defRPr/>
            </a:lvl1pPr>
            <a:lvl2pPr marL="914400" lvl="1" indent="-400050">
              <a:spcBef>
                <a:spcPts val="0"/>
              </a:spcBef>
              <a:spcAft>
                <a:spcPts val="0"/>
              </a:spcAft>
              <a:buSzPts val="2700"/>
              <a:buChar char="○"/>
              <a:defRPr/>
            </a:lvl2pPr>
            <a:lvl3pPr marL="1371600" lvl="2" indent="-400050">
              <a:spcBef>
                <a:spcPts val="0"/>
              </a:spcBef>
              <a:spcAft>
                <a:spcPts val="0"/>
              </a:spcAft>
              <a:buSzPts val="2700"/>
              <a:buChar char="■"/>
              <a:defRPr/>
            </a:lvl3pPr>
            <a:lvl4pPr marL="1828800" lvl="3" indent="-400050">
              <a:spcBef>
                <a:spcPts val="0"/>
              </a:spcBef>
              <a:spcAft>
                <a:spcPts val="0"/>
              </a:spcAft>
              <a:buSzPts val="2700"/>
              <a:buChar char="●"/>
              <a:defRPr/>
            </a:lvl4pPr>
            <a:lvl5pPr marL="2286000" lvl="4" indent="-400050">
              <a:spcBef>
                <a:spcPts val="0"/>
              </a:spcBef>
              <a:spcAft>
                <a:spcPts val="0"/>
              </a:spcAft>
              <a:buSzPts val="2700"/>
              <a:buChar char="○"/>
              <a:defRPr/>
            </a:lvl5pPr>
            <a:lvl6pPr marL="2743200" lvl="5" indent="-400050">
              <a:spcBef>
                <a:spcPts val="0"/>
              </a:spcBef>
              <a:spcAft>
                <a:spcPts val="0"/>
              </a:spcAft>
              <a:buSzPts val="2700"/>
              <a:buChar char="■"/>
              <a:defRPr/>
            </a:lvl6pPr>
            <a:lvl7pPr marL="3200400" lvl="6" indent="-400050">
              <a:spcBef>
                <a:spcPts val="0"/>
              </a:spcBef>
              <a:spcAft>
                <a:spcPts val="0"/>
              </a:spcAft>
              <a:buSzPts val="2700"/>
              <a:buChar char="●"/>
              <a:defRPr/>
            </a:lvl7pPr>
            <a:lvl8pPr marL="3657600" lvl="7" indent="-400050">
              <a:spcBef>
                <a:spcPts val="0"/>
              </a:spcBef>
              <a:spcAft>
                <a:spcPts val="0"/>
              </a:spcAft>
              <a:buSzPts val="2700"/>
              <a:buChar char="○"/>
              <a:defRPr/>
            </a:lvl8pPr>
            <a:lvl9pPr marL="4114800" lvl="8" indent="-400050">
              <a:spcBef>
                <a:spcPts val="0"/>
              </a:spcBef>
              <a:spcAft>
                <a:spcPts val="0"/>
              </a:spcAft>
              <a:buSzPts val="2700"/>
              <a:buChar char="■"/>
              <a:defRPr/>
            </a:lvl9pPr>
          </a:lstStyle>
          <a:p>
            <a:endParaRPr/>
          </a:p>
        </p:txBody>
      </p:sp>
      <p:sp>
        <p:nvSpPr>
          <p:cNvPr id="79" name="Google Shape;79;p4"/>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80" name="Google Shape;80;p4"/>
          <p:cNvPicPr preferRelativeResize="0"/>
          <p:nvPr/>
        </p:nvPicPr>
        <p:blipFill rotWithShape="1">
          <a:blip r:embed="rId3">
            <a:alphaModFix/>
          </a:blip>
          <a:srcRect/>
          <a:stretch/>
        </p:blipFill>
        <p:spPr>
          <a:xfrm rot="-7760576">
            <a:off x="16220605" y="515831"/>
            <a:ext cx="1060240" cy="1060240"/>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pic>
        <p:nvPicPr>
          <p:cNvPr id="81" name="Google Shape;81;p4"/>
          <p:cNvPicPr preferRelativeResize="0"/>
          <p:nvPr/>
        </p:nvPicPr>
        <p:blipFill rotWithShape="1">
          <a:blip r:embed="rId3">
            <a:alphaModFix/>
          </a:blip>
          <a:srcRect/>
          <a:stretch/>
        </p:blipFill>
        <p:spPr>
          <a:xfrm rot="3035017">
            <a:off x="974289" y="8754680"/>
            <a:ext cx="1061356" cy="1061356"/>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ix boxes">
  <p:cSld name="CUSTOM">
    <p:spTree>
      <p:nvGrpSpPr>
        <p:cNvPr id="1" name="Shape 82"/>
        <p:cNvGrpSpPr/>
        <p:nvPr/>
      </p:nvGrpSpPr>
      <p:grpSpPr>
        <a:xfrm>
          <a:off x="0" y="0"/>
          <a:ext cx="0" cy="0"/>
          <a:chOff x="0" y="0"/>
          <a:chExt cx="0" cy="0"/>
        </a:xfrm>
      </p:grpSpPr>
      <p:pic>
        <p:nvPicPr>
          <p:cNvPr id="83" name="Google Shape;83;p5" title="Artboard.png"/>
          <p:cNvPicPr preferRelativeResize="0"/>
          <p:nvPr/>
        </p:nvPicPr>
        <p:blipFill>
          <a:blip r:embed="rId2">
            <a:alphaModFix amt="70000"/>
          </a:blip>
          <a:stretch>
            <a:fillRect/>
          </a:stretch>
        </p:blipFill>
        <p:spPr>
          <a:xfrm>
            <a:off x="0" y="0"/>
            <a:ext cx="18288000" cy="10287000"/>
          </a:xfrm>
          <a:prstGeom prst="rect">
            <a:avLst/>
          </a:prstGeom>
          <a:noFill/>
          <a:ln>
            <a:noFill/>
          </a:ln>
        </p:spPr>
      </p:pic>
      <p:sp>
        <p:nvSpPr>
          <p:cNvPr id="84" name="Google Shape;84;p5"/>
          <p:cNvSpPr/>
          <p:nvPr/>
        </p:nvSpPr>
        <p:spPr>
          <a:xfrm>
            <a:off x="1044225" y="1139175"/>
            <a:ext cx="16199700" cy="80088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lvl="0" indent="0" algn="ctr" rtl="0">
              <a:spcBef>
                <a:spcPts val="0"/>
              </a:spcBef>
              <a:spcAft>
                <a:spcPts val="0"/>
              </a:spcAft>
              <a:buNone/>
            </a:pPr>
            <a:endParaRPr sz="2100">
              <a:latin typeface="Didact Gothic"/>
              <a:ea typeface="Didact Gothic"/>
              <a:cs typeface="Didact Gothic"/>
              <a:sym typeface="Didact Gothic"/>
            </a:endParaRPr>
          </a:p>
        </p:txBody>
      </p:sp>
      <p:sp>
        <p:nvSpPr>
          <p:cNvPr id="85" name="Google Shape;85;p5"/>
          <p:cNvSpPr txBox="1">
            <a:spLocks noGrp="1"/>
          </p:cNvSpPr>
          <p:nvPr>
            <p:ph type="title"/>
          </p:nvPr>
        </p:nvSpPr>
        <p:spPr>
          <a:xfrm>
            <a:off x="2104200" y="2036363"/>
            <a:ext cx="14079600" cy="1332000"/>
          </a:xfrm>
          <a:prstGeom prst="rect">
            <a:avLst/>
          </a:prstGeom>
        </p:spPr>
        <p:txBody>
          <a:bodyPr spcFirstLastPara="1" wrap="square" lIns="182850" tIns="182850" rIns="182850" bIns="182850" anchor="t" anchorCtr="0">
            <a:normAutofit/>
          </a:bodyPr>
          <a:lstStyle>
            <a:lvl1pPr lvl="0">
              <a:spcBef>
                <a:spcPts val="0"/>
              </a:spcBef>
              <a:spcAft>
                <a:spcPts val="0"/>
              </a:spcAft>
              <a:buSzPts val="7500"/>
              <a:buNone/>
              <a:defRPr/>
            </a:lvl1pPr>
            <a:lvl2pPr lvl="1">
              <a:spcBef>
                <a:spcPts val="0"/>
              </a:spcBef>
              <a:spcAft>
                <a:spcPts val="0"/>
              </a:spcAft>
              <a:buSzPts val="7500"/>
              <a:buNone/>
              <a:defRPr/>
            </a:lvl2pPr>
            <a:lvl3pPr lvl="2">
              <a:spcBef>
                <a:spcPts val="0"/>
              </a:spcBef>
              <a:spcAft>
                <a:spcPts val="0"/>
              </a:spcAft>
              <a:buSzPts val="7500"/>
              <a:buNone/>
              <a:defRPr/>
            </a:lvl3pPr>
            <a:lvl4pPr lvl="3">
              <a:spcBef>
                <a:spcPts val="0"/>
              </a:spcBef>
              <a:spcAft>
                <a:spcPts val="0"/>
              </a:spcAft>
              <a:buSzPts val="7500"/>
              <a:buNone/>
              <a:defRPr/>
            </a:lvl4pPr>
            <a:lvl5pPr lvl="4">
              <a:spcBef>
                <a:spcPts val="0"/>
              </a:spcBef>
              <a:spcAft>
                <a:spcPts val="0"/>
              </a:spcAft>
              <a:buSzPts val="7500"/>
              <a:buNone/>
              <a:defRPr/>
            </a:lvl5pPr>
            <a:lvl6pPr lvl="5">
              <a:spcBef>
                <a:spcPts val="0"/>
              </a:spcBef>
              <a:spcAft>
                <a:spcPts val="0"/>
              </a:spcAft>
              <a:buSzPts val="7500"/>
              <a:buNone/>
              <a:defRPr/>
            </a:lvl6pPr>
            <a:lvl7pPr lvl="6">
              <a:spcBef>
                <a:spcPts val="0"/>
              </a:spcBef>
              <a:spcAft>
                <a:spcPts val="0"/>
              </a:spcAft>
              <a:buSzPts val="7500"/>
              <a:buNone/>
              <a:defRPr/>
            </a:lvl7pPr>
            <a:lvl8pPr lvl="7">
              <a:spcBef>
                <a:spcPts val="0"/>
              </a:spcBef>
              <a:spcAft>
                <a:spcPts val="0"/>
              </a:spcAft>
              <a:buSzPts val="7500"/>
              <a:buNone/>
              <a:defRPr/>
            </a:lvl8pPr>
            <a:lvl9pPr lvl="8">
              <a:spcBef>
                <a:spcPts val="0"/>
              </a:spcBef>
              <a:spcAft>
                <a:spcPts val="0"/>
              </a:spcAft>
              <a:buSzPts val="7500"/>
              <a:buNone/>
              <a:defRPr/>
            </a:lvl9pPr>
          </a:lstStyle>
          <a:p>
            <a:endParaRPr/>
          </a:p>
        </p:txBody>
      </p:sp>
      <p:sp>
        <p:nvSpPr>
          <p:cNvPr id="86" name="Google Shape;86;p5"/>
          <p:cNvSpPr txBox="1">
            <a:spLocks noGrp="1"/>
          </p:cNvSpPr>
          <p:nvPr>
            <p:ph type="body" idx="1"/>
          </p:nvPr>
        </p:nvSpPr>
        <p:spPr>
          <a:xfrm>
            <a:off x="3042173" y="4093688"/>
            <a:ext cx="3476700" cy="16155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87" name="Google Shape;87;p5"/>
          <p:cNvSpPr txBox="1">
            <a:spLocks noGrp="1"/>
          </p:cNvSpPr>
          <p:nvPr>
            <p:ph type="body" idx="2"/>
          </p:nvPr>
        </p:nvSpPr>
        <p:spPr>
          <a:xfrm>
            <a:off x="7878736" y="4093688"/>
            <a:ext cx="3476700" cy="16155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88" name="Google Shape;88;p5"/>
          <p:cNvSpPr txBox="1">
            <a:spLocks noGrp="1"/>
          </p:cNvSpPr>
          <p:nvPr>
            <p:ph type="body" idx="3"/>
          </p:nvPr>
        </p:nvSpPr>
        <p:spPr>
          <a:xfrm>
            <a:off x="12715299" y="4093688"/>
            <a:ext cx="3476700" cy="16155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89" name="Google Shape;89;p5"/>
          <p:cNvSpPr txBox="1">
            <a:spLocks noGrp="1"/>
          </p:cNvSpPr>
          <p:nvPr>
            <p:ph type="body" idx="4"/>
          </p:nvPr>
        </p:nvSpPr>
        <p:spPr>
          <a:xfrm>
            <a:off x="3042113" y="6133763"/>
            <a:ext cx="3476700" cy="16155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90" name="Google Shape;90;p5"/>
          <p:cNvSpPr txBox="1">
            <a:spLocks noGrp="1"/>
          </p:cNvSpPr>
          <p:nvPr>
            <p:ph type="body" idx="5"/>
          </p:nvPr>
        </p:nvSpPr>
        <p:spPr>
          <a:xfrm>
            <a:off x="7878736" y="6133763"/>
            <a:ext cx="3476700" cy="16155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91" name="Google Shape;91;p5"/>
          <p:cNvSpPr txBox="1">
            <a:spLocks noGrp="1"/>
          </p:cNvSpPr>
          <p:nvPr>
            <p:ph type="body" idx="6"/>
          </p:nvPr>
        </p:nvSpPr>
        <p:spPr>
          <a:xfrm>
            <a:off x="12715299" y="6133763"/>
            <a:ext cx="3476700" cy="16155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pic>
        <p:nvPicPr>
          <p:cNvPr id="92" name="Google Shape;92;p5"/>
          <p:cNvPicPr preferRelativeResize="0"/>
          <p:nvPr/>
        </p:nvPicPr>
        <p:blipFill rotWithShape="1">
          <a:blip r:embed="rId3">
            <a:alphaModFix/>
          </a:blip>
          <a:srcRect/>
          <a:stretch/>
        </p:blipFill>
        <p:spPr>
          <a:xfrm rot="-7760576">
            <a:off x="16301680" y="1022681"/>
            <a:ext cx="1060240" cy="1060240"/>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pic>
        <p:nvPicPr>
          <p:cNvPr id="93" name="Google Shape;93;p5"/>
          <p:cNvPicPr preferRelativeResize="0"/>
          <p:nvPr/>
        </p:nvPicPr>
        <p:blipFill rotWithShape="1">
          <a:blip r:embed="rId3">
            <a:alphaModFix/>
          </a:blip>
          <a:srcRect/>
          <a:stretch/>
        </p:blipFill>
        <p:spPr>
          <a:xfrm rot="3035017">
            <a:off x="954002" y="8288330"/>
            <a:ext cx="1061356" cy="1061356"/>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ubtitle and text">
  <p:cSld name="CUSTOM_2">
    <p:spTree>
      <p:nvGrpSpPr>
        <p:cNvPr id="1" name="Shape 94"/>
        <p:cNvGrpSpPr/>
        <p:nvPr/>
      </p:nvGrpSpPr>
      <p:grpSpPr>
        <a:xfrm>
          <a:off x="0" y="0"/>
          <a:ext cx="0" cy="0"/>
          <a:chOff x="0" y="0"/>
          <a:chExt cx="0" cy="0"/>
        </a:xfrm>
      </p:grpSpPr>
      <p:pic>
        <p:nvPicPr>
          <p:cNvPr id="95" name="Google Shape;95;p6"/>
          <p:cNvPicPr preferRelativeResize="0"/>
          <p:nvPr/>
        </p:nvPicPr>
        <p:blipFill rotWithShape="1">
          <a:blip r:embed="rId2">
            <a:alphaModFix/>
          </a:blip>
          <a:srcRect/>
          <a:stretch/>
        </p:blipFill>
        <p:spPr>
          <a:xfrm rot="10800000">
            <a:off x="4011224" y="1450852"/>
            <a:ext cx="4606280" cy="6145600"/>
          </a:xfrm>
          <a:custGeom>
            <a:avLst/>
            <a:gdLst/>
            <a:ahLst/>
            <a:cxnLst/>
            <a:rect l="l" t="t" r="r" b="b"/>
            <a:pathLst>
              <a:path w="814550" h="1086755" extrusionOk="0">
                <a:moveTo>
                  <a:pt x="-3" y="-258"/>
                </a:moveTo>
                <a:lnTo>
                  <a:pt x="814547" y="-258"/>
                </a:lnTo>
                <a:lnTo>
                  <a:pt x="814547" y="1086497"/>
                </a:lnTo>
                <a:lnTo>
                  <a:pt x="-3" y="1086497"/>
                </a:lnTo>
                <a:close/>
              </a:path>
            </a:pathLst>
          </a:custGeom>
          <a:noFill/>
          <a:ln>
            <a:noFill/>
          </a:ln>
          <a:effectLst>
            <a:outerShdw blurRad="114300" dist="95250" dir="2700000" algn="bl" rotWithShape="0">
              <a:srgbClr val="000000">
                <a:alpha val="31000"/>
              </a:srgbClr>
            </a:outerShdw>
          </a:effectLst>
        </p:spPr>
      </p:pic>
      <p:pic>
        <p:nvPicPr>
          <p:cNvPr id="96" name="Google Shape;96;p6"/>
          <p:cNvPicPr preferRelativeResize="0"/>
          <p:nvPr/>
        </p:nvPicPr>
        <p:blipFill rotWithShape="1">
          <a:blip r:embed="rId2">
            <a:alphaModFix/>
          </a:blip>
          <a:srcRect/>
          <a:stretch/>
        </p:blipFill>
        <p:spPr>
          <a:xfrm flipH="1">
            <a:off x="3229831" y="2526255"/>
            <a:ext cx="4606280" cy="6145600"/>
          </a:xfrm>
          <a:custGeom>
            <a:avLst/>
            <a:gdLst/>
            <a:ahLst/>
            <a:cxnLst/>
            <a:rect l="l" t="t" r="r" b="b"/>
            <a:pathLst>
              <a:path w="814550" h="1086755" extrusionOk="0">
                <a:moveTo>
                  <a:pt x="-3" y="-258"/>
                </a:moveTo>
                <a:lnTo>
                  <a:pt x="814547" y="-258"/>
                </a:lnTo>
                <a:lnTo>
                  <a:pt x="814547" y="1086497"/>
                </a:lnTo>
                <a:lnTo>
                  <a:pt x="-3" y="1086497"/>
                </a:lnTo>
                <a:close/>
              </a:path>
            </a:pathLst>
          </a:custGeom>
          <a:noFill/>
          <a:ln>
            <a:noFill/>
          </a:ln>
          <a:effectLst>
            <a:outerShdw blurRad="114300" dist="95250" dir="2700000" algn="bl" rotWithShape="0">
              <a:srgbClr val="000000">
                <a:alpha val="31000"/>
              </a:srgbClr>
            </a:outerShdw>
          </a:effectLst>
        </p:spPr>
      </p:pic>
      <p:sp>
        <p:nvSpPr>
          <p:cNvPr id="97" name="Google Shape;97;p6"/>
          <p:cNvSpPr/>
          <p:nvPr/>
        </p:nvSpPr>
        <p:spPr>
          <a:xfrm flipH="1">
            <a:off x="1101701" y="531988"/>
            <a:ext cx="16084527" cy="9047532"/>
          </a:xfrm>
          <a:custGeom>
            <a:avLst/>
            <a:gdLst/>
            <a:ahLst/>
            <a:cxnLst/>
            <a:rect l="l" t="t" r="r" b="b"/>
            <a:pathLst>
              <a:path w="2898113" h="1630186" extrusionOk="0">
                <a:moveTo>
                  <a:pt x="0" y="0"/>
                </a:moveTo>
                <a:lnTo>
                  <a:pt x="0" y="1630187"/>
                </a:lnTo>
                <a:lnTo>
                  <a:pt x="2898114" y="1630187"/>
                </a:lnTo>
                <a:lnTo>
                  <a:pt x="2898114" y="0"/>
                </a:lnTo>
                <a:lnTo>
                  <a:pt x="0" y="0"/>
                </a:lnTo>
                <a:close/>
                <a:moveTo>
                  <a:pt x="2157833" y="160613"/>
                </a:moveTo>
                <a:lnTo>
                  <a:pt x="2189003" y="160707"/>
                </a:lnTo>
                <a:lnTo>
                  <a:pt x="2242965" y="160802"/>
                </a:lnTo>
                <a:lnTo>
                  <a:pt x="2243046" y="268773"/>
                </a:lnTo>
                <a:lnTo>
                  <a:pt x="2224627" y="269433"/>
                </a:lnTo>
                <a:lnTo>
                  <a:pt x="2224829" y="285282"/>
                </a:lnTo>
                <a:lnTo>
                  <a:pt x="2238593" y="285189"/>
                </a:lnTo>
                <a:lnTo>
                  <a:pt x="2238755" y="292828"/>
                </a:lnTo>
                <a:lnTo>
                  <a:pt x="2224910" y="292970"/>
                </a:lnTo>
                <a:lnTo>
                  <a:pt x="2224060" y="315190"/>
                </a:lnTo>
                <a:cubicBezTo>
                  <a:pt x="2224060" y="315190"/>
                  <a:pt x="2289883" y="409576"/>
                  <a:pt x="2313443" y="460518"/>
                </a:cubicBezTo>
                <a:cubicBezTo>
                  <a:pt x="2337003" y="511463"/>
                  <a:pt x="2371129" y="604716"/>
                  <a:pt x="2371129" y="604716"/>
                </a:cubicBezTo>
                <a:cubicBezTo>
                  <a:pt x="2371129" y="604716"/>
                  <a:pt x="2372181" y="1308741"/>
                  <a:pt x="2371614" y="1354291"/>
                </a:cubicBezTo>
                <a:cubicBezTo>
                  <a:pt x="2371048" y="1399840"/>
                  <a:pt x="2344775" y="1465983"/>
                  <a:pt x="2295510" y="1468161"/>
                </a:cubicBezTo>
                <a:cubicBezTo>
                  <a:pt x="2256769" y="1469869"/>
                  <a:pt x="2190299" y="1469642"/>
                  <a:pt x="2157914" y="1469432"/>
                </a:cubicBezTo>
                <a:cubicBezTo>
                  <a:pt x="2125610" y="1469638"/>
                  <a:pt x="2059018" y="1469869"/>
                  <a:pt x="2020237" y="1468161"/>
                </a:cubicBezTo>
                <a:cubicBezTo>
                  <a:pt x="1970971" y="1465983"/>
                  <a:pt x="1944578" y="1399840"/>
                  <a:pt x="1944011" y="1354291"/>
                </a:cubicBezTo>
                <a:cubicBezTo>
                  <a:pt x="1943444" y="1308741"/>
                  <a:pt x="1944537" y="604716"/>
                  <a:pt x="1944537" y="604716"/>
                </a:cubicBezTo>
                <a:cubicBezTo>
                  <a:pt x="1944537" y="604716"/>
                  <a:pt x="1978622" y="511463"/>
                  <a:pt x="2002182" y="460518"/>
                </a:cubicBezTo>
                <a:cubicBezTo>
                  <a:pt x="2025702" y="409576"/>
                  <a:pt x="2091686" y="315190"/>
                  <a:pt x="2091686" y="315190"/>
                </a:cubicBezTo>
                <a:lnTo>
                  <a:pt x="2090836" y="292970"/>
                </a:lnTo>
                <a:lnTo>
                  <a:pt x="2076830" y="292828"/>
                </a:lnTo>
                <a:lnTo>
                  <a:pt x="2077113" y="285189"/>
                </a:lnTo>
                <a:lnTo>
                  <a:pt x="2090958" y="285282"/>
                </a:lnTo>
                <a:lnTo>
                  <a:pt x="2091039" y="269433"/>
                </a:lnTo>
                <a:lnTo>
                  <a:pt x="2072701" y="268773"/>
                </a:lnTo>
                <a:lnTo>
                  <a:pt x="2072701" y="160802"/>
                </a:lnTo>
                <a:lnTo>
                  <a:pt x="2126743" y="160707"/>
                </a:lnTo>
                <a:lnTo>
                  <a:pt x="2157833" y="160613"/>
                </a:lnTo>
                <a:close/>
              </a:path>
            </a:pathLst>
          </a:custGeom>
          <a:solidFill>
            <a:schemeClr val="lt2"/>
          </a:solidFill>
          <a:ln>
            <a:noFill/>
          </a:ln>
          <a:effectLst>
            <a:outerShdw blurRad="114300" dist="95250" dir="2700000" algn="bl" rotWithShape="0">
              <a:srgbClr val="000000">
                <a:alpha val="31000"/>
              </a:srgbClr>
            </a:outerShdw>
          </a:effectLst>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None/>
            </a:pPr>
            <a:endParaRPr sz="2100">
              <a:latin typeface="Didact Gothic"/>
              <a:ea typeface="Didact Gothic"/>
              <a:cs typeface="Didact Gothic"/>
              <a:sym typeface="Didact Gothic"/>
            </a:endParaRPr>
          </a:p>
        </p:txBody>
      </p:sp>
      <p:pic>
        <p:nvPicPr>
          <p:cNvPr id="98" name="Google Shape;98;p6"/>
          <p:cNvPicPr preferRelativeResize="0"/>
          <p:nvPr/>
        </p:nvPicPr>
        <p:blipFill rotWithShape="1">
          <a:blip r:embed="rId3">
            <a:alphaModFix/>
          </a:blip>
          <a:srcRect/>
          <a:stretch/>
        </p:blipFill>
        <p:spPr>
          <a:xfrm flipH="1">
            <a:off x="4523421" y="2669625"/>
            <a:ext cx="4001379" cy="600314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pic>
        <p:nvPicPr>
          <p:cNvPr id="99" name="Google Shape;99;p6"/>
          <p:cNvPicPr preferRelativeResize="0"/>
          <p:nvPr/>
        </p:nvPicPr>
        <p:blipFill rotWithShape="1">
          <a:blip r:embed="rId4">
            <a:alphaModFix/>
          </a:blip>
          <a:srcRect/>
          <a:stretch/>
        </p:blipFill>
        <p:spPr>
          <a:xfrm>
            <a:off x="281346" y="3578768"/>
            <a:ext cx="4004568" cy="600314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sp>
        <p:nvSpPr>
          <p:cNvPr id="100" name="Google Shape;100;p6"/>
          <p:cNvSpPr txBox="1">
            <a:spLocks noGrp="1"/>
          </p:cNvSpPr>
          <p:nvPr>
            <p:ph type="title"/>
          </p:nvPr>
        </p:nvSpPr>
        <p:spPr>
          <a:xfrm>
            <a:off x="7814300" y="2840738"/>
            <a:ext cx="8174400" cy="2630400"/>
          </a:xfrm>
          <a:prstGeom prst="rect">
            <a:avLst/>
          </a:prstGeom>
        </p:spPr>
        <p:txBody>
          <a:bodyPr spcFirstLastPara="1" wrap="square" lIns="182850" tIns="182850" rIns="182850" bIns="182850" anchor="t" anchorCtr="0">
            <a:normAutofit/>
          </a:bodyPr>
          <a:lstStyle>
            <a:lvl1pPr lvl="0" rtl="0">
              <a:spcBef>
                <a:spcPts val="0"/>
              </a:spcBef>
              <a:spcAft>
                <a:spcPts val="0"/>
              </a:spcAft>
              <a:buSzPts val="7500"/>
              <a:buNone/>
              <a:defRPr sz="11400"/>
            </a:lvl1pPr>
            <a:lvl2pPr lvl="1" rtl="0">
              <a:spcBef>
                <a:spcPts val="0"/>
              </a:spcBef>
              <a:spcAft>
                <a:spcPts val="0"/>
              </a:spcAft>
              <a:buSzPts val="7500"/>
              <a:buNone/>
              <a:defRPr/>
            </a:lvl2pPr>
            <a:lvl3pPr lvl="2" rtl="0">
              <a:spcBef>
                <a:spcPts val="0"/>
              </a:spcBef>
              <a:spcAft>
                <a:spcPts val="0"/>
              </a:spcAft>
              <a:buSzPts val="7500"/>
              <a:buNone/>
              <a:defRPr/>
            </a:lvl3pPr>
            <a:lvl4pPr lvl="3" rtl="0">
              <a:spcBef>
                <a:spcPts val="0"/>
              </a:spcBef>
              <a:spcAft>
                <a:spcPts val="0"/>
              </a:spcAft>
              <a:buSzPts val="7500"/>
              <a:buNone/>
              <a:defRPr/>
            </a:lvl4pPr>
            <a:lvl5pPr lvl="4" rtl="0">
              <a:spcBef>
                <a:spcPts val="0"/>
              </a:spcBef>
              <a:spcAft>
                <a:spcPts val="0"/>
              </a:spcAft>
              <a:buSzPts val="7500"/>
              <a:buNone/>
              <a:defRPr/>
            </a:lvl5pPr>
            <a:lvl6pPr lvl="5" rtl="0">
              <a:spcBef>
                <a:spcPts val="0"/>
              </a:spcBef>
              <a:spcAft>
                <a:spcPts val="0"/>
              </a:spcAft>
              <a:buSzPts val="7500"/>
              <a:buNone/>
              <a:defRPr/>
            </a:lvl6pPr>
            <a:lvl7pPr lvl="6" rtl="0">
              <a:spcBef>
                <a:spcPts val="0"/>
              </a:spcBef>
              <a:spcAft>
                <a:spcPts val="0"/>
              </a:spcAft>
              <a:buSzPts val="7500"/>
              <a:buNone/>
              <a:defRPr/>
            </a:lvl7pPr>
            <a:lvl8pPr lvl="7" rtl="0">
              <a:spcBef>
                <a:spcPts val="0"/>
              </a:spcBef>
              <a:spcAft>
                <a:spcPts val="0"/>
              </a:spcAft>
              <a:buSzPts val="7500"/>
              <a:buNone/>
              <a:defRPr/>
            </a:lvl8pPr>
            <a:lvl9pPr lvl="8" rtl="0">
              <a:spcBef>
                <a:spcPts val="0"/>
              </a:spcBef>
              <a:spcAft>
                <a:spcPts val="0"/>
              </a:spcAft>
              <a:buSzPts val="7500"/>
              <a:buNone/>
              <a:defRPr/>
            </a:lvl9pPr>
          </a:lstStyle>
          <a:p>
            <a:endParaRPr/>
          </a:p>
        </p:txBody>
      </p:sp>
      <p:sp>
        <p:nvSpPr>
          <p:cNvPr id="101" name="Google Shape;101;p6"/>
          <p:cNvSpPr txBox="1">
            <a:spLocks noGrp="1"/>
          </p:cNvSpPr>
          <p:nvPr>
            <p:ph type="subTitle" idx="1"/>
          </p:nvPr>
        </p:nvSpPr>
        <p:spPr>
          <a:xfrm>
            <a:off x="7814285" y="4703508"/>
            <a:ext cx="8174400" cy="795900"/>
          </a:xfrm>
          <a:prstGeom prst="rect">
            <a:avLst/>
          </a:prstGeom>
        </p:spPr>
        <p:txBody>
          <a:bodyPr spcFirstLastPara="1" wrap="square" lIns="182850" tIns="182850" rIns="182850" bIns="182850" anchor="t" anchorCtr="0">
            <a:normAutofit/>
          </a:bodyPr>
          <a:lstStyle>
            <a:lvl1pPr lvl="0" rtl="0">
              <a:lnSpc>
                <a:spcPct val="80000"/>
              </a:lnSpc>
              <a:spcBef>
                <a:spcPts val="0"/>
              </a:spcBef>
              <a:spcAft>
                <a:spcPts val="0"/>
              </a:spcAft>
              <a:buSzPts val="4200"/>
              <a:buNone/>
              <a:defRPr sz="4200" b="1">
                <a:solidFill>
                  <a:schemeClr val="dk1"/>
                </a:solidFill>
              </a:defRPr>
            </a:lvl1pPr>
            <a:lvl2pPr lvl="1" rtl="0">
              <a:lnSpc>
                <a:spcPct val="100000"/>
              </a:lnSpc>
              <a:spcBef>
                <a:spcPts val="0"/>
              </a:spcBef>
              <a:spcAft>
                <a:spcPts val="0"/>
              </a:spcAft>
              <a:buSzPts val="4200"/>
              <a:buNone/>
              <a:defRPr sz="4200"/>
            </a:lvl2pPr>
            <a:lvl3pPr lvl="2" rtl="0">
              <a:lnSpc>
                <a:spcPct val="100000"/>
              </a:lnSpc>
              <a:spcBef>
                <a:spcPts val="0"/>
              </a:spcBef>
              <a:spcAft>
                <a:spcPts val="0"/>
              </a:spcAft>
              <a:buSzPts val="4200"/>
              <a:buNone/>
              <a:defRPr sz="4200"/>
            </a:lvl3pPr>
            <a:lvl4pPr lvl="3" rtl="0">
              <a:lnSpc>
                <a:spcPct val="100000"/>
              </a:lnSpc>
              <a:spcBef>
                <a:spcPts val="0"/>
              </a:spcBef>
              <a:spcAft>
                <a:spcPts val="0"/>
              </a:spcAft>
              <a:buSzPts val="4200"/>
              <a:buNone/>
              <a:defRPr sz="4200"/>
            </a:lvl4pPr>
            <a:lvl5pPr lvl="4" rtl="0">
              <a:lnSpc>
                <a:spcPct val="100000"/>
              </a:lnSpc>
              <a:spcBef>
                <a:spcPts val="0"/>
              </a:spcBef>
              <a:spcAft>
                <a:spcPts val="0"/>
              </a:spcAft>
              <a:buSzPts val="4200"/>
              <a:buNone/>
              <a:defRPr sz="4200"/>
            </a:lvl5pPr>
            <a:lvl6pPr lvl="5" rtl="0">
              <a:lnSpc>
                <a:spcPct val="100000"/>
              </a:lnSpc>
              <a:spcBef>
                <a:spcPts val="0"/>
              </a:spcBef>
              <a:spcAft>
                <a:spcPts val="0"/>
              </a:spcAft>
              <a:buSzPts val="4200"/>
              <a:buNone/>
              <a:defRPr sz="4200"/>
            </a:lvl6pPr>
            <a:lvl7pPr lvl="6" rtl="0">
              <a:lnSpc>
                <a:spcPct val="100000"/>
              </a:lnSpc>
              <a:spcBef>
                <a:spcPts val="0"/>
              </a:spcBef>
              <a:spcAft>
                <a:spcPts val="0"/>
              </a:spcAft>
              <a:buSzPts val="4200"/>
              <a:buNone/>
              <a:defRPr sz="4200"/>
            </a:lvl7pPr>
            <a:lvl8pPr lvl="7" rtl="0">
              <a:lnSpc>
                <a:spcPct val="100000"/>
              </a:lnSpc>
              <a:spcBef>
                <a:spcPts val="0"/>
              </a:spcBef>
              <a:spcAft>
                <a:spcPts val="0"/>
              </a:spcAft>
              <a:buSzPts val="4200"/>
              <a:buNone/>
              <a:defRPr sz="4200"/>
            </a:lvl8pPr>
            <a:lvl9pPr lvl="8" rtl="0">
              <a:lnSpc>
                <a:spcPct val="100000"/>
              </a:lnSpc>
              <a:spcBef>
                <a:spcPts val="0"/>
              </a:spcBef>
              <a:spcAft>
                <a:spcPts val="0"/>
              </a:spcAft>
              <a:buSzPts val="4200"/>
              <a:buNone/>
              <a:defRPr sz="4200"/>
            </a:lvl9pPr>
          </a:lstStyle>
          <a:p>
            <a:endParaRPr/>
          </a:p>
        </p:txBody>
      </p:sp>
      <p:sp>
        <p:nvSpPr>
          <p:cNvPr id="102" name="Google Shape;102;p6"/>
          <p:cNvSpPr txBox="1">
            <a:spLocks noGrp="1"/>
          </p:cNvSpPr>
          <p:nvPr>
            <p:ph type="body" idx="2"/>
          </p:nvPr>
        </p:nvSpPr>
        <p:spPr>
          <a:xfrm>
            <a:off x="7814330" y="5499563"/>
            <a:ext cx="8174400" cy="1946700"/>
          </a:xfrm>
          <a:prstGeom prst="rect">
            <a:avLst/>
          </a:prstGeom>
        </p:spPr>
        <p:txBody>
          <a:bodyPr spcFirstLastPara="1" wrap="square" lIns="182850" tIns="182850" rIns="182850" bIns="182850" anchor="t" anchorCtr="0">
            <a:normAutofit/>
          </a:bodyPr>
          <a:lstStyle>
            <a:lvl1pPr marL="457200" lvl="0" indent="-400050" rtl="0">
              <a:lnSpc>
                <a:spcPct val="100000"/>
              </a:lnSpc>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Four boxes">
  <p:cSld name="CUSTOM_1">
    <p:spTree>
      <p:nvGrpSpPr>
        <p:cNvPr id="1" name="Shape 103"/>
        <p:cNvGrpSpPr/>
        <p:nvPr/>
      </p:nvGrpSpPr>
      <p:grpSpPr>
        <a:xfrm>
          <a:off x="0" y="0"/>
          <a:ext cx="0" cy="0"/>
          <a:chOff x="0" y="0"/>
          <a:chExt cx="0" cy="0"/>
        </a:xfrm>
      </p:grpSpPr>
      <p:sp>
        <p:nvSpPr>
          <p:cNvPr id="104" name="Google Shape;104;p7"/>
          <p:cNvSpPr/>
          <p:nvPr/>
        </p:nvSpPr>
        <p:spPr>
          <a:xfrm>
            <a:off x="1101825" y="619650"/>
            <a:ext cx="16084200" cy="90477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marR="0" lvl="0" indent="0" algn="ctr" rtl="0">
              <a:lnSpc>
                <a:spcPct val="100000"/>
              </a:lnSpc>
              <a:spcBef>
                <a:spcPts val="0"/>
              </a:spcBef>
              <a:spcAft>
                <a:spcPts val="0"/>
              </a:spcAft>
              <a:buNone/>
            </a:pPr>
            <a:endParaRPr sz="2100">
              <a:latin typeface="Didact Gothic"/>
              <a:ea typeface="Didact Gothic"/>
              <a:cs typeface="Didact Gothic"/>
              <a:sym typeface="Didact Gothic"/>
            </a:endParaRPr>
          </a:p>
        </p:txBody>
      </p:sp>
      <p:sp>
        <p:nvSpPr>
          <p:cNvPr id="105" name="Google Shape;105;p7"/>
          <p:cNvSpPr txBox="1">
            <a:spLocks noGrp="1"/>
          </p:cNvSpPr>
          <p:nvPr>
            <p:ph type="title"/>
          </p:nvPr>
        </p:nvSpPr>
        <p:spPr>
          <a:xfrm>
            <a:off x="1817288" y="1232775"/>
            <a:ext cx="11108400" cy="1530900"/>
          </a:xfrm>
          <a:prstGeom prst="rect">
            <a:avLst/>
          </a:prstGeom>
        </p:spPr>
        <p:txBody>
          <a:bodyPr spcFirstLastPara="1" wrap="square" lIns="182850" tIns="182850" rIns="182850" bIns="182850" anchor="ctr" anchorCtr="0">
            <a:normAutofit/>
          </a:bodyPr>
          <a:lstStyle>
            <a:lvl1pPr lvl="0" rtl="0">
              <a:spcBef>
                <a:spcPts val="0"/>
              </a:spcBef>
              <a:spcAft>
                <a:spcPts val="0"/>
              </a:spcAft>
              <a:buSzPts val="7500"/>
              <a:buNone/>
              <a:defRPr/>
            </a:lvl1pPr>
            <a:lvl2pPr lvl="1" rtl="0">
              <a:spcBef>
                <a:spcPts val="0"/>
              </a:spcBef>
              <a:spcAft>
                <a:spcPts val="0"/>
              </a:spcAft>
              <a:buSzPts val="7500"/>
              <a:buNone/>
              <a:defRPr/>
            </a:lvl2pPr>
            <a:lvl3pPr lvl="2" rtl="0">
              <a:spcBef>
                <a:spcPts val="0"/>
              </a:spcBef>
              <a:spcAft>
                <a:spcPts val="0"/>
              </a:spcAft>
              <a:buSzPts val="7500"/>
              <a:buNone/>
              <a:defRPr/>
            </a:lvl3pPr>
            <a:lvl4pPr lvl="3" rtl="0">
              <a:spcBef>
                <a:spcPts val="0"/>
              </a:spcBef>
              <a:spcAft>
                <a:spcPts val="0"/>
              </a:spcAft>
              <a:buSzPts val="7500"/>
              <a:buNone/>
              <a:defRPr/>
            </a:lvl4pPr>
            <a:lvl5pPr lvl="4" rtl="0">
              <a:spcBef>
                <a:spcPts val="0"/>
              </a:spcBef>
              <a:spcAft>
                <a:spcPts val="0"/>
              </a:spcAft>
              <a:buSzPts val="7500"/>
              <a:buNone/>
              <a:defRPr/>
            </a:lvl5pPr>
            <a:lvl6pPr lvl="5" rtl="0">
              <a:spcBef>
                <a:spcPts val="0"/>
              </a:spcBef>
              <a:spcAft>
                <a:spcPts val="0"/>
              </a:spcAft>
              <a:buSzPts val="7500"/>
              <a:buNone/>
              <a:defRPr/>
            </a:lvl6pPr>
            <a:lvl7pPr lvl="6" rtl="0">
              <a:spcBef>
                <a:spcPts val="0"/>
              </a:spcBef>
              <a:spcAft>
                <a:spcPts val="0"/>
              </a:spcAft>
              <a:buSzPts val="7500"/>
              <a:buNone/>
              <a:defRPr/>
            </a:lvl7pPr>
            <a:lvl8pPr lvl="7" rtl="0">
              <a:spcBef>
                <a:spcPts val="0"/>
              </a:spcBef>
              <a:spcAft>
                <a:spcPts val="0"/>
              </a:spcAft>
              <a:buSzPts val="7500"/>
              <a:buNone/>
              <a:defRPr/>
            </a:lvl8pPr>
            <a:lvl9pPr lvl="8" rtl="0">
              <a:spcBef>
                <a:spcPts val="0"/>
              </a:spcBef>
              <a:spcAft>
                <a:spcPts val="0"/>
              </a:spcAft>
              <a:buSzPts val="7500"/>
              <a:buNone/>
              <a:defRPr/>
            </a:lvl9pPr>
          </a:lstStyle>
          <a:p>
            <a:endParaRPr/>
          </a:p>
        </p:txBody>
      </p:sp>
      <p:sp>
        <p:nvSpPr>
          <p:cNvPr id="106" name="Google Shape;106;p7"/>
          <p:cNvSpPr txBox="1">
            <a:spLocks noGrp="1"/>
          </p:cNvSpPr>
          <p:nvPr>
            <p:ph type="subTitle" idx="1"/>
          </p:nvPr>
        </p:nvSpPr>
        <p:spPr>
          <a:xfrm>
            <a:off x="4693799" y="3638025"/>
            <a:ext cx="5355300" cy="846000"/>
          </a:xfrm>
          <a:prstGeom prst="rect">
            <a:avLst/>
          </a:prstGeom>
        </p:spPr>
        <p:txBody>
          <a:bodyPr spcFirstLastPara="1" wrap="square" lIns="182850" tIns="182850" rIns="182850" bIns="182850" anchor="t" anchorCtr="0">
            <a:normAutofit/>
          </a:bodyPr>
          <a:lstStyle>
            <a:lvl1pPr lvl="0" rtl="0">
              <a:lnSpc>
                <a:spcPct val="80000"/>
              </a:lnSpc>
              <a:spcBef>
                <a:spcPts val="0"/>
              </a:spcBef>
              <a:spcAft>
                <a:spcPts val="0"/>
              </a:spcAft>
              <a:buSzPts val="4200"/>
              <a:buNone/>
              <a:defRPr sz="42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07" name="Google Shape;107;p7"/>
          <p:cNvSpPr txBox="1">
            <a:spLocks noGrp="1"/>
          </p:cNvSpPr>
          <p:nvPr>
            <p:ph type="body" idx="2"/>
          </p:nvPr>
        </p:nvSpPr>
        <p:spPr>
          <a:xfrm>
            <a:off x="4693847" y="4369370"/>
            <a:ext cx="5355300" cy="15309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108" name="Google Shape;108;p7"/>
          <p:cNvSpPr txBox="1">
            <a:spLocks noGrp="1"/>
          </p:cNvSpPr>
          <p:nvPr>
            <p:ph type="subTitle" idx="3"/>
          </p:nvPr>
        </p:nvSpPr>
        <p:spPr>
          <a:xfrm>
            <a:off x="10446507" y="3638025"/>
            <a:ext cx="5355300" cy="846000"/>
          </a:xfrm>
          <a:prstGeom prst="rect">
            <a:avLst/>
          </a:prstGeom>
        </p:spPr>
        <p:txBody>
          <a:bodyPr spcFirstLastPara="1" wrap="square" lIns="182850" tIns="182850" rIns="182850" bIns="182850" anchor="t" anchorCtr="0">
            <a:normAutofit/>
          </a:bodyPr>
          <a:lstStyle>
            <a:lvl1pPr lvl="0" rtl="0">
              <a:lnSpc>
                <a:spcPct val="80000"/>
              </a:lnSpc>
              <a:spcBef>
                <a:spcPts val="0"/>
              </a:spcBef>
              <a:spcAft>
                <a:spcPts val="0"/>
              </a:spcAft>
              <a:buSzPts val="4200"/>
              <a:buNone/>
              <a:defRPr sz="42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09" name="Google Shape;109;p7"/>
          <p:cNvSpPr txBox="1">
            <a:spLocks noGrp="1"/>
          </p:cNvSpPr>
          <p:nvPr>
            <p:ph type="body" idx="4"/>
          </p:nvPr>
        </p:nvSpPr>
        <p:spPr>
          <a:xfrm>
            <a:off x="10446565" y="4369370"/>
            <a:ext cx="5355300" cy="15309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110" name="Google Shape;110;p7"/>
          <p:cNvSpPr txBox="1">
            <a:spLocks noGrp="1"/>
          </p:cNvSpPr>
          <p:nvPr>
            <p:ph type="subTitle" idx="5"/>
          </p:nvPr>
        </p:nvSpPr>
        <p:spPr>
          <a:xfrm>
            <a:off x="4693688" y="6317458"/>
            <a:ext cx="5355300" cy="846000"/>
          </a:xfrm>
          <a:prstGeom prst="rect">
            <a:avLst/>
          </a:prstGeom>
        </p:spPr>
        <p:txBody>
          <a:bodyPr spcFirstLastPara="1" wrap="square" lIns="182850" tIns="182850" rIns="182850" bIns="182850" anchor="t" anchorCtr="0">
            <a:normAutofit/>
          </a:bodyPr>
          <a:lstStyle>
            <a:lvl1pPr lvl="0" rtl="0">
              <a:lnSpc>
                <a:spcPct val="80000"/>
              </a:lnSpc>
              <a:spcBef>
                <a:spcPts val="0"/>
              </a:spcBef>
              <a:spcAft>
                <a:spcPts val="0"/>
              </a:spcAft>
              <a:buSzPts val="4200"/>
              <a:buNone/>
              <a:defRPr sz="42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11" name="Google Shape;111;p7"/>
          <p:cNvSpPr txBox="1">
            <a:spLocks noGrp="1"/>
          </p:cNvSpPr>
          <p:nvPr>
            <p:ph type="body" idx="6"/>
          </p:nvPr>
        </p:nvSpPr>
        <p:spPr>
          <a:xfrm>
            <a:off x="4693754" y="7048803"/>
            <a:ext cx="5355300" cy="15309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112" name="Google Shape;112;p7"/>
          <p:cNvSpPr txBox="1">
            <a:spLocks noGrp="1"/>
          </p:cNvSpPr>
          <p:nvPr>
            <p:ph type="body" idx="7"/>
          </p:nvPr>
        </p:nvSpPr>
        <p:spPr>
          <a:xfrm>
            <a:off x="10446472" y="7048803"/>
            <a:ext cx="5355300" cy="15309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113" name="Google Shape;113;p7"/>
          <p:cNvSpPr txBox="1">
            <a:spLocks noGrp="1"/>
          </p:cNvSpPr>
          <p:nvPr>
            <p:ph type="subTitle" idx="8"/>
          </p:nvPr>
        </p:nvSpPr>
        <p:spPr>
          <a:xfrm>
            <a:off x="10446415" y="6317458"/>
            <a:ext cx="5355300" cy="846000"/>
          </a:xfrm>
          <a:prstGeom prst="rect">
            <a:avLst/>
          </a:prstGeom>
        </p:spPr>
        <p:txBody>
          <a:bodyPr spcFirstLastPara="1" wrap="square" lIns="182850" tIns="182850" rIns="182850" bIns="182850" anchor="t" anchorCtr="0">
            <a:normAutofit/>
          </a:bodyPr>
          <a:lstStyle>
            <a:lvl1pPr lvl="0" rtl="0">
              <a:lnSpc>
                <a:spcPct val="80000"/>
              </a:lnSpc>
              <a:spcBef>
                <a:spcPts val="0"/>
              </a:spcBef>
              <a:spcAft>
                <a:spcPts val="0"/>
              </a:spcAft>
              <a:buSzPts val="4200"/>
              <a:buNone/>
              <a:defRPr sz="42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grpSp>
        <p:nvGrpSpPr>
          <p:cNvPr id="114" name="Google Shape;114;p7"/>
          <p:cNvGrpSpPr/>
          <p:nvPr/>
        </p:nvGrpSpPr>
        <p:grpSpPr>
          <a:xfrm>
            <a:off x="3681362" y="7130714"/>
            <a:ext cx="829309" cy="2536653"/>
            <a:chOff x="1376127" y="3977600"/>
            <a:chExt cx="852146" cy="2606507"/>
          </a:xfrm>
        </p:grpSpPr>
        <p:sp>
          <p:nvSpPr>
            <p:cNvPr id="115" name="Google Shape;115;p7"/>
            <p:cNvSpPr/>
            <p:nvPr/>
          </p:nvSpPr>
          <p:spPr>
            <a:xfrm>
              <a:off x="1376127" y="3977600"/>
              <a:ext cx="852146" cy="2606507"/>
            </a:xfrm>
            <a:custGeom>
              <a:avLst/>
              <a:gdLst/>
              <a:ahLst/>
              <a:cxnLst/>
              <a:rect l="l" t="t" r="r" b="b"/>
              <a:pathLst>
                <a:path w="161315" h="493423" extrusionOk="0">
                  <a:moveTo>
                    <a:pt x="80658" y="0"/>
                  </a:moveTo>
                  <a:lnTo>
                    <a:pt x="68947" y="36"/>
                  </a:lnTo>
                  <a:lnTo>
                    <a:pt x="48560" y="73"/>
                  </a:lnTo>
                  <a:lnTo>
                    <a:pt x="48560" y="40773"/>
                  </a:lnTo>
                  <a:lnTo>
                    <a:pt x="55478" y="41028"/>
                  </a:lnTo>
                  <a:lnTo>
                    <a:pt x="55438" y="46995"/>
                  </a:lnTo>
                  <a:lnTo>
                    <a:pt x="50244" y="46958"/>
                  </a:lnTo>
                  <a:lnTo>
                    <a:pt x="50131" y="49849"/>
                  </a:lnTo>
                  <a:lnTo>
                    <a:pt x="55401" y="49885"/>
                  </a:lnTo>
                  <a:lnTo>
                    <a:pt x="55733" y="58269"/>
                  </a:lnTo>
                  <a:cubicBezTo>
                    <a:pt x="55733" y="58269"/>
                    <a:pt x="30866" y="93856"/>
                    <a:pt x="21988" y="113056"/>
                  </a:cubicBezTo>
                  <a:cubicBezTo>
                    <a:pt x="13111" y="132260"/>
                    <a:pt x="246" y="167410"/>
                    <a:pt x="246" y="167410"/>
                  </a:cubicBezTo>
                  <a:cubicBezTo>
                    <a:pt x="246" y="167410"/>
                    <a:pt x="-151" y="432789"/>
                    <a:pt x="64" y="449961"/>
                  </a:cubicBezTo>
                  <a:cubicBezTo>
                    <a:pt x="278" y="467129"/>
                    <a:pt x="10220" y="492074"/>
                    <a:pt x="28793" y="492892"/>
                  </a:cubicBezTo>
                  <a:cubicBezTo>
                    <a:pt x="43411" y="493539"/>
                    <a:pt x="68517" y="493446"/>
                    <a:pt x="80694" y="493369"/>
                  </a:cubicBezTo>
                  <a:cubicBezTo>
                    <a:pt x="92891" y="493446"/>
                    <a:pt x="117957" y="493535"/>
                    <a:pt x="132555" y="492892"/>
                  </a:cubicBezTo>
                  <a:cubicBezTo>
                    <a:pt x="151132" y="492074"/>
                    <a:pt x="161033" y="467129"/>
                    <a:pt x="161252" y="449961"/>
                  </a:cubicBezTo>
                  <a:cubicBezTo>
                    <a:pt x="161466" y="432789"/>
                    <a:pt x="161066" y="167410"/>
                    <a:pt x="161066" y="167410"/>
                  </a:cubicBezTo>
                  <a:cubicBezTo>
                    <a:pt x="161066" y="167410"/>
                    <a:pt x="148205" y="132260"/>
                    <a:pt x="139327" y="113056"/>
                  </a:cubicBezTo>
                  <a:cubicBezTo>
                    <a:pt x="130450" y="93856"/>
                    <a:pt x="105618" y="58269"/>
                    <a:pt x="105618" y="58269"/>
                  </a:cubicBezTo>
                  <a:lnTo>
                    <a:pt x="105946" y="49885"/>
                  </a:lnTo>
                  <a:lnTo>
                    <a:pt x="111181" y="49849"/>
                  </a:lnTo>
                  <a:lnTo>
                    <a:pt x="111108" y="46958"/>
                  </a:lnTo>
                  <a:lnTo>
                    <a:pt x="105910" y="46995"/>
                  </a:lnTo>
                  <a:lnTo>
                    <a:pt x="105837" y="41028"/>
                  </a:lnTo>
                  <a:lnTo>
                    <a:pt x="112792" y="40773"/>
                  </a:lnTo>
                  <a:lnTo>
                    <a:pt x="112755" y="73"/>
                  </a:lnTo>
                  <a:lnTo>
                    <a:pt x="92405" y="36"/>
                  </a:lnTo>
                  <a:lnTo>
                    <a:pt x="80658" y="0"/>
                  </a:ln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nvGrpSpPr>
            <p:cNvPr id="116" name="Google Shape;116;p7"/>
            <p:cNvGrpSpPr/>
            <p:nvPr/>
          </p:nvGrpSpPr>
          <p:grpSpPr>
            <a:xfrm>
              <a:off x="1431235" y="5243990"/>
              <a:ext cx="742118" cy="695258"/>
              <a:chOff x="2573942" y="140768"/>
              <a:chExt cx="737399" cy="690837"/>
            </a:xfrm>
          </p:grpSpPr>
          <p:sp>
            <p:nvSpPr>
              <p:cNvPr id="117" name="Google Shape;117;p7"/>
              <p:cNvSpPr/>
              <p:nvPr/>
            </p:nvSpPr>
            <p:spPr>
              <a:xfrm>
                <a:off x="2723396" y="140768"/>
                <a:ext cx="269074" cy="252034"/>
              </a:xfrm>
              <a:custGeom>
                <a:avLst/>
                <a:gdLst/>
                <a:ahLst/>
                <a:cxnLst/>
                <a:rect l="l" t="t" r="r" b="b"/>
                <a:pathLst>
                  <a:path w="269074" h="252034" extrusionOk="0">
                    <a:moveTo>
                      <a:pt x="0" y="180494"/>
                    </a:moveTo>
                    <a:lnTo>
                      <a:pt x="120468" y="252035"/>
                    </a:lnTo>
                    <a:cubicBezTo>
                      <a:pt x="120468" y="252035"/>
                      <a:pt x="213389" y="83660"/>
                      <a:pt x="234949" y="50127"/>
                    </a:cubicBezTo>
                    <a:cubicBezTo>
                      <a:pt x="256509" y="16594"/>
                      <a:pt x="269075" y="718"/>
                      <a:pt x="269075" y="718"/>
                    </a:cubicBezTo>
                    <a:cubicBezTo>
                      <a:pt x="269075" y="718"/>
                      <a:pt x="177207" y="69"/>
                      <a:pt x="152141" y="0"/>
                    </a:cubicBezTo>
                    <a:cubicBezTo>
                      <a:pt x="127075" y="-68"/>
                      <a:pt x="98515" y="12931"/>
                      <a:pt x="84646" y="34199"/>
                    </a:cubicBezTo>
                    <a:cubicBezTo>
                      <a:pt x="70777" y="55467"/>
                      <a:pt x="0" y="180494"/>
                      <a:pt x="0" y="180494"/>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18" name="Google Shape;118;p7"/>
              <p:cNvSpPr/>
              <p:nvPr/>
            </p:nvSpPr>
            <p:spPr>
              <a:xfrm>
                <a:off x="2950046" y="142329"/>
                <a:ext cx="231431" cy="261218"/>
              </a:xfrm>
              <a:custGeom>
                <a:avLst/>
                <a:gdLst/>
                <a:ahLst/>
                <a:cxnLst/>
                <a:rect l="l" t="t" r="r" b="b"/>
                <a:pathLst>
                  <a:path w="231431" h="261218" extrusionOk="0">
                    <a:moveTo>
                      <a:pt x="0" y="103581"/>
                    </a:moveTo>
                    <a:cubicBezTo>
                      <a:pt x="0" y="103581"/>
                      <a:pt x="14411" y="73181"/>
                      <a:pt x="31045" y="47286"/>
                    </a:cubicBezTo>
                    <a:cubicBezTo>
                      <a:pt x="47683" y="21391"/>
                      <a:pt x="66543" y="0"/>
                      <a:pt x="66543" y="0"/>
                    </a:cubicBezTo>
                    <a:cubicBezTo>
                      <a:pt x="66543" y="0"/>
                      <a:pt x="109158" y="10320"/>
                      <a:pt x="121573" y="28668"/>
                    </a:cubicBezTo>
                    <a:cubicBezTo>
                      <a:pt x="133993" y="47015"/>
                      <a:pt x="204859" y="165938"/>
                      <a:pt x="204859" y="165938"/>
                    </a:cubicBezTo>
                    <a:lnTo>
                      <a:pt x="231431" y="150663"/>
                    </a:lnTo>
                    <a:lnTo>
                      <a:pt x="175875" y="261218"/>
                    </a:lnTo>
                    <a:lnTo>
                      <a:pt x="50314" y="256179"/>
                    </a:lnTo>
                    <a:lnTo>
                      <a:pt x="79805" y="237520"/>
                    </a:lnTo>
                    <a:lnTo>
                      <a:pt x="0" y="103581"/>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19" name="Google Shape;119;p7"/>
              <p:cNvSpPr/>
              <p:nvPr/>
            </p:nvSpPr>
            <p:spPr>
              <a:xfrm>
                <a:off x="2591318" y="654411"/>
                <a:ext cx="291930" cy="144778"/>
              </a:xfrm>
              <a:custGeom>
                <a:avLst/>
                <a:gdLst/>
                <a:ahLst/>
                <a:cxnLst/>
                <a:rect l="l" t="t" r="r" b="b"/>
                <a:pathLst>
                  <a:path w="291930" h="144778" extrusionOk="0">
                    <a:moveTo>
                      <a:pt x="289445" y="144720"/>
                    </a:moveTo>
                    <a:lnTo>
                      <a:pt x="291931" y="4631"/>
                    </a:lnTo>
                    <a:cubicBezTo>
                      <a:pt x="291931" y="4631"/>
                      <a:pt x="99637" y="7299"/>
                      <a:pt x="59827" y="5178"/>
                    </a:cubicBezTo>
                    <a:cubicBezTo>
                      <a:pt x="20018" y="3056"/>
                      <a:pt x="0" y="0"/>
                      <a:pt x="0" y="0"/>
                    </a:cubicBezTo>
                    <a:cubicBezTo>
                      <a:pt x="0" y="0"/>
                      <a:pt x="44938" y="80133"/>
                      <a:pt x="57293" y="101940"/>
                    </a:cubicBezTo>
                    <a:cubicBezTo>
                      <a:pt x="69648" y="123751"/>
                      <a:pt x="95086" y="142126"/>
                      <a:pt x="120432" y="143640"/>
                    </a:cubicBezTo>
                    <a:cubicBezTo>
                      <a:pt x="145777" y="145158"/>
                      <a:pt x="289445" y="144720"/>
                      <a:pt x="289445" y="144720"/>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20" name="Google Shape;120;p7"/>
              <p:cNvSpPr/>
              <p:nvPr/>
            </p:nvSpPr>
            <p:spPr>
              <a:xfrm>
                <a:off x="2573942" y="408690"/>
                <a:ext cx="236755" cy="232315"/>
              </a:xfrm>
              <a:custGeom>
                <a:avLst/>
                <a:gdLst/>
                <a:ahLst/>
                <a:cxnLst/>
                <a:rect l="l" t="t" r="r" b="b"/>
                <a:pathLst>
                  <a:path w="236755" h="232315" extrusionOk="0">
                    <a:moveTo>
                      <a:pt x="129108" y="230861"/>
                    </a:moveTo>
                    <a:cubicBezTo>
                      <a:pt x="129108" y="230861"/>
                      <a:pt x="95561" y="233399"/>
                      <a:pt x="64824" y="231771"/>
                    </a:cubicBezTo>
                    <a:cubicBezTo>
                      <a:pt x="34090" y="230144"/>
                      <a:pt x="6166" y="224355"/>
                      <a:pt x="6166" y="224355"/>
                    </a:cubicBezTo>
                    <a:cubicBezTo>
                      <a:pt x="6166" y="224355"/>
                      <a:pt x="-5974" y="182222"/>
                      <a:pt x="3814" y="162346"/>
                    </a:cubicBezTo>
                    <a:cubicBezTo>
                      <a:pt x="13603" y="142470"/>
                      <a:pt x="81818" y="22010"/>
                      <a:pt x="81818" y="22010"/>
                    </a:cubicBezTo>
                    <a:lnTo>
                      <a:pt x="55384" y="6489"/>
                    </a:lnTo>
                    <a:lnTo>
                      <a:pt x="178944" y="0"/>
                    </a:lnTo>
                    <a:lnTo>
                      <a:pt x="236756" y="111574"/>
                    </a:lnTo>
                    <a:lnTo>
                      <a:pt x="205937" y="95196"/>
                    </a:lnTo>
                    <a:lnTo>
                      <a:pt x="129108" y="230861"/>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21" name="Google Shape;121;p7"/>
              <p:cNvSpPr/>
              <p:nvPr/>
            </p:nvSpPr>
            <p:spPr>
              <a:xfrm>
                <a:off x="3097046" y="422296"/>
                <a:ext cx="214295" cy="322801"/>
              </a:xfrm>
              <a:custGeom>
                <a:avLst/>
                <a:gdLst/>
                <a:ahLst/>
                <a:cxnLst/>
                <a:rect l="l" t="t" r="r" b="b"/>
                <a:pathLst>
                  <a:path w="214295" h="322801" extrusionOk="0">
                    <a:moveTo>
                      <a:pt x="121832" y="0"/>
                    </a:moveTo>
                    <a:lnTo>
                      <a:pt x="0" y="69195"/>
                    </a:lnTo>
                    <a:cubicBezTo>
                      <a:pt x="0" y="69195"/>
                      <a:pt x="100215" y="233334"/>
                      <a:pt x="118659" y="268678"/>
                    </a:cubicBezTo>
                    <a:cubicBezTo>
                      <a:pt x="137102" y="304018"/>
                      <a:pt x="144668" y="322802"/>
                      <a:pt x="144668" y="322802"/>
                    </a:cubicBezTo>
                    <a:cubicBezTo>
                      <a:pt x="144668" y="322802"/>
                      <a:pt x="190752" y="243325"/>
                      <a:pt x="203228" y="221586"/>
                    </a:cubicBezTo>
                    <a:cubicBezTo>
                      <a:pt x="215708" y="199848"/>
                      <a:pt x="218566" y="168596"/>
                      <a:pt x="206969" y="146012"/>
                    </a:cubicBezTo>
                    <a:cubicBezTo>
                      <a:pt x="195367" y="123427"/>
                      <a:pt x="121832" y="0"/>
                      <a:pt x="121832" y="0"/>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22" name="Google Shape;122;p7"/>
              <p:cNvSpPr/>
              <p:nvPr/>
            </p:nvSpPr>
            <p:spPr>
              <a:xfrm>
                <a:off x="2944136" y="621998"/>
                <a:ext cx="281069" cy="209607"/>
              </a:xfrm>
              <a:custGeom>
                <a:avLst/>
                <a:gdLst/>
                <a:ahLst/>
                <a:cxnLst/>
                <a:rect l="l" t="t" r="r" b="b"/>
                <a:pathLst>
                  <a:path w="281069" h="209607" extrusionOk="0">
                    <a:moveTo>
                      <a:pt x="224068" y="31907"/>
                    </a:moveTo>
                    <a:cubicBezTo>
                      <a:pt x="224068" y="31907"/>
                      <a:pt x="243333" y="59487"/>
                      <a:pt x="257582" y="86768"/>
                    </a:cubicBezTo>
                    <a:cubicBezTo>
                      <a:pt x="271832" y="114048"/>
                      <a:pt x="281069" y="141029"/>
                      <a:pt x="281069" y="141029"/>
                    </a:cubicBezTo>
                    <a:cubicBezTo>
                      <a:pt x="281069" y="141029"/>
                      <a:pt x="250988" y="172932"/>
                      <a:pt x="228901" y="174628"/>
                    </a:cubicBezTo>
                    <a:cubicBezTo>
                      <a:pt x="206811" y="176324"/>
                      <a:pt x="68397" y="178955"/>
                      <a:pt x="68397" y="178955"/>
                    </a:cubicBezTo>
                    <a:lnTo>
                      <a:pt x="68498" y="209608"/>
                    </a:lnTo>
                    <a:lnTo>
                      <a:pt x="0" y="106567"/>
                    </a:lnTo>
                    <a:lnTo>
                      <a:pt x="66588" y="0"/>
                    </a:lnTo>
                    <a:lnTo>
                      <a:pt x="68183" y="34862"/>
                    </a:lnTo>
                    <a:lnTo>
                      <a:pt x="224068" y="31907"/>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grpSp>
      <p:sp>
        <p:nvSpPr>
          <p:cNvPr id="123" name="Google Shape;123;p7"/>
          <p:cNvSpPr/>
          <p:nvPr/>
        </p:nvSpPr>
        <p:spPr>
          <a:xfrm>
            <a:off x="1835591" y="5737800"/>
            <a:ext cx="1278018" cy="3909144"/>
          </a:xfrm>
          <a:custGeom>
            <a:avLst/>
            <a:gdLst/>
            <a:ahLst/>
            <a:cxnLst/>
            <a:rect l="l" t="t" r="r" b="b"/>
            <a:pathLst>
              <a:path w="161315" h="493423" extrusionOk="0">
                <a:moveTo>
                  <a:pt x="80658" y="0"/>
                </a:moveTo>
                <a:lnTo>
                  <a:pt x="68947" y="36"/>
                </a:lnTo>
                <a:lnTo>
                  <a:pt x="48560" y="73"/>
                </a:lnTo>
                <a:lnTo>
                  <a:pt x="48560" y="40773"/>
                </a:lnTo>
                <a:lnTo>
                  <a:pt x="55478" y="41028"/>
                </a:lnTo>
                <a:lnTo>
                  <a:pt x="55438" y="46995"/>
                </a:lnTo>
                <a:lnTo>
                  <a:pt x="50244" y="46958"/>
                </a:lnTo>
                <a:lnTo>
                  <a:pt x="50131" y="49849"/>
                </a:lnTo>
                <a:lnTo>
                  <a:pt x="55401" y="49885"/>
                </a:lnTo>
                <a:lnTo>
                  <a:pt x="55733" y="58269"/>
                </a:lnTo>
                <a:cubicBezTo>
                  <a:pt x="55733" y="58269"/>
                  <a:pt x="30866" y="93856"/>
                  <a:pt x="21988" y="113056"/>
                </a:cubicBezTo>
                <a:cubicBezTo>
                  <a:pt x="13111" y="132260"/>
                  <a:pt x="246" y="167410"/>
                  <a:pt x="246" y="167410"/>
                </a:cubicBezTo>
                <a:cubicBezTo>
                  <a:pt x="246" y="167410"/>
                  <a:pt x="-151" y="432789"/>
                  <a:pt x="64" y="449961"/>
                </a:cubicBezTo>
                <a:cubicBezTo>
                  <a:pt x="278" y="467129"/>
                  <a:pt x="10220" y="492074"/>
                  <a:pt x="28793" y="492892"/>
                </a:cubicBezTo>
                <a:cubicBezTo>
                  <a:pt x="43411" y="493539"/>
                  <a:pt x="68517" y="493446"/>
                  <a:pt x="80694" y="493369"/>
                </a:cubicBezTo>
                <a:cubicBezTo>
                  <a:pt x="92891" y="493446"/>
                  <a:pt x="117957" y="493535"/>
                  <a:pt x="132555" y="492892"/>
                </a:cubicBezTo>
                <a:cubicBezTo>
                  <a:pt x="151132" y="492074"/>
                  <a:pt x="161033" y="467129"/>
                  <a:pt x="161252" y="449961"/>
                </a:cubicBezTo>
                <a:cubicBezTo>
                  <a:pt x="161466" y="432789"/>
                  <a:pt x="161066" y="167410"/>
                  <a:pt x="161066" y="167410"/>
                </a:cubicBezTo>
                <a:cubicBezTo>
                  <a:pt x="161066" y="167410"/>
                  <a:pt x="148205" y="132260"/>
                  <a:pt x="139327" y="113056"/>
                </a:cubicBezTo>
                <a:cubicBezTo>
                  <a:pt x="130450" y="93856"/>
                  <a:pt x="105618" y="58269"/>
                  <a:pt x="105618" y="58269"/>
                </a:cubicBezTo>
                <a:lnTo>
                  <a:pt x="105946" y="49885"/>
                </a:lnTo>
                <a:lnTo>
                  <a:pt x="111181" y="49849"/>
                </a:lnTo>
                <a:lnTo>
                  <a:pt x="111108" y="46958"/>
                </a:lnTo>
                <a:lnTo>
                  <a:pt x="105910" y="46995"/>
                </a:lnTo>
                <a:lnTo>
                  <a:pt x="105837" y="41028"/>
                </a:lnTo>
                <a:lnTo>
                  <a:pt x="112792" y="40773"/>
                </a:lnTo>
                <a:lnTo>
                  <a:pt x="112755" y="73"/>
                </a:lnTo>
                <a:lnTo>
                  <a:pt x="92405" y="36"/>
                </a:lnTo>
                <a:lnTo>
                  <a:pt x="80658" y="0"/>
                </a:ln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nvGrpSpPr>
          <p:cNvPr id="124" name="Google Shape;124;p7"/>
          <p:cNvGrpSpPr/>
          <p:nvPr/>
        </p:nvGrpSpPr>
        <p:grpSpPr>
          <a:xfrm>
            <a:off x="1918252" y="7637385"/>
            <a:ext cx="1113178" cy="1042888"/>
            <a:chOff x="2573942" y="140768"/>
            <a:chExt cx="737399" cy="690837"/>
          </a:xfrm>
        </p:grpSpPr>
        <p:sp>
          <p:nvSpPr>
            <p:cNvPr id="125" name="Google Shape;125;p7"/>
            <p:cNvSpPr/>
            <p:nvPr/>
          </p:nvSpPr>
          <p:spPr>
            <a:xfrm>
              <a:off x="2723396" y="140768"/>
              <a:ext cx="269074" cy="252034"/>
            </a:xfrm>
            <a:custGeom>
              <a:avLst/>
              <a:gdLst/>
              <a:ahLst/>
              <a:cxnLst/>
              <a:rect l="l" t="t" r="r" b="b"/>
              <a:pathLst>
                <a:path w="269074" h="252034" extrusionOk="0">
                  <a:moveTo>
                    <a:pt x="0" y="180494"/>
                  </a:moveTo>
                  <a:lnTo>
                    <a:pt x="120468" y="252035"/>
                  </a:lnTo>
                  <a:cubicBezTo>
                    <a:pt x="120468" y="252035"/>
                    <a:pt x="213389" y="83660"/>
                    <a:pt x="234949" y="50127"/>
                  </a:cubicBezTo>
                  <a:cubicBezTo>
                    <a:pt x="256509" y="16594"/>
                    <a:pt x="269075" y="718"/>
                    <a:pt x="269075" y="718"/>
                  </a:cubicBezTo>
                  <a:cubicBezTo>
                    <a:pt x="269075" y="718"/>
                    <a:pt x="177207" y="69"/>
                    <a:pt x="152141" y="0"/>
                  </a:cubicBezTo>
                  <a:cubicBezTo>
                    <a:pt x="127075" y="-68"/>
                    <a:pt x="98515" y="12931"/>
                    <a:pt x="84646" y="34199"/>
                  </a:cubicBezTo>
                  <a:cubicBezTo>
                    <a:pt x="70777" y="55467"/>
                    <a:pt x="0" y="180494"/>
                    <a:pt x="0" y="180494"/>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26" name="Google Shape;126;p7"/>
            <p:cNvSpPr/>
            <p:nvPr/>
          </p:nvSpPr>
          <p:spPr>
            <a:xfrm>
              <a:off x="2950046" y="142329"/>
              <a:ext cx="231431" cy="261218"/>
            </a:xfrm>
            <a:custGeom>
              <a:avLst/>
              <a:gdLst/>
              <a:ahLst/>
              <a:cxnLst/>
              <a:rect l="l" t="t" r="r" b="b"/>
              <a:pathLst>
                <a:path w="231431" h="261218" extrusionOk="0">
                  <a:moveTo>
                    <a:pt x="0" y="103581"/>
                  </a:moveTo>
                  <a:cubicBezTo>
                    <a:pt x="0" y="103581"/>
                    <a:pt x="14411" y="73181"/>
                    <a:pt x="31045" y="47286"/>
                  </a:cubicBezTo>
                  <a:cubicBezTo>
                    <a:pt x="47683" y="21391"/>
                    <a:pt x="66543" y="0"/>
                    <a:pt x="66543" y="0"/>
                  </a:cubicBezTo>
                  <a:cubicBezTo>
                    <a:pt x="66543" y="0"/>
                    <a:pt x="109158" y="10320"/>
                    <a:pt x="121573" y="28668"/>
                  </a:cubicBezTo>
                  <a:cubicBezTo>
                    <a:pt x="133993" y="47015"/>
                    <a:pt x="204859" y="165938"/>
                    <a:pt x="204859" y="165938"/>
                  </a:cubicBezTo>
                  <a:lnTo>
                    <a:pt x="231431" y="150663"/>
                  </a:lnTo>
                  <a:lnTo>
                    <a:pt x="175875" y="261218"/>
                  </a:lnTo>
                  <a:lnTo>
                    <a:pt x="50314" y="256179"/>
                  </a:lnTo>
                  <a:lnTo>
                    <a:pt x="79805" y="237520"/>
                  </a:lnTo>
                  <a:lnTo>
                    <a:pt x="0" y="103581"/>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27" name="Google Shape;127;p7"/>
            <p:cNvSpPr/>
            <p:nvPr/>
          </p:nvSpPr>
          <p:spPr>
            <a:xfrm>
              <a:off x="2591318" y="654411"/>
              <a:ext cx="291930" cy="144778"/>
            </a:xfrm>
            <a:custGeom>
              <a:avLst/>
              <a:gdLst/>
              <a:ahLst/>
              <a:cxnLst/>
              <a:rect l="l" t="t" r="r" b="b"/>
              <a:pathLst>
                <a:path w="291930" h="144778" extrusionOk="0">
                  <a:moveTo>
                    <a:pt x="289445" y="144720"/>
                  </a:moveTo>
                  <a:lnTo>
                    <a:pt x="291931" y="4631"/>
                  </a:lnTo>
                  <a:cubicBezTo>
                    <a:pt x="291931" y="4631"/>
                    <a:pt x="99637" y="7299"/>
                    <a:pt x="59827" y="5178"/>
                  </a:cubicBezTo>
                  <a:cubicBezTo>
                    <a:pt x="20018" y="3056"/>
                    <a:pt x="0" y="0"/>
                    <a:pt x="0" y="0"/>
                  </a:cubicBezTo>
                  <a:cubicBezTo>
                    <a:pt x="0" y="0"/>
                    <a:pt x="44938" y="80133"/>
                    <a:pt x="57293" y="101940"/>
                  </a:cubicBezTo>
                  <a:cubicBezTo>
                    <a:pt x="69648" y="123751"/>
                    <a:pt x="95086" y="142126"/>
                    <a:pt x="120432" y="143640"/>
                  </a:cubicBezTo>
                  <a:cubicBezTo>
                    <a:pt x="145777" y="145158"/>
                    <a:pt x="289445" y="144720"/>
                    <a:pt x="289445" y="144720"/>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28" name="Google Shape;128;p7"/>
            <p:cNvSpPr/>
            <p:nvPr/>
          </p:nvSpPr>
          <p:spPr>
            <a:xfrm>
              <a:off x="2573942" y="408690"/>
              <a:ext cx="236755" cy="232315"/>
            </a:xfrm>
            <a:custGeom>
              <a:avLst/>
              <a:gdLst/>
              <a:ahLst/>
              <a:cxnLst/>
              <a:rect l="l" t="t" r="r" b="b"/>
              <a:pathLst>
                <a:path w="236755" h="232315" extrusionOk="0">
                  <a:moveTo>
                    <a:pt x="129108" y="230861"/>
                  </a:moveTo>
                  <a:cubicBezTo>
                    <a:pt x="129108" y="230861"/>
                    <a:pt x="95561" y="233399"/>
                    <a:pt x="64824" y="231771"/>
                  </a:cubicBezTo>
                  <a:cubicBezTo>
                    <a:pt x="34090" y="230144"/>
                    <a:pt x="6166" y="224355"/>
                    <a:pt x="6166" y="224355"/>
                  </a:cubicBezTo>
                  <a:cubicBezTo>
                    <a:pt x="6166" y="224355"/>
                    <a:pt x="-5974" y="182222"/>
                    <a:pt x="3814" y="162346"/>
                  </a:cubicBezTo>
                  <a:cubicBezTo>
                    <a:pt x="13603" y="142470"/>
                    <a:pt x="81818" y="22010"/>
                    <a:pt x="81818" y="22010"/>
                  </a:cubicBezTo>
                  <a:lnTo>
                    <a:pt x="55384" y="6489"/>
                  </a:lnTo>
                  <a:lnTo>
                    <a:pt x="178944" y="0"/>
                  </a:lnTo>
                  <a:lnTo>
                    <a:pt x="236756" y="111574"/>
                  </a:lnTo>
                  <a:lnTo>
                    <a:pt x="205937" y="95196"/>
                  </a:lnTo>
                  <a:lnTo>
                    <a:pt x="129108" y="230861"/>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29" name="Google Shape;129;p7"/>
            <p:cNvSpPr/>
            <p:nvPr/>
          </p:nvSpPr>
          <p:spPr>
            <a:xfrm>
              <a:off x="3097046" y="422296"/>
              <a:ext cx="214295" cy="322801"/>
            </a:xfrm>
            <a:custGeom>
              <a:avLst/>
              <a:gdLst/>
              <a:ahLst/>
              <a:cxnLst/>
              <a:rect l="l" t="t" r="r" b="b"/>
              <a:pathLst>
                <a:path w="214295" h="322801" extrusionOk="0">
                  <a:moveTo>
                    <a:pt x="121832" y="0"/>
                  </a:moveTo>
                  <a:lnTo>
                    <a:pt x="0" y="69195"/>
                  </a:lnTo>
                  <a:cubicBezTo>
                    <a:pt x="0" y="69195"/>
                    <a:pt x="100215" y="233334"/>
                    <a:pt x="118659" y="268678"/>
                  </a:cubicBezTo>
                  <a:cubicBezTo>
                    <a:pt x="137102" y="304018"/>
                    <a:pt x="144668" y="322802"/>
                    <a:pt x="144668" y="322802"/>
                  </a:cubicBezTo>
                  <a:cubicBezTo>
                    <a:pt x="144668" y="322802"/>
                    <a:pt x="190752" y="243325"/>
                    <a:pt x="203228" y="221586"/>
                  </a:cubicBezTo>
                  <a:cubicBezTo>
                    <a:pt x="215708" y="199848"/>
                    <a:pt x="218566" y="168596"/>
                    <a:pt x="206969" y="146012"/>
                  </a:cubicBezTo>
                  <a:cubicBezTo>
                    <a:pt x="195367" y="123427"/>
                    <a:pt x="121832" y="0"/>
                    <a:pt x="121832" y="0"/>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30" name="Google Shape;130;p7"/>
            <p:cNvSpPr/>
            <p:nvPr/>
          </p:nvSpPr>
          <p:spPr>
            <a:xfrm>
              <a:off x="2944136" y="621998"/>
              <a:ext cx="281069" cy="209607"/>
            </a:xfrm>
            <a:custGeom>
              <a:avLst/>
              <a:gdLst/>
              <a:ahLst/>
              <a:cxnLst/>
              <a:rect l="l" t="t" r="r" b="b"/>
              <a:pathLst>
                <a:path w="281069" h="209607" extrusionOk="0">
                  <a:moveTo>
                    <a:pt x="224068" y="31907"/>
                  </a:moveTo>
                  <a:cubicBezTo>
                    <a:pt x="224068" y="31907"/>
                    <a:pt x="243333" y="59487"/>
                    <a:pt x="257582" y="86768"/>
                  </a:cubicBezTo>
                  <a:cubicBezTo>
                    <a:pt x="271832" y="114048"/>
                    <a:pt x="281069" y="141029"/>
                    <a:pt x="281069" y="141029"/>
                  </a:cubicBezTo>
                  <a:cubicBezTo>
                    <a:pt x="281069" y="141029"/>
                    <a:pt x="250988" y="172932"/>
                    <a:pt x="228901" y="174628"/>
                  </a:cubicBezTo>
                  <a:cubicBezTo>
                    <a:pt x="206811" y="176324"/>
                    <a:pt x="68397" y="178955"/>
                    <a:pt x="68397" y="178955"/>
                  </a:cubicBezTo>
                  <a:lnTo>
                    <a:pt x="68498" y="209608"/>
                  </a:lnTo>
                  <a:lnTo>
                    <a:pt x="0" y="106567"/>
                  </a:lnTo>
                  <a:lnTo>
                    <a:pt x="66588" y="0"/>
                  </a:lnTo>
                  <a:lnTo>
                    <a:pt x="68183" y="34862"/>
                  </a:lnTo>
                  <a:lnTo>
                    <a:pt x="224068" y="31907"/>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grpSp>
        <p:nvGrpSpPr>
          <p:cNvPr id="131" name="Google Shape;131;p7"/>
          <p:cNvGrpSpPr/>
          <p:nvPr/>
        </p:nvGrpSpPr>
        <p:grpSpPr>
          <a:xfrm>
            <a:off x="2802834" y="6447271"/>
            <a:ext cx="1052742" cy="3220079"/>
            <a:chOff x="1376127" y="3977600"/>
            <a:chExt cx="852146" cy="2606507"/>
          </a:xfrm>
        </p:grpSpPr>
        <p:sp>
          <p:nvSpPr>
            <p:cNvPr id="132" name="Google Shape;132;p7"/>
            <p:cNvSpPr/>
            <p:nvPr/>
          </p:nvSpPr>
          <p:spPr>
            <a:xfrm>
              <a:off x="1376127" y="3977600"/>
              <a:ext cx="852146" cy="2606507"/>
            </a:xfrm>
            <a:custGeom>
              <a:avLst/>
              <a:gdLst/>
              <a:ahLst/>
              <a:cxnLst/>
              <a:rect l="l" t="t" r="r" b="b"/>
              <a:pathLst>
                <a:path w="161315" h="493423" extrusionOk="0">
                  <a:moveTo>
                    <a:pt x="80658" y="0"/>
                  </a:moveTo>
                  <a:lnTo>
                    <a:pt x="68947" y="36"/>
                  </a:lnTo>
                  <a:lnTo>
                    <a:pt x="48560" y="73"/>
                  </a:lnTo>
                  <a:lnTo>
                    <a:pt x="48560" y="40773"/>
                  </a:lnTo>
                  <a:lnTo>
                    <a:pt x="55478" y="41028"/>
                  </a:lnTo>
                  <a:lnTo>
                    <a:pt x="55438" y="46995"/>
                  </a:lnTo>
                  <a:lnTo>
                    <a:pt x="50244" y="46958"/>
                  </a:lnTo>
                  <a:lnTo>
                    <a:pt x="50131" y="49849"/>
                  </a:lnTo>
                  <a:lnTo>
                    <a:pt x="55401" y="49885"/>
                  </a:lnTo>
                  <a:lnTo>
                    <a:pt x="55733" y="58269"/>
                  </a:lnTo>
                  <a:cubicBezTo>
                    <a:pt x="55733" y="58269"/>
                    <a:pt x="30866" y="93856"/>
                    <a:pt x="21988" y="113056"/>
                  </a:cubicBezTo>
                  <a:cubicBezTo>
                    <a:pt x="13111" y="132260"/>
                    <a:pt x="246" y="167410"/>
                    <a:pt x="246" y="167410"/>
                  </a:cubicBezTo>
                  <a:cubicBezTo>
                    <a:pt x="246" y="167410"/>
                    <a:pt x="-151" y="432789"/>
                    <a:pt x="64" y="449961"/>
                  </a:cubicBezTo>
                  <a:cubicBezTo>
                    <a:pt x="278" y="467129"/>
                    <a:pt x="10220" y="492074"/>
                    <a:pt x="28793" y="492892"/>
                  </a:cubicBezTo>
                  <a:cubicBezTo>
                    <a:pt x="43411" y="493539"/>
                    <a:pt x="68517" y="493446"/>
                    <a:pt x="80694" y="493369"/>
                  </a:cubicBezTo>
                  <a:cubicBezTo>
                    <a:pt x="92891" y="493446"/>
                    <a:pt x="117957" y="493535"/>
                    <a:pt x="132555" y="492892"/>
                  </a:cubicBezTo>
                  <a:cubicBezTo>
                    <a:pt x="151132" y="492074"/>
                    <a:pt x="161033" y="467129"/>
                    <a:pt x="161252" y="449961"/>
                  </a:cubicBezTo>
                  <a:cubicBezTo>
                    <a:pt x="161466" y="432789"/>
                    <a:pt x="161066" y="167410"/>
                    <a:pt x="161066" y="167410"/>
                  </a:cubicBezTo>
                  <a:cubicBezTo>
                    <a:pt x="161066" y="167410"/>
                    <a:pt x="148205" y="132260"/>
                    <a:pt x="139327" y="113056"/>
                  </a:cubicBezTo>
                  <a:cubicBezTo>
                    <a:pt x="130450" y="93856"/>
                    <a:pt x="105618" y="58269"/>
                    <a:pt x="105618" y="58269"/>
                  </a:cubicBezTo>
                  <a:lnTo>
                    <a:pt x="105946" y="49885"/>
                  </a:lnTo>
                  <a:lnTo>
                    <a:pt x="111181" y="49849"/>
                  </a:lnTo>
                  <a:lnTo>
                    <a:pt x="111108" y="46958"/>
                  </a:lnTo>
                  <a:lnTo>
                    <a:pt x="105910" y="46995"/>
                  </a:lnTo>
                  <a:lnTo>
                    <a:pt x="105837" y="41028"/>
                  </a:lnTo>
                  <a:lnTo>
                    <a:pt x="112792" y="40773"/>
                  </a:lnTo>
                  <a:lnTo>
                    <a:pt x="112755" y="73"/>
                  </a:lnTo>
                  <a:lnTo>
                    <a:pt x="92405" y="36"/>
                  </a:lnTo>
                  <a:lnTo>
                    <a:pt x="80658" y="0"/>
                  </a:ln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nvGrpSpPr>
            <p:cNvPr id="133" name="Google Shape;133;p7"/>
            <p:cNvGrpSpPr/>
            <p:nvPr/>
          </p:nvGrpSpPr>
          <p:grpSpPr>
            <a:xfrm>
              <a:off x="1431235" y="5243990"/>
              <a:ext cx="742118" cy="695258"/>
              <a:chOff x="2573942" y="140768"/>
              <a:chExt cx="737399" cy="690837"/>
            </a:xfrm>
          </p:grpSpPr>
          <p:sp>
            <p:nvSpPr>
              <p:cNvPr id="134" name="Google Shape;134;p7"/>
              <p:cNvSpPr/>
              <p:nvPr/>
            </p:nvSpPr>
            <p:spPr>
              <a:xfrm>
                <a:off x="2723396" y="140768"/>
                <a:ext cx="269074" cy="252034"/>
              </a:xfrm>
              <a:custGeom>
                <a:avLst/>
                <a:gdLst/>
                <a:ahLst/>
                <a:cxnLst/>
                <a:rect l="l" t="t" r="r" b="b"/>
                <a:pathLst>
                  <a:path w="269074" h="252034" extrusionOk="0">
                    <a:moveTo>
                      <a:pt x="0" y="180494"/>
                    </a:moveTo>
                    <a:lnTo>
                      <a:pt x="120468" y="252035"/>
                    </a:lnTo>
                    <a:cubicBezTo>
                      <a:pt x="120468" y="252035"/>
                      <a:pt x="213389" y="83660"/>
                      <a:pt x="234949" y="50127"/>
                    </a:cubicBezTo>
                    <a:cubicBezTo>
                      <a:pt x="256509" y="16594"/>
                      <a:pt x="269075" y="718"/>
                      <a:pt x="269075" y="718"/>
                    </a:cubicBezTo>
                    <a:cubicBezTo>
                      <a:pt x="269075" y="718"/>
                      <a:pt x="177207" y="69"/>
                      <a:pt x="152141" y="0"/>
                    </a:cubicBezTo>
                    <a:cubicBezTo>
                      <a:pt x="127075" y="-68"/>
                      <a:pt x="98515" y="12931"/>
                      <a:pt x="84646" y="34199"/>
                    </a:cubicBezTo>
                    <a:cubicBezTo>
                      <a:pt x="70777" y="55467"/>
                      <a:pt x="0" y="180494"/>
                      <a:pt x="0" y="180494"/>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35" name="Google Shape;135;p7"/>
              <p:cNvSpPr/>
              <p:nvPr/>
            </p:nvSpPr>
            <p:spPr>
              <a:xfrm>
                <a:off x="2950046" y="142329"/>
                <a:ext cx="231431" cy="261218"/>
              </a:xfrm>
              <a:custGeom>
                <a:avLst/>
                <a:gdLst/>
                <a:ahLst/>
                <a:cxnLst/>
                <a:rect l="l" t="t" r="r" b="b"/>
                <a:pathLst>
                  <a:path w="231431" h="261218" extrusionOk="0">
                    <a:moveTo>
                      <a:pt x="0" y="103581"/>
                    </a:moveTo>
                    <a:cubicBezTo>
                      <a:pt x="0" y="103581"/>
                      <a:pt x="14411" y="73181"/>
                      <a:pt x="31045" y="47286"/>
                    </a:cubicBezTo>
                    <a:cubicBezTo>
                      <a:pt x="47683" y="21391"/>
                      <a:pt x="66543" y="0"/>
                      <a:pt x="66543" y="0"/>
                    </a:cubicBezTo>
                    <a:cubicBezTo>
                      <a:pt x="66543" y="0"/>
                      <a:pt x="109158" y="10320"/>
                      <a:pt x="121573" y="28668"/>
                    </a:cubicBezTo>
                    <a:cubicBezTo>
                      <a:pt x="133993" y="47015"/>
                      <a:pt x="204859" y="165938"/>
                      <a:pt x="204859" y="165938"/>
                    </a:cubicBezTo>
                    <a:lnTo>
                      <a:pt x="231431" y="150663"/>
                    </a:lnTo>
                    <a:lnTo>
                      <a:pt x="175875" y="261218"/>
                    </a:lnTo>
                    <a:lnTo>
                      <a:pt x="50314" y="256179"/>
                    </a:lnTo>
                    <a:lnTo>
                      <a:pt x="79805" y="237520"/>
                    </a:lnTo>
                    <a:lnTo>
                      <a:pt x="0" y="103581"/>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36" name="Google Shape;136;p7"/>
              <p:cNvSpPr/>
              <p:nvPr/>
            </p:nvSpPr>
            <p:spPr>
              <a:xfrm>
                <a:off x="2591318" y="654411"/>
                <a:ext cx="291930" cy="144778"/>
              </a:xfrm>
              <a:custGeom>
                <a:avLst/>
                <a:gdLst/>
                <a:ahLst/>
                <a:cxnLst/>
                <a:rect l="l" t="t" r="r" b="b"/>
                <a:pathLst>
                  <a:path w="291930" h="144778" extrusionOk="0">
                    <a:moveTo>
                      <a:pt x="289445" y="144720"/>
                    </a:moveTo>
                    <a:lnTo>
                      <a:pt x="291931" y="4631"/>
                    </a:lnTo>
                    <a:cubicBezTo>
                      <a:pt x="291931" y="4631"/>
                      <a:pt x="99637" y="7299"/>
                      <a:pt x="59827" y="5178"/>
                    </a:cubicBezTo>
                    <a:cubicBezTo>
                      <a:pt x="20018" y="3056"/>
                      <a:pt x="0" y="0"/>
                      <a:pt x="0" y="0"/>
                    </a:cubicBezTo>
                    <a:cubicBezTo>
                      <a:pt x="0" y="0"/>
                      <a:pt x="44938" y="80133"/>
                      <a:pt x="57293" y="101940"/>
                    </a:cubicBezTo>
                    <a:cubicBezTo>
                      <a:pt x="69648" y="123751"/>
                      <a:pt x="95086" y="142126"/>
                      <a:pt x="120432" y="143640"/>
                    </a:cubicBezTo>
                    <a:cubicBezTo>
                      <a:pt x="145777" y="145158"/>
                      <a:pt x="289445" y="144720"/>
                      <a:pt x="289445" y="144720"/>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37" name="Google Shape;137;p7"/>
              <p:cNvSpPr/>
              <p:nvPr/>
            </p:nvSpPr>
            <p:spPr>
              <a:xfrm>
                <a:off x="2573942" y="408690"/>
                <a:ext cx="236755" cy="232315"/>
              </a:xfrm>
              <a:custGeom>
                <a:avLst/>
                <a:gdLst/>
                <a:ahLst/>
                <a:cxnLst/>
                <a:rect l="l" t="t" r="r" b="b"/>
                <a:pathLst>
                  <a:path w="236755" h="232315" extrusionOk="0">
                    <a:moveTo>
                      <a:pt x="129108" y="230861"/>
                    </a:moveTo>
                    <a:cubicBezTo>
                      <a:pt x="129108" y="230861"/>
                      <a:pt x="95561" y="233399"/>
                      <a:pt x="64824" y="231771"/>
                    </a:cubicBezTo>
                    <a:cubicBezTo>
                      <a:pt x="34090" y="230144"/>
                      <a:pt x="6166" y="224355"/>
                      <a:pt x="6166" y="224355"/>
                    </a:cubicBezTo>
                    <a:cubicBezTo>
                      <a:pt x="6166" y="224355"/>
                      <a:pt x="-5974" y="182222"/>
                      <a:pt x="3814" y="162346"/>
                    </a:cubicBezTo>
                    <a:cubicBezTo>
                      <a:pt x="13603" y="142470"/>
                      <a:pt x="81818" y="22010"/>
                      <a:pt x="81818" y="22010"/>
                    </a:cubicBezTo>
                    <a:lnTo>
                      <a:pt x="55384" y="6489"/>
                    </a:lnTo>
                    <a:lnTo>
                      <a:pt x="178944" y="0"/>
                    </a:lnTo>
                    <a:lnTo>
                      <a:pt x="236756" y="111574"/>
                    </a:lnTo>
                    <a:lnTo>
                      <a:pt x="205937" y="95196"/>
                    </a:lnTo>
                    <a:lnTo>
                      <a:pt x="129108" y="230861"/>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38" name="Google Shape;138;p7"/>
              <p:cNvSpPr/>
              <p:nvPr/>
            </p:nvSpPr>
            <p:spPr>
              <a:xfrm>
                <a:off x="3097046" y="422296"/>
                <a:ext cx="214295" cy="322801"/>
              </a:xfrm>
              <a:custGeom>
                <a:avLst/>
                <a:gdLst/>
                <a:ahLst/>
                <a:cxnLst/>
                <a:rect l="l" t="t" r="r" b="b"/>
                <a:pathLst>
                  <a:path w="214295" h="322801" extrusionOk="0">
                    <a:moveTo>
                      <a:pt x="121832" y="0"/>
                    </a:moveTo>
                    <a:lnTo>
                      <a:pt x="0" y="69195"/>
                    </a:lnTo>
                    <a:cubicBezTo>
                      <a:pt x="0" y="69195"/>
                      <a:pt x="100215" y="233334"/>
                      <a:pt x="118659" y="268678"/>
                    </a:cubicBezTo>
                    <a:cubicBezTo>
                      <a:pt x="137102" y="304018"/>
                      <a:pt x="144668" y="322802"/>
                      <a:pt x="144668" y="322802"/>
                    </a:cubicBezTo>
                    <a:cubicBezTo>
                      <a:pt x="144668" y="322802"/>
                      <a:pt x="190752" y="243325"/>
                      <a:pt x="203228" y="221586"/>
                    </a:cubicBezTo>
                    <a:cubicBezTo>
                      <a:pt x="215708" y="199848"/>
                      <a:pt x="218566" y="168596"/>
                      <a:pt x="206969" y="146012"/>
                    </a:cubicBezTo>
                    <a:cubicBezTo>
                      <a:pt x="195367" y="123427"/>
                      <a:pt x="121832" y="0"/>
                      <a:pt x="121832" y="0"/>
                    </a:cubicBez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139" name="Google Shape;139;p7"/>
              <p:cNvSpPr/>
              <p:nvPr/>
            </p:nvSpPr>
            <p:spPr>
              <a:xfrm>
                <a:off x="2944136" y="621998"/>
                <a:ext cx="281069" cy="209607"/>
              </a:xfrm>
              <a:custGeom>
                <a:avLst/>
                <a:gdLst/>
                <a:ahLst/>
                <a:cxnLst/>
                <a:rect l="l" t="t" r="r" b="b"/>
                <a:pathLst>
                  <a:path w="281069" h="209607" extrusionOk="0">
                    <a:moveTo>
                      <a:pt x="224068" y="31907"/>
                    </a:moveTo>
                    <a:cubicBezTo>
                      <a:pt x="224068" y="31907"/>
                      <a:pt x="243333" y="59487"/>
                      <a:pt x="257582" y="86768"/>
                    </a:cubicBezTo>
                    <a:cubicBezTo>
                      <a:pt x="271832" y="114048"/>
                      <a:pt x="281069" y="141029"/>
                      <a:pt x="281069" y="141029"/>
                    </a:cubicBezTo>
                    <a:cubicBezTo>
                      <a:pt x="281069" y="141029"/>
                      <a:pt x="250988" y="172932"/>
                      <a:pt x="228901" y="174628"/>
                    </a:cubicBezTo>
                    <a:cubicBezTo>
                      <a:pt x="206811" y="176324"/>
                      <a:pt x="68397" y="178955"/>
                      <a:pt x="68397" y="178955"/>
                    </a:cubicBezTo>
                    <a:lnTo>
                      <a:pt x="68498" y="209608"/>
                    </a:lnTo>
                    <a:lnTo>
                      <a:pt x="0" y="106567"/>
                    </a:lnTo>
                    <a:lnTo>
                      <a:pt x="66588" y="0"/>
                    </a:lnTo>
                    <a:lnTo>
                      <a:pt x="68183" y="34862"/>
                    </a:lnTo>
                    <a:lnTo>
                      <a:pt x="224068" y="31907"/>
                    </a:lnTo>
                    <a:close/>
                  </a:path>
                </a:pathLst>
              </a:custGeom>
              <a:solidFill>
                <a:schemeClr val="accent3"/>
              </a:solidFill>
              <a:ln>
                <a:noFill/>
              </a:ln>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grpSp>
      <p:pic>
        <p:nvPicPr>
          <p:cNvPr id="140" name="Google Shape;140;p7"/>
          <p:cNvPicPr preferRelativeResize="0"/>
          <p:nvPr/>
        </p:nvPicPr>
        <p:blipFill rotWithShape="1">
          <a:blip r:embed="rId2">
            <a:alphaModFix/>
          </a:blip>
          <a:srcRect/>
          <a:stretch/>
        </p:blipFill>
        <p:spPr>
          <a:xfrm rot="-7760576">
            <a:off x="16220605" y="515831"/>
            <a:ext cx="1060240" cy="1060240"/>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pic>
        <p:nvPicPr>
          <p:cNvPr id="141" name="Google Shape;141;p7"/>
          <p:cNvPicPr preferRelativeResize="0"/>
          <p:nvPr/>
        </p:nvPicPr>
        <p:blipFill rotWithShape="1">
          <a:blip r:embed="rId3">
            <a:alphaModFix/>
          </a:blip>
          <a:srcRect/>
          <a:stretch/>
        </p:blipFill>
        <p:spPr>
          <a:xfrm flipH="1">
            <a:off x="1103270" y="4966470"/>
            <a:ext cx="3521974" cy="4702807"/>
          </a:xfrm>
          <a:custGeom>
            <a:avLst/>
            <a:gdLst/>
            <a:ahLst/>
            <a:cxnLst/>
            <a:rect l="l" t="t" r="r" b="b"/>
            <a:pathLst>
              <a:path w="1155693" h="1541904" extrusionOk="0">
                <a:moveTo>
                  <a:pt x="435" y="-937"/>
                </a:moveTo>
                <a:lnTo>
                  <a:pt x="1156129" y="-937"/>
                </a:lnTo>
                <a:lnTo>
                  <a:pt x="1156129" y="1540968"/>
                </a:lnTo>
                <a:lnTo>
                  <a:pt x="435" y="1540968"/>
                </a:lnTo>
                <a:close/>
              </a:path>
            </a:pathLst>
          </a:custGeom>
          <a:noFill/>
          <a:ln>
            <a:noFill/>
          </a:ln>
          <a:effectLst>
            <a:outerShdw blurRad="114300" dist="95250" algn="bl" rotWithShape="0">
              <a:srgbClr val="000000">
                <a:alpha val="31000"/>
              </a:srgbClr>
            </a:outerShdw>
          </a:effectLst>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42"/>
        <p:cNvGrpSpPr/>
        <p:nvPr/>
      </p:nvGrpSpPr>
      <p:grpSpPr>
        <a:xfrm>
          <a:off x="0" y="0"/>
          <a:ext cx="0" cy="0"/>
          <a:chOff x="0" y="0"/>
          <a:chExt cx="0" cy="0"/>
        </a:xfrm>
      </p:grpSpPr>
      <p:sp>
        <p:nvSpPr>
          <p:cNvPr id="143" name="Google Shape;143;p8"/>
          <p:cNvSpPr/>
          <p:nvPr/>
        </p:nvSpPr>
        <p:spPr>
          <a:xfrm>
            <a:off x="1101825" y="619650"/>
            <a:ext cx="16084200" cy="90477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marR="0" lvl="0" indent="0" algn="ctr" rtl="0">
              <a:lnSpc>
                <a:spcPct val="100000"/>
              </a:lnSpc>
              <a:spcBef>
                <a:spcPts val="0"/>
              </a:spcBef>
              <a:spcAft>
                <a:spcPts val="0"/>
              </a:spcAft>
              <a:buNone/>
            </a:pPr>
            <a:endParaRPr sz="2100">
              <a:latin typeface="Didact Gothic"/>
              <a:ea typeface="Didact Gothic"/>
              <a:cs typeface="Didact Gothic"/>
              <a:sym typeface="Didact Gothic"/>
            </a:endParaRPr>
          </a:p>
        </p:txBody>
      </p:sp>
      <p:sp>
        <p:nvSpPr>
          <p:cNvPr id="144" name="Google Shape;144;p8"/>
          <p:cNvSpPr txBox="1">
            <a:spLocks noGrp="1"/>
          </p:cNvSpPr>
          <p:nvPr>
            <p:ph type="title"/>
          </p:nvPr>
        </p:nvSpPr>
        <p:spPr>
          <a:xfrm>
            <a:off x="2453550" y="1820925"/>
            <a:ext cx="13380900" cy="1145400"/>
          </a:xfrm>
          <a:prstGeom prst="rect">
            <a:avLst/>
          </a:prstGeom>
        </p:spPr>
        <p:txBody>
          <a:bodyPr spcFirstLastPara="1" wrap="square" lIns="182850" tIns="182850" rIns="182850" bIns="182850" anchor="t" anchorCtr="0">
            <a:normAutofit/>
          </a:bodyPr>
          <a:lstStyle>
            <a:lvl1pPr lvl="0">
              <a:spcBef>
                <a:spcPts val="0"/>
              </a:spcBef>
              <a:spcAft>
                <a:spcPts val="0"/>
              </a:spcAft>
              <a:buSzPts val="7500"/>
              <a:buNone/>
              <a:defRPr/>
            </a:lvl1pPr>
            <a:lvl2pPr lvl="1">
              <a:spcBef>
                <a:spcPts val="0"/>
              </a:spcBef>
              <a:spcAft>
                <a:spcPts val="0"/>
              </a:spcAft>
              <a:buSzPts val="7500"/>
              <a:buNone/>
              <a:defRPr/>
            </a:lvl2pPr>
            <a:lvl3pPr lvl="2">
              <a:spcBef>
                <a:spcPts val="0"/>
              </a:spcBef>
              <a:spcAft>
                <a:spcPts val="0"/>
              </a:spcAft>
              <a:buSzPts val="7500"/>
              <a:buNone/>
              <a:defRPr/>
            </a:lvl3pPr>
            <a:lvl4pPr lvl="3">
              <a:spcBef>
                <a:spcPts val="0"/>
              </a:spcBef>
              <a:spcAft>
                <a:spcPts val="0"/>
              </a:spcAft>
              <a:buSzPts val="7500"/>
              <a:buNone/>
              <a:defRPr/>
            </a:lvl4pPr>
            <a:lvl5pPr lvl="4">
              <a:spcBef>
                <a:spcPts val="0"/>
              </a:spcBef>
              <a:spcAft>
                <a:spcPts val="0"/>
              </a:spcAft>
              <a:buSzPts val="7500"/>
              <a:buNone/>
              <a:defRPr/>
            </a:lvl5pPr>
            <a:lvl6pPr lvl="5">
              <a:spcBef>
                <a:spcPts val="0"/>
              </a:spcBef>
              <a:spcAft>
                <a:spcPts val="0"/>
              </a:spcAft>
              <a:buSzPts val="7500"/>
              <a:buNone/>
              <a:defRPr/>
            </a:lvl6pPr>
            <a:lvl7pPr lvl="6">
              <a:spcBef>
                <a:spcPts val="0"/>
              </a:spcBef>
              <a:spcAft>
                <a:spcPts val="0"/>
              </a:spcAft>
              <a:buSzPts val="7500"/>
              <a:buNone/>
              <a:defRPr/>
            </a:lvl7pPr>
            <a:lvl8pPr lvl="7">
              <a:spcBef>
                <a:spcPts val="0"/>
              </a:spcBef>
              <a:spcAft>
                <a:spcPts val="0"/>
              </a:spcAft>
              <a:buSzPts val="7500"/>
              <a:buNone/>
              <a:defRPr/>
            </a:lvl8pPr>
            <a:lvl9pPr lvl="8">
              <a:spcBef>
                <a:spcPts val="0"/>
              </a:spcBef>
              <a:spcAft>
                <a:spcPts val="0"/>
              </a:spcAft>
              <a:buSzPts val="7500"/>
              <a:buNone/>
              <a:defRPr/>
            </a:lvl9pPr>
          </a:lstStyle>
          <a:p>
            <a:endParaRPr/>
          </a:p>
        </p:txBody>
      </p:sp>
      <p:sp>
        <p:nvSpPr>
          <p:cNvPr id="145" name="Google Shape;145;p8"/>
          <p:cNvSpPr txBox="1">
            <a:spLocks noGrp="1"/>
          </p:cNvSpPr>
          <p:nvPr>
            <p:ph type="body" idx="1"/>
          </p:nvPr>
        </p:nvSpPr>
        <p:spPr>
          <a:xfrm>
            <a:off x="2453531" y="3965250"/>
            <a:ext cx="6281400" cy="4378800"/>
          </a:xfrm>
          <a:prstGeom prst="rect">
            <a:avLst/>
          </a:prstGeom>
        </p:spPr>
        <p:txBody>
          <a:bodyPr spcFirstLastPara="1" wrap="square" lIns="182850" tIns="182850" rIns="182850" bIns="182850" anchor="t" anchorCtr="0">
            <a:normAutofit/>
          </a:bodyPr>
          <a:lstStyle>
            <a:lvl1pPr marL="457200" lvl="0" indent="-412750">
              <a:spcBef>
                <a:spcPts val="0"/>
              </a:spcBef>
              <a:spcAft>
                <a:spcPts val="0"/>
              </a:spcAft>
              <a:buSzPts val="2900"/>
              <a:buChar char="●"/>
              <a:defRPr/>
            </a:lvl1pPr>
            <a:lvl2pPr marL="914400" lvl="1" indent="-381000">
              <a:spcBef>
                <a:spcPts val="0"/>
              </a:spcBef>
              <a:spcAft>
                <a:spcPts val="0"/>
              </a:spcAft>
              <a:buSzPts val="2400"/>
              <a:buChar char="○"/>
              <a:defRPr sz="2400"/>
            </a:lvl2pPr>
            <a:lvl3pPr marL="1371600" lvl="2" indent="-381000">
              <a:spcBef>
                <a:spcPts val="0"/>
              </a:spcBef>
              <a:spcAft>
                <a:spcPts val="0"/>
              </a:spcAft>
              <a:buSzPts val="2400"/>
              <a:buChar char="■"/>
              <a:defRPr sz="2400"/>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a:endParaRPr/>
          </a:p>
        </p:txBody>
      </p:sp>
      <p:sp>
        <p:nvSpPr>
          <p:cNvPr id="146" name="Google Shape;146;p8"/>
          <p:cNvSpPr txBox="1">
            <a:spLocks noGrp="1"/>
          </p:cNvSpPr>
          <p:nvPr>
            <p:ph type="body" idx="2"/>
          </p:nvPr>
        </p:nvSpPr>
        <p:spPr>
          <a:xfrm>
            <a:off x="9552905" y="3965250"/>
            <a:ext cx="6281400" cy="4378800"/>
          </a:xfrm>
          <a:prstGeom prst="rect">
            <a:avLst/>
          </a:prstGeom>
        </p:spPr>
        <p:txBody>
          <a:bodyPr spcFirstLastPara="1" wrap="square" lIns="182850" tIns="182850" rIns="182850" bIns="182850" anchor="t" anchorCtr="0">
            <a:normAutofit/>
          </a:bodyPr>
          <a:lstStyle>
            <a:lvl1pPr marL="457200" lvl="0" indent="-412750">
              <a:spcBef>
                <a:spcPts val="0"/>
              </a:spcBef>
              <a:spcAft>
                <a:spcPts val="0"/>
              </a:spcAft>
              <a:buSzPts val="2900"/>
              <a:buChar char="●"/>
              <a:defRPr/>
            </a:lvl1pPr>
            <a:lvl2pPr marL="914400" lvl="1" indent="-381000">
              <a:spcBef>
                <a:spcPts val="0"/>
              </a:spcBef>
              <a:spcAft>
                <a:spcPts val="0"/>
              </a:spcAft>
              <a:buSzPts val="2400"/>
              <a:buChar char="○"/>
              <a:defRPr sz="2400"/>
            </a:lvl2pPr>
            <a:lvl3pPr marL="1371600" lvl="2" indent="-381000">
              <a:spcBef>
                <a:spcPts val="0"/>
              </a:spcBef>
              <a:spcAft>
                <a:spcPts val="0"/>
              </a:spcAft>
              <a:buSzPts val="2400"/>
              <a:buChar char="■"/>
              <a:defRPr sz="2400"/>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a:endParaRPr/>
          </a:p>
        </p:txBody>
      </p:sp>
      <p:sp>
        <p:nvSpPr>
          <p:cNvPr id="147" name="Google Shape;147;p8"/>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148" name="Google Shape;148;p8" title="Artboard.png"/>
          <p:cNvPicPr preferRelativeResize="0"/>
          <p:nvPr/>
        </p:nvPicPr>
        <p:blipFill>
          <a:blip r:embed="rId2">
            <a:alphaModFix/>
          </a:blip>
          <a:stretch>
            <a:fillRect/>
          </a:stretch>
        </p:blipFill>
        <p:spPr>
          <a:xfrm>
            <a:off x="0" y="0"/>
            <a:ext cx="18288000" cy="102870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hree columns">
  <p:cSld name="TITLE_AND_TWO_COLUMNS_1">
    <p:spTree>
      <p:nvGrpSpPr>
        <p:cNvPr id="1" name="Shape 149"/>
        <p:cNvGrpSpPr/>
        <p:nvPr/>
      </p:nvGrpSpPr>
      <p:grpSpPr>
        <a:xfrm>
          <a:off x="0" y="0"/>
          <a:ext cx="0" cy="0"/>
          <a:chOff x="0" y="0"/>
          <a:chExt cx="0" cy="0"/>
        </a:xfrm>
      </p:grpSpPr>
      <p:pic>
        <p:nvPicPr>
          <p:cNvPr id="150" name="Google Shape;150;p9" title="Artboard.png"/>
          <p:cNvPicPr preferRelativeResize="0"/>
          <p:nvPr/>
        </p:nvPicPr>
        <p:blipFill>
          <a:blip r:embed="rId2">
            <a:alphaModFix amt="70000"/>
          </a:blip>
          <a:stretch>
            <a:fillRect/>
          </a:stretch>
        </p:blipFill>
        <p:spPr>
          <a:xfrm>
            <a:off x="0" y="0"/>
            <a:ext cx="18288000" cy="10287000"/>
          </a:xfrm>
          <a:prstGeom prst="rect">
            <a:avLst/>
          </a:prstGeom>
          <a:noFill/>
          <a:ln>
            <a:noFill/>
          </a:ln>
        </p:spPr>
      </p:pic>
      <p:sp>
        <p:nvSpPr>
          <p:cNvPr id="151" name="Google Shape;151;p9"/>
          <p:cNvSpPr txBox="1">
            <a:spLocks noGrp="1"/>
          </p:cNvSpPr>
          <p:nvPr>
            <p:ph type="title"/>
          </p:nvPr>
        </p:nvSpPr>
        <p:spPr>
          <a:xfrm>
            <a:off x="1150425" y="1019700"/>
            <a:ext cx="15987300" cy="1145400"/>
          </a:xfrm>
          <a:prstGeom prst="rect">
            <a:avLst/>
          </a:prstGeom>
        </p:spPr>
        <p:txBody>
          <a:bodyPr spcFirstLastPara="1" wrap="square" lIns="182850" tIns="182850" rIns="182850" bIns="182850" anchor="t" anchorCtr="0">
            <a:normAutofit/>
          </a:bodyPr>
          <a:lstStyle>
            <a:lvl1pPr lvl="0" algn="ctr" rtl="0">
              <a:spcBef>
                <a:spcPts val="0"/>
              </a:spcBef>
              <a:spcAft>
                <a:spcPts val="0"/>
              </a:spcAft>
              <a:buSzPts val="7500"/>
              <a:buNone/>
              <a:defRPr/>
            </a:lvl1pPr>
            <a:lvl2pPr lvl="1" rtl="0">
              <a:spcBef>
                <a:spcPts val="0"/>
              </a:spcBef>
              <a:spcAft>
                <a:spcPts val="0"/>
              </a:spcAft>
              <a:buSzPts val="7500"/>
              <a:buNone/>
              <a:defRPr/>
            </a:lvl2pPr>
            <a:lvl3pPr lvl="2" rtl="0">
              <a:spcBef>
                <a:spcPts val="0"/>
              </a:spcBef>
              <a:spcAft>
                <a:spcPts val="0"/>
              </a:spcAft>
              <a:buSzPts val="7500"/>
              <a:buNone/>
              <a:defRPr/>
            </a:lvl3pPr>
            <a:lvl4pPr lvl="3" rtl="0">
              <a:spcBef>
                <a:spcPts val="0"/>
              </a:spcBef>
              <a:spcAft>
                <a:spcPts val="0"/>
              </a:spcAft>
              <a:buSzPts val="7500"/>
              <a:buNone/>
              <a:defRPr/>
            </a:lvl4pPr>
            <a:lvl5pPr lvl="4" rtl="0">
              <a:spcBef>
                <a:spcPts val="0"/>
              </a:spcBef>
              <a:spcAft>
                <a:spcPts val="0"/>
              </a:spcAft>
              <a:buSzPts val="7500"/>
              <a:buNone/>
              <a:defRPr/>
            </a:lvl5pPr>
            <a:lvl6pPr lvl="5" rtl="0">
              <a:spcBef>
                <a:spcPts val="0"/>
              </a:spcBef>
              <a:spcAft>
                <a:spcPts val="0"/>
              </a:spcAft>
              <a:buSzPts val="7500"/>
              <a:buNone/>
              <a:defRPr/>
            </a:lvl6pPr>
            <a:lvl7pPr lvl="6" rtl="0">
              <a:spcBef>
                <a:spcPts val="0"/>
              </a:spcBef>
              <a:spcAft>
                <a:spcPts val="0"/>
              </a:spcAft>
              <a:buSzPts val="7500"/>
              <a:buNone/>
              <a:defRPr/>
            </a:lvl7pPr>
            <a:lvl8pPr lvl="7" rtl="0">
              <a:spcBef>
                <a:spcPts val="0"/>
              </a:spcBef>
              <a:spcAft>
                <a:spcPts val="0"/>
              </a:spcAft>
              <a:buSzPts val="7500"/>
              <a:buNone/>
              <a:defRPr/>
            </a:lvl8pPr>
            <a:lvl9pPr lvl="8" rtl="0">
              <a:spcBef>
                <a:spcPts val="0"/>
              </a:spcBef>
              <a:spcAft>
                <a:spcPts val="0"/>
              </a:spcAft>
              <a:buSzPts val="7500"/>
              <a:buNone/>
              <a:defRPr/>
            </a:lvl9pPr>
          </a:lstStyle>
          <a:p>
            <a:endParaRPr/>
          </a:p>
        </p:txBody>
      </p:sp>
      <p:sp>
        <p:nvSpPr>
          <p:cNvPr id="152" name="Google Shape;152;p9"/>
          <p:cNvSpPr txBox="1">
            <a:spLocks noGrp="1"/>
          </p:cNvSpPr>
          <p:nvPr>
            <p:ph type="body" idx="1"/>
          </p:nvPr>
        </p:nvSpPr>
        <p:spPr>
          <a:xfrm>
            <a:off x="1401750" y="5177043"/>
            <a:ext cx="4720800" cy="3634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53" name="Google Shape;153;p9"/>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54" name="Google Shape;154;p9"/>
          <p:cNvSpPr txBox="1">
            <a:spLocks noGrp="1"/>
          </p:cNvSpPr>
          <p:nvPr>
            <p:ph type="subTitle" idx="2"/>
          </p:nvPr>
        </p:nvSpPr>
        <p:spPr>
          <a:xfrm>
            <a:off x="1401750" y="2886415"/>
            <a:ext cx="4720800" cy="2290500"/>
          </a:xfrm>
          <a:prstGeom prst="rect">
            <a:avLst/>
          </a:prstGeom>
        </p:spPr>
        <p:txBody>
          <a:bodyPr spcFirstLastPara="1" wrap="square" lIns="182850" tIns="182850" rIns="182850" bIns="182850" anchor="t" anchorCtr="0">
            <a:normAutofit/>
          </a:bodyPr>
          <a:lstStyle>
            <a:lvl1pPr lvl="0" algn="ctr" rtl="0">
              <a:lnSpc>
                <a:spcPct val="100000"/>
              </a:lnSpc>
              <a:spcBef>
                <a:spcPts val="0"/>
              </a:spcBef>
              <a:spcAft>
                <a:spcPts val="0"/>
              </a:spcAft>
              <a:buSzPts val="4200"/>
              <a:buNone/>
              <a:defRPr sz="4800" b="1"/>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55" name="Google Shape;155;p9"/>
          <p:cNvSpPr txBox="1">
            <a:spLocks noGrp="1"/>
          </p:cNvSpPr>
          <p:nvPr>
            <p:ph type="body" idx="3"/>
          </p:nvPr>
        </p:nvSpPr>
        <p:spPr>
          <a:xfrm>
            <a:off x="6783525" y="5177062"/>
            <a:ext cx="4720800" cy="3634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56" name="Google Shape;156;p9"/>
          <p:cNvSpPr txBox="1">
            <a:spLocks noGrp="1"/>
          </p:cNvSpPr>
          <p:nvPr>
            <p:ph type="subTitle" idx="4"/>
          </p:nvPr>
        </p:nvSpPr>
        <p:spPr>
          <a:xfrm>
            <a:off x="6783525" y="2886434"/>
            <a:ext cx="4720800" cy="2290500"/>
          </a:xfrm>
          <a:prstGeom prst="rect">
            <a:avLst/>
          </a:prstGeom>
        </p:spPr>
        <p:txBody>
          <a:bodyPr spcFirstLastPara="1" wrap="square" lIns="182850" tIns="182850" rIns="182850" bIns="182850" anchor="t" anchorCtr="0">
            <a:normAutofit/>
          </a:bodyPr>
          <a:lstStyle>
            <a:lvl1pPr lvl="0" algn="ctr" rtl="0">
              <a:lnSpc>
                <a:spcPct val="100000"/>
              </a:lnSpc>
              <a:spcBef>
                <a:spcPts val="0"/>
              </a:spcBef>
              <a:spcAft>
                <a:spcPts val="0"/>
              </a:spcAft>
              <a:buSzPts val="4200"/>
              <a:buNone/>
              <a:defRPr sz="4800" b="1"/>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57" name="Google Shape;157;p9"/>
          <p:cNvSpPr txBox="1">
            <a:spLocks noGrp="1"/>
          </p:cNvSpPr>
          <p:nvPr>
            <p:ph type="body" idx="5"/>
          </p:nvPr>
        </p:nvSpPr>
        <p:spPr>
          <a:xfrm>
            <a:off x="12165300" y="5177043"/>
            <a:ext cx="4720800" cy="3634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58" name="Google Shape;158;p9"/>
          <p:cNvSpPr txBox="1">
            <a:spLocks noGrp="1"/>
          </p:cNvSpPr>
          <p:nvPr>
            <p:ph type="subTitle" idx="6"/>
          </p:nvPr>
        </p:nvSpPr>
        <p:spPr>
          <a:xfrm>
            <a:off x="12165300" y="2886415"/>
            <a:ext cx="4720800" cy="2290500"/>
          </a:xfrm>
          <a:prstGeom prst="rect">
            <a:avLst/>
          </a:prstGeom>
        </p:spPr>
        <p:txBody>
          <a:bodyPr spcFirstLastPara="1" wrap="square" lIns="182850" tIns="182850" rIns="182850" bIns="182850" anchor="t" anchorCtr="0">
            <a:normAutofit/>
          </a:bodyPr>
          <a:lstStyle>
            <a:lvl1pPr lvl="0" algn="ctr" rtl="0">
              <a:lnSpc>
                <a:spcPct val="100000"/>
              </a:lnSpc>
              <a:spcBef>
                <a:spcPts val="0"/>
              </a:spcBef>
              <a:spcAft>
                <a:spcPts val="0"/>
              </a:spcAft>
              <a:buSzPts val="4200"/>
              <a:buNone/>
              <a:defRPr sz="4800" b="1"/>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meline">
  <p:cSld name="TITLE_AND_TWO_COLUMNS_1_1">
    <p:spTree>
      <p:nvGrpSpPr>
        <p:cNvPr id="1" name="Shape 159"/>
        <p:cNvGrpSpPr/>
        <p:nvPr/>
      </p:nvGrpSpPr>
      <p:grpSpPr>
        <a:xfrm>
          <a:off x="0" y="0"/>
          <a:ext cx="0" cy="0"/>
          <a:chOff x="0" y="0"/>
          <a:chExt cx="0" cy="0"/>
        </a:xfrm>
      </p:grpSpPr>
      <p:pic>
        <p:nvPicPr>
          <p:cNvPr id="160" name="Google Shape;160;p10" title="Artboard.png"/>
          <p:cNvPicPr preferRelativeResize="0"/>
          <p:nvPr/>
        </p:nvPicPr>
        <p:blipFill>
          <a:blip r:embed="rId2">
            <a:alphaModFix amt="70000"/>
          </a:blip>
          <a:stretch>
            <a:fillRect/>
          </a:stretch>
        </p:blipFill>
        <p:spPr>
          <a:xfrm>
            <a:off x="0" y="0"/>
            <a:ext cx="18288000" cy="10287000"/>
          </a:xfrm>
          <a:prstGeom prst="rect">
            <a:avLst/>
          </a:prstGeom>
          <a:noFill/>
          <a:ln>
            <a:noFill/>
          </a:ln>
        </p:spPr>
      </p:pic>
      <p:sp>
        <p:nvSpPr>
          <p:cNvPr id="161" name="Google Shape;161;p10"/>
          <p:cNvSpPr/>
          <p:nvPr/>
        </p:nvSpPr>
        <p:spPr>
          <a:xfrm>
            <a:off x="1044225" y="1139175"/>
            <a:ext cx="16199700" cy="80088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lvl="0" indent="0" algn="ctr" rtl="0">
              <a:spcBef>
                <a:spcPts val="0"/>
              </a:spcBef>
              <a:spcAft>
                <a:spcPts val="0"/>
              </a:spcAft>
              <a:buNone/>
            </a:pPr>
            <a:endParaRPr sz="2100">
              <a:latin typeface="Didact Gothic"/>
              <a:ea typeface="Didact Gothic"/>
              <a:cs typeface="Didact Gothic"/>
              <a:sym typeface="Didact Gothic"/>
            </a:endParaRPr>
          </a:p>
        </p:txBody>
      </p:sp>
      <p:sp>
        <p:nvSpPr>
          <p:cNvPr id="162" name="Google Shape;162;p10"/>
          <p:cNvSpPr txBox="1">
            <a:spLocks noGrp="1"/>
          </p:cNvSpPr>
          <p:nvPr>
            <p:ph type="title"/>
          </p:nvPr>
        </p:nvSpPr>
        <p:spPr>
          <a:xfrm>
            <a:off x="1490718" y="1617713"/>
            <a:ext cx="15330900" cy="1145400"/>
          </a:xfrm>
          <a:prstGeom prst="rect">
            <a:avLst/>
          </a:prstGeom>
        </p:spPr>
        <p:txBody>
          <a:bodyPr spcFirstLastPara="1" wrap="square" lIns="182850" tIns="182850" rIns="182850" bIns="182850" anchor="t" anchorCtr="0">
            <a:normAutofit/>
          </a:bodyPr>
          <a:lstStyle>
            <a:lvl1pPr lvl="0" algn="ctr" rtl="0">
              <a:spcBef>
                <a:spcPts val="0"/>
              </a:spcBef>
              <a:spcAft>
                <a:spcPts val="0"/>
              </a:spcAft>
              <a:buSzPts val="7500"/>
              <a:buNone/>
              <a:defRPr/>
            </a:lvl1pPr>
            <a:lvl2pPr lvl="1" rtl="0">
              <a:spcBef>
                <a:spcPts val="0"/>
              </a:spcBef>
              <a:spcAft>
                <a:spcPts val="0"/>
              </a:spcAft>
              <a:buSzPts val="7500"/>
              <a:buNone/>
              <a:defRPr/>
            </a:lvl2pPr>
            <a:lvl3pPr lvl="2" rtl="0">
              <a:spcBef>
                <a:spcPts val="0"/>
              </a:spcBef>
              <a:spcAft>
                <a:spcPts val="0"/>
              </a:spcAft>
              <a:buSzPts val="7500"/>
              <a:buNone/>
              <a:defRPr/>
            </a:lvl3pPr>
            <a:lvl4pPr lvl="3" rtl="0">
              <a:spcBef>
                <a:spcPts val="0"/>
              </a:spcBef>
              <a:spcAft>
                <a:spcPts val="0"/>
              </a:spcAft>
              <a:buSzPts val="7500"/>
              <a:buNone/>
              <a:defRPr/>
            </a:lvl4pPr>
            <a:lvl5pPr lvl="4" rtl="0">
              <a:spcBef>
                <a:spcPts val="0"/>
              </a:spcBef>
              <a:spcAft>
                <a:spcPts val="0"/>
              </a:spcAft>
              <a:buSzPts val="7500"/>
              <a:buNone/>
              <a:defRPr/>
            </a:lvl5pPr>
            <a:lvl6pPr lvl="5" rtl="0">
              <a:spcBef>
                <a:spcPts val="0"/>
              </a:spcBef>
              <a:spcAft>
                <a:spcPts val="0"/>
              </a:spcAft>
              <a:buSzPts val="7500"/>
              <a:buNone/>
              <a:defRPr/>
            </a:lvl6pPr>
            <a:lvl7pPr lvl="6" rtl="0">
              <a:spcBef>
                <a:spcPts val="0"/>
              </a:spcBef>
              <a:spcAft>
                <a:spcPts val="0"/>
              </a:spcAft>
              <a:buSzPts val="7500"/>
              <a:buNone/>
              <a:defRPr/>
            </a:lvl7pPr>
            <a:lvl8pPr lvl="7" rtl="0">
              <a:spcBef>
                <a:spcPts val="0"/>
              </a:spcBef>
              <a:spcAft>
                <a:spcPts val="0"/>
              </a:spcAft>
              <a:buSzPts val="7500"/>
              <a:buNone/>
              <a:defRPr/>
            </a:lvl8pPr>
            <a:lvl9pPr lvl="8" rtl="0">
              <a:spcBef>
                <a:spcPts val="0"/>
              </a:spcBef>
              <a:spcAft>
                <a:spcPts val="0"/>
              </a:spcAft>
              <a:buSzPts val="7500"/>
              <a:buNone/>
              <a:defRPr/>
            </a:lvl9pPr>
          </a:lstStyle>
          <a:p>
            <a:endParaRPr/>
          </a:p>
        </p:txBody>
      </p:sp>
      <p:sp>
        <p:nvSpPr>
          <p:cNvPr id="163" name="Google Shape;163;p10"/>
          <p:cNvSpPr txBox="1">
            <a:spLocks noGrp="1"/>
          </p:cNvSpPr>
          <p:nvPr>
            <p:ph type="body" idx="1"/>
          </p:nvPr>
        </p:nvSpPr>
        <p:spPr>
          <a:xfrm>
            <a:off x="1490718" y="6770255"/>
            <a:ext cx="3078000" cy="1327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64" name="Google Shape;164;p10"/>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65" name="Google Shape;165;p10"/>
          <p:cNvSpPr txBox="1">
            <a:spLocks noGrp="1"/>
          </p:cNvSpPr>
          <p:nvPr>
            <p:ph type="subTitle" idx="2"/>
          </p:nvPr>
        </p:nvSpPr>
        <p:spPr>
          <a:xfrm>
            <a:off x="1490718" y="3830335"/>
            <a:ext cx="2899500" cy="923100"/>
          </a:xfrm>
          <a:prstGeom prst="rect">
            <a:avLst/>
          </a:prstGeom>
          <a:noFill/>
        </p:spPr>
        <p:txBody>
          <a:bodyPr spcFirstLastPara="1" wrap="square" lIns="182850" tIns="182850" rIns="182850" bIns="182850" anchor="t" anchorCtr="0">
            <a:normAutofit/>
          </a:bodyPr>
          <a:lstStyle>
            <a:lvl1pPr lvl="0" algn="ctr" rtl="0">
              <a:lnSpc>
                <a:spcPct val="80000"/>
              </a:lnSpc>
              <a:spcBef>
                <a:spcPts val="0"/>
              </a:spcBef>
              <a:spcAft>
                <a:spcPts val="0"/>
              </a:spcAft>
              <a:buSzPts val="4200"/>
              <a:buNone/>
              <a:defRPr sz="5300">
                <a:latin typeface="DM Sans Black"/>
                <a:ea typeface="DM Sans Black"/>
                <a:cs typeface="DM Sans Black"/>
                <a:sym typeface="DM Sans Black"/>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66" name="Google Shape;166;p10"/>
          <p:cNvSpPr txBox="1">
            <a:spLocks noGrp="1"/>
          </p:cNvSpPr>
          <p:nvPr>
            <p:ph type="body" idx="3"/>
          </p:nvPr>
        </p:nvSpPr>
        <p:spPr>
          <a:xfrm>
            <a:off x="4576436" y="6770253"/>
            <a:ext cx="3078000" cy="1327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67" name="Google Shape;167;p10"/>
          <p:cNvSpPr txBox="1">
            <a:spLocks noGrp="1"/>
          </p:cNvSpPr>
          <p:nvPr>
            <p:ph type="subTitle" idx="4"/>
          </p:nvPr>
        </p:nvSpPr>
        <p:spPr>
          <a:xfrm>
            <a:off x="4598763" y="3830335"/>
            <a:ext cx="2899500" cy="923100"/>
          </a:xfrm>
          <a:prstGeom prst="rect">
            <a:avLst/>
          </a:prstGeom>
          <a:noFill/>
        </p:spPr>
        <p:txBody>
          <a:bodyPr spcFirstLastPara="1" wrap="square" lIns="182850" tIns="182850" rIns="182850" bIns="182850" anchor="t" anchorCtr="0">
            <a:normAutofit/>
          </a:bodyPr>
          <a:lstStyle>
            <a:lvl1pPr lvl="0" algn="ctr" rtl="0">
              <a:lnSpc>
                <a:spcPct val="80000"/>
              </a:lnSpc>
              <a:spcBef>
                <a:spcPts val="0"/>
              </a:spcBef>
              <a:spcAft>
                <a:spcPts val="0"/>
              </a:spcAft>
              <a:buSzPts val="4200"/>
              <a:buNone/>
              <a:defRPr sz="5300">
                <a:latin typeface="DM Sans Black"/>
                <a:ea typeface="DM Sans Black"/>
                <a:cs typeface="DM Sans Black"/>
                <a:sym typeface="DM Sans Black"/>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68" name="Google Shape;168;p10"/>
          <p:cNvSpPr txBox="1">
            <a:spLocks noGrp="1"/>
          </p:cNvSpPr>
          <p:nvPr>
            <p:ph type="body" idx="5"/>
          </p:nvPr>
        </p:nvSpPr>
        <p:spPr>
          <a:xfrm>
            <a:off x="7662153" y="6770276"/>
            <a:ext cx="3078000" cy="1327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69" name="Google Shape;169;p10"/>
          <p:cNvSpPr txBox="1">
            <a:spLocks noGrp="1"/>
          </p:cNvSpPr>
          <p:nvPr>
            <p:ph type="subTitle" idx="6"/>
          </p:nvPr>
        </p:nvSpPr>
        <p:spPr>
          <a:xfrm>
            <a:off x="7706807" y="3830335"/>
            <a:ext cx="2899500" cy="923100"/>
          </a:xfrm>
          <a:prstGeom prst="rect">
            <a:avLst/>
          </a:prstGeom>
          <a:noFill/>
        </p:spPr>
        <p:txBody>
          <a:bodyPr spcFirstLastPara="1" wrap="square" lIns="182850" tIns="182850" rIns="182850" bIns="182850" anchor="t" anchorCtr="0">
            <a:normAutofit/>
          </a:bodyPr>
          <a:lstStyle>
            <a:lvl1pPr lvl="0" algn="ctr" rtl="0">
              <a:lnSpc>
                <a:spcPct val="80000"/>
              </a:lnSpc>
              <a:spcBef>
                <a:spcPts val="0"/>
              </a:spcBef>
              <a:spcAft>
                <a:spcPts val="0"/>
              </a:spcAft>
              <a:buSzPts val="4200"/>
              <a:buNone/>
              <a:defRPr sz="5300">
                <a:latin typeface="DM Sans Black"/>
                <a:ea typeface="DM Sans Black"/>
                <a:cs typeface="DM Sans Black"/>
                <a:sym typeface="DM Sans Black"/>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70" name="Google Shape;170;p10"/>
          <p:cNvSpPr txBox="1">
            <a:spLocks noGrp="1"/>
          </p:cNvSpPr>
          <p:nvPr>
            <p:ph type="body" idx="7"/>
          </p:nvPr>
        </p:nvSpPr>
        <p:spPr>
          <a:xfrm>
            <a:off x="10747870" y="6770288"/>
            <a:ext cx="3078000" cy="1327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71" name="Google Shape;171;p10"/>
          <p:cNvSpPr txBox="1">
            <a:spLocks noGrp="1"/>
          </p:cNvSpPr>
          <p:nvPr>
            <p:ph type="subTitle" idx="8"/>
          </p:nvPr>
        </p:nvSpPr>
        <p:spPr>
          <a:xfrm>
            <a:off x="10814852" y="3830372"/>
            <a:ext cx="2899500" cy="923100"/>
          </a:xfrm>
          <a:prstGeom prst="rect">
            <a:avLst/>
          </a:prstGeom>
          <a:noFill/>
        </p:spPr>
        <p:txBody>
          <a:bodyPr spcFirstLastPara="1" wrap="square" lIns="182850" tIns="182850" rIns="182850" bIns="182850" anchor="t" anchorCtr="0">
            <a:normAutofit/>
          </a:bodyPr>
          <a:lstStyle>
            <a:lvl1pPr lvl="0" algn="ctr" rtl="0">
              <a:lnSpc>
                <a:spcPct val="80000"/>
              </a:lnSpc>
              <a:spcBef>
                <a:spcPts val="0"/>
              </a:spcBef>
              <a:spcAft>
                <a:spcPts val="0"/>
              </a:spcAft>
              <a:buSzPts val="4200"/>
              <a:buNone/>
              <a:defRPr sz="5300">
                <a:latin typeface="DM Sans Black"/>
                <a:ea typeface="DM Sans Black"/>
                <a:cs typeface="DM Sans Black"/>
                <a:sym typeface="DM Sans Black"/>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72" name="Google Shape;172;p10"/>
          <p:cNvSpPr txBox="1">
            <a:spLocks noGrp="1"/>
          </p:cNvSpPr>
          <p:nvPr>
            <p:ph type="body" idx="9"/>
          </p:nvPr>
        </p:nvSpPr>
        <p:spPr>
          <a:xfrm>
            <a:off x="13833587" y="6770237"/>
            <a:ext cx="3078000" cy="1327500"/>
          </a:xfrm>
          <a:prstGeom prst="rect">
            <a:avLst/>
          </a:prstGeom>
        </p:spPr>
        <p:txBody>
          <a:bodyPr spcFirstLastPara="1" wrap="square" lIns="182850" tIns="182850" rIns="182850" bIns="182850" anchor="t" anchorCtr="0">
            <a:normAutofit/>
          </a:bodyPr>
          <a:lstStyle>
            <a:lvl1pPr marL="457200" lvl="0" indent="-412750" algn="ctr" rtl="0">
              <a:spcBef>
                <a:spcPts val="0"/>
              </a:spcBef>
              <a:spcAft>
                <a:spcPts val="0"/>
              </a:spcAft>
              <a:buSzPts val="2900"/>
              <a:buChar char="●"/>
              <a:defRPr sz="2900"/>
            </a:lvl1pPr>
            <a:lvl2pPr marL="914400" lvl="1" indent="-381000" algn="ctr" rtl="0">
              <a:spcBef>
                <a:spcPts val="0"/>
              </a:spcBef>
              <a:spcAft>
                <a:spcPts val="0"/>
              </a:spcAft>
              <a:buSzPts val="2400"/>
              <a:buChar char="○"/>
              <a:defRPr sz="2400"/>
            </a:lvl2pPr>
            <a:lvl3pPr marL="1371600" lvl="2" indent="-381000" algn="ctr" rtl="0">
              <a:spcBef>
                <a:spcPts val="0"/>
              </a:spcBef>
              <a:spcAft>
                <a:spcPts val="0"/>
              </a:spcAft>
              <a:buSzPts val="2400"/>
              <a:buChar char="■"/>
              <a:defRPr sz="2400"/>
            </a:lvl3pPr>
            <a:lvl4pPr marL="1828800" lvl="3" indent="-381000" algn="ctr" rtl="0">
              <a:spcBef>
                <a:spcPts val="0"/>
              </a:spcBef>
              <a:spcAft>
                <a:spcPts val="0"/>
              </a:spcAft>
              <a:buSzPts val="2400"/>
              <a:buChar char="●"/>
              <a:defRPr sz="2400"/>
            </a:lvl4pPr>
            <a:lvl5pPr marL="2286000" lvl="4" indent="-381000" algn="ctr" rtl="0">
              <a:spcBef>
                <a:spcPts val="0"/>
              </a:spcBef>
              <a:spcAft>
                <a:spcPts val="0"/>
              </a:spcAft>
              <a:buSzPts val="2400"/>
              <a:buChar char="○"/>
              <a:defRPr sz="2400"/>
            </a:lvl5pPr>
            <a:lvl6pPr marL="2743200" lvl="5" indent="-381000" algn="ctr" rtl="0">
              <a:spcBef>
                <a:spcPts val="0"/>
              </a:spcBef>
              <a:spcAft>
                <a:spcPts val="0"/>
              </a:spcAft>
              <a:buSzPts val="2400"/>
              <a:buChar char="■"/>
              <a:defRPr sz="2400"/>
            </a:lvl6pPr>
            <a:lvl7pPr marL="3200400" lvl="6" indent="-381000" algn="ctr" rtl="0">
              <a:spcBef>
                <a:spcPts val="0"/>
              </a:spcBef>
              <a:spcAft>
                <a:spcPts val="0"/>
              </a:spcAft>
              <a:buSzPts val="2400"/>
              <a:buChar char="●"/>
              <a:defRPr sz="2400"/>
            </a:lvl7pPr>
            <a:lvl8pPr marL="3657600" lvl="7" indent="-381000" algn="ctr" rtl="0">
              <a:spcBef>
                <a:spcPts val="0"/>
              </a:spcBef>
              <a:spcAft>
                <a:spcPts val="0"/>
              </a:spcAft>
              <a:buSzPts val="2400"/>
              <a:buChar char="○"/>
              <a:defRPr sz="2400"/>
            </a:lvl8pPr>
            <a:lvl9pPr marL="4114800" lvl="8" indent="-381000" algn="ctr" rtl="0">
              <a:spcBef>
                <a:spcPts val="0"/>
              </a:spcBef>
              <a:spcAft>
                <a:spcPts val="0"/>
              </a:spcAft>
              <a:buSzPts val="2400"/>
              <a:buChar char="■"/>
              <a:defRPr sz="2400"/>
            </a:lvl9pPr>
          </a:lstStyle>
          <a:p>
            <a:endParaRPr/>
          </a:p>
        </p:txBody>
      </p:sp>
      <p:sp>
        <p:nvSpPr>
          <p:cNvPr id="173" name="Google Shape;173;p10"/>
          <p:cNvSpPr txBox="1">
            <a:spLocks noGrp="1"/>
          </p:cNvSpPr>
          <p:nvPr>
            <p:ph type="subTitle" idx="13"/>
          </p:nvPr>
        </p:nvSpPr>
        <p:spPr>
          <a:xfrm>
            <a:off x="13922896" y="3830335"/>
            <a:ext cx="2899500" cy="923100"/>
          </a:xfrm>
          <a:prstGeom prst="rect">
            <a:avLst/>
          </a:prstGeom>
          <a:noFill/>
        </p:spPr>
        <p:txBody>
          <a:bodyPr spcFirstLastPara="1" wrap="square" lIns="182850" tIns="182850" rIns="182850" bIns="182850" anchor="t" anchorCtr="0">
            <a:normAutofit/>
          </a:bodyPr>
          <a:lstStyle>
            <a:lvl1pPr lvl="0" algn="ctr" rtl="0">
              <a:lnSpc>
                <a:spcPct val="80000"/>
              </a:lnSpc>
              <a:spcBef>
                <a:spcPts val="0"/>
              </a:spcBef>
              <a:spcAft>
                <a:spcPts val="0"/>
              </a:spcAft>
              <a:buSzPts val="4200"/>
              <a:buNone/>
              <a:defRPr sz="5300">
                <a:latin typeface="DM Sans Black"/>
                <a:ea typeface="DM Sans Black"/>
                <a:cs typeface="DM Sans Black"/>
                <a:sym typeface="DM Sans Black"/>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74" name="Google Shape;174;p10"/>
          <p:cNvSpPr txBox="1">
            <a:spLocks noGrp="1"/>
          </p:cNvSpPr>
          <p:nvPr>
            <p:ph type="subTitle" idx="14"/>
          </p:nvPr>
        </p:nvSpPr>
        <p:spPr>
          <a:xfrm>
            <a:off x="1490718" y="6088521"/>
            <a:ext cx="3078000" cy="795900"/>
          </a:xfrm>
          <a:prstGeom prst="rect">
            <a:avLst/>
          </a:prstGeom>
        </p:spPr>
        <p:txBody>
          <a:bodyPr spcFirstLastPara="1" wrap="square" lIns="182850" tIns="182850" rIns="182850" bIns="182850" anchor="b" anchorCtr="0">
            <a:normAutofit/>
          </a:bodyPr>
          <a:lstStyle>
            <a:lvl1pPr lvl="0" algn="ctr" rtl="0">
              <a:lnSpc>
                <a:spcPct val="100000"/>
              </a:lnSpc>
              <a:spcBef>
                <a:spcPts val="0"/>
              </a:spcBef>
              <a:spcAft>
                <a:spcPts val="0"/>
              </a:spcAft>
              <a:buSzPts val="4200"/>
              <a:buNone/>
              <a:defRPr sz="33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75" name="Google Shape;175;p10"/>
          <p:cNvSpPr txBox="1">
            <a:spLocks noGrp="1"/>
          </p:cNvSpPr>
          <p:nvPr>
            <p:ph type="subTitle" idx="15"/>
          </p:nvPr>
        </p:nvSpPr>
        <p:spPr>
          <a:xfrm>
            <a:off x="4576435" y="6088503"/>
            <a:ext cx="3078000" cy="795900"/>
          </a:xfrm>
          <a:prstGeom prst="rect">
            <a:avLst/>
          </a:prstGeom>
        </p:spPr>
        <p:txBody>
          <a:bodyPr spcFirstLastPara="1" wrap="square" lIns="182850" tIns="182850" rIns="182850" bIns="182850" anchor="b" anchorCtr="0">
            <a:normAutofit/>
          </a:bodyPr>
          <a:lstStyle>
            <a:lvl1pPr lvl="0" algn="ctr" rtl="0">
              <a:lnSpc>
                <a:spcPct val="90000"/>
              </a:lnSpc>
              <a:spcBef>
                <a:spcPts val="0"/>
              </a:spcBef>
              <a:spcAft>
                <a:spcPts val="0"/>
              </a:spcAft>
              <a:buSzPts val="4200"/>
              <a:buNone/>
              <a:defRPr sz="33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76" name="Google Shape;176;p10"/>
          <p:cNvSpPr txBox="1">
            <a:spLocks noGrp="1"/>
          </p:cNvSpPr>
          <p:nvPr>
            <p:ph type="subTitle" idx="16"/>
          </p:nvPr>
        </p:nvSpPr>
        <p:spPr>
          <a:xfrm>
            <a:off x="7662152" y="6088521"/>
            <a:ext cx="3078000" cy="795900"/>
          </a:xfrm>
          <a:prstGeom prst="rect">
            <a:avLst/>
          </a:prstGeom>
        </p:spPr>
        <p:txBody>
          <a:bodyPr spcFirstLastPara="1" wrap="square" lIns="182850" tIns="182850" rIns="182850" bIns="182850" anchor="b" anchorCtr="0">
            <a:normAutofit/>
          </a:bodyPr>
          <a:lstStyle>
            <a:lvl1pPr lvl="0" algn="ctr" rtl="0">
              <a:lnSpc>
                <a:spcPct val="100000"/>
              </a:lnSpc>
              <a:spcBef>
                <a:spcPts val="0"/>
              </a:spcBef>
              <a:spcAft>
                <a:spcPts val="0"/>
              </a:spcAft>
              <a:buSzPts val="4200"/>
              <a:buNone/>
              <a:defRPr sz="33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77" name="Google Shape;177;p10"/>
          <p:cNvSpPr txBox="1">
            <a:spLocks noGrp="1"/>
          </p:cNvSpPr>
          <p:nvPr>
            <p:ph type="subTitle" idx="17"/>
          </p:nvPr>
        </p:nvSpPr>
        <p:spPr>
          <a:xfrm>
            <a:off x="10747868" y="6088503"/>
            <a:ext cx="3078000" cy="795900"/>
          </a:xfrm>
          <a:prstGeom prst="rect">
            <a:avLst/>
          </a:prstGeom>
        </p:spPr>
        <p:txBody>
          <a:bodyPr spcFirstLastPara="1" wrap="square" lIns="182850" tIns="182850" rIns="182850" bIns="182850" anchor="b" anchorCtr="0">
            <a:normAutofit/>
          </a:bodyPr>
          <a:lstStyle>
            <a:lvl1pPr lvl="0" algn="ctr" rtl="0">
              <a:lnSpc>
                <a:spcPct val="90000"/>
              </a:lnSpc>
              <a:spcBef>
                <a:spcPts val="0"/>
              </a:spcBef>
              <a:spcAft>
                <a:spcPts val="0"/>
              </a:spcAft>
              <a:buSzPts val="4200"/>
              <a:buNone/>
              <a:defRPr sz="33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178" name="Google Shape;178;p10"/>
          <p:cNvSpPr txBox="1">
            <a:spLocks noGrp="1"/>
          </p:cNvSpPr>
          <p:nvPr>
            <p:ph type="subTitle" idx="18"/>
          </p:nvPr>
        </p:nvSpPr>
        <p:spPr>
          <a:xfrm>
            <a:off x="13833585" y="6088484"/>
            <a:ext cx="3078000" cy="795900"/>
          </a:xfrm>
          <a:prstGeom prst="rect">
            <a:avLst/>
          </a:prstGeom>
        </p:spPr>
        <p:txBody>
          <a:bodyPr spcFirstLastPara="1" wrap="square" lIns="182850" tIns="182850" rIns="182850" bIns="182850" anchor="b" anchorCtr="0">
            <a:normAutofit/>
          </a:bodyPr>
          <a:lstStyle>
            <a:lvl1pPr lvl="0" algn="ctr" rtl="0">
              <a:lnSpc>
                <a:spcPct val="90000"/>
              </a:lnSpc>
              <a:spcBef>
                <a:spcPts val="0"/>
              </a:spcBef>
              <a:spcAft>
                <a:spcPts val="0"/>
              </a:spcAft>
              <a:buSzPts val="4200"/>
              <a:buNone/>
              <a:defRPr sz="3300" b="1">
                <a:solidFill>
                  <a:schemeClr val="accent3"/>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9"/>
        <p:cNvGrpSpPr/>
        <p:nvPr/>
      </p:nvGrpSpPr>
      <p:grpSpPr>
        <a:xfrm>
          <a:off x="0" y="0"/>
          <a:ext cx="0" cy="0"/>
          <a:chOff x="0" y="0"/>
          <a:chExt cx="0" cy="0"/>
        </a:xfrm>
      </p:grpSpPr>
      <p:sp>
        <p:nvSpPr>
          <p:cNvPr id="180" name="Google Shape;180;p11"/>
          <p:cNvSpPr/>
          <p:nvPr/>
        </p:nvSpPr>
        <p:spPr>
          <a:xfrm>
            <a:off x="1101825" y="619650"/>
            <a:ext cx="16084200" cy="90477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marR="0" lvl="0" indent="0" algn="ctr" rtl="0">
              <a:lnSpc>
                <a:spcPct val="100000"/>
              </a:lnSpc>
              <a:spcBef>
                <a:spcPts val="0"/>
              </a:spcBef>
              <a:spcAft>
                <a:spcPts val="0"/>
              </a:spcAft>
              <a:buNone/>
            </a:pPr>
            <a:endParaRPr sz="2100">
              <a:latin typeface="Didact Gothic"/>
              <a:ea typeface="Didact Gothic"/>
              <a:cs typeface="Didact Gothic"/>
              <a:sym typeface="Didact Gothic"/>
            </a:endParaRPr>
          </a:p>
        </p:txBody>
      </p:sp>
      <p:sp>
        <p:nvSpPr>
          <p:cNvPr id="181" name="Google Shape;181;p11"/>
          <p:cNvSpPr txBox="1">
            <a:spLocks noGrp="1"/>
          </p:cNvSpPr>
          <p:nvPr>
            <p:ph type="title"/>
          </p:nvPr>
        </p:nvSpPr>
        <p:spPr>
          <a:xfrm>
            <a:off x="1515150" y="971175"/>
            <a:ext cx="15257700" cy="1145400"/>
          </a:xfrm>
          <a:prstGeom prst="rect">
            <a:avLst/>
          </a:prstGeom>
        </p:spPr>
        <p:txBody>
          <a:bodyPr spcFirstLastPara="1" wrap="square" lIns="182850" tIns="182850" rIns="182850" bIns="182850" anchor="t" anchorCtr="0">
            <a:normAutofit/>
          </a:bodyPr>
          <a:lstStyle>
            <a:lvl1pPr lvl="0">
              <a:spcBef>
                <a:spcPts val="0"/>
              </a:spcBef>
              <a:spcAft>
                <a:spcPts val="0"/>
              </a:spcAft>
              <a:buSzPts val="7500"/>
              <a:buNone/>
              <a:defRPr/>
            </a:lvl1pPr>
            <a:lvl2pPr lvl="1">
              <a:spcBef>
                <a:spcPts val="0"/>
              </a:spcBef>
              <a:spcAft>
                <a:spcPts val="0"/>
              </a:spcAft>
              <a:buSzPts val="7500"/>
              <a:buNone/>
              <a:defRPr/>
            </a:lvl2pPr>
            <a:lvl3pPr lvl="2">
              <a:spcBef>
                <a:spcPts val="0"/>
              </a:spcBef>
              <a:spcAft>
                <a:spcPts val="0"/>
              </a:spcAft>
              <a:buSzPts val="7500"/>
              <a:buNone/>
              <a:defRPr/>
            </a:lvl3pPr>
            <a:lvl4pPr lvl="3">
              <a:spcBef>
                <a:spcPts val="0"/>
              </a:spcBef>
              <a:spcAft>
                <a:spcPts val="0"/>
              </a:spcAft>
              <a:buSzPts val="7500"/>
              <a:buNone/>
              <a:defRPr/>
            </a:lvl4pPr>
            <a:lvl5pPr lvl="4">
              <a:spcBef>
                <a:spcPts val="0"/>
              </a:spcBef>
              <a:spcAft>
                <a:spcPts val="0"/>
              </a:spcAft>
              <a:buSzPts val="7500"/>
              <a:buNone/>
              <a:defRPr/>
            </a:lvl5pPr>
            <a:lvl6pPr lvl="5">
              <a:spcBef>
                <a:spcPts val="0"/>
              </a:spcBef>
              <a:spcAft>
                <a:spcPts val="0"/>
              </a:spcAft>
              <a:buSzPts val="7500"/>
              <a:buNone/>
              <a:defRPr/>
            </a:lvl6pPr>
            <a:lvl7pPr lvl="6">
              <a:spcBef>
                <a:spcPts val="0"/>
              </a:spcBef>
              <a:spcAft>
                <a:spcPts val="0"/>
              </a:spcAft>
              <a:buSzPts val="7500"/>
              <a:buNone/>
              <a:defRPr/>
            </a:lvl7pPr>
            <a:lvl8pPr lvl="7">
              <a:spcBef>
                <a:spcPts val="0"/>
              </a:spcBef>
              <a:spcAft>
                <a:spcPts val="0"/>
              </a:spcAft>
              <a:buSzPts val="7500"/>
              <a:buNone/>
              <a:defRPr/>
            </a:lvl8pPr>
            <a:lvl9pPr lvl="8">
              <a:spcBef>
                <a:spcPts val="0"/>
              </a:spcBef>
              <a:spcAft>
                <a:spcPts val="0"/>
              </a:spcAft>
              <a:buSzPts val="7500"/>
              <a:buNone/>
              <a:defRPr/>
            </a:lvl9pPr>
          </a:lstStyle>
          <a:p>
            <a:endParaRPr/>
          </a:p>
        </p:txBody>
      </p:sp>
      <p:sp>
        <p:nvSpPr>
          <p:cNvPr id="182" name="Google Shape;182;p11"/>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183" name="Google Shape;183;p11"/>
          <p:cNvPicPr preferRelativeResize="0"/>
          <p:nvPr/>
        </p:nvPicPr>
        <p:blipFill rotWithShape="1">
          <a:blip r:embed="rId2">
            <a:alphaModFix/>
          </a:blip>
          <a:srcRect/>
          <a:stretch/>
        </p:blipFill>
        <p:spPr>
          <a:xfrm rot="-7760576">
            <a:off x="16220605" y="515831"/>
            <a:ext cx="1060240" cy="1060240"/>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pic>
        <p:nvPicPr>
          <p:cNvPr id="184" name="Google Shape;184;p11"/>
          <p:cNvPicPr preferRelativeResize="0"/>
          <p:nvPr/>
        </p:nvPicPr>
        <p:blipFill rotWithShape="1">
          <a:blip r:embed="rId2">
            <a:alphaModFix/>
          </a:blip>
          <a:srcRect/>
          <a:stretch/>
        </p:blipFill>
        <p:spPr>
          <a:xfrm rot="3035017">
            <a:off x="974289" y="8754680"/>
            <a:ext cx="1061356" cy="1061356"/>
          </a:xfrm>
          <a:custGeom>
            <a:avLst/>
            <a:gdLst/>
            <a:ahLst/>
            <a:cxnLst/>
            <a:rect l="l" t="t" r="r" b="b"/>
            <a:pathLst>
              <a:path w="703822" h="703822" extrusionOk="0">
                <a:moveTo>
                  <a:pt x="-453" y="108"/>
                </a:moveTo>
                <a:lnTo>
                  <a:pt x="703369" y="108"/>
                </a:lnTo>
                <a:lnTo>
                  <a:pt x="703369" y="703930"/>
                </a:lnTo>
                <a:lnTo>
                  <a:pt x="-453" y="703930"/>
                </a:lnTo>
                <a:close/>
              </a:path>
            </a:pathLst>
          </a:cu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85"/>
        <p:cNvGrpSpPr/>
        <p:nvPr/>
      </p:nvGrpSpPr>
      <p:grpSpPr>
        <a:xfrm>
          <a:off x="0" y="0"/>
          <a:ext cx="0" cy="0"/>
          <a:chOff x="0" y="0"/>
          <a:chExt cx="0" cy="0"/>
        </a:xfrm>
      </p:grpSpPr>
      <p:sp>
        <p:nvSpPr>
          <p:cNvPr id="186" name="Google Shape;186;p12"/>
          <p:cNvSpPr/>
          <p:nvPr/>
        </p:nvSpPr>
        <p:spPr>
          <a:xfrm>
            <a:off x="1044225" y="1139175"/>
            <a:ext cx="16199700" cy="80088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lvl="0" indent="0" algn="ctr" rtl="0">
              <a:spcBef>
                <a:spcPts val="0"/>
              </a:spcBef>
              <a:spcAft>
                <a:spcPts val="0"/>
              </a:spcAft>
              <a:buNone/>
            </a:pPr>
            <a:endParaRPr sz="2100">
              <a:latin typeface="Didact Gothic"/>
              <a:ea typeface="Didact Gothic"/>
              <a:cs typeface="Didact Gothic"/>
              <a:sym typeface="Didact Gothic"/>
            </a:endParaRPr>
          </a:p>
        </p:txBody>
      </p:sp>
      <p:sp>
        <p:nvSpPr>
          <p:cNvPr id="187" name="Google Shape;187;p12"/>
          <p:cNvSpPr txBox="1">
            <a:spLocks noGrp="1"/>
          </p:cNvSpPr>
          <p:nvPr>
            <p:ph type="title"/>
          </p:nvPr>
        </p:nvSpPr>
        <p:spPr>
          <a:xfrm>
            <a:off x="8019749" y="2413763"/>
            <a:ext cx="8495100" cy="1511400"/>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9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88" name="Google Shape;188;p12"/>
          <p:cNvSpPr txBox="1">
            <a:spLocks noGrp="1"/>
          </p:cNvSpPr>
          <p:nvPr>
            <p:ph type="body" idx="1"/>
          </p:nvPr>
        </p:nvSpPr>
        <p:spPr>
          <a:xfrm>
            <a:off x="8019749" y="4342988"/>
            <a:ext cx="8495100" cy="3530400"/>
          </a:xfrm>
          <a:prstGeom prst="rect">
            <a:avLst/>
          </a:prstGeom>
        </p:spPr>
        <p:txBody>
          <a:bodyPr spcFirstLastPara="1" wrap="square" lIns="182850" tIns="182850" rIns="182850" bIns="182850" anchor="t" anchorCtr="0">
            <a:normAutofit/>
          </a:bodyPr>
          <a:lstStyle>
            <a:lvl1pPr marL="457200" lvl="0" indent="-400050">
              <a:spcBef>
                <a:spcPts val="0"/>
              </a:spcBef>
              <a:spcAft>
                <a:spcPts val="0"/>
              </a:spcAft>
              <a:buSzPts val="2700"/>
              <a:buChar char="●"/>
              <a:defRPr/>
            </a:lvl1pPr>
            <a:lvl2pPr marL="914400" lvl="1" indent="-400050">
              <a:spcBef>
                <a:spcPts val="0"/>
              </a:spcBef>
              <a:spcAft>
                <a:spcPts val="0"/>
              </a:spcAft>
              <a:buSzPts val="2700"/>
              <a:buChar char="○"/>
              <a:defRPr/>
            </a:lvl2pPr>
            <a:lvl3pPr marL="1371600" lvl="2" indent="-400050">
              <a:spcBef>
                <a:spcPts val="0"/>
              </a:spcBef>
              <a:spcAft>
                <a:spcPts val="0"/>
              </a:spcAft>
              <a:buSzPts val="2700"/>
              <a:buChar char="■"/>
              <a:defRPr/>
            </a:lvl3pPr>
            <a:lvl4pPr marL="1828800" lvl="3" indent="-400050">
              <a:spcBef>
                <a:spcPts val="0"/>
              </a:spcBef>
              <a:spcAft>
                <a:spcPts val="0"/>
              </a:spcAft>
              <a:buSzPts val="2700"/>
              <a:buChar char="●"/>
              <a:defRPr/>
            </a:lvl4pPr>
            <a:lvl5pPr marL="2286000" lvl="4" indent="-400050">
              <a:spcBef>
                <a:spcPts val="0"/>
              </a:spcBef>
              <a:spcAft>
                <a:spcPts val="0"/>
              </a:spcAft>
              <a:buSzPts val="2700"/>
              <a:buChar char="○"/>
              <a:defRPr/>
            </a:lvl5pPr>
            <a:lvl6pPr marL="2743200" lvl="5" indent="-400050">
              <a:spcBef>
                <a:spcPts val="0"/>
              </a:spcBef>
              <a:spcAft>
                <a:spcPts val="0"/>
              </a:spcAft>
              <a:buSzPts val="2700"/>
              <a:buChar char="■"/>
              <a:defRPr/>
            </a:lvl6pPr>
            <a:lvl7pPr marL="3200400" lvl="6" indent="-400050">
              <a:spcBef>
                <a:spcPts val="0"/>
              </a:spcBef>
              <a:spcAft>
                <a:spcPts val="0"/>
              </a:spcAft>
              <a:buSzPts val="2700"/>
              <a:buChar char="●"/>
              <a:defRPr/>
            </a:lvl7pPr>
            <a:lvl8pPr marL="3657600" lvl="7" indent="-400050">
              <a:spcBef>
                <a:spcPts val="0"/>
              </a:spcBef>
              <a:spcAft>
                <a:spcPts val="0"/>
              </a:spcAft>
              <a:buSzPts val="2700"/>
              <a:buChar char="○"/>
              <a:defRPr/>
            </a:lvl8pPr>
            <a:lvl9pPr marL="4114800" lvl="8" indent="-400050">
              <a:spcBef>
                <a:spcPts val="0"/>
              </a:spcBef>
              <a:spcAft>
                <a:spcPts val="0"/>
              </a:spcAft>
              <a:buSzPts val="2700"/>
              <a:buChar char="■"/>
              <a:defRPr/>
            </a:lvl9pPr>
          </a:lstStyle>
          <a:p>
            <a:endParaRPr/>
          </a:p>
        </p:txBody>
      </p:sp>
      <p:sp>
        <p:nvSpPr>
          <p:cNvPr id="189" name="Google Shape;189;p12"/>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90" name="Google Shape;190;p12"/>
          <p:cNvSpPr>
            <a:spLocks noGrp="1"/>
          </p:cNvSpPr>
          <p:nvPr>
            <p:ph type="pic" idx="2"/>
          </p:nvPr>
        </p:nvSpPr>
        <p:spPr>
          <a:xfrm>
            <a:off x="2166469" y="2413800"/>
            <a:ext cx="5459400" cy="5459400"/>
          </a:xfrm>
          <a:prstGeom prst="ellipse">
            <a:avLst/>
          </a:prstGeom>
          <a:noFill/>
          <a:ln>
            <a:noFill/>
          </a:ln>
        </p:spPr>
      </p:sp>
      <p:pic>
        <p:nvPicPr>
          <p:cNvPr id="191" name="Google Shape;191;p12"/>
          <p:cNvPicPr preferRelativeResize="0"/>
          <p:nvPr/>
        </p:nvPicPr>
        <p:blipFill rotWithShape="1">
          <a:blip r:embed="rId2">
            <a:alphaModFix/>
          </a:blip>
          <a:srcRect/>
          <a:stretch/>
        </p:blipFill>
        <p:spPr>
          <a:xfrm rot="10800000" flipH="1">
            <a:off x="14285023" y="2390"/>
            <a:ext cx="4004568" cy="599836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pic>
        <p:nvPicPr>
          <p:cNvPr id="192" name="Google Shape;192;p12"/>
          <p:cNvPicPr preferRelativeResize="0"/>
          <p:nvPr/>
        </p:nvPicPr>
        <p:blipFill rotWithShape="1">
          <a:blip r:embed="rId3">
            <a:alphaModFix/>
          </a:blip>
          <a:srcRect/>
          <a:stretch/>
        </p:blipFill>
        <p:spPr>
          <a:xfrm flipH="1">
            <a:off x="-227008" y="4262663"/>
            <a:ext cx="4001379" cy="600314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 column text and image left">
  <p:cSld name="ONE_COLUMN_TEXT_1">
    <p:spTree>
      <p:nvGrpSpPr>
        <p:cNvPr id="1" name="Shape 193"/>
        <p:cNvGrpSpPr/>
        <p:nvPr/>
      </p:nvGrpSpPr>
      <p:grpSpPr>
        <a:xfrm>
          <a:off x="0" y="0"/>
          <a:ext cx="0" cy="0"/>
          <a:chOff x="0" y="0"/>
          <a:chExt cx="0" cy="0"/>
        </a:xfrm>
      </p:grpSpPr>
      <p:sp>
        <p:nvSpPr>
          <p:cNvPr id="194" name="Google Shape;194;p13"/>
          <p:cNvSpPr/>
          <p:nvPr/>
        </p:nvSpPr>
        <p:spPr>
          <a:xfrm>
            <a:off x="1044225" y="1139175"/>
            <a:ext cx="16199700" cy="80088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lvl="0" indent="0" algn="ctr" rtl="0">
              <a:spcBef>
                <a:spcPts val="0"/>
              </a:spcBef>
              <a:spcAft>
                <a:spcPts val="0"/>
              </a:spcAft>
              <a:buNone/>
            </a:pPr>
            <a:endParaRPr sz="2100">
              <a:latin typeface="Didact Gothic"/>
              <a:ea typeface="Didact Gothic"/>
              <a:cs typeface="Didact Gothic"/>
              <a:sym typeface="Didact Gothic"/>
            </a:endParaRPr>
          </a:p>
        </p:txBody>
      </p:sp>
      <p:pic>
        <p:nvPicPr>
          <p:cNvPr id="195" name="Google Shape;195;p13"/>
          <p:cNvPicPr preferRelativeResize="0"/>
          <p:nvPr/>
        </p:nvPicPr>
        <p:blipFill rotWithShape="1">
          <a:blip r:embed="rId2">
            <a:alphaModFix/>
          </a:blip>
          <a:srcRect/>
          <a:stretch/>
        </p:blipFill>
        <p:spPr>
          <a:xfrm rot="10800000" flipH="1">
            <a:off x="14285023" y="2390"/>
            <a:ext cx="4004568" cy="599836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sp>
        <p:nvSpPr>
          <p:cNvPr id="196" name="Google Shape;196;p13"/>
          <p:cNvSpPr txBox="1">
            <a:spLocks noGrp="1"/>
          </p:cNvSpPr>
          <p:nvPr>
            <p:ph type="title"/>
          </p:nvPr>
        </p:nvSpPr>
        <p:spPr>
          <a:xfrm>
            <a:off x="9856763" y="1677863"/>
            <a:ext cx="6831900" cy="5582700"/>
          </a:xfrm>
          <a:prstGeom prst="rect">
            <a:avLst/>
          </a:prstGeom>
        </p:spPr>
        <p:txBody>
          <a:bodyPr spcFirstLastPara="1" wrap="square" lIns="182850" tIns="182850" rIns="182850" bIns="182850" anchor="ctr" anchorCtr="0">
            <a:normAutofit/>
          </a:bodyPr>
          <a:lstStyle>
            <a:lvl1pPr lvl="0" rtl="0">
              <a:spcBef>
                <a:spcPts val="0"/>
              </a:spcBef>
              <a:spcAft>
                <a:spcPts val="0"/>
              </a:spcAft>
              <a:buSzPts val="4800"/>
              <a:buNone/>
              <a:defRPr/>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97" name="Google Shape;197;p13"/>
          <p:cNvSpPr txBox="1">
            <a:spLocks noGrp="1"/>
          </p:cNvSpPr>
          <p:nvPr>
            <p:ph type="body" idx="1"/>
          </p:nvPr>
        </p:nvSpPr>
        <p:spPr>
          <a:xfrm>
            <a:off x="1554563" y="7550850"/>
            <a:ext cx="15220800" cy="12858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pic>
        <p:nvPicPr>
          <p:cNvPr id="198" name="Google Shape;198;p13" title="Artboard.png"/>
          <p:cNvPicPr preferRelativeResize="0"/>
          <p:nvPr/>
        </p:nvPicPr>
        <p:blipFill>
          <a:blip r:embed="rId3">
            <a:alphaModFix amt="70000"/>
          </a:blip>
          <a:stretch>
            <a:fillRect/>
          </a:stretch>
        </p:blipFill>
        <p:spPr>
          <a:xfrm>
            <a:off x="0" y="0"/>
            <a:ext cx="18288000" cy="10287000"/>
          </a:xfrm>
          <a:prstGeom prst="rect">
            <a:avLst/>
          </a:prstGeom>
          <a:noFill/>
          <a:ln>
            <a:noFill/>
          </a:ln>
        </p:spPr>
      </p:pic>
      <p:sp>
        <p:nvSpPr>
          <p:cNvPr id="199" name="Google Shape;199;p13"/>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200" name="Google Shape;200;p13"/>
          <p:cNvSpPr>
            <a:spLocks noGrp="1"/>
          </p:cNvSpPr>
          <p:nvPr>
            <p:ph type="pic" idx="2"/>
          </p:nvPr>
        </p:nvSpPr>
        <p:spPr>
          <a:xfrm>
            <a:off x="1554563" y="1677863"/>
            <a:ext cx="7718400" cy="5582700"/>
          </a:xfrm>
          <a:prstGeom prst="rect">
            <a:avLst/>
          </a:prstGeom>
          <a:noFill/>
          <a:ln>
            <a:no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One column text and image right">
  <p:cSld name="ONE_COLUMN_TEXT_1_1">
    <p:spTree>
      <p:nvGrpSpPr>
        <p:cNvPr id="1" name="Shape 201"/>
        <p:cNvGrpSpPr/>
        <p:nvPr/>
      </p:nvGrpSpPr>
      <p:grpSpPr>
        <a:xfrm>
          <a:off x="0" y="0"/>
          <a:ext cx="0" cy="0"/>
          <a:chOff x="0" y="0"/>
          <a:chExt cx="0" cy="0"/>
        </a:xfrm>
      </p:grpSpPr>
      <p:sp>
        <p:nvSpPr>
          <p:cNvPr id="202" name="Google Shape;202;p14"/>
          <p:cNvSpPr/>
          <p:nvPr/>
        </p:nvSpPr>
        <p:spPr>
          <a:xfrm>
            <a:off x="1044225" y="1139175"/>
            <a:ext cx="16199700" cy="80088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lvl="0" indent="0" algn="ctr" rtl="0">
              <a:spcBef>
                <a:spcPts val="0"/>
              </a:spcBef>
              <a:spcAft>
                <a:spcPts val="0"/>
              </a:spcAft>
              <a:buNone/>
            </a:pPr>
            <a:endParaRPr sz="2100">
              <a:latin typeface="Didact Gothic"/>
              <a:ea typeface="Didact Gothic"/>
              <a:cs typeface="Didact Gothic"/>
              <a:sym typeface="Didact Gothic"/>
            </a:endParaRPr>
          </a:p>
        </p:txBody>
      </p:sp>
      <p:sp>
        <p:nvSpPr>
          <p:cNvPr id="203" name="Google Shape;203;p14"/>
          <p:cNvSpPr txBox="1">
            <a:spLocks noGrp="1"/>
          </p:cNvSpPr>
          <p:nvPr>
            <p:ph type="title"/>
          </p:nvPr>
        </p:nvSpPr>
        <p:spPr>
          <a:xfrm>
            <a:off x="1825313" y="2255325"/>
            <a:ext cx="6529500" cy="2468700"/>
          </a:xfrm>
          <a:prstGeom prst="rect">
            <a:avLst/>
          </a:prstGeom>
        </p:spPr>
        <p:txBody>
          <a:bodyPr spcFirstLastPara="1" wrap="square" lIns="182850" tIns="182850" rIns="182850" bIns="182850" anchor="ctr" anchorCtr="0">
            <a:normAutofit/>
          </a:bodyPr>
          <a:lstStyle>
            <a:lvl1pPr lvl="0" rtl="0">
              <a:lnSpc>
                <a:spcPct val="80000"/>
              </a:lnSpc>
              <a:spcBef>
                <a:spcPts val="0"/>
              </a:spcBef>
              <a:spcAft>
                <a:spcPts val="0"/>
              </a:spcAft>
              <a:buSzPts val="4800"/>
              <a:buNone/>
              <a:defRPr/>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204" name="Google Shape;204;p14"/>
          <p:cNvSpPr txBox="1">
            <a:spLocks noGrp="1"/>
          </p:cNvSpPr>
          <p:nvPr>
            <p:ph type="body" idx="1"/>
          </p:nvPr>
        </p:nvSpPr>
        <p:spPr>
          <a:xfrm>
            <a:off x="1825313" y="4822763"/>
            <a:ext cx="6529500" cy="3286500"/>
          </a:xfrm>
          <a:prstGeom prst="rect">
            <a:avLst/>
          </a:prstGeom>
        </p:spPr>
        <p:txBody>
          <a:bodyPr spcFirstLastPara="1" wrap="square" lIns="182850" tIns="182850" rIns="182850" bIns="182850" anchor="t" anchorCtr="0">
            <a:normAutofit/>
          </a:bodyPr>
          <a:lstStyle>
            <a:lvl1pPr marL="457200" lvl="0" indent="-400050" rtl="0">
              <a:spcBef>
                <a:spcPts val="0"/>
              </a:spcBef>
              <a:spcAft>
                <a:spcPts val="0"/>
              </a:spcAft>
              <a:buSzPts val="2700"/>
              <a:buChar char="●"/>
              <a:defRPr/>
            </a:lvl1pPr>
            <a:lvl2pPr marL="914400" lvl="1" indent="-400050" rtl="0">
              <a:spcBef>
                <a:spcPts val="0"/>
              </a:spcBef>
              <a:spcAft>
                <a:spcPts val="0"/>
              </a:spcAft>
              <a:buSzPts val="2700"/>
              <a:buChar char="○"/>
              <a:defRPr/>
            </a:lvl2pPr>
            <a:lvl3pPr marL="1371600" lvl="2" indent="-400050" rtl="0">
              <a:spcBef>
                <a:spcPts val="0"/>
              </a:spcBef>
              <a:spcAft>
                <a:spcPts val="0"/>
              </a:spcAft>
              <a:buSzPts val="2700"/>
              <a:buChar char="■"/>
              <a:defRPr/>
            </a:lvl3pPr>
            <a:lvl4pPr marL="1828800" lvl="3" indent="-400050" rtl="0">
              <a:spcBef>
                <a:spcPts val="0"/>
              </a:spcBef>
              <a:spcAft>
                <a:spcPts val="0"/>
              </a:spcAft>
              <a:buSzPts val="2700"/>
              <a:buChar char="●"/>
              <a:defRPr/>
            </a:lvl4pPr>
            <a:lvl5pPr marL="2286000" lvl="4" indent="-400050" rtl="0">
              <a:spcBef>
                <a:spcPts val="0"/>
              </a:spcBef>
              <a:spcAft>
                <a:spcPts val="0"/>
              </a:spcAft>
              <a:buSzPts val="2700"/>
              <a:buChar char="○"/>
              <a:defRPr/>
            </a:lvl5pPr>
            <a:lvl6pPr marL="2743200" lvl="5" indent="-400050" rtl="0">
              <a:spcBef>
                <a:spcPts val="0"/>
              </a:spcBef>
              <a:spcAft>
                <a:spcPts val="0"/>
              </a:spcAft>
              <a:buSzPts val="2700"/>
              <a:buChar char="■"/>
              <a:defRPr/>
            </a:lvl6pPr>
            <a:lvl7pPr marL="3200400" lvl="6" indent="-400050" rtl="0">
              <a:spcBef>
                <a:spcPts val="0"/>
              </a:spcBef>
              <a:spcAft>
                <a:spcPts val="0"/>
              </a:spcAft>
              <a:buSzPts val="2700"/>
              <a:buChar char="●"/>
              <a:defRPr/>
            </a:lvl7pPr>
            <a:lvl8pPr marL="3657600" lvl="7" indent="-400050" rtl="0">
              <a:spcBef>
                <a:spcPts val="0"/>
              </a:spcBef>
              <a:spcAft>
                <a:spcPts val="0"/>
              </a:spcAft>
              <a:buSzPts val="2700"/>
              <a:buChar char="○"/>
              <a:defRPr/>
            </a:lvl8pPr>
            <a:lvl9pPr marL="4114800" lvl="8" indent="-400050" rtl="0">
              <a:spcBef>
                <a:spcPts val="0"/>
              </a:spcBef>
              <a:spcAft>
                <a:spcPts val="0"/>
              </a:spcAft>
              <a:buSzPts val="2700"/>
              <a:buChar char="■"/>
              <a:defRPr/>
            </a:lvl9pPr>
          </a:lstStyle>
          <a:p>
            <a:endParaRPr/>
          </a:p>
        </p:txBody>
      </p:sp>
      <p:sp>
        <p:nvSpPr>
          <p:cNvPr id="205" name="Google Shape;205;p14"/>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206" name="Google Shape;206;p14"/>
          <p:cNvSpPr>
            <a:spLocks noGrp="1"/>
          </p:cNvSpPr>
          <p:nvPr>
            <p:ph type="pic" idx="2"/>
          </p:nvPr>
        </p:nvSpPr>
        <p:spPr>
          <a:xfrm>
            <a:off x="7684913" y="2026725"/>
            <a:ext cx="8774100" cy="6233400"/>
          </a:xfrm>
          <a:prstGeom prst="rect">
            <a:avLst/>
          </a:prstGeom>
          <a:noFill/>
          <a:ln>
            <a:noFill/>
          </a:ln>
        </p:spPr>
      </p:sp>
      <p:pic>
        <p:nvPicPr>
          <p:cNvPr id="207" name="Google Shape;207;p14"/>
          <p:cNvPicPr preferRelativeResize="0"/>
          <p:nvPr/>
        </p:nvPicPr>
        <p:blipFill rotWithShape="1">
          <a:blip r:embed="rId2">
            <a:alphaModFix/>
          </a:blip>
          <a:srcRect/>
          <a:stretch/>
        </p:blipFill>
        <p:spPr>
          <a:xfrm rot="10800000">
            <a:off x="-166183" y="2390"/>
            <a:ext cx="4001379" cy="599836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pic>
        <p:nvPicPr>
          <p:cNvPr id="208" name="Google Shape;208;p14"/>
          <p:cNvPicPr preferRelativeResize="0"/>
          <p:nvPr/>
        </p:nvPicPr>
        <p:blipFill rotWithShape="1">
          <a:blip r:embed="rId3">
            <a:alphaModFix/>
          </a:blip>
          <a:srcRect/>
          <a:stretch/>
        </p:blipFill>
        <p:spPr>
          <a:xfrm>
            <a:off x="14285023" y="4262663"/>
            <a:ext cx="4004568" cy="600314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p:cSld name="MAIN_POINT">
    <p:spTree>
      <p:nvGrpSpPr>
        <p:cNvPr id="1" name="Shape 209"/>
        <p:cNvGrpSpPr/>
        <p:nvPr/>
      </p:nvGrpSpPr>
      <p:grpSpPr>
        <a:xfrm>
          <a:off x="0" y="0"/>
          <a:ext cx="0" cy="0"/>
          <a:chOff x="0" y="0"/>
          <a:chExt cx="0" cy="0"/>
        </a:xfrm>
      </p:grpSpPr>
      <p:sp>
        <p:nvSpPr>
          <p:cNvPr id="210" name="Google Shape;210;p15"/>
          <p:cNvSpPr/>
          <p:nvPr/>
        </p:nvSpPr>
        <p:spPr>
          <a:xfrm>
            <a:off x="1922390" y="9745117"/>
            <a:ext cx="117868" cy="541835"/>
          </a:xfrm>
          <a:custGeom>
            <a:avLst/>
            <a:gdLst/>
            <a:ahLst/>
            <a:cxnLst/>
            <a:rect l="l" t="t" r="r" b="b"/>
            <a:pathLst>
              <a:path w="10274" h="47229" extrusionOk="0">
                <a:moveTo>
                  <a:pt x="9586" y="259"/>
                </a:moveTo>
                <a:lnTo>
                  <a:pt x="10274" y="47104"/>
                </a:lnTo>
                <a:lnTo>
                  <a:pt x="0" y="47230"/>
                </a:lnTo>
                <a:lnTo>
                  <a:pt x="3332" y="0"/>
                </a:lnTo>
                <a:lnTo>
                  <a:pt x="9586" y="259"/>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nvGrpSpPr>
          <p:cNvPr id="211" name="Google Shape;211;p15"/>
          <p:cNvGrpSpPr/>
          <p:nvPr/>
        </p:nvGrpSpPr>
        <p:grpSpPr>
          <a:xfrm>
            <a:off x="941213" y="8869322"/>
            <a:ext cx="2129821" cy="1046578"/>
            <a:chOff x="400560" y="546909"/>
            <a:chExt cx="185628" cy="91217"/>
          </a:xfrm>
        </p:grpSpPr>
        <p:sp>
          <p:nvSpPr>
            <p:cNvPr id="212" name="Google Shape;212;p15"/>
            <p:cNvSpPr/>
            <p:nvPr/>
          </p:nvSpPr>
          <p:spPr>
            <a:xfrm>
              <a:off x="417442" y="592358"/>
              <a:ext cx="31943" cy="21175"/>
            </a:xfrm>
            <a:custGeom>
              <a:avLst/>
              <a:gdLst/>
              <a:ahLst/>
              <a:cxnLst/>
              <a:rect l="l" t="t" r="r" b="b"/>
              <a:pathLst>
                <a:path w="31943" h="21175" extrusionOk="0">
                  <a:moveTo>
                    <a:pt x="24232" y="0"/>
                  </a:moveTo>
                  <a:lnTo>
                    <a:pt x="31944" y="21176"/>
                  </a:lnTo>
                  <a:lnTo>
                    <a:pt x="7849" y="21176"/>
                  </a:lnTo>
                  <a:lnTo>
                    <a:pt x="0" y="0"/>
                  </a:lnTo>
                  <a:lnTo>
                    <a:pt x="24232"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3" name="Google Shape;213;p15"/>
            <p:cNvSpPr/>
            <p:nvPr/>
          </p:nvSpPr>
          <p:spPr>
            <a:xfrm>
              <a:off x="409002" y="569680"/>
              <a:ext cx="32125" cy="21220"/>
            </a:xfrm>
            <a:custGeom>
              <a:avLst/>
              <a:gdLst/>
              <a:ahLst/>
              <a:cxnLst/>
              <a:rect l="l" t="t" r="r" b="b"/>
              <a:pathLst>
                <a:path w="32125" h="21220" extrusionOk="0">
                  <a:moveTo>
                    <a:pt x="24414" y="0"/>
                  </a:moveTo>
                  <a:lnTo>
                    <a:pt x="32126" y="21220"/>
                  </a:lnTo>
                  <a:lnTo>
                    <a:pt x="7894" y="21220"/>
                  </a:lnTo>
                  <a:lnTo>
                    <a:pt x="0" y="0"/>
                  </a:lnTo>
                  <a:lnTo>
                    <a:pt x="24414"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4" name="Google Shape;214;p15"/>
            <p:cNvSpPr/>
            <p:nvPr/>
          </p:nvSpPr>
          <p:spPr>
            <a:xfrm>
              <a:off x="400560" y="546909"/>
              <a:ext cx="32353" cy="21309"/>
            </a:xfrm>
            <a:custGeom>
              <a:avLst/>
              <a:gdLst/>
              <a:ahLst/>
              <a:cxnLst/>
              <a:rect l="l" t="t" r="r" b="b"/>
              <a:pathLst>
                <a:path w="32353" h="21309" extrusionOk="0">
                  <a:moveTo>
                    <a:pt x="24594" y="0"/>
                  </a:moveTo>
                  <a:lnTo>
                    <a:pt x="32354" y="21309"/>
                  </a:lnTo>
                  <a:lnTo>
                    <a:pt x="7895" y="21309"/>
                  </a:lnTo>
                  <a:lnTo>
                    <a:pt x="0" y="0"/>
                  </a:lnTo>
                  <a:lnTo>
                    <a:pt x="24594"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5" name="Google Shape;215;p15"/>
            <p:cNvSpPr/>
            <p:nvPr/>
          </p:nvSpPr>
          <p:spPr>
            <a:xfrm>
              <a:off x="451438" y="614991"/>
              <a:ext cx="32032" cy="22908"/>
            </a:xfrm>
            <a:custGeom>
              <a:avLst/>
              <a:gdLst/>
              <a:ahLst/>
              <a:cxnLst/>
              <a:rect l="l" t="t" r="r" b="b"/>
              <a:pathLst>
                <a:path w="32032" h="22908" extrusionOk="0">
                  <a:moveTo>
                    <a:pt x="23775" y="0"/>
                  </a:moveTo>
                  <a:lnTo>
                    <a:pt x="32033" y="22682"/>
                  </a:lnTo>
                  <a:lnTo>
                    <a:pt x="8351" y="22908"/>
                  </a:lnTo>
                  <a:lnTo>
                    <a:pt x="0" y="0"/>
                  </a:lnTo>
                  <a:lnTo>
                    <a:pt x="23775"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6" name="Google Shape;216;p15"/>
            <p:cNvSpPr/>
            <p:nvPr/>
          </p:nvSpPr>
          <p:spPr>
            <a:xfrm>
              <a:off x="443225" y="592358"/>
              <a:ext cx="31441" cy="21175"/>
            </a:xfrm>
            <a:custGeom>
              <a:avLst/>
              <a:gdLst/>
              <a:ahLst/>
              <a:cxnLst/>
              <a:rect l="l" t="t" r="r" b="b"/>
              <a:pathLst>
                <a:path w="31441" h="21175" extrusionOk="0">
                  <a:moveTo>
                    <a:pt x="23730" y="0"/>
                  </a:moveTo>
                  <a:lnTo>
                    <a:pt x="31442" y="21176"/>
                  </a:lnTo>
                  <a:lnTo>
                    <a:pt x="7712" y="21176"/>
                  </a:lnTo>
                  <a:lnTo>
                    <a:pt x="0" y="0"/>
                  </a:lnTo>
                  <a:lnTo>
                    <a:pt x="2373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7" name="Google Shape;217;p15"/>
            <p:cNvSpPr/>
            <p:nvPr/>
          </p:nvSpPr>
          <p:spPr>
            <a:xfrm>
              <a:off x="426708" y="546954"/>
              <a:ext cx="31486" cy="21264"/>
            </a:xfrm>
            <a:custGeom>
              <a:avLst/>
              <a:gdLst/>
              <a:ahLst/>
              <a:cxnLst/>
              <a:rect l="l" t="t" r="r" b="b"/>
              <a:pathLst>
                <a:path w="31486" h="21264" extrusionOk="0">
                  <a:moveTo>
                    <a:pt x="23726" y="0"/>
                  </a:moveTo>
                  <a:lnTo>
                    <a:pt x="31486" y="21265"/>
                  </a:lnTo>
                  <a:lnTo>
                    <a:pt x="7756" y="21265"/>
                  </a:lnTo>
                  <a:lnTo>
                    <a:pt x="0" y="0"/>
                  </a:lnTo>
                  <a:lnTo>
                    <a:pt x="23726"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8" name="Google Shape;218;p15"/>
            <p:cNvSpPr/>
            <p:nvPr/>
          </p:nvSpPr>
          <p:spPr>
            <a:xfrm>
              <a:off x="468505" y="592358"/>
              <a:ext cx="31121" cy="21175"/>
            </a:xfrm>
            <a:custGeom>
              <a:avLst/>
              <a:gdLst/>
              <a:ahLst/>
              <a:cxnLst/>
              <a:rect l="l" t="t" r="r" b="b"/>
              <a:pathLst>
                <a:path w="31121" h="21175" extrusionOk="0">
                  <a:moveTo>
                    <a:pt x="23410" y="0"/>
                  </a:moveTo>
                  <a:lnTo>
                    <a:pt x="30482" y="19350"/>
                  </a:lnTo>
                  <a:lnTo>
                    <a:pt x="31122" y="21176"/>
                  </a:lnTo>
                  <a:lnTo>
                    <a:pt x="7712" y="21176"/>
                  </a:lnTo>
                  <a:lnTo>
                    <a:pt x="0" y="0"/>
                  </a:lnTo>
                  <a:lnTo>
                    <a:pt x="234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19" name="Google Shape;219;p15"/>
            <p:cNvSpPr/>
            <p:nvPr/>
          </p:nvSpPr>
          <p:spPr>
            <a:xfrm>
              <a:off x="460247" y="569680"/>
              <a:ext cx="31166" cy="21220"/>
            </a:xfrm>
            <a:custGeom>
              <a:avLst/>
              <a:gdLst/>
              <a:ahLst/>
              <a:cxnLst/>
              <a:rect l="l" t="t" r="r" b="b"/>
              <a:pathLst>
                <a:path w="31166" h="21220" extrusionOk="0">
                  <a:moveTo>
                    <a:pt x="23455" y="0"/>
                  </a:moveTo>
                  <a:lnTo>
                    <a:pt x="31167" y="21220"/>
                  </a:lnTo>
                  <a:lnTo>
                    <a:pt x="7712" y="21220"/>
                  </a:lnTo>
                  <a:lnTo>
                    <a:pt x="0" y="0"/>
                  </a:lnTo>
                  <a:lnTo>
                    <a:pt x="23455"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0" name="Google Shape;220;p15"/>
            <p:cNvSpPr/>
            <p:nvPr/>
          </p:nvSpPr>
          <p:spPr>
            <a:xfrm>
              <a:off x="451989" y="546954"/>
              <a:ext cx="31162" cy="21264"/>
            </a:xfrm>
            <a:custGeom>
              <a:avLst/>
              <a:gdLst/>
              <a:ahLst/>
              <a:cxnLst/>
              <a:rect l="l" t="t" r="r" b="b"/>
              <a:pathLst>
                <a:path w="31162" h="21264" extrusionOk="0">
                  <a:moveTo>
                    <a:pt x="23451" y="0"/>
                  </a:moveTo>
                  <a:lnTo>
                    <a:pt x="31162" y="21265"/>
                  </a:lnTo>
                  <a:lnTo>
                    <a:pt x="7756" y="21265"/>
                  </a:lnTo>
                  <a:lnTo>
                    <a:pt x="0" y="0"/>
                  </a:lnTo>
                  <a:lnTo>
                    <a:pt x="23451"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1" name="Google Shape;221;p15"/>
            <p:cNvSpPr/>
            <p:nvPr/>
          </p:nvSpPr>
          <p:spPr>
            <a:xfrm>
              <a:off x="485252" y="569680"/>
              <a:ext cx="31441" cy="21220"/>
            </a:xfrm>
            <a:custGeom>
              <a:avLst/>
              <a:gdLst/>
              <a:ahLst/>
              <a:cxnLst/>
              <a:rect l="l" t="t" r="r" b="b"/>
              <a:pathLst>
                <a:path w="31441" h="21220" extrusionOk="0">
                  <a:moveTo>
                    <a:pt x="23730" y="0"/>
                  </a:moveTo>
                  <a:lnTo>
                    <a:pt x="31442" y="21220"/>
                  </a:lnTo>
                  <a:lnTo>
                    <a:pt x="7712" y="21220"/>
                  </a:lnTo>
                  <a:lnTo>
                    <a:pt x="0" y="0"/>
                  </a:lnTo>
                  <a:lnTo>
                    <a:pt x="2373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2" name="Google Shape;222;p15"/>
            <p:cNvSpPr/>
            <p:nvPr/>
          </p:nvSpPr>
          <p:spPr>
            <a:xfrm>
              <a:off x="529150" y="547002"/>
              <a:ext cx="31255" cy="21216"/>
            </a:xfrm>
            <a:custGeom>
              <a:avLst/>
              <a:gdLst/>
              <a:ahLst/>
              <a:cxnLst/>
              <a:rect l="l" t="t" r="r" b="b"/>
              <a:pathLst>
                <a:path w="31255" h="21216" extrusionOk="0">
                  <a:moveTo>
                    <a:pt x="23273" y="0"/>
                  </a:moveTo>
                  <a:lnTo>
                    <a:pt x="31256" y="21216"/>
                  </a:lnTo>
                  <a:lnTo>
                    <a:pt x="7712" y="21216"/>
                  </a:lnTo>
                  <a:lnTo>
                    <a:pt x="0" y="0"/>
                  </a:lnTo>
                  <a:lnTo>
                    <a:pt x="23273"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3" name="Google Shape;223;p15"/>
            <p:cNvSpPr/>
            <p:nvPr/>
          </p:nvSpPr>
          <p:spPr>
            <a:xfrm>
              <a:off x="537408" y="569680"/>
              <a:ext cx="31530" cy="21220"/>
            </a:xfrm>
            <a:custGeom>
              <a:avLst/>
              <a:gdLst/>
              <a:ahLst/>
              <a:cxnLst/>
              <a:rect l="l" t="t" r="r" b="b"/>
              <a:pathLst>
                <a:path w="31530" h="21220" extrusionOk="0">
                  <a:moveTo>
                    <a:pt x="23548" y="0"/>
                  </a:moveTo>
                  <a:lnTo>
                    <a:pt x="31531" y="21220"/>
                  </a:lnTo>
                  <a:lnTo>
                    <a:pt x="7712" y="21220"/>
                  </a:lnTo>
                  <a:lnTo>
                    <a:pt x="0" y="0"/>
                  </a:lnTo>
                  <a:lnTo>
                    <a:pt x="23548"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4" name="Google Shape;224;p15"/>
            <p:cNvSpPr/>
            <p:nvPr/>
          </p:nvSpPr>
          <p:spPr>
            <a:xfrm>
              <a:off x="502275" y="547002"/>
              <a:ext cx="32988" cy="21216"/>
            </a:xfrm>
            <a:custGeom>
              <a:avLst/>
              <a:gdLst/>
              <a:ahLst/>
              <a:cxnLst/>
              <a:rect l="l" t="t" r="r" b="b"/>
              <a:pathLst>
                <a:path w="32988" h="21216" extrusionOk="0">
                  <a:moveTo>
                    <a:pt x="32988" y="21216"/>
                  </a:moveTo>
                  <a:lnTo>
                    <a:pt x="7756" y="21216"/>
                  </a:lnTo>
                  <a:lnTo>
                    <a:pt x="0" y="0"/>
                  </a:lnTo>
                  <a:lnTo>
                    <a:pt x="25277" y="0"/>
                  </a:lnTo>
                  <a:lnTo>
                    <a:pt x="32988" y="21216"/>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5" name="Google Shape;225;p15"/>
            <p:cNvSpPr/>
            <p:nvPr/>
          </p:nvSpPr>
          <p:spPr>
            <a:xfrm>
              <a:off x="510533" y="569680"/>
              <a:ext cx="32992" cy="21220"/>
            </a:xfrm>
            <a:custGeom>
              <a:avLst/>
              <a:gdLst/>
              <a:ahLst/>
              <a:cxnLst/>
              <a:rect l="l" t="t" r="r" b="b"/>
              <a:pathLst>
                <a:path w="32992" h="21220" extrusionOk="0">
                  <a:moveTo>
                    <a:pt x="25281" y="0"/>
                  </a:moveTo>
                  <a:lnTo>
                    <a:pt x="32992" y="21220"/>
                  </a:lnTo>
                  <a:lnTo>
                    <a:pt x="7712" y="21220"/>
                  </a:lnTo>
                  <a:lnTo>
                    <a:pt x="0" y="0"/>
                  </a:lnTo>
                  <a:lnTo>
                    <a:pt x="25281"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6" name="Google Shape;226;p15"/>
            <p:cNvSpPr/>
            <p:nvPr/>
          </p:nvSpPr>
          <p:spPr>
            <a:xfrm>
              <a:off x="476994" y="547002"/>
              <a:ext cx="31486" cy="21216"/>
            </a:xfrm>
            <a:custGeom>
              <a:avLst/>
              <a:gdLst/>
              <a:ahLst/>
              <a:cxnLst/>
              <a:rect l="l" t="t" r="r" b="b"/>
              <a:pathLst>
                <a:path w="31486" h="21216" extrusionOk="0">
                  <a:moveTo>
                    <a:pt x="23726" y="0"/>
                  </a:moveTo>
                  <a:lnTo>
                    <a:pt x="31486" y="21216"/>
                  </a:lnTo>
                  <a:lnTo>
                    <a:pt x="7756" y="21216"/>
                  </a:lnTo>
                  <a:lnTo>
                    <a:pt x="0" y="0"/>
                  </a:lnTo>
                  <a:lnTo>
                    <a:pt x="23726"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7" name="Google Shape;227;p15"/>
            <p:cNvSpPr/>
            <p:nvPr/>
          </p:nvSpPr>
          <p:spPr>
            <a:xfrm>
              <a:off x="545667" y="592358"/>
              <a:ext cx="31806" cy="21175"/>
            </a:xfrm>
            <a:custGeom>
              <a:avLst/>
              <a:gdLst/>
              <a:ahLst/>
              <a:cxnLst/>
              <a:rect l="l" t="t" r="r" b="b"/>
              <a:pathLst>
                <a:path w="31806" h="21175" extrusionOk="0">
                  <a:moveTo>
                    <a:pt x="23823" y="0"/>
                  </a:moveTo>
                  <a:lnTo>
                    <a:pt x="31806" y="21176"/>
                  </a:lnTo>
                  <a:lnTo>
                    <a:pt x="7712" y="21176"/>
                  </a:lnTo>
                  <a:lnTo>
                    <a:pt x="0" y="0"/>
                  </a:lnTo>
                  <a:lnTo>
                    <a:pt x="23823"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8" name="Google Shape;228;p15"/>
            <p:cNvSpPr/>
            <p:nvPr/>
          </p:nvSpPr>
          <p:spPr>
            <a:xfrm>
              <a:off x="518791" y="592358"/>
              <a:ext cx="32992" cy="21175"/>
            </a:xfrm>
            <a:custGeom>
              <a:avLst/>
              <a:gdLst/>
              <a:ahLst/>
              <a:cxnLst/>
              <a:rect l="l" t="t" r="r" b="b"/>
              <a:pathLst>
                <a:path w="32992" h="21175" extrusionOk="0">
                  <a:moveTo>
                    <a:pt x="25281" y="0"/>
                  </a:moveTo>
                  <a:lnTo>
                    <a:pt x="32992" y="21176"/>
                  </a:lnTo>
                  <a:lnTo>
                    <a:pt x="7712" y="21176"/>
                  </a:lnTo>
                  <a:lnTo>
                    <a:pt x="0" y="0"/>
                  </a:lnTo>
                  <a:lnTo>
                    <a:pt x="25281"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29" name="Google Shape;229;p15"/>
            <p:cNvSpPr/>
            <p:nvPr/>
          </p:nvSpPr>
          <p:spPr>
            <a:xfrm>
              <a:off x="493510" y="592358"/>
              <a:ext cx="31441" cy="21175"/>
            </a:xfrm>
            <a:custGeom>
              <a:avLst/>
              <a:gdLst/>
              <a:ahLst/>
              <a:cxnLst/>
              <a:rect l="l" t="t" r="r" b="b"/>
              <a:pathLst>
                <a:path w="31441" h="21175" extrusionOk="0">
                  <a:moveTo>
                    <a:pt x="23730" y="0"/>
                  </a:moveTo>
                  <a:lnTo>
                    <a:pt x="31442" y="21176"/>
                  </a:lnTo>
                  <a:lnTo>
                    <a:pt x="7712" y="21176"/>
                  </a:lnTo>
                  <a:lnTo>
                    <a:pt x="0" y="0"/>
                  </a:lnTo>
                  <a:lnTo>
                    <a:pt x="2373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30" name="Google Shape;230;p15"/>
            <p:cNvSpPr/>
            <p:nvPr/>
          </p:nvSpPr>
          <p:spPr>
            <a:xfrm>
              <a:off x="527049" y="614991"/>
              <a:ext cx="33222" cy="22179"/>
            </a:xfrm>
            <a:custGeom>
              <a:avLst/>
              <a:gdLst/>
              <a:ahLst/>
              <a:cxnLst/>
              <a:rect l="l" t="t" r="r" b="b"/>
              <a:pathLst>
                <a:path w="33222" h="22179" extrusionOk="0">
                  <a:moveTo>
                    <a:pt x="0" y="0"/>
                  </a:moveTo>
                  <a:lnTo>
                    <a:pt x="25236" y="0"/>
                  </a:lnTo>
                  <a:lnTo>
                    <a:pt x="33223" y="21949"/>
                  </a:lnTo>
                  <a:lnTo>
                    <a:pt x="8080" y="22180"/>
                  </a:lnTo>
                  <a:lnTo>
                    <a:pt x="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31" name="Google Shape;231;p15"/>
            <p:cNvSpPr/>
            <p:nvPr/>
          </p:nvSpPr>
          <p:spPr>
            <a:xfrm>
              <a:off x="553880" y="614991"/>
              <a:ext cx="32308" cy="21948"/>
            </a:xfrm>
            <a:custGeom>
              <a:avLst/>
              <a:gdLst/>
              <a:ahLst/>
              <a:cxnLst/>
              <a:rect l="l" t="t" r="r" b="b"/>
              <a:pathLst>
                <a:path w="32308" h="21948" extrusionOk="0">
                  <a:moveTo>
                    <a:pt x="0" y="0"/>
                  </a:moveTo>
                  <a:lnTo>
                    <a:pt x="24143" y="0"/>
                  </a:lnTo>
                  <a:lnTo>
                    <a:pt x="32308" y="21722"/>
                  </a:lnTo>
                  <a:lnTo>
                    <a:pt x="7987" y="21949"/>
                  </a:lnTo>
                  <a:lnTo>
                    <a:pt x="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32" name="Google Shape;232;p15"/>
            <p:cNvSpPr/>
            <p:nvPr/>
          </p:nvSpPr>
          <p:spPr>
            <a:xfrm>
              <a:off x="501773" y="614991"/>
              <a:ext cx="31802" cy="22450"/>
            </a:xfrm>
            <a:custGeom>
              <a:avLst/>
              <a:gdLst/>
              <a:ahLst/>
              <a:cxnLst/>
              <a:rect l="l" t="t" r="r" b="b"/>
              <a:pathLst>
                <a:path w="31802" h="22450" extrusionOk="0">
                  <a:moveTo>
                    <a:pt x="23726" y="0"/>
                  </a:moveTo>
                  <a:lnTo>
                    <a:pt x="31802" y="22224"/>
                  </a:lnTo>
                  <a:lnTo>
                    <a:pt x="8165" y="22451"/>
                  </a:lnTo>
                  <a:lnTo>
                    <a:pt x="0" y="0"/>
                  </a:lnTo>
                  <a:lnTo>
                    <a:pt x="23726"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33" name="Google Shape;233;p15"/>
            <p:cNvSpPr/>
            <p:nvPr/>
          </p:nvSpPr>
          <p:spPr>
            <a:xfrm>
              <a:off x="476763" y="614991"/>
              <a:ext cx="31579" cy="22681"/>
            </a:xfrm>
            <a:custGeom>
              <a:avLst/>
              <a:gdLst/>
              <a:ahLst/>
              <a:cxnLst/>
              <a:rect l="l" t="t" r="r" b="b"/>
              <a:pathLst>
                <a:path w="31579" h="22681" extrusionOk="0">
                  <a:moveTo>
                    <a:pt x="23410" y="0"/>
                  </a:moveTo>
                  <a:lnTo>
                    <a:pt x="31579" y="22451"/>
                  </a:lnTo>
                  <a:lnTo>
                    <a:pt x="8262" y="22682"/>
                  </a:lnTo>
                  <a:lnTo>
                    <a:pt x="0" y="0"/>
                  </a:lnTo>
                  <a:lnTo>
                    <a:pt x="234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34" name="Google Shape;234;p15"/>
            <p:cNvSpPr/>
            <p:nvPr/>
          </p:nvSpPr>
          <p:spPr>
            <a:xfrm>
              <a:off x="434966" y="569680"/>
              <a:ext cx="31441" cy="21220"/>
            </a:xfrm>
            <a:custGeom>
              <a:avLst/>
              <a:gdLst/>
              <a:ahLst/>
              <a:cxnLst/>
              <a:rect l="l" t="t" r="r" b="b"/>
              <a:pathLst>
                <a:path w="31441" h="21220" extrusionOk="0">
                  <a:moveTo>
                    <a:pt x="23730" y="0"/>
                  </a:moveTo>
                  <a:lnTo>
                    <a:pt x="31442" y="21220"/>
                  </a:lnTo>
                  <a:lnTo>
                    <a:pt x="7712" y="21220"/>
                  </a:lnTo>
                  <a:lnTo>
                    <a:pt x="0" y="0"/>
                  </a:lnTo>
                  <a:lnTo>
                    <a:pt x="2373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35" name="Google Shape;235;p15"/>
            <p:cNvSpPr/>
            <p:nvPr/>
          </p:nvSpPr>
          <p:spPr>
            <a:xfrm>
              <a:off x="425842" y="614991"/>
              <a:ext cx="32397" cy="23135"/>
            </a:xfrm>
            <a:custGeom>
              <a:avLst/>
              <a:gdLst/>
              <a:ahLst/>
              <a:cxnLst/>
              <a:rect l="l" t="t" r="r" b="b"/>
              <a:pathLst>
                <a:path w="32397" h="23135" extrusionOk="0">
                  <a:moveTo>
                    <a:pt x="24046" y="0"/>
                  </a:moveTo>
                  <a:lnTo>
                    <a:pt x="32397" y="22908"/>
                  </a:lnTo>
                  <a:lnTo>
                    <a:pt x="8578" y="23135"/>
                  </a:lnTo>
                  <a:lnTo>
                    <a:pt x="0" y="0"/>
                  </a:lnTo>
                  <a:lnTo>
                    <a:pt x="24046"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sp>
        <p:nvSpPr>
          <p:cNvPr id="236" name="Google Shape;236;p15"/>
          <p:cNvSpPr/>
          <p:nvPr/>
        </p:nvSpPr>
        <p:spPr>
          <a:xfrm>
            <a:off x="4576700" y="9664009"/>
            <a:ext cx="146926" cy="675361"/>
          </a:xfrm>
          <a:custGeom>
            <a:avLst/>
            <a:gdLst/>
            <a:ahLst/>
            <a:cxnLst/>
            <a:rect l="l" t="t" r="r" b="b"/>
            <a:pathLst>
              <a:path w="12804" h="58855" extrusionOk="0">
                <a:moveTo>
                  <a:pt x="854" y="324"/>
                </a:moveTo>
                <a:lnTo>
                  <a:pt x="0" y="58702"/>
                </a:lnTo>
                <a:lnTo>
                  <a:pt x="12804" y="58856"/>
                </a:lnTo>
                <a:lnTo>
                  <a:pt x="8651" y="0"/>
                </a:lnTo>
                <a:lnTo>
                  <a:pt x="854" y="324"/>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37" name="Google Shape;237;p15"/>
          <p:cNvSpPr txBox="1">
            <a:spLocks noGrp="1"/>
          </p:cNvSpPr>
          <p:nvPr>
            <p:ph type="title"/>
          </p:nvPr>
        </p:nvSpPr>
        <p:spPr>
          <a:xfrm>
            <a:off x="5910525" y="1495050"/>
            <a:ext cx="11526300" cy="6444000"/>
          </a:xfrm>
          <a:prstGeom prst="rect">
            <a:avLst/>
          </a:prstGeom>
        </p:spPr>
        <p:txBody>
          <a:bodyPr spcFirstLastPara="1" wrap="square" lIns="182850" tIns="182850" rIns="182850" bIns="182850" anchor="ctr" anchorCtr="0">
            <a:normAutofit/>
          </a:bodyPr>
          <a:lstStyle>
            <a:lvl1pPr lvl="0">
              <a:spcBef>
                <a:spcPts val="0"/>
              </a:spcBef>
              <a:spcAft>
                <a:spcPts val="0"/>
              </a:spcAft>
              <a:buClr>
                <a:schemeClr val="lt1"/>
              </a:buClr>
              <a:buSzPts val="9600"/>
              <a:buNone/>
              <a:defRPr sz="9600">
                <a:solidFill>
                  <a:schemeClr val="lt1"/>
                </a:solidFill>
              </a:defRPr>
            </a:lvl1pPr>
            <a:lvl2pPr lvl="1">
              <a:spcBef>
                <a:spcPts val="0"/>
              </a:spcBef>
              <a:spcAft>
                <a:spcPts val="0"/>
              </a:spcAft>
              <a:buClr>
                <a:schemeClr val="lt1"/>
              </a:buClr>
              <a:buSzPts val="9600"/>
              <a:buNone/>
              <a:defRPr sz="9600">
                <a:solidFill>
                  <a:schemeClr val="lt1"/>
                </a:solidFill>
              </a:defRPr>
            </a:lvl2pPr>
            <a:lvl3pPr lvl="2">
              <a:spcBef>
                <a:spcPts val="0"/>
              </a:spcBef>
              <a:spcAft>
                <a:spcPts val="0"/>
              </a:spcAft>
              <a:buClr>
                <a:schemeClr val="lt1"/>
              </a:buClr>
              <a:buSzPts val="9600"/>
              <a:buNone/>
              <a:defRPr sz="9600">
                <a:solidFill>
                  <a:schemeClr val="lt1"/>
                </a:solidFill>
              </a:defRPr>
            </a:lvl3pPr>
            <a:lvl4pPr lvl="3">
              <a:spcBef>
                <a:spcPts val="0"/>
              </a:spcBef>
              <a:spcAft>
                <a:spcPts val="0"/>
              </a:spcAft>
              <a:buClr>
                <a:schemeClr val="lt1"/>
              </a:buClr>
              <a:buSzPts val="9600"/>
              <a:buNone/>
              <a:defRPr sz="9600">
                <a:solidFill>
                  <a:schemeClr val="lt1"/>
                </a:solidFill>
              </a:defRPr>
            </a:lvl4pPr>
            <a:lvl5pPr lvl="4">
              <a:spcBef>
                <a:spcPts val="0"/>
              </a:spcBef>
              <a:spcAft>
                <a:spcPts val="0"/>
              </a:spcAft>
              <a:buClr>
                <a:schemeClr val="lt1"/>
              </a:buClr>
              <a:buSzPts val="9600"/>
              <a:buNone/>
              <a:defRPr sz="9600">
                <a:solidFill>
                  <a:schemeClr val="lt1"/>
                </a:solidFill>
              </a:defRPr>
            </a:lvl5pPr>
            <a:lvl6pPr lvl="5">
              <a:spcBef>
                <a:spcPts val="0"/>
              </a:spcBef>
              <a:spcAft>
                <a:spcPts val="0"/>
              </a:spcAft>
              <a:buClr>
                <a:schemeClr val="lt1"/>
              </a:buClr>
              <a:buSzPts val="9600"/>
              <a:buNone/>
              <a:defRPr sz="9600">
                <a:solidFill>
                  <a:schemeClr val="lt1"/>
                </a:solidFill>
              </a:defRPr>
            </a:lvl6pPr>
            <a:lvl7pPr lvl="6">
              <a:spcBef>
                <a:spcPts val="0"/>
              </a:spcBef>
              <a:spcAft>
                <a:spcPts val="0"/>
              </a:spcAft>
              <a:buClr>
                <a:schemeClr val="lt1"/>
              </a:buClr>
              <a:buSzPts val="9600"/>
              <a:buNone/>
              <a:defRPr sz="9600">
                <a:solidFill>
                  <a:schemeClr val="lt1"/>
                </a:solidFill>
              </a:defRPr>
            </a:lvl7pPr>
            <a:lvl8pPr lvl="7">
              <a:spcBef>
                <a:spcPts val="0"/>
              </a:spcBef>
              <a:spcAft>
                <a:spcPts val="0"/>
              </a:spcAft>
              <a:buClr>
                <a:schemeClr val="lt1"/>
              </a:buClr>
              <a:buSzPts val="9600"/>
              <a:buNone/>
              <a:defRPr sz="9600">
                <a:solidFill>
                  <a:schemeClr val="lt1"/>
                </a:solidFill>
              </a:defRPr>
            </a:lvl8pPr>
            <a:lvl9pPr lvl="8">
              <a:spcBef>
                <a:spcPts val="0"/>
              </a:spcBef>
              <a:spcAft>
                <a:spcPts val="0"/>
              </a:spcAft>
              <a:buClr>
                <a:schemeClr val="lt1"/>
              </a:buClr>
              <a:buSzPts val="9600"/>
              <a:buNone/>
              <a:defRPr sz="9600">
                <a:solidFill>
                  <a:schemeClr val="lt1"/>
                </a:solidFill>
              </a:defRPr>
            </a:lvl9pPr>
          </a:lstStyle>
          <a:p>
            <a:endParaRPr/>
          </a:p>
        </p:txBody>
      </p:sp>
      <p:sp>
        <p:nvSpPr>
          <p:cNvPr id="238" name="Google Shape;238;p15"/>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39" name="Google Shape;239;p15"/>
          <p:cNvSpPr txBox="1">
            <a:spLocks noGrp="1"/>
          </p:cNvSpPr>
          <p:nvPr>
            <p:ph type="subTitle" idx="1"/>
          </p:nvPr>
        </p:nvSpPr>
        <p:spPr>
          <a:xfrm>
            <a:off x="5910525" y="8219175"/>
            <a:ext cx="11526300" cy="1097700"/>
          </a:xfrm>
          <a:prstGeom prst="rect">
            <a:avLst/>
          </a:prstGeom>
        </p:spPr>
        <p:txBody>
          <a:bodyPr spcFirstLastPara="1" wrap="square" lIns="182850" tIns="182850" rIns="182850" bIns="182850" anchor="t" anchorCtr="0">
            <a:normAutofit/>
          </a:bodyPr>
          <a:lstStyle>
            <a:lvl1pPr lvl="0" algn="r" rtl="0">
              <a:lnSpc>
                <a:spcPct val="100000"/>
              </a:lnSpc>
              <a:spcBef>
                <a:spcPts val="0"/>
              </a:spcBef>
              <a:spcAft>
                <a:spcPts val="0"/>
              </a:spcAft>
              <a:buClr>
                <a:schemeClr val="lt1"/>
              </a:buClr>
              <a:buSzPts val="3300"/>
              <a:buNone/>
              <a:defRPr sz="3300">
                <a:solidFill>
                  <a:schemeClr val="lt1"/>
                </a:solidFill>
              </a:defRPr>
            </a:lvl1pPr>
            <a:lvl2pPr lvl="1" algn="r" rtl="0">
              <a:lnSpc>
                <a:spcPct val="100000"/>
              </a:lnSpc>
              <a:spcBef>
                <a:spcPts val="0"/>
              </a:spcBef>
              <a:spcAft>
                <a:spcPts val="0"/>
              </a:spcAft>
              <a:buClr>
                <a:schemeClr val="lt1"/>
              </a:buClr>
              <a:buSzPts val="3300"/>
              <a:buNone/>
              <a:defRPr sz="3300">
                <a:solidFill>
                  <a:schemeClr val="lt1"/>
                </a:solidFill>
              </a:defRPr>
            </a:lvl2pPr>
            <a:lvl3pPr lvl="2" algn="r" rtl="0">
              <a:lnSpc>
                <a:spcPct val="100000"/>
              </a:lnSpc>
              <a:spcBef>
                <a:spcPts val="0"/>
              </a:spcBef>
              <a:spcAft>
                <a:spcPts val="0"/>
              </a:spcAft>
              <a:buClr>
                <a:schemeClr val="lt1"/>
              </a:buClr>
              <a:buSzPts val="3300"/>
              <a:buNone/>
              <a:defRPr sz="3300">
                <a:solidFill>
                  <a:schemeClr val="lt1"/>
                </a:solidFill>
              </a:defRPr>
            </a:lvl3pPr>
            <a:lvl4pPr lvl="3" algn="r" rtl="0">
              <a:lnSpc>
                <a:spcPct val="100000"/>
              </a:lnSpc>
              <a:spcBef>
                <a:spcPts val="0"/>
              </a:spcBef>
              <a:spcAft>
                <a:spcPts val="0"/>
              </a:spcAft>
              <a:buClr>
                <a:schemeClr val="lt1"/>
              </a:buClr>
              <a:buSzPts val="3300"/>
              <a:buNone/>
              <a:defRPr sz="3300">
                <a:solidFill>
                  <a:schemeClr val="lt1"/>
                </a:solidFill>
              </a:defRPr>
            </a:lvl4pPr>
            <a:lvl5pPr lvl="4" algn="r" rtl="0">
              <a:lnSpc>
                <a:spcPct val="100000"/>
              </a:lnSpc>
              <a:spcBef>
                <a:spcPts val="0"/>
              </a:spcBef>
              <a:spcAft>
                <a:spcPts val="0"/>
              </a:spcAft>
              <a:buClr>
                <a:schemeClr val="lt1"/>
              </a:buClr>
              <a:buSzPts val="3300"/>
              <a:buNone/>
              <a:defRPr sz="3300">
                <a:solidFill>
                  <a:schemeClr val="lt1"/>
                </a:solidFill>
              </a:defRPr>
            </a:lvl5pPr>
            <a:lvl6pPr lvl="5" algn="r" rtl="0">
              <a:lnSpc>
                <a:spcPct val="100000"/>
              </a:lnSpc>
              <a:spcBef>
                <a:spcPts val="0"/>
              </a:spcBef>
              <a:spcAft>
                <a:spcPts val="0"/>
              </a:spcAft>
              <a:buClr>
                <a:schemeClr val="lt1"/>
              </a:buClr>
              <a:buSzPts val="3300"/>
              <a:buNone/>
              <a:defRPr sz="3300">
                <a:solidFill>
                  <a:schemeClr val="lt1"/>
                </a:solidFill>
              </a:defRPr>
            </a:lvl6pPr>
            <a:lvl7pPr lvl="6" algn="r" rtl="0">
              <a:lnSpc>
                <a:spcPct val="100000"/>
              </a:lnSpc>
              <a:spcBef>
                <a:spcPts val="0"/>
              </a:spcBef>
              <a:spcAft>
                <a:spcPts val="0"/>
              </a:spcAft>
              <a:buClr>
                <a:schemeClr val="lt1"/>
              </a:buClr>
              <a:buSzPts val="3300"/>
              <a:buNone/>
              <a:defRPr sz="3300">
                <a:solidFill>
                  <a:schemeClr val="lt1"/>
                </a:solidFill>
              </a:defRPr>
            </a:lvl7pPr>
            <a:lvl8pPr lvl="7" algn="r" rtl="0">
              <a:lnSpc>
                <a:spcPct val="100000"/>
              </a:lnSpc>
              <a:spcBef>
                <a:spcPts val="0"/>
              </a:spcBef>
              <a:spcAft>
                <a:spcPts val="0"/>
              </a:spcAft>
              <a:buClr>
                <a:schemeClr val="lt1"/>
              </a:buClr>
              <a:buSzPts val="3300"/>
              <a:buNone/>
              <a:defRPr sz="3300">
                <a:solidFill>
                  <a:schemeClr val="lt1"/>
                </a:solidFill>
              </a:defRPr>
            </a:lvl8pPr>
            <a:lvl9pPr lvl="8" algn="r" rtl="0">
              <a:lnSpc>
                <a:spcPct val="100000"/>
              </a:lnSpc>
              <a:spcBef>
                <a:spcPts val="0"/>
              </a:spcBef>
              <a:spcAft>
                <a:spcPts val="0"/>
              </a:spcAft>
              <a:buClr>
                <a:schemeClr val="lt1"/>
              </a:buClr>
              <a:buSzPts val="3300"/>
              <a:buNone/>
              <a:defRPr sz="3300">
                <a:solidFill>
                  <a:schemeClr val="lt1"/>
                </a:solidFill>
              </a:defRPr>
            </a:lvl9pPr>
          </a:lstStyle>
          <a:p>
            <a:endParaRPr/>
          </a:p>
        </p:txBody>
      </p:sp>
      <p:grpSp>
        <p:nvGrpSpPr>
          <p:cNvPr id="240" name="Google Shape;240;p15"/>
          <p:cNvGrpSpPr/>
          <p:nvPr/>
        </p:nvGrpSpPr>
        <p:grpSpPr>
          <a:xfrm>
            <a:off x="1493476" y="5437448"/>
            <a:ext cx="2039513" cy="4911118"/>
            <a:chOff x="502566" y="248041"/>
            <a:chExt cx="177757" cy="428040"/>
          </a:xfrm>
        </p:grpSpPr>
        <p:sp>
          <p:nvSpPr>
            <p:cNvPr id="241" name="Google Shape;241;p15"/>
            <p:cNvSpPr/>
            <p:nvPr/>
          </p:nvSpPr>
          <p:spPr>
            <a:xfrm>
              <a:off x="600579" y="351079"/>
              <a:ext cx="20382" cy="325002"/>
            </a:xfrm>
            <a:custGeom>
              <a:avLst/>
              <a:gdLst/>
              <a:ahLst/>
              <a:cxnLst/>
              <a:rect l="l" t="t" r="r" b="b"/>
              <a:pathLst>
                <a:path w="20382" h="348528" extrusionOk="0">
                  <a:moveTo>
                    <a:pt x="0" y="347395"/>
                  </a:moveTo>
                  <a:lnTo>
                    <a:pt x="20382" y="348528"/>
                  </a:lnTo>
                  <a:lnTo>
                    <a:pt x="15771" y="0"/>
                  </a:lnTo>
                  <a:lnTo>
                    <a:pt x="5093" y="8"/>
                  </a:lnTo>
                  <a:lnTo>
                    <a:pt x="0" y="347395"/>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42" name="Google Shape;242;p15"/>
            <p:cNvSpPr/>
            <p:nvPr/>
          </p:nvSpPr>
          <p:spPr>
            <a:xfrm>
              <a:off x="502566" y="248041"/>
              <a:ext cx="177757" cy="186626"/>
            </a:xfrm>
            <a:custGeom>
              <a:avLst/>
              <a:gdLst/>
              <a:ahLst/>
              <a:cxnLst/>
              <a:rect l="l" t="t" r="r" b="b"/>
              <a:pathLst>
                <a:path w="177757" h="186626" extrusionOk="0">
                  <a:moveTo>
                    <a:pt x="144546" y="0"/>
                  </a:moveTo>
                  <a:lnTo>
                    <a:pt x="109405" y="67156"/>
                  </a:lnTo>
                  <a:lnTo>
                    <a:pt x="108664" y="87343"/>
                  </a:lnTo>
                  <a:cubicBezTo>
                    <a:pt x="108502" y="87337"/>
                    <a:pt x="108372" y="87229"/>
                    <a:pt x="108210" y="87229"/>
                  </a:cubicBezTo>
                  <a:cubicBezTo>
                    <a:pt x="101304" y="87229"/>
                    <a:pt x="95702" y="92832"/>
                    <a:pt x="95702" y="99740"/>
                  </a:cubicBezTo>
                  <a:cubicBezTo>
                    <a:pt x="95702" y="99759"/>
                    <a:pt x="95702" y="99777"/>
                    <a:pt x="95702" y="99796"/>
                  </a:cubicBezTo>
                  <a:lnTo>
                    <a:pt x="0" y="115946"/>
                  </a:lnTo>
                  <a:lnTo>
                    <a:pt x="1988" y="119983"/>
                  </a:lnTo>
                  <a:lnTo>
                    <a:pt x="77789" y="116514"/>
                  </a:lnTo>
                  <a:lnTo>
                    <a:pt x="97576" y="105938"/>
                  </a:lnTo>
                  <a:cubicBezTo>
                    <a:pt x="99746" y="109646"/>
                    <a:pt x="103604" y="112250"/>
                    <a:pt x="108210" y="112250"/>
                  </a:cubicBezTo>
                  <a:cubicBezTo>
                    <a:pt x="109919" y="112250"/>
                    <a:pt x="111506" y="111902"/>
                    <a:pt x="112987" y="111283"/>
                  </a:cubicBezTo>
                  <a:lnTo>
                    <a:pt x="175251" y="186626"/>
                  </a:lnTo>
                  <a:lnTo>
                    <a:pt x="177757" y="182874"/>
                  </a:lnTo>
                  <a:lnTo>
                    <a:pt x="136871" y="119016"/>
                  </a:lnTo>
                  <a:lnTo>
                    <a:pt x="117934" y="107246"/>
                  </a:lnTo>
                  <a:cubicBezTo>
                    <a:pt x="119557" y="105136"/>
                    <a:pt x="120719" y="102606"/>
                    <a:pt x="120719" y="99740"/>
                  </a:cubicBezTo>
                  <a:cubicBezTo>
                    <a:pt x="120719" y="95519"/>
                    <a:pt x="118464" y="91996"/>
                    <a:pt x="115262" y="89732"/>
                  </a:cubicBezTo>
                  <a:lnTo>
                    <a:pt x="148983" y="284"/>
                  </a:lnTo>
                  <a:lnTo>
                    <a:pt x="144546"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grpSp>
        <p:nvGrpSpPr>
          <p:cNvPr id="243" name="Google Shape;243;p15"/>
          <p:cNvGrpSpPr/>
          <p:nvPr/>
        </p:nvGrpSpPr>
        <p:grpSpPr>
          <a:xfrm>
            <a:off x="3292135" y="8572661"/>
            <a:ext cx="2654096" cy="1304204"/>
            <a:chOff x="642963" y="531680"/>
            <a:chExt cx="231322" cy="113671"/>
          </a:xfrm>
        </p:grpSpPr>
        <p:sp>
          <p:nvSpPr>
            <p:cNvPr id="244" name="Google Shape;244;p15"/>
            <p:cNvSpPr/>
            <p:nvPr/>
          </p:nvSpPr>
          <p:spPr>
            <a:xfrm>
              <a:off x="813442" y="588314"/>
              <a:ext cx="39805" cy="26385"/>
            </a:xfrm>
            <a:custGeom>
              <a:avLst/>
              <a:gdLst/>
              <a:ahLst/>
              <a:cxnLst/>
              <a:rect l="l" t="t" r="r" b="b"/>
              <a:pathLst>
                <a:path w="39805" h="26385" extrusionOk="0">
                  <a:moveTo>
                    <a:pt x="9610" y="0"/>
                  </a:moveTo>
                  <a:lnTo>
                    <a:pt x="0" y="26386"/>
                  </a:lnTo>
                  <a:lnTo>
                    <a:pt x="30021" y="26386"/>
                  </a:lnTo>
                  <a:lnTo>
                    <a:pt x="39805"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45" name="Google Shape;245;p15"/>
            <p:cNvSpPr/>
            <p:nvPr/>
          </p:nvSpPr>
          <p:spPr>
            <a:xfrm>
              <a:off x="823732" y="560054"/>
              <a:ext cx="40031" cy="26442"/>
            </a:xfrm>
            <a:custGeom>
              <a:avLst/>
              <a:gdLst/>
              <a:ahLst/>
              <a:cxnLst/>
              <a:rect l="l" t="t" r="r" b="b"/>
              <a:pathLst>
                <a:path w="40031" h="26442" extrusionOk="0">
                  <a:moveTo>
                    <a:pt x="9610" y="0"/>
                  </a:moveTo>
                  <a:lnTo>
                    <a:pt x="0" y="26442"/>
                  </a:lnTo>
                  <a:lnTo>
                    <a:pt x="30195" y="26442"/>
                  </a:lnTo>
                  <a:lnTo>
                    <a:pt x="40032"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46" name="Google Shape;246;p15"/>
            <p:cNvSpPr/>
            <p:nvPr/>
          </p:nvSpPr>
          <p:spPr>
            <a:xfrm>
              <a:off x="833970" y="531680"/>
              <a:ext cx="40315" cy="26555"/>
            </a:xfrm>
            <a:custGeom>
              <a:avLst/>
              <a:gdLst/>
              <a:ahLst/>
              <a:cxnLst/>
              <a:rect l="l" t="t" r="r" b="b"/>
              <a:pathLst>
                <a:path w="40315" h="26555" extrusionOk="0">
                  <a:moveTo>
                    <a:pt x="9667" y="0"/>
                  </a:moveTo>
                  <a:lnTo>
                    <a:pt x="0" y="26556"/>
                  </a:lnTo>
                  <a:lnTo>
                    <a:pt x="30478" y="26556"/>
                  </a:lnTo>
                  <a:lnTo>
                    <a:pt x="40315" y="0"/>
                  </a:lnTo>
                  <a:lnTo>
                    <a:pt x="9667"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47" name="Google Shape;247;p15"/>
            <p:cNvSpPr/>
            <p:nvPr/>
          </p:nvSpPr>
          <p:spPr>
            <a:xfrm>
              <a:off x="770961" y="616521"/>
              <a:ext cx="39918" cy="28543"/>
            </a:xfrm>
            <a:custGeom>
              <a:avLst/>
              <a:gdLst/>
              <a:ahLst/>
              <a:cxnLst/>
              <a:rect l="l" t="t" r="r" b="b"/>
              <a:pathLst>
                <a:path w="39918" h="28543" extrusionOk="0">
                  <a:moveTo>
                    <a:pt x="10294" y="0"/>
                  </a:moveTo>
                  <a:lnTo>
                    <a:pt x="0" y="28260"/>
                  </a:lnTo>
                  <a:lnTo>
                    <a:pt x="29515" y="28543"/>
                  </a:lnTo>
                  <a:lnTo>
                    <a:pt x="39919" y="0"/>
                  </a:lnTo>
                  <a:lnTo>
                    <a:pt x="10294"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48" name="Google Shape;248;p15"/>
            <p:cNvSpPr/>
            <p:nvPr/>
          </p:nvSpPr>
          <p:spPr>
            <a:xfrm>
              <a:off x="781939" y="588314"/>
              <a:ext cx="39177" cy="26385"/>
            </a:xfrm>
            <a:custGeom>
              <a:avLst/>
              <a:gdLst/>
              <a:ahLst/>
              <a:cxnLst/>
              <a:rect l="l" t="t" r="r" b="b"/>
              <a:pathLst>
                <a:path w="39177" h="26385" extrusionOk="0">
                  <a:moveTo>
                    <a:pt x="9610" y="0"/>
                  </a:moveTo>
                  <a:lnTo>
                    <a:pt x="0" y="26386"/>
                  </a:lnTo>
                  <a:lnTo>
                    <a:pt x="29568" y="26386"/>
                  </a:lnTo>
                  <a:lnTo>
                    <a:pt x="39178"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49" name="Google Shape;249;p15"/>
            <p:cNvSpPr/>
            <p:nvPr/>
          </p:nvSpPr>
          <p:spPr>
            <a:xfrm>
              <a:off x="802467" y="531737"/>
              <a:ext cx="39234" cy="26498"/>
            </a:xfrm>
            <a:custGeom>
              <a:avLst/>
              <a:gdLst/>
              <a:ahLst/>
              <a:cxnLst/>
              <a:rect l="l" t="t" r="r" b="b"/>
              <a:pathLst>
                <a:path w="39234" h="26498" extrusionOk="0">
                  <a:moveTo>
                    <a:pt x="9667" y="0"/>
                  </a:moveTo>
                  <a:lnTo>
                    <a:pt x="0" y="26499"/>
                  </a:lnTo>
                  <a:lnTo>
                    <a:pt x="29568" y="26499"/>
                  </a:lnTo>
                  <a:lnTo>
                    <a:pt x="39234" y="0"/>
                  </a:lnTo>
                  <a:lnTo>
                    <a:pt x="9667"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0" name="Google Shape;250;p15"/>
            <p:cNvSpPr/>
            <p:nvPr/>
          </p:nvSpPr>
          <p:spPr>
            <a:xfrm>
              <a:off x="750834" y="588314"/>
              <a:ext cx="38781" cy="26385"/>
            </a:xfrm>
            <a:custGeom>
              <a:avLst/>
              <a:gdLst/>
              <a:ahLst/>
              <a:cxnLst/>
              <a:rect l="l" t="t" r="r" b="b"/>
              <a:pathLst>
                <a:path w="38781" h="26385" extrusionOk="0">
                  <a:moveTo>
                    <a:pt x="9610" y="0"/>
                  </a:moveTo>
                  <a:lnTo>
                    <a:pt x="797" y="24111"/>
                  </a:lnTo>
                  <a:lnTo>
                    <a:pt x="0" y="26386"/>
                  </a:lnTo>
                  <a:lnTo>
                    <a:pt x="29171" y="26386"/>
                  </a:lnTo>
                  <a:lnTo>
                    <a:pt x="38781"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1" name="Google Shape;251;p15"/>
            <p:cNvSpPr/>
            <p:nvPr/>
          </p:nvSpPr>
          <p:spPr>
            <a:xfrm>
              <a:off x="761067" y="560054"/>
              <a:ext cx="38837" cy="26442"/>
            </a:xfrm>
            <a:custGeom>
              <a:avLst/>
              <a:gdLst/>
              <a:ahLst/>
              <a:cxnLst/>
              <a:rect l="l" t="t" r="r" b="b"/>
              <a:pathLst>
                <a:path w="38837" h="26442" extrusionOk="0">
                  <a:moveTo>
                    <a:pt x="9610" y="0"/>
                  </a:moveTo>
                  <a:lnTo>
                    <a:pt x="0" y="26442"/>
                  </a:lnTo>
                  <a:lnTo>
                    <a:pt x="29227" y="26442"/>
                  </a:lnTo>
                  <a:lnTo>
                    <a:pt x="38838"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2" name="Google Shape;252;p15"/>
            <p:cNvSpPr/>
            <p:nvPr/>
          </p:nvSpPr>
          <p:spPr>
            <a:xfrm>
              <a:off x="771362" y="531737"/>
              <a:ext cx="38837" cy="26498"/>
            </a:xfrm>
            <a:custGeom>
              <a:avLst/>
              <a:gdLst/>
              <a:ahLst/>
              <a:cxnLst/>
              <a:rect l="l" t="t" r="r" b="b"/>
              <a:pathLst>
                <a:path w="38837" h="26498" extrusionOk="0">
                  <a:moveTo>
                    <a:pt x="9610" y="0"/>
                  </a:moveTo>
                  <a:lnTo>
                    <a:pt x="0" y="26499"/>
                  </a:lnTo>
                  <a:lnTo>
                    <a:pt x="29171" y="26499"/>
                  </a:lnTo>
                  <a:lnTo>
                    <a:pt x="38838"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3" name="Google Shape;253;p15"/>
            <p:cNvSpPr/>
            <p:nvPr/>
          </p:nvSpPr>
          <p:spPr>
            <a:xfrm>
              <a:off x="729565" y="560054"/>
              <a:ext cx="39181" cy="26442"/>
            </a:xfrm>
            <a:custGeom>
              <a:avLst/>
              <a:gdLst/>
              <a:ahLst/>
              <a:cxnLst/>
              <a:rect l="l" t="t" r="r" b="b"/>
              <a:pathLst>
                <a:path w="39181" h="26442" extrusionOk="0">
                  <a:moveTo>
                    <a:pt x="9610" y="0"/>
                  </a:moveTo>
                  <a:lnTo>
                    <a:pt x="0" y="26442"/>
                  </a:lnTo>
                  <a:lnTo>
                    <a:pt x="29572" y="26442"/>
                  </a:lnTo>
                  <a:lnTo>
                    <a:pt x="39182"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4" name="Google Shape;254;p15"/>
            <p:cNvSpPr/>
            <p:nvPr/>
          </p:nvSpPr>
          <p:spPr>
            <a:xfrm>
              <a:off x="675089" y="531794"/>
              <a:ext cx="38951" cy="26442"/>
            </a:xfrm>
            <a:custGeom>
              <a:avLst/>
              <a:gdLst/>
              <a:ahLst/>
              <a:cxnLst/>
              <a:rect l="l" t="t" r="r" b="b"/>
              <a:pathLst>
                <a:path w="38951" h="26442" extrusionOk="0">
                  <a:moveTo>
                    <a:pt x="9950" y="0"/>
                  </a:moveTo>
                  <a:lnTo>
                    <a:pt x="0" y="26442"/>
                  </a:lnTo>
                  <a:lnTo>
                    <a:pt x="29341" y="26442"/>
                  </a:lnTo>
                  <a:lnTo>
                    <a:pt x="38951" y="0"/>
                  </a:lnTo>
                  <a:lnTo>
                    <a:pt x="995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5" name="Google Shape;255;p15"/>
            <p:cNvSpPr/>
            <p:nvPr/>
          </p:nvSpPr>
          <p:spPr>
            <a:xfrm>
              <a:off x="664455" y="560054"/>
              <a:ext cx="39295" cy="26442"/>
            </a:xfrm>
            <a:custGeom>
              <a:avLst/>
              <a:gdLst/>
              <a:ahLst/>
              <a:cxnLst/>
              <a:rect l="l" t="t" r="r" b="b"/>
              <a:pathLst>
                <a:path w="39295" h="26442" extrusionOk="0">
                  <a:moveTo>
                    <a:pt x="9954" y="0"/>
                  </a:moveTo>
                  <a:lnTo>
                    <a:pt x="0" y="26442"/>
                  </a:lnTo>
                  <a:lnTo>
                    <a:pt x="29685" y="26442"/>
                  </a:lnTo>
                  <a:lnTo>
                    <a:pt x="39295" y="0"/>
                  </a:lnTo>
                  <a:lnTo>
                    <a:pt x="9954"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6" name="Google Shape;256;p15"/>
            <p:cNvSpPr/>
            <p:nvPr/>
          </p:nvSpPr>
          <p:spPr>
            <a:xfrm>
              <a:off x="706422" y="531794"/>
              <a:ext cx="41112" cy="26442"/>
            </a:xfrm>
            <a:custGeom>
              <a:avLst/>
              <a:gdLst/>
              <a:ahLst/>
              <a:cxnLst/>
              <a:rect l="l" t="t" r="r" b="b"/>
              <a:pathLst>
                <a:path w="41112" h="26442" extrusionOk="0">
                  <a:moveTo>
                    <a:pt x="0" y="26442"/>
                  </a:moveTo>
                  <a:lnTo>
                    <a:pt x="31446" y="26442"/>
                  </a:lnTo>
                  <a:lnTo>
                    <a:pt x="41113" y="0"/>
                  </a:lnTo>
                  <a:lnTo>
                    <a:pt x="9610" y="0"/>
                  </a:lnTo>
                  <a:lnTo>
                    <a:pt x="0" y="26442"/>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7" name="Google Shape;257;p15"/>
            <p:cNvSpPr/>
            <p:nvPr/>
          </p:nvSpPr>
          <p:spPr>
            <a:xfrm>
              <a:off x="696131" y="560054"/>
              <a:ext cx="41112" cy="26442"/>
            </a:xfrm>
            <a:custGeom>
              <a:avLst/>
              <a:gdLst/>
              <a:ahLst/>
              <a:cxnLst/>
              <a:rect l="l" t="t" r="r" b="b"/>
              <a:pathLst>
                <a:path w="41112" h="26442" extrusionOk="0">
                  <a:moveTo>
                    <a:pt x="9610" y="0"/>
                  </a:moveTo>
                  <a:lnTo>
                    <a:pt x="0" y="26442"/>
                  </a:lnTo>
                  <a:lnTo>
                    <a:pt x="31503" y="26442"/>
                  </a:lnTo>
                  <a:lnTo>
                    <a:pt x="41113"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8" name="Google Shape;258;p15"/>
            <p:cNvSpPr/>
            <p:nvPr/>
          </p:nvSpPr>
          <p:spPr>
            <a:xfrm>
              <a:off x="739802" y="531794"/>
              <a:ext cx="39234" cy="26442"/>
            </a:xfrm>
            <a:custGeom>
              <a:avLst/>
              <a:gdLst/>
              <a:ahLst/>
              <a:cxnLst/>
              <a:rect l="l" t="t" r="r" b="b"/>
              <a:pathLst>
                <a:path w="39234" h="26442" extrusionOk="0">
                  <a:moveTo>
                    <a:pt x="9667" y="0"/>
                  </a:moveTo>
                  <a:lnTo>
                    <a:pt x="0" y="26442"/>
                  </a:lnTo>
                  <a:lnTo>
                    <a:pt x="29568" y="26442"/>
                  </a:lnTo>
                  <a:lnTo>
                    <a:pt x="39234" y="0"/>
                  </a:lnTo>
                  <a:lnTo>
                    <a:pt x="9667"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59" name="Google Shape;259;p15"/>
            <p:cNvSpPr/>
            <p:nvPr/>
          </p:nvSpPr>
          <p:spPr>
            <a:xfrm>
              <a:off x="653824" y="588314"/>
              <a:ext cx="39631" cy="26385"/>
            </a:xfrm>
            <a:custGeom>
              <a:avLst/>
              <a:gdLst/>
              <a:ahLst/>
              <a:cxnLst/>
              <a:rect l="l" t="t" r="r" b="b"/>
              <a:pathLst>
                <a:path w="39631" h="26385" extrusionOk="0">
                  <a:moveTo>
                    <a:pt x="9950" y="0"/>
                  </a:moveTo>
                  <a:lnTo>
                    <a:pt x="0" y="26386"/>
                  </a:lnTo>
                  <a:lnTo>
                    <a:pt x="30021" y="26386"/>
                  </a:lnTo>
                  <a:lnTo>
                    <a:pt x="39631" y="0"/>
                  </a:lnTo>
                  <a:lnTo>
                    <a:pt x="995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0" name="Google Shape;260;p15"/>
            <p:cNvSpPr/>
            <p:nvPr/>
          </p:nvSpPr>
          <p:spPr>
            <a:xfrm>
              <a:off x="685837" y="588314"/>
              <a:ext cx="41112" cy="26385"/>
            </a:xfrm>
            <a:custGeom>
              <a:avLst/>
              <a:gdLst/>
              <a:ahLst/>
              <a:cxnLst/>
              <a:rect l="l" t="t" r="r" b="b"/>
              <a:pathLst>
                <a:path w="41112" h="26385" extrusionOk="0">
                  <a:moveTo>
                    <a:pt x="9610" y="0"/>
                  </a:moveTo>
                  <a:lnTo>
                    <a:pt x="0" y="26386"/>
                  </a:lnTo>
                  <a:lnTo>
                    <a:pt x="31503" y="26386"/>
                  </a:lnTo>
                  <a:lnTo>
                    <a:pt x="41113"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1" name="Google Shape;261;p15"/>
            <p:cNvSpPr/>
            <p:nvPr/>
          </p:nvSpPr>
          <p:spPr>
            <a:xfrm>
              <a:off x="719274" y="588314"/>
              <a:ext cx="39177" cy="26385"/>
            </a:xfrm>
            <a:custGeom>
              <a:avLst/>
              <a:gdLst/>
              <a:ahLst/>
              <a:cxnLst/>
              <a:rect l="l" t="t" r="r" b="b"/>
              <a:pathLst>
                <a:path w="39177" h="26385" extrusionOk="0">
                  <a:moveTo>
                    <a:pt x="9610" y="0"/>
                  </a:moveTo>
                  <a:lnTo>
                    <a:pt x="0" y="26386"/>
                  </a:lnTo>
                  <a:lnTo>
                    <a:pt x="29568" y="26386"/>
                  </a:lnTo>
                  <a:lnTo>
                    <a:pt x="39178"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2" name="Google Shape;262;p15"/>
            <p:cNvSpPr/>
            <p:nvPr/>
          </p:nvSpPr>
          <p:spPr>
            <a:xfrm>
              <a:off x="675259" y="616521"/>
              <a:ext cx="41400" cy="27636"/>
            </a:xfrm>
            <a:custGeom>
              <a:avLst/>
              <a:gdLst/>
              <a:ahLst/>
              <a:cxnLst/>
              <a:rect l="l" t="t" r="r" b="b"/>
              <a:pathLst>
                <a:path w="41400" h="27636" extrusionOk="0">
                  <a:moveTo>
                    <a:pt x="41400" y="0"/>
                  </a:moveTo>
                  <a:lnTo>
                    <a:pt x="9954" y="0"/>
                  </a:lnTo>
                  <a:lnTo>
                    <a:pt x="0" y="27349"/>
                  </a:lnTo>
                  <a:lnTo>
                    <a:pt x="31333" y="27637"/>
                  </a:lnTo>
                  <a:lnTo>
                    <a:pt x="4140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3" name="Google Shape;263;p15"/>
            <p:cNvSpPr/>
            <p:nvPr/>
          </p:nvSpPr>
          <p:spPr>
            <a:xfrm>
              <a:off x="642963" y="616521"/>
              <a:ext cx="40258" cy="27349"/>
            </a:xfrm>
            <a:custGeom>
              <a:avLst/>
              <a:gdLst/>
              <a:ahLst/>
              <a:cxnLst/>
              <a:rect l="l" t="t" r="r" b="b"/>
              <a:pathLst>
                <a:path w="40258" h="27349" extrusionOk="0">
                  <a:moveTo>
                    <a:pt x="40259" y="0"/>
                  </a:moveTo>
                  <a:lnTo>
                    <a:pt x="10177" y="0"/>
                  </a:lnTo>
                  <a:lnTo>
                    <a:pt x="0" y="27066"/>
                  </a:lnTo>
                  <a:lnTo>
                    <a:pt x="30308" y="27349"/>
                  </a:lnTo>
                  <a:lnTo>
                    <a:pt x="40259"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4" name="Google Shape;264;p15"/>
            <p:cNvSpPr/>
            <p:nvPr/>
          </p:nvSpPr>
          <p:spPr>
            <a:xfrm>
              <a:off x="708527" y="616521"/>
              <a:ext cx="39635" cy="27976"/>
            </a:xfrm>
            <a:custGeom>
              <a:avLst/>
              <a:gdLst/>
              <a:ahLst/>
              <a:cxnLst/>
              <a:rect l="l" t="t" r="r" b="b"/>
              <a:pathLst>
                <a:path w="39635" h="27976" extrusionOk="0">
                  <a:moveTo>
                    <a:pt x="10064" y="0"/>
                  </a:moveTo>
                  <a:lnTo>
                    <a:pt x="0" y="27693"/>
                  </a:lnTo>
                  <a:lnTo>
                    <a:pt x="29454" y="27977"/>
                  </a:lnTo>
                  <a:lnTo>
                    <a:pt x="39635" y="0"/>
                  </a:lnTo>
                  <a:lnTo>
                    <a:pt x="10064"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5" name="Google Shape;265;p15"/>
            <p:cNvSpPr/>
            <p:nvPr/>
          </p:nvSpPr>
          <p:spPr>
            <a:xfrm>
              <a:off x="739972" y="616521"/>
              <a:ext cx="39347" cy="28259"/>
            </a:xfrm>
            <a:custGeom>
              <a:avLst/>
              <a:gdLst/>
              <a:ahLst/>
              <a:cxnLst/>
              <a:rect l="l" t="t" r="r" b="b"/>
              <a:pathLst>
                <a:path w="39347" h="28259" extrusionOk="0">
                  <a:moveTo>
                    <a:pt x="10177" y="0"/>
                  </a:moveTo>
                  <a:lnTo>
                    <a:pt x="0" y="27977"/>
                  </a:lnTo>
                  <a:lnTo>
                    <a:pt x="29057" y="28260"/>
                  </a:lnTo>
                  <a:lnTo>
                    <a:pt x="39348" y="0"/>
                  </a:lnTo>
                  <a:lnTo>
                    <a:pt x="10177"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6" name="Google Shape;266;p15"/>
            <p:cNvSpPr/>
            <p:nvPr/>
          </p:nvSpPr>
          <p:spPr>
            <a:xfrm>
              <a:off x="792230" y="560054"/>
              <a:ext cx="39177" cy="26442"/>
            </a:xfrm>
            <a:custGeom>
              <a:avLst/>
              <a:gdLst/>
              <a:ahLst/>
              <a:cxnLst/>
              <a:rect l="l" t="t" r="r" b="b"/>
              <a:pathLst>
                <a:path w="39177" h="26442" extrusionOk="0">
                  <a:moveTo>
                    <a:pt x="9610" y="0"/>
                  </a:moveTo>
                  <a:lnTo>
                    <a:pt x="0" y="26442"/>
                  </a:lnTo>
                  <a:lnTo>
                    <a:pt x="29572" y="26442"/>
                  </a:lnTo>
                  <a:lnTo>
                    <a:pt x="39178" y="0"/>
                  </a:lnTo>
                  <a:lnTo>
                    <a:pt x="9610"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7" name="Google Shape;267;p15"/>
            <p:cNvSpPr/>
            <p:nvPr/>
          </p:nvSpPr>
          <p:spPr>
            <a:xfrm>
              <a:off x="802407" y="616521"/>
              <a:ext cx="40375" cy="28830"/>
            </a:xfrm>
            <a:custGeom>
              <a:avLst/>
              <a:gdLst/>
              <a:ahLst/>
              <a:cxnLst/>
              <a:rect l="l" t="t" r="r" b="b"/>
              <a:pathLst>
                <a:path w="40375" h="28830" extrusionOk="0">
                  <a:moveTo>
                    <a:pt x="10408" y="0"/>
                  </a:moveTo>
                  <a:lnTo>
                    <a:pt x="0" y="28543"/>
                  </a:lnTo>
                  <a:lnTo>
                    <a:pt x="29685" y="28831"/>
                  </a:lnTo>
                  <a:lnTo>
                    <a:pt x="40376" y="0"/>
                  </a:lnTo>
                  <a:lnTo>
                    <a:pt x="10408" y="0"/>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sp>
        <p:nvSpPr>
          <p:cNvPr id="268" name="Google Shape;268;p15"/>
          <p:cNvSpPr/>
          <p:nvPr/>
        </p:nvSpPr>
        <p:spPr>
          <a:xfrm>
            <a:off x="1404451" y="7467652"/>
            <a:ext cx="164534" cy="2883190"/>
          </a:xfrm>
          <a:custGeom>
            <a:avLst/>
            <a:gdLst/>
            <a:ahLst/>
            <a:cxnLst/>
            <a:rect l="l" t="t" r="r" b="b"/>
            <a:pathLst>
              <a:path w="20382" h="348527" extrusionOk="0">
                <a:moveTo>
                  <a:pt x="0" y="347394"/>
                </a:moveTo>
                <a:lnTo>
                  <a:pt x="20382" y="348527"/>
                </a:lnTo>
                <a:lnTo>
                  <a:pt x="15771" y="0"/>
                </a:lnTo>
                <a:lnTo>
                  <a:pt x="5093" y="8"/>
                </a:lnTo>
                <a:lnTo>
                  <a:pt x="0" y="347394"/>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69" name="Google Shape;269;p15"/>
          <p:cNvSpPr/>
          <p:nvPr/>
        </p:nvSpPr>
        <p:spPr>
          <a:xfrm>
            <a:off x="546979" y="6619369"/>
            <a:ext cx="2108141" cy="2098353"/>
          </a:xfrm>
          <a:custGeom>
            <a:avLst/>
            <a:gdLst/>
            <a:ahLst/>
            <a:cxnLst/>
            <a:rect l="l" t="t" r="r" b="b"/>
            <a:pathLst>
              <a:path w="183716" h="182863" extrusionOk="0">
                <a:moveTo>
                  <a:pt x="181303" y="46999"/>
                </a:moveTo>
                <a:lnTo>
                  <a:pt x="106429" y="58792"/>
                </a:lnTo>
                <a:lnTo>
                  <a:pt x="89779" y="70228"/>
                </a:lnTo>
                <a:cubicBezTo>
                  <a:pt x="89686" y="70095"/>
                  <a:pt x="89694" y="69924"/>
                  <a:pt x="89597" y="69795"/>
                </a:cubicBezTo>
                <a:cubicBezTo>
                  <a:pt x="85484" y="64245"/>
                  <a:pt x="77643" y="63087"/>
                  <a:pt x="72097" y="67200"/>
                </a:cubicBezTo>
                <a:cubicBezTo>
                  <a:pt x="72081" y="67212"/>
                  <a:pt x="72069" y="67224"/>
                  <a:pt x="72053" y="67237"/>
                </a:cubicBezTo>
                <a:lnTo>
                  <a:pt x="2056" y="0"/>
                </a:lnTo>
                <a:lnTo>
                  <a:pt x="0" y="4004"/>
                </a:lnTo>
                <a:lnTo>
                  <a:pt x="47954" y="62812"/>
                </a:lnTo>
                <a:lnTo>
                  <a:pt x="68239" y="72402"/>
                </a:lnTo>
                <a:cubicBezTo>
                  <a:pt x="66551" y="76353"/>
                  <a:pt x="66758" y="81004"/>
                  <a:pt x="69506" y="84700"/>
                </a:cubicBezTo>
                <a:cubicBezTo>
                  <a:pt x="70522" y="86072"/>
                  <a:pt x="71745" y="87141"/>
                  <a:pt x="73125" y="87963"/>
                </a:cubicBezTo>
                <a:lnTo>
                  <a:pt x="49719" y="182863"/>
                </a:lnTo>
                <a:lnTo>
                  <a:pt x="54225" y="182636"/>
                </a:lnTo>
                <a:lnTo>
                  <a:pt x="81149" y="111750"/>
                </a:lnTo>
                <a:lnTo>
                  <a:pt x="79319" y="89530"/>
                </a:lnTo>
                <a:cubicBezTo>
                  <a:pt x="81979" y="89574"/>
                  <a:pt x="84703" y="89003"/>
                  <a:pt x="87006" y="87295"/>
                </a:cubicBezTo>
                <a:cubicBezTo>
                  <a:pt x="90395" y="84781"/>
                  <a:pt x="91880" y="80867"/>
                  <a:pt x="91791" y="76948"/>
                </a:cubicBezTo>
                <a:lnTo>
                  <a:pt x="183716" y="50731"/>
                </a:lnTo>
                <a:lnTo>
                  <a:pt x="181303" y="46999"/>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70" name="Google Shape;270;p15"/>
          <p:cNvSpPr/>
          <p:nvPr/>
        </p:nvSpPr>
        <p:spPr>
          <a:xfrm>
            <a:off x="3864188" y="7467636"/>
            <a:ext cx="205756" cy="2883223"/>
          </a:xfrm>
          <a:custGeom>
            <a:avLst/>
            <a:gdLst/>
            <a:ahLst/>
            <a:cxnLst/>
            <a:rect l="l" t="t" r="r" b="b"/>
            <a:pathLst>
              <a:path w="20382" h="348531" extrusionOk="0">
                <a:moveTo>
                  <a:pt x="0" y="347394"/>
                </a:moveTo>
                <a:lnTo>
                  <a:pt x="20382" y="348531"/>
                </a:lnTo>
                <a:lnTo>
                  <a:pt x="15771" y="0"/>
                </a:lnTo>
                <a:lnTo>
                  <a:pt x="5093" y="12"/>
                </a:lnTo>
                <a:lnTo>
                  <a:pt x="0" y="347394"/>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71" name="Google Shape;271;p15"/>
          <p:cNvSpPr/>
          <p:nvPr/>
        </p:nvSpPr>
        <p:spPr>
          <a:xfrm>
            <a:off x="3071076" y="6209992"/>
            <a:ext cx="2094428" cy="2109484"/>
          </a:xfrm>
          <a:custGeom>
            <a:avLst/>
            <a:gdLst/>
            <a:ahLst/>
            <a:cxnLst/>
            <a:rect l="l" t="t" r="r" b="b"/>
            <a:pathLst>
              <a:path w="182521" h="183833" extrusionOk="0">
                <a:moveTo>
                  <a:pt x="182336" y="131484"/>
                </a:moveTo>
                <a:lnTo>
                  <a:pt x="111842" y="103636"/>
                </a:lnTo>
                <a:lnTo>
                  <a:pt x="91690" y="105037"/>
                </a:lnTo>
                <a:cubicBezTo>
                  <a:pt x="91678" y="104875"/>
                  <a:pt x="91771" y="104734"/>
                  <a:pt x="91755" y="104572"/>
                </a:cubicBezTo>
                <a:cubicBezTo>
                  <a:pt x="91026" y="97702"/>
                  <a:pt x="84861" y="92723"/>
                  <a:pt x="77991" y="93451"/>
                </a:cubicBezTo>
                <a:cubicBezTo>
                  <a:pt x="77975" y="93455"/>
                  <a:pt x="77955" y="93455"/>
                  <a:pt x="77935" y="93459"/>
                </a:cubicBezTo>
                <a:lnTo>
                  <a:pt x="51763" y="0"/>
                </a:lnTo>
                <a:lnTo>
                  <a:pt x="47958" y="2406"/>
                </a:lnTo>
                <a:lnTo>
                  <a:pt x="59418" y="77414"/>
                </a:lnTo>
                <a:lnTo>
                  <a:pt x="72028" y="95973"/>
                </a:lnTo>
                <a:cubicBezTo>
                  <a:pt x="68571" y="98524"/>
                  <a:pt x="66389" y="102637"/>
                  <a:pt x="66875" y="107215"/>
                </a:cubicBezTo>
                <a:cubicBezTo>
                  <a:pt x="67057" y="108911"/>
                  <a:pt x="67567" y="110454"/>
                  <a:pt x="68340" y="111862"/>
                </a:cubicBezTo>
                <a:lnTo>
                  <a:pt x="0" y="181745"/>
                </a:lnTo>
                <a:lnTo>
                  <a:pt x="3995" y="183834"/>
                </a:lnTo>
                <a:lnTo>
                  <a:pt x="63175" y="136430"/>
                </a:lnTo>
                <a:lnTo>
                  <a:pt x="72878" y="116356"/>
                </a:lnTo>
                <a:cubicBezTo>
                  <a:pt x="75149" y="117744"/>
                  <a:pt x="77785" y="118635"/>
                  <a:pt x="80639" y="118335"/>
                </a:cubicBezTo>
                <a:cubicBezTo>
                  <a:pt x="84833" y="117886"/>
                  <a:pt x="88099" y="115271"/>
                  <a:pt x="90014" y="111846"/>
                </a:cubicBezTo>
                <a:lnTo>
                  <a:pt x="182522" y="135924"/>
                </a:lnTo>
                <a:lnTo>
                  <a:pt x="182336" y="131484"/>
                </a:lnTo>
                <a:close/>
              </a:path>
            </a:pathLst>
          </a:custGeom>
          <a:solidFill>
            <a:schemeClr val="lt1"/>
          </a:solidFill>
          <a:ln>
            <a:noFill/>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_POINT_1">
    <p:spTree>
      <p:nvGrpSpPr>
        <p:cNvPr id="1" name="Shape 272"/>
        <p:cNvGrpSpPr/>
        <p:nvPr/>
      </p:nvGrpSpPr>
      <p:grpSpPr>
        <a:xfrm>
          <a:off x="0" y="0"/>
          <a:ext cx="0" cy="0"/>
          <a:chOff x="0" y="0"/>
          <a:chExt cx="0" cy="0"/>
        </a:xfrm>
      </p:grpSpPr>
      <p:pic>
        <p:nvPicPr>
          <p:cNvPr id="273" name="Google Shape;273;p16"/>
          <p:cNvPicPr preferRelativeResize="0"/>
          <p:nvPr/>
        </p:nvPicPr>
        <p:blipFill rotWithShape="1">
          <a:blip r:embed="rId2">
            <a:alphaModFix/>
          </a:blip>
          <a:srcRect/>
          <a:stretch/>
        </p:blipFill>
        <p:spPr>
          <a:xfrm rot="10800000" flipH="1">
            <a:off x="9670457" y="1538602"/>
            <a:ext cx="4606280" cy="6145600"/>
          </a:xfrm>
          <a:custGeom>
            <a:avLst/>
            <a:gdLst/>
            <a:ahLst/>
            <a:cxnLst/>
            <a:rect l="l" t="t" r="r" b="b"/>
            <a:pathLst>
              <a:path w="814550" h="1086755" extrusionOk="0">
                <a:moveTo>
                  <a:pt x="-3" y="-258"/>
                </a:moveTo>
                <a:lnTo>
                  <a:pt x="814547" y="-258"/>
                </a:lnTo>
                <a:lnTo>
                  <a:pt x="814547" y="1086497"/>
                </a:lnTo>
                <a:lnTo>
                  <a:pt x="-3" y="1086497"/>
                </a:lnTo>
                <a:close/>
              </a:path>
            </a:pathLst>
          </a:custGeom>
          <a:noFill/>
          <a:ln>
            <a:noFill/>
          </a:ln>
          <a:effectLst>
            <a:outerShdw blurRad="114300" dist="95250" dir="2700000" algn="bl" rotWithShape="0">
              <a:srgbClr val="000000">
                <a:alpha val="31000"/>
              </a:srgbClr>
            </a:outerShdw>
          </a:effectLst>
        </p:spPr>
      </p:pic>
      <p:pic>
        <p:nvPicPr>
          <p:cNvPr id="274" name="Google Shape;274;p16"/>
          <p:cNvPicPr preferRelativeResize="0"/>
          <p:nvPr/>
        </p:nvPicPr>
        <p:blipFill rotWithShape="1">
          <a:blip r:embed="rId2">
            <a:alphaModFix/>
          </a:blip>
          <a:srcRect/>
          <a:stretch/>
        </p:blipFill>
        <p:spPr>
          <a:xfrm>
            <a:off x="10451849" y="2614005"/>
            <a:ext cx="4606280" cy="6145600"/>
          </a:xfrm>
          <a:custGeom>
            <a:avLst/>
            <a:gdLst/>
            <a:ahLst/>
            <a:cxnLst/>
            <a:rect l="l" t="t" r="r" b="b"/>
            <a:pathLst>
              <a:path w="814550" h="1086755" extrusionOk="0">
                <a:moveTo>
                  <a:pt x="-3" y="-258"/>
                </a:moveTo>
                <a:lnTo>
                  <a:pt x="814547" y="-258"/>
                </a:lnTo>
                <a:lnTo>
                  <a:pt x="814547" y="1086497"/>
                </a:lnTo>
                <a:lnTo>
                  <a:pt x="-3" y="1086497"/>
                </a:lnTo>
                <a:close/>
              </a:path>
            </a:pathLst>
          </a:custGeom>
          <a:noFill/>
          <a:ln>
            <a:noFill/>
          </a:ln>
          <a:effectLst>
            <a:outerShdw blurRad="114300" dist="95250" dir="2700000" algn="bl" rotWithShape="0">
              <a:srgbClr val="000000">
                <a:alpha val="31000"/>
              </a:srgbClr>
            </a:outerShdw>
          </a:effectLst>
        </p:spPr>
      </p:pic>
      <p:sp>
        <p:nvSpPr>
          <p:cNvPr id="275" name="Google Shape;275;p16"/>
          <p:cNvSpPr/>
          <p:nvPr/>
        </p:nvSpPr>
        <p:spPr>
          <a:xfrm>
            <a:off x="1101733" y="619738"/>
            <a:ext cx="16084527" cy="9047532"/>
          </a:xfrm>
          <a:custGeom>
            <a:avLst/>
            <a:gdLst/>
            <a:ahLst/>
            <a:cxnLst/>
            <a:rect l="l" t="t" r="r" b="b"/>
            <a:pathLst>
              <a:path w="2898113" h="1630186" extrusionOk="0">
                <a:moveTo>
                  <a:pt x="0" y="0"/>
                </a:moveTo>
                <a:lnTo>
                  <a:pt x="0" y="1630187"/>
                </a:lnTo>
                <a:lnTo>
                  <a:pt x="2898114" y="1630187"/>
                </a:lnTo>
                <a:lnTo>
                  <a:pt x="2898114" y="0"/>
                </a:lnTo>
                <a:lnTo>
                  <a:pt x="0" y="0"/>
                </a:lnTo>
                <a:close/>
                <a:moveTo>
                  <a:pt x="2157833" y="160613"/>
                </a:moveTo>
                <a:lnTo>
                  <a:pt x="2189003" y="160707"/>
                </a:lnTo>
                <a:lnTo>
                  <a:pt x="2242965" y="160802"/>
                </a:lnTo>
                <a:lnTo>
                  <a:pt x="2243046" y="268773"/>
                </a:lnTo>
                <a:lnTo>
                  <a:pt x="2224627" y="269433"/>
                </a:lnTo>
                <a:lnTo>
                  <a:pt x="2224829" y="285282"/>
                </a:lnTo>
                <a:lnTo>
                  <a:pt x="2238593" y="285189"/>
                </a:lnTo>
                <a:lnTo>
                  <a:pt x="2238755" y="292828"/>
                </a:lnTo>
                <a:lnTo>
                  <a:pt x="2224910" y="292970"/>
                </a:lnTo>
                <a:lnTo>
                  <a:pt x="2224060" y="315190"/>
                </a:lnTo>
                <a:cubicBezTo>
                  <a:pt x="2224060" y="315190"/>
                  <a:pt x="2289883" y="409576"/>
                  <a:pt x="2313443" y="460518"/>
                </a:cubicBezTo>
                <a:cubicBezTo>
                  <a:pt x="2337003" y="511463"/>
                  <a:pt x="2371129" y="604716"/>
                  <a:pt x="2371129" y="604716"/>
                </a:cubicBezTo>
                <a:cubicBezTo>
                  <a:pt x="2371129" y="604716"/>
                  <a:pt x="2372181" y="1308741"/>
                  <a:pt x="2371614" y="1354291"/>
                </a:cubicBezTo>
                <a:cubicBezTo>
                  <a:pt x="2371048" y="1399840"/>
                  <a:pt x="2344775" y="1465983"/>
                  <a:pt x="2295510" y="1468161"/>
                </a:cubicBezTo>
                <a:cubicBezTo>
                  <a:pt x="2256769" y="1469869"/>
                  <a:pt x="2190299" y="1469642"/>
                  <a:pt x="2157914" y="1469432"/>
                </a:cubicBezTo>
                <a:cubicBezTo>
                  <a:pt x="2125610" y="1469638"/>
                  <a:pt x="2059018" y="1469869"/>
                  <a:pt x="2020237" y="1468161"/>
                </a:cubicBezTo>
                <a:cubicBezTo>
                  <a:pt x="1970971" y="1465983"/>
                  <a:pt x="1944578" y="1399840"/>
                  <a:pt x="1944011" y="1354291"/>
                </a:cubicBezTo>
                <a:cubicBezTo>
                  <a:pt x="1943444" y="1308741"/>
                  <a:pt x="1944537" y="604716"/>
                  <a:pt x="1944537" y="604716"/>
                </a:cubicBezTo>
                <a:cubicBezTo>
                  <a:pt x="1944537" y="604716"/>
                  <a:pt x="1978622" y="511463"/>
                  <a:pt x="2002182" y="460518"/>
                </a:cubicBezTo>
                <a:cubicBezTo>
                  <a:pt x="2025702" y="409576"/>
                  <a:pt x="2091686" y="315190"/>
                  <a:pt x="2091686" y="315190"/>
                </a:cubicBezTo>
                <a:lnTo>
                  <a:pt x="2090836" y="292970"/>
                </a:lnTo>
                <a:lnTo>
                  <a:pt x="2076830" y="292828"/>
                </a:lnTo>
                <a:lnTo>
                  <a:pt x="2077113" y="285189"/>
                </a:lnTo>
                <a:lnTo>
                  <a:pt x="2090958" y="285282"/>
                </a:lnTo>
                <a:lnTo>
                  <a:pt x="2091039" y="269433"/>
                </a:lnTo>
                <a:lnTo>
                  <a:pt x="2072701" y="268773"/>
                </a:lnTo>
                <a:lnTo>
                  <a:pt x="2072701" y="160802"/>
                </a:lnTo>
                <a:lnTo>
                  <a:pt x="2126743" y="160707"/>
                </a:lnTo>
                <a:lnTo>
                  <a:pt x="2157833" y="160613"/>
                </a:lnTo>
                <a:close/>
              </a:path>
            </a:pathLst>
          </a:custGeom>
          <a:solidFill>
            <a:schemeClr val="lt2"/>
          </a:solidFill>
          <a:ln>
            <a:noFill/>
          </a:ln>
          <a:effectLst>
            <a:outerShdw blurRad="114300" dist="95250" dir="2700000" algn="bl" rotWithShape="0">
              <a:srgbClr val="000000">
                <a:alpha val="31000"/>
              </a:srgbClr>
            </a:outerShdw>
          </a:effectLst>
        </p:spPr>
        <p:txBody>
          <a:bodyPr spcFirstLastPara="1" wrap="square" lIns="137150" tIns="68550" rIns="137150" bIns="68550" anchor="ctr" anchorCtr="0">
            <a:noAutofit/>
          </a:bodyPr>
          <a:lstStyle/>
          <a:p>
            <a:pPr marL="0" marR="0" lvl="0" indent="0" algn="ctr" rtl="0">
              <a:lnSpc>
                <a:spcPct val="100000"/>
              </a:lnSpc>
              <a:spcBef>
                <a:spcPts val="0"/>
              </a:spcBef>
              <a:spcAft>
                <a:spcPts val="0"/>
              </a:spcAft>
              <a:buNone/>
            </a:pPr>
            <a:endParaRPr sz="2100">
              <a:latin typeface="Didact Gothic"/>
              <a:ea typeface="Didact Gothic"/>
              <a:cs typeface="Didact Gothic"/>
              <a:sym typeface="Didact Gothic"/>
            </a:endParaRPr>
          </a:p>
        </p:txBody>
      </p:sp>
      <p:sp>
        <p:nvSpPr>
          <p:cNvPr id="276" name="Google Shape;276;p16"/>
          <p:cNvSpPr txBox="1">
            <a:spLocks noGrp="1"/>
          </p:cNvSpPr>
          <p:nvPr>
            <p:ph type="title"/>
          </p:nvPr>
        </p:nvSpPr>
        <p:spPr>
          <a:xfrm>
            <a:off x="2009210" y="900300"/>
            <a:ext cx="9811800" cy="8181600"/>
          </a:xfrm>
          <a:prstGeom prst="rect">
            <a:avLst/>
          </a:prstGeom>
        </p:spPr>
        <p:txBody>
          <a:bodyPr spcFirstLastPara="1" wrap="square" lIns="182850" tIns="182850" rIns="182850" bIns="182850" anchor="ctr" anchorCtr="0">
            <a:normAutofit/>
          </a:bodyPr>
          <a:lstStyle>
            <a:lvl1pPr lvl="0" rtl="0">
              <a:spcBef>
                <a:spcPts val="0"/>
              </a:spcBef>
              <a:spcAft>
                <a:spcPts val="0"/>
              </a:spcAft>
              <a:buSzPts val="9600"/>
              <a:buNone/>
              <a:defRPr sz="12000"/>
            </a:lvl1pPr>
            <a:lvl2pPr lvl="1" rtl="0">
              <a:spcBef>
                <a:spcPts val="0"/>
              </a:spcBef>
              <a:spcAft>
                <a:spcPts val="0"/>
              </a:spcAft>
              <a:buSzPts val="9600"/>
              <a:buNone/>
              <a:defRPr sz="9600"/>
            </a:lvl2pPr>
            <a:lvl3pPr lvl="2" rtl="0">
              <a:spcBef>
                <a:spcPts val="0"/>
              </a:spcBef>
              <a:spcAft>
                <a:spcPts val="0"/>
              </a:spcAft>
              <a:buSzPts val="9600"/>
              <a:buNone/>
              <a:defRPr sz="9600"/>
            </a:lvl3pPr>
            <a:lvl4pPr lvl="3" rtl="0">
              <a:spcBef>
                <a:spcPts val="0"/>
              </a:spcBef>
              <a:spcAft>
                <a:spcPts val="0"/>
              </a:spcAft>
              <a:buSzPts val="9600"/>
              <a:buNone/>
              <a:defRPr sz="9600"/>
            </a:lvl4pPr>
            <a:lvl5pPr lvl="4" rtl="0">
              <a:spcBef>
                <a:spcPts val="0"/>
              </a:spcBef>
              <a:spcAft>
                <a:spcPts val="0"/>
              </a:spcAft>
              <a:buSzPts val="9600"/>
              <a:buNone/>
              <a:defRPr sz="9600"/>
            </a:lvl5pPr>
            <a:lvl6pPr lvl="5" rtl="0">
              <a:spcBef>
                <a:spcPts val="0"/>
              </a:spcBef>
              <a:spcAft>
                <a:spcPts val="0"/>
              </a:spcAft>
              <a:buSzPts val="9600"/>
              <a:buNone/>
              <a:defRPr sz="9600"/>
            </a:lvl6pPr>
            <a:lvl7pPr lvl="6" rtl="0">
              <a:spcBef>
                <a:spcPts val="0"/>
              </a:spcBef>
              <a:spcAft>
                <a:spcPts val="0"/>
              </a:spcAft>
              <a:buSzPts val="9600"/>
              <a:buNone/>
              <a:defRPr sz="9600"/>
            </a:lvl7pPr>
            <a:lvl8pPr lvl="7" rtl="0">
              <a:spcBef>
                <a:spcPts val="0"/>
              </a:spcBef>
              <a:spcAft>
                <a:spcPts val="0"/>
              </a:spcAft>
              <a:buSzPts val="9600"/>
              <a:buNone/>
              <a:defRPr sz="9600"/>
            </a:lvl8pPr>
            <a:lvl9pPr lvl="8" rtl="0">
              <a:spcBef>
                <a:spcPts val="0"/>
              </a:spcBef>
              <a:spcAft>
                <a:spcPts val="0"/>
              </a:spcAft>
              <a:buSzPts val="9600"/>
              <a:buNone/>
              <a:defRPr sz="9600"/>
            </a:lvl9pPr>
          </a:lstStyle>
          <a:p>
            <a:endParaRPr/>
          </a:p>
        </p:txBody>
      </p:sp>
      <p:sp>
        <p:nvSpPr>
          <p:cNvPr id="277" name="Google Shape;277;p16"/>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pic>
        <p:nvPicPr>
          <p:cNvPr id="278" name="Google Shape;278;p16"/>
          <p:cNvPicPr preferRelativeResize="0"/>
          <p:nvPr/>
        </p:nvPicPr>
        <p:blipFill rotWithShape="1">
          <a:blip r:embed="rId3">
            <a:alphaModFix/>
          </a:blip>
          <a:srcRect/>
          <a:stretch/>
        </p:blipFill>
        <p:spPr>
          <a:xfrm>
            <a:off x="9763161" y="2757375"/>
            <a:ext cx="4004568" cy="600314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pic>
        <p:nvPicPr>
          <p:cNvPr id="279" name="Google Shape;279;p16"/>
          <p:cNvPicPr preferRelativeResize="0"/>
          <p:nvPr/>
        </p:nvPicPr>
        <p:blipFill rotWithShape="1">
          <a:blip r:embed="rId4">
            <a:alphaModFix/>
          </a:blip>
          <a:srcRect/>
          <a:stretch/>
        </p:blipFill>
        <p:spPr>
          <a:xfrm flipH="1">
            <a:off x="13968205" y="3666525"/>
            <a:ext cx="4001379" cy="600314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image with Caption">
  <p:cSld name="CAPTION_ONLY">
    <p:spTree>
      <p:nvGrpSpPr>
        <p:cNvPr id="1" name="Shape 280"/>
        <p:cNvGrpSpPr/>
        <p:nvPr/>
      </p:nvGrpSpPr>
      <p:grpSpPr>
        <a:xfrm>
          <a:off x="0" y="0"/>
          <a:ext cx="0" cy="0"/>
          <a:chOff x="0" y="0"/>
          <a:chExt cx="0" cy="0"/>
        </a:xfrm>
      </p:grpSpPr>
      <p:sp>
        <p:nvSpPr>
          <p:cNvPr id="281" name="Google Shape;281;p17"/>
          <p:cNvSpPr>
            <a:spLocks noGrp="1"/>
          </p:cNvSpPr>
          <p:nvPr>
            <p:ph type="pic" idx="2"/>
          </p:nvPr>
        </p:nvSpPr>
        <p:spPr>
          <a:xfrm>
            <a:off x="28125" y="0"/>
            <a:ext cx="18288000" cy="10287000"/>
          </a:xfrm>
          <a:prstGeom prst="rect">
            <a:avLst/>
          </a:prstGeom>
          <a:noFill/>
          <a:ln>
            <a:noFill/>
          </a:ln>
        </p:spPr>
      </p:sp>
      <p:sp>
        <p:nvSpPr>
          <p:cNvPr id="282" name="Google Shape;282;p17"/>
          <p:cNvSpPr txBox="1">
            <a:spLocks noGrp="1"/>
          </p:cNvSpPr>
          <p:nvPr>
            <p:ph type="body" idx="1"/>
          </p:nvPr>
        </p:nvSpPr>
        <p:spPr>
          <a:xfrm>
            <a:off x="623400" y="8461150"/>
            <a:ext cx="11997600" cy="1210200"/>
          </a:xfrm>
          <a:prstGeom prst="rect">
            <a:avLst/>
          </a:prstGeom>
        </p:spPr>
        <p:txBody>
          <a:bodyPr spcFirstLastPara="1" wrap="square" lIns="182850" tIns="182850" rIns="182850" bIns="182850" anchor="ctr" anchorCtr="0">
            <a:normAutofit/>
          </a:bodyPr>
          <a:lstStyle>
            <a:lvl1pPr marL="457200" lvl="0" indent="-228600">
              <a:lnSpc>
                <a:spcPct val="100000"/>
              </a:lnSpc>
              <a:spcBef>
                <a:spcPts val="0"/>
              </a:spcBef>
              <a:spcAft>
                <a:spcPts val="0"/>
              </a:spcAft>
              <a:buSzPts val="2700"/>
              <a:buNone/>
              <a:defRPr sz="7400">
                <a:solidFill>
                  <a:schemeClr val="lt1"/>
                </a:solidFill>
              </a:defRPr>
            </a:lvl1pPr>
          </a:lstStyle>
          <a:p>
            <a:endParaRPr/>
          </a:p>
        </p:txBody>
      </p:sp>
      <p:sp>
        <p:nvSpPr>
          <p:cNvPr id="283" name="Google Shape;283;p17"/>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84"/>
        <p:cNvGrpSpPr/>
        <p:nvPr/>
      </p:nvGrpSpPr>
      <p:grpSpPr>
        <a:xfrm>
          <a:off x="0" y="0"/>
          <a:ext cx="0" cy="0"/>
          <a:chOff x="0" y="0"/>
          <a:chExt cx="0" cy="0"/>
        </a:xfrm>
      </p:grpSpPr>
      <p:pic>
        <p:nvPicPr>
          <p:cNvPr id="285" name="Google Shape;285;p18" title="Artboard.png"/>
          <p:cNvPicPr preferRelativeResize="0"/>
          <p:nvPr/>
        </p:nvPicPr>
        <p:blipFill>
          <a:blip r:embed="rId2">
            <a:alphaModFix amt="70000"/>
          </a:blip>
          <a:stretch>
            <a:fillRect/>
          </a:stretch>
        </p:blipFill>
        <p:spPr>
          <a:xfrm>
            <a:off x="0" y="0"/>
            <a:ext cx="18288000" cy="10287000"/>
          </a:xfrm>
          <a:prstGeom prst="rect">
            <a:avLst/>
          </a:prstGeom>
          <a:noFill/>
          <a:ln>
            <a:noFill/>
          </a:ln>
        </p:spPr>
      </p:pic>
      <p:sp>
        <p:nvSpPr>
          <p:cNvPr id="286" name="Google Shape;286;p18"/>
          <p:cNvSpPr/>
          <p:nvPr/>
        </p:nvSpPr>
        <p:spPr>
          <a:xfrm>
            <a:off x="1044225" y="1139175"/>
            <a:ext cx="16199700" cy="8008800"/>
          </a:xfrm>
          <a:prstGeom prst="rect">
            <a:avLst/>
          </a:prstGeom>
          <a:solidFill>
            <a:schemeClr val="lt2"/>
          </a:solidFill>
          <a:ln>
            <a:noFill/>
          </a:ln>
          <a:effectLst>
            <a:outerShdw blurRad="114300" dist="95250" dir="2700000" algn="bl" rotWithShape="0">
              <a:srgbClr val="000000">
                <a:alpha val="31000"/>
              </a:srgbClr>
            </a:outerShdw>
          </a:effectLst>
        </p:spPr>
        <p:txBody>
          <a:bodyPr spcFirstLastPara="1" wrap="square" lIns="137150" tIns="137150" rIns="137150" bIns="137150" anchor="ctr" anchorCtr="0">
            <a:noAutofit/>
          </a:bodyPr>
          <a:lstStyle/>
          <a:p>
            <a:pPr marL="0" lvl="0" indent="0" algn="ctr" rtl="0">
              <a:spcBef>
                <a:spcPts val="0"/>
              </a:spcBef>
              <a:spcAft>
                <a:spcPts val="0"/>
              </a:spcAft>
              <a:buNone/>
            </a:pPr>
            <a:endParaRPr sz="2100">
              <a:latin typeface="Didact Gothic"/>
              <a:ea typeface="Didact Gothic"/>
              <a:cs typeface="Didact Gothic"/>
              <a:sym typeface="Didact Gothic"/>
            </a:endParaRPr>
          </a:p>
        </p:txBody>
      </p:sp>
      <p:sp>
        <p:nvSpPr>
          <p:cNvPr id="287" name="Google Shape;287;p18"/>
          <p:cNvSpPr txBox="1">
            <a:spLocks noGrp="1"/>
          </p:cNvSpPr>
          <p:nvPr>
            <p:ph type="title" hasCustomPrompt="1"/>
          </p:nvPr>
        </p:nvSpPr>
        <p:spPr>
          <a:xfrm>
            <a:off x="2703150" y="2727600"/>
            <a:ext cx="12881700" cy="4014000"/>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24000"/>
              <a:buNone/>
              <a:defRPr sz="19500"/>
            </a:lvl1pPr>
            <a:lvl2pPr lvl="1" algn="ctr">
              <a:spcBef>
                <a:spcPts val="0"/>
              </a:spcBef>
              <a:spcAft>
                <a:spcPts val="0"/>
              </a:spcAft>
              <a:buSzPts val="24000"/>
              <a:buNone/>
              <a:defRPr sz="24000"/>
            </a:lvl2pPr>
            <a:lvl3pPr lvl="2" algn="ctr">
              <a:spcBef>
                <a:spcPts val="0"/>
              </a:spcBef>
              <a:spcAft>
                <a:spcPts val="0"/>
              </a:spcAft>
              <a:buSzPts val="24000"/>
              <a:buNone/>
              <a:defRPr sz="24000"/>
            </a:lvl3pPr>
            <a:lvl4pPr lvl="3" algn="ctr">
              <a:spcBef>
                <a:spcPts val="0"/>
              </a:spcBef>
              <a:spcAft>
                <a:spcPts val="0"/>
              </a:spcAft>
              <a:buSzPts val="24000"/>
              <a:buNone/>
              <a:defRPr sz="24000"/>
            </a:lvl4pPr>
            <a:lvl5pPr lvl="4" algn="ctr">
              <a:spcBef>
                <a:spcPts val="0"/>
              </a:spcBef>
              <a:spcAft>
                <a:spcPts val="0"/>
              </a:spcAft>
              <a:buSzPts val="24000"/>
              <a:buNone/>
              <a:defRPr sz="24000"/>
            </a:lvl5pPr>
            <a:lvl6pPr lvl="5" algn="ctr">
              <a:spcBef>
                <a:spcPts val="0"/>
              </a:spcBef>
              <a:spcAft>
                <a:spcPts val="0"/>
              </a:spcAft>
              <a:buSzPts val="24000"/>
              <a:buNone/>
              <a:defRPr sz="24000"/>
            </a:lvl6pPr>
            <a:lvl7pPr lvl="6" algn="ctr">
              <a:spcBef>
                <a:spcPts val="0"/>
              </a:spcBef>
              <a:spcAft>
                <a:spcPts val="0"/>
              </a:spcAft>
              <a:buSzPts val="24000"/>
              <a:buNone/>
              <a:defRPr sz="24000"/>
            </a:lvl7pPr>
            <a:lvl8pPr lvl="7" algn="ctr">
              <a:spcBef>
                <a:spcPts val="0"/>
              </a:spcBef>
              <a:spcAft>
                <a:spcPts val="0"/>
              </a:spcAft>
              <a:buSzPts val="24000"/>
              <a:buNone/>
              <a:defRPr sz="24000"/>
            </a:lvl8pPr>
            <a:lvl9pPr lvl="8" algn="ctr">
              <a:spcBef>
                <a:spcPts val="0"/>
              </a:spcBef>
              <a:spcAft>
                <a:spcPts val="0"/>
              </a:spcAft>
              <a:buSzPts val="24000"/>
              <a:buNone/>
              <a:defRPr sz="24000"/>
            </a:lvl9pPr>
          </a:lstStyle>
          <a:p>
            <a:r>
              <a:t>xx%</a:t>
            </a:r>
          </a:p>
        </p:txBody>
      </p:sp>
      <p:sp>
        <p:nvSpPr>
          <p:cNvPr id="288" name="Google Shape;288;p18"/>
          <p:cNvSpPr txBox="1">
            <a:spLocks noGrp="1"/>
          </p:cNvSpPr>
          <p:nvPr>
            <p:ph type="body" idx="1"/>
          </p:nvPr>
        </p:nvSpPr>
        <p:spPr>
          <a:xfrm>
            <a:off x="2703150" y="6967200"/>
            <a:ext cx="12881700" cy="1506600"/>
          </a:xfrm>
          <a:prstGeom prst="rect">
            <a:avLst/>
          </a:prstGeom>
        </p:spPr>
        <p:txBody>
          <a:bodyPr spcFirstLastPara="1" wrap="square" lIns="182850" tIns="182850" rIns="182850" bIns="182850" anchor="t" anchorCtr="0">
            <a:normAutofit/>
          </a:bodyPr>
          <a:lstStyle>
            <a:lvl1pPr marL="457200" lvl="0" indent="-400050" algn="ctr">
              <a:spcBef>
                <a:spcPts val="0"/>
              </a:spcBef>
              <a:spcAft>
                <a:spcPts val="0"/>
              </a:spcAft>
              <a:buSzPts val="2700"/>
              <a:buChar char="●"/>
              <a:defRPr/>
            </a:lvl1pPr>
            <a:lvl2pPr marL="914400" lvl="1" indent="-400050" algn="ctr">
              <a:spcBef>
                <a:spcPts val="0"/>
              </a:spcBef>
              <a:spcAft>
                <a:spcPts val="0"/>
              </a:spcAft>
              <a:buSzPts val="2700"/>
              <a:buChar char="○"/>
              <a:defRPr/>
            </a:lvl2pPr>
            <a:lvl3pPr marL="1371600" lvl="2" indent="-400050" algn="ctr">
              <a:spcBef>
                <a:spcPts val="0"/>
              </a:spcBef>
              <a:spcAft>
                <a:spcPts val="0"/>
              </a:spcAft>
              <a:buSzPts val="2700"/>
              <a:buChar char="■"/>
              <a:defRPr/>
            </a:lvl3pPr>
            <a:lvl4pPr marL="1828800" lvl="3" indent="-400050" algn="ctr">
              <a:spcBef>
                <a:spcPts val="0"/>
              </a:spcBef>
              <a:spcAft>
                <a:spcPts val="0"/>
              </a:spcAft>
              <a:buSzPts val="2700"/>
              <a:buChar char="●"/>
              <a:defRPr/>
            </a:lvl4pPr>
            <a:lvl5pPr marL="2286000" lvl="4" indent="-400050" algn="ctr">
              <a:spcBef>
                <a:spcPts val="0"/>
              </a:spcBef>
              <a:spcAft>
                <a:spcPts val="0"/>
              </a:spcAft>
              <a:buSzPts val="2700"/>
              <a:buChar char="○"/>
              <a:defRPr/>
            </a:lvl5pPr>
            <a:lvl6pPr marL="2743200" lvl="5" indent="-400050" algn="ctr">
              <a:spcBef>
                <a:spcPts val="0"/>
              </a:spcBef>
              <a:spcAft>
                <a:spcPts val="0"/>
              </a:spcAft>
              <a:buSzPts val="2700"/>
              <a:buChar char="■"/>
              <a:defRPr/>
            </a:lvl6pPr>
            <a:lvl7pPr marL="3200400" lvl="6" indent="-400050" algn="ctr">
              <a:spcBef>
                <a:spcPts val="0"/>
              </a:spcBef>
              <a:spcAft>
                <a:spcPts val="0"/>
              </a:spcAft>
              <a:buSzPts val="2700"/>
              <a:buChar char="●"/>
              <a:defRPr/>
            </a:lvl7pPr>
            <a:lvl8pPr marL="3657600" lvl="7" indent="-400050" algn="ctr">
              <a:spcBef>
                <a:spcPts val="0"/>
              </a:spcBef>
              <a:spcAft>
                <a:spcPts val="0"/>
              </a:spcAft>
              <a:buSzPts val="2700"/>
              <a:buChar char="○"/>
              <a:defRPr/>
            </a:lvl8pPr>
            <a:lvl9pPr marL="4114800" lvl="8" indent="-400050" algn="ctr">
              <a:spcBef>
                <a:spcPts val="0"/>
              </a:spcBef>
              <a:spcAft>
                <a:spcPts val="0"/>
              </a:spcAft>
              <a:buSzPts val="2700"/>
              <a:buChar char="■"/>
              <a:defRPr/>
            </a:lvl9pPr>
          </a:lstStyle>
          <a:p>
            <a:endParaRPr/>
          </a:p>
        </p:txBody>
      </p:sp>
      <p:sp>
        <p:nvSpPr>
          <p:cNvPr id="289" name="Google Shape;289;p18"/>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290" name="Google Shape;290;p18"/>
          <p:cNvPicPr preferRelativeResize="0"/>
          <p:nvPr/>
        </p:nvPicPr>
        <p:blipFill rotWithShape="1">
          <a:blip r:embed="rId3">
            <a:alphaModFix/>
          </a:blip>
          <a:srcRect/>
          <a:stretch/>
        </p:blipFill>
        <p:spPr>
          <a:xfrm rot="10800000" flipH="1">
            <a:off x="14285023" y="2390"/>
            <a:ext cx="4004568" cy="5998363"/>
          </a:xfrm>
          <a:custGeom>
            <a:avLst/>
            <a:gdLst/>
            <a:ahLst/>
            <a:cxnLst/>
            <a:rect l="l" t="t" r="r" b="b"/>
            <a:pathLst>
              <a:path w="1275340" h="1911829" extrusionOk="0">
                <a:moveTo>
                  <a:pt x="963" y="-59"/>
                </a:moveTo>
                <a:lnTo>
                  <a:pt x="1276303" y="-59"/>
                </a:lnTo>
                <a:lnTo>
                  <a:pt x="1276303" y="1911771"/>
                </a:lnTo>
                <a:lnTo>
                  <a:pt x="963" y="1911771"/>
                </a:lnTo>
                <a:close/>
              </a:path>
            </a:pathLst>
          </a:custGeom>
          <a:noFill/>
          <a:ln>
            <a:noFill/>
          </a:ln>
          <a:effectLst>
            <a:outerShdw blurRad="114300" dist="95250" algn="bl" rotWithShape="0">
              <a:srgbClr val="000000">
                <a:alpha val="31000"/>
              </a:srgbClr>
            </a:outerShdw>
          </a:effectLst>
        </p:spPr>
      </p:pic>
      <p:grpSp>
        <p:nvGrpSpPr>
          <p:cNvPr id="291" name="Google Shape;291;p18"/>
          <p:cNvGrpSpPr/>
          <p:nvPr/>
        </p:nvGrpSpPr>
        <p:grpSpPr>
          <a:xfrm>
            <a:off x="45987" y="4642947"/>
            <a:ext cx="2367759" cy="5701494"/>
            <a:chOff x="502566" y="248041"/>
            <a:chExt cx="177757" cy="428040"/>
          </a:xfrm>
        </p:grpSpPr>
        <p:sp>
          <p:nvSpPr>
            <p:cNvPr id="292" name="Google Shape;292;p18"/>
            <p:cNvSpPr/>
            <p:nvPr/>
          </p:nvSpPr>
          <p:spPr>
            <a:xfrm>
              <a:off x="600579" y="351079"/>
              <a:ext cx="20382" cy="325002"/>
            </a:xfrm>
            <a:custGeom>
              <a:avLst/>
              <a:gdLst/>
              <a:ahLst/>
              <a:cxnLst/>
              <a:rect l="l" t="t" r="r" b="b"/>
              <a:pathLst>
                <a:path w="20382" h="348528" extrusionOk="0">
                  <a:moveTo>
                    <a:pt x="0" y="347395"/>
                  </a:moveTo>
                  <a:lnTo>
                    <a:pt x="20382" y="348528"/>
                  </a:lnTo>
                  <a:lnTo>
                    <a:pt x="15771" y="0"/>
                  </a:lnTo>
                  <a:lnTo>
                    <a:pt x="5093" y="8"/>
                  </a:lnTo>
                  <a:lnTo>
                    <a:pt x="0" y="347395"/>
                  </a:lnTo>
                  <a:close/>
                </a:path>
              </a:pathLst>
            </a:custGeom>
            <a:solidFill>
              <a:schemeClr val="lt1"/>
            </a:solidFill>
            <a:ln w="19050" cap="flat" cmpd="sng">
              <a:solidFill>
                <a:schemeClr val="dk2"/>
              </a:solidFill>
              <a:prstDash val="solid"/>
              <a:round/>
              <a:headEnd type="none" w="sm" len="sm"/>
              <a:tailEnd type="none" w="sm" len="sm"/>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93" name="Google Shape;293;p18"/>
            <p:cNvSpPr/>
            <p:nvPr/>
          </p:nvSpPr>
          <p:spPr>
            <a:xfrm>
              <a:off x="502566" y="248041"/>
              <a:ext cx="177757" cy="186626"/>
            </a:xfrm>
            <a:custGeom>
              <a:avLst/>
              <a:gdLst/>
              <a:ahLst/>
              <a:cxnLst/>
              <a:rect l="l" t="t" r="r" b="b"/>
              <a:pathLst>
                <a:path w="177757" h="186626" extrusionOk="0">
                  <a:moveTo>
                    <a:pt x="144546" y="0"/>
                  </a:moveTo>
                  <a:lnTo>
                    <a:pt x="109405" y="67156"/>
                  </a:lnTo>
                  <a:lnTo>
                    <a:pt x="108664" y="87343"/>
                  </a:lnTo>
                  <a:cubicBezTo>
                    <a:pt x="108502" y="87337"/>
                    <a:pt x="108372" y="87229"/>
                    <a:pt x="108210" y="87229"/>
                  </a:cubicBezTo>
                  <a:cubicBezTo>
                    <a:pt x="101304" y="87229"/>
                    <a:pt x="95702" y="92832"/>
                    <a:pt x="95702" y="99740"/>
                  </a:cubicBezTo>
                  <a:cubicBezTo>
                    <a:pt x="95702" y="99759"/>
                    <a:pt x="95702" y="99777"/>
                    <a:pt x="95702" y="99796"/>
                  </a:cubicBezTo>
                  <a:lnTo>
                    <a:pt x="0" y="115946"/>
                  </a:lnTo>
                  <a:lnTo>
                    <a:pt x="1988" y="119983"/>
                  </a:lnTo>
                  <a:lnTo>
                    <a:pt x="77789" y="116514"/>
                  </a:lnTo>
                  <a:lnTo>
                    <a:pt x="97576" y="105938"/>
                  </a:lnTo>
                  <a:cubicBezTo>
                    <a:pt x="99746" y="109646"/>
                    <a:pt x="103604" y="112250"/>
                    <a:pt x="108210" y="112250"/>
                  </a:cubicBezTo>
                  <a:cubicBezTo>
                    <a:pt x="109919" y="112250"/>
                    <a:pt x="111506" y="111902"/>
                    <a:pt x="112987" y="111283"/>
                  </a:cubicBezTo>
                  <a:lnTo>
                    <a:pt x="175251" y="186626"/>
                  </a:lnTo>
                  <a:lnTo>
                    <a:pt x="177757" y="182874"/>
                  </a:lnTo>
                  <a:lnTo>
                    <a:pt x="136871" y="119016"/>
                  </a:lnTo>
                  <a:lnTo>
                    <a:pt x="117934" y="107246"/>
                  </a:lnTo>
                  <a:cubicBezTo>
                    <a:pt x="119557" y="105136"/>
                    <a:pt x="120719" y="102606"/>
                    <a:pt x="120719" y="99740"/>
                  </a:cubicBezTo>
                  <a:cubicBezTo>
                    <a:pt x="120719" y="95519"/>
                    <a:pt x="118464" y="91996"/>
                    <a:pt x="115262" y="89732"/>
                  </a:cubicBezTo>
                  <a:lnTo>
                    <a:pt x="148983" y="284"/>
                  </a:lnTo>
                  <a:lnTo>
                    <a:pt x="144546" y="0"/>
                  </a:lnTo>
                  <a:close/>
                </a:path>
              </a:pathLst>
            </a:custGeom>
            <a:solidFill>
              <a:schemeClr val="lt1"/>
            </a:solidFill>
            <a:ln w="19050" cap="flat" cmpd="sng">
              <a:solidFill>
                <a:schemeClr val="dk2"/>
              </a:solidFill>
              <a:prstDash val="solid"/>
              <a:round/>
              <a:headEnd type="none" w="sm" len="sm"/>
              <a:tailEnd type="none" w="sm" len="sm"/>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grpSp>
      <p:sp>
        <p:nvSpPr>
          <p:cNvPr id="294" name="Google Shape;294;p18"/>
          <p:cNvSpPr/>
          <p:nvPr/>
        </p:nvSpPr>
        <p:spPr>
          <a:xfrm>
            <a:off x="2798192" y="6999872"/>
            <a:ext cx="238877" cy="3347640"/>
          </a:xfrm>
          <a:custGeom>
            <a:avLst/>
            <a:gdLst/>
            <a:ahLst/>
            <a:cxnLst/>
            <a:rect l="l" t="t" r="r" b="b"/>
            <a:pathLst>
              <a:path w="20382" h="348531" extrusionOk="0">
                <a:moveTo>
                  <a:pt x="0" y="347394"/>
                </a:moveTo>
                <a:lnTo>
                  <a:pt x="20382" y="348531"/>
                </a:lnTo>
                <a:lnTo>
                  <a:pt x="15771" y="0"/>
                </a:lnTo>
                <a:lnTo>
                  <a:pt x="5093" y="12"/>
                </a:lnTo>
                <a:lnTo>
                  <a:pt x="0" y="347394"/>
                </a:lnTo>
                <a:close/>
              </a:path>
            </a:pathLst>
          </a:custGeom>
          <a:solidFill>
            <a:schemeClr val="lt1"/>
          </a:solidFill>
          <a:ln w="19050" cap="flat" cmpd="sng">
            <a:solidFill>
              <a:schemeClr val="dk2"/>
            </a:solidFill>
            <a:prstDash val="solid"/>
            <a:round/>
            <a:headEnd type="none" w="sm" len="sm"/>
            <a:tailEnd type="none" w="sm" len="sm"/>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
        <p:nvSpPr>
          <p:cNvPr id="295" name="Google Shape;295;p18"/>
          <p:cNvSpPr/>
          <p:nvPr/>
        </p:nvSpPr>
        <p:spPr>
          <a:xfrm>
            <a:off x="1877441" y="5539826"/>
            <a:ext cx="2431180" cy="2448656"/>
          </a:xfrm>
          <a:custGeom>
            <a:avLst/>
            <a:gdLst/>
            <a:ahLst/>
            <a:cxnLst/>
            <a:rect l="l" t="t" r="r" b="b"/>
            <a:pathLst>
              <a:path w="182521" h="183833" extrusionOk="0">
                <a:moveTo>
                  <a:pt x="182336" y="131484"/>
                </a:moveTo>
                <a:lnTo>
                  <a:pt x="111842" y="103636"/>
                </a:lnTo>
                <a:lnTo>
                  <a:pt x="91690" y="105037"/>
                </a:lnTo>
                <a:cubicBezTo>
                  <a:pt x="91678" y="104875"/>
                  <a:pt x="91771" y="104734"/>
                  <a:pt x="91755" y="104572"/>
                </a:cubicBezTo>
                <a:cubicBezTo>
                  <a:pt x="91026" y="97702"/>
                  <a:pt x="84861" y="92723"/>
                  <a:pt x="77991" y="93451"/>
                </a:cubicBezTo>
                <a:cubicBezTo>
                  <a:pt x="77975" y="93455"/>
                  <a:pt x="77955" y="93455"/>
                  <a:pt x="77935" y="93459"/>
                </a:cubicBezTo>
                <a:lnTo>
                  <a:pt x="51763" y="0"/>
                </a:lnTo>
                <a:lnTo>
                  <a:pt x="47958" y="2406"/>
                </a:lnTo>
                <a:lnTo>
                  <a:pt x="59418" y="77414"/>
                </a:lnTo>
                <a:lnTo>
                  <a:pt x="72028" y="95973"/>
                </a:lnTo>
                <a:cubicBezTo>
                  <a:pt x="68571" y="98524"/>
                  <a:pt x="66389" y="102637"/>
                  <a:pt x="66875" y="107215"/>
                </a:cubicBezTo>
                <a:cubicBezTo>
                  <a:pt x="67057" y="108911"/>
                  <a:pt x="67567" y="110454"/>
                  <a:pt x="68340" y="111862"/>
                </a:cubicBezTo>
                <a:lnTo>
                  <a:pt x="0" y="181745"/>
                </a:lnTo>
                <a:lnTo>
                  <a:pt x="3995" y="183834"/>
                </a:lnTo>
                <a:lnTo>
                  <a:pt x="63175" y="136430"/>
                </a:lnTo>
                <a:lnTo>
                  <a:pt x="72878" y="116356"/>
                </a:lnTo>
                <a:cubicBezTo>
                  <a:pt x="75149" y="117744"/>
                  <a:pt x="77785" y="118635"/>
                  <a:pt x="80639" y="118335"/>
                </a:cubicBezTo>
                <a:cubicBezTo>
                  <a:pt x="84833" y="117886"/>
                  <a:pt x="88099" y="115271"/>
                  <a:pt x="90014" y="111846"/>
                </a:cubicBezTo>
                <a:lnTo>
                  <a:pt x="182522" y="135924"/>
                </a:lnTo>
                <a:lnTo>
                  <a:pt x="182336" y="131484"/>
                </a:lnTo>
                <a:close/>
              </a:path>
            </a:pathLst>
          </a:custGeom>
          <a:solidFill>
            <a:schemeClr val="lt1"/>
          </a:solidFill>
          <a:ln w="19050" cap="flat" cmpd="sng">
            <a:solidFill>
              <a:schemeClr val="dk2"/>
            </a:solidFill>
            <a:prstDash val="solid"/>
            <a:round/>
            <a:headEnd type="none" w="sm" len="sm"/>
            <a:tailEnd type="none" w="sm" len="sm"/>
          </a:ln>
          <a:effectLst>
            <a:outerShdw blurRad="57150" dist="19050" dir="5400000" algn="bl" rotWithShape="0">
              <a:srgbClr val="000000">
                <a:alpha val="13000"/>
              </a:srgbClr>
            </a:outerShdw>
          </a:effectLst>
        </p:spPr>
        <p:txBody>
          <a:bodyPr spcFirstLastPara="1" wrap="square" lIns="137150" tIns="68550" rIns="137150" bIns="68550" anchor="ctr" anchorCtr="0">
            <a:noAutofit/>
          </a:bodyPr>
          <a:lstStyle/>
          <a:p>
            <a:pPr marL="0" marR="0" lvl="0" indent="0" algn="l" rtl="0">
              <a:lnSpc>
                <a:spcPct val="100000"/>
              </a:lnSpc>
              <a:spcBef>
                <a:spcPts val="0"/>
              </a:spcBef>
              <a:spcAft>
                <a:spcPts val="0"/>
              </a:spcAft>
              <a:buNone/>
            </a:pPr>
            <a:endParaRPr sz="21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96"/>
        <p:cNvGrpSpPr/>
        <p:nvPr/>
      </p:nvGrpSpPr>
      <p:grpSpPr>
        <a:xfrm>
          <a:off x="0" y="0"/>
          <a:ext cx="0" cy="0"/>
          <a:chOff x="0" y="0"/>
          <a:chExt cx="0" cy="0"/>
        </a:xfrm>
      </p:grpSpPr>
      <p:sp>
        <p:nvSpPr>
          <p:cNvPr id="297" name="Google Shape;297;p19"/>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Z SlidesMania - Do not remove">
  <p:cSld name="BLANK_1">
    <p:spTree>
      <p:nvGrpSpPr>
        <p:cNvPr id="1" name="Shape 298"/>
        <p:cNvGrpSpPr/>
        <p:nvPr/>
      </p:nvGrpSpPr>
      <p:grpSpPr>
        <a:xfrm>
          <a:off x="0" y="0"/>
          <a:ext cx="0" cy="0"/>
          <a:chOff x="0" y="0"/>
          <a:chExt cx="0" cy="0"/>
        </a:xfrm>
      </p:grpSpPr>
      <p:sp>
        <p:nvSpPr>
          <p:cNvPr id="299" name="Google Shape;299;p20"/>
          <p:cNvSpPr txBox="1">
            <a:spLocks noGrp="1"/>
          </p:cNvSpPr>
          <p:nvPr>
            <p:ph type="sldNum" idx="12"/>
          </p:nvPr>
        </p:nvSpPr>
        <p:spPr>
          <a:xfrm>
            <a:off x="16944916" y="9326434"/>
            <a:ext cx="1097700" cy="786900"/>
          </a:xfrm>
          <a:prstGeom prst="rect">
            <a:avLst/>
          </a:prstGeom>
        </p:spPr>
        <p:txBody>
          <a:bodyPr spcFirstLastPara="1" wrap="square" lIns="182850" tIns="182850" rIns="182850" bIns="18285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grpSp>
        <p:nvGrpSpPr>
          <p:cNvPr id="300" name="Google Shape;300;p20"/>
          <p:cNvGrpSpPr/>
          <p:nvPr/>
        </p:nvGrpSpPr>
        <p:grpSpPr>
          <a:xfrm>
            <a:off x="0" y="0"/>
            <a:ext cx="18288000" cy="10287000"/>
            <a:chOff x="0" y="0"/>
            <a:chExt cx="12192000" cy="6858000"/>
          </a:xfrm>
        </p:grpSpPr>
        <p:sp>
          <p:nvSpPr>
            <p:cNvPr id="301" name="Google Shape;301;p20"/>
            <p:cNvSpPr/>
            <p:nvPr/>
          </p:nvSpPr>
          <p:spPr>
            <a:xfrm>
              <a:off x="0" y="0"/>
              <a:ext cx="12192000" cy="6858000"/>
            </a:xfrm>
            <a:prstGeom prst="rect">
              <a:avLst/>
            </a:prstGeom>
            <a:solidFill>
              <a:srgbClr val="FFFFFF"/>
            </a:solidFill>
            <a:ln>
              <a:noFill/>
            </a:ln>
          </p:spPr>
          <p:txBody>
            <a:bodyPr spcFirstLastPara="1" wrap="square" lIns="137150" tIns="137150" rIns="137150" bIns="137150" anchor="ctr" anchorCtr="0">
              <a:noAutofit/>
            </a:bodyPr>
            <a:lstStyle/>
            <a:p>
              <a:pPr marL="0" lvl="0" indent="0" algn="l" rtl="0">
                <a:spcBef>
                  <a:spcPts val="0"/>
                </a:spcBef>
                <a:spcAft>
                  <a:spcPts val="0"/>
                </a:spcAft>
                <a:buNone/>
              </a:pPr>
              <a:endParaRPr/>
            </a:p>
          </p:txBody>
        </p:sp>
        <p:sp>
          <p:nvSpPr>
            <p:cNvPr id="302" name="Google Shape;302;p20"/>
            <p:cNvSpPr txBox="1"/>
            <p:nvPr/>
          </p:nvSpPr>
          <p:spPr>
            <a:xfrm>
              <a:off x="463500" y="2858044"/>
              <a:ext cx="8956500" cy="3830700"/>
            </a:xfrm>
            <a:prstGeom prst="rect">
              <a:avLst/>
            </a:prstGeom>
            <a:noFill/>
            <a:ln>
              <a:noFill/>
            </a:ln>
          </p:spPr>
          <p:txBody>
            <a:bodyPr spcFirstLastPara="1" wrap="square" lIns="137150" tIns="68550" rIns="137150" bIns="68550" anchor="t" anchorCtr="0">
              <a:noAutofit/>
            </a:bodyPr>
            <a:lstStyle/>
            <a:p>
              <a:pPr marL="0" marR="0" lvl="0" indent="0" algn="l" rtl="0">
                <a:spcBef>
                  <a:spcPts val="0"/>
                </a:spcBef>
                <a:spcAft>
                  <a:spcPts val="0"/>
                </a:spcAft>
                <a:buNone/>
              </a:pPr>
              <a:r>
                <a:rPr lang="en" sz="5400" b="1">
                  <a:solidFill>
                    <a:srgbClr val="3F3F3F"/>
                  </a:solidFill>
                  <a:latin typeface="Poppins"/>
                  <a:ea typeface="Poppins"/>
                  <a:cs typeface="Poppins"/>
                  <a:sym typeface="Poppins"/>
                </a:rPr>
                <a:t>Free </a:t>
              </a:r>
              <a:r>
                <a:rPr lang="en" sz="5400">
                  <a:solidFill>
                    <a:srgbClr val="3F3F3F"/>
                  </a:solidFill>
                  <a:latin typeface="Poppins"/>
                  <a:ea typeface="Poppins"/>
                  <a:cs typeface="Poppins"/>
                  <a:sym typeface="Poppins"/>
                </a:rPr>
                <a:t>themes and templates for </a:t>
              </a:r>
              <a:r>
                <a:rPr lang="en" sz="5400" b="1">
                  <a:solidFill>
                    <a:srgbClr val="3F3F3F"/>
                  </a:solidFill>
                  <a:latin typeface="Poppins"/>
                  <a:ea typeface="Poppins"/>
                  <a:cs typeface="Poppins"/>
                  <a:sym typeface="Poppins"/>
                </a:rPr>
                <a:t>Google Slides</a:t>
              </a:r>
              <a:r>
                <a:rPr lang="en" sz="5400">
                  <a:solidFill>
                    <a:srgbClr val="3F3F3F"/>
                  </a:solidFill>
                  <a:latin typeface="Poppins"/>
                  <a:ea typeface="Poppins"/>
                  <a:cs typeface="Poppins"/>
                  <a:sym typeface="Poppins"/>
                </a:rPr>
                <a:t> or </a:t>
              </a:r>
              <a:r>
                <a:rPr lang="en" sz="5400" b="1">
                  <a:solidFill>
                    <a:srgbClr val="3F3F3F"/>
                  </a:solidFill>
                  <a:latin typeface="Poppins"/>
                  <a:ea typeface="Poppins"/>
                  <a:cs typeface="Poppins"/>
                  <a:sym typeface="Poppins"/>
                </a:rPr>
                <a:t>PowerPoint</a:t>
              </a:r>
              <a:endParaRPr sz="5400" b="1">
                <a:solidFill>
                  <a:srgbClr val="3F3F3F"/>
                </a:solidFill>
                <a:latin typeface="Poppins"/>
                <a:ea typeface="Poppins"/>
                <a:cs typeface="Poppins"/>
                <a:sym typeface="Poppins"/>
              </a:endParaRPr>
            </a:p>
            <a:p>
              <a:pPr marL="0" marR="0" lvl="0" indent="0" algn="l" rtl="0">
                <a:spcBef>
                  <a:spcPts val="0"/>
                </a:spcBef>
                <a:spcAft>
                  <a:spcPts val="0"/>
                </a:spcAft>
                <a:buNone/>
              </a:pPr>
              <a:endParaRPr sz="5400" b="1">
                <a:solidFill>
                  <a:srgbClr val="3F3F3F"/>
                </a:solidFill>
                <a:latin typeface="Poppins"/>
                <a:ea typeface="Poppins"/>
                <a:cs typeface="Poppins"/>
                <a:sym typeface="Poppins"/>
              </a:endParaRPr>
            </a:p>
            <a:p>
              <a:pPr marL="0" marR="0" lvl="0" indent="0" algn="l" rtl="0">
                <a:spcBef>
                  <a:spcPts val="0"/>
                </a:spcBef>
                <a:spcAft>
                  <a:spcPts val="0"/>
                </a:spcAft>
                <a:buNone/>
              </a:pPr>
              <a:endParaRPr sz="5400" b="1">
                <a:solidFill>
                  <a:srgbClr val="3F3F3F"/>
                </a:solidFill>
                <a:latin typeface="Poppins"/>
                <a:ea typeface="Poppins"/>
                <a:cs typeface="Poppins"/>
                <a:sym typeface="Poppins"/>
              </a:endParaRPr>
            </a:p>
            <a:p>
              <a:pPr marL="0" marR="0" lvl="0" indent="0" algn="l" rtl="0">
                <a:spcBef>
                  <a:spcPts val="0"/>
                </a:spcBef>
                <a:spcAft>
                  <a:spcPts val="0"/>
                </a:spcAft>
                <a:buNone/>
              </a:pPr>
              <a:r>
                <a:rPr lang="en" sz="4500" b="1">
                  <a:solidFill>
                    <a:srgbClr val="FFCB25"/>
                  </a:solidFill>
                  <a:latin typeface="Poppins"/>
                  <a:ea typeface="Poppins"/>
                  <a:cs typeface="Poppins"/>
                  <a:sym typeface="Poppins"/>
                </a:rPr>
                <a:t>NOT to be sold as is or modified!</a:t>
              </a:r>
              <a:endParaRPr sz="4500" b="1">
                <a:solidFill>
                  <a:srgbClr val="FFCB25"/>
                </a:solidFill>
                <a:latin typeface="Poppins"/>
                <a:ea typeface="Poppins"/>
                <a:cs typeface="Poppins"/>
                <a:sym typeface="Poppins"/>
              </a:endParaRPr>
            </a:p>
            <a:p>
              <a:pPr marL="0" lvl="0" indent="0" algn="l" rtl="0">
                <a:spcBef>
                  <a:spcPts val="0"/>
                </a:spcBef>
                <a:spcAft>
                  <a:spcPts val="0"/>
                </a:spcAft>
                <a:buNone/>
              </a:pPr>
              <a:r>
                <a:rPr lang="en" sz="4100">
                  <a:solidFill>
                    <a:srgbClr val="3F3F3F"/>
                  </a:solidFill>
                  <a:latin typeface="Poppins"/>
                  <a:ea typeface="Poppins"/>
                  <a:cs typeface="Poppins"/>
                  <a:sym typeface="Poppins"/>
                </a:rPr>
                <a:t>Read </a:t>
              </a:r>
              <a:r>
                <a:rPr lang="en" sz="4100" u="sng">
                  <a:solidFill>
                    <a:srgbClr val="3F3F3F"/>
                  </a:solidFill>
                  <a:latin typeface="Poppins"/>
                  <a:ea typeface="Poppins"/>
                  <a:cs typeface="Poppins"/>
                  <a:sym typeface="Poppins"/>
                  <a:hlinkClick r:id="rId2">
                    <a:extLst>
                      <a:ext uri="{A12FA001-AC4F-418D-AE19-62706E023703}">
                        <ahyp:hlinkClr xmlns:ahyp="http://schemas.microsoft.com/office/drawing/2018/hyperlinkcolor" val="tx"/>
                      </a:ext>
                    </a:extLst>
                  </a:hlinkClick>
                </a:rPr>
                <a:t>FAQ</a:t>
              </a:r>
              <a:r>
                <a:rPr lang="en" sz="6600" b="1">
                  <a:solidFill>
                    <a:srgbClr val="FFCB25"/>
                  </a:solidFill>
                  <a:latin typeface="Poppins"/>
                  <a:ea typeface="Poppins"/>
                  <a:cs typeface="Poppins"/>
                  <a:sym typeface="Poppins"/>
                </a:rPr>
                <a:t> </a:t>
              </a:r>
              <a:r>
                <a:rPr lang="en" sz="4100">
                  <a:solidFill>
                    <a:srgbClr val="3F3F3F"/>
                  </a:solidFill>
                  <a:latin typeface="Poppins"/>
                  <a:ea typeface="Poppins"/>
                  <a:cs typeface="Poppins"/>
                  <a:sym typeface="Poppins"/>
                </a:rPr>
                <a:t>on slidesmania.com</a:t>
              </a:r>
              <a:endParaRPr sz="4100">
                <a:solidFill>
                  <a:srgbClr val="3F3F3F"/>
                </a:solidFill>
                <a:latin typeface="Poppins"/>
                <a:ea typeface="Poppins"/>
                <a:cs typeface="Poppins"/>
                <a:sym typeface="Poppins"/>
              </a:endParaRPr>
            </a:p>
            <a:p>
              <a:pPr marL="0" lvl="0" indent="0" algn="l" rtl="0">
                <a:spcBef>
                  <a:spcPts val="0"/>
                </a:spcBef>
                <a:spcAft>
                  <a:spcPts val="0"/>
                </a:spcAft>
                <a:buNone/>
              </a:pPr>
              <a:r>
                <a:rPr lang="en" sz="3000">
                  <a:solidFill>
                    <a:srgbClr val="3F3F3F"/>
                  </a:solidFill>
                  <a:latin typeface="Poppins"/>
                  <a:ea typeface="Poppins"/>
                  <a:cs typeface="Poppins"/>
                  <a:sym typeface="Poppins"/>
                </a:rPr>
                <a:t>Do not remove the slidesmania.com text on the sides.</a:t>
              </a:r>
              <a:endParaRPr sz="3000">
                <a:solidFill>
                  <a:srgbClr val="3F3F3F"/>
                </a:solidFill>
                <a:latin typeface="Poppins"/>
                <a:ea typeface="Poppins"/>
                <a:cs typeface="Poppins"/>
                <a:sym typeface="Poppins"/>
              </a:endParaRPr>
            </a:p>
          </p:txBody>
        </p:sp>
        <p:cxnSp>
          <p:nvCxnSpPr>
            <p:cNvPr id="303" name="Google Shape;303;p20"/>
            <p:cNvCxnSpPr/>
            <p:nvPr/>
          </p:nvCxnSpPr>
          <p:spPr>
            <a:xfrm>
              <a:off x="10423367" y="5688858"/>
              <a:ext cx="1495200" cy="12900"/>
            </a:xfrm>
            <a:prstGeom prst="straightConnector1">
              <a:avLst/>
            </a:prstGeom>
            <a:noFill/>
            <a:ln w="38100" cap="flat" cmpd="sng">
              <a:solidFill>
                <a:srgbClr val="FFCB25"/>
              </a:solidFill>
              <a:prstDash val="solid"/>
              <a:round/>
              <a:headEnd type="none" w="med" len="med"/>
              <a:tailEnd type="none" w="med" len="med"/>
            </a:ln>
          </p:spPr>
        </p:cxnSp>
        <p:pic>
          <p:nvPicPr>
            <p:cNvPr id="304" name="Google Shape;304;p20">
              <a:hlinkClick r:id="rId3"/>
            </p:cNvPr>
            <p:cNvPicPr preferRelativeResize="0"/>
            <p:nvPr/>
          </p:nvPicPr>
          <p:blipFill>
            <a:blip r:embed="rId4">
              <a:alphaModFix/>
            </a:blip>
            <a:stretch>
              <a:fillRect/>
            </a:stretch>
          </p:blipFill>
          <p:spPr>
            <a:xfrm>
              <a:off x="8982558" y="5912306"/>
              <a:ext cx="713232" cy="637863"/>
            </a:xfrm>
            <a:prstGeom prst="rect">
              <a:avLst/>
            </a:prstGeom>
            <a:noFill/>
            <a:ln>
              <a:noFill/>
            </a:ln>
          </p:spPr>
        </p:pic>
        <p:pic>
          <p:nvPicPr>
            <p:cNvPr id="305" name="Google Shape;305;p20">
              <a:hlinkClick r:id="rId5"/>
            </p:cNvPr>
            <p:cNvPicPr preferRelativeResize="0"/>
            <p:nvPr/>
          </p:nvPicPr>
          <p:blipFill>
            <a:blip r:embed="rId6">
              <a:alphaModFix/>
            </a:blip>
            <a:stretch>
              <a:fillRect/>
            </a:stretch>
          </p:blipFill>
          <p:spPr>
            <a:xfrm>
              <a:off x="9764428" y="5916798"/>
              <a:ext cx="708660" cy="628879"/>
            </a:xfrm>
            <a:prstGeom prst="rect">
              <a:avLst/>
            </a:prstGeom>
            <a:noFill/>
            <a:ln>
              <a:noFill/>
            </a:ln>
          </p:spPr>
        </p:pic>
        <p:pic>
          <p:nvPicPr>
            <p:cNvPr id="306" name="Google Shape;306;p20">
              <a:hlinkClick r:id="rId7"/>
            </p:cNvPr>
            <p:cNvPicPr preferRelativeResize="0"/>
            <p:nvPr/>
          </p:nvPicPr>
          <p:blipFill>
            <a:blip r:embed="rId8">
              <a:alphaModFix/>
            </a:blip>
            <a:stretch>
              <a:fillRect/>
            </a:stretch>
          </p:blipFill>
          <p:spPr>
            <a:xfrm>
              <a:off x="10541715" y="5905569"/>
              <a:ext cx="612648" cy="624387"/>
            </a:xfrm>
            <a:prstGeom prst="rect">
              <a:avLst/>
            </a:prstGeom>
            <a:noFill/>
            <a:ln>
              <a:noFill/>
            </a:ln>
          </p:spPr>
        </p:pic>
        <p:pic>
          <p:nvPicPr>
            <p:cNvPr id="307" name="Google Shape;307;p20">
              <a:hlinkClick r:id="rId9"/>
            </p:cNvPr>
            <p:cNvPicPr preferRelativeResize="0"/>
            <p:nvPr/>
          </p:nvPicPr>
          <p:blipFill>
            <a:blip r:embed="rId10">
              <a:alphaModFix/>
            </a:blip>
            <a:stretch>
              <a:fillRect/>
            </a:stretch>
          </p:blipFill>
          <p:spPr>
            <a:xfrm>
              <a:off x="11219049" y="5916799"/>
              <a:ext cx="699516" cy="601927"/>
            </a:xfrm>
            <a:prstGeom prst="rect">
              <a:avLst/>
            </a:prstGeom>
            <a:noFill/>
            <a:ln>
              <a:noFill/>
            </a:ln>
          </p:spPr>
        </p:pic>
        <p:sp>
          <p:nvSpPr>
            <p:cNvPr id="308" name="Google Shape;308;p20"/>
            <p:cNvSpPr txBox="1"/>
            <p:nvPr/>
          </p:nvSpPr>
          <p:spPr>
            <a:xfrm>
              <a:off x="7072500" y="4813375"/>
              <a:ext cx="4915500" cy="1001100"/>
            </a:xfrm>
            <a:prstGeom prst="rect">
              <a:avLst/>
            </a:prstGeom>
            <a:noFill/>
            <a:ln>
              <a:noFill/>
            </a:ln>
          </p:spPr>
          <p:txBody>
            <a:bodyPr spcFirstLastPara="1" wrap="square" lIns="137150" tIns="137150" rIns="137150" bIns="137150" anchor="t" anchorCtr="0">
              <a:noAutofit/>
            </a:bodyPr>
            <a:lstStyle/>
            <a:p>
              <a:pPr marL="0" lvl="0" indent="0" algn="r" rtl="0">
                <a:spcBef>
                  <a:spcPts val="0"/>
                </a:spcBef>
                <a:spcAft>
                  <a:spcPts val="0"/>
                </a:spcAft>
                <a:buNone/>
              </a:pPr>
              <a:r>
                <a:rPr lang="en" sz="3600" b="1">
                  <a:solidFill>
                    <a:srgbClr val="252525"/>
                  </a:solidFill>
                  <a:latin typeface="Homemade Apple"/>
                  <a:ea typeface="Homemade Apple"/>
                  <a:cs typeface="Homemade Apple"/>
                  <a:sym typeface="Homemade Apple"/>
                </a:rPr>
                <a:t>Sharing is caring!</a:t>
              </a:r>
              <a:endParaRPr sz="3600" b="1">
                <a:solidFill>
                  <a:srgbClr val="252525"/>
                </a:solidFill>
                <a:latin typeface="Homemade Apple"/>
                <a:ea typeface="Homemade Apple"/>
                <a:cs typeface="Homemade Apple"/>
                <a:sym typeface="Homemade Apple"/>
              </a:endParaRPr>
            </a:p>
          </p:txBody>
        </p:sp>
      </p:grpSp>
      <p:pic>
        <p:nvPicPr>
          <p:cNvPr id="309" name="Google Shape;309;p20"/>
          <p:cNvPicPr preferRelativeResize="0"/>
          <p:nvPr/>
        </p:nvPicPr>
        <p:blipFill rotWithShape="1">
          <a:blip r:embed="rId11">
            <a:alphaModFix/>
          </a:blip>
          <a:srcRect t="16256" b="20906"/>
          <a:stretch/>
        </p:blipFill>
        <p:spPr>
          <a:xfrm>
            <a:off x="187613" y="740587"/>
            <a:ext cx="12359700" cy="3106688"/>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gradFill>
          <a:gsLst>
            <a:gs pos="0">
              <a:schemeClr val="accent1"/>
            </a:gs>
            <a:gs pos="100000">
              <a:schemeClr val="accent2"/>
            </a:gs>
          </a:gsLst>
          <a:lin ang="2700006"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23400" y="890050"/>
            <a:ext cx="17041200" cy="1145400"/>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1pPr>
            <a:lvl2pPr lvl="1">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2pPr>
            <a:lvl3pPr lvl="2">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3pPr>
            <a:lvl4pPr lvl="3">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4pPr>
            <a:lvl5pPr lvl="4">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5pPr>
            <a:lvl6pPr lvl="5">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6pPr>
            <a:lvl7pPr lvl="6">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7pPr>
            <a:lvl8pPr lvl="7">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8pPr>
            <a:lvl9pPr lvl="8">
              <a:spcBef>
                <a:spcPts val="0"/>
              </a:spcBef>
              <a:spcAft>
                <a:spcPts val="0"/>
              </a:spcAft>
              <a:buClr>
                <a:schemeClr val="dk1"/>
              </a:buClr>
              <a:buSzPts val="7500"/>
              <a:buFont typeface="DM Sans Black"/>
              <a:buNone/>
              <a:defRPr sz="7500">
                <a:solidFill>
                  <a:schemeClr val="dk1"/>
                </a:solidFill>
                <a:latin typeface="DM Sans Black"/>
                <a:ea typeface="DM Sans Black"/>
                <a:cs typeface="DM Sans Black"/>
                <a:sym typeface="DM Sans Black"/>
              </a:defRPr>
            </a:lvl9pPr>
          </a:lstStyle>
          <a:p>
            <a:endParaRPr/>
          </a:p>
        </p:txBody>
      </p:sp>
      <p:sp>
        <p:nvSpPr>
          <p:cNvPr id="7" name="Google Shape;7;p1"/>
          <p:cNvSpPr txBox="1">
            <a:spLocks noGrp="1"/>
          </p:cNvSpPr>
          <p:nvPr>
            <p:ph type="body" idx="1"/>
          </p:nvPr>
        </p:nvSpPr>
        <p:spPr>
          <a:xfrm>
            <a:off x="623400" y="2304950"/>
            <a:ext cx="17041200" cy="6832800"/>
          </a:xfrm>
          <a:prstGeom prst="rect">
            <a:avLst/>
          </a:prstGeom>
          <a:noFill/>
          <a:ln>
            <a:noFill/>
          </a:ln>
        </p:spPr>
        <p:txBody>
          <a:bodyPr spcFirstLastPara="1" wrap="square" lIns="182850" tIns="182850" rIns="182850" bIns="182850" anchor="t" anchorCtr="0">
            <a:normAutofit/>
          </a:bodyPr>
          <a:lstStyle>
            <a:lvl1pPr marL="457200" lvl="0"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1pPr>
            <a:lvl2pPr marL="914400" lvl="1"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2pPr>
            <a:lvl3pPr marL="1371600" lvl="2"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3pPr>
            <a:lvl4pPr marL="1828800" lvl="3"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4pPr>
            <a:lvl5pPr marL="2286000" lvl="4"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5pPr>
            <a:lvl6pPr marL="2743200" lvl="5"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6pPr>
            <a:lvl7pPr marL="3200400" lvl="6"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7pPr>
            <a:lvl8pPr marL="3657600" lvl="7"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8pPr>
            <a:lvl9pPr marL="4114800" lvl="8" indent="-400050">
              <a:lnSpc>
                <a:spcPct val="115000"/>
              </a:lnSpc>
              <a:spcBef>
                <a:spcPts val="0"/>
              </a:spcBef>
              <a:spcAft>
                <a:spcPts val="0"/>
              </a:spcAft>
              <a:buClr>
                <a:schemeClr val="dk2"/>
              </a:buClr>
              <a:buSzPts val="2700"/>
              <a:buFont typeface="Didact Gothic"/>
              <a:buChar char="■"/>
              <a:defRPr sz="2700">
                <a:solidFill>
                  <a:schemeClr val="dk2"/>
                </a:solidFill>
                <a:latin typeface="Didact Gothic"/>
                <a:ea typeface="Didact Gothic"/>
                <a:cs typeface="Didact Gothic"/>
                <a:sym typeface="Didact Gothic"/>
              </a:defRPr>
            </a:lvl9pPr>
          </a:lstStyle>
          <a:p>
            <a:endParaRPr/>
          </a:p>
        </p:txBody>
      </p:sp>
      <p:sp>
        <p:nvSpPr>
          <p:cNvPr id="8" name="Google Shape;8;p1"/>
          <p:cNvSpPr txBox="1">
            <a:spLocks noGrp="1"/>
          </p:cNvSpPr>
          <p:nvPr>
            <p:ph type="sldNum" idx="12"/>
          </p:nvPr>
        </p:nvSpPr>
        <p:spPr>
          <a:xfrm>
            <a:off x="16944916" y="9326434"/>
            <a:ext cx="1097700" cy="786900"/>
          </a:xfrm>
          <a:prstGeom prst="rect">
            <a:avLst/>
          </a:prstGeom>
          <a:noFill/>
          <a:ln>
            <a:noFill/>
          </a:ln>
        </p:spPr>
        <p:txBody>
          <a:bodyPr spcFirstLastPara="1" wrap="square" lIns="182850" tIns="182850" rIns="182850" bIns="182850" anchor="ctr" anchorCtr="0">
            <a:normAutofit/>
          </a:bodyPr>
          <a:lstStyle>
            <a:lvl1pPr lvl="0" algn="r">
              <a:buNone/>
              <a:defRPr sz="2000">
                <a:solidFill>
                  <a:schemeClr val="dk2"/>
                </a:solidFill>
              </a:defRPr>
            </a:lvl1pPr>
            <a:lvl2pPr lvl="1" algn="r">
              <a:buNone/>
              <a:defRPr sz="2000">
                <a:solidFill>
                  <a:schemeClr val="dk2"/>
                </a:solidFill>
              </a:defRPr>
            </a:lvl2pPr>
            <a:lvl3pPr lvl="2" algn="r">
              <a:buNone/>
              <a:defRPr sz="2000">
                <a:solidFill>
                  <a:schemeClr val="dk2"/>
                </a:solidFill>
              </a:defRPr>
            </a:lvl3pPr>
            <a:lvl4pPr lvl="3" algn="r">
              <a:buNone/>
              <a:defRPr sz="2000">
                <a:solidFill>
                  <a:schemeClr val="dk2"/>
                </a:solidFill>
              </a:defRPr>
            </a:lvl4pPr>
            <a:lvl5pPr lvl="4" algn="r">
              <a:buNone/>
              <a:defRPr sz="2000">
                <a:solidFill>
                  <a:schemeClr val="dk2"/>
                </a:solidFill>
              </a:defRPr>
            </a:lvl5pPr>
            <a:lvl6pPr lvl="5" algn="r">
              <a:buNone/>
              <a:defRPr sz="2000">
                <a:solidFill>
                  <a:schemeClr val="dk2"/>
                </a:solidFill>
              </a:defRPr>
            </a:lvl6pPr>
            <a:lvl7pPr lvl="6" algn="r">
              <a:buNone/>
              <a:defRPr sz="2000">
                <a:solidFill>
                  <a:schemeClr val="dk2"/>
                </a:solidFill>
              </a:defRPr>
            </a:lvl7pPr>
            <a:lvl8pPr lvl="7" algn="r">
              <a:buNone/>
              <a:defRPr sz="2000">
                <a:solidFill>
                  <a:schemeClr val="dk2"/>
                </a:solidFill>
              </a:defRPr>
            </a:lvl8pPr>
            <a:lvl9pPr lvl="8" algn="r">
              <a:buNone/>
              <a:defRPr sz="2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9" name="Google Shape;9;p1"/>
          <p:cNvSpPr/>
          <p:nvPr/>
        </p:nvSpPr>
        <p:spPr>
          <a:xfrm rot="5400000">
            <a:off x="-693932" y="9179087"/>
            <a:ext cx="1697018" cy="171774"/>
          </a:xfrm>
          <a:custGeom>
            <a:avLst/>
            <a:gdLst/>
            <a:ahLst/>
            <a:cxnLst/>
            <a:rect l="l" t="t" r="r" b="b"/>
            <a:pathLst>
              <a:path w="919793" h="87640" extrusionOk="0">
                <a:moveTo>
                  <a:pt x="657321" y="73442"/>
                </a:moveTo>
                <a:cubicBezTo>
                  <a:pt x="659149" y="73404"/>
                  <a:pt x="660912" y="74128"/>
                  <a:pt x="662179" y="75442"/>
                </a:cubicBezTo>
                <a:cubicBezTo>
                  <a:pt x="663493" y="76709"/>
                  <a:pt x="664217" y="78471"/>
                  <a:pt x="664179" y="80300"/>
                </a:cubicBezTo>
                <a:cubicBezTo>
                  <a:pt x="664198" y="82148"/>
                  <a:pt x="663474" y="83939"/>
                  <a:pt x="662179" y="85253"/>
                </a:cubicBezTo>
                <a:cubicBezTo>
                  <a:pt x="660912" y="86568"/>
                  <a:pt x="659149" y="87291"/>
                  <a:pt x="657321" y="87253"/>
                </a:cubicBezTo>
                <a:cubicBezTo>
                  <a:pt x="655492" y="87291"/>
                  <a:pt x="653730" y="86568"/>
                  <a:pt x="652463" y="85253"/>
                </a:cubicBezTo>
                <a:cubicBezTo>
                  <a:pt x="651168" y="83939"/>
                  <a:pt x="650444" y="82148"/>
                  <a:pt x="650463" y="80300"/>
                </a:cubicBezTo>
                <a:cubicBezTo>
                  <a:pt x="650425" y="78471"/>
                  <a:pt x="651149" y="76709"/>
                  <a:pt x="652463" y="75442"/>
                </a:cubicBezTo>
                <a:cubicBezTo>
                  <a:pt x="653730" y="74128"/>
                  <a:pt x="655492" y="73404"/>
                  <a:pt x="657321" y="73442"/>
                </a:cubicBezTo>
                <a:close/>
                <a:moveTo>
                  <a:pt x="783051" y="31056"/>
                </a:moveTo>
                <a:cubicBezTo>
                  <a:pt x="776688" y="30989"/>
                  <a:pt x="770602" y="33618"/>
                  <a:pt x="766287" y="38295"/>
                </a:cubicBezTo>
                <a:cubicBezTo>
                  <a:pt x="761677" y="42876"/>
                  <a:pt x="759134" y="49134"/>
                  <a:pt x="759238" y="55630"/>
                </a:cubicBezTo>
                <a:cubicBezTo>
                  <a:pt x="759229" y="59935"/>
                  <a:pt x="760343" y="64174"/>
                  <a:pt x="762477" y="67917"/>
                </a:cubicBezTo>
                <a:cubicBezTo>
                  <a:pt x="764468" y="71632"/>
                  <a:pt x="767468" y="74709"/>
                  <a:pt x="771144" y="76776"/>
                </a:cubicBezTo>
                <a:cubicBezTo>
                  <a:pt x="774783" y="78804"/>
                  <a:pt x="778888" y="79852"/>
                  <a:pt x="783051" y="79824"/>
                </a:cubicBezTo>
                <a:cubicBezTo>
                  <a:pt x="787213" y="79843"/>
                  <a:pt x="791319" y="78795"/>
                  <a:pt x="794957" y="76776"/>
                </a:cubicBezTo>
                <a:cubicBezTo>
                  <a:pt x="798586" y="74652"/>
                  <a:pt x="801587" y="71594"/>
                  <a:pt x="803625" y="67917"/>
                </a:cubicBezTo>
                <a:cubicBezTo>
                  <a:pt x="805730" y="64165"/>
                  <a:pt x="806816" y="59926"/>
                  <a:pt x="806768" y="55630"/>
                </a:cubicBezTo>
                <a:cubicBezTo>
                  <a:pt x="806873" y="49134"/>
                  <a:pt x="804330" y="42876"/>
                  <a:pt x="799719" y="38295"/>
                </a:cubicBezTo>
                <a:cubicBezTo>
                  <a:pt x="795452" y="33608"/>
                  <a:pt x="789385" y="30979"/>
                  <a:pt x="783051" y="31056"/>
                </a:cubicBezTo>
                <a:close/>
                <a:moveTo>
                  <a:pt x="124778" y="30960"/>
                </a:moveTo>
                <a:cubicBezTo>
                  <a:pt x="120558" y="30922"/>
                  <a:pt x="116405" y="32046"/>
                  <a:pt x="112776" y="34198"/>
                </a:cubicBezTo>
                <a:cubicBezTo>
                  <a:pt x="109090" y="36332"/>
                  <a:pt x="106061" y="39428"/>
                  <a:pt x="104013" y="43152"/>
                </a:cubicBezTo>
                <a:cubicBezTo>
                  <a:pt x="101851" y="46886"/>
                  <a:pt x="100708" y="51124"/>
                  <a:pt x="100680" y="55439"/>
                </a:cubicBezTo>
                <a:cubicBezTo>
                  <a:pt x="100708" y="59754"/>
                  <a:pt x="101851" y="63993"/>
                  <a:pt x="104013" y="67726"/>
                </a:cubicBezTo>
                <a:cubicBezTo>
                  <a:pt x="106099" y="71489"/>
                  <a:pt x="109157" y="74613"/>
                  <a:pt x="112872" y="76775"/>
                </a:cubicBezTo>
                <a:cubicBezTo>
                  <a:pt x="116462" y="78956"/>
                  <a:pt x="120577" y="80109"/>
                  <a:pt x="124778" y="80109"/>
                </a:cubicBezTo>
                <a:cubicBezTo>
                  <a:pt x="129017" y="80080"/>
                  <a:pt x="133188" y="78966"/>
                  <a:pt x="136875" y="76870"/>
                </a:cubicBezTo>
                <a:cubicBezTo>
                  <a:pt x="140580" y="74822"/>
                  <a:pt x="143638" y="71784"/>
                  <a:pt x="145733" y="68107"/>
                </a:cubicBezTo>
                <a:cubicBezTo>
                  <a:pt x="147857" y="64297"/>
                  <a:pt x="148943" y="59992"/>
                  <a:pt x="148876" y="55630"/>
                </a:cubicBezTo>
                <a:cubicBezTo>
                  <a:pt x="149019" y="49057"/>
                  <a:pt x="146514" y="42714"/>
                  <a:pt x="141923" y="38008"/>
                </a:cubicBezTo>
                <a:cubicBezTo>
                  <a:pt x="137513" y="33484"/>
                  <a:pt x="131474" y="30950"/>
                  <a:pt x="125159" y="30960"/>
                </a:cubicBezTo>
                <a:close/>
                <a:moveTo>
                  <a:pt x="202407" y="30865"/>
                </a:moveTo>
                <a:cubicBezTo>
                  <a:pt x="196739" y="30751"/>
                  <a:pt x="191243" y="32836"/>
                  <a:pt x="187072" y="36675"/>
                </a:cubicBezTo>
                <a:cubicBezTo>
                  <a:pt x="183538" y="40104"/>
                  <a:pt x="181061" y="44467"/>
                  <a:pt x="179928" y="49248"/>
                </a:cubicBezTo>
                <a:lnTo>
                  <a:pt x="225267" y="49248"/>
                </a:lnTo>
                <a:cubicBezTo>
                  <a:pt x="224486" y="45619"/>
                  <a:pt x="222923" y="42209"/>
                  <a:pt x="220695" y="39247"/>
                </a:cubicBezTo>
                <a:cubicBezTo>
                  <a:pt x="218580" y="36618"/>
                  <a:pt x="215875" y="34522"/>
                  <a:pt x="212789" y="33151"/>
                </a:cubicBezTo>
                <a:cubicBezTo>
                  <a:pt x="209541" y="31636"/>
                  <a:pt x="205988" y="30865"/>
                  <a:pt x="202407" y="30865"/>
                </a:cubicBezTo>
                <a:close/>
                <a:moveTo>
                  <a:pt x="599885" y="30675"/>
                </a:moveTo>
                <a:cubicBezTo>
                  <a:pt x="595665" y="30637"/>
                  <a:pt x="591512" y="31761"/>
                  <a:pt x="587883" y="33914"/>
                </a:cubicBezTo>
                <a:cubicBezTo>
                  <a:pt x="584197" y="36047"/>
                  <a:pt x="581168" y="39143"/>
                  <a:pt x="579120" y="42867"/>
                </a:cubicBezTo>
                <a:cubicBezTo>
                  <a:pt x="576958" y="46601"/>
                  <a:pt x="575815" y="50839"/>
                  <a:pt x="575787" y="55154"/>
                </a:cubicBezTo>
                <a:cubicBezTo>
                  <a:pt x="575815" y="59469"/>
                  <a:pt x="576958" y="63708"/>
                  <a:pt x="579120" y="67442"/>
                </a:cubicBezTo>
                <a:cubicBezTo>
                  <a:pt x="581206" y="71204"/>
                  <a:pt x="584264" y="74328"/>
                  <a:pt x="587979" y="76490"/>
                </a:cubicBezTo>
                <a:cubicBezTo>
                  <a:pt x="591569" y="78672"/>
                  <a:pt x="595684" y="79824"/>
                  <a:pt x="599885" y="79824"/>
                </a:cubicBezTo>
                <a:cubicBezTo>
                  <a:pt x="604124" y="79796"/>
                  <a:pt x="608295" y="78681"/>
                  <a:pt x="611982" y="76586"/>
                </a:cubicBezTo>
                <a:cubicBezTo>
                  <a:pt x="615658" y="74509"/>
                  <a:pt x="618725" y="71480"/>
                  <a:pt x="620840" y="67823"/>
                </a:cubicBezTo>
                <a:cubicBezTo>
                  <a:pt x="622964" y="64013"/>
                  <a:pt x="624050" y="59707"/>
                  <a:pt x="623983" y="55345"/>
                </a:cubicBezTo>
                <a:cubicBezTo>
                  <a:pt x="624126" y="48773"/>
                  <a:pt x="621621" y="42429"/>
                  <a:pt x="617030" y="37724"/>
                </a:cubicBezTo>
                <a:cubicBezTo>
                  <a:pt x="612486" y="33209"/>
                  <a:pt x="606286" y="30770"/>
                  <a:pt x="599885" y="30961"/>
                </a:cubicBezTo>
                <a:close/>
                <a:moveTo>
                  <a:pt x="429673" y="30675"/>
                </a:moveTo>
                <a:cubicBezTo>
                  <a:pt x="425425" y="30627"/>
                  <a:pt x="421234" y="31751"/>
                  <a:pt x="417576" y="33913"/>
                </a:cubicBezTo>
                <a:cubicBezTo>
                  <a:pt x="413890" y="36047"/>
                  <a:pt x="410861" y="39142"/>
                  <a:pt x="408813" y="42867"/>
                </a:cubicBezTo>
                <a:cubicBezTo>
                  <a:pt x="406680" y="46610"/>
                  <a:pt x="405565" y="50848"/>
                  <a:pt x="405575" y="55154"/>
                </a:cubicBezTo>
                <a:cubicBezTo>
                  <a:pt x="405565" y="59459"/>
                  <a:pt x="406680" y="63698"/>
                  <a:pt x="408813" y="67441"/>
                </a:cubicBezTo>
                <a:cubicBezTo>
                  <a:pt x="410899" y="71203"/>
                  <a:pt x="413957" y="74328"/>
                  <a:pt x="417672" y="76490"/>
                </a:cubicBezTo>
                <a:cubicBezTo>
                  <a:pt x="421262" y="78671"/>
                  <a:pt x="425377" y="79823"/>
                  <a:pt x="429578" y="79823"/>
                </a:cubicBezTo>
                <a:cubicBezTo>
                  <a:pt x="433855" y="79785"/>
                  <a:pt x="438046" y="78671"/>
                  <a:pt x="441770" y="76585"/>
                </a:cubicBezTo>
                <a:cubicBezTo>
                  <a:pt x="445446" y="74528"/>
                  <a:pt x="448476" y="71499"/>
                  <a:pt x="450533" y="67822"/>
                </a:cubicBezTo>
                <a:cubicBezTo>
                  <a:pt x="452667" y="64012"/>
                  <a:pt x="453743" y="59707"/>
                  <a:pt x="453676" y="55344"/>
                </a:cubicBezTo>
                <a:cubicBezTo>
                  <a:pt x="453819" y="48772"/>
                  <a:pt x="451314" y="42428"/>
                  <a:pt x="446723" y="37723"/>
                </a:cubicBezTo>
                <a:cubicBezTo>
                  <a:pt x="442122" y="33122"/>
                  <a:pt x="435798" y="30665"/>
                  <a:pt x="429292" y="30960"/>
                </a:cubicBezTo>
                <a:close/>
                <a:moveTo>
                  <a:pt x="71723" y="24959"/>
                </a:moveTo>
                <a:lnTo>
                  <a:pt x="79819" y="24959"/>
                </a:lnTo>
                <a:lnTo>
                  <a:pt x="79819" y="85729"/>
                </a:lnTo>
                <a:lnTo>
                  <a:pt x="72009" y="85729"/>
                </a:lnTo>
                <a:close/>
                <a:moveTo>
                  <a:pt x="546544" y="24674"/>
                </a:moveTo>
                <a:lnTo>
                  <a:pt x="554355" y="24674"/>
                </a:lnTo>
                <a:lnTo>
                  <a:pt x="554355" y="85443"/>
                </a:lnTo>
                <a:lnTo>
                  <a:pt x="546544" y="85443"/>
                </a:lnTo>
                <a:close/>
                <a:moveTo>
                  <a:pt x="202311" y="23626"/>
                </a:moveTo>
                <a:cubicBezTo>
                  <a:pt x="211979" y="23283"/>
                  <a:pt x="221209" y="27655"/>
                  <a:pt x="227076" y="35342"/>
                </a:cubicBezTo>
                <a:cubicBezTo>
                  <a:pt x="231639" y="41285"/>
                  <a:pt x="234030" y="48620"/>
                  <a:pt x="233839" y="56106"/>
                </a:cubicBezTo>
                <a:lnTo>
                  <a:pt x="179166" y="56106"/>
                </a:lnTo>
                <a:cubicBezTo>
                  <a:pt x="179080" y="62545"/>
                  <a:pt x="181509" y="68765"/>
                  <a:pt x="185929" y="73442"/>
                </a:cubicBezTo>
                <a:cubicBezTo>
                  <a:pt x="190100" y="77937"/>
                  <a:pt x="195987" y="80433"/>
                  <a:pt x="202121" y="80300"/>
                </a:cubicBezTo>
                <a:cubicBezTo>
                  <a:pt x="205179" y="80290"/>
                  <a:pt x="208207" y="79738"/>
                  <a:pt x="211074" y="78680"/>
                </a:cubicBezTo>
                <a:cubicBezTo>
                  <a:pt x="213799" y="77661"/>
                  <a:pt x="216332" y="76213"/>
                  <a:pt x="218599" y="74394"/>
                </a:cubicBezTo>
                <a:cubicBezTo>
                  <a:pt x="221238" y="71784"/>
                  <a:pt x="223486" y="68793"/>
                  <a:pt x="225267" y="65536"/>
                </a:cubicBezTo>
                <a:lnTo>
                  <a:pt x="231839" y="69060"/>
                </a:lnTo>
                <a:cubicBezTo>
                  <a:pt x="229953" y="72880"/>
                  <a:pt x="227410" y="76328"/>
                  <a:pt x="224314" y="79252"/>
                </a:cubicBezTo>
                <a:cubicBezTo>
                  <a:pt x="221542" y="81824"/>
                  <a:pt x="218314" y="83862"/>
                  <a:pt x="214789" y="85253"/>
                </a:cubicBezTo>
                <a:cubicBezTo>
                  <a:pt x="210941" y="86643"/>
                  <a:pt x="206874" y="87320"/>
                  <a:pt x="202788" y="87253"/>
                </a:cubicBezTo>
                <a:cubicBezTo>
                  <a:pt x="193987" y="87834"/>
                  <a:pt x="185405" y="84319"/>
                  <a:pt x="179547" y="77728"/>
                </a:cubicBezTo>
                <a:cubicBezTo>
                  <a:pt x="174108" y="71699"/>
                  <a:pt x="171117" y="63850"/>
                  <a:pt x="171165" y="55725"/>
                </a:cubicBezTo>
                <a:cubicBezTo>
                  <a:pt x="171098" y="48267"/>
                  <a:pt x="173584" y="41000"/>
                  <a:pt x="178213" y="35151"/>
                </a:cubicBezTo>
                <a:cubicBezTo>
                  <a:pt x="183842" y="27560"/>
                  <a:pt x="192863" y="23245"/>
                  <a:pt x="202311" y="23626"/>
                </a:cubicBezTo>
                <a:close/>
                <a:moveTo>
                  <a:pt x="783051" y="23436"/>
                </a:moveTo>
                <a:cubicBezTo>
                  <a:pt x="791909" y="23207"/>
                  <a:pt x="800415" y="26903"/>
                  <a:pt x="806292" y="33532"/>
                </a:cubicBezTo>
                <a:cubicBezTo>
                  <a:pt x="811816" y="39514"/>
                  <a:pt x="814817" y="47391"/>
                  <a:pt x="814674" y="55535"/>
                </a:cubicBezTo>
                <a:cubicBezTo>
                  <a:pt x="814760" y="63812"/>
                  <a:pt x="811578" y="71785"/>
                  <a:pt x="805816" y="77728"/>
                </a:cubicBezTo>
                <a:cubicBezTo>
                  <a:pt x="799977" y="84062"/>
                  <a:pt x="791662" y="87539"/>
                  <a:pt x="783051" y="87253"/>
                </a:cubicBezTo>
                <a:cubicBezTo>
                  <a:pt x="774412" y="87558"/>
                  <a:pt x="766058" y="84081"/>
                  <a:pt x="760191" y="77728"/>
                </a:cubicBezTo>
                <a:cubicBezTo>
                  <a:pt x="754428" y="71785"/>
                  <a:pt x="751247" y="63812"/>
                  <a:pt x="751333" y="55535"/>
                </a:cubicBezTo>
                <a:cubicBezTo>
                  <a:pt x="751237" y="47429"/>
                  <a:pt x="754228" y="39600"/>
                  <a:pt x="759715" y="33627"/>
                </a:cubicBezTo>
                <a:cubicBezTo>
                  <a:pt x="765620" y="26969"/>
                  <a:pt x="774154" y="23236"/>
                  <a:pt x="783051" y="23436"/>
                </a:cubicBezTo>
                <a:close/>
                <a:moveTo>
                  <a:pt x="711804" y="23436"/>
                </a:moveTo>
                <a:cubicBezTo>
                  <a:pt x="715747" y="23407"/>
                  <a:pt x="719671" y="24017"/>
                  <a:pt x="723424" y="25246"/>
                </a:cubicBezTo>
                <a:cubicBezTo>
                  <a:pt x="726853" y="26322"/>
                  <a:pt x="730072" y="27960"/>
                  <a:pt x="732949" y="30103"/>
                </a:cubicBezTo>
                <a:cubicBezTo>
                  <a:pt x="735540" y="32170"/>
                  <a:pt x="737712" y="34732"/>
                  <a:pt x="739331" y="37628"/>
                </a:cubicBezTo>
                <a:lnTo>
                  <a:pt x="733139" y="41438"/>
                </a:lnTo>
                <a:cubicBezTo>
                  <a:pt x="728063" y="34466"/>
                  <a:pt x="719852" y="30475"/>
                  <a:pt x="711232" y="30770"/>
                </a:cubicBezTo>
                <a:cubicBezTo>
                  <a:pt x="704364" y="30570"/>
                  <a:pt x="697697" y="33142"/>
                  <a:pt x="692754" y="37914"/>
                </a:cubicBezTo>
                <a:cubicBezTo>
                  <a:pt x="687991" y="42410"/>
                  <a:pt x="685334" y="48696"/>
                  <a:pt x="685419" y="55249"/>
                </a:cubicBezTo>
                <a:cubicBezTo>
                  <a:pt x="685400" y="59640"/>
                  <a:pt x="686591" y="63955"/>
                  <a:pt x="688848" y="67727"/>
                </a:cubicBezTo>
                <a:cubicBezTo>
                  <a:pt x="691039" y="71756"/>
                  <a:pt x="694344" y="75061"/>
                  <a:pt x="698373" y="77252"/>
                </a:cubicBezTo>
                <a:cubicBezTo>
                  <a:pt x="702412" y="79414"/>
                  <a:pt x="706936" y="80529"/>
                  <a:pt x="711518" y="80491"/>
                </a:cubicBezTo>
                <a:cubicBezTo>
                  <a:pt x="720100" y="80624"/>
                  <a:pt x="728234" y="76661"/>
                  <a:pt x="733425" y="69823"/>
                </a:cubicBezTo>
                <a:lnTo>
                  <a:pt x="739616" y="73823"/>
                </a:lnTo>
                <a:cubicBezTo>
                  <a:pt x="736683" y="78205"/>
                  <a:pt x="732644" y="81719"/>
                  <a:pt x="727901" y="84015"/>
                </a:cubicBezTo>
                <a:cubicBezTo>
                  <a:pt x="722662" y="86482"/>
                  <a:pt x="716928" y="87720"/>
                  <a:pt x="711137" y="87634"/>
                </a:cubicBezTo>
                <a:cubicBezTo>
                  <a:pt x="702240" y="87806"/>
                  <a:pt x="693649" y="84367"/>
                  <a:pt x="687324" y="78109"/>
                </a:cubicBezTo>
                <a:cubicBezTo>
                  <a:pt x="681114" y="72375"/>
                  <a:pt x="677647" y="64270"/>
                  <a:pt x="677799" y="55821"/>
                </a:cubicBezTo>
                <a:cubicBezTo>
                  <a:pt x="677790" y="50058"/>
                  <a:pt x="679342" y="44400"/>
                  <a:pt x="682276" y="39438"/>
                </a:cubicBezTo>
                <a:cubicBezTo>
                  <a:pt x="685162" y="34437"/>
                  <a:pt x="689382" y="30351"/>
                  <a:pt x="694468" y="27627"/>
                </a:cubicBezTo>
                <a:cubicBezTo>
                  <a:pt x="699802" y="24808"/>
                  <a:pt x="705765" y="23369"/>
                  <a:pt x="711804" y="23436"/>
                </a:cubicBezTo>
                <a:close/>
                <a:moveTo>
                  <a:pt x="262414" y="23245"/>
                </a:moveTo>
                <a:cubicBezTo>
                  <a:pt x="268786" y="23798"/>
                  <a:pt x="274692" y="26807"/>
                  <a:pt x="278892" y="31627"/>
                </a:cubicBezTo>
                <a:lnTo>
                  <a:pt x="273939" y="36771"/>
                </a:lnTo>
                <a:cubicBezTo>
                  <a:pt x="270777" y="33246"/>
                  <a:pt x="266376" y="31094"/>
                  <a:pt x="261652" y="30770"/>
                </a:cubicBezTo>
                <a:cubicBezTo>
                  <a:pt x="259223" y="30732"/>
                  <a:pt x="256871" y="31618"/>
                  <a:pt x="255080" y="33246"/>
                </a:cubicBezTo>
                <a:cubicBezTo>
                  <a:pt x="253394" y="34704"/>
                  <a:pt x="252422" y="36828"/>
                  <a:pt x="252413" y="39056"/>
                </a:cubicBezTo>
                <a:cubicBezTo>
                  <a:pt x="252499" y="41152"/>
                  <a:pt x="253261" y="43162"/>
                  <a:pt x="254604" y="44772"/>
                </a:cubicBezTo>
                <a:cubicBezTo>
                  <a:pt x="257385" y="47439"/>
                  <a:pt x="260604" y="49601"/>
                  <a:pt x="264129" y="51153"/>
                </a:cubicBezTo>
                <a:cubicBezTo>
                  <a:pt x="268643" y="53201"/>
                  <a:pt x="272701" y="56154"/>
                  <a:pt x="276035" y="59821"/>
                </a:cubicBezTo>
                <a:cubicBezTo>
                  <a:pt x="278016" y="62602"/>
                  <a:pt x="279073" y="65936"/>
                  <a:pt x="279083" y="69346"/>
                </a:cubicBezTo>
                <a:cubicBezTo>
                  <a:pt x="279130" y="74109"/>
                  <a:pt x="277235" y="78681"/>
                  <a:pt x="273844" y="82014"/>
                </a:cubicBezTo>
                <a:cubicBezTo>
                  <a:pt x="270339" y="85434"/>
                  <a:pt x="265595" y="87291"/>
                  <a:pt x="260699" y="87158"/>
                </a:cubicBezTo>
                <a:cubicBezTo>
                  <a:pt x="257204" y="87158"/>
                  <a:pt x="253756" y="86377"/>
                  <a:pt x="250603" y="84872"/>
                </a:cubicBezTo>
                <a:cubicBezTo>
                  <a:pt x="247526" y="83405"/>
                  <a:pt x="244821" y="81262"/>
                  <a:pt x="242697" y="78585"/>
                </a:cubicBezTo>
                <a:lnTo>
                  <a:pt x="247650" y="72966"/>
                </a:lnTo>
                <a:cubicBezTo>
                  <a:pt x="250651" y="76995"/>
                  <a:pt x="255299" y="79471"/>
                  <a:pt x="260319" y="79728"/>
                </a:cubicBezTo>
                <a:cubicBezTo>
                  <a:pt x="263262" y="79814"/>
                  <a:pt x="266129" y="78757"/>
                  <a:pt x="268320" y="76776"/>
                </a:cubicBezTo>
                <a:cubicBezTo>
                  <a:pt x="270406" y="74985"/>
                  <a:pt x="271625" y="72385"/>
                  <a:pt x="271653" y="69632"/>
                </a:cubicBezTo>
                <a:cubicBezTo>
                  <a:pt x="271634" y="67441"/>
                  <a:pt x="270863" y="65317"/>
                  <a:pt x="269463" y="63631"/>
                </a:cubicBezTo>
                <a:cubicBezTo>
                  <a:pt x="266653" y="60983"/>
                  <a:pt x="263433" y="58802"/>
                  <a:pt x="259938" y="57154"/>
                </a:cubicBezTo>
                <a:cubicBezTo>
                  <a:pt x="255623" y="55259"/>
                  <a:pt x="251784" y="52430"/>
                  <a:pt x="248698" y="48867"/>
                </a:cubicBezTo>
                <a:cubicBezTo>
                  <a:pt x="246698" y="46105"/>
                  <a:pt x="245660" y="42752"/>
                  <a:pt x="245745" y="39342"/>
                </a:cubicBezTo>
                <a:cubicBezTo>
                  <a:pt x="245631" y="34999"/>
                  <a:pt x="247355" y="30808"/>
                  <a:pt x="250508" y="27817"/>
                </a:cubicBezTo>
                <a:cubicBezTo>
                  <a:pt x="253699" y="24760"/>
                  <a:pt x="257994" y="23112"/>
                  <a:pt x="262414" y="23245"/>
                </a:cubicBezTo>
                <a:close/>
                <a:moveTo>
                  <a:pt x="19813" y="23245"/>
                </a:moveTo>
                <a:cubicBezTo>
                  <a:pt x="26146" y="23845"/>
                  <a:pt x="32005" y="26836"/>
                  <a:pt x="36196" y="31627"/>
                </a:cubicBezTo>
                <a:lnTo>
                  <a:pt x="31147" y="36771"/>
                </a:lnTo>
                <a:cubicBezTo>
                  <a:pt x="28023" y="33256"/>
                  <a:pt x="23651" y="31104"/>
                  <a:pt x="18955" y="30770"/>
                </a:cubicBezTo>
                <a:cubicBezTo>
                  <a:pt x="16526" y="30732"/>
                  <a:pt x="14174" y="31618"/>
                  <a:pt x="12383" y="33247"/>
                </a:cubicBezTo>
                <a:cubicBezTo>
                  <a:pt x="10697" y="34704"/>
                  <a:pt x="9725" y="36828"/>
                  <a:pt x="9716" y="39057"/>
                </a:cubicBezTo>
                <a:cubicBezTo>
                  <a:pt x="9802" y="41152"/>
                  <a:pt x="10564" y="43162"/>
                  <a:pt x="11907" y="44772"/>
                </a:cubicBezTo>
                <a:cubicBezTo>
                  <a:pt x="14688" y="47439"/>
                  <a:pt x="17907" y="49601"/>
                  <a:pt x="21432" y="51154"/>
                </a:cubicBezTo>
                <a:cubicBezTo>
                  <a:pt x="25928" y="53201"/>
                  <a:pt x="29947" y="56145"/>
                  <a:pt x="33243" y="59821"/>
                </a:cubicBezTo>
                <a:cubicBezTo>
                  <a:pt x="35291" y="62574"/>
                  <a:pt x="36396" y="65917"/>
                  <a:pt x="36386" y="69346"/>
                </a:cubicBezTo>
                <a:cubicBezTo>
                  <a:pt x="36443" y="74128"/>
                  <a:pt x="34510" y="78710"/>
                  <a:pt x="31052" y="82015"/>
                </a:cubicBezTo>
                <a:cubicBezTo>
                  <a:pt x="27594" y="85453"/>
                  <a:pt x="22880" y="87311"/>
                  <a:pt x="18003" y="87158"/>
                </a:cubicBezTo>
                <a:cubicBezTo>
                  <a:pt x="14507" y="87158"/>
                  <a:pt x="11059" y="86377"/>
                  <a:pt x="7906" y="84872"/>
                </a:cubicBezTo>
                <a:cubicBezTo>
                  <a:pt x="4820" y="83405"/>
                  <a:pt x="2124" y="81262"/>
                  <a:pt x="0" y="78586"/>
                </a:cubicBezTo>
                <a:lnTo>
                  <a:pt x="4954" y="72966"/>
                </a:lnTo>
                <a:cubicBezTo>
                  <a:pt x="7954" y="76995"/>
                  <a:pt x="12602" y="79472"/>
                  <a:pt x="17622" y="79729"/>
                </a:cubicBezTo>
                <a:cubicBezTo>
                  <a:pt x="20574" y="79814"/>
                  <a:pt x="23432" y="78757"/>
                  <a:pt x="25623" y="76776"/>
                </a:cubicBezTo>
                <a:cubicBezTo>
                  <a:pt x="27718" y="74985"/>
                  <a:pt x="28928" y="72385"/>
                  <a:pt x="28956" y="69632"/>
                </a:cubicBezTo>
                <a:cubicBezTo>
                  <a:pt x="28937" y="67441"/>
                  <a:pt x="28166" y="65317"/>
                  <a:pt x="26766" y="63631"/>
                </a:cubicBezTo>
                <a:cubicBezTo>
                  <a:pt x="23956" y="60974"/>
                  <a:pt x="20746" y="58793"/>
                  <a:pt x="17241" y="57154"/>
                </a:cubicBezTo>
                <a:cubicBezTo>
                  <a:pt x="12973" y="55230"/>
                  <a:pt x="9163" y="52401"/>
                  <a:pt x="6097" y="48868"/>
                </a:cubicBezTo>
                <a:cubicBezTo>
                  <a:pt x="4096" y="46105"/>
                  <a:pt x="3058" y="42753"/>
                  <a:pt x="3144" y="39343"/>
                </a:cubicBezTo>
                <a:cubicBezTo>
                  <a:pt x="2991" y="34990"/>
                  <a:pt x="4725" y="30789"/>
                  <a:pt x="7906" y="27817"/>
                </a:cubicBezTo>
                <a:cubicBezTo>
                  <a:pt x="11088" y="24741"/>
                  <a:pt x="15383" y="23083"/>
                  <a:pt x="19813" y="23245"/>
                </a:cubicBezTo>
                <a:close/>
                <a:moveTo>
                  <a:pt x="857726" y="23150"/>
                </a:moveTo>
                <a:cubicBezTo>
                  <a:pt x="860612" y="23141"/>
                  <a:pt x="863460" y="23722"/>
                  <a:pt x="866108" y="24865"/>
                </a:cubicBezTo>
                <a:cubicBezTo>
                  <a:pt x="868594" y="25865"/>
                  <a:pt x="870813" y="27427"/>
                  <a:pt x="872585" y="29437"/>
                </a:cubicBezTo>
                <a:cubicBezTo>
                  <a:pt x="874576" y="31885"/>
                  <a:pt x="876071" y="34695"/>
                  <a:pt x="876966" y="37724"/>
                </a:cubicBezTo>
                <a:cubicBezTo>
                  <a:pt x="879157" y="33352"/>
                  <a:pt x="882443" y="29608"/>
                  <a:pt x="886491" y="26865"/>
                </a:cubicBezTo>
                <a:cubicBezTo>
                  <a:pt x="890235" y="24436"/>
                  <a:pt x="894607" y="23141"/>
                  <a:pt x="899065" y="23150"/>
                </a:cubicBezTo>
                <a:cubicBezTo>
                  <a:pt x="903008" y="23065"/>
                  <a:pt x="906894" y="24160"/>
                  <a:pt x="910209" y="26294"/>
                </a:cubicBezTo>
                <a:cubicBezTo>
                  <a:pt x="913438" y="28446"/>
                  <a:pt x="915933" y="31542"/>
                  <a:pt x="917352" y="35152"/>
                </a:cubicBezTo>
                <a:cubicBezTo>
                  <a:pt x="919219" y="40667"/>
                  <a:pt x="920029" y="46486"/>
                  <a:pt x="919734" y="52297"/>
                </a:cubicBezTo>
                <a:lnTo>
                  <a:pt x="919734" y="85444"/>
                </a:lnTo>
                <a:lnTo>
                  <a:pt x="911733" y="85444"/>
                </a:lnTo>
                <a:lnTo>
                  <a:pt x="911733" y="52297"/>
                </a:lnTo>
                <a:cubicBezTo>
                  <a:pt x="911990" y="47772"/>
                  <a:pt x="911504" y="43239"/>
                  <a:pt x="910304" y="38867"/>
                </a:cubicBezTo>
                <a:cubicBezTo>
                  <a:pt x="909428" y="36419"/>
                  <a:pt x="907751" y="34333"/>
                  <a:pt x="905541" y="32961"/>
                </a:cubicBezTo>
                <a:cubicBezTo>
                  <a:pt x="903170" y="31418"/>
                  <a:pt x="900369" y="30646"/>
                  <a:pt x="897541" y="30770"/>
                </a:cubicBezTo>
                <a:cubicBezTo>
                  <a:pt x="893807" y="30713"/>
                  <a:pt x="890159" y="31885"/>
                  <a:pt x="887158" y="34104"/>
                </a:cubicBezTo>
                <a:cubicBezTo>
                  <a:pt x="884034" y="36304"/>
                  <a:pt x="881643" y="39390"/>
                  <a:pt x="880300" y="42962"/>
                </a:cubicBezTo>
                <a:cubicBezTo>
                  <a:pt x="878500" y="49144"/>
                  <a:pt x="877757" y="55583"/>
                  <a:pt x="878109" y="62012"/>
                </a:cubicBezTo>
                <a:lnTo>
                  <a:pt x="878109" y="85825"/>
                </a:lnTo>
                <a:lnTo>
                  <a:pt x="870394" y="85825"/>
                </a:lnTo>
                <a:lnTo>
                  <a:pt x="870394" y="54678"/>
                </a:lnTo>
                <a:cubicBezTo>
                  <a:pt x="870623" y="49687"/>
                  <a:pt x="870175" y="44686"/>
                  <a:pt x="869061" y="39819"/>
                </a:cubicBezTo>
                <a:cubicBezTo>
                  <a:pt x="868194" y="37238"/>
                  <a:pt x="866527" y="34999"/>
                  <a:pt x="864298" y="33437"/>
                </a:cubicBezTo>
                <a:cubicBezTo>
                  <a:pt x="861888" y="31875"/>
                  <a:pt x="859069" y="31075"/>
                  <a:pt x="856202" y="31151"/>
                </a:cubicBezTo>
                <a:cubicBezTo>
                  <a:pt x="852554" y="31142"/>
                  <a:pt x="848991" y="32275"/>
                  <a:pt x="846010" y="34390"/>
                </a:cubicBezTo>
                <a:cubicBezTo>
                  <a:pt x="842867" y="36552"/>
                  <a:pt x="840447" y="39600"/>
                  <a:pt x="839057" y="43153"/>
                </a:cubicBezTo>
                <a:cubicBezTo>
                  <a:pt x="837276" y="48620"/>
                  <a:pt x="836504" y="54364"/>
                  <a:pt x="836771" y="60107"/>
                </a:cubicBezTo>
                <a:lnTo>
                  <a:pt x="836771" y="85825"/>
                </a:lnTo>
                <a:lnTo>
                  <a:pt x="828960" y="85825"/>
                </a:lnTo>
                <a:lnTo>
                  <a:pt x="829056" y="24674"/>
                </a:lnTo>
                <a:lnTo>
                  <a:pt x="836866" y="24674"/>
                </a:lnTo>
                <a:lnTo>
                  <a:pt x="836866" y="35152"/>
                </a:lnTo>
                <a:cubicBezTo>
                  <a:pt x="839105" y="31828"/>
                  <a:pt x="841953" y="28951"/>
                  <a:pt x="845248" y="26675"/>
                </a:cubicBezTo>
                <a:cubicBezTo>
                  <a:pt x="849011" y="24379"/>
                  <a:pt x="853325" y="23160"/>
                  <a:pt x="857726" y="23150"/>
                </a:cubicBezTo>
                <a:close/>
                <a:moveTo>
                  <a:pt x="321373" y="23149"/>
                </a:moveTo>
                <a:cubicBezTo>
                  <a:pt x="324259" y="23140"/>
                  <a:pt x="327107" y="23721"/>
                  <a:pt x="329755" y="24864"/>
                </a:cubicBezTo>
                <a:cubicBezTo>
                  <a:pt x="332222" y="25893"/>
                  <a:pt x="334442" y="27455"/>
                  <a:pt x="336232" y="29436"/>
                </a:cubicBezTo>
                <a:cubicBezTo>
                  <a:pt x="338194" y="31903"/>
                  <a:pt x="339671" y="34713"/>
                  <a:pt x="340614" y="37723"/>
                </a:cubicBezTo>
                <a:cubicBezTo>
                  <a:pt x="342804" y="33351"/>
                  <a:pt x="346091" y="29608"/>
                  <a:pt x="350139" y="26864"/>
                </a:cubicBezTo>
                <a:cubicBezTo>
                  <a:pt x="353882" y="24435"/>
                  <a:pt x="358254" y="23140"/>
                  <a:pt x="362712" y="23149"/>
                </a:cubicBezTo>
                <a:cubicBezTo>
                  <a:pt x="366655" y="23083"/>
                  <a:pt x="370532" y="24178"/>
                  <a:pt x="373856" y="26293"/>
                </a:cubicBezTo>
                <a:cubicBezTo>
                  <a:pt x="377047" y="28493"/>
                  <a:pt x="379523" y="31570"/>
                  <a:pt x="381000" y="35151"/>
                </a:cubicBezTo>
                <a:cubicBezTo>
                  <a:pt x="382781" y="40685"/>
                  <a:pt x="383552" y="46486"/>
                  <a:pt x="383286" y="52296"/>
                </a:cubicBezTo>
                <a:lnTo>
                  <a:pt x="383286" y="85443"/>
                </a:lnTo>
                <a:lnTo>
                  <a:pt x="375380" y="85443"/>
                </a:lnTo>
                <a:lnTo>
                  <a:pt x="375380" y="52296"/>
                </a:lnTo>
                <a:cubicBezTo>
                  <a:pt x="375637" y="47772"/>
                  <a:pt x="375152" y="43238"/>
                  <a:pt x="373951" y="38866"/>
                </a:cubicBezTo>
                <a:cubicBezTo>
                  <a:pt x="373046" y="36437"/>
                  <a:pt x="371370" y="34360"/>
                  <a:pt x="369189" y="32960"/>
                </a:cubicBezTo>
                <a:cubicBezTo>
                  <a:pt x="366808" y="31436"/>
                  <a:pt x="364017" y="30674"/>
                  <a:pt x="361188" y="30769"/>
                </a:cubicBezTo>
                <a:cubicBezTo>
                  <a:pt x="357454" y="30712"/>
                  <a:pt x="353806" y="31884"/>
                  <a:pt x="350806" y="34103"/>
                </a:cubicBezTo>
                <a:cubicBezTo>
                  <a:pt x="347681" y="36303"/>
                  <a:pt x="345291" y="39390"/>
                  <a:pt x="343948" y="42961"/>
                </a:cubicBezTo>
                <a:cubicBezTo>
                  <a:pt x="342100" y="49134"/>
                  <a:pt x="341357" y="55582"/>
                  <a:pt x="341757" y="62011"/>
                </a:cubicBezTo>
                <a:lnTo>
                  <a:pt x="341757" y="85824"/>
                </a:lnTo>
                <a:lnTo>
                  <a:pt x="333946" y="85824"/>
                </a:lnTo>
                <a:lnTo>
                  <a:pt x="333946" y="54677"/>
                </a:lnTo>
                <a:cubicBezTo>
                  <a:pt x="334213" y="49677"/>
                  <a:pt x="333727" y="44676"/>
                  <a:pt x="332518" y="39818"/>
                </a:cubicBezTo>
                <a:cubicBezTo>
                  <a:pt x="331679" y="37218"/>
                  <a:pt x="330003" y="34980"/>
                  <a:pt x="327755" y="33436"/>
                </a:cubicBezTo>
                <a:cubicBezTo>
                  <a:pt x="325345" y="31874"/>
                  <a:pt x="322526" y="31074"/>
                  <a:pt x="319659" y="31150"/>
                </a:cubicBezTo>
                <a:cubicBezTo>
                  <a:pt x="316039" y="31141"/>
                  <a:pt x="312505" y="32274"/>
                  <a:pt x="309562" y="34389"/>
                </a:cubicBezTo>
                <a:cubicBezTo>
                  <a:pt x="306419" y="36551"/>
                  <a:pt x="304000" y="39599"/>
                  <a:pt x="302609" y="43152"/>
                </a:cubicBezTo>
                <a:cubicBezTo>
                  <a:pt x="300828" y="48619"/>
                  <a:pt x="300056" y="54363"/>
                  <a:pt x="300323" y="60107"/>
                </a:cubicBezTo>
                <a:lnTo>
                  <a:pt x="300323" y="85824"/>
                </a:lnTo>
                <a:lnTo>
                  <a:pt x="292512" y="85824"/>
                </a:lnTo>
                <a:lnTo>
                  <a:pt x="292703" y="24674"/>
                </a:lnTo>
                <a:lnTo>
                  <a:pt x="300514" y="24674"/>
                </a:lnTo>
                <a:lnTo>
                  <a:pt x="300514" y="35151"/>
                </a:lnTo>
                <a:cubicBezTo>
                  <a:pt x="302752" y="31827"/>
                  <a:pt x="305600" y="28950"/>
                  <a:pt x="308895" y="26674"/>
                </a:cubicBezTo>
                <a:cubicBezTo>
                  <a:pt x="312648" y="24359"/>
                  <a:pt x="316963" y="23140"/>
                  <a:pt x="321373" y="23149"/>
                </a:cubicBezTo>
                <a:close/>
                <a:moveTo>
                  <a:pt x="508635" y="22959"/>
                </a:moveTo>
                <a:cubicBezTo>
                  <a:pt x="512921" y="22883"/>
                  <a:pt x="517131" y="24073"/>
                  <a:pt x="520731" y="26388"/>
                </a:cubicBezTo>
                <a:cubicBezTo>
                  <a:pt x="524237" y="28703"/>
                  <a:pt x="526961" y="32017"/>
                  <a:pt x="528542" y="35913"/>
                </a:cubicBezTo>
                <a:cubicBezTo>
                  <a:pt x="530475" y="41809"/>
                  <a:pt x="531314" y="48000"/>
                  <a:pt x="531018" y="54201"/>
                </a:cubicBezTo>
                <a:lnTo>
                  <a:pt x="531018" y="85443"/>
                </a:lnTo>
                <a:lnTo>
                  <a:pt x="523208" y="85443"/>
                </a:lnTo>
                <a:lnTo>
                  <a:pt x="523208" y="56868"/>
                </a:lnTo>
                <a:cubicBezTo>
                  <a:pt x="523379" y="52182"/>
                  <a:pt x="523094" y="47495"/>
                  <a:pt x="522351" y="42866"/>
                </a:cubicBezTo>
                <a:cubicBezTo>
                  <a:pt x="521789" y="39171"/>
                  <a:pt x="519931" y="35799"/>
                  <a:pt x="517112" y="33341"/>
                </a:cubicBezTo>
                <a:cubicBezTo>
                  <a:pt x="514216" y="31217"/>
                  <a:pt x="510692" y="30150"/>
                  <a:pt x="507111" y="30293"/>
                </a:cubicBezTo>
                <a:cubicBezTo>
                  <a:pt x="502415" y="30255"/>
                  <a:pt x="497872" y="31951"/>
                  <a:pt x="494347" y="35056"/>
                </a:cubicBezTo>
                <a:cubicBezTo>
                  <a:pt x="490709" y="37989"/>
                  <a:pt x="488127" y="42038"/>
                  <a:pt x="487013" y="46581"/>
                </a:cubicBezTo>
                <a:cubicBezTo>
                  <a:pt x="486060" y="52048"/>
                  <a:pt x="485670" y="57601"/>
                  <a:pt x="485870" y="63154"/>
                </a:cubicBezTo>
                <a:lnTo>
                  <a:pt x="485870" y="85443"/>
                </a:lnTo>
                <a:lnTo>
                  <a:pt x="478059" y="85443"/>
                </a:lnTo>
                <a:lnTo>
                  <a:pt x="478059" y="24673"/>
                </a:lnTo>
                <a:lnTo>
                  <a:pt x="485870" y="24673"/>
                </a:lnTo>
                <a:lnTo>
                  <a:pt x="485870" y="35532"/>
                </a:lnTo>
                <a:cubicBezTo>
                  <a:pt x="488623" y="31665"/>
                  <a:pt x="492166" y="28417"/>
                  <a:pt x="496252" y="26007"/>
                </a:cubicBezTo>
                <a:cubicBezTo>
                  <a:pt x="500062" y="23988"/>
                  <a:pt x="504320" y="22940"/>
                  <a:pt x="508635" y="22959"/>
                </a:cubicBezTo>
                <a:close/>
                <a:moveTo>
                  <a:pt x="599218" y="22769"/>
                </a:moveTo>
                <a:cubicBezTo>
                  <a:pt x="603914" y="22712"/>
                  <a:pt x="608553" y="23788"/>
                  <a:pt x="612744" y="25913"/>
                </a:cubicBezTo>
                <a:cubicBezTo>
                  <a:pt x="616954" y="28227"/>
                  <a:pt x="620573" y="31485"/>
                  <a:pt x="623316" y="35438"/>
                </a:cubicBezTo>
                <a:lnTo>
                  <a:pt x="623316" y="24674"/>
                </a:lnTo>
                <a:lnTo>
                  <a:pt x="631127" y="24674"/>
                </a:lnTo>
                <a:lnTo>
                  <a:pt x="631127" y="85444"/>
                </a:lnTo>
                <a:lnTo>
                  <a:pt x="623412" y="85444"/>
                </a:lnTo>
                <a:lnTo>
                  <a:pt x="623412" y="74966"/>
                </a:lnTo>
                <a:cubicBezTo>
                  <a:pt x="620449" y="78700"/>
                  <a:pt x="616716" y="81758"/>
                  <a:pt x="612458" y="83920"/>
                </a:cubicBezTo>
                <a:cubicBezTo>
                  <a:pt x="608295" y="86015"/>
                  <a:pt x="603685" y="87063"/>
                  <a:pt x="599028" y="86968"/>
                </a:cubicBezTo>
                <a:cubicBezTo>
                  <a:pt x="590684" y="87015"/>
                  <a:pt x="582702" y="83558"/>
                  <a:pt x="577025" y="77443"/>
                </a:cubicBezTo>
                <a:cubicBezTo>
                  <a:pt x="570862" y="71480"/>
                  <a:pt x="567414" y="63251"/>
                  <a:pt x="567500" y="54678"/>
                </a:cubicBezTo>
                <a:cubicBezTo>
                  <a:pt x="567424" y="46220"/>
                  <a:pt x="570872" y="38105"/>
                  <a:pt x="577025" y="32294"/>
                </a:cubicBezTo>
                <a:cubicBezTo>
                  <a:pt x="582740" y="26122"/>
                  <a:pt x="590808" y="22655"/>
                  <a:pt x="599218" y="22769"/>
                </a:cubicBezTo>
                <a:close/>
                <a:moveTo>
                  <a:pt x="428911" y="22769"/>
                </a:moveTo>
                <a:cubicBezTo>
                  <a:pt x="433607" y="22712"/>
                  <a:pt x="438246" y="23788"/>
                  <a:pt x="442437" y="25912"/>
                </a:cubicBezTo>
                <a:cubicBezTo>
                  <a:pt x="446647" y="28227"/>
                  <a:pt x="450266" y="31484"/>
                  <a:pt x="453009" y="35437"/>
                </a:cubicBezTo>
                <a:lnTo>
                  <a:pt x="453009" y="24674"/>
                </a:lnTo>
                <a:lnTo>
                  <a:pt x="460820" y="24674"/>
                </a:lnTo>
                <a:lnTo>
                  <a:pt x="460820" y="85443"/>
                </a:lnTo>
                <a:lnTo>
                  <a:pt x="453105" y="85443"/>
                </a:lnTo>
                <a:lnTo>
                  <a:pt x="453105" y="74966"/>
                </a:lnTo>
                <a:cubicBezTo>
                  <a:pt x="450162" y="78719"/>
                  <a:pt x="446418" y="81786"/>
                  <a:pt x="442151" y="83919"/>
                </a:cubicBezTo>
                <a:cubicBezTo>
                  <a:pt x="437988" y="86015"/>
                  <a:pt x="433378" y="87063"/>
                  <a:pt x="428721" y="86967"/>
                </a:cubicBezTo>
                <a:cubicBezTo>
                  <a:pt x="420377" y="87015"/>
                  <a:pt x="412395" y="83557"/>
                  <a:pt x="406718" y="77442"/>
                </a:cubicBezTo>
                <a:cubicBezTo>
                  <a:pt x="400555" y="71480"/>
                  <a:pt x="397107" y="63250"/>
                  <a:pt x="397193" y="54677"/>
                </a:cubicBezTo>
                <a:cubicBezTo>
                  <a:pt x="397155" y="46229"/>
                  <a:pt x="400603" y="38132"/>
                  <a:pt x="406718" y="32294"/>
                </a:cubicBezTo>
                <a:cubicBezTo>
                  <a:pt x="412452" y="26141"/>
                  <a:pt x="420501" y="22683"/>
                  <a:pt x="428911" y="22769"/>
                </a:cubicBezTo>
                <a:close/>
                <a:moveTo>
                  <a:pt x="48863" y="1529"/>
                </a:moveTo>
                <a:lnTo>
                  <a:pt x="56674" y="1529"/>
                </a:lnTo>
                <a:lnTo>
                  <a:pt x="56674" y="85730"/>
                </a:lnTo>
                <a:lnTo>
                  <a:pt x="48863" y="85730"/>
                </a:lnTo>
                <a:close/>
                <a:moveTo>
                  <a:pt x="148209" y="1147"/>
                </a:moveTo>
                <a:lnTo>
                  <a:pt x="156020" y="1528"/>
                </a:lnTo>
                <a:lnTo>
                  <a:pt x="156020" y="85729"/>
                </a:lnTo>
                <a:lnTo>
                  <a:pt x="148305" y="85729"/>
                </a:lnTo>
                <a:lnTo>
                  <a:pt x="148305" y="75251"/>
                </a:lnTo>
                <a:cubicBezTo>
                  <a:pt x="145342" y="78985"/>
                  <a:pt x="141609" y="82042"/>
                  <a:pt x="137351" y="84205"/>
                </a:cubicBezTo>
                <a:cubicBezTo>
                  <a:pt x="133188" y="86300"/>
                  <a:pt x="128578" y="87348"/>
                  <a:pt x="123921" y="87253"/>
                </a:cubicBezTo>
                <a:cubicBezTo>
                  <a:pt x="115577" y="87300"/>
                  <a:pt x="107595" y="83843"/>
                  <a:pt x="101918" y="77728"/>
                </a:cubicBezTo>
                <a:cubicBezTo>
                  <a:pt x="95755" y="71765"/>
                  <a:pt x="92307" y="63535"/>
                  <a:pt x="92393" y="54963"/>
                </a:cubicBezTo>
                <a:cubicBezTo>
                  <a:pt x="92355" y="46514"/>
                  <a:pt x="95803" y="38418"/>
                  <a:pt x="101918" y="32579"/>
                </a:cubicBezTo>
                <a:cubicBezTo>
                  <a:pt x="107633" y="26407"/>
                  <a:pt x="115701" y="22940"/>
                  <a:pt x="124111" y="23054"/>
                </a:cubicBezTo>
                <a:cubicBezTo>
                  <a:pt x="128807" y="22997"/>
                  <a:pt x="133446" y="24073"/>
                  <a:pt x="137637" y="26197"/>
                </a:cubicBezTo>
                <a:cubicBezTo>
                  <a:pt x="141847" y="28512"/>
                  <a:pt x="145466" y="31769"/>
                  <a:pt x="148209" y="35722"/>
                </a:cubicBezTo>
                <a:close/>
                <a:moveTo>
                  <a:pt x="550450" y="4"/>
                </a:moveTo>
                <a:cubicBezTo>
                  <a:pt x="552183" y="-63"/>
                  <a:pt x="553850" y="633"/>
                  <a:pt x="555022" y="1909"/>
                </a:cubicBezTo>
                <a:cubicBezTo>
                  <a:pt x="556260" y="3109"/>
                  <a:pt x="556946" y="4757"/>
                  <a:pt x="556927" y="6481"/>
                </a:cubicBezTo>
                <a:cubicBezTo>
                  <a:pt x="556927" y="8167"/>
                  <a:pt x="556241" y="9786"/>
                  <a:pt x="555022" y="10958"/>
                </a:cubicBezTo>
                <a:cubicBezTo>
                  <a:pt x="553822" y="12196"/>
                  <a:pt x="552174" y="12882"/>
                  <a:pt x="550450" y="12863"/>
                </a:cubicBezTo>
                <a:cubicBezTo>
                  <a:pt x="548764" y="12863"/>
                  <a:pt x="547144" y="12177"/>
                  <a:pt x="545973" y="10958"/>
                </a:cubicBezTo>
                <a:cubicBezTo>
                  <a:pt x="544754" y="9786"/>
                  <a:pt x="544068" y="8167"/>
                  <a:pt x="544068" y="6481"/>
                </a:cubicBezTo>
                <a:cubicBezTo>
                  <a:pt x="544049" y="4757"/>
                  <a:pt x="544735" y="3109"/>
                  <a:pt x="545973" y="1909"/>
                </a:cubicBezTo>
                <a:cubicBezTo>
                  <a:pt x="547116" y="652"/>
                  <a:pt x="548754" y="-44"/>
                  <a:pt x="550450" y="4"/>
                </a:cubicBezTo>
                <a:close/>
                <a:moveTo>
                  <a:pt x="75628" y="4"/>
                </a:moveTo>
                <a:cubicBezTo>
                  <a:pt x="77362" y="-63"/>
                  <a:pt x="79029" y="633"/>
                  <a:pt x="80200" y="1909"/>
                </a:cubicBezTo>
                <a:cubicBezTo>
                  <a:pt x="81439" y="3109"/>
                  <a:pt x="82124" y="4757"/>
                  <a:pt x="82105" y="6481"/>
                </a:cubicBezTo>
                <a:cubicBezTo>
                  <a:pt x="82105" y="8167"/>
                  <a:pt x="81420" y="9786"/>
                  <a:pt x="80200" y="10958"/>
                </a:cubicBezTo>
                <a:cubicBezTo>
                  <a:pt x="79000" y="12196"/>
                  <a:pt x="77352" y="12882"/>
                  <a:pt x="75628" y="12863"/>
                </a:cubicBezTo>
                <a:cubicBezTo>
                  <a:pt x="73942" y="12863"/>
                  <a:pt x="72323" y="12177"/>
                  <a:pt x="71152" y="10958"/>
                </a:cubicBezTo>
                <a:cubicBezTo>
                  <a:pt x="69932" y="9786"/>
                  <a:pt x="69247" y="8167"/>
                  <a:pt x="69247" y="6481"/>
                </a:cubicBezTo>
                <a:cubicBezTo>
                  <a:pt x="69228" y="4757"/>
                  <a:pt x="69913" y="3109"/>
                  <a:pt x="71152" y="1909"/>
                </a:cubicBezTo>
                <a:cubicBezTo>
                  <a:pt x="72295" y="652"/>
                  <a:pt x="73933" y="-44"/>
                  <a:pt x="75628" y="4"/>
                </a:cubicBezTo>
                <a:close/>
              </a:path>
            </a:pathLst>
          </a:custGeom>
          <a:solidFill>
            <a:schemeClr val="accent2"/>
          </a:solidFill>
          <a:ln>
            <a:noFill/>
          </a:ln>
        </p:spPr>
        <p:txBody>
          <a:bodyPr spcFirstLastPara="1" wrap="square" lIns="137150" tIns="68550" rIns="137150" bIns="68550" anchor="ctr" anchorCtr="0">
            <a:noAutofit/>
          </a:bodyPr>
          <a:lstStyle/>
          <a:p>
            <a:pPr marL="0" marR="0" lvl="0" indent="0" algn="l" rtl="0">
              <a:spcBef>
                <a:spcPts val="0"/>
              </a:spcBef>
              <a:spcAft>
                <a:spcPts val="0"/>
              </a:spcAft>
              <a:buNone/>
            </a:pPr>
            <a:endParaRPr sz="2700">
              <a:solidFill>
                <a:srgbClr val="000000"/>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hyperlink" Target="https://www.researchgate.net/profile/Selim-Mekdessi/publication/376174052_Financial_Resilience_In_Mount-Lebanon_Hotel_Sector_Navigating_Crisis-Driven_Challenges/links/656c413ab1398a779dd499f4/Financial-Resilience-In-Mount-Lebanon-Hotel-Sector-Navigating-Crisis-Driven-Challenges.pdf" TargetMode="External"/><Relationship Id="rId13" Type="http://schemas.openxmlformats.org/officeDocument/2006/relationships/hyperlink" Target="https://openurl.ebsco.com/EPDB%3Agcd%3A13%3A19015485/detailv2?sid=ebsco%3Aplink%3Acrawler&amp;id=ebsco%3Adoi%3A10.47750%2Fqas%2F25.201.03&amp;link_origin=www.google.co.uk" TargetMode="External"/><Relationship Id="rId3" Type="http://schemas.openxmlformats.org/officeDocument/2006/relationships/hyperlink" Target="https://www.bbc.co.uk/news/articles/c17rgd8e9gjo" TargetMode="External"/><Relationship Id="rId7" Type="http://schemas.openxmlformats.org/officeDocument/2006/relationships/hyperlink" Target="https://onlinelibrary.wiley.com/doi/abs/10.1002/sd.2304" TargetMode="External"/><Relationship Id="rId12" Type="http://schemas.openxmlformats.org/officeDocument/2006/relationships/hyperlink" Target="https://www.ukhospitality.org.uk/inflation-falls-to-2-5-our-response/" TargetMode="External"/><Relationship Id="rId2" Type="http://schemas.openxmlformats.org/officeDocument/2006/relationships/hyperlink" Target="https://www.emerald.com/insight/content/doi/10.1108/ijchm-12-2022-1630/full/html" TargetMode="External"/><Relationship Id="rId1" Type="http://schemas.openxmlformats.org/officeDocument/2006/relationships/slideLayout" Target="../slideLayouts/slideLayout13.xml"/><Relationship Id="rId6" Type="http://schemas.openxmlformats.org/officeDocument/2006/relationships/hyperlink" Target="https://gtg.webhost.uoradea.ro/PDF/GTG-3-2022/gtg.43319-913.pdf" TargetMode="External"/><Relationship Id="rId11" Type="http://schemas.openxmlformats.org/officeDocument/2006/relationships/hyperlink" Target="https://www.ajhtl.com/uploads/7/1/6/3/7163688/article_11_12_5se_1773-1784.pdf" TargetMode="External"/><Relationship Id="rId5" Type="http://schemas.openxmlformats.org/officeDocument/2006/relationships/hyperlink" Target="https://www.emerald.com/insight/content/doi/10.1108/josm-12-2018-0398/full/html" TargetMode="External"/><Relationship Id="rId10" Type="http://schemas.openxmlformats.org/officeDocument/2006/relationships/hyperlink" Target="https://www.thefullrangeltd.com/blog/the-impact-of-uk-inflation-on-the-hospitality-industry-in-2025#:~:text=Inflation%20is%20a%20persistent%20challenge,wages%2C%20and%20supply%20chain%20management." TargetMode="External"/><Relationship Id="rId4" Type="http://schemas.openxmlformats.org/officeDocument/2006/relationships/hyperlink" Target="https://link.springer.com/article/10.1007/s43615-021-00141-x" TargetMode="External"/><Relationship Id="rId9" Type="http://schemas.openxmlformats.org/officeDocument/2006/relationships/hyperlink" Target="https://www.onlinebusinessstartup.co.uk/blog/economic-challenges-inflation-hits-uk-hospitality-secto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21"/>
          <p:cNvSpPr txBox="1">
            <a:spLocks noGrp="1"/>
          </p:cNvSpPr>
          <p:nvPr>
            <p:ph type="ctrTitle"/>
          </p:nvPr>
        </p:nvSpPr>
        <p:spPr>
          <a:xfrm>
            <a:off x="1909950" y="1893692"/>
            <a:ext cx="10036029" cy="2763601"/>
          </a:xfrm>
          <a:prstGeom prst="rect">
            <a:avLst/>
          </a:prstGeom>
        </p:spPr>
        <p:txBody>
          <a:bodyPr spcFirstLastPara="1" wrap="square" lIns="182850" tIns="182850" rIns="182850" bIns="182850" anchor="b" anchorCtr="0">
            <a:noAutofit/>
          </a:bodyPr>
          <a:lstStyle/>
          <a:p>
            <a:pPr algn="ctr"/>
            <a:r>
              <a:rPr lang="en" sz="6000" dirty="0"/>
              <a:t>Hotel Strategies During Uncertain Economical Times</a:t>
            </a:r>
            <a:endParaRPr lang="en-US" sz="6000" dirty="0"/>
          </a:p>
        </p:txBody>
      </p:sp>
      <p:sp>
        <p:nvSpPr>
          <p:cNvPr id="315" name="Google Shape;315;p21"/>
          <p:cNvSpPr txBox="1">
            <a:spLocks noGrp="1"/>
          </p:cNvSpPr>
          <p:nvPr>
            <p:ph type="subTitle" idx="1"/>
          </p:nvPr>
        </p:nvSpPr>
        <p:spPr>
          <a:xfrm>
            <a:off x="2938650" y="5348181"/>
            <a:ext cx="8076600" cy="2251157"/>
          </a:xfrm>
          <a:prstGeom prst="rect">
            <a:avLst/>
          </a:prstGeom>
        </p:spPr>
        <p:txBody>
          <a:bodyPr spcFirstLastPara="1" wrap="square" lIns="182850" tIns="182850" rIns="182850" bIns="182850" anchor="t" anchorCtr="0">
            <a:normAutofit/>
          </a:bodyPr>
          <a:lstStyle/>
          <a:p>
            <a:pPr marL="0" indent="0"/>
            <a:r>
              <a:rPr lang="en" dirty="0">
                <a:solidFill>
                  <a:schemeClr val="accent3"/>
                </a:solidFill>
              </a:rPr>
              <a:t>By Jasmin Begum</a:t>
            </a:r>
          </a:p>
          <a:p>
            <a:pPr marL="0" indent="0"/>
            <a:r>
              <a:rPr lang="en" dirty="0">
                <a:solidFill>
                  <a:schemeClr val="accent3"/>
                </a:solidFill>
              </a:rPr>
              <a:t>Student ID: 2209341</a:t>
            </a:r>
          </a:p>
          <a:p>
            <a:pPr marL="0" indent="0"/>
            <a:r>
              <a:rPr lang="en" dirty="0">
                <a:solidFill>
                  <a:schemeClr val="accent3"/>
                </a:solidFill>
              </a:rPr>
              <a:t>Tutor: Chris Wilkin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22"/>
          <p:cNvSpPr txBox="1">
            <a:spLocks noGrp="1"/>
          </p:cNvSpPr>
          <p:nvPr>
            <p:ph type="title"/>
          </p:nvPr>
        </p:nvSpPr>
        <p:spPr>
          <a:xfrm>
            <a:off x="2453550" y="1275802"/>
            <a:ext cx="13380900" cy="1145400"/>
          </a:xfrm>
          <a:prstGeom prst="rect">
            <a:avLst/>
          </a:prstGeom>
        </p:spPr>
        <p:txBody>
          <a:bodyPr spcFirstLastPara="1" wrap="square" lIns="182850" tIns="182850" rIns="182850" bIns="182850" anchor="b" anchorCtr="0">
            <a:noAutofit/>
          </a:bodyPr>
          <a:lstStyle/>
          <a:p>
            <a:pPr marL="0" lvl="0" indent="0" algn="ctr" rtl="0">
              <a:spcBef>
                <a:spcPts val="0"/>
              </a:spcBef>
              <a:spcAft>
                <a:spcPts val="0"/>
              </a:spcAft>
              <a:buNone/>
            </a:pPr>
            <a:r>
              <a:rPr lang="en" dirty="0">
                <a:solidFill>
                  <a:schemeClr val="accent3">
                    <a:lumMod val="49000"/>
                  </a:schemeClr>
                </a:solidFill>
              </a:rPr>
              <a:t>Introduction</a:t>
            </a:r>
            <a:endParaRPr lang="en" dirty="0" err="1">
              <a:solidFill>
                <a:schemeClr val="accent3">
                  <a:lumMod val="49000"/>
                </a:schemeClr>
              </a:solidFill>
            </a:endParaRPr>
          </a:p>
        </p:txBody>
      </p:sp>
      <p:sp>
        <p:nvSpPr>
          <p:cNvPr id="4" name="Text Placeholder 3">
            <a:extLst>
              <a:ext uri="{FF2B5EF4-FFF2-40B4-BE49-F238E27FC236}">
                <a16:creationId xmlns:a16="http://schemas.microsoft.com/office/drawing/2014/main" id="{4FAB8EF5-C16D-4734-963B-DC06B53BD7AC}"/>
              </a:ext>
            </a:extLst>
          </p:cNvPr>
          <p:cNvSpPr>
            <a:spLocks noGrp="1"/>
          </p:cNvSpPr>
          <p:nvPr>
            <p:ph type="body" idx="1"/>
          </p:nvPr>
        </p:nvSpPr>
        <p:spPr>
          <a:xfrm>
            <a:off x="2128215" y="2417805"/>
            <a:ext cx="14379114" cy="5609724"/>
          </a:xfrm>
        </p:spPr>
        <p:txBody>
          <a:bodyPr>
            <a:normAutofit/>
          </a:bodyPr>
          <a:lstStyle/>
          <a:p>
            <a:pPr marL="44450" indent="0">
              <a:buNone/>
            </a:pPr>
            <a:r>
              <a:rPr lang="en-GB" dirty="0">
                <a:solidFill>
                  <a:schemeClr val="tx1"/>
                </a:solidFill>
              </a:rPr>
              <a:t>There are serious economic challenges to the UK hotel sector, affecting all facets of the business. Higher menu pricing due to rising ingredient costs has forced businesses to adjust services and manage finances. Consumer spending is declining as fewer people dine out. Energy rates have tripled, increasing utility costs for restaurants and motels despite government relief. Wage inflation and staffing shortages strain operations and service quality. Innovative tactics and planning are crucial for survival (OBS, 2024). Resilience strategies are essential to cope with challenges and focus on sustainability. Understanding global trading dynamics is vital as they drive inflation and affect connected markets. The hotel industry must devise recovery strategies addressing inflation while prioritizing environmental and economic sustainability. Harmful costs compel businesses to limit investment, lay off employees, and raise prices, hindering economic development and failing to reduce inflation (UK Hospitality, 2025).﻿ </a:t>
            </a:r>
            <a:endParaRPr lang="en-US" dirty="0">
              <a:solidFill>
                <a:schemeClr val="tx1"/>
              </a:solidFill>
            </a:endParaRPr>
          </a:p>
          <a:p>
            <a:pPr>
              <a:lnSpc>
                <a:spcPct val="114999"/>
              </a:lnSpc>
            </a:pPr>
            <a:endParaRPr lang="en-US" dirty="0"/>
          </a:p>
        </p:txBody>
      </p:sp>
      <p:sp>
        <p:nvSpPr>
          <p:cNvPr id="325" name="Google Shape;325;p22"/>
          <p:cNvSpPr/>
          <p:nvPr/>
        </p:nvSpPr>
        <p:spPr>
          <a:xfrm>
            <a:off x="15397279" y="8038598"/>
            <a:ext cx="271605" cy="588922"/>
          </a:xfrm>
          <a:custGeom>
            <a:avLst/>
            <a:gdLst/>
            <a:ahLst/>
            <a:cxnLst/>
            <a:rect l="l" t="t" r="r" b="b"/>
            <a:pathLst>
              <a:path w="7907" h="17146" extrusionOk="0">
                <a:moveTo>
                  <a:pt x="5538" y="0"/>
                </a:moveTo>
                <a:cubicBezTo>
                  <a:pt x="2969" y="0"/>
                  <a:pt x="1802" y="1134"/>
                  <a:pt x="1802" y="3303"/>
                </a:cubicBezTo>
                <a:lnTo>
                  <a:pt x="1802" y="5604"/>
                </a:lnTo>
                <a:lnTo>
                  <a:pt x="0" y="5604"/>
                </a:lnTo>
                <a:lnTo>
                  <a:pt x="0" y="8540"/>
                </a:lnTo>
                <a:lnTo>
                  <a:pt x="1802" y="8540"/>
                </a:lnTo>
                <a:lnTo>
                  <a:pt x="1802" y="17146"/>
                </a:lnTo>
                <a:lnTo>
                  <a:pt x="5238" y="17146"/>
                </a:lnTo>
                <a:lnTo>
                  <a:pt x="5238" y="8473"/>
                </a:lnTo>
                <a:lnTo>
                  <a:pt x="7673" y="8473"/>
                </a:lnTo>
                <a:lnTo>
                  <a:pt x="7906" y="5604"/>
                </a:lnTo>
                <a:lnTo>
                  <a:pt x="5238" y="5604"/>
                </a:lnTo>
                <a:lnTo>
                  <a:pt x="5238" y="3936"/>
                </a:lnTo>
                <a:cubicBezTo>
                  <a:pt x="5238" y="3269"/>
                  <a:pt x="5404" y="3002"/>
                  <a:pt x="6038" y="3002"/>
                </a:cubicBezTo>
                <a:lnTo>
                  <a:pt x="7906" y="3002"/>
                </a:lnTo>
                <a:lnTo>
                  <a:pt x="7906" y="0"/>
                </a:lnTo>
                <a:close/>
              </a:path>
            </a:pathLst>
          </a:custGeom>
          <a:solidFill>
            <a:schemeClr val="accent3"/>
          </a:solidFill>
          <a:ln>
            <a:noFill/>
          </a:ln>
        </p:spPr>
        <p:txBody>
          <a:bodyPr spcFirstLastPara="1" wrap="square" lIns="137150" tIns="137150" rIns="137150" bIns="1371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rgbClr val="000000"/>
              </a:solidFill>
              <a:latin typeface="Arial"/>
              <a:ea typeface="Arial"/>
              <a:cs typeface="Arial"/>
              <a:sym typeface="Arial"/>
            </a:endParaRPr>
          </a:p>
        </p:txBody>
      </p:sp>
      <p:grpSp>
        <p:nvGrpSpPr>
          <p:cNvPr id="326" name="Google Shape;326;p22"/>
          <p:cNvGrpSpPr/>
          <p:nvPr/>
        </p:nvGrpSpPr>
        <p:grpSpPr>
          <a:xfrm>
            <a:off x="16197191" y="8024121"/>
            <a:ext cx="617790" cy="617876"/>
            <a:chOff x="5162200" y="4097750"/>
            <a:chExt cx="338385" cy="338414"/>
          </a:xfrm>
        </p:grpSpPr>
        <p:sp>
          <p:nvSpPr>
            <p:cNvPr id="327" name="Google Shape;327;p22"/>
            <p:cNvSpPr/>
            <p:nvPr/>
          </p:nvSpPr>
          <p:spPr>
            <a:xfrm>
              <a:off x="5162200" y="4097750"/>
              <a:ext cx="338385" cy="338414"/>
            </a:xfrm>
            <a:custGeom>
              <a:avLst/>
              <a:gdLst/>
              <a:ahLst/>
              <a:cxnLst/>
              <a:rect l="l" t="t" r="r" b="b"/>
              <a:pathLst>
                <a:path w="11842" h="11843" extrusionOk="0">
                  <a:moveTo>
                    <a:pt x="5938" y="1068"/>
                  </a:moveTo>
                  <a:cubicBezTo>
                    <a:pt x="7505" y="1068"/>
                    <a:pt x="7706" y="1068"/>
                    <a:pt x="8339" y="1101"/>
                  </a:cubicBezTo>
                  <a:cubicBezTo>
                    <a:pt x="8906" y="1135"/>
                    <a:pt x="9207" y="1201"/>
                    <a:pt x="9440" y="1301"/>
                  </a:cubicBezTo>
                  <a:cubicBezTo>
                    <a:pt x="9707" y="1401"/>
                    <a:pt x="9907" y="1535"/>
                    <a:pt x="10107" y="1735"/>
                  </a:cubicBezTo>
                  <a:cubicBezTo>
                    <a:pt x="10307" y="1935"/>
                    <a:pt x="10441" y="2135"/>
                    <a:pt x="10541" y="2435"/>
                  </a:cubicBezTo>
                  <a:cubicBezTo>
                    <a:pt x="10641" y="2636"/>
                    <a:pt x="10741" y="2936"/>
                    <a:pt x="10741" y="3536"/>
                  </a:cubicBezTo>
                  <a:cubicBezTo>
                    <a:pt x="10774" y="4137"/>
                    <a:pt x="10774" y="4337"/>
                    <a:pt x="10774" y="5905"/>
                  </a:cubicBezTo>
                  <a:cubicBezTo>
                    <a:pt x="10774" y="7506"/>
                    <a:pt x="10774" y="7706"/>
                    <a:pt x="10741" y="8306"/>
                  </a:cubicBezTo>
                  <a:cubicBezTo>
                    <a:pt x="10741" y="8907"/>
                    <a:pt x="10641" y="9207"/>
                    <a:pt x="10541" y="9407"/>
                  </a:cubicBezTo>
                  <a:cubicBezTo>
                    <a:pt x="10441" y="9707"/>
                    <a:pt x="10307" y="9907"/>
                    <a:pt x="10107" y="10108"/>
                  </a:cubicBezTo>
                  <a:cubicBezTo>
                    <a:pt x="9907" y="10308"/>
                    <a:pt x="9707" y="10441"/>
                    <a:pt x="9440" y="10541"/>
                  </a:cubicBezTo>
                  <a:cubicBezTo>
                    <a:pt x="9207" y="10608"/>
                    <a:pt x="8906" y="10708"/>
                    <a:pt x="8339" y="10741"/>
                  </a:cubicBezTo>
                  <a:cubicBezTo>
                    <a:pt x="7706" y="10775"/>
                    <a:pt x="7505" y="10775"/>
                    <a:pt x="5938" y="10775"/>
                  </a:cubicBezTo>
                  <a:cubicBezTo>
                    <a:pt x="4337" y="10775"/>
                    <a:pt x="4170" y="10775"/>
                    <a:pt x="3536" y="10741"/>
                  </a:cubicBezTo>
                  <a:cubicBezTo>
                    <a:pt x="2969" y="10708"/>
                    <a:pt x="2635" y="10608"/>
                    <a:pt x="2435" y="10541"/>
                  </a:cubicBezTo>
                  <a:cubicBezTo>
                    <a:pt x="2168" y="10441"/>
                    <a:pt x="1968" y="10308"/>
                    <a:pt x="1735" y="10108"/>
                  </a:cubicBezTo>
                  <a:cubicBezTo>
                    <a:pt x="1535" y="9874"/>
                    <a:pt x="1401" y="9674"/>
                    <a:pt x="1301" y="9407"/>
                  </a:cubicBezTo>
                  <a:cubicBezTo>
                    <a:pt x="1234" y="9207"/>
                    <a:pt x="1134" y="8907"/>
                    <a:pt x="1101" y="8306"/>
                  </a:cubicBezTo>
                  <a:cubicBezTo>
                    <a:pt x="1068" y="7706"/>
                    <a:pt x="1068" y="7506"/>
                    <a:pt x="1068" y="5905"/>
                  </a:cubicBezTo>
                  <a:cubicBezTo>
                    <a:pt x="1068" y="4337"/>
                    <a:pt x="1068" y="4137"/>
                    <a:pt x="1101" y="3536"/>
                  </a:cubicBezTo>
                  <a:cubicBezTo>
                    <a:pt x="1134" y="2936"/>
                    <a:pt x="1234" y="2636"/>
                    <a:pt x="1301" y="2435"/>
                  </a:cubicBezTo>
                  <a:cubicBezTo>
                    <a:pt x="1401" y="2135"/>
                    <a:pt x="1535" y="1935"/>
                    <a:pt x="1735" y="1735"/>
                  </a:cubicBezTo>
                  <a:cubicBezTo>
                    <a:pt x="1968" y="1535"/>
                    <a:pt x="2168" y="1401"/>
                    <a:pt x="2435" y="1301"/>
                  </a:cubicBezTo>
                  <a:cubicBezTo>
                    <a:pt x="2635" y="1235"/>
                    <a:pt x="2969" y="1135"/>
                    <a:pt x="3536" y="1101"/>
                  </a:cubicBezTo>
                  <a:cubicBezTo>
                    <a:pt x="4170" y="1068"/>
                    <a:pt x="4337" y="1068"/>
                    <a:pt x="5938" y="1068"/>
                  </a:cubicBezTo>
                  <a:close/>
                  <a:moveTo>
                    <a:pt x="5938" y="0"/>
                  </a:moveTo>
                  <a:cubicBezTo>
                    <a:pt x="4337" y="0"/>
                    <a:pt x="4103" y="0"/>
                    <a:pt x="3503" y="34"/>
                  </a:cubicBezTo>
                  <a:cubicBezTo>
                    <a:pt x="2869" y="67"/>
                    <a:pt x="2435" y="167"/>
                    <a:pt x="2035" y="301"/>
                  </a:cubicBezTo>
                  <a:cubicBezTo>
                    <a:pt x="1668" y="467"/>
                    <a:pt x="1334" y="668"/>
                    <a:pt x="1001" y="1001"/>
                  </a:cubicBezTo>
                  <a:cubicBezTo>
                    <a:pt x="667" y="1335"/>
                    <a:pt x="467" y="1635"/>
                    <a:pt x="300" y="2035"/>
                  </a:cubicBezTo>
                  <a:cubicBezTo>
                    <a:pt x="167" y="2402"/>
                    <a:pt x="67" y="2836"/>
                    <a:pt x="33" y="3470"/>
                  </a:cubicBezTo>
                  <a:cubicBezTo>
                    <a:pt x="0" y="4103"/>
                    <a:pt x="0" y="4303"/>
                    <a:pt x="0" y="5938"/>
                  </a:cubicBezTo>
                  <a:cubicBezTo>
                    <a:pt x="0" y="7539"/>
                    <a:pt x="0" y="7739"/>
                    <a:pt x="33" y="8373"/>
                  </a:cubicBezTo>
                  <a:cubicBezTo>
                    <a:pt x="67" y="9007"/>
                    <a:pt x="167" y="9440"/>
                    <a:pt x="300" y="9807"/>
                  </a:cubicBezTo>
                  <a:cubicBezTo>
                    <a:pt x="467" y="10208"/>
                    <a:pt x="667" y="10541"/>
                    <a:pt x="1001" y="10841"/>
                  </a:cubicBezTo>
                  <a:cubicBezTo>
                    <a:pt x="1334" y="11175"/>
                    <a:pt x="1668" y="11375"/>
                    <a:pt x="2035" y="11542"/>
                  </a:cubicBezTo>
                  <a:cubicBezTo>
                    <a:pt x="2435" y="11675"/>
                    <a:pt x="2869" y="11775"/>
                    <a:pt x="3503" y="11809"/>
                  </a:cubicBezTo>
                  <a:cubicBezTo>
                    <a:pt x="4103" y="11842"/>
                    <a:pt x="4337" y="11842"/>
                    <a:pt x="5938" y="11842"/>
                  </a:cubicBezTo>
                  <a:cubicBezTo>
                    <a:pt x="7539" y="11842"/>
                    <a:pt x="7739" y="11842"/>
                    <a:pt x="8373" y="11809"/>
                  </a:cubicBezTo>
                  <a:cubicBezTo>
                    <a:pt x="9007" y="11775"/>
                    <a:pt x="9440" y="11675"/>
                    <a:pt x="9807" y="11542"/>
                  </a:cubicBezTo>
                  <a:cubicBezTo>
                    <a:pt x="10207" y="11375"/>
                    <a:pt x="10541" y="11175"/>
                    <a:pt x="10875" y="10841"/>
                  </a:cubicBezTo>
                  <a:cubicBezTo>
                    <a:pt x="11208" y="10508"/>
                    <a:pt x="11408" y="10208"/>
                    <a:pt x="11542" y="9807"/>
                  </a:cubicBezTo>
                  <a:cubicBezTo>
                    <a:pt x="11708" y="9440"/>
                    <a:pt x="11775" y="9007"/>
                    <a:pt x="11809" y="8373"/>
                  </a:cubicBezTo>
                  <a:cubicBezTo>
                    <a:pt x="11842" y="7739"/>
                    <a:pt x="11842" y="7539"/>
                    <a:pt x="11842" y="5938"/>
                  </a:cubicBezTo>
                  <a:cubicBezTo>
                    <a:pt x="11842" y="4303"/>
                    <a:pt x="11842" y="4103"/>
                    <a:pt x="11809" y="3470"/>
                  </a:cubicBezTo>
                  <a:cubicBezTo>
                    <a:pt x="11809" y="2836"/>
                    <a:pt x="11708" y="2402"/>
                    <a:pt x="11542" y="2035"/>
                  </a:cubicBezTo>
                  <a:cubicBezTo>
                    <a:pt x="11408" y="1668"/>
                    <a:pt x="11175" y="1301"/>
                    <a:pt x="10875" y="1001"/>
                  </a:cubicBezTo>
                  <a:cubicBezTo>
                    <a:pt x="10541" y="668"/>
                    <a:pt x="10207" y="467"/>
                    <a:pt x="9807" y="301"/>
                  </a:cubicBezTo>
                  <a:cubicBezTo>
                    <a:pt x="9440" y="167"/>
                    <a:pt x="9007" y="67"/>
                    <a:pt x="8373" y="34"/>
                  </a:cubicBezTo>
                  <a:cubicBezTo>
                    <a:pt x="7739" y="0"/>
                    <a:pt x="7539" y="0"/>
                    <a:pt x="5938" y="0"/>
                  </a:cubicBezTo>
                  <a:close/>
                </a:path>
              </a:pathLst>
            </a:custGeom>
            <a:solidFill>
              <a:schemeClr val="accent3"/>
            </a:solidFill>
            <a:ln>
              <a:noFill/>
            </a:ln>
          </p:spPr>
          <p:txBody>
            <a:bodyPr spcFirstLastPara="1" wrap="square" lIns="137150" tIns="137150" rIns="137150" bIns="1371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rgbClr val="000000"/>
                </a:solidFill>
                <a:latin typeface="Arial"/>
                <a:ea typeface="Arial"/>
                <a:cs typeface="Arial"/>
                <a:sym typeface="Arial"/>
              </a:endParaRPr>
            </a:p>
          </p:txBody>
        </p:sp>
        <p:sp>
          <p:nvSpPr>
            <p:cNvPr id="328" name="Google Shape;328;p22"/>
            <p:cNvSpPr/>
            <p:nvPr/>
          </p:nvSpPr>
          <p:spPr>
            <a:xfrm>
              <a:off x="5245127" y="4179731"/>
              <a:ext cx="173507" cy="174450"/>
            </a:xfrm>
            <a:custGeom>
              <a:avLst/>
              <a:gdLst/>
              <a:ahLst/>
              <a:cxnLst/>
              <a:rect l="l" t="t" r="r" b="b"/>
              <a:pathLst>
                <a:path w="6072" h="6105" extrusionOk="0">
                  <a:moveTo>
                    <a:pt x="3036" y="1068"/>
                  </a:moveTo>
                  <a:cubicBezTo>
                    <a:pt x="4136" y="1068"/>
                    <a:pt x="5004" y="1968"/>
                    <a:pt x="5004" y="3036"/>
                  </a:cubicBezTo>
                  <a:cubicBezTo>
                    <a:pt x="5004" y="4136"/>
                    <a:pt x="4136" y="5037"/>
                    <a:pt x="3036" y="5037"/>
                  </a:cubicBezTo>
                  <a:cubicBezTo>
                    <a:pt x="1935" y="5037"/>
                    <a:pt x="1068" y="4136"/>
                    <a:pt x="1068" y="3036"/>
                  </a:cubicBezTo>
                  <a:cubicBezTo>
                    <a:pt x="1068" y="1968"/>
                    <a:pt x="1935" y="1068"/>
                    <a:pt x="3036" y="1068"/>
                  </a:cubicBezTo>
                  <a:close/>
                  <a:moveTo>
                    <a:pt x="3036" y="0"/>
                  </a:moveTo>
                  <a:cubicBezTo>
                    <a:pt x="1334" y="0"/>
                    <a:pt x="0" y="1368"/>
                    <a:pt x="0" y="3036"/>
                  </a:cubicBezTo>
                  <a:cubicBezTo>
                    <a:pt x="0" y="4737"/>
                    <a:pt x="1334" y="6104"/>
                    <a:pt x="3036" y="6104"/>
                  </a:cubicBezTo>
                  <a:cubicBezTo>
                    <a:pt x="4704" y="6104"/>
                    <a:pt x="6071" y="4737"/>
                    <a:pt x="6071" y="3036"/>
                  </a:cubicBezTo>
                  <a:cubicBezTo>
                    <a:pt x="6071" y="1368"/>
                    <a:pt x="4704" y="0"/>
                    <a:pt x="3036" y="0"/>
                  </a:cubicBezTo>
                  <a:close/>
                </a:path>
              </a:pathLst>
            </a:custGeom>
            <a:solidFill>
              <a:schemeClr val="accent3"/>
            </a:solidFill>
            <a:ln>
              <a:noFill/>
            </a:ln>
          </p:spPr>
          <p:txBody>
            <a:bodyPr spcFirstLastPara="1" wrap="square" lIns="137150" tIns="137150" rIns="137150" bIns="1371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rgbClr val="000000"/>
                </a:solidFill>
                <a:latin typeface="Arial"/>
                <a:ea typeface="Arial"/>
                <a:cs typeface="Arial"/>
                <a:sym typeface="Arial"/>
              </a:endParaRPr>
            </a:p>
          </p:txBody>
        </p:sp>
        <p:sp>
          <p:nvSpPr>
            <p:cNvPr id="329" name="Google Shape;329;p22"/>
            <p:cNvSpPr/>
            <p:nvPr/>
          </p:nvSpPr>
          <p:spPr>
            <a:xfrm>
              <a:off x="5401436" y="4155900"/>
              <a:ext cx="41034" cy="41005"/>
            </a:xfrm>
            <a:custGeom>
              <a:avLst/>
              <a:gdLst/>
              <a:ahLst/>
              <a:cxnLst/>
              <a:rect l="l" t="t" r="r" b="b"/>
              <a:pathLst>
                <a:path w="1436" h="1435" extrusionOk="0">
                  <a:moveTo>
                    <a:pt x="735" y="0"/>
                  </a:moveTo>
                  <a:cubicBezTo>
                    <a:pt x="334" y="0"/>
                    <a:pt x="1" y="334"/>
                    <a:pt x="1" y="734"/>
                  </a:cubicBezTo>
                  <a:cubicBezTo>
                    <a:pt x="1" y="1101"/>
                    <a:pt x="334" y="1435"/>
                    <a:pt x="735" y="1435"/>
                  </a:cubicBezTo>
                  <a:cubicBezTo>
                    <a:pt x="1135" y="1435"/>
                    <a:pt x="1435" y="1101"/>
                    <a:pt x="1435" y="734"/>
                  </a:cubicBezTo>
                  <a:cubicBezTo>
                    <a:pt x="1435" y="334"/>
                    <a:pt x="1102" y="0"/>
                    <a:pt x="735" y="0"/>
                  </a:cubicBezTo>
                  <a:close/>
                </a:path>
              </a:pathLst>
            </a:custGeom>
            <a:solidFill>
              <a:schemeClr val="accent3"/>
            </a:solidFill>
            <a:ln>
              <a:noFill/>
            </a:ln>
          </p:spPr>
          <p:txBody>
            <a:bodyPr spcFirstLastPara="1" wrap="square" lIns="137150" tIns="137150" rIns="137150" bIns="1371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rgbClr val="000000"/>
                </a:solidFill>
                <a:latin typeface="Arial"/>
                <a:ea typeface="Arial"/>
                <a:cs typeface="Arial"/>
                <a:sym typeface="Arial"/>
              </a:endParaRPr>
            </a:p>
          </p:txBody>
        </p:sp>
      </p:grpSp>
      <p:sp>
        <p:nvSpPr>
          <p:cNvPr id="330" name="Google Shape;330;p22"/>
          <p:cNvSpPr/>
          <p:nvPr/>
        </p:nvSpPr>
        <p:spPr>
          <a:xfrm>
            <a:off x="14297944" y="8100673"/>
            <a:ext cx="571293" cy="464752"/>
          </a:xfrm>
          <a:custGeom>
            <a:avLst/>
            <a:gdLst/>
            <a:ahLst/>
            <a:cxnLst/>
            <a:rect l="l" t="t" r="r" b="b"/>
            <a:pathLst>
              <a:path w="16446" h="13378" extrusionOk="0">
                <a:moveTo>
                  <a:pt x="11375" y="1"/>
                </a:moveTo>
                <a:cubicBezTo>
                  <a:pt x="9207" y="1"/>
                  <a:pt x="7606" y="2036"/>
                  <a:pt x="8106" y="4137"/>
                </a:cubicBezTo>
                <a:cubicBezTo>
                  <a:pt x="5304" y="4004"/>
                  <a:pt x="2802" y="2669"/>
                  <a:pt x="1135" y="635"/>
                </a:cubicBezTo>
                <a:lnTo>
                  <a:pt x="1135" y="635"/>
                </a:lnTo>
                <a:cubicBezTo>
                  <a:pt x="267" y="2136"/>
                  <a:pt x="701" y="4137"/>
                  <a:pt x="2202" y="5138"/>
                </a:cubicBezTo>
                <a:cubicBezTo>
                  <a:pt x="1635" y="5104"/>
                  <a:pt x="1135" y="4971"/>
                  <a:pt x="668" y="4704"/>
                </a:cubicBezTo>
                <a:lnTo>
                  <a:pt x="668" y="4704"/>
                </a:lnTo>
                <a:cubicBezTo>
                  <a:pt x="634" y="6272"/>
                  <a:pt x="1735" y="7740"/>
                  <a:pt x="3370" y="8040"/>
                </a:cubicBezTo>
                <a:cubicBezTo>
                  <a:pt x="3087" y="8121"/>
                  <a:pt x="2780" y="8165"/>
                  <a:pt x="2463" y="8165"/>
                </a:cubicBezTo>
                <a:cubicBezTo>
                  <a:pt x="2256" y="8165"/>
                  <a:pt x="2046" y="8146"/>
                  <a:pt x="1835" y="8107"/>
                </a:cubicBezTo>
                <a:lnTo>
                  <a:pt x="1835" y="8107"/>
                </a:lnTo>
                <a:cubicBezTo>
                  <a:pt x="2269" y="9441"/>
                  <a:pt x="3503" y="10408"/>
                  <a:pt x="5004" y="10442"/>
                </a:cubicBezTo>
                <a:cubicBezTo>
                  <a:pt x="3785" y="11406"/>
                  <a:pt x="2325" y="11888"/>
                  <a:pt x="808" y="11888"/>
                </a:cubicBezTo>
                <a:cubicBezTo>
                  <a:pt x="540" y="11888"/>
                  <a:pt x="271" y="11873"/>
                  <a:pt x="0" y="11843"/>
                </a:cubicBezTo>
                <a:lnTo>
                  <a:pt x="0" y="11843"/>
                </a:lnTo>
                <a:cubicBezTo>
                  <a:pt x="1502" y="12810"/>
                  <a:pt x="3269" y="13377"/>
                  <a:pt x="5171" y="13377"/>
                </a:cubicBezTo>
                <a:cubicBezTo>
                  <a:pt x="11442" y="13377"/>
                  <a:pt x="14978" y="8073"/>
                  <a:pt x="14744" y="3337"/>
                </a:cubicBezTo>
                <a:cubicBezTo>
                  <a:pt x="15411" y="2870"/>
                  <a:pt x="15979" y="2269"/>
                  <a:pt x="16446" y="1602"/>
                </a:cubicBezTo>
                <a:lnTo>
                  <a:pt x="16446" y="1602"/>
                </a:lnTo>
                <a:cubicBezTo>
                  <a:pt x="15812" y="1869"/>
                  <a:pt x="15178" y="2036"/>
                  <a:pt x="14511" y="2136"/>
                </a:cubicBezTo>
                <a:cubicBezTo>
                  <a:pt x="15178" y="1702"/>
                  <a:pt x="15712" y="1035"/>
                  <a:pt x="15979" y="268"/>
                </a:cubicBezTo>
                <a:lnTo>
                  <a:pt x="15979" y="268"/>
                </a:lnTo>
                <a:cubicBezTo>
                  <a:pt x="15311" y="635"/>
                  <a:pt x="14611" y="935"/>
                  <a:pt x="13844" y="1068"/>
                </a:cubicBezTo>
                <a:cubicBezTo>
                  <a:pt x="13210" y="434"/>
                  <a:pt x="12343" y="1"/>
                  <a:pt x="11375" y="1"/>
                </a:cubicBezTo>
                <a:close/>
              </a:path>
            </a:pathLst>
          </a:custGeom>
          <a:solidFill>
            <a:schemeClr val="accent3"/>
          </a:solidFill>
          <a:ln>
            <a:noFill/>
          </a:ln>
        </p:spPr>
        <p:txBody>
          <a:bodyPr spcFirstLastPara="1" wrap="square" lIns="137150" tIns="137150" rIns="137150" bIns="1371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24"/>
          <p:cNvSpPr txBox="1">
            <a:spLocks noGrp="1"/>
          </p:cNvSpPr>
          <p:nvPr>
            <p:ph type="title"/>
          </p:nvPr>
        </p:nvSpPr>
        <p:spPr>
          <a:xfrm>
            <a:off x="2563867" y="1657448"/>
            <a:ext cx="13176484" cy="1255362"/>
          </a:xfrm>
        </p:spPr>
        <p:txBody>
          <a:bodyPr spcFirstLastPara="1" wrap="square" lIns="182850" tIns="182850" rIns="182850" bIns="182850" anchor="ctr" anchorCtr="0">
            <a:normAutofit fontScale="90000"/>
          </a:bodyPr>
          <a:lstStyle/>
          <a:p>
            <a:pPr marL="0" lvl="0" indent="0" algn="ctr" rtl="0">
              <a:spcBef>
                <a:spcPts val="0"/>
              </a:spcBef>
              <a:spcAft>
                <a:spcPts val="0"/>
              </a:spcAft>
              <a:buSzPts val="1500"/>
              <a:buNone/>
            </a:pPr>
            <a:r>
              <a:rPr lang="en" dirty="0"/>
              <a:t>Did you </a:t>
            </a:r>
            <a:r>
              <a:rPr lang="en-US" dirty="0"/>
              <a:t>know?</a:t>
            </a:r>
          </a:p>
        </p:txBody>
      </p:sp>
      <p:sp>
        <p:nvSpPr>
          <p:cNvPr id="353" name="Google Shape;353;p24"/>
          <p:cNvSpPr txBox="1">
            <a:spLocks noGrp="1"/>
          </p:cNvSpPr>
          <p:nvPr>
            <p:ph type="body" idx="1"/>
          </p:nvPr>
        </p:nvSpPr>
        <p:spPr>
          <a:xfrm>
            <a:off x="1825313" y="3117056"/>
            <a:ext cx="14213976" cy="4992207"/>
          </a:xfrm>
        </p:spPr>
        <p:txBody>
          <a:bodyPr spcFirstLastPara="1" wrap="square" lIns="182850" tIns="182850" rIns="182850" bIns="182850" anchor="t" anchorCtr="0">
            <a:noAutofit/>
          </a:bodyPr>
          <a:lstStyle/>
          <a:p>
            <a:pPr marL="342900" indent="-342900">
              <a:lnSpc>
                <a:spcPct val="105000"/>
              </a:lnSpc>
            </a:pPr>
            <a:r>
              <a:rPr lang="en-GB" sz="2800" dirty="0">
                <a:solidFill>
                  <a:schemeClr val="tx1"/>
                </a:solidFill>
                <a:latin typeface="Arial"/>
                <a:ea typeface="Calibri"/>
                <a:cs typeface="Calibri"/>
              </a:rPr>
              <a:t>Differing resilience strategies, impacting sustainability and innovation (Medeiros et al, 2022). </a:t>
            </a:r>
          </a:p>
          <a:p>
            <a:pPr marL="342900" indent="-342900">
              <a:lnSpc>
                <a:spcPct val="105000"/>
              </a:lnSpc>
            </a:pPr>
            <a:r>
              <a:rPr lang="en-GB" sz="2800" dirty="0">
                <a:solidFill>
                  <a:schemeClr val="tx1"/>
                </a:solidFill>
                <a:latin typeface="Arial"/>
                <a:ea typeface="Calibri"/>
                <a:cs typeface="Calibri"/>
              </a:rPr>
              <a:t>Research on hotel emphasises the importance of adaptability amid economic uncertainty.</a:t>
            </a:r>
          </a:p>
          <a:p>
            <a:pPr marL="342900" indent="-342900">
              <a:lnSpc>
                <a:spcPct val="105000"/>
              </a:lnSpc>
            </a:pPr>
            <a:r>
              <a:rPr lang="en-GB" sz="2800" dirty="0">
                <a:solidFill>
                  <a:schemeClr val="tx1"/>
                </a:solidFill>
                <a:latin typeface="Arial"/>
                <a:ea typeface="Calibri"/>
                <a:cs typeface="Calibri"/>
              </a:rPr>
              <a:t>Service inflation, driven by rising wages and supply chain disruptions, particularly affects hospitality (The Full Range, 2025).﻿</a:t>
            </a:r>
            <a:endParaRPr lang="en-GB" sz="2800">
              <a:solidFill>
                <a:schemeClr val="tx1"/>
              </a:solidFill>
              <a:latin typeface="Arial"/>
            </a:endParaRPr>
          </a:p>
          <a:p>
            <a:pPr marL="342900" indent="-342900">
              <a:lnSpc>
                <a:spcPct val="105000"/>
              </a:lnSpc>
            </a:pPr>
            <a:r>
              <a:rPr lang="en-GB" sz="2800" err="1">
                <a:solidFill>
                  <a:schemeClr val="tx1"/>
                </a:solidFill>
                <a:latin typeface="Arial"/>
                <a:ea typeface="Calibri"/>
                <a:cs typeface="Calibri"/>
              </a:rPr>
              <a:t>Aydogan</a:t>
            </a:r>
            <a:r>
              <a:rPr lang="en-GB" sz="2800" dirty="0">
                <a:solidFill>
                  <a:schemeClr val="tx1"/>
                </a:solidFill>
                <a:latin typeface="Arial"/>
                <a:ea typeface="Calibri"/>
                <a:cs typeface="Calibri"/>
              </a:rPr>
              <a:t> et al. (2024) emphasize that organisational characteristics and crisis management strategies are key to resilience.</a:t>
            </a:r>
          </a:p>
          <a:p>
            <a:pPr marL="342900" indent="-342900">
              <a:lnSpc>
                <a:spcPct val="105000"/>
              </a:lnSpc>
            </a:pPr>
            <a:r>
              <a:rPr lang="en-GB" sz="2800" err="1">
                <a:solidFill>
                  <a:schemeClr val="tx1"/>
                </a:solidFill>
                <a:latin typeface="Arial"/>
                <a:ea typeface="Calibri"/>
                <a:cs typeface="Calibri"/>
              </a:rPr>
              <a:t>Zhubi</a:t>
            </a:r>
            <a:r>
              <a:rPr lang="en-GB" sz="2800" dirty="0">
                <a:solidFill>
                  <a:schemeClr val="tx1"/>
                </a:solidFill>
                <a:latin typeface="Arial"/>
                <a:ea typeface="Calibri"/>
                <a:cs typeface="Calibri"/>
              </a:rPr>
              <a:t> et al. (2024)inflation is likely to increase both operating costs and reduce demand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54445-1921-3DC0-7D0A-2FCBBACC53D1}"/>
              </a:ext>
            </a:extLst>
          </p:cNvPr>
          <p:cNvSpPr>
            <a:spLocks noGrp="1"/>
          </p:cNvSpPr>
          <p:nvPr>
            <p:ph type="title"/>
          </p:nvPr>
        </p:nvSpPr>
        <p:spPr>
          <a:xfrm>
            <a:off x="2317682" y="1411264"/>
            <a:ext cx="13651269" cy="1325700"/>
          </a:xfrm>
        </p:spPr>
        <p:txBody>
          <a:bodyPr/>
          <a:lstStyle/>
          <a:p>
            <a:pPr algn="ctr"/>
            <a:r>
              <a:rPr lang="en-US" dirty="0"/>
              <a:t>Resilience Strategies</a:t>
            </a:r>
          </a:p>
        </p:txBody>
      </p:sp>
      <p:sp>
        <p:nvSpPr>
          <p:cNvPr id="3" name="Text Placeholder 2">
            <a:extLst>
              <a:ext uri="{FF2B5EF4-FFF2-40B4-BE49-F238E27FC236}">
                <a16:creationId xmlns:a16="http://schemas.microsoft.com/office/drawing/2014/main" id="{647C0A01-978A-9482-27AE-32F2468BD417}"/>
              </a:ext>
            </a:extLst>
          </p:cNvPr>
          <p:cNvSpPr>
            <a:spLocks noGrp="1"/>
          </p:cNvSpPr>
          <p:nvPr>
            <p:ph type="body" idx="1"/>
          </p:nvPr>
        </p:nvSpPr>
        <p:spPr>
          <a:xfrm>
            <a:off x="1825313" y="3046718"/>
            <a:ext cx="14143639" cy="5062545"/>
          </a:xfrm>
        </p:spPr>
        <p:txBody>
          <a:bodyPr spcFirstLastPara="1" wrap="square" lIns="182850" tIns="182850" rIns="182850" bIns="182850" anchor="t" anchorCtr="0">
            <a:noAutofit/>
          </a:bodyPr>
          <a:lstStyle/>
          <a:p>
            <a:r>
              <a:rPr lang="en-GB" sz="3000" dirty="0">
                <a:solidFill>
                  <a:schemeClr val="tx1"/>
                </a:solidFill>
                <a:latin typeface="Arial"/>
                <a:ea typeface="Calibri"/>
                <a:cs typeface="Calibri"/>
              </a:rPr>
              <a:t>A focus on technological advancements and adjustments in hotel operations.</a:t>
            </a:r>
            <a:endParaRPr lang="en-US" sz="3000">
              <a:solidFill>
                <a:schemeClr val="tx1"/>
              </a:solidFill>
              <a:latin typeface="Arial"/>
              <a:ea typeface="Calibri"/>
              <a:cs typeface="Calibri"/>
            </a:endParaRPr>
          </a:p>
          <a:p>
            <a:pPr>
              <a:lnSpc>
                <a:spcPct val="114999"/>
              </a:lnSpc>
            </a:pPr>
            <a:r>
              <a:rPr lang="en-GB" sz="3000" dirty="0">
                <a:solidFill>
                  <a:schemeClr val="tx1"/>
                </a:solidFill>
                <a:latin typeface="Arial"/>
                <a:ea typeface="Calibri"/>
                <a:cs typeface="Calibri"/>
              </a:rPr>
              <a:t>A balance between prior planning for potential crises and adaptive organizational responses to maintain resilience in hotel operation. </a:t>
            </a:r>
          </a:p>
          <a:p>
            <a:pPr>
              <a:lnSpc>
                <a:spcPct val="114999"/>
              </a:lnSpc>
            </a:pPr>
            <a:r>
              <a:rPr lang="en-GB" sz="3000" dirty="0">
                <a:solidFill>
                  <a:schemeClr val="tx1"/>
                </a:solidFill>
                <a:latin typeface="Arial"/>
                <a:ea typeface="Calibri"/>
                <a:cs typeface="Calibri"/>
              </a:rPr>
              <a:t>Financial planning measures- Tackle the unpredictability of consumer behaviour, as well as the unpredictability caused by the rise in operation expenses (</a:t>
            </a:r>
            <a:r>
              <a:rPr lang="en-GB" sz="3000" dirty="0" err="1">
                <a:solidFill>
                  <a:schemeClr val="tx1"/>
                </a:solidFill>
                <a:latin typeface="Arial"/>
                <a:ea typeface="Calibri"/>
                <a:cs typeface="Calibri"/>
              </a:rPr>
              <a:t>Makdissi</a:t>
            </a:r>
            <a:r>
              <a:rPr lang="en-GB" sz="3000" dirty="0">
                <a:solidFill>
                  <a:schemeClr val="tx1"/>
                </a:solidFill>
                <a:latin typeface="Arial"/>
                <a:ea typeface="Calibri"/>
                <a:cs typeface="Calibri"/>
              </a:rPr>
              <a:t>, </a:t>
            </a:r>
            <a:r>
              <a:rPr lang="en-GB" sz="3000" dirty="0" err="1">
                <a:solidFill>
                  <a:schemeClr val="tx1"/>
                </a:solidFill>
                <a:latin typeface="Arial"/>
                <a:ea typeface="Calibri"/>
                <a:cs typeface="Calibri"/>
              </a:rPr>
              <a:t>Yaacoub</a:t>
            </a:r>
            <a:r>
              <a:rPr lang="en-GB" sz="3000" dirty="0">
                <a:solidFill>
                  <a:schemeClr val="tx1"/>
                </a:solidFill>
                <a:latin typeface="Arial"/>
                <a:ea typeface="Calibri"/>
                <a:cs typeface="Calibri"/>
              </a:rPr>
              <a:t> and </a:t>
            </a:r>
            <a:r>
              <a:rPr lang="en-GB" sz="3000" dirty="0" err="1">
                <a:solidFill>
                  <a:schemeClr val="tx1"/>
                </a:solidFill>
                <a:latin typeface="Arial"/>
                <a:ea typeface="Calibri"/>
                <a:cs typeface="Calibri"/>
              </a:rPr>
              <a:t>Mekdessi</a:t>
            </a:r>
            <a:r>
              <a:rPr lang="en-GB" sz="3000" dirty="0">
                <a:solidFill>
                  <a:schemeClr val="tx1"/>
                </a:solidFill>
                <a:latin typeface="Arial"/>
                <a:ea typeface="Calibri"/>
                <a:cs typeface="Calibri"/>
              </a:rPr>
              <a:t>, 2023).</a:t>
            </a:r>
          </a:p>
          <a:p>
            <a:pPr>
              <a:lnSpc>
                <a:spcPct val="114999"/>
              </a:lnSpc>
            </a:pPr>
            <a:r>
              <a:rPr lang="en-GB" sz="3000" dirty="0">
                <a:solidFill>
                  <a:schemeClr val="tx1"/>
                </a:solidFill>
                <a:latin typeface="Arial"/>
                <a:ea typeface="Calibri"/>
                <a:cs typeface="Calibri"/>
              </a:rPr>
              <a:t>Dynamic pricing and flexible payment options.</a:t>
            </a:r>
          </a:p>
        </p:txBody>
      </p:sp>
    </p:spTree>
    <p:extLst>
      <p:ext uri="{BB962C8B-B14F-4D97-AF65-F5344CB8AC3E}">
        <p14:creationId xmlns:p14="http://schemas.microsoft.com/office/powerpoint/2010/main" val="496509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CF3B5-8DA1-11E8-F3FA-2EF7E0B173F5}"/>
              </a:ext>
            </a:extLst>
          </p:cNvPr>
          <p:cNvSpPr>
            <a:spLocks noGrp="1"/>
          </p:cNvSpPr>
          <p:nvPr>
            <p:ph type="title"/>
          </p:nvPr>
        </p:nvSpPr>
        <p:spPr>
          <a:xfrm>
            <a:off x="2862805" y="1446433"/>
            <a:ext cx="12561023" cy="1114685"/>
          </a:xfrm>
        </p:spPr>
        <p:txBody>
          <a:bodyPr>
            <a:normAutofit fontScale="90000"/>
          </a:bodyPr>
          <a:lstStyle/>
          <a:p>
            <a:pPr algn="ctr"/>
            <a:r>
              <a:rPr lang="en-US" dirty="0"/>
              <a:t>PESTLE Analysis</a:t>
            </a:r>
          </a:p>
        </p:txBody>
      </p:sp>
      <p:sp>
        <p:nvSpPr>
          <p:cNvPr id="3" name="Text Placeholder 2">
            <a:extLst>
              <a:ext uri="{FF2B5EF4-FFF2-40B4-BE49-F238E27FC236}">
                <a16:creationId xmlns:a16="http://schemas.microsoft.com/office/drawing/2014/main" id="{DE756FBD-FC12-19F4-670F-8AEEE9EEC04A}"/>
              </a:ext>
            </a:extLst>
          </p:cNvPr>
          <p:cNvSpPr>
            <a:spLocks noGrp="1"/>
          </p:cNvSpPr>
          <p:nvPr>
            <p:ph type="body" idx="1"/>
          </p:nvPr>
        </p:nvSpPr>
        <p:spPr>
          <a:xfrm>
            <a:off x="1807728" y="2848262"/>
            <a:ext cx="15145960" cy="5981969"/>
          </a:xfrm>
        </p:spPr>
        <p:txBody>
          <a:bodyPr>
            <a:normAutofit lnSpcReduction="10000"/>
          </a:bodyPr>
          <a:lstStyle/>
          <a:p>
            <a:r>
              <a:rPr lang="en-US" dirty="0">
                <a:solidFill>
                  <a:schemeClr val="tx1"/>
                </a:solidFill>
              </a:rPr>
              <a:t>Political- Central banks raising interest rates to control inflation can cause political unrest in some regions</a:t>
            </a:r>
          </a:p>
          <a:p>
            <a:pPr>
              <a:lnSpc>
                <a:spcPct val="114999"/>
              </a:lnSpc>
            </a:pPr>
            <a:r>
              <a:rPr lang="en-US" dirty="0">
                <a:solidFill>
                  <a:schemeClr val="tx1"/>
                </a:solidFill>
              </a:rPr>
              <a:t>Economical- Inflation increases costs of utilities, food &amp; beverages, housekeeping supplies, wages, and maintenance.. </a:t>
            </a:r>
          </a:p>
          <a:p>
            <a:pPr>
              <a:lnSpc>
                <a:spcPct val="114999"/>
              </a:lnSpc>
            </a:pPr>
            <a:r>
              <a:rPr lang="en-US" dirty="0">
                <a:solidFill>
                  <a:schemeClr val="tx1"/>
                </a:solidFill>
              </a:rPr>
              <a:t>Social- Consumers may opt for staycations, off-season travel, or midscale/budget accommodations.</a:t>
            </a:r>
          </a:p>
          <a:p>
            <a:pPr>
              <a:lnSpc>
                <a:spcPct val="114999"/>
              </a:lnSpc>
            </a:pPr>
            <a:r>
              <a:rPr lang="en-US" dirty="0">
                <a:solidFill>
                  <a:schemeClr val="tx1"/>
                </a:solidFill>
              </a:rPr>
              <a:t>Technological- Hotels may invest in self-check-in kiosks, housekeeping robots, and AI-driven customer services</a:t>
            </a:r>
          </a:p>
          <a:p>
            <a:pPr>
              <a:lnSpc>
                <a:spcPct val="114999"/>
              </a:lnSpc>
            </a:pPr>
            <a:r>
              <a:rPr lang="en-US" dirty="0">
                <a:solidFill>
                  <a:schemeClr val="tx1"/>
                </a:solidFill>
              </a:rPr>
              <a:t>Legal- Governments may revise minimum wage laws or worker protections. Legal scrutiny on excessive price hikes during inflation.</a:t>
            </a:r>
          </a:p>
          <a:p>
            <a:pPr>
              <a:lnSpc>
                <a:spcPct val="114999"/>
              </a:lnSpc>
            </a:pPr>
            <a:r>
              <a:rPr lang="en-US" dirty="0">
                <a:solidFill>
                  <a:schemeClr val="tx1"/>
                </a:solidFill>
              </a:rPr>
              <a:t>Environmental- Postponed or canceled green initiatives. Some hotels may reduce investment in sustainable waste programs or opt for cheaper but less eco-friendly products.</a:t>
            </a:r>
          </a:p>
          <a:p>
            <a:pPr marL="57150" indent="0">
              <a:lnSpc>
                <a:spcPct val="114999"/>
              </a:lnSpc>
              <a:buNone/>
            </a:pPr>
            <a:endParaRPr lang="en-US" dirty="0"/>
          </a:p>
        </p:txBody>
      </p:sp>
    </p:spTree>
    <p:extLst>
      <p:ext uri="{BB962C8B-B14F-4D97-AF65-F5344CB8AC3E}">
        <p14:creationId xmlns:p14="http://schemas.microsoft.com/office/powerpoint/2010/main" val="3420427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AAA6F-E619-70AC-F3A6-5EE9868E744E}"/>
              </a:ext>
            </a:extLst>
          </p:cNvPr>
          <p:cNvSpPr>
            <a:spLocks noGrp="1"/>
          </p:cNvSpPr>
          <p:nvPr>
            <p:ph type="title"/>
          </p:nvPr>
        </p:nvSpPr>
        <p:spPr>
          <a:xfrm>
            <a:off x="1825313" y="1657448"/>
            <a:ext cx="14337069" cy="1202608"/>
          </a:xfrm>
        </p:spPr>
        <p:txBody>
          <a:bodyPr>
            <a:normAutofit fontScale="90000"/>
          </a:bodyPr>
          <a:lstStyle/>
          <a:p>
            <a:pPr algn="ctr"/>
            <a:r>
              <a:rPr lang="en-US" dirty="0"/>
              <a:t>Coping with Inflation</a:t>
            </a:r>
          </a:p>
        </p:txBody>
      </p:sp>
      <p:sp>
        <p:nvSpPr>
          <p:cNvPr id="3" name="Text Placeholder 2">
            <a:extLst>
              <a:ext uri="{FF2B5EF4-FFF2-40B4-BE49-F238E27FC236}">
                <a16:creationId xmlns:a16="http://schemas.microsoft.com/office/drawing/2014/main" id="{93BFB07C-D27D-7029-4149-4B942548F938}"/>
              </a:ext>
            </a:extLst>
          </p:cNvPr>
          <p:cNvSpPr>
            <a:spLocks noGrp="1"/>
          </p:cNvSpPr>
          <p:nvPr>
            <p:ph type="body" idx="1"/>
          </p:nvPr>
        </p:nvSpPr>
        <p:spPr>
          <a:xfrm>
            <a:off x="1825313" y="2855799"/>
            <a:ext cx="14530499" cy="5760905"/>
          </a:xfrm>
        </p:spPr>
        <p:txBody>
          <a:bodyPr spcFirstLastPara="1" wrap="square" lIns="182850" tIns="182850" rIns="182850" bIns="182850" anchor="t" anchorCtr="0">
            <a:noAutofit/>
          </a:bodyPr>
          <a:lstStyle/>
          <a:p>
            <a:r>
              <a:rPr lang="en-GB" sz="2800" dirty="0">
                <a:solidFill>
                  <a:schemeClr val="tx1"/>
                </a:solidFill>
                <a:latin typeface="Arial"/>
                <a:ea typeface="Calibri"/>
                <a:cs typeface="Calibri"/>
              </a:rPr>
              <a:t>Adapt to growth manner how to implement methods to prevent or manage future inflation of the economy and pricing methods. </a:t>
            </a:r>
          </a:p>
          <a:p>
            <a:pPr>
              <a:lnSpc>
                <a:spcPct val="114999"/>
              </a:lnSpc>
            </a:pPr>
            <a:r>
              <a:rPr lang="en-GB" sz="2800" dirty="0">
                <a:solidFill>
                  <a:schemeClr val="tx1"/>
                </a:solidFill>
                <a:latin typeface="Arial"/>
                <a:ea typeface="Calibri"/>
                <a:cs typeface="Calibri"/>
              </a:rPr>
              <a:t>Dynamic pricing is a fundamental hotel pricing method to avoid inflation (</a:t>
            </a:r>
            <a:r>
              <a:rPr lang="en-GB" sz="2800" err="1">
                <a:solidFill>
                  <a:schemeClr val="tx1"/>
                </a:solidFill>
                <a:latin typeface="Arial"/>
                <a:ea typeface="Calibri"/>
                <a:cs typeface="Calibri"/>
              </a:rPr>
              <a:t>Makdissi</a:t>
            </a:r>
            <a:r>
              <a:rPr lang="en-GB" sz="2800" dirty="0">
                <a:solidFill>
                  <a:schemeClr val="tx1"/>
                </a:solidFill>
                <a:latin typeface="Arial"/>
                <a:ea typeface="Calibri"/>
                <a:cs typeface="Calibri"/>
              </a:rPr>
              <a:t>, </a:t>
            </a:r>
            <a:r>
              <a:rPr lang="en-GB" sz="2800" err="1">
                <a:solidFill>
                  <a:schemeClr val="tx1"/>
                </a:solidFill>
                <a:latin typeface="Arial"/>
                <a:ea typeface="Calibri"/>
                <a:cs typeface="Calibri"/>
              </a:rPr>
              <a:t>Yaacoub</a:t>
            </a:r>
            <a:r>
              <a:rPr lang="en-GB" sz="2800" dirty="0">
                <a:solidFill>
                  <a:schemeClr val="tx1"/>
                </a:solidFill>
                <a:latin typeface="Arial"/>
                <a:ea typeface="Calibri"/>
                <a:cs typeface="Calibri"/>
              </a:rPr>
              <a:t> and </a:t>
            </a:r>
            <a:r>
              <a:rPr lang="en-GB" sz="2800" err="1">
                <a:solidFill>
                  <a:schemeClr val="tx1"/>
                </a:solidFill>
                <a:latin typeface="Arial"/>
                <a:ea typeface="Calibri"/>
                <a:cs typeface="Calibri"/>
              </a:rPr>
              <a:t>Mekdessi</a:t>
            </a:r>
            <a:r>
              <a:rPr lang="en-GB" sz="2800" dirty="0">
                <a:solidFill>
                  <a:schemeClr val="tx1"/>
                </a:solidFill>
                <a:latin typeface="Arial"/>
                <a:ea typeface="Calibri"/>
                <a:cs typeface="Calibri"/>
              </a:rPr>
              <a:t>, 2023). </a:t>
            </a:r>
          </a:p>
          <a:p>
            <a:pPr>
              <a:lnSpc>
                <a:spcPct val="114999"/>
              </a:lnSpc>
            </a:pPr>
            <a:r>
              <a:rPr lang="en-GB" sz="2800" dirty="0">
                <a:solidFill>
                  <a:schemeClr val="tx1"/>
                </a:solidFill>
                <a:latin typeface="Arial"/>
                <a:ea typeface="Calibri"/>
                <a:cs typeface="Calibri"/>
              </a:rPr>
              <a:t>The effect of inflation in the long run. The forecasts indicate that the long-lasting impact of inflation in hotel services would lead to augmented operational expenditures and, consequently, a necessity to routinely revisit prices to uphold the same income level (</a:t>
            </a:r>
            <a:r>
              <a:rPr lang="en-GB" sz="2800" err="1">
                <a:solidFill>
                  <a:schemeClr val="tx1"/>
                </a:solidFill>
                <a:latin typeface="Arial"/>
                <a:ea typeface="Calibri"/>
                <a:cs typeface="Calibri"/>
              </a:rPr>
              <a:t>Zhubi</a:t>
            </a:r>
            <a:r>
              <a:rPr lang="en-GB" sz="2800" dirty="0">
                <a:solidFill>
                  <a:schemeClr val="tx1"/>
                </a:solidFill>
                <a:latin typeface="Arial"/>
                <a:ea typeface="Calibri"/>
                <a:cs typeface="Calibri"/>
              </a:rPr>
              <a:t> et al., 2024). </a:t>
            </a:r>
          </a:p>
          <a:p>
            <a:pPr>
              <a:lnSpc>
                <a:spcPct val="114999"/>
              </a:lnSpc>
            </a:pPr>
            <a:r>
              <a:rPr lang="en-GB" sz="2800" dirty="0">
                <a:solidFill>
                  <a:schemeClr val="tx1"/>
                </a:solidFill>
                <a:latin typeface="Arial"/>
                <a:ea typeface="Calibri"/>
                <a:cs typeface="Calibri"/>
              </a:rPr>
              <a:t>Diversification of services </a:t>
            </a:r>
            <a:r>
              <a:rPr lang="en-GB" sz="2800">
                <a:solidFill>
                  <a:schemeClr val="tx1"/>
                </a:solidFill>
                <a:latin typeface="Arial"/>
                <a:ea typeface="Calibri"/>
                <a:cs typeface="Calibri"/>
              </a:rPr>
              <a:t>to</a:t>
            </a:r>
            <a:r>
              <a:rPr lang="en-GB" sz="2800" dirty="0">
                <a:solidFill>
                  <a:schemeClr val="tx1"/>
                </a:solidFill>
                <a:latin typeface="Arial"/>
                <a:ea typeface="Calibri"/>
                <a:cs typeface="Calibri"/>
              </a:rPr>
              <a:t> broaden the client base for hotel services, which in turn will secure stable income and serve as protection against demand fluctuations in the uncertain future. </a:t>
            </a:r>
          </a:p>
        </p:txBody>
      </p:sp>
    </p:spTree>
    <p:extLst>
      <p:ext uri="{BB962C8B-B14F-4D97-AF65-F5344CB8AC3E}">
        <p14:creationId xmlns:p14="http://schemas.microsoft.com/office/powerpoint/2010/main" val="3901595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9C28-A412-7DFE-DB49-26A3F27B4169}"/>
              </a:ext>
            </a:extLst>
          </p:cNvPr>
          <p:cNvSpPr>
            <a:spLocks noGrp="1"/>
          </p:cNvSpPr>
          <p:nvPr>
            <p:ph type="title"/>
          </p:nvPr>
        </p:nvSpPr>
        <p:spPr>
          <a:xfrm>
            <a:off x="1825313" y="1481602"/>
            <a:ext cx="14284315" cy="1079515"/>
          </a:xfrm>
        </p:spPr>
        <p:txBody>
          <a:bodyPr>
            <a:normAutofit fontScale="90000"/>
          </a:bodyPr>
          <a:lstStyle/>
          <a:p>
            <a:pPr algn="ctr"/>
            <a:r>
              <a:rPr lang="en-US" dirty="0"/>
              <a:t>Conclusion</a:t>
            </a:r>
          </a:p>
        </p:txBody>
      </p:sp>
      <p:sp>
        <p:nvSpPr>
          <p:cNvPr id="3" name="Text Placeholder 2">
            <a:extLst>
              <a:ext uri="{FF2B5EF4-FFF2-40B4-BE49-F238E27FC236}">
                <a16:creationId xmlns:a16="http://schemas.microsoft.com/office/drawing/2014/main" id="{C66A2F3E-B9E2-19BD-0196-A99A2E251EF6}"/>
              </a:ext>
            </a:extLst>
          </p:cNvPr>
          <p:cNvSpPr>
            <a:spLocks noGrp="1"/>
          </p:cNvSpPr>
          <p:nvPr>
            <p:ph type="body" idx="1"/>
          </p:nvPr>
        </p:nvSpPr>
        <p:spPr>
          <a:xfrm>
            <a:off x="1825313" y="2589519"/>
            <a:ext cx="14829437" cy="5519744"/>
          </a:xfrm>
        </p:spPr>
        <p:txBody>
          <a:bodyPr>
            <a:normAutofit/>
          </a:bodyPr>
          <a:lstStyle/>
          <a:p>
            <a:pPr marL="57150" indent="0">
              <a:buNone/>
            </a:pPr>
            <a:r>
              <a:rPr lang="en-GB" sz="2400" dirty="0">
                <a:solidFill>
                  <a:schemeClr val="tx1"/>
                </a:solidFill>
                <a:latin typeface="Arial"/>
                <a:ea typeface="Calibri"/>
                <a:cs typeface="Calibri"/>
              </a:rPr>
              <a:t>An assessment of resilience strategies in the hotel industry highlights the importance of adapting to disruptions from inflationary threats. Sustainable strategies like energy and waste efficiency enhance economic viability and environmental targets. Adaptive strategies, such as operational efficiency and dynamic pricing, align operations with market changes and protect revenues (Ben &amp; Zeqiri, 2022). These strategies demonstrate the industry's proactive efforts to maintain competitiveness. Facilitating resilience through sustainable and adaptive strategies is crucial for overcoming inflationary threats and securing future sustainability. As financial relief measures end with rising business rates, establishments like pubs, restaurants, and hotels face increased real estate costs. This will lead many firms to reduce staff and services or transfer costs to customers (Trade Together, 2025). As challenges grow, the industry must innovate to survive and thrive post-pandemic.</a:t>
            </a:r>
            <a:endParaRPr lang="en-US" sz="2400" dirty="0">
              <a:solidFill>
                <a:schemeClr val="tx1"/>
              </a:solidFill>
              <a:latin typeface="Arial"/>
            </a:endParaRPr>
          </a:p>
        </p:txBody>
      </p:sp>
    </p:spTree>
    <p:extLst>
      <p:ext uri="{BB962C8B-B14F-4D97-AF65-F5344CB8AC3E}">
        <p14:creationId xmlns:p14="http://schemas.microsoft.com/office/powerpoint/2010/main" val="2950238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0E9C0-C873-F04C-0D89-4849D9763589}"/>
              </a:ext>
            </a:extLst>
          </p:cNvPr>
          <p:cNvSpPr>
            <a:spLocks noGrp="1"/>
          </p:cNvSpPr>
          <p:nvPr>
            <p:ph type="title"/>
          </p:nvPr>
        </p:nvSpPr>
        <p:spPr>
          <a:xfrm>
            <a:off x="1983575" y="1358510"/>
            <a:ext cx="14882192" cy="1202608"/>
          </a:xfrm>
        </p:spPr>
        <p:txBody>
          <a:bodyPr>
            <a:normAutofit fontScale="90000"/>
          </a:bodyPr>
          <a:lstStyle/>
          <a:p>
            <a:pPr algn="ctr"/>
            <a:r>
              <a:rPr lang="en-US" dirty="0"/>
              <a:t>References</a:t>
            </a:r>
          </a:p>
        </p:txBody>
      </p:sp>
      <p:sp>
        <p:nvSpPr>
          <p:cNvPr id="3" name="Text Placeholder 2">
            <a:extLst>
              <a:ext uri="{FF2B5EF4-FFF2-40B4-BE49-F238E27FC236}">
                <a16:creationId xmlns:a16="http://schemas.microsoft.com/office/drawing/2014/main" id="{486A3087-47BA-543F-3167-C66BB591C19C}"/>
              </a:ext>
            </a:extLst>
          </p:cNvPr>
          <p:cNvSpPr>
            <a:spLocks noGrp="1"/>
          </p:cNvSpPr>
          <p:nvPr>
            <p:ph type="body" idx="1"/>
          </p:nvPr>
        </p:nvSpPr>
        <p:spPr>
          <a:xfrm>
            <a:off x="1825313" y="2378503"/>
            <a:ext cx="15040453" cy="6768252"/>
          </a:xfrm>
        </p:spPr>
        <p:txBody>
          <a:bodyPr>
            <a:normAutofit fontScale="62500" lnSpcReduction="20000"/>
          </a:bodyPr>
          <a:lstStyle/>
          <a:p>
            <a:pPr>
              <a:lnSpc>
                <a:spcPct val="114999"/>
              </a:lnSpc>
              <a:buNone/>
            </a:pPr>
            <a:r>
              <a:rPr lang="en-GB" err="1"/>
              <a:t>Aydogan</a:t>
            </a:r>
            <a:r>
              <a:rPr lang="en-GB" dirty="0"/>
              <a:t>, M. et al. (2024) </a:t>
            </a:r>
            <a:r>
              <a:rPr lang="en-GB" i="1" dirty="0"/>
              <a:t>Characteristics Of Crises Resilient Organizations In The Hospitality And Tourism Industry. </a:t>
            </a:r>
            <a:r>
              <a:rPr lang="en-GB" dirty="0"/>
              <a:t>International Journal of Contemporary Hospitality Management, Vol 36(4), pp. 1432–1453. Available at: </a:t>
            </a:r>
            <a:r>
              <a:rPr lang="en-GB" dirty="0">
                <a:hlinkClick r:id="rId2"/>
              </a:rPr>
              <a:t>Characteristics of crises resilient organizations in the hospitality and tourism industry | Emerald Insight</a:t>
            </a:r>
            <a:r>
              <a:rPr lang="en-GB" dirty="0"/>
              <a:t> [Accessed on: 21.05.2025]</a:t>
            </a:r>
            <a:endParaRPr lang="en-US" dirty="0"/>
          </a:p>
          <a:p>
            <a:pPr>
              <a:lnSpc>
                <a:spcPct val="114999"/>
              </a:lnSpc>
              <a:buNone/>
            </a:pPr>
            <a:r>
              <a:rPr lang="en-GB" dirty="0"/>
              <a:t>BBC News (2025) UK inflation rate: </a:t>
            </a:r>
            <a:r>
              <a:rPr lang="en-GB" i="1" dirty="0"/>
              <a:t>How Quickly Are Prices Rising?</a:t>
            </a:r>
            <a:r>
              <a:rPr lang="en-GB" dirty="0"/>
              <a:t> Available at: </a:t>
            </a:r>
            <a:r>
              <a:rPr lang="en-GB" dirty="0">
                <a:hlinkClick r:id="rId3"/>
              </a:rPr>
              <a:t>UK inflation rate: How quickly are prices rising? - BBC News</a:t>
            </a:r>
            <a:r>
              <a:rPr lang="en-GB" dirty="0"/>
              <a:t>. [Accessed on: 21.05.2025]</a:t>
            </a:r>
            <a:endParaRPr lang="en-US"/>
          </a:p>
          <a:p>
            <a:pPr>
              <a:lnSpc>
                <a:spcPct val="114999"/>
              </a:lnSpc>
              <a:buNone/>
            </a:pPr>
            <a:r>
              <a:rPr lang="en-GB" dirty="0"/>
              <a:t>Ben Youssef, A. and Zeqiri, A. (2022). </a:t>
            </a:r>
            <a:r>
              <a:rPr lang="en-GB" i="1" dirty="0"/>
              <a:t>Hospitality Industry 4.0 And Climate Change</a:t>
            </a:r>
            <a:r>
              <a:rPr lang="en-GB" dirty="0"/>
              <a:t>. Circular Economy and Sustainability, Vol 2(3), pp. 1043–1063. Available at: </a:t>
            </a:r>
            <a:r>
              <a:rPr lang="en-GB" dirty="0">
                <a:hlinkClick r:id="rId4"/>
              </a:rPr>
              <a:t>Hospitality Industry 4.0 and Climate Change | Circular Economy and Sustainability</a:t>
            </a:r>
            <a:r>
              <a:rPr lang="en-GB" dirty="0"/>
              <a:t> [Accessed on: 19.05.2025]</a:t>
            </a:r>
          </a:p>
          <a:p>
            <a:pPr>
              <a:lnSpc>
                <a:spcPct val="114999"/>
              </a:lnSpc>
              <a:buNone/>
            </a:pPr>
            <a:r>
              <a:rPr lang="en-GB" err="1"/>
              <a:t>Buhalis</a:t>
            </a:r>
            <a:r>
              <a:rPr lang="en-GB" dirty="0"/>
              <a:t>, D. et al. (2019). </a:t>
            </a:r>
            <a:r>
              <a:rPr lang="en-GB" i="1" dirty="0"/>
              <a:t>Technological Disruptions In Services: Lessons From Tourism And Hospitality</a:t>
            </a:r>
            <a:r>
              <a:rPr lang="en-GB" dirty="0"/>
              <a:t>. Journal Of Service Management, Vol 30(4), pp. 484–506. Available at: </a:t>
            </a:r>
            <a:r>
              <a:rPr lang="en-GB" dirty="0">
                <a:hlinkClick r:id="rId5"/>
              </a:rPr>
              <a:t>Technological disruptions in services: lessons from tourism and hospitality | Emerald Insight</a:t>
            </a:r>
            <a:r>
              <a:rPr lang="en-GB" dirty="0"/>
              <a:t> [Accessed on: 22.05.2025]</a:t>
            </a:r>
          </a:p>
          <a:p>
            <a:pPr>
              <a:lnSpc>
                <a:spcPct val="114999"/>
              </a:lnSpc>
              <a:buNone/>
            </a:pPr>
            <a:r>
              <a:rPr lang="en-GB" dirty="0"/>
              <a:t>Deb, S.K. and Ahmed, S. (2022) </a:t>
            </a:r>
            <a:r>
              <a:rPr lang="en-GB" i="1" dirty="0"/>
              <a:t>Managing Post Covid-19 Crisis In The Tourism And Hospitality Sector Through Sustainable Recovery Strategies</a:t>
            </a:r>
            <a:r>
              <a:rPr lang="en-GB" dirty="0"/>
              <a:t>. Geo Journal of Tourism and </a:t>
            </a:r>
            <a:r>
              <a:rPr lang="en-GB" err="1"/>
              <a:t>Geosites</a:t>
            </a:r>
            <a:r>
              <a:rPr lang="en-GB" dirty="0"/>
              <a:t>, Vol 43(3), pp. 993–1004. Available at: </a:t>
            </a:r>
            <a:r>
              <a:rPr lang="en-GB" dirty="0">
                <a:hlinkClick r:id="rId6"/>
              </a:rPr>
              <a:t>GTG</a:t>
            </a:r>
            <a:r>
              <a:rPr lang="en-GB" dirty="0"/>
              <a:t> [Accessed on: 19.05.2025]</a:t>
            </a:r>
          </a:p>
          <a:p>
            <a:pPr>
              <a:lnSpc>
                <a:spcPct val="114999"/>
              </a:lnSpc>
              <a:buNone/>
            </a:pPr>
            <a:r>
              <a:rPr lang="en-GB" dirty="0" err="1"/>
              <a:t>Elkhwesky</a:t>
            </a:r>
            <a:r>
              <a:rPr lang="en-GB" dirty="0"/>
              <a:t>, Z. et al. (2022). </a:t>
            </a:r>
            <a:r>
              <a:rPr lang="en-GB" i="1" dirty="0"/>
              <a:t>Sustainable Practices In Hospitality Pre And Amid COVID‐19 Pandemic: Looking Back For Moving Forward Post‐COVID‐19</a:t>
            </a:r>
            <a:r>
              <a:rPr lang="en-GB" dirty="0"/>
              <a:t>. Sustainable Development, Vol 30(5), pp. 1426–1448. Available at: </a:t>
            </a:r>
            <a:r>
              <a:rPr lang="en-GB" dirty="0">
                <a:hlinkClick r:id="rId7"/>
              </a:rPr>
              <a:t>Sustainable practices in hospitality pre and amid COVID‐19 pandemic: Looking back for moving forward post‐COVID‐19 - Elkhwesky - 2022 - Sustainable Development - Wiley Online Library</a:t>
            </a:r>
            <a:r>
              <a:rPr lang="en-GB" dirty="0"/>
              <a:t> [Accessed on: 22.05.2025]</a:t>
            </a:r>
          </a:p>
          <a:p>
            <a:pPr>
              <a:lnSpc>
                <a:spcPct val="114999"/>
              </a:lnSpc>
              <a:buNone/>
            </a:pPr>
            <a:r>
              <a:rPr lang="en-GB" err="1"/>
              <a:t>Makdissi</a:t>
            </a:r>
            <a:r>
              <a:rPr lang="en-GB"/>
              <a:t>, R., </a:t>
            </a:r>
            <a:r>
              <a:rPr lang="en-GB" err="1"/>
              <a:t>Yaacoub</a:t>
            </a:r>
            <a:r>
              <a:rPr lang="en-GB"/>
              <a:t>, C. and </a:t>
            </a:r>
            <a:r>
              <a:rPr lang="en-GB" err="1"/>
              <a:t>Mekdessi</a:t>
            </a:r>
            <a:r>
              <a:rPr lang="en-GB"/>
              <a:t>, S. (2023) </a:t>
            </a:r>
            <a:r>
              <a:rPr lang="en-GB" i="1"/>
              <a:t>Financial Resilience in Mount-Lebanon Hotel Sector: Navigating Crisis-Driven Challenges.</a:t>
            </a:r>
            <a:r>
              <a:rPr lang="en-GB" dirty="0"/>
              <a:t> </a:t>
            </a:r>
            <a:r>
              <a:rPr lang="en-GB"/>
              <a:t>IOSR Journal of Business and Management, Vol 25, pp. 31–38. Available at: </a:t>
            </a:r>
            <a:r>
              <a:rPr lang="en-GB" dirty="0">
                <a:hlinkClick r:id="rId8"/>
              </a:rPr>
              <a:t>Financial-Resilience-In-Mount-Lebanon-Hotel-Sector-Navigating-Crisis-Driven-Challenges.pdf</a:t>
            </a:r>
            <a:r>
              <a:rPr lang="en-GB" dirty="0"/>
              <a:t> </a:t>
            </a:r>
            <a:r>
              <a:rPr lang="en-GB"/>
              <a:t>[Accessed on: 20.05.2025]</a:t>
            </a:r>
          </a:p>
          <a:p>
            <a:pPr>
              <a:lnSpc>
                <a:spcPct val="114999"/>
              </a:lnSpc>
              <a:buNone/>
            </a:pPr>
            <a:r>
              <a:rPr lang="en-GB" dirty="0"/>
              <a:t>Online Business Startup. (2024) Economic Challenges: Inflation Hits UK Hospitality Sector. Available at: </a:t>
            </a:r>
            <a:r>
              <a:rPr lang="en-GB" dirty="0">
                <a:hlinkClick r:id="rId9"/>
              </a:rPr>
              <a:t>Economic Challenges: Inflation Hits UK Hospitality Sector</a:t>
            </a:r>
            <a:r>
              <a:rPr lang="en-GB" b="1" dirty="0"/>
              <a:t> </a:t>
            </a:r>
            <a:r>
              <a:rPr lang="en-GB" dirty="0"/>
              <a:t>[Accessed on: 19.05.2025]</a:t>
            </a:r>
          </a:p>
          <a:p>
            <a:pPr>
              <a:lnSpc>
                <a:spcPct val="114999"/>
              </a:lnSpc>
              <a:buNone/>
            </a:pPr>
            <a:r>
              <a:rPr lang="en-GB" dirty="0"/>
              <a:t>The Full Range. (2025) The Impact Of UK Inflation On The Hospitality Industry In 2025. Available at: </a:t>
            </a:r>
            <a:r>
              <a:rPr lang="en-GB" dirty="0">
                <a:hlinkClick r:id="rId10"/>
              </a:rPr>
              <a:t>The Impact of UK Inflation on the Hospitality Industry in 2025 | The Full Range Ltd</a:t>
            </a:r>
            <a:r>
              <a:rPr lang="en-GB" dirty="0"/>
              <a:t> [Accessed on: 21.05.2025]</a:t>
            </a:r>
          </a:p>
          <a:p>
            <a:pPr>
              <a:lnSpc>
                <a:spcPct val="114999"/>
              </a:lnSpc>
              <a:buNone/>
            </a:pPr>
            <a:r>
              <a:rPr lang="en-GB" dirty="0"/>
              <a:t>Tiso, I.H. and Melani, A.N. (2023). </a:t>
            </a:r>
            <a:r>
              <a:rPr lang="en-GB" i="1" dirty="0"/>
              <a:t>The Adoption of New Technological Advancements to Build Resilience in Hotels</a:t>
            </a:r>
            <a:r>
              <a:rPr lang="en-GB" dirty="0"/>
              <a:t>.  African Journal of Hospitality, Tourism and Leisure, 12(5SE), pp. 1773–1748. Available at: </a:t>
            </a:r>
            <a:r>
              <a:rPr lang="en-GB" dirty="0">
                <a:hlinkClick r:id="rId11"/>
              </a:rPr>
              <a:t>article_11_12_5se_1773-1784.pdf</a:t>
            </a:r>
            <a:r>
              <a:rPr lang="en-GB" dirty="0"/>
              <a:t> [Accessed on: 19.05.2025]</a:t>
            </a:r>
          </a:p>
          <a:p>
            <a:pPr>
              <a:lnSpc>
                <a:spcPct val="114999"/>
              </a:lnSpc>
              <a:buNone/>
            </a:pPr>
            <a:r>
              <a:rPr lang="en-GB" dirty="0"/>
              <a:t>UK Hospitality. (2025) Inflation Falls To 2.5% – Our Response. Available at: </a:t>
            </a:r>
            <a:r>
              <a:rPr lang="en-GB" dirty="0">
                <a:hlinkClick r:id="rId12"/>
              </a:rPr>
              <a:t>Inflation falls to 2.5% - our response - UKHospitality</a:t>
            </a:r>
            <a:r>
              <a:rPr lang="en-GB" dirty="0"/>
              <a:t> [Accessed on: 19.05.2025]</a:t>
            </a:r>
          </a:p>
          <a:p>
            <a:pPr>
              <a:lnSpc>
                <a:spcPct val="114999"/>
              </a:lnSpc>
              <a:buNone/>
            </a:pPr>
            <a:r>
              <a:rPr lang="en-GB" err="1"/>
              <a:t>Zhubi</a:t>
            </a:r>
            <a:r>
              <a:rPr lang="en-GB" dirty="0"/>
              <a:t>, M. et al. (2024). </a:t>
            </a:r>
            <a:r>
              <a:rPr lang="en-GB" i="1" dirty="0"/>
              <a:t>Impact Of Inflation On The Demand For Hotel Services In Kosovo</a:t>
            </a:r>
            <a:r>
              <a:rPr lang="en-GB" dirty="0"/>
              <a:t>. </a:t>
            </a:r>
            <a:r>
              <a:rPr lang="en-GB" err="1"/>
              <a:t>Calitatea</a:t>
            </a:r>
            <a:r>
              <a:rPr lang="en-GB" dirty="0"/>
              <a:t>, 25(201), pp. 15–24. Available at: </a:t>
            </a:r>
            <a:r>
              <a:rPr lang="en-GB" dirty="0">
                <a:hlinkClick r:id="rId13"/>
              </a:rPr>
              <a:t>Impact of inflation on the demand for hotel services in Kosovo. | EBSCOhost</a:t>
            </a:r>
            <a:r>
              <a:rPr lang="en-GB" dirty="0"/>
              <a:t>. [Accessed on: 20.05.2025]</a:t>
            </a:r>
          </a:p>
          <a:p>
            <a:pPr>
              <a:lnSpc>
                <a:spcPct val="114999"/>
              </a:lnSpc>
              <a:buNone/>
            </a:pPr>
            <a:endParaRPr lang="en-GB" dirty="0"/>
          </a:p>
          <a:p>
            <a:pPr>
              <a:lnSpc>
                <a:spcPct val="114999"/>
              </a:lnSpc>
              <a:buNone/>
            </a:pPr>
            <a:endParaRPr lang="en-GB" dirty="0"/>
          </a:p>
          <a:p>
            <a:pPr>
              <a:lnSpc>
                <a:spcPct val="114999"/>
              </a:lnSpc>
              <a:buNone/>
            </a:pPr>
            <a:endParaRPr lang="en-GB" dirty="0"/>
          </a:p>
          <a:p>
            <a:pPr marL="57150" indent="0">
              <a:lnSpc>
                <a:spcPct val="114999"/>
              </a:lnSpc>
              <a:buNone/>
            </a:pPr>
            <a:endParaRPr lang="en-US" dirty="0"/>
          </a:p>
        </p:txBody>
      </p:sp>
    </p:spTree>
    <p:extLst>
      <p:ext uri="{BB962C8B-B14F-4D97-AF65-F5344CB8AC3E}">
        <p14:creationId xmlns:p14="http://schemas.microsoft.com/office/powerpoint/2010/main" val="3697844313"/>
      </p:ext>
    </p:extLst>
  </p:cSld>
  <p:clrMapOvr>
    <a:masterClrMapping/>
  </p:clrMapOvr>
</p:sld>
</file>

<file path=ppt/theme/theme1.xml><?xml version="1.0" encoding="utf-8"?>
<a:theme xmlns:a="http://schemas.openxmlformats.org/drawingml/2006/main" name="SlidesMania Template">
  <a:themeElements>
    <a:clrScheme name="Simple Light">
      <a:dk1>
        <a:srgbClr val="000000"/>
      </a:dk1>
      <a:lt1>
        <a:srgbClr val="FFFFFF"/>
      </a:lt1>
      <a:dk2>
        <a:srgbClr val="454F51"/>
      </a:dk2>
      <a:lt2>
        <a:srgbClr val="EEEEEE"/>
      </a:lt2>
      <a:accent1>
        <a:srgbClr val="94C454"/>
      </a:accent1>
      <a:accent2>
        <a:srgbClr val="467C3D"/>
      </a:accent2>
      <a:accent3>
        <a:srgbClr val="5D8005"/>
      </a:accent3>
      <a:accent4>
        <a:srgbClr val="000000"/>
      </a:accent4>
      <a:accent5>
        <a:srgbClr val="000000"/>
      </a:accent5>
      <a:accent6>
        <a:srgbClr val="000000"/>
      </a:accent6>
      <a:hlink>
        <a:srgbClr val="5D8005"/>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5E7D384C531B64985805DCF572D1BF5" ma:contentTypeVersion="8" ma:contentTypeDescription="Create a new document." ma:contentTypeScope="" ma:versionID="c78ea90e16a58a4223086e0430999100">
  <xsd:schema xmlns:xsd="http://www.w3.org/2001/XMLSchema" xmlns:xs="http://www.w3.org/2001/XMLSchema" xmlns:p="http://schemas.microsoft.com/office/2006/metadata/properties" xmlns:ns2="e59125f1-8ce6-4730-8259-4c9e16737454" targetNamespace="http://schemas.microsoft.com/office/2006/metadata/properties" ma:root="true" ma:fieldsID="2c02362053b6c8ad2b9d7df80bbcd042" ns2:_="">
    <xsd:import namespace="e59125f1-8ce6-4730-8259-4c9e1673745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9125f1-8ce6-4730-8259-4c9e167374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2764B25-831E-4865-AF74-2B0E63690152}">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385E86E-A21D-40D9-BD70-024ED9E57005}">
  <ds:schemaRefs>
    <ds:schemaRef ds:uri="http://schemas.microsoft.com/sharepoint/v3/contenttype/forms"/>
  </ds:schemaRefs>
</ds:datastoreItem>
</file>

<file path=customXml/itemProps3.xml><?xml version="1.0" encoding="utf-8"?>
<ds:datastoreItem xmlns:ds="http://schemas.openxmlformats.org/officeDocument/2006/customXml" ds:itemID="{295A1DD8-F01B-45F1-9D9C-5233A44B1F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9125f1-8ce6-4730-8259-4c9e167374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8</Slides>
  <Notes>3</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SlidesMania Template</vt:lpstr>
      <vt:lpstr>Hotel Strategies During Uncertain Economical Times</vt:lpstr>
      <vt:lpstr>Introduction</vt:lpstr>
      <vt:lpstr>Did you know?</vt:lpstr>
      <vt:lpstr>Resilience Strategies</vt:lpstr>
      <vt:lpstr>PESTLE Analysis</vt:lpstr>
      <vt:lpstr>Coping with Inflation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191</cp:revision>
  <dcterms:modified xsi:type="dcterms:W3CDTF">2025-06-15T23:32:28Z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0x010100A5E7D384C531B64985805DCF572D1BF5</vt:lpwstr>
  </property>
</Properties>
</file>