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66" r:id="rId4"/>
  </p:sldMasterIdLst>
  <p:notesMasterIdLst>
    <p:notesMasterId r:id="rId13"/>
  </p:notesMasterIdLst>
  <p:sldIdLst>
    <p:sldId id="258" r:id="rId5"/>
    <p:sldId id="266" r:id="rId6"/>
    <p:sldId id="259" r:id="rId7"/>
    <p:sldId id="268" r:id="rId8"/>
    <p:sldId id="262" r:id="rId9"/>
    <p:sldId id="269" r:id="rId10"/>
    <p:sldId id="270" r:id="rId11"/>
    <p:sldId id="271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ulo Sampaio (1906403)" initials="PS(" lastIdx="1" clrIdx="0">
    <p:extLst>
      <p:ext uri="{19B8F6BF-5375-455C-9EA6-DF929625EA0E}">
        <p15:presenceInfo xmlns:p15="http://schemas.microsoft.com/office/powerpoint/2012/main" userId="S::1906403@student.uwtsd.ac.uk::b72c5c95-30d1-48b2-b4fa-e124e1b3b055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4B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5730B8-6994-4686-93F2-7D1FDA63AAF5}" v="1" dt="2019-12-16T17:14:51.8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0" autoAdjust="0"/>
    <p:restoredTop sz="85696" autoAdjust="0"/>
  </p:normalViewPr>
  <p:slideViewPr>
    <p:cSldViewPr snapToGrid="0">
      <p:cViewPr varScale="1">
        <p:scale>
          <a:sx n="72" d="100"/>
          <a:sy n="72" d="100"/>
        </p:scale>
        <p:origin x="45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commentAuthors" Target="comment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A35730B8-6994-4686-93F2-7D1FDA63AAF5}"/>
    <pc:docChg chg="modSld">
      <pc:chgData name="" userId="" providerId="" clId="Web-{A35730B8-6994-4686-93F2-7D1FDA63AAF5}" dt="2019-12-16T17:14:51.801" v="0" actId="1076"/>
      <pc:docMkLst>
        <pc:docMk/>
      </pc:docMkLst>
      <pc:sldChg chg="modSp">
        <pc:chgData name="" userId="" providerId="" clId="Web-{A35730B8-6994-4686-93F2-7D1FDA63AAF5}" dt="2019-12-16T17:14:51.801" v="0" actId="1076"/>
        <pc:sldMkLst>
          <pc:docMk/>
          <pc:sldMk cId="2382575349" sldId="258"/>
        </pc:sldMkLst>
        <pc:picChg chg="mod">
          <ac:chgData name="" userId="" providerId="" clId="Web-{A35730B8-6994-4686-93F2-7D1FDA63AAF5}" dt="2019-12-16T17:14:51.801" v="0" actId="1076"/>
          <ac:picMkLst>
            <pc:docMk/>
            <pc:sldMk cId="2382575349" sldId="258"/>
            <ac:picMk id="17" creationId="{D18943A6-5DD6-4748-A5A2-511160B7E66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24.png"/><Relationship Id="rId3" Type="http://schemas.openxmlformats.org/officeDocument/2006/relationships/image" Target="../media/image7.png"/><Relationship Id="rId7" Type="http://schemas.openxmlformats.org/officeDocument/2006/relationships/image" Target="../media/image2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19.png"/><Relationship Id="rId6" Type="http://schemas.openxmlformats.org/officeDocument/2006/relationships/image" Target="../media/image10.svg"/><Relationship Id="rId11" Type="http://schemas.openxmlformats.org/officeDocument/2006/relationships/image" Target="../media/image23.png"/><Relationship Id="rId5" Type="http://schemas.openxmlformats.org/officeDocument/2006/relationships/image" Target="../media/image20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22.png"/><Relationship Id="rId1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B30945-0EB4-4338-B5BB-F9C2BFB8BD0B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B8633973-72FE-4AE3-AD01-978A10A5AA4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Background</a:t>
          </a:r>
        </a:p>
        <a:p>
          <a:pPr>
            <a:lnSpc>
              <a:spcPct val="100000"/>
            </a:lnSpc>
            <a:defRPr cap="all"/>
          </a:pPr>
          <a:endParaRPr lang="en-US" dirty="0"/>
        </a:p>
      </dgm:t>
    </dgm:pt>
    <dgm:pt modelId="{2FF51F29-BE8C-47E6-A2BA-FDECDF17AF2D}" type="parTrans" cxnId="{8F8EAA74-355F-41EB-8D79-4E70A0F3A9E2}">
      <dgm:prSet/>
      <dgm:spPr/>
      <dgm:t>
        <a:bodyPr/>
        <a:lstStyle/>
        <a:p>
          <a:endParaRPr lang="en-US"/>
        </a:p>
      </dgm:t>
    </dgm:pt>
    <dgm:pt modelId="{517CB52B-667B-432E-A449-263C569D0D2F}" type="sibTrans" cxnId="{8F8EAA74-355F-41EB-8D79-4E70A0F3A9E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065B25F-45F1-4761-91F1-2B0D830796E2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The challenge before</a:t>
          </a:r>
        </a:p>
        <a:p>
          <a:pPr>
            <a:lnSpc>
              <a:spcPct val="100000"/>
            </a:lnSpc>
            <a:defRPr cap="all"/>
          </a:pPr>
          <a:endParaRPr lang="en-US" dirty="0"/>
        </a:p>
      </dgm:t>
    </dgm:pt>
    <dgm:pt modelId="{C2C391CB-C083-42FD-9D92-0CF4926B0CD8}" type="parTrans" cxnId="{A3E9149C-77E6-460C-9AA3-C0AEFB72E6B7}">
      <dgm:prSet/>
      <dgm:spPr/>
      <dgm:t>
        <a:bodyPr/>
        <a:lstStyle/>
        <a:p>
          <a:endParaRPr lang="en-US"/>
        </a:p>
      </dgm:t>
    </dgm:pt>
    <dgm:pt modelId="{FEBCF793-C033-4C1D-A3FE-6B2658E7B14E}" type="sibTrans" cxnId="{A3E9149C-77E6-460C-9AA3-C0AEFB72E6B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D307630-B713-42C4-8B71-626F6585D1A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Insight</a:t>
          </a:r>
        </a:p>
        <a:p>
          <a:pPr>
            <a:lnSpc>
              <a:spcPct val="100000"/>
            </a:lnSpc>
            <a:defRPr cap="all"/>
          </a:pPr>
          <a:endParaRPr lang="en-US" dirty="0"/>
        </a:p>
      </dgm:t>
    </dgm:pt>
    <dgm:pt modelId="{C8ED3E41-F786-4E31-9E13-BC702E7FE9E0}" type="parTrans" cxnId="{0573B1D2-44A4-4C50-A358-10D3FA61B369}">
      <dgm:prSet/>
      <dgm:spPr/>
      <dgm:t>
        <a:bodyPr/>
        <a:lstStyle/>
        <a:p>
          <a:endParaRPr lang="en-US"/>
        </a:p>
      </dgm:t>
    </dgm:pt>
    <dgm:pt modelId="{F9A558C0-2F9B-4792-B380-602201721744}" type="sibTrans" cxnId="{0573B1D2-44A4-4C50-A358-10D3FA61B36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A365E3F-0EDB-49F8-8909-D30B8D5B47E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Impact</a:t>
          </a:r>
        </a:p>
      </dgm:t>
    </dgm:pt>
    <dgm:pt modelId="{62A3F493-64F2-4680-86BA-360ECE6EE2A1}" type="parTrans" cxnId="{8342CBE3-0B0D-4F03-AB90-C68BED99ECC5}">
      <dgm:prSet/>
      <dgm:spPr/>
      <dgm:t>
        <a:bodyPr/>
        <a:lstStyle/>
        <a:p>
          <a:endParaRPr lang="en-US"/>
        </a:p>
      </dgm:t>
    </dgm:pt>
    <dgm:pt modelId="{38884A67-B86B-4239-805D-39DAFF7D588C}" type="sibTrans" cxnId="{8342CBE3-0B0D-4F03-AB90-C68BED99ECC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36BAA4A-0EE0-44FB-98AA-460BD2918407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baseline="0" dirty="0"/>
            <a:t>Conclusion</a:t>
          </a:r>
          <a:endParaRPr lang="en-US" dirty="0"/>
        </a:p>
      </dgm:t>
    </dgm:pt>
    <dgm:pt modelId="{67D14BA8-0811-4276-A9B0-EE8A6A376D78}" type="parTrans" cxnId="{E8FA2666-4A87-4922-A7D4-D4DFE8DF8DF4}">
      <dgm:prSet/>
      <dgm:spPr/>
      <dgm:t>
        <a:bodyPr/>
        <a:lstStyle/>
        <a:p>
          <a:endParaRPr lang="en-US"/>
        </a:p>
      </dgm:t>
    </dgm:pt>
    <dgm:pt modelId="{ABCF18BA-860B-48BC-A171-9CF9EA077DAF}" type="sibTrans" cxnId="{E8FA2666-4A87-4922-A7D4-D4DFE8DF8DF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B6ABB61-3549-49E9-B47A-1C2FA9E6734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US" dirty="0"/>
        </a:p>
      </dgm:t>
    </dgm:pt>
    <dgm:pt modelId="{816656E3-821B-45F8-8755-B5EA6DDD3DBD}" type="parTrans" cxnId="{F439166F-FA64-4687-8B4A-6CD09C43547E}">
      <dgm:prSet/>
      <dgm:spPr/>
      <dgm:t>
        <a:bodyPr/>
        <a:lstStyle/>
        <a:p>
          <a:endParaRPr lang="en-US"/>
        </a:p>
      </dgm:t>
    </dgm:pt>
    <dgm:pt modelId="{9A8319F3-71EE-4289-980F-5C9851A295AE}" type="sibTrans" cxnId="{F439166F-FA64-4687-8B4A-6CD09C4354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6C30392-D781-44EF-8578-59A7B2A1873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endParaRPr lang="en-US" dirty="0"/>
        </a:p>
      </dgm:t>
    </dgm:pt>
    <dgm:pt modelId="{D78E3872-B4E8-44F9-B9CE-FBF4910E8862}" type="parTrans" cxnId="{5DB98A9D-4503-4EE6-BCE8-6863619BB5A0}">
      <dgm:prSet/>
      <dgm:spPr/>
      <dgm:t>
        <a:bodyPr/>
        <a:lstStyle/>
        <a:p>
          <a:endParaRPr lang="en-US"/>
        </a:p>
      </dgm:t>
    </dgm:pt>
    <dgm:pt modelId="{942621EB-0D0B-47AC-8F28-BB66BC08DABC}" type="sibTrans" cxnId="{5DB98A9D-4503-4EE6-BCE8-6863619BB5A0}">
      <dgm:prSet/>
      <dgm:spPr/>
      <dgm:t>
        <a:bodyPr/>
        <a:lstStyle/>
        <a:p>
          <a:endParaRPr lang="en-US"/>
        </a:p>
      </dgm:t>
    </dgm:pt>
    <dgm:pt modelId="{09AA3923-FD05-435D-859D-CAB8602E71A2}" type="pres">
      <dgm:prSet presAssocID="{CFB30945-0EB4-4338-B5BB-F9C2BFB8BD0B}" presName="root" presStyleCnt="0">
        <dgm:presLayoutVars>
          <dgm:dir/>
          <dgm:resizeHandles val="exact"/>
        </dgm:presLayoutVars>
      </dgm:prSet>
      <dgm:spPr/>
    </dgm:pt>
    <dgm:pt modelId="{3D595BCC-FD50-4C60-87FD-BD072218B672}" type="pres">
      <dgm:prSet presAssocID="{B8633973-72FE-4AE3-AD01-978A10A5AA46}" presName="compNode" presStyleCnt="0"/>
      <dgm:spPr/>
    </dgm:pt>
    <dgm:pt modelId="{A6C31638-CF66-465A-B069-674A02CE8810}" type="pres">
      <dgm:prSet presAssocID="{B8633973-72FE-4AE3-AD01-978A10A5AA46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ECB9A145-05EE-4E7A-922C-7EEE5D8E2C8F}" type="pres">
      <dgm:prSet presAssocID="{B8633973-72FE-4AE3-AD01-978A10A5AA46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9EF4ED0-D5F6-4982-9C9E-3BE31D9EFFB0}" type="pres">
      <dgm:prSet presAssocID="{B8633973-72FE-4AE3-AD01-978A10A5AA46}" presName="spaceRect" presStyleCnt="0"/>
      <dgm:spPr/>
    </dgm:pt>
    <dgm:pt modelId="{F2B69261-7D85-4B3F-9509-5A14AFBA2B06}" type="pres">
      <dgm:prSet presAssocID="{B8633973-72FE-4AE3-AD01-978A10A5AA46}" presName="textRect" presStyleLbl="revTx" presStyleIdx="0" presStyleCnt="7">
        <dgm:presLayoutVars>
          <dgm:chMax val="1"/>
          <dgm:chPref val="1"/>
        </dgm:presLayoutVars>
      </dgm:prSet>
      <dgm:spPr/>
    </dgm:pt>
    <dgm:pt modelId="{D5129614-2BB5-4853-83C6-C1D220249CA3}" type="pres">
      <dgm:prSet presAssocID="{517CB52B-667B-432E-A449-263C569D0D2F}" presName="sibTrans" presStyleCnt="0"/>
      <dgm:spPr/>
    </dgm:pt>
    <dgm:pt modelId="{D16DC036-64A1-4FC0-AC37-DDFE282EB281}" type="pres">
      <dgm:prSet presAssocID="{0065B25F-45F1-4761-91F1-2B0D830796E2}" presName="compNode" presStyleCnt="0"/>
      <dgm:spPr/>
    </dgm:pt>
    <dgm:pt modelId="{07806CD1-5103-4BDD-9749-F904A1B89CAF}" type="pres">
      <dgm:prSet presAssocID="{0065B25F-45F1-4761-91F1-2B0D830796E2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A970E7EA-C019-4AAE-969E-642EFC4396B9}" type="pres">
      <dgm:prSet presAssocID="{0065B25F-45F1-4761-91F1-2B0D830796E2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1DA2DDA-BB5E-4467-AD1B-DA509C9EE23D}" type="pres">
      <dgm:prSet presAssocID="{0065B25F-45F1-4761-91F1-2B0D830796E2}" presName="spaceRect" presStyleCnt="0"/>
      <dgm:spPr/>
    </dgm:pt>
    <dgm:pt modelId="{8A6CC947-E98B-4AD4-80EC-C925294FDF5A}" type="pres">
      <dgm:prSet presAssocID="{0065B25F-45F1-4761-91F1-2B0D830796E2}" presName="textRect" presStyleLbl="revTx" presStyleIdx="1" presStyleCnt="7">
        <dgm:presLayoutVars>
          <dgm:chMax val="1"/>
          <dgm:chPref val="1"/>
        </dgm:presLayoutVars>
      </dgm:prSet>
      <dgm:spPr/>
    </dgm:pt>
    <dgm:pt modelId="{5B8466E2-9250-4BF8-AA48-DF6138C053A2}" type="pres">
      <dgm:prSet presAssocID="{FEBCF793-C033-4C1D-A3FE-6B2658E7B14E}" presName="sibTrans" presStyleCnt="0"/>
      <dgm:spPr/>
    </dgm:pt>
    <dgm:pt modelId="{F6892DE1-58AF-42D5-A803-4E0CF2892494}" type="pres">
      <dgm:prSet presAssocID="{5D307630-B713-42C4-8B71-626F6585D1A0}" presName="compNode" presStyleCnt="0"/>
      <dgm:spPr/>
    </dgm:pt>
    <dgm:pt modelId="{007E4339-DA82-4339-9781-446A5ACF832B}" type="pres">
      <dgm:prSet presAssocID="{5D307630-B713-42C4-8B71-626F6585D1A0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A4F5C5E1-A363-4711-9025-1BCB172A16A8}" type="pres">
      <dgm:prSet presAssocID="{5D307630-B713-42C4-8B71-626F6585D1A0}" presName="iconRect" presStyleLbl="node1" presStyleIdx="2" presStyleCnt="7" custLinFactX="141725" custLinFactNeighborX="200000" custLinFactNeighborY="15121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D2456828-1AA7-46B0-82DA-07D8EBACCC3A}" type="pres">
      <dgm:prSet presAssocID="{5D307630-B713-42C4-8B71-626F6585D1A0}" presName="spaceRect" presStyleCnt="0"/>
      <dgm:spPr/>
    </dgm:pt>
    <dgm:pt modelId="{58536177-084D-4A6D-A4E4-BB9A53BA1CFD}" type="pres">
      <dgm:prSet presAssocID="{5D307630-B713-42C4-8B71-626F6585D1A0}" presName="textRect" presStyleLbl="revTx" presStyleIdx="2" presStyleCnt="7">
        <dgm:presLayoutVars>
          <dgm:chMax val="1"/>
          <dgm:chPref val="1"/>
        </dgm:presLayoutVars>
      </dgm:prSet>
      <dgm:spPr/>
    </dgm:pt>
    <dgm:pt modelId="{DA1FBE22-6EE6-4833-8097-FEC6C3205A7A}" type="pres">
      <dgm:prSet presAssocID="{F9A558C0-2F9B-4792-B380-602201721744}" presName="sibTrans" presStyleCnt="0"/>
      <dgm:spPr/>
    </dgm:pt>
    <dgm:pt modelId="{CF51C9B2-A147-4970-AAE6-3154744DB679}" type="pres">
      <dgm:prSet presAssocID="{EA365E3F-0EDB-49F8-8909-D30B8D5B47E0}" presName="compNode" presStyleCnt="0"/>
      <dgm:spPr/>
    </dgm:pt>
    <dgm:pt modelId="{59FC29CF-0CC0-4384-8856-E176435415EB}" type="pres">
      <dgm:prSet presAssocID="{EA365E3F-0EDB-49F8-8909-D30B8D5B47E0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0CB69B1C-7AE8-4AB4-9239-A8E211A1C9F7}" type="pres">
      <dgm:prSet presAssocID="{EA365E3F-0EDB-49F8-8909-D30B8D5B47E0}" presName="iconRect" presStyleLbl="node1" presStyleIdx="3" presStyleCnt="7" custScaleY="98351" custLinFactX="-135783" custLinFactNeighborX="-200000" custLinFactNeighborY="0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7C473B04-63EE-424B-944F-9FCE51AA4171}" type="pres">
      <dgm:prSet presAssocID="{EA365E3F-0EDB-49F8-8909-D30B8D5B47E0}" presName="spaceRect" presStyleCnt="0"/>
      <dgm:spPr/>
    </dgm:pt>
    <dgm:pt modelId="{2D2C5911-619E-4E1C-A31A-C0412D8C53C9}" type="pres">
      <dgm:prSet presAssocID="{EA365E3F-0EDB-49F8-8909-D30B8D5B47E0}" presName="textRect" presStyleLbl="revTx" presStyleIdx="3" presStyleCnt="7">
        <dgm:presLayoutVars>
          <dgm:chMax val="1"/>
          <dgm:chPref val="1"/>
        </dgm:presLayoutVars>
      </dgm:prSet>
      <dgm:spPr/>
    </dgm:pt>
    <dgm:pt modelId="{541E1194-6B00-452D-BEB8-7D13C0CECE9F}" type="pres">
      <dgm:prSet presAssocID="{38884A67-B86B-4239-805D-39DAFF7D588C}" presName="sibTrans" presStyleCnt="0"/>
      <dgm:spPr/>
    </dgm:pt>
    <dgm:pt modelId="{44488A4A-3EFB-4FAF-95FC-D8F06FFDADEE}" type="pres">
      <dgm:prSet presAssocID="{636BAA4A-0EE0-44FB-98AA-460BD2918407}" presName="compNode" presStyleCnt="0"/>
      <dgm:spPr/>
    </dgm:pt>
    <dgm:pt modelId="{B36904FD-29C4-471B-844D-C87FE2C6E032}" type="pres">
      <dgm:prSet presAssocID="{636BAA4A-0EE0-44FB-98AA-460BD2918407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B1F48434-C37D-4441-A1CA-B96BEDABBA6D}" type="pres">
      <dgm:prSet presAssocID="{636BAA4A-0EE0-44FB-98AA-460BD2918407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croscope"/>
        </a:ext>
      </dgm:extLst>
    </dgm:pt>
    <dgm:pt modelId="{85E41923-4290-42C4-8635-716E433ABB7B}" type="pres">
      <dgm:prSet presAssocID="{636BAA4A-0EE0-44FB-98AA-460BD2918407}" presName="spaceRect" presStyleCnt="0"/>
      <dgm:spPr/>
    </dgm:pt>
    <dgm:pt modelId="{462928D0-C417-47DD-A300-689B08AD605E}" type="pres">
      <dgm:prSet presAssocID="{636BAA4A-0EE0-44FB-98AA-460BD2918407}" presName="textRect" presStyleLbl="revTx" presStyleIdx="4" presStyleCnt="7">
        <dgm:presLayoutVars>
          <dgm:chMax val="1"/>
          <dgm:chPref val="1"/>
        </dgm:presLayoutVars>
      </dgm:prSet>
      <dgm:spPr/>
    </dgm:pt>
    <dgm:pt modelId="{A502D667-8F58-46F7-8A1E-1B8B7667C828}" type="pres">
      <dgm:prSet presAssocID="{ABCF18BA-860B-48BC-A171-9CF9EA077DAF}" presName="sibTrans" presStyleCnt="0"/>
      <dgm:spPr/>
    </dgm:pt>
    <dgm:pt modelId="{61F39C36-2FE2-4267-A6A6-5A28AB2D51CE}" type="pres">
      <dgm:prSet presAssocID="{AB6ABB61-3549-49E9-B47A-1C2FA9E67349}" presName="compNode" presStyleCnt="0"/>
      <dgm:spPr/>
    </dgm:pt>
    <dgm:pt modelId="{E43325E3-EF3A-4DD8-A068-AE0A415297C0}" type="pres">
      <dgm:prSet presAssocID="{AB6ABB61-3549-49E9-B47A-1C2FA9E67349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  <a:solidFill>
          <a:schemeClr val="bg1"/>
        </a:solidFill>
      </dgm:spPr>
    </dgm:pt>
    <dgm:pt modelId="{67091C05-8A53-46FF-908D-5E4E98B98393}" type="pres">
      <dgm:prSet presAssocID="{AB6ABB61-3549-49E9-B47A-1C2FA9E67349}" presName="iconRect" presStyleLbl="node1" presStyleIdx="5" presStyleCnt="7" custLinFactX="400000" custLinFactY="-200000" custLinFactNeighborX="443729" custLinFactNeighborY="-211280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543BAEF6-C766-4FA9-8EB4-1263BAEAEB21}" type="pres">
      <dgm:prSet presAssocID="{AB6ABB61-3549-49E9-B47A-1C2FA9E67349}" presName="spaceRect" presStyleCnt="0"/>
      <dgm:spPr/>
    </dgm:pt>
    <dgm:pt modelId="{FE1BE0FD-E587-4AF7-9D09-D2E27BCFA15B}" type="pres">
      <dgm:prSet presAssocID="{AB6ABB61-3549-49E9-B47A-1C2FA9E67349}" presName="textRect" presStyleLbl="revTx" presStyleIdx="5" presStyleCnt="7">
        <dgm:presLayoutVars>
          <dgm:chMax val="1"/>
          <dgm:chPref val="1"/>
        </dgm:presLayoutVars>
      </dgm:prSet>
      <dgm:spPr/>
    </dgm:pt>
    <dgm:pt modelId="{C6E38F5A-3D56-42A4-9602-43015C9C2F91}" type="pres">
      <dgm:prSet presAssocID="{9A8319F3-71EE-4289-980F-5C9851A295AE}" presName="sibTrans" presStyleCnt="0"/>
      <dgm:spPr/>
    </dgm:pt>
    <dgm:pt modelId="{1518CBAD-60A4-4113-8027-AC28B626BC45}" type="pres">
      <dgm:prSet presAssocID="{26C30392-D781-44EF-8578-59A7B2A1873D}" presName="compNode" presStyleCnt="0"/>
      <dgm:spPr/>
    </dgm:pt>
    <dgm:pt modelId="{A6C87357-B4C8-4C6C-8525-CBD9139F699F}" type="pres">
      <dgm:prSet presAssocID="{26C30392-D781-44EF-8578-59A7B2A1873D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  <a:solidFill>
          <a:schemeClr val="bg1"/>
        </a:solidFill>
      </dgm:spPr>
    </dgm:pt>
    <dgm:pt modelId="{636C107B-1A73-461A-A498-897DCB912FB2}" type="pres">
      <dgm:prSet presAssocID="{26C30392-D781-44EF-8578-59A7B2A1873D}" presName="iconRect" presStyleLbl="node1" presStyleIdx="6" presStyleCnt="7" custLinFactX="69351" custLinFactY="-200000" custLinFactNeighborX="100000" custLinFactNeighborY="-214304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9F5C9E3-2D67-4E64-BC9B-BFF1460A35B8}" type="pres">
      <dgm:prSet presAssocID="{26C30392-D781-44EF-8578-59A7B2A1873D}" presName="spaceRect" presStyleCnt="0"/>
      <dgm:spPr/>
    </dgm:pt>
    <dgm:pt modelId="{90C03B60-4553-416E-BC75-DA1646A93ADA}" type="pres">
      <dgm:prSet presAssocID="{26C30392-D781-44EF-8578-59A7B2A1873D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AFD85B5D-A092-4ACF-B84D-512D2F480586}" type="presOf" srcId="{EA365E3F-0EDB-49F8-8909-D30B8D5B47E0}" destId="{2D2C5911-619E-4E1C-A31A-C0412D8C53C9}" srcOrd="0" destOrd="0" presId="urn:microsoft.com/office/officeart/2018/5/layout/IconLeafLabelList"/>
    <dgm:cxn modelId="{0D78C463-25BD-4774-9E69-C393DBC44C7F}" type="presOf" srcId="{26C30392-D781-44EF-8578-59A7B2A1873D}" destId="{90C03B60-4553-416E-BC75-DA1646A93ADA}" srcOrd="0" destOrd="0" presId="urn:microsoft.com/office/officeart/2018/5/layout/IconLeafLabelList"/>
    <dgm:cxn modelId="{E8FA2666-4A87-4922-A7D4-D4DFE8DF8DF4}" srcId="{CFB30945-0EB4-4338-B5BB-F9C2BFB8BD0B}" destId="{636BAA4A-0EE0-44FB-98AA-460BD2918407}" srcOrd="4" destOrd="0" parTransId="{67D14BA8-0811-4276-A9B0-EE8A6A376D78}" sibTransId="{ABCF18BA-860B-48BC-A171-9CF9EA077DAF}"/>
    <dgm:cxn modelId="{6D1ABF46-9321-4845-BB45-6A74951F65C4}" type="presOf" srcId="{0065B25F-45F1-4761-91F1-2B0D830796E2}" destId="{8A6CC947-E98B-4AD4-80EC-C925294FDF5A}" srcOrd="0" destOrd="0" presId="urn:microsoft.com/office/officeart/2018/5/layout/IconLeafLabelList"/>
    <dgm:cxn modelId="{C30DC867-B931-42BF-979D-B8F5738E5CEE}" type="presOf" srcId="{AB6ABB61-3549-49E9-B47A-1C2FA9E67349}" destId="{FE1BE0FD-E587-4AF7-9D09-D2E27BCFA15B}" srcOrd="0" destOrd="0" presId="urn:microsoft.com/office/officeart/2018/5/layout/IconLeafLabelList"/>
    <dgm:cxn modelId="{E9877369-7515-4ED4-A6D3-0B596BE1BF0A}" type="presOf" srcId="{CFB30945-0EB4-4338-B5BB-F9C2BFB8BD0B}" destId="{09AA3923-FD05-435D-859D-CAB8602E71A2}" srcOrd="0" destOrd="0" presId="urn:microsoft.com/office/officeart/2018/5/layout/IconLeafLabelList"/>
    <dgm:cxn modelId="{9500934E-10F3-4ADD-A8C1-383331AAB1D0}" type="presOf" srcId="{636BAA4A-0EE0-44FB-98AA-460BD2918407}" destId="{462928D0-C417-47DD-A300-689B08AD605E}" srcOrd="0" destOrd="0" presId="urn:microsoft.com/office/officeart/2018/5/layout/IconLeafLabelList"/>
    <dgm:cxn modelId="{F439166F-FA64-4687-8B4A-6CD09C43547E}" srcId="{CFB30945-0EB4-4338-B5BB-F9C2BFB8BD0B}" destId="{AB6ABB61-3549-49E9-B47A-1C2FA9E67349}" srcOrd="5" destOrd="0" parTransId="{816656E3-821B-45F8-8755-B5EA6DDD3DBD}" sibTransId="{9A8319F3-71EE-4289-980F-5C9851A295AE}"/>
    <dgm:cxn modelId="{8F8EAA74-355F-41EB-8D79-4E70A0F3A9E2}" srcId="{CFB30945-0EB4-4338-B5BB-F9C2BFB8BD0B}" destId="{B8633973-72FE-4AE3-AD01-978A10A5AA46}" srcOrd="0" destOrd="0" parTransId="{2FF51F29-BE8C-47E6-A2BA-FDECDF17AF2D}" sibTransId="{517CB52B-667B-432E-A449-263C569D0D2F}"/>
    <dgm:cxn modelId="{BC035B85-A983-4D33-B700-B6DC7DACC354}" type="presOf" srcId="{B8633973-72FE-4AE3-AD01-978A10A5AA46}" destId="{F2B69261-7D85-4B3F-9509-5A14AFBA2B06}" srcOrd="0" destOrd="0" presId="urn:microsoft.com/office/officeart/2018/5/layout/IconLeafLabelList"/>
    <dgm:cxn modelId="{A3E9149C-77E6-460C-9AA3-C0AEFB72E6B7}" srcId="{CFB30945-0EB4-4338-B5BB-F9C2BFB8BD0B}" destId="{0065B25F-45F1-4761-91F1-2B0D830796E2}" srcOrd="1" destOrd="0" parTransId="{C2C391CB-C083-42FD-9D92-0CF4926B0CD8}" sibTransId="{FEBCF793-C033-4C1D-A3FE-6B2658E7B14E}"/>
    <dgm:cxn modelId="{5DB98A9D-4503-4EE6-BCE8-6863619BB5A0}" srcId="{CFB30945-0EB4-4338-B5BB-F9C2BFB8BD0B}" destId="{26C30392-D781-44EF-8578-59A7B2A1873D}" srcOrd="6" destOrd="0" parTransId="{D78E3872-B4E8-44F9-B9CE-FBF4910E8862}" sibTransId="{942621EB-0D0B-47AC-8F28-BB66BC08DABC}"/>
    <dgm:cxn modelId="{598124B0-3A17-4B29-B9A2-D6F22BA1ADB9}" type="presOf" srcId="{5D307630-B713-42C4-8B71-626F6585D1A0}" destId="{58536177-084D-4A6D-A4E4-BB9A53BA1CFD}" srcOrd="0" destOrd="0" presId="urn:microsoft.com/office/officeart/2018/5/layout/IconLeafLabelList"/>
    <dgm:cxn modelId="{0573B1D2-44A4-4C50-A358-10D3FA61B369}" srcId="{CFB30945-0EB4-4338-B5BB-F9C2BFB8BD0B}" destId="{5D307630-B713-42C4-8B71-626F6585D1A0}" srcOrd="2" destOrd="0" parTransId="{C8ED3E41-F786-4E31-9E13-BC702E7FE9E0}" sibTransId="{F9A558C0-2F9B-4792-B380-602201721744}"/>
    <dgm:cxn modelId="{8342CBE3-0B0D-4F03-AB90-C68BED99ECC5}" srcId="{CFB30945-0EB4-4338-B5BB-F9C2BFB8BD0B}" destId="{EA365E3F-0EDB-49F8-8909-D30B8D5B47E0}" srcOrd="3" destOrd="0" parTransId="{62A3F493-64F2-4680-86BA-360ECE6EE2A1}" sibTransId="{38884A67-B86B-4239-805D-39DAFF7D588C}"/>
    <dgm:cxn modelId="{10260E07-13E0-412E-B19B-DA56FC1E4B2B}" type="presParOf" srcId="{09AA3923-FD05-435D-859D-CAB8602E71A2}" destId="{3D595BCC-FD50-4C60-87FD-BD072218B672}" srcOrd="0" destOrd="0" presId="urn:microsoft.com/office/officeart/2018/5/layout/IconLeafLabelList"/>
    <dgm:cxn modelId="{76384F36-AA15-4FAA-8CBC-2334EEE4853F}" type="presParOf" srcId="{3D595BCC-FD50-4C60-87FD-BD072218B672}" destId="{A6C31638-CF66-465A-B069-674A02CE8810}" srcOrd="0" destOrd="0" presId="urn:microsoft.com/office/officeart/2018/5/layout/IconLeafLabelList"/>
    <dgm:cxn modelId="{6546535B-82E2-4BCF-8EBB-EA7456A43544}" type="presParOf" srcId="{3D595BCC-FD50-4C60-87FD-BD072218B672}" destId="{ECB9A145-05EE-4E7A-922C-7EEE5D8E2C8F}" srcOrd="1" destOrd="0" presId="urn:microsoft.com/office/officeart/2018/5/layout/IconLeafLabelList"/>
    <dgm:cxn modelId="{A34CA58F-0DB0-41BB-95FC-05C846E1BE1F}" type="presParOf" srcId="{3D595BCC-FD50-4C60-87FD-BD072218B672}" destId="{19EF4ED0-D5F6-4982-9C9E-3BE31D9EFFB0}" srcOrd="2" destOrd="0" presId="urn:microsoft.com/office/officeart/2018/5/layout/IconLeafLabelList"/>
    <dgm:cxn modelId="{E8A750C0-D2DD-4540-8BD8-4DE12B6B7F06}" type="presParOf" srcId="{3D595BCC-FD50-4C60-87FD-BD072218B672}" destId="{F2B69261-7D85-4B3F-9509-5A14AFBA2B06}" srcOrd="3" destOrd="0" presId="urn:microsoft.com/office/officeart/2018/5/layout/IconLeafLabelList"/>
    <dgm:cxn modelId="{48385491-C808-4201-B663-CE9F9385591A}" type="presParOf" srcId="{09AA3923-FD05-435D-859D-CAB8602E71A2}" destId="{D5129614-2BB5-4853-83C6-C1D220249CA3}" srcOrd="1" destOrd="0" presId="urn:microsoft.com/office/officeart/2018/5/layout/IconLeafLabelList"/>
    <dgm:cxn modelId="{DA003479-C9A4-4BC9-BA5E-DA2E7969BF18}" type="presParOf" srcId="{09AA3923-FD05-435D-859D-CAB8602E71A2}" destId="{D16DC036-64A1-4FC0-AC37-DDFE282EB281}" srcOrd="2" destOrd="0" presId="urn:microsoft.com/office/officeart/2018/5/layout/IconLeafLabelList"/>
    <dgm:cxn modelId="{42FF151B-E9DD-42B1-80A1-D98545550CA9}" type="presParOf" srcId="{D16DC036-64A1-4FC0-AC37-DDFE282EB281}" destId="{07806CD1-5103-4BDD-9749-F904A1B89CAF}" srcOrd="0" destOrd="0" presId="urn:microsoft.com/office/officeart/2018/5/layout/IconLeafLabelList"/>
    <dgm:cxn modelId="{A4E80C64-4160-4BF2-82D8-8054A987793B}" type="presParOf" srcId="{D16DC036-64A1-4FC0-AC37-DDFE282EB281}" destId="{A970E7EA-C019-4AAE-969E-642EFC4396B9}" srcOrd="1" destOrd="0" presId="urn:microsoft.com/office/officeart/2018/5/layout/IconLeafLabelList"/>
    <dgm:cxn modelId="{EAF6579F-C5E0-468F-9931-1A735D7359F8}" type="presParOf" srcId="{D16DC036-64A1-4FC0-AC37-DDFE282EB281}" destId="{B1DA2DDA-BB5E-4467-AD1B-DA509C9EE23D}" srcOrd="2" destOrd="0" presId="urn:microsoft.com/office/officeart/2018/5/layout/IconLeafLabelList"/>
    <dgm:cxn modelId="{657CAD3F-FBF4-4A09-A0C9-38D550357CFE}" type="presParOf" srcId="{D16DC036-64A1-4FC0-AC37-DDFE282EB281}" destId="{8A6CC947-E98B-4AD4-80EC-C925294FDF5A}" srcOrd="3" destOrd="0" presId="urn:microsoft.com/office/officeart/2018/5/layout/IconLeafLabelList"/>
    <dgm:cxn modelId="{E767AAC2-6DCD-4F75-BAC3-021D62DC70AD}" type="presParOf" srcId="{09AA3923-FD05-435D-859D-CAB8602E71A2}" destId="{5B8466E2-9250-4BF8-AA48-DF6138C053A2}" srcOrd="3" destOrd="0" presId="urn:microsoft.com/office/officeart/2018/5/layout/IconLeafLabelList"/>
    <dgm:cxn modelId="{86B8CC9F-E334-403B-BFBE-237F0275161D}" type="presParOf" srcId="{09AA3923-FD05-435D-859D-CAB8602E71A2}" destId="{F6892DE1-58AF-42D5-A803-4E0CF2892494}" srcOrd="4" destOrd="0" presId="urn:microsoft.com/office/officeart/2018/5/layout/IconLeafLabelList"/>
    <dgm:cxn modelId="{13FCB904-5A83-4D73-BB15-838F73F6AAC9}" type="presParOf" srcId="{F6892DE1-58AF-42D5-A803-4E0CF2892494}" destId="{007E4339-DA82-4339-9781-446A5ACF832B}" srcOrd="0" destOrd="0" presId="urn:microsoft.com/office/officeart/2018/5/layout/IconLeafLabelList"/>
    <dgm:cxn modelId="{5E7FBAF7-A934-48B1-B728-59912DE1541B}" type="presParOf" srcId="{F6892DE1-58AF-42D5-A803-4E0CF2892494}" destId="{A4F5C5E1-A363-4711-9025-1BCB172A16A8}" srcOrd="1" destOrd="0" presId="urn:microsoft.com/office/officeart/2018/5/layout/IconLeafLabelList"/>
    <dgm:cxn modelId="{D9C9FEA6-B544-446A-ADB2-27C72E0065A6}" type="presParOf" srcId="{F6892DE1-58AF-42D5-A803-4E0CF2892494}" destId="{D2456828-1AA7-46B0-82DA-07D8EBACCC3A}" srcOrd="2" destOrd="0" presId="urn:microsoft.com/office/officeart/2018/5/layout/IconLeafLabelList"/>
    <dgm:cxn modelId="{3B13ADF2-F65F-4215-93E4-653976A62405}" type="presParOf" srcId="{F6892DE1-58AF-42D5-A803-4E0CF2892494}" destId="{58536177-084D-4A6D-A4E4-BB9A53BA1CFD}" srcOrd="3" destOrd="0" presId="urn:microsoft.com/office/officeart/2018/5/layout/IconLeafLabelList"/>
    <dgm:cxn modelId="{5D863261-50F4-4448-8116-715B3BC7E4B2}" type="presParOf" srcId="{09AA3923-FD05-435D-859D-CAB8602E71A2}" destId="{DA1FBE22-6EE6-4833-8097-FEC6C3205A7A}" srcOrd="5" destOrd="0" presId="urn:microsoft.com/office/officeart/2018/5/layout/IconLeafLabelList"/>
    <dgm:cxn modelId="{3A9CD496-1D82-4DF2-8BAE-5EE1EEC7CFF4}" type="presParOf" srcId="{09AA3923-FD05-435D-859D-CAB8602E71A2}" destId="{CF51C9B2-A147-4970-AAE6-3154744DB679}" srcOrd="6" destOrd="0" presId="urn:microsoft.com/office/officeart/2018/5/layout/IconLeafLabelList"/>
    <dgm:cxn modelId="{04B5F803-5594-406E-A446-FFF239C22771}" type="presParOf" srcId="{CF51C9B2-A147-4970-AAE6-3154744DB679}" destId="{59FC29CF-0CC0-4384-8856-E176435415EB}" srcOrd="0" destOrd="0" presId="urn:microsoft.com/office/officeart/2018/5/layout/IconLeafLabelList"/>
    <dgm:cxn modelId="{3EA60E41-1690-4E30-A457-12AB172F3783}" type="presParOf" srcId="{CF51C9B2-A147-4970-AAE6-3154744DB679}" destId="{0CB69B1C-7AE8-4AB4-9239-A8E211A1C9F7}" srcOrd="1" destOrd="0" presId="urn:microsoft.com/office/officeart/2018/5/layout/IconLeafLabelList"/>
    <dgm:cxn modelId="{E7D6860C-597C-4958-8EB9-9C757E4D6EFB}" type="presParOf" srcId="{CF51C9B2-A147-4970-AAE6-3154744DB679}" destId="{7C473B04-63EE-424B-944F-9FCE51AA4171}" srcOrd="2" destOrd="0" presId="urn:microsoft.com/office/officeart/2018/5/layout/IconLeafLabelList"/>
    <dgm:cxn modelId="{4D44A36C-7FBF-4435-ADE4-37DF732CD41D}" type="presParOf" srcId="{CF51C9B2-A147-4970-AAE6-3154744DB679}" destId="{2D2C5911-619E-4E1C-A31A-C0412D8C53C9}" srcOrd="3" destOrd="0" presId="urn:microsoft.com/office/officeart/2018/5/layout/IconLeafLabelList"/>
    <dgm:cxn modelId="{2BCCEC3B-9E97-45DF-BA7E-AF378152FF56}" type="presParOf" srcId="{09AA3923-FD05-435D-859D-CAB8602E71A2}" destId="{541E1194-6B00-452D-BEB8-7D13C0CECE9F}" srcOrd="7" destOrd="0" presId="urn:microsoft.com/office/officeart/2018/5/layout/IconLeafLabelList"/>
    <dgm:cxn modelId="{B9458B7B-D63A-4270-A74E-4FAB4B00CEFF}" type="presParOf" srcId="{09AA3923-FD05-435D-859D-CAB8602E71A2}" destId="{44488A4A-3EFB-4FAF-95FC-D8F06FFDADEE}" srcOrd="8" destOrd="0" presId="urn:microsoft.com/office/officeart/2018/5/layout/IconLeafLabelList"/>
    <dgm:cxn modelId="{3C2A78C8-315E-43C8-A06D-1527ED4D3866}" type="presParOf" srcId="{44488A4A-3EFB-4FAF-95FC-D8F06FFDADEE}" destId="{B36904FD-29C4-471B-844D-C87FE2C6E032}" srcOrd="0" destOrd="0" presId="urn:microsoft.com/office/officeart/2018/5/layout/IconLeafLabelList"/>
    <dgm:cxn modelId="{9FB9D4AD-2F29-48A6-9162-DA9519C692F3}" type="presParOf" srcId="{44488A4A-3EFB-4FAF-95FC-D8F06FFDADEE}" destId="{B1F48434-C37D-4441-A1CA-B96BEDABBA6D}" srcOrd="1" destOrd="0" presId="urn:microsoft.com/office/officeart/2018/5/layout/IconLeafLabelList"/>
    <dgm:cxn modelId="{A9B3EC38-79AA-4727-BE4C-F72E6069AA25}" type="presParOf" srcId="{44488A4A-3EFB-4FAF-95FC-D8F06FFDADEE}" destId="{85E41923-4290-42C4-8635-716E433ABB7B}" srcOrd="2" destOrd="0" presId="urn:microsoft.com/office/officeart/2018/5/layout/IconLeafLabelList"/>
    <dgm:cxn modelId="{281EC1C7-742F-4992-ACF8-AE23F9729EB2}" type="presParOf" srcId="{44488A4A-3EFB-4FAF-95FC-D8F06FFDADEE}" destId="{462928D0-C417-47DD-A300-689B08AD605E}" srcOrd="3" destOrd="0" presId="urn:microsoft.com/office/officeart/2018/5/layout/IconLeafLabelList"/>
    <dgm:cxn modelId="{2D643642-605C-4656-B1BA-AB5D42F34B1D}" type="presParOf" srcId="{09AA3923-FD05-435D-859D-CAB8602E71A2}" destId="{A502D667-8F58-46F7-8A1E-1B8B7667C828}" srcOrd="9" destOrd="0" presId="urn:microsoft.com/office/officeart/2018/5/layout/IconLeafLabelList"/>
    <dgm:cxn modelId="{3372EFE0-1ED1-4B91-BC10-9A8AB2DD4ABE}" type="presParOf" srcId="{09AA3923-FD05-435D-859D-CAB8602E71A2}" destId="{61F39C36-2FE2-4267-A6A6-5A28AB2D51CE}" srcOrd="10" destOrd="0" presId="urn:microsoft.com/office/officeart/2018/5/layout/IconLeafLabelList"/>
    <dgm:cxn modelId="{910DA3FD-AFDE-492E-A488-67A3F777E621}" type="presParOf" srcId="{61F39C36-2FE2-4267-A6A6-5A28AB2D51CE}" destId="{E43325E3-EF3A-4DD8-A068-AE0A415297C0}" srcOrd="0" destOrd="0" presId="urn:microsoft.com/office/officeart/2018/5/layout/IconLeafLabelList"/>
    <dgm:cxn modelId="{8DF8B18A-194A-4BA7-9952-FDCBC6979766}" type="presParOf" srcId="{61F39C36-2FE2-4267-A6A6-5A28AB2D51CE}" destId="{67091C05-8A53-46FF-908D-5E4E98B98393}" srcOrd="1" destOrd="0" presId="urn:microsoft.com/office/officeart/2018/5/layout/IconLeafLabelList"/>
    <dgm:cxn modelId="{E787EEF1-4244-427C-A00E-21F5123D160C}" type="presParOf" srcId="{61F39C36-2FE2-4267-A6A6-5A28AB2D51CE}" destId="{543BAEF6-C766-4FA9-8EB4-1263BAEAEB21}" srcOrd="2" destOrd="0" presId="urn:microsoft.com/office/officeart/2018/5/layout/IconLeafLabelList"/>
    <dgm:cxn modelId="{ADB007DE-7A44-42D5-84F4-626039026079}" type="presParOf" srcId="{61F39C36-2FE2-4267-A6A6-5A28AB2D51CE}" destId="{FE1BE0FD-E587-4AF7-9D09-D2E27BCFA15B}" srcOrd="3" destOrd="0" presId="urn:microsoft.com/office/officeart/2018/5/layout/IconLeafLabelList"/>
    <dgm:cxn modelId="{8EEBBF6B-38FB-4C2D-86BB-8A6B5F5AF7B4}" type="presParOf" srcId="{09AA3923-FD05-435D-859D-CAB8602E71A2}" destId="{C6E38F5A-3D56-42A4-9602-43015C9C2F91}" srcOrd="11" destOrd="0" presId="urn:microsoft.com/office/officeart/2018/5/layout/IconLeafLabelList"/>
    <dgm:cxn modelId="{35914CE3-8307-4A38-8261-DABB2AFBA5D0}" type="presParOf" srcId="{09AA3923-FD05-435D-859D-CAB8602E71A2}" destId="{1518CBAD-60A4-4113-8027-AC28B626BC45}" srcOrd="12" destOrd="0" presId="urn:microsoft.com/office/officeart/2018/5/layout/IconLeafLabelList"/>
    <dgm:cxn modelId="{AC49DF78-3012-48E8-B038-FE698946996A}" type="presParOf" srcId="{1518CBAD-60A4-4113-8027-AC28B626BC45}" destId="{A6C87357-B4C8-4C6C-8525-CBD9139F699F}" srcOrd="0" destOrd="0" presId="urn:microsoft.com/office/officeart/2018/5/layout/IconLeafLabelList"/>
    <dgm:cxn modelId="{C197451C-6C2F-40FA-88C9-C3FC1D22A50E}" type="presParOf" srcId="{1518CBAD-60A4-4113-8027-AC28B626BC45}" destId="{636C107B-1A73-461A-A498-897DCB912FB2}" srcOrd="1" destOrd="0" presId="urn:microsoft.com/office/officeart/2018/5/layout/IconLeafLabelList"/>
    <dgm:cxn modelId="{5758F562-B1BA-4AB8-BBF5-20D3F7F0B618}" type="presParOf" srcId="{1518CBAD-60A4-4113-8027-AC28B626BC45}" destId="{D9F5C9E3-2D67-4E64-BC9B-BFF1460A35B8}" srcOrd="2" destOrd="0" presId="urn:microsoft.com/office/officeart/2018/5/layout/IconLeafLabelList"/>
    <dgm:cxn modelId="{31200C9F-F251-4A27-9DC3-21A2ADAC3BD7}" type="presParOf" srcId="{1518CBAD-60A4-4113-8027-AC28B626BC45}" destId="{90C03B60-4553-416E-BC75-DA1646A93AD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C31638-CF66-465A-B069-674A02CE8810}">
      <dsp:nvSpPr>
        <dsp:cNvPr id="0" name=""/>
        <dsp:cNvSpPr/>
      </dsp:nvSpPr>
      <dsp:spPr>
        <a:xfrm>
          <a:off x="410551" y="576"/>
          <a:ext cx="893197" cy="89319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9A145-05EE-4E7A-922C-7EEE5D8E2C8F}">
      <dsp:nvSpPr>
        <dsp:cNvPr id="0" name=""/>
        <dsp:cNvSpPr/>
      </dsp:nvSpPr>
      <dsp:spPr>
        <a:xfrm>
          <a:off x="600905" y="190930"/>
          <a:ext cx="512490" cy="5124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B69261-7D85-4B3F-9509-5A14AFBA2B06}">
      <dsp:nvSpPr>
        <dsp:cNvPr id="0" name=""/>
        <dsp:cNvSpPr/>
      </dsp:nvSpPr>
      <dsp:spPr>
        <a:xfrm>
          <a:off x="125021" y="1171983"/>
          <a:ext cx="1464257" cy="585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Background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/>
        </a:p>
      </dsp:txBody>
      <dsp:txXfrm>
        <a:off x="125021" y="1171983"/>
        <a:ext cx="1464257" cy="585703"/>
      </dsp:txXfrm>
    </dsp:sp>
    <dsp:sp modelId="{07806CD1-5103-4BDD-9749-F904A1B89CAF}">
      <dsp:nvSpPr>
        <dsp:cNvPr id="0" name=""/>
        <dsp:cNvSpPr/>
      </dsp:nvSpPr>
      <dsp:spPr>
        <a:xfrm>
          <a:off x="2131054" y="576"/>
          <a:ext cx="893197" cy="89319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970E7EA-C019-4AAE-969E-642EFC4396B9}">
      <dsp:nvSpPr>
        <dsp:cNvPr id="0" name=""/>
        <dsp:cNvSpPr/>
      </dsp:nvSpPr>
      <dsp:spPr>
        <a:xfrm>
          <a:off x="2321407" y="190930"/>
          <a:ext cx="512490" cy="5124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6CC947-E98B-4AD4-80EC-C925294FDF5A}">
      <dsp:nvSpPr>
        <dsp:cNvPr id="0" name=""/>
        <dsp:cNvSpPr/>
      </dsp:nvSpPr>
      <dsp:spPr>
        <a:xfrm>
          <a:off x="1845524" y="1171983"/>
          <a:ext cx="1464257" cy="585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The challenge before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/>
        </a:p>
      </dsp:txBody>
      <dsp:txXfrm>
        <a:off x="1845524" y="1171983"/>
        <a:ext cx="1464257" cy="585703"/>
      </dsp:txXfrm>
    </dsp:sp>
    <dsp:sp modelId="{007E4339-DA82-4339-9781-446A5ACF832B}">
      <dsp:nvSpPr>
        <dsp:cNvPr id="0" name=""/>
        <dsp:cNvSpPr/>
      </dsp:nvSpPr>
      <dsp:spPr>
        <a:xfrm>
          <a:off x="3851557" y="576"/>
          <a:ext cx="893197" cy="89319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F5C5E1-A363-4711-9025-1BCB172A16A8}">
      <dsp:nvSpPr>
        <dsp:cNvPr id="0" name=""/>
        <dsp:cNvSpPr/>
      </dsp:nvSpPr>
      <dsp:spPr>
        <a:xfrm>
          <a:off x="5793218" y="268424"/>
          <a:ext cx="512490" cy="5124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536177-084D-4A6D-A4E4-BB9A53BA1CFD}">
      <dsp:nvSpPr>
        <dsp:cNvPr id="0" name=""/>
        <dsp:cNvSpPr/>
      </dsp:nvSpPr>
      <dsp:spPr>
        <a:xfrm>
          <a:off x="3566027" y="1171983"/>
          <a:ext cx="1464257" cy="585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Insight</a:t>
          </a:r>
        </a:p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/>
        </a:p>
      </dsp:txBody>
      <dsp:txXfrm>
        <a:off x="3566027" y="1171983"/>
        <a:ext cx="1464257" cy="585703"/>
      </dsp:txXfrm>
    </dsp:sp>
    <dsp:sp modelId="{59FC29CF-0CC0-4384-8856-E176435415EB}">
      <dsp:nvSpPr>
        <dsp:cNvPr id="0" name=""/>
        <dsp:cNvSpPr/>
      </dsp:nvSpPr>
      <dsp:spPr>
        <a:xfrm>
          <a:off x="5572060" y="576"/>
          <a:ext cx="893197" cy="893197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B69B1C-7AE8-4AB4-9239-A8E211A1C9F7}">
      <dsp:nvSpPr>
        <dsp:cNvPr id="0" name=""/>
        <dsp:cNvSpPr/>
      </dsp:nvSpPr>
      <dsp:spPr>
        <a:xfrm>
          <a:off x="4041558" y="195155"/>
          <a:ext cx="512490" cy="50403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C5911-619E-4E1C-A31A-C0412D8C53C9}">
      <dsp:nvSpPr>
        <dsp:cNvPr id="0" name=""/>
        <dsp:cNvSpPr/>
      </dsp:nvSpPr>
      <dsp:spPr>
        <a:xfrm>
          <a:off x="5286530" y="1171983"/>
          <a:ext cx="1464257" cy="585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dirty="0"/>
            <a:t>Impact</a:t>
          </a:r>
        </a:p>
      </dsp:txBody>
      <dsp:txXfrm>
        <a:off x="5286530" y="1171983"/>
        <a:ext cx="1464257" cy="585703"/>
      </dsp:txXfrm>
    </dsp:sp>
    <dsp:sp modelId="{B36904FD-29C4-471B-844D-C87FE2C6E032}">
      <dsp:nvSpPr>
        <dsp:cNvPr id="0" name=""/>
        <dsp:cNvSpPr/>
      </dsp:nvSpPr>
      <dsp:spPr>
        <a:xfrm>
          <a:off x="7292563" y="576"/>
          <a:ext cx="893197" cy="893197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F48434-C37D-4441-A1CA-B96BEDABBA6D}">
      <dsp:nvSpPr>
        <dsp:cNvPr id="0" name=""/>
        <dsp:cNvSpPr/>
      </dsp:nvSpPr>
      <dsp:spPr>
        <a:xfrm>
          <a:off x="7482916" y="190930"/>
          <a:ext cx="512490" cy="5124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928D0-C417-47DD-A300-689B08AD605E}">
      <dsp:nvSpPr>
        <dsp:cNvPr id="0" name=""/>
        <dsp:cNvSpPr/>
      </dsp:nvSpPr>
      <dsp:spPr>
        <a:xfrm>
          <a:off x="7007032" y="1171983"/>
          <a:ext cx="1464257" cy="585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 baseline="0" dirty="0"/>
            <a:t>Conclusion</a:t>
          </a:r>
          <a:endParaRPr lang="en-US" sz="1100" kern="1200" dirty="0"/>
        </a:p>
      </dsp:txBody>
      <dsp:txXfrm>
        <a:off x="7007032" y="1171983"/>
        <a:ext cx="1464257" cy="585703"/>
      </dsp:txXfrm>
    </dsp:sp>
    <dsp:sp modelId="{E43325E3-EF3A-4DD8-A068-AE0A415297C0}">
      <dsp:nvSpPr>
        <dsp:cNvPr id="0" name=""/>
        <dsp:cNvSpPr/>
      </dsp:nvSpPr>
      <dsp:spPr>
        <a:xfrm>
          <a:off x="2991305" y="2123750"/>
          <a:ext cx="893197" cy="893197"/>
        </a:xfrm>
        <a:prstGeom prst="round2DiagRect">
          <a:avLst>
            <a:gd name="adj1" fmla="val 29727"/>
            <a:gd name="adj2" fmla="val 0"/>
          </a:avLst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091C05-8A53-46FF-908D-5E4E98B98393}">
      <dsp:nvSpPr>
        <dsp:cNvPr id="0" name=""/>
        <dsp:cNvSpPr/>
      </dsp:nvSpPr>
      <dsp:spPr>
        <a:xfrm>
          <a:off x="7505688" y="206334"/>
          <a:ext cx="512490" cy="51249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1BE0FD-E587-4AF7-9D09-D2E27BCFA15B}">
      <dsp:nvSpPr>
        <dsp:cNvPr id="0" name=""/>
        <dsp:cNvSpPr/>
      </dsp:nvSpPr>
      <dsp:spPr>
        <a:xfrm>
          <a:off x="2705775" y="3295156"/>
          <a:ext cx="1464257" cy="585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/>
        </a:p>
      </dsp:txBody>
      <dsp:txXfrm>
        <a:off x="2705775" y="3295156"/>
        <a:ext cx="1464257" cy="585703"/>
      </dsp:txXfrm>
    </dsp:sp>
    <dsp:sp modelId="{A6C87357-B4C8-4C6C-8525-CBD9139F699F}">
      <dsp:nvSpPr>
        <dsp:cNvPr id="0" name=""/>
        <dsp:cNvSpPr/>
      </dsp:nvSpPr>
      <dsp:spPr>
        <a:xfrm>
          <a:off x="4711808" y="2123750"/>
          <a:ext cx="893197" cy="893197"/>
        </a:xfrm>
        <a:prstGeom prst="round2DiagRect">
          <a:avLst>
            <a:gd name="adj1" fmla="val 29727"/>
            <a:gd name="adj2" fmla="val 0"/>
          </a:avLst>
        </a:prstGeom>
        <a:solidFill>
          <a:schemeClr val="bg1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6C107B-1A73-461A-A498-897DCB912FB2}">
      <dsp:nvSpPr>
        <dsp:cNvPr id="0" name=""/>
        <dsp:cNvSpPr/>
      </dsp:nvSpPr>
      <dsp:spPr>
        <a:xfrm>
          <a:off x="5770069" y="190836"/>
          <a:ext cx="512490" cy="51249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C03B60-4553-416E-BC75-DA1646A93ADA}">
      <dsp:nvSpPr>
        <dsp:cNvPr id="0" name=""/>
        <dsp:cNvSpPr/>
      </dsp:nvSpPr>
      <dsp:spPr>
        <a:xfrm>
          <a:off x="4426278" y="3295156"/>
          <a:ext cx="1464257" cy="5857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endParaRPr lang="en-US" sz="1100" kern="1200" dirty="0"/>
        </a:p>
      </dsp:txBody>
      <dsp:txXfrm>
        <a:off x="4426278" y="3295156"/>
        <a:ext cx="1464257" cy="5857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C20BB3-3CCB-4FE5-991B-82F6BCB48AF3}" type="datetimeFigureOut">
              <a:rPr lang="en-US" smtClean="0"/>
              <a:t>12/16/2019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746DE6-3336-457D-A091-FA20AC1C536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15516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1109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125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2011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85970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52843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87107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26491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746DE6-3336-457D-A091-FA20AC1C536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626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26949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6769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29243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12/16/2019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61921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12/16/2019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089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12/16/2019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2082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12/16/2019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1611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12/16/2019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2556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12/16/2019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87879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2412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13143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92065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637192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74643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32052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1836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4260" y="462455"/>
            <a:ext cx="10515600" cy="822263"/>
          </a:xfrm>
        </p:spPr>
        <p:txBody>
          <a:bodyPr>
            <a:normAutofit/>
          </a:bodyPr>
          <a:lstStyle>
            <a:lvl1pPr>
              <a:defRPr sz="3600">
                <a:solidFill>
                  <a:srgbClr val="D24726"/>
                </a:solidFill>
                <a:latin typeface="Segoe UI Light" panose="020B0502040204020203" pitchFamily="34" charset="0"/>
                <a:cs typeface="Segoe UI Light" panose="020B0502040204020203" pitchFamily="34" charset="0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25936"/>
            <a:ext cx="10515600" cy="4351338"/>
          </a:xfrm>
        </p:spPr>
        <p:txBody>
          <a:bodyPr/>
          <a:lstStyle>
            <a:lvl1pPr>
              <a:defRPr sz="14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1pPr>
            <a:lvl2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2pPr>
            <a:lvl3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3pPr>
            <a:lvl4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4pPr>
            <a:lvl5pPr>
              <a:defRPr sz="1200" baseline="0">
                <a:solidFill>
                  <a:srgbClr val="595959"/>
                </a:solidFill>
                <a:latin typeface="Segoe UI Semilight" panose="020B0402040204020203" pitchFamily="34" charset="0"/>
                <a:cs typeface="Segoe UI Semilight" panose="020B0402040204020203" pitchFamily="34" charset="0"/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52CD92-9D15-43B4-8516-073FCDAC90D4}" type="datetimeFigureOut">
              <a:rPr lang="en-US" smtClean="0"/>
              <a:t>12/16/2019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5E1560-7126-406C-A531-3A398E8D0EEA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952500" y="1284718"/>
            <a:ext cx="1036320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55252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633830-2244-49AE-BC4A-47F415C177C6}" type="datetimeFigureOut">
              <a:rPr lang="en-US" smtClean="0"/>
              <a:pPr/>
              <a:t>12/16/2019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AC27A5A-7290-4DE1-BA94-4BE8A8E57DC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273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  <p:sldLayoutId id="2147483778" r:id="rId12"/>
    <p:sldLayoutId id="2147483779" r:id="rId13"/>
    <p:sldLayoutId id="2147483780" r:id="rId14"/>
    <p:sldLayoutId id="2147483781" r:id="rId15"/>
    <p:sldLayoutId id="2147483782" r:id="rId16"/>
    <p:sldLayoutId id="214748366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g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 descr="Stethoscope">
            <a:extLst>
              <a:ext uri="{FF2B5EF4-FFF2-40B4-BE49-F238E27FC236}">
                <a16:creationId xmlns:a16="http://schemas.microsoft.com/office/drawing/2014/main" id="{11CC6EBA-7B91-4048-B96B-A0EFA0DCE0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15807" y="1396438"/>
            <a:ext cx="2498444" cy="2498444"/>
          </a:xfrm>
          <a:prstGeom prst="rect">
            <a:avLst/>
          </a:prstGeom>
        </p:spPr>
      </p:pic>
      <p:pic>
        <p:nvPicPr>
          <p:cNvPr id="5" name="Picture 4" descr="A picture containing table&#10;&#10;Description automatically generated">
            <a:extLst>
              <a:ext uri="{FF2B5EF4-FFF2-40B4-BE49-F238E27FC236}">
                <a16:creationId xmlns:a16="http://schemas.microsoft.com/office/drawing/2014/main" id="{CC2696A2-2C54-482B-9B8F-AAF160C26B5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2961" y="5615322"/>
            <a:ext cx="3765692" cy="1242678"/>
          </a:xfrm>
          <a:prstGeom prst="rect">
            <a:avLst/>
          </a:prstGeom>
        </p:spPr>
      </p:pic>
      <p:pic>
        <p:nvPicPr>
          <p:cNvPr id="17" name="Picture 16" descr="A picture containing drawing&#10;&#10;Description automatically generated">
            <a:extLst>
              <a:ext uri="{FF2B5EF4-FFF2-40B4-BE49-F238E27FC236}">
                <a16:creationId xmlns:a16="http://schemas.microsoft.com/office/drawing/2014/main" id="{D18943A6-5DD6-4748-A5A2-511160B7E66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5634" y="1316411"/>
            <a:ext cx="5800231" cy="2656506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5257EA48-6C04-47B0-883B-B5DB06969898}"/>
              </a:ext>
            </a:extLst>
          </p:cNvPr>
          <p:cNvSpPr/>
          <p:nvPr/>
        </p:nvSpPr>
        <p:spPr>
          <a:xfrm>
            <a:off x="776800" y="3894882"/>
            <a:ext cx="441072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000" b="1" dirty="0"/>
              <a:t>England</a:t>
            </a:r>
            <a:endParaRPr lang="en-GB" sz="4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3B5CD66-3E20-4620-926D-37C7504A6A4F}"/>
              </a:ext>
            </a:extLst>
          </p:cNvPr>
          <p:cNvSpPr txBox="1"/>
          <p:nvPr/>
        </p:nvSpPr>
        <p:spPr>
          <a:xfrm>
            <a:off x="3710447" y="348417"/>
            <a:ext cx="441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Database </a:t>
            </a:r>
          </a:p>
          <a:p>
            <a:r>
              <a:rPr lang="en-GB" sz="3600" dirty="0"/>
              <a:t>      of</a:t>
            </a:r>
          </a:p>
        </p:txBody>
      </p:sp>
    </p:spTree>
    <p:extLst>
      <p:ext uri="{BB962C8B-B14F-4D97-AF65-F5344CB8AC3E}">
        <p14:creationId xmlns:p14="http://schemas.microsoft.com/office/powerpoint/2010/main" val="23825753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B41A1-D0FB-4B84-9C9C-453C46864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Digital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C152E-0EE9-4BF3-8704-D2D92B652A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Hugh </a:t>
            </a:r>
            <a:r>
              <a:rPr lang="en-GB" sz="3600" dirty="0" err="1"/>
              <a:t>Benain</a:t>
            </a:r>
            <a:endParaRPr lang="en-GB" sz="3600" dirty="0"/>
          </a:p>
          <a:p>
            <a:r>
              <a:rPr lang="en-GB" sz="3600" dirty="0"/>
              <a:t>Paulo Sampaio</a:t>
            </a:r>
          </a:p>
          <a:p>
            <a:r>
              <a:rPr lang="en-GB" sz="3600" dirty="0"/>
              <a:t>Edson </a:t>
            </a:r>
            <a:r>
              <a:rPr lang="en-GB" sz="3600" dirty="0" err="1"/>
              <a:t>Neto</a:t>
            </a:r>
            <a:endParaRPr lang="en-GB" sz="3600" dirty="0"/>
          </a:p>
          <a:p>
            <a:r>
              <a:rPr lang="en-GB" sz="3600" dirty="0"/>
              <a:t>Kiri </a:t>
            </a:r>
            <a:r>
              <a:rPr lang="en-GB" sz="3600" dirty="0" err="1"/>
              <a:t>Smyllie</a:t>
            </a:r>
            <a:endParaRPr lang="en-GB" sz="3600" dirty="0"/>
          </a:p>
          <a:p>
            <a:r>
              <a:rPr lang="en-GB" sz="3600" dirty="0" err="1"/>
              <a:t>Kitti</a:t>
            </a:r>
            <a:r>
              <a:rPr lang="en-GB" sz="3600" dirty="0"/>
              <a:t> Takacs</a:t>
            </a:r>
          </a:p>
          <a:p>
            <a:r>
              <a:rPr lang="en-GB" sz="3600" dirty="0"/>
              <a:t>Katalin </a:t>
            </a:r>
            <a:r>
              <a:rPr lang="en-GB" sz="3600"/>
              <a:t>Fodor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814680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Contents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A45D1AB3-BDCB-46DC-9217-AF3C60C486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1496692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41494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Background</a:t>
            </a:r>
          </a:p>
        </p:txBody>
      </p:sp>
      <p:sp>
        <p:nvSpPr>
          <p:cNvPr id="86" name="TextBox 38">
            <a:extLst>
              <a:ext uri="{FF2B5EF4-FFF2-40B4-BE49-F238E27FC236}">
                <a16:creationId xmlns:a16="http://schemas.microsoft.com/office/drawing/2014/main" id="{2ED6E9B8-48F1-4566-B6F5-BCDC3EBACAF9}"/>
              </a:ext>
            </a:extLst>
          </p:cNvPr>
          <p:cNvSpPr txBox="1"/>
          <p:nvPr/>
        </p:nvSpPr>
        <p:spPr>
          <a:xfrm>
            <a:off x="4654295" y="816638"/>
            <a:ext cx="4619706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What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Why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Birth of NHS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Expansion</a:t>
            </a:r>
          </a:p>
        </p:txBody>
      </p:sp>
      <p:pic>
        <p:nvPicPr>
          <p:cNvPr id="4" name="Picture 3" descr="A picture containing drawing&#10;&#10;Description automatically generated">
            <a:extLst>
              <a:ext uri="{FF2B5EF4-FFF2-40B4-BE49-F238E27FC236}">
                <a16:creationId xmlns:a16="http://schemas.microsoft.com/office/drawing/2014/main" id="{7F3AE97D-6439-4A23-8116-A0AEF9B4A9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6041362"/>
            <a:ext cx="1799485" cy="824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02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The challenges </a:t>
            </a:r>
          </a:p>
        </p:txBody>
      </p:sp>
      <p:sp>
        <p:nvSpPr>
          <p:cNvPr id="86" name="TextBox 38">
            <a:extLst>
              <a:ext uri="{FF2B5EF4-FFF2-40B4-BE49-F238E27FC236}">
                <a16:creationId xmlns:a16="http://schemas.microsoft.com/office/drawing/2014/main" id="{2ED6E9B8-48F1-4566-B6F5-BCDC3EBACAF9}"/>
              </a:ext>
            </a:extLst>
          </p:cNvPr>
          <p:cNvSpPr txBox="1"/>
          <p:nvPr/>
        </p:nvSpPr>
        <p:spPr>
          <a:xfrm>
            <a:off x="4654295" y="816638"/>
            <a:ext cx="4619706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File Management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File storage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Record Keeping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Time Consuming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0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Expensive 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4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pic>
        <p:nvPicPr>
          <p:cNvPr id="83" name="Picture 82" descr="A picture containing drawing&#10;&#10;Description automatically generated">
            <a:extLst>
              <a:ext uri="{FF2B5EF4-FFF2-40B4-BE49-F238E27FC236}">
                <a16:creationId xmlns:a16="http://schemas.microsoft.com/office/drawing/2014/main" id="{82FC5D6E-B90C-415A-A226-41CCF0DDFC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6041362"/>
            <a:ext cx="1799485" cy="824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5877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/>
              <a:t>Insight</a:t>
            </a:r>
          </a:p>
        </p:txBody>
      </p:sp>
      <p:sp>
        <p:nvSpPr>
          <p:cNvPr id="86" name="TextBox 38">
            <a:extLst>
              <a:ext uri="{FF2B5EF4-FFF2-40B4-BE49-F238E27FC236}">
                <a16:creationId xmlns:a16="http://schemas.microsoft.com/office/drawing/2014/main" id="{2ED6E9B8-48F1-4566-B6F5-BCDC3EBACAF9}"/>
              </a:ext>
            </a:extLst>
          </p:cNvPr>
          <p:cNvSpPr txBox="1"/>
          <p:nvPr/>
        </p:nvSpPr>
        <p:spPr>
          <a:xfrm>
            <a:off x="4654295" y="816638"/>
            <a:ext cx="4619706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44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Models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Characteristics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Advantages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disadvantages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44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Importance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9196255-260F-45BB-90B1-03D8DF6302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6041362"/>
            <a:ext cx="1799485" cy="824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207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dirty="0"/>
              <a:t>Impact</a:t>
            </a:r>
          </a:p>
        </p:txBody>
      </p:sp>
      <p:sp>
        <p:nvSpPr>
          <p:cNvPr id="86" name="TextBox 38">
            <a:extLst>
              <a:ext uri="{FF2B5EF4-FFF2-40B4-BE49-F238E27FC236}">
                <a16:creationId xmlns:a16="http://schemas.microsoft.com/office/drawing/2014/main" id="{2ED6E9B8-48F1-4566-B6F5-BCDC3EBACAF9}"/>
              </a:ext>
            </a:extLst>
          </p:cNvPr>
          <p:cNvSpPr txBox="1"/>
          <p:nvPr/>
        </p:nvSpPr>
        <p:spPr>
          <a:xfrm>
            <a:off x="4654295" y="816638"/>
            <a:ext cx="4619706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Centralized Record Keeping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Quick Appointments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36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Cheaper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9F85B31-1BB1-4600-8DB0-47F1315166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6041362"/>
            <a:ext cx="1799485" cy="824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963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9" name="Straight Connector 68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Conclusion</a:t>
            </a:r>
          </a:p>
        </p:txBody>
      </p:sp>
      <p:sp>
        <p:nvSpPr>
          <p:cNvPr id="86" name="TextBox 38">
            <a:extLst>
              <a:ext uri="{FF2B5EF4-FFF2-40B4-BE49-F238E27FC236}">
                <a16:creationId xmlns:a16="http://schemas.microsoft.com/office/drawing/2014/main" id="{2ED6E9B8-48F1-4566-B6F5-BCDC3EBACAF9}"/>
              </a:ext>
            </a:extLst>
          </p:cNvPr>
          <p:cNvSpPr txBox="1"/>
          <p:nvPr/>
        </p:nvSpPr>
        <p:spPr>
          <a:xfrm>
            <a:off x="4654295" y="816638"/>
            <a:ext cx="4619706" cy="52247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3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Appointment time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3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Diagnosis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3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Operations Cost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32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Better experiences</a:t>
            </a:r>
          </a:p>
          <a:p>
            <a:pPr marL="285750" indent="-285750"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Continued Technological Improvements</a:t>
            </a:r>
          </a:p>
        </p:txBody>
      </p:sp>
      <p:pic>
        <p:nvPicPr>
          <p:cNvPr id="5" name="Picture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D9F85B31-1BB1-4600-8DB0-47F1315166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" y="6041362"/>
            <a:ext cx="1799485" cy="8241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3767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A7832FEA9A0CE44993765A974BB2A9B" ma:contentTypeVersion="2" ma:contentTypeDescription="Create a new document." ma:contentTypeScope="" ma:versionID="a3e70a07debc88b454e927d60de085f4">
  <xsd:schema xmlns:xsd="http://www.w3.org/2001/XMLSchema" xmlns:xs="http://www.w3.org/2001/XMLSchema" xmlns:p="http://schemas.microsoft.com/office/2006/metadata/properties" xmlns:ns3="2dc8c000-3fb6-4aae-80f6-b33e90f8692e" targetNamespace="http://schemas.microsoft.com/office/2006/metadata/properties" ma:root="true" ma:fieldsID="d6237e4970458722e9b937876581c06d" ns3:_="">
    <xsd:import namespace="2dc8c000-3fb6-4aae-80f6-b33e90f8692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dc8c000-3fb6-4aae-80f6-b33e90f8692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CB0411B-9BCA-43FD-BC75-8F826D7D63F8}">
  <ds:schemaRefs>
    <ds:schemaRef ds:uri="http://www.w3.org/XML/1998/namespace"/>
    <ds:schemaRef ds:uri="http://purl.org/dc/elements/1.1/"/>
    <ds:schemaRef ds:uri="http://purl.org/dc/dcmitype/"/>
    <ds:schemaRef ds:uri="2dc8c000-3fb6-4aae-80f6-b33e90f8692e"/>
    <ds:schemaRef ds:uri="http://schemas.microsoft.com/office/2006/documentManagement/types"/>
    <ds:schemaRef ds:uri="http://purl.org/dc/terms/"/>
    <ds:schemaRef ds:uri="http://schemas.microsoft.com/office/2006/metadata/properties"/>
    <ds:schemaRef ds:uri="http://schemas.openxmlformats.org/package/2006/metadata/core-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EBB6D505-7762-4E7B-9E9A-33C7880702C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0101A47-66AE-43A4-B538-9B13A161EC5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dc8c000-3fb6-4aae-80f6-b33e90f8692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8473</TotalTime>
  <Words>77</Words>
  <Application>Microsoft Office PowerPoint</Application>
  <PresentationFormat>Widescreen</PresentationFormat>
  <Paragraphs>52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Facet</vt:lpstr>
      <vt:lpstr>PowerPoint Presentation</vt:lpstr>
      <vt:lpstr>Assignment Digital Skills</vt:lpstr>
      <vt:lpstr>Contents</vt:lpstr>
      <vt:lpstr>Background</vt:lpstr>
      <vt:lpstr>The challenges </vt:lpstr>
      <vt:lpstr>Insight</vt:lpstr>
      <vt:lpstr>Impact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Paulo Sampaio (1906403)</dc:creator>
  <cp:lastModifiedBy>Paulo Sampaio</cp:lastModifiedBy>
  <cp:revision>7</cp:revision>
  <dcterms:created xsi:type="dcterms:W3CDTF">2019-12-10T12:38:58Z</dcterms:created>
  <dcterms:modified xsi:type="dcterms:W3CDTF">2019-12-16T17:14:53Z</dcterms:modified>
</cp:coreProperties>
</file>