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00FFFF"/>
    <a:srgbClr val="3333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8084D8-7912-4334-9F1A-330998640FB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665975-9E5B-4213-AF92-021136665A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D55075-D433-448F-9005-2654A844C2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45AEED-CC5A-4A8A-95B9-32B5AB62AD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DE530D-91AC-4F94-BC2D-7B67FB4B70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348C97-A0D4-4C12-B28A-46D2DC0A19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29258E-4EFC-480F-988E-60695ABBF6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80B65E-8965-4D2E-8195-9799FD6B91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ABCDDA-728B-4681-8058-306540FE3A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C1A839-1DBF-431C-862A-C37E42471F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9C4EDB-9AEA-4FE2-A360-23597C7F9F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9FA0634-7F53-4DBA-92B8-71CDFA852D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689C4B1-C1EC-4174-A0E9-8E3CCD93FFA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Rhifo-nhw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Adiwch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pâr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rifau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 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73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67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52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92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45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55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77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29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47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59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63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81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114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50</cp:revision>
  <dcterms:created xsi:type="dcterms:W3CDTF">2006-03-03T16:34:11Z</dcterms:created>
  <dcterms:modified xsi:type="dcterms:W3CDTF">2014-08-19T14:48:25Z</dcterms:modified>
</cp:coreProperties>
</file>