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525" r:id="rId3"/>
    <p:sldId id="528" r:id="rId4"/>
    <p:sldId id="529" r:id="rId5"/>
    <p:sldId id="530" r:id="rId6"/>
    <p:sldId id="544" r:id="rId7"/>
    <p:sldId id="487" r:id="rId8"/>
    <p:sldId id="536" r:id="rId9"/>
    <p:sldId id="503" r:id="rId10"/>
    <p:sldId id="505" r:id="rId11"/>
    <p:sldId id="556" r:id="rId12"/>
    <p:sldId id="513" r:id="rId13"/>
    <p:sldId id="542" r:id="rId14"/>
    <p:sldId id="423" r:id="rId15"/>
    <p:sldId id="551" r:id="rId16"/>
    <p:sldId id="558" r:id="rId17"/>
    <p:sldId id="552" r:id="rId18"/>
    <p:sldId id="554" r:id="rId19"/>
    <p:sldId id="357" r:id="rId20"/>
    <p:sldId id="555" r:id="rId21"/>
    <p:sldId id="557" r:id="rId22"/>
    <p:sldId id="550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82814E-6DB9-42DD-B0BB-10E18B7648E2}" v="42" dt="2023-05-10T15:56:34.7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5" autoAdjust="0"/>
    <p:restoredTop sz="93347" autoAdjust="0"/>
  </p:normalViewPr>
  <p:slideViewPr>
    <p:cSldViewPr>
      <p:cViewPr varScale="1">
        <p:scale>
          <a:sx n="106" d="100"/>
          <a:sy n="106" d="100"/>
        </p:scale>
        <p:origin x="92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za Ahmed" userId="6208a464-c5ab-4937-94a9-9b4e1df3dac2" providerId="ADAL" clId="{B182814E-6DB9-42DD-B0BB-10E18B7648E2}"/>
    <pc:docChg chg="undo custSel addSld delSld modSld sldOrd">
      <pc:chgData name="Khaza Ahmed" userId="6208a464-c5ab-4937-94a9-9b4e1df3dac2" providerId="ADAL" clId="{B182814E-6DB9-42DD-B0BB-10E18B7648E2}" dt="2023-05-10T15:56:37.810" v="209" actId="1076"/>
      <pc:docMkLst>
        <pc:docMk/>
      </pc:docMkLst>
      <pc:sldChg chg="addSp delSp modSp mod">
        <pc:chgData name="Khaza Ahmed" userId="6208a464-c5ab-4937-94a9-9b4e1df3dac2" providerId="ADAL" clId="{B182814E-6DB9-42DD-B0BB-10E18B7648E2}" dt="2023-05-10T15:47:34.300" v="203" actId="1076"/>
        <pc:sldMkLst>
          <pc:docMk/>
          <pc:sldMk cId="0" sldId="277"/>
        </pc:sldMkLst>
        <pc:spChg chg="add del mod">
          <ac:chgData name="Khaza Ahmed" userId="6208a464-c5ab-4937-94a9-9b4e1df3dac2" providerId="ADAL" clId="{B182814E-6DB9-42DD-B0BB-10E18B7648E2}" dt="2023-05-10T15:46:24.520" v="183" actId="478"/>
          <ac:spMkLst>
            <pc:docMk/>
            <pc:sldMk cId="0" sldId="277"/>
            <ac:spMk id="2" creationId="{AA2F0D79-68EE-16FA-7003-119B928A4ECD}"/>
          </ac:spMkLst>
        </pc:spChg>
        <pc:spChg chg="add mod">
          <ac:chgData name="Khaza Ahmed" userId="6208a464-c5ab-4937-94a9-9b4e1df3dac2" providerId="ADAL" clId="{B182814E-6DB9-42DD-B0BB-10E18B7648E2}" dt="2023-05-10T15:46:51.250" v="189"/>
          <ac:spMkLst>
            <pc:docMk/>
            <pc:sldMk cId="0" sldId="277"/>
            <ac:spMk id="3" creationId="{2E40C39E-D972-598A-9855-45A98177C7C1}"/>
          </ac:spMkLst>
        </pc:spChg>
        <pc:spChg chg="add mod">
          <ac:chgData name="Khaza Ahmed" userId="6208a464-c5ab-4937-94a9-9b4e1df3dac2" providerId="ADAL" clId="{B182814E-6DB9-42DD-B0BB-10E18B7648E2}" dt="2023-05-10T15:47:16.920" v="193" actId="14100"/>
          <ac:spMkLst>
            <pc:docMk/>
            <pc:sldMk cId="0" sldId="277"/>
            <ac:spMk id="4" creationId="{2D34D3F4-E1BA-8AC9-AC87-8FEB72EAF0F8}"/>
          </ac:spMkLst>
        </pc:spChg>
        <pc:spChg chg="del">
          <ac:chgData name="Khaza Ahmed" userId="6208a464-c5ab-4937-94a9-9b4e1df3dac2" providerId="ADAL" clId="{B182814E-6DB9-42DD-B0BB-10E18B7648E2}" dt="2023-05-10T15:46:22.770" v="182" actId="478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Khaza Ahmed" userId="6208a464-c5ab-4937-94a9-9b4e1df3dac2" providerId="ADAL" clId="{B182814E-6DB9-42DD-B0BB-10E18B7648E2}" dt="2023-05-10T15:47:34.300" v="203" actId="1076"/>
          <ac:spMkLst>
            <pc:docMk/>
            <pc:sldMk cId="0" sldId="277"/>
            <ac:spMk id="6147" creationId="{00000000-0000-0000-0000-000000000000}"/>
          </ac:spMkLst>
        </pc:spChg>
      </pc:sldChg>
      <pc:sldChg chg="modSp">
        <pc:chgData name="Khaza Ahmed" userId="6208a464-c5ab-4937-94a9-9b4e1df3dac2" providerId="ADAL" clId="{B182814E-6DB9-42DD-B0BB-10E18B7648E2}" dt="2023-05-10T15:44:00.280" v="82" actId="113"/>
        <pc:sldMkLst>
          <pc:docMk/>
          <pc:sldMk cId="1347167729" sldId="357"/>
        </pc:sldMkLst>
        <pc:spChg chg="mod">
          <ac:chgData name="Khaza Ahmed" userId="6208a464-c5ab-4937-94a9-9b4e1df3dac2" providerId="ADAL" clId="{B182814E-6DB9-42DD-B0BB-10E18B7648E2}" dt="2023-05-10T15:44:00.280" v="82" actId="113"/>
          <ac:spMkLst>
            <pc:docMk/>
            <pc:sldMk cId="1347167729" sldId="357"/>
            <ac:spMk id="2" creationId="{00000000-0000-0000-0000-000000000000}"/>
          </ac:spMkLst>
        </pc:spChg>
      </pc:sldChg>
      <pc:sldChg chg="delSp modSp add mod">
        <pc:chgData name="Khaza Ahmed" userId="6208a464-c5ab-4937-94a9-9b4e1df3dac2" providerId="ADAL" clId="{B182814E-6DB9-42DD-B0BB-10E18B7648E2}" dt="2023-05-10T15:43:12.195" v="75" actId="113"/>
        <pc:sldMkLst>
          <pc:docMk/>
          <pc:sldMk cId="3318388003" sldId="423"/>
        </pc:sldMkLst>
        <pc:spChg chg="mod">
          <ac:chgData name="Khaza Ahmed" userId="6208a464-c5ab-4937-94a9-9b4e1df3dac2" providerId="ADAL" clId="{B182814E-6DB9-42DD-B0BB-10E18B7648E2}" dt="2023-05-10T15:43:12.195" v="75" actId="113"/>
          <ac:spMkLst>
            <pc:docMk/>
            <pc:sldMk cId="3318388003" sldId="423"/>
            <ac:spMk id="2" creationId="{00000000-0000-0000-0000-000000000000}"/>
          </ac:spMkLst>
        </pc:spChg>
        <pc:spChg chg="mod">
          <ac:chgData name="Khaza Ahmed" userId="6208a464-c5ab-4937-94a9-9b4e1df3dac2" providerId="ADAL" clId="{B182814E-6DB9-42DD-B0BB-10E18B7648E2}" dt="2023-05-10T15:43:07.264" v="74" actId="207"/>
          <ac:spMkLst>
            <pc:docMk/>
            <pc:sldMk cId="3318388003" sldId="423"/>
            <ac:spMk id="4" creationId="{00000000-0000-0000-0000-000000000000}"/>
          </ac:spMkLst>
        </pc:spChg>
        <pc:spChg chg="del">
          <ac:chgData name="Khaza Ahmed" userId="6208a464-c5ab-4937-94a9-9b4e1df3dac2" providerId="ADAL" clId="{B182814E-6DB9-42DD-B0BB-10E18B7648E2}" dt="2023-05-10T15:42:53.959" v="70" actId="478"/>
          <ac:spMkLst>
            <pc:docMk/>
            <pc:sldMk cId="3318388003" sldId="423"/>
            <ac:spMk id="5" creationId="{00000000-0000-0000-0000-000000000000}"/>
          </ac:spMkLst>
        </pc:spChg>
      </pc:sldChg>
      <pc:sldChg chg="modSp mod">
        <pc:chgData name="Khaza Ahmed" userId="6208a464-c5ab-4937-94a9-9b4e1df3dac2" providerId="ADAL" clId="{B182814E-6DB9-42DD-B0BB-10E18B7648E2}" dt="2023-05-10T15:38:07.935" v="57" actId="113"/>
        <pc:sldMkLst>
          <pc:docMk/>
          <pc:sldMk cId="3170353062" sldId="487"/>
        </pc:sldMkLst>
        <pc:spChg chg="mod">
          <ac:chgData name="Khaza Ahmed" userId="6208a464-c5ab-4937-94a9-9b4e1df3dac2" providerId="ADAL" clId="{B182814E-6DB9-42DD-B0BB-10E18B7648E2}" dt="2023-05-10T15:38:07.935" v="57" actId="113"/>
          <ac:spMkLst>
            <pc:docMk/>
            <pc:sldMk cId="3170353062" sldId="487"/>
            <ac:spMk id="86018" creationId="{00000000-0000-0000-0000-000000000000}"/>
          </ac:spMkLst>
        </pc:spChg>
        <pc:picChg chg="mod">
          <ac:chgData name="Khaza Ahmed" userId="6208a464-c5ab-4937-94a9-9b4e1df3dac2" providerId="ADAL" clId="{B182814E-6DB9-42DD-B0BB-10E18B7648E2}" dt="2023-05-10T15:38:04.284" v="55" actId="1076"/>
          <ac:picMkLst>
            <pc:docMk/>
            <pc:sldMk cId="3170353062" sldId="487"/>
            <ac:picMk id="4" creationId="{00000000-0000-0000-0000-000000000000}"/>
          </ac:picMkLst>
        </pc:picChg>
      </pc:sldChg>
      <pc:sldChg chg="modSp mod">
        <pc:chgData name="Khaza Ahmed" userId="6208a464-c5ab-4937-94a9-9b4e1df3dac2" providerId="ADAL" clId="{B182814E-6DB9-42DD-B0BB-10E18B7648E2}" dt="2023-05-10T15:43:40.230" v="78" actId="207"/>
        <pc:sldMkLst>
          <pc:docMk/>
          <pc:sldMk cId="3583086535" sldId="503"/>
        </pc:sldMkLst>
        <pc:spChg chg="mod">
          <ac:chgData name="Khaza Ahmed" userId="6208a464-c5ab-4937-94a9-9b4e1df3dac2" providerId="ADAL" clId="{B182814E-6DB9-42DD-B0BB-10E18B7648E2}" dt="2023-05-10T15:43:40.230" v="78" actId="207"/>
          <ac:spMkLst>
            <pc:docMk/>
            <pc:sldMk cId="3583086535" sldId="503"/>
            <ac:spMk id="3" creationId="{00000000-0000-0000-0000-000000000000}"/>
          </ac:spMkLst>
        </pc:spChg>
        <pc:spChg chg="mod">
          <ac:chgData name="Khaza Ahmed" userId="6208a464-c5ab-4937-94a9-9b4e1df3dac2" providerId="ADAL" clId="{B182814E-6DB9-42DD-B0BB-10E18B7648E2}" dt="2023-05-10T15:43:21.634" v="76" actId="113"/>
          <ac:spMkLst>
            <pc:docMk/>
            <pc:sldMk cId="3583086535" sldId="503"/>
            <ac:spMk id="4" creationId="{00000000-0000-0000-0000-000000000000}"/>
          </ac:spMkLst>
        </pc:spChg>
      </pc:sldChg>
      <pc:sldChg chg="modSp mod">
        <pc:chgData name="Khaza Ahmed" userId="6208a464-c5ab-4937-94a9-9b4e1df3dac2" providerId="ADAL" clId="{B182814E-6DB9-42DD-B0BB-10E18B7648E2}" dt="2023-05-10T15:43:44.100" v="79" actId="113"/>
        <pc:sldMkLst>
          <pc:docMk/>
          <pc:sldMk cId="3285892348" sldId="505"/>
        </pc:sldMkLst>
        <pc:spChg chg="mod">
          <ac:chgData name="Khaza Ahmed" userId="6208a464-c5ab-4937-94a9-9b4e1df3dac2" providerId="ADAL" clId="{B182814E-6DB9-42DD-B0BB-10E18B7648E2}" dt="2023-05-10T15:43:44.100" v="79" actId="113"/>
          <ac:spMkLst>
            <pc:docMk/>
            <pc:sldMk cId="3285892348" sldId="505"/>
            <ac:spMk id="2" creationId="{00000000-0000-0000-0000-000000000000}"/>
          </ac:spMkLst>
        </pc:spChg>
        <pc:spChg chg="mod">
          <ac:chgData name="Khaza Ahmed" userId="6208a464-c5ab-4937-94a9-9b4e1df3dac2" providerId="ADAL" clId="{B182814E-6DB9-42DD-B0BB-10E18B7648E2}" dt="2023-05-10T15:40:05.464" v="59" actId="20577"/>
          <ac:spMkLst>
            <pc:docMk/>
            <pc:sldMk cId="3285892348" sldId="505"/>
            <ac:spMk id="3" creationId="{00000000-0000-0000-0000-000000000000}"/>
          </ac:spMkLst>
        </pc:spChg>
      </pc:sldChg>
      <pc:sldChg chg="del">
        <pc:chgData name="Khaza Ahmed" userId="6208a464-c5ab-4937-94a9-9b4e1df3dac2" providerId="ADAL" clId="{B182814E-6DB9-42DD-B0BB-10E18B7648E2}" dt="2023-05-10T15:41:21.189" v="65" actId="47"/>
        <pc:sldMkLst>
          <pc:docMk/>
          <pc:sldMk cId="1678766823" sldId="520"/>
        </pc:sldMkLst>
      </pc:sldChg>
      <pc:sldChg chg="modSp mod">
        <pc:chgData name="Khaza Ahmed" userId="6208a464-c5ab-4937-94a9-9b4e1df3dac2" providerId="ADAL" clId="{B182814E-6DB9-42DD-B0BB-10E18B7648E2}" dt="2023-05-10T15:26:39.224" v="2"/>
        <pc:sldMkLst>
          <pc:docMk/>
          <pc:sldMk cId="1116089070" sldId="525"/>
        </pc:sldMkLst>
        <pc:spChg chg="mod">
          <ac:chgData name="Khaza Ahmed" userId="6208a464-c5ab-4937-94a9-9b4e1df3dac2" providerId="ADAL" clId="{B182814E-6DB9-42DD-B0BB-10E18B7648E2}" dt="2023-05-10T15:26:39.224" v="2"/>
          <ac:spMkLst>
            <pc:docMk/>
            <pc:sldMk cId="1116089070" sldId="525"/>
            <ac:spMk id="3" creationId="{00000000-0000-0000-0000-000000000000}"/>
          </ac:spMkLst>
        </pc:spChg>
      </pc:sldChg>
      <pc:sldChg chg="modSp">
        <pc:chgData name="Khaza Ahmed" userId="6208a464-c5ab-4937-94a9-9b4e1df3dac2" providerId="ADAL" clId="{B182814E-6DB9-42DD-B0BB-10E18B7648E2}" dt="2023-05-10T15:37:13.309" v="46" actId="113"/>
        <pc:sldMkLst>
          <pc:docMk/>
          <pc:sldMk cId="1366495581" sldId="528"/>
        </pc:sldMkLst>
        <pc:spChg chg="mod">
          <ac:chgData name="Khaza Ahmed" userId="6208a464-c5ab-4937-94a9-9b4e1df3dac2" providerId="ADAL" clId="{B182814E-6DB9-42DD-B0BB-10E18B7648E2}" dt="2023-05-10T15:37:13.309" v="46" actId="113"/>
          <ac:spMkLst>
            <pc:docMk/>
            <pc:sldMk cId="1366495581" sldId="528"/>
            <ac:spMk id="2" creationId="{00000000-0000-0000-0000-000000000000}"/>
          </ac:spMkLst>
        </pc:spChg>
      </pc:sldChg>
      <pc:sldChg chg="modSp">
        <pc:chgData name="Khaza Ahmed" userId="6208a464-c5ab-4937-94a9-9b4e1df3dac2" providerId="ADAL" clId="{B182814E-6DB9-42DD-B0BB-10E18B7648E2}" dt="2023-05-10T15:37:16.139" v="47" actId="113"/>
        <pc:sldMkLst>
          <pc:docMk/>
          <pc:sldMk cId="500348897" sldId="529"/>
        </pc:sldMkLst>
        <pc:spChg chg="mod">
          <ac:chgData name="Khaza Ahmed" userId="6208a464-c5ab-4937-94a9-9b4e1df3dac2" providerId="ADAL" clId="{B182814E-6DB9-42DD-B0BB-10E18B7648E2}" dt="2023-05-10T15:37:16.139" v="47" actId="113"/>
          <ac:spMkLst>
            <pc:docMk/>
            <pc:sldMk cId="500348897" sldId="529"/>
            <ac:spMk id="2" creationId="{00000000-0000-0000-0000-000000000000}"/>
          </ac:spMkLst>
        </pc:spChg>
      </pc:sldChg>
      <pc:sldChg chg="modSp">
        <pc:chgData name="Khaza Ahmed" userId="6208a464-c5ab-4937-94a9-9b4e1df3dac2" providerId="ADAL" clId="{B182814E-6DB9-42DD-B0BB-10E18B7648E2}" dt="2023-05-10T15:37:20.754" v="49" actId="113"/>
        <pc:sldMkLst>
          <pc:docMk/>
          <pc:sldMk cId="2463176881" sldId="530"/>
        </pc:sldMkLst>
        <pc:spChg chg="mod">
          <ac:chgData name="Khaza Ahmed" userId="6208a464-c5ab-4937-94a9-9b4e1df3dac2" providerId="ADAL" clId="{B182814E-6DB9-42DD-B0BB-10E18B7648E2}" dt="2023-05-10T15:37:20.754" v="49" actId="113"/>
          <ac:spMkLst>
            <pc:docMk/>
            <pc:sldMk cId="2463176881" sldId="530"/>
            <ac:spMk id="2" creationId="{00000000-0000-0000-0000-000000000000}"/>
          </ac:spMkLst>
        </pc:spChg>
      </pc:sldChg>
      <pc:sldChg chg="modSp">
        <pc:chgData name="Khaza Ahmed" userId="6208a464-c5ab-4937-94a9-9b4e1df3dac2" providerId="ADAL" clId="{B182814E-6DB9-42DD-B0BB-10E18B7648E2}" dt="2023-05-10T15:43:54" v="81" actId="113"/>
        <pc:sldMkLst>
          <pc:docMk/>
          <pc:sldMk cId="2533775537" sldId="542"/>
        </pc:sldMkLst>
        <pc:spChg chg="mod">
          <ac:chgData name="Khaza Ahmed" userId="6208a464-c5ab-4937-94a9-9b4e1df3dac2" providerId="ADAL" clId="{B182814E-6DB9-42DD-B0BB-10E18B7648E2}" dt="2023-05-10T15:43:54" v="81" actId="113"/>
          <ac:spMkLst>
            <pc:docMk/>
            <pc:sldMk cId="2533775537" sldId="542"/>
            <ac:spMk id="2" creationId="{00000000-0000-0000-0000-000000000000}"/>
          </ac:spMkLst>
        </pc:spChg>
      </pc:sldChg>
      <pc:sldChg chg="addSp delSp modSp mod">
        <pc:chgData name="Khaza Ahmed" userId="6208a464-c5ab-4937-94a9-9b4e1df3dac2" providerId="ADAL" clId="{B182814E-6DB9-42DD-B0BB-10E18B7648E2}" dt="2023-05-10T15:37:36.984" v="54" actId="207"/>
        <pc:sldMkLst>
          <pc:docMk/>
          <pc:sldMk cId="2966541833" sldId="544"/>
        </pc:sldMkLst>
        <pc:spChg chg="mod">
          <ac:chgData name="Khaza Ahmed" userId="6208a464-c5ab-4937-94a9-9b4e1df3dac2" providerId="ADAL" clId="{B182814E-6DB9-42DD-B0BB-10E18B7648E2}" dt="2023-05-10T15:37:23.964" v="50" actId="113"/>
          <ac:spMkLst>
            <pc:docMk/>
            <pc:sldMk cId="2966541833" sldId="544"/>
            <ac:spMk id="2" creationId="{00000000-0000-0000-0000-000000000000}"/>
          </ac:spMkLst>
        </pc:spChg>
        <pc:spChg chg="del">
          <ac:chgData name="Khaza Ahmed" userId="6208a464-c5ab-4937-94a9-9b4e1df3dac2" providerId="ADAL" clId="{B182814E-6DB9-42DD-B0BB-10E18B7648E2}" dt="2023-05-10T15:36:42.394" v="31" actId="478"/>
          <ac:spMkLst>
            <pc:docMk/>
            <pc:sldMk cId="2966541833" sldId="544"/>
            <ac:spMk id="3" creationId="{00000000-0000-0000-0000-000000000000}"/>
          </ac:spMkLst>
        </pc:spChg>
        <pc:spChg chg="add mod">
          <ac:chgData name="Khaza Ahmed" userId="6208a464-c5ab-4937-94a9-9b4e1df3dac2" providerId="ADAL" clId="{B182814E-6DB9-42DD-B0BB-10E18B7648E2}" dt="2023-05-10T15:37:36.984" v="54" actId="207"/>
          <ac:spMkLst>
            <pc:docMk/>
            <pc:sldMk cId="2966541833" sldId="544"/>
            <ac:spMk id="4" creationId="{38B162B2-B6EA-81E0-9E19-178B8B633664}"/>
          </ac:spMkLst>
        </pc:spChg>
      </pc:sldChg>
      <pc:sldChg chg="del">
        <pc:chgData name="Khaza Ahmed" userId="6208a464-c5ab-4937-94a9-9b4e1df3dac2" providerId="ADAL" clId="{B182814E-6DB9-42DD-B0BB-10E18B7648E2}" dt="2023-05-10T15:34:50.314" v="29" actId="47"/>
        <pc:sldMkLst>
          <pc:docMk/>
          <pc:sldMk cId="920230804" sldId="548"/>
        </pc:sldMkLst>
      </pc:sldChg>
      <pc:sldChg chg="del">
        <pc:chgData name="Khaza Ahmed" userId="6208a464-c5ab-4937-94a9-9b4e1df3dac2" providerId="ADAL" clId="{B182814E-6DB9-42DD-B0BB-10E18B7648E2}" dt="2023-05-10T15:35:12.914" v="30" actId="47"/>
        <pc:sldMkLst>
          <pc:docMk/>
          <pc:sldMk cId="4240650352" sldId="549"/>
        </pc:sldMkLst>
      </pc:sldChg>
      <pc:sldChg chg="addSp delSp modSp mod ord modClrScheme modAnim chgLayout">
        <pc:chgData name="Khaza Ahmed" userId="6208a464-c5ab-4937-94a9-9b4e1df3dac2" providerId="ADAL" clId="{B182814E-6DB9-42DD-B0BB-10E18B7648E2}" dt="2023-05-10T15:41:39.444" v="67"/>
        <pc:sldMkLst>
          <pc:docMk/>
          <pc:sldMk cId="4162416826" sldId="551"/>
        </pc:sldMkLst>
        <pc:spChg chg="mod ord">
          <ac:chgData name="Khaza Ahmed" userId="6208a464-c5ab-4937-94a9-9b4e1df3dac2" providerId="ADAL" clId="{B182814E-6DB9-42DD-B0BB-10E18B7648E2}" dt="2023-05-10T15:32:37.514" v="12" actId="26606"/>
          <ac:spMkLst>
            <pc:docMk/>
            <pc:sldMk cId="4162416826" sldId="551"/>
            <ac:spMk id="3" creationId="{0BEF17BB-92F6-574B-AF15-96BDED297FAB}"/>
          </ac:spMkLst>
        </pc:spChg>
        <pc:spChg chg="del">
          <ac:chgData name="Khaza Ahmed" userId="6208a464-c5ab-4937-94a9-9b4e1df3dac2" providerId="ADAL" clId="{B182814E-6DB9-42DD-B0BB-10E18B7648E2}" dt="2023-05-10T15:31:58.184" v="3" actId="478"/>
          <ac:spMkLst>
            <pc:docMk/>
            <pc:sldMk cId="4162416826" sldId="551"/>
            <ac:spMk id="4" creationId="{0BEF17BB-92F6-574B-AF15-96BDED297FAB}"/>
          </ac:spMkLst>
        </pc:spChg>
        <pc:spChg chg="add mod">
          <ac:chgData name="Khaza Ahmed" userId="6208a464-c5ab-4937-94a9-9b4e1df3dac2" providerId="ADAL" clId="{B182814E-6DB9-42DD-B0BB-10E18B7648E2}" dt="2023-05-10T15:32:37.514" v="12" actId="26606"/>
          <ac:spMkLst>
            <pc:docMk/>
            <pc:sldMk cId="4162416826" sldId="551"/>
            <ac:spMk id="1033" creationId="{013A54D0-FC27-32D7-5FDD-146F2C5FC603}"/>
          </ac:spMkLst>
        </pc:spChg>
        <pc:spChg chg="add del mod">
          <ac:chgData name="Khaza Ahmed" userId="6208a464-c5ab-4937-94a9-9b4e1df3dac2" providerId="ADAL" clId="{B182814E-6DB9-42DD-B0BB-10E18B7648E2}" dt="2023-05-10T15:32:37.514" v="12" actId="26606"/>
          <ac:spMkLst>
            <pc:docMk/>
            <pc:sldMk cId="4162416826" sldId="551"/>
            <ac:spMk id="1035" creationId="{875356FE-04B7-2A4B-9D5F-24FFD0CC2076}"/>
          </ac:spMkLst>
        </pc:spChg>
        <pc:spChg chg="add del mod">
          <ac:chgData name="Khaza Ahmed" userId="6208a464-c5ab-4937-94a9-9b4e1df3dac2" providerId="ADAL" clId="{B182814E-6DB9-42DD-B0BB-10E18B7648E2}" dt="2023-05-10T15:32:37.514" v="12" actId="26606"/>
          <ac:spMkLst>
            <pc:docMk/>
            <pc:sldMk cId="4162416826" sldId="551"/>
            <ac:spMk id="1037" creationId="{9E10C53C-F5B1-190F-0E09-A712F8FDE324}"/>
          </ac:spMkLst>
        </pc:spChg>
        <pc:picChg chg="mod ord">
          <ac:chgData name="Khaza Ahmed" userId="6208a464-c5ab-4937-94a9-9b4e1df3dac2" providerId="ADAL" clId="{B182814E-6DB9-42DD-B0BB-10E18B7648E2}" dt="2023-05-10T15:32:37.514" v="12" actId="26606"/>
          <ac:picMkLst>
            <pc:docMk/>
            <pc:sldMk cId="4162416826" sldId="551"/>
            <ac:picMk id="1028" creationId="{00000000-0000-0000-0000-000000000000}"/>
          </ac:picMkLst>
        </pc:picChg>
      </pc:sldChg>
      <pc:sldChg chg="addSp modSp mod ord">
        <pc:chgData name="Khaza Ahmed" userId="6208a464-c5ab-4937-94a9-9b4e1df3dac2" providerId="ADAL" clId="{B182814E-6DB9-42DD-B0BB-10E18B7648E2}" dt="2023-05-10T15:41:39.444" v="67"/>
        <pc:sldMkLst>
          <pc:docMk/>
          <pc:sldMk cId="3448272403" sldId="552"/>
        </pc:sldMkLst>
        <pc:spChg chg="mod">
          <ac:chgData name="Khaza Ahmed" userId="6208a464-c5ab-4937-94a9-9b4e1df3dac2" providerId="ADAL" clId="{B182814E-6DB9-42DD-B0BB-10E18B7648E2}" dt="2023-05-10T15:33:09.614" v="15" actId="1076"/>
          <ac:spMkLst>
            <pc:docMk/>
            <pc:sldMk cId="3448272403" sldId="552"/>
            <ac:spMk id="3" creationId="{0BEF17BB-92F6-574B-AF15-96BDED297FAB}"/>
          </ac:spMkLst>
        </pc:spChg>
        <pc:spChg chg="add mod">
          <ac:chgData name="Khaza Ahmed" userId="6208a464-c5ab-4937-94a9-9b4e1df3dac2" providerId="ADAL" clId="{B182814E-6DB9-42DD-B0BB-10E18B7648E2}" dt="2023-05-10T15:33:33.444" v="27" actId="1076"/>
          <ac:spMkLst>
            <pc:docMk/>
            <pc:sldMk cId="3448272403" sldId="552"/>
            <ac:spMk id="5" creationId="{84EB9248-F750-FECC-FAC9-CF835E7BA0CF}"/>
          </ac:spMkLst>
        </pc:spChg>
      </pc:sldChg>
      <pc:sldChg chg="del">
        <pc:chgData name="Khaza Ahmed" userId="6208a464-c5ab-4937-94a9-9b4e1df3dac2" providerId="ADAL" clId="{B182814E-6DB9-42DD-B0BB-10E18B7648E2}" dt="2023-05-10T15:34:49.294" v="28" actId="47"/>
        <pc:sldMkLst>
          <pc:docMk/>
          <pc:sldMk cId="2338772299" sldId="553"/>
        </pc:sldMkLst>
      </pc:sldChg>
      <pc:sldChg chg="modSp mod ord">
        <pc:chgData name="Khaza Ahmed" userId="6208a464-c5ab-4937-94a9-9b4e1df3dac2" providerId="ADAL" clId="{B182814E-6DB9-42DD-B0BB-10E18B7648E2}" dt="2023-05-10T15:41:39.444" v="67"/>
        <pc:sldMkLst>
          <pc:docMk/>
          <pc:sldMk cId="3998276358" sldId="554"/>
        </pc:sldMkLst>
        <pc:spChg chg="mod">
          <ac:chgData name="Khaza Ahmed" userId="6208a464-c5ab-4937-94a9-9b4e1df3dac2" providerId="ADAL" clId="{B182814E-6DB9-42DD-B0BB-10E18B7648E2}" dt="2023-05-10T15:37:08.194" v="45" actId="20577"/>
          <ac:spMkLst>
            <pc:docMk/>
            <pc:sldMk cId="3998276358" sldId="554"/>
            <ac:spMk id="2" creationId="{8561E517-5C45-DE42-A08F-AAD4970B33F5}"/>
          </ac:spMkLst>
        </pc:spChg>
      </pc:sldChg>
      <pc:sldChg chg="addSp delSp modSp add mod">
        <pc:chgData name="Khaza Ahmed" userId="6208a464-c5ab-4937-94a9-9b4e1df3dac2" providerId="ADAL" clId="{B182814E-6DB9-42DD-B0BB-10E18B7648E2}" dt="2023-05-10T15:43:47.361" v="80" actId="113"/>
        <pc:sldMkLst>
          <pc:docMk/>
          <pc:sldMk cId="143449008" sldId="556"/>
        </pc:sldMkLst>
        <pc:spChg chg="mod">
          <ac:chgData name="Khaza Ahmed" userId="6208a464-c5ab-4937-94a9-9b4e1df3dac2" providerId="ADAL" clId="{B182814E-6DB9-42DD-B0BB-10E18B7648E2}" dt="2023-05-10T15:43:47.361" v="80" actId="113"/>
          <ac:spMkLst>
            <pc:docMk/>
            <pc:sldMk cId="143449008" sldId="556"/>
            <ac:spMk id="2" creationId="{00000000-0000-0000-0000-000000000000}"/>
          </ac:spMkLst>
        </pc:spChg>
        <pc:spChg chg="del">
          <ac:chgData name="Khaza Ahmed" userId="6208a464-c5ab-4937-94a9-9b4e1df3dac2" providerId="ADAL" clId="{B182814E-6DB9-42DD-B0BB-10E18B7648E2}" dt="2023-05-10T15:40:21.319" v="61" actId="478"/>
          <ac:spMkLst>
            <pc:docMk/>
            <pc:sldMk cId="143449008" sldId="556"/>
            <ac:spMk id="3" creationId="{00000000-0000-0000-0000-000000000000}"/>
          </ac:spMkLst>
        </pc:spChg>
        <pc:spChg chg="add del mod">
          <ac:chgData name="Khaza Ahmed" userId="6208a464-c5ab-4937-94a9-9b4e1df3dac2" providerId="ADAL" clId="{B182814E-6DB9-42DD-B0BB-10E18B7648E2}" dt="2023-05-10T15:40:22.504" v="62" actId="478"/>
          <ac:spMkLst>
            <pc:docMk/>
            <pc:sldMk cId="143449008" sldId="556"/>
            <ac:spMk id="4" creationId="{F6AB58A1-921D-ED74-57CE-43405139DBD4}"/>
          </ac:spMkLst>
        </pc:spChg>
        <pc:picChg chg="add mod">
          <ac:chgData name="Khaza Ahmed" userId="6208a464-c5ab-4937-94a9-9b4e1df3dac2" providerId="ADAL" clId="{B182814E-6DB9-42DD-B0BB-10E18B7648E2}" dt="2023-05-10T15:40:25.657" v="63"/>
          <ac:picMkLst>
            <pc:docMk/>
            <pc:sldMk cId="143449008" sldId="556"/>
            <ac:picMk id="5" creationId="{406C3F9A-56D7-BC2D-58E1-350212952C60}"/>
          </ac:picMkLst>
        </pc:picChg>
      </pc:sldChg>
      <pc:sldChg chg="modSp new mod">
        <pc:chgData name="Khaza Ahmed" userId="6208a464-c5ab-4937-94a9-9b4e1df3dac2" providerId="ADAL" clId="{B182814E-6DB9-42DD-B0BB-10E18B7648E2}" dt="2023-05-10T15:46:01.102" v="181" actId="20577"/>
        <pc:sldMkLst>
          <pc:docMk/>
          <pc:sldMk cId="1143455946" sldId="557"/>
        </pc:sldMkLst>
        <pc:spChg chg="mod">
          <ac:chgData name="Khaza Ahmed" userId="6208a464-c5ab-4937-94a9-9b4e1df3dac2" providerId="ADAL" clId="{B182814E-6DB9-42DD-B0BB-10E18B7648E2}" dt="2023-05-10T15:44:38.095" v="87" actId="20577"/>
          <ac:spMkLst>
            <pc:docMk/>
            <pc:sldMk cId="1143455946" sldId="557"/>
            <ac:spMk id="2" creationId="{896589E8-2B9F-5A2C-6696-78121E153167}"/>
          </ac:spMkLst>
        </pc:spChg>
        <pc:spChg chg="mod">
          <ac:chgData name="Khaza Ahmed" userId="6208a464-c5ab-4937-94a9-9b4e1df3dac2" providerId="ADAL" clId="{B182814E-6DB9-42DD-B0BB-10E18B7648E2}" dt="2023-05-10T15:46:01.102" v="181" actId="20577"/>
          <ac:spMkLst>
            <pc:docMk/>
            <pc:sldMk cId="1143455946" sldId="557"/>
            <ac:spMk id="3" creationId="{EBFFE6E7-A503-6CDC-4BE0-C02969291292}"/>
          </ac:spMkLst>
        </pc:spChg>
      </pc:sldChg>
      <pc:sldChg chg="addSp delSp modSp new mod">
        <pc:chgData name="Khaza Ahmed" userId="6208a464-c5ab-4937-94a9-9b4e1df3dac2" providerId="ADAL" clId="{B182814E-6DB9-42DD-B0BB-10E18B7648E2}" dt="2023-05-10T15:56:37.810" v="209" actId="1076"/>
        <pc:sldMkLst>
          <pc:docMk/>
          <pc:sldMk cId="2508391797" sldId="558"/>
        </pc:sldMkLst>
        <pc:spChg chg="del">
          <ac:chgData name="Khaza Ahmed" userId="6208a464-c5ab-4937-94a9-9b4e1df3dac2" providerId="ADAL" clId="{B182814E-6DB9-42DD-B0BB-10E18B7648E2}" dt="2023-05-10T15:56:34.750" v="208" actId="478"/>
          <ac:spMkLst>
            <pc:docMk/>
            <pc:sldMk cId="2508391797" sldId="558"/>
            <ac:spMk id="2" creationId="{75A31434-EC64-678F-CF5B-413518F20E30}"/>
          </ac:spMkLst>
        </pc:spChg>
        <pc:spChg chg="del">
          <ac:chgData name="Khaza Ahmed" userId="6208a464-c5ab-4937-94a9-9b4e1df3dac2" providerId="ADAL" clId="{B182814E-6DB9-42DD-B0BB-10E18B7648E2}" dt="2023-05-10T15:56:29.690" v="206" actId="478"/>
          <ac:spMkLst>
            <pc:docMk/>
            <pc:sldMk cId="2508391797" sldId="558"/>
            <ac:spMk id="3" creationId="{AF4B08AB-6BC8-D41D-4418-E021544E6B66}"/>
          </ac:spMkLst>
        </pc:spChg>
        <pc:spChg chg="del">
          <ac:chgData name="Khaza Ahmed" userId="6208a464-c5ab-4937-94a9-9b4e1df3dac2" providerId="ADAL" clId="{B182814E-6DB9-42DD-B0BB-10E18B7648E2}" dt="2023-05-10T15:56:28.550" v="205" actId="478"/>
          <ac:spMkLst>
            <pc:docMk/>
            <pc:sldMk cId="2508391797" sldId="558"/>
            <ac:spMk id="4" creationId="{9A4B9635-352F-19FB-462F-6B2DA890ABED}"/>
          </ac:spMkLst>
        </pc:spChg>
        <pc:picChg chg="add mod">
          <ac:chgData name="Khaza Ahmed" userId="6208a464-c5ab-4937-94a9-9b4e1df3dac2" providerId="ADAL" clId="{B182814E-6DB9-42DD-B0BB-10E18B7648E2}" dt="2023-05-10T15:56:37.810" v="209" actId="1076"/>
          <ac:picMkLst>
            <pc:docMk/>
            <pc:sldMk cId="2508391797" sldId="558"/>
            <ac:picMk id="5" creationId="{488DCB78-1DEB-C917-21E1-C08B8B24658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6D0767-6902-4BB6-98BF-F6440A219F9B}" type="doc">
      <dgm:prSet loTypeId="urn:microsoft.com/office/officeart/2005/8/layout/pyramid1" loCatId="pyramid" qsTypeId="urn:microsoft.com/office/officeart/2005/8/quickstyle/simple1" qsCatId="simple" csTypeId="urn:microsoft.com/office/officeart/2005/8/colors/accent0_1" csCatId="mainScheme" phldr="1"/>
      <dgm:spPr/>
    </dgm:pt>
    <dgm:pt modelId="{84D6558D-2D81-4E2A-85E8-28E7B4CE78C1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US" dirty="0"/>
            <a:t>Decision making </a:t>
          </a:r>
        </a:p>
      </dgm:t>
    </dgm:pt>
    <dgm:pt modelId="{B42BA69F-220A-4489-B52D-3DA2BD7EC3CB}" type="parTrans" cxnId="{7B975F3E-C249-48AC-9FC6-657D554BF7AF}">
      <dgm:prSet/>
      <dgm:spPr/>
      <dgm:t>
        <a:bodyPr/>
        <a:lstStyle/>
        <a:p>
          <a:endParaRPr lang="en-US"/>
        </a:p>
      </dgm:t>
    </dgm:pt>
    <dgm:pt modelId="{C954CFC0-0E86-42FA-ACEB-E928F57AD124}" type="sibTrans" cxnId="{7B975F3E-C249-48AC-9FC6-657D554BF7AF}">
      <dgm:prSet/>
      <dgm:spPr/>
      <dgm:t>
        <a:bodyPr/>
        <a:lstStyle/>
        <a:p>
          <a:endParaRPr lang="en-US"/>
        </a:p>
      </dgm:t>
    </dgm:pt>
    <dgm:pt modelId="{026A75D6-602C-41D0-B157-04FA6B026243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Data Presentation (Visualization)</a:t>
          </a:r>
        </a:p>
      </dgm:t>
    </dgm:pt>
    <dgm:pt modelId="{59DF4752-DFDF-4AC5-B474-1DD72BDCF2F7}" type="parTrans" cxnId="{01091B2D-AFEC-4344-8664-E2797936B5CC}">
      <dgm:prSet/>
      <dgm:spPr/>
      <dgm:t>
        <a:bodyPr/>
        <a:lstStyle/>
        <a:p>
          <a:endParaRPr lang="en-US"/>
        </a:p>
      </dgm:t>
    </dgm:pt>
    <dgm:pt modelId="{40A254E8-82E6-41FE-B662-28D9F9DB0D2D}" type="sibTrans" cxnId="{01091B2D-AFEC-4344-8664-E2797936B5CC}">
      <dgm:prSet/>
      <dgm:spPr/>
      <dgm:t>
        <a:bodyPr/>
        <a:lstStyle/>
        <a:p>
          <a:endParaRPr lang="en-US"/>
        </a:p>
      </dgm:t>
    </dgm:pt>
    <dgm:pt modelId="{EB94B809-1590-4FEE-AFD4-873CE092927D}">
      <dgm:prSet phldrT="[Text]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en-US" dirty="0"/>
            <a:t>Data Mining (Information Discovery)</a:t>
          </a:r>
        </a:p>
      </dgm:t>
    </dgm:pt>
    <dgm:pt modelId="{3354A7F7-75AA-41DF-9C1E-0CE2D50519C5}" type="parTrans" cxnId="{06FEEECF-9473-4A36-A8E3-62C7A2610F3E}">
      <dgm:prSet/>
      <dgm:spPr/>
      <dgm:t>
        <a:bodyPr/>
        <a:lstStyle/>
        <a:p>
          <a:endParaRPr lang="en-US"/>
        </a:p>
      </dgm:t>
    </dgm:pt>
    <dgm:pt modelId="{78678058-8656-4806-A7E6-940613293235}" type="sibTrans" cxnId="{06FEEECF-9473-4A36-A8E3-62C7A2610F3E}">
      <dgm:prSet/>
      <dgm:spPr/>
      <dgm:t>
        <a:bodyPr/>
        <a:lstStyle/>
        <a:p>
          <a:endParaRPr lang="en-US"/>
        </a:p>
      </dgm:t>
    </dgm:pt>
    <dgm:pt modelId="{0A337717-B46F-400D-8846-630FFA16A5EF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US" dirty="0"/>
            <a:t>Data Exploration             (Statistical Summary, Querying, and Reporting)</a:t>
          </a:r>
        </a:p>
      </dgm:t>
    </dgm:pt>
    <dgm:pt modelId="{EE549EB6-CF91-492A-AD3E-1D67B922F8A9}" type="parTrans" cxnId="{387525EC-4045-496B-BC10-509F8166B797}">
      <dgm:prSet/>
      <dgm:spPr/>
      <dgm:t>
        <a:bodyPr/>
        <a:lstStyle/>
        <a:p>
          <a:endParaRPr lang="en-US"/>
        </a:p>
      </dgm:t>
    </dgm:pt>
    <dgm:pt modelId="{D65C3820-327A-43C2-983B-66FF9287F353}" type="sibTrans" cxnId="{387525EC-4045-496B-BC10-509F8166B797}">
      <dgm:prSet/>
      <dgm:spPr/>
      <dgm:t>
        <a:bodyPr/>
        <a:lstStyle/>
        <a:p>
          <a:endParaRPr lang="en-US"/>
        </a:p>
      </dgm:t>
    </dgm:pt>
    <dgm:pt modelId="{89BB949A-2065-4FB4-B78F-7A1E2B6EB3DB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US" dirty="0"/>
            <a:t>Data Reprocessing, Data Warehouses</a:t>
          </a:r>
        </a:p>
      </dgm:t>
    </dgm:pt>
    <dgm:pt modelId="{C4DD1CA8-CA58-4D00-8AFA-DAB25C23080A}" type="parTrans" cxnId="{AA59F689-2943-4DB7-8843-85879AF073B8}">
      <dgm:prSet/>
      <dgm:spPr/>
      <dgm:t>
        <a:bodyPr/>
        <a:lstStyle/>
        <a:p>
          <a:endParaRPr lang="en-US"/>
        </a:p>
      </dgm:t>
    </dgm:pt>
    <dgm:pt modelId="{CB906173-22DF-4CC5-A108-24406574FFB2}" type="sibTrans" cxnId="{AA59F689-2943-4DB7-8843-85879AF073B8}">
      <dgm:prSet/>
      <dgm:spPr/>
      <dgm:t>
        <a:bodyPr/>
        <a:lstStyle/>
        <a:p>
          <a:endParaRPr lang="en-US"/>
        </a:p>
      </dgm:t>
    </dgm:pt>
    <dgm:pt modelId="{BEE8317A-FABA-4E9E-A648-DFE1BA5EE76C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US" dirty="0"/>
            <a:t>Data Sources                                                                 (Paper, Files, Web Documents, Scientific experiments, Database Systems)</a:t>
          </a:r>
        </a:p>
      </dgm:t>
    </dgm:pt>
    <dgm:pt modelId="{2E85911A-B14A-4FE2-A0EC-DA8B034E5EEE}" type="parTrans" cxnId="{66016CF8-4102-48E6-B4C2-DF02AC86254F}">
      <dgm:prSet/>
      <dgm:spPr/>
      <dgm:t>
        <a:bodyPr/>
        <a:lstStyle/>
        <a:p>
          <a:endParaRPr lang="en-US"/>
        </a:p>
      </dgm:t>
    </dgm:pt>
    <dgm:pt modelId="{F192575C-3F70-4B0C-B2DD-57AEF5A82C67}" type="sibTrans" cxnId="{66016CF8-4102-48E6-B4C2-DF02AC86254F}">
      <dgm:prSet/>
      <dgm:spPr/>
      <dgm:t>
        <a:bodyPr/>
        <a:lstStyle/>
        <a:p>
          <a:endParaRPr lang="en-US"/>
        </a:p>
      </dgm:t>
    </dgm:pt>
    <dgm:pt modelId="{E8A916D6-01C7-4F82-9AA2-D3AA6A13ADBE}" type="pres">
      <dgm:prSet presAssocID="{9E6D0767-6902-4BB6-98BF-F6440A219F9B}" presName="Name0" presStyleCnt="0">
        <dgm:presLayoutVars>
          <dgm:dir/>
          <dgm:animLvl val="lvl"/>
          <dgm:resizeHandles val="exact"/>
        </dgm:presLayoutVars>
      </dgm:prSet>
      <dgm:spPr/>
    </dgm:pt>
    <dgm:pt modelId="{55924A92-BFD4-4322-9395-BDFD3179D2FD}" type="pres">
      <dgm:prSet presAssocID="{84D6558D-2D81-4E2A-85E8-28E7B4CE78C1}" presName="Name8" presStyleCnt="0"/>
      <dgm:spPr/>
    </dgm:pt>
    <dgm:pt modelId="{D0EC62EA-F2D8-438F-B157-DCAECB85C343}" type="pres">
      <dgm:prSet presAssocID="{84D6558D-2D81-4E2A-85E8-28E7B4CE78C1}" presName="level" presStyleLbl="node1" presStyleIdx="0" presStyleCnt="6">
        <dgm:presLayoutVars>
          <dgm:chMax val="1"/>
          <dgm:bulletEnabled val="1"/>
        </dgm:presLayoutVars>
      </dgm:prSet>
      <dgm:spPr/>
    </dgm:pt>
    <dgm:pt modelId="{521A7103-103C-4E1F-A946-DA6768BBE96C}" type="pres">
      <dgm:prSet presAssocID="{84D6558D-2D81-4E2A-85E8-28E7B4CE78C1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FF68B24-31CF-4445-8D1F-F342727192C0}" type="pres">
      <dgm:prSet presAssocID="{026A75D6-602C-41D0-B157-04FA6B026243}" presName="Name8" presStyleCnt="0"/>
      <dgm:spPr/>
    </dgm:pt>
    <dgm:pt modelId="{B6638FA4-4058-49CC-9559-4DE9CC5E02DC}" type="pres">
      <dgm:prSet presAssocID="{026A75D6-602C-41D0-B157-04FA6B026243}" presName="level" presStyleLbl="node1" presStyleIdx="1" presStyleCnt="6">
        <dgm:presLayoutVars>
          <dgm:chMax val="1"/>
          <dgm:bulletEnabled val="1"/>
        </dgm:presLayoutVars>
      </dgm:prSet>
      <dgm:spPr/>
    </dgm:pt>
    <dgm:pt modelId="{15690E81-EA62-479F-894D-14E8270EBD67}" type="pres">
      <dgm:prSet presAssocID="{026A75D6-602C-41D0-B157-04FA6B02624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E138DAB-3CF3-4D9C-B689-32B3A0189846}" type="pres">
      <dgm:prSet presAssocID="{EB94B809-1590-4FEE-AFD4-873CE092927D}" presName="Name8" presStyleCnt="0"/>
      <dgm:spPr/>
    </dgm:pt>
    <dgm:pt modelId="{B457C14E-789A-4776-8522-F74A813C376B}" type="pres">
      <dgm:prSet presAssocID="{EB94B809-1590-4FEE-AFD4-873CE092927D}" presName="level" presStyleLbl="node1" presStyleIdx="2" presStyleCnt="6">
        <dgm:presLayoutVars>
          <dgm:chMax val="1"/>
          <dgm:bulletEnabled val="1"/>
        </dgm:presLayoutVars>
      </dgm:prSet>
      <dgm:spPr/>
    </dgm:pt>
    <dgm:pt modelId="{20B641C4-FB82-49E6-84DB-B4082738304E}" type="pres">
      <dgm:prSet presAssocID="{EB94B809-1590-4FEE-AFD4-873CE092927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578D573-7E80-4670-AA61-85B36B2F4D9A}" type="pres">
      <dgm:prSet presAssocID="{0A337717-B46F-400D-8846-630FFA16A5EF}" presName="Name8" presStyleCnt="0"/>
      <dgm:spPr/>
    </dgm:pt>
    <dgm:pt modelId="{92E68BDA-B69A-4F41-8795-39C53911B20D}" type="pres">
      <dgm:prSet presAssocID="{0A337717-B46F-400D-8846-630FFA16A5EF}" presName="level" presStyleLbl="node1" presStyleIdx="3" presStyleCnt="6">
        <dgm:presLayoutVars>
          <dgm:chMax val="1"/>
          <dgm:bulletEnabled val="1"/>
        </dgm:presLayoutVars>
      </dgm:prSet>
      <dgm:spPr/>
    </dgm:pt>
    <dgm:pt modelId="{69B5C90E-055A-4C8B-BC58-84C7BC9C512E}" type="pres">
      <dgm:prSet presAssocID="{0A337717-B46F-400D-8846-630FFA16A5E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EF954D3-F8A1-4803-B6C8-31D5CFD4F153}" type="pres">
      <dgm:prSet presAssocID="{89BB949A-2065-4FB4-B78F-7A1E2B6EB3DB}" presName="Name8" presStyleCnt="0"/>
      <dgm:spPr/>
    </dgm:pt>
    <dgm:pt modelId="{5CEE010A-A7D5-4A8B-A966-C6300A2A4002}" type="pres">
      <dgm:prSet presAssocID="{89BB949A-2065-4FB4-B78F-7A1E2B6EB3DB}" presName="level" presStyleLbl="node1" presStyleIdx="4" presStyleCnt="6">
        <dgm:presLayoutVars>
          <dgm:chMax val="1"/>
          <dgm:bulletEnabled val="1"/>
        </dgm:presLayoutVars>
      </dgm:prSet>
      <dgm:spPr/>
    </dgm:pt>
    <dgm:pt modelId="{24B830A3-15AE-4898-93AD-693A5DE9850B}" type="pres">
      <dgm:prSet presAssocID="{89BB949A-2065-4FB4-B78F-7A1E2B6EB3D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232F43B-1A6E-4B32-B188-E3EFF685402D}" type="pres">
      <dgm:prSet presAssocID="{BEE8317A-FABA-4E9E-A648-DFE1BA5EE76C}" presName="Name8" presStyleCnt="0"/>
      <dgm:spPr/>
    </dgm:pt>
    <dgm:pt modelId="{902E7D79-1CBF-4C0D-80B6-A405FC94A6B0}" type="pres">
      <dgm:prSet presAssocID="{BEE8317A-FABA-4E9E-A648-DFE1BA5EE76C}" presName="level" presStyleLbl="node1" presStyleIdx="5" presStyleCnt="6">
        <dgm:presLayoutVars>
          <dgm:chMax val="1"/>
          <dgm:bulletEnabled val="1"/>
        </dgm:presLayoutVars>
      </dgm:prSet>
      <dgm:spPr/>
    </dgm:pt>
    <dgm:pt modelId="{9C09C45C-D77C-451C-A528-D28E8608500B}" type="pres">
      <dgm:prSet presAssocID="{BEE8317A-FABA-4E9E-A648-DFE1BA5EE76C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A2770903-6849-4E5A-BF7E-81BE3AD77A0C}" type="presOf" srcId="{EB94B809-1590-4FEE-AFD4-873CE092927D}" destId="{B457C14E-789A-4776-8522-F74A813C376B}" srcOrd="0" destOrd="0" presId="urn:microsoft.com/office/officeart/2005/8/layout/pyramid1"/>
    <dgm:cxn modelId="{ACA36506-B795-41A7-B325-08F784B6CEBB}" type="presOf" srcId="{89BB949A-2065-4FB4-B78F-7A1E2B6EB3DB}" destId="{24B830A3-15AE-4898-93AD-693A5DE9850B}" srcOrd="1" destOrd="0" presId="urn:microsoft.com/office/officeart/2005/8/layout/pyramid1"/>
    <dgm:cxn modelId="{105E5F20-881C-4CAD-9950-D2B832A2388C}" type="presOf" srcId="{84D6558D-2D81-4E2A-85E8-28E7B4CE78C1}" destId="{D0EC62EA-F2D8-438F-B157-DCAECB85C343}" srcOrd="0" destOrd="0" presId="urn:microsoft.com/office/officeart/2005/8/layout/pyramid1"/>
    <dgm:cxn modelId="{01091B2D-AFEC-4344-8664-E2797936B5CC}" srcId="{9E6D0767-6902-4BB6-98BF-F6440A219F9B}" destId="{026A75D6-602C-41D0-B157-04FA6B026243}" srcOrd="1" destOrd="0" parTransId="{59DF4752-DFDF-4AC5-B474-1DD72BDCF2F7}" sibTransId="{40A254E8-82E6-41FE-B662-28D9F9DB0D2D}"/>
    <dgm:cxn modelId="{E61BCF2E-E9C4-4C12-A4E7-DD7BA3F19F7B}" type="presOf" srcId="{BEE8317A-FABA-4E9E-A648-DFE1BA5EE76C}" destId="{902E7D79-1CBF-4C0D-80B6-A405FC94A6B0}" srcOrd="0" destOrd="0" presId="urn:microsoft.com/office/officeart/2005/8/layout/pyramid1"/>
    <dgm:cxn modelId="{7B975F3E-C249-48AC-9FC6-657D554BF7AF}" srcId="{9E6D0767-6902-4BB6-98BF-F6440A219F9B}" destId="{84D6558D-2D81-4E2A-85E8-28E7B4CE78C1}" srcOrd="0" destOrd="0" parTransId="{B42BA69F-220A-4489-B52D-3DA2BD7EC3CB}" sibTransId="{C954CFC0-0E86-42FA-ACEB-E928F57AD124}"/>
    <dgm:cxn modelId="{E870636D-5B84-489C-9115-FB72ABA0AFBC}" type="presOf" srcId="{BEE8317A-FABA-4E9E-A648-DFE1BA5EE76C}" destId="{9C09C45C-D77C-451C-A528-D28E8608500B}" srcOrd="1" destOrd="0" presId="urn:microsoft.com/office/officeart/2005/8/layout/pyramid1"/>
    <dgm:cxn modelId="{D4D72D71-F974-4A39-B1B7-540E061F8F83}" type="presOf" srcId="{0A337717-B46F-400D-8846-630FFA16A5EF}" destId="{69B5C90E-055A-4C8B-BC58-84C7BC9C512E}" srcOrd="1" destOrd="0" presId="urn:microsoft.com/office/officeart/2005/8/layout/pyramid1"/>
    <dgm:cxn modelId="{3FF2B155-F87C-4BBD-B85F-65D9449C2BBD}" type="presOf" srcId="{026A75D6-602C-41D0-B157-04FA6B026243}" destId="{B6638FA4-4058-49CC-9559-4DE9CC5E02DC}" srcOrd="0" destOrd="0" presId="urn:microsoft.com/office/officeart/2005/8/layout/pyramid1"/>
    <dgm:cxn modelId="{AA59F689-2943-4DB7-8843-85879AF073B8}" srcId="{9E6D0767-6902-4BB6-98BF-F6440A219F9B}" destId="{89BB949A-2065-4FB4-B78F-7A1E2B6EB3DB}" srcOrd="4" destOrd="0" parTransId="{C4DD1CA8-CA58-4D00-8AFA-DAB25C23080A}" sibTransId="{CB906173-22DF-4CC5-A108-24406574FFB2}"/>
    <dgm:cxn modelId="{FE80698A-B920-45EC-8192-24BEB6C579B6}" type="presOf" srcId="{EB94B809-1590-4FEE-AFD4-873CE092927D}" destId="{20B641C4-FB82-49E6-84DB-B4082738304E}" srcOrd="1" destOrd="0" presId="urn:microsoft.com/office/officeart/2005/8/layout/pyramid1"/>
    <dgm:cxn modelId="{E87A3D8B-877B-4683-952C-0F43A3C4D750}" type="presOf" srcId="{026A75D6-602C-41D0-B157-04FA6B026243}" destId="{15690E81-EA62-479F-894D-14E8270EBD67}" srcOrd="1" destOrd="0" presId="urn:microsoft.com/office/officeart/2005/8/layout/pyramid1"/>
    <dgm:cxn modelId="{7973058D-6F7B-4A10-B8A7-0D4051C13E92}" type="presOf" srcId="{84D6558D-2D81-4E2A-85E8-28E7B4CE78C1}" destId="{521A7103-103C-4E1F-A946-DA6768BBE96C}" srcOrd="1" destOrd="0" presId="urn:microsoft.com/office/officeart/2005/8/layout/pyramid1"/>
    <dgm:cxn modelId="{F3B7D892-FDDF-4505-8886-254DBC1D5016}" type="presOf" srcId="{9E6D0767-6902-4BB6-98BF-F6440A219F9B}" destId="{E8A916D6-01C7-4F82-9AA2-D3AA6A13ADBE}" srcOrd="0" destOrd="0" presId="urn:microsoft.com/office/officeart/2005/8/layout/pyramid1"/>
    <dgm:cxn modelId="{F44A4096-39B4-41FC-AAAD-9192A09A2C71}" type="presOf" srcId="{0A337717-B46F-400D-8846-630FFA16A5EF}" destId="{92E68BDA-B69A-4F41-8795-39C53911B20D}" srcOrd="0" destOrd="0" presId="urn:microsoft.com/office/officeart/2005/8/layout/pyramid1"/>
    <dgm:cxn modelId="{BD0256C1-E66D-4D32-8B45-9AA3151CE4D7}" type="presOf" srcId="{89BB949A-2065-4FB4-B78F-7A1E2B6EB3DB}" destId="{5CEE010A-A7D5-4A8B-A966-C6300A2A4002}" srcOrd="0" destOrd="0" presId="urn:microsoft.com/office/officeart/2005/8/layout/pyramid1"/>
    <dgm:cxn modelId="{06FEEECF-9473-4A36-A8E3-62C7A2610F3E}" srcId="{9E6D0767-6902-4BB6-98BF-F6440A219F9B}" destId="{EB94B809-1590-4FEE-AFD4-873CE092927D}" srcOrd="2" destOrd="0" parTransId="{3354A7F7-75AA-41DF-9C1E-0CE2D50519C5}" sibTransId="{78678058-8656-4806-A7E6-940613293235}"/>
    <dgm:cxn modelId="{387525EC-4045-496B-BC10-509F8166B797}" srcId="{9E6D0767-6902-4BB6-98BF-F6440A219F9B}" destId="{0A337717-B46F-400D-8846-630FFA16A5EF}" srcOrd="3" destOrd="0" parTransId="{EE549EB6-CF91-492A-AD3E-1D67B922F8A9}" sibTransId="{D65C3820-327A-43C2-983B-66FF9287F353}"/>
    <dgm:cxn modelId="{66016CF8-4102-48E6-B4C2-DF02AC86254F}" srcId="{9E6D0767-6902-4BB6-98BF-F6440A219F9B}" destId="{BEE8317A-FABA-4E9E-A648-DFE1BA5EE76C}" srcOrd="5" destOrd="0" parTransId="{2E85911A-B14A-4FE2-A0EC-DA8B034E5EEE}" sibTransId="{F192575C-3F70-4B0C-B2DD-57AEF5A82C67}"/>
    <dgm:cxn modelId="{7849237F-AF13-41E5-95E6-4E223EE60C47}" type="presParOf" srcId="{E8A916D6-01C7-4F82-9AA2-D3AA6A13ADBE}" destId="{55924A92-BFD4-4322-9395-BDFD3179D2FD}" srcOrd="0" destOrd="0" presId="urn:microsoft.com/office/officeart/2005/8/layout/pyramid1"/>
    <dgm:cxn modelId="{D43021FB-0AE6-4A24-950F-5858EC15EB19}" type="presParOf" srcId="{55924A92-BFD4-4322-9395-BDFD3179D2FD}" destId="{D0EC62EA-F2D8-438F-B157-DCAECB85C343}" srcOrd="0" destOrd="0" presId="urn:microsoft.com/office/officeart/2005/8/layout/pyramid1"/>
    <dgm:cxn modelId="{0D5F7B7A-86DC-4705-8CDE-666D5AEBB650}" type="presParOf" srcId="{55924A92-BFD4-4322-9395-BDFD3179D2FD}" destId="{521A7103-103C-4E1F-A946-DA6768BBE96C}" srcOrd="1" destOrd="0" presId="urn:microsoft.com/office/officeart/2005/8/layout/pyramid1"/>
    <dgm:cxn modelId="{FF81606F-B814-48C3-BF8A-A50E32A9AA3D}" type="presParOf" srcId="{E8A916D6-01C7-4F82-9AA2-D3AA6A13ADBE}" destId="{BFF68B24-31CF-4445-8D1F-F342727192C0}" srcOrd="1" destOrd="0" presId="urn:microsoft.com/office/officeart/2005/8/layout/pyramid1"/>
    <dgm:cxn modelId="{C84CAB9F-E16A-44FD-BC76-4C705689BBF9}" type="presParOf" srcId="{BFF68B24-31CF-4445-8D1F-F342727192C0}" destId="{B6638FA4-4058-49CC-9559-4DE9CC5E02DC}" srcOrd="0" destOrd="0" presId="urn:microsoft.com/office/officeart/2005/8/layout/pyramid1"/>
    <dgm:cxn modelId="{345FD48B-E6B9-45CF-B5BF-A5FFDDA42128}" type="presParOf" srcId="{BFF68B24-31CF-4445-8D1F-F342727192C0}" destId="{15690E81-EA62-479F-894D-14E8270EBD67}" srcOrd="1" destOrd="0" presId="urn:microsoft.com/office/officeart/2005/8/layout/pyramid1"/>
    <dgm:cxn modelId="{AA98CA9A-54CE-4136-BD1B-D91B9E9427F2}" type="presParOf" srcId="{E8A916D6-01C7-4F82-9AA2-D3AA6A13ADBE}" destId="{0E138DAB-3CF3-4D9C-B689-32B3A0189846}" srcOrd="2" destOrd="0" presId="urn:microsoft.com/office/officeart/2005/8/layout/pyramid1"/>
    <dgm:cxn modelId="{BCE26A33-ECC6-4E1C-A3EE-C0DBB1347CCA}" type="presParOf" srcId="{0E138DAB-3CF3-4D9C-B689-32B3A0189846}" destId="{B457C14E-789A-4776-8522-F74A813C376B}" srcOrd="0" destOrd="0" presId="urn:microsoft.com/office/officeart/2005/8/layout/pyramid1"/>
    <dgm:cxn modelId="{556DCDE1-8671-45EF-9CE0-15D1F098AA7F}" type="presParOf" srcId="{0E138DAB-3CF3-4D9C-B689-32B3A0189846}" destId="{20B641C4-FB82-49E6-84DB-B4082738304E}" srcOrd="1" destOrd="0" presId="urn:microsoft.com/office/officeart/2005/8/layout/pyramid1"/>
    <dgm:cxn modelId="{375EB926-5944-4E64-BDC4-32250D7ADF16}" type="presParOf" srcId="{E8A916D6-01C7-4F82-9AA2-D3AA6A13ADBE}" destId="{C578D573-7E80-4670-AA61-85B36B2F4D9A}" srcOrd="3" destOrd="0" presId="urn:microsoft.com/office/officeart/2005/8/layout/pyramid1"/>
    <dgm:cxn modelId="{0A3F790B-8373-4784-965D-4F6AD8556139}" type="presParOf" srcId="{C578D573-7E80-4670-AA61-85B36B2F4D9A}" destId="{92E68BDA-B69A-4F41-8795-39C53911B20D}" srcOrd="0" destOrd="0" presId="urn:microsoft.com/office/officeart/2005/8/layout/pyramid1"/>
    <dgm:cxn modelId="{B8AD15BE-DA65-4F60-A470-1C561A1F7F5E}" type="presParOf" srcId="{C578D573-7E80-4670-AA61-85B36B2F4D9A}" destId="{69B5C90E-055A-4C8B-BC58-84C7BC9C512E}" srcOrd="1" destOrd="0" presId="urn:microsoft.com/office/officeart/2005/8/layout/pyramid1"/>
    <dgm:cxn modelId="{3A7644B6-5B3B-472A-B592-94B526E8861C}" type="presParOf" srcId="{E8A916D6-01C7-4F82-9AA2-D3AA6A13ADBE}" destId="{3EF954D3-F8A1-4803-B6C8-31D5CFD4F153}" srcOrd="4" destOrd="0" presId="urn:microsoft.com/office/officeart/2005/8/layout/pyramid1"/>
    <dgm:cxn modelId="{AEA223E0-DE1D-47B9-AB5F-66A027D82ED9}" type="presParOf" srcId="{3EF954D3-F8A1-4803-B6C8-31D5CFD4F153}" destId="{5CEE010A-A7D5-4A8B-A966-C6300A2A4002}" srcOrd="0" destOrd="0" presId="urn:microsoft.com/office/officeart/2005/8/layout/pyramid1"/>
    <dgm:cxn modelId="{50880A5F-015A-4F79-A07D-B314A3FE6C82}" type="presParOf" srcId="{3EF954D3-F8A1-4803-B6C8-31D5CFD4F153}" destId="{24B830A3-15AE-4898-93AD-693A5DE9850B}" srcOrd="1" destOrd="0" presId="urn:microsoft.com/office/officeart/2005/8/layout/pyramid1"/>
    <dgm:cxn modelId="{6AAF30DF-878E-4512-893C-3E9A8632773E}" type="presParOf" srcId="{E8A916D6-01C7-4F82-9AA2-D3AA6A13ADBE}" destId="{4232F43B-1A6E-4B32-B188-E3EFF685402D}" srcOrd="5" destOrd="0" presId="urn:microsoft.com/office/officeart/2005/8/layout/pyramid1"/>
    <dgm:cxn modelId="{6584C6FF-83E4-424A-AC0F-291BB5F448F7}" type="presParOf" srcId="{4232F43B-1A6E-4B32-B188-E3EFF685402D}" destId="{902E7D79-1CBF-4C0D-80B6-A405FC94A6B0}" srcOrd="0" destOrd="0" presId="urn:microsoft.com/office/officeart/2005/8/layout/pyramid1"/>
    <dgm:cxn modelId="{0B42264B-D9F3-40CA-B80C-A1F7C421593E}" type="presParOf" srcId="{4232F43B-1A6E-4B32-B188-E3EFF685402D}" destId="{9C09C45C-D77C-451C-A528-D28E8608500B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EC62EA-F2D8-438F-B157-DCAECB85C343}">
      <dsp:nvSpPr>
        <dsp:cNvPr id="0" name=""/>
        <dsp:cNvSpPr/>
      </dsp:nvSpPr>
      <dsp:spPr>
        <a:xfrm>
          <a:off x="2860176" y="0"/>
          <a:ext cx="1144070" cy="758713"/>
        </a:xfrm>
        <a:prstGeom prst="trapezoid">
          <a:avLst>
            <a:gd name="adj" fmla="val 75395"/>
          </a:avLst>
        </a:prstGeom>
        <a:solidFill>
          <a:schemeClr val="bg1">
            <a:lumMod val="8500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Decision making </a:t>
          </a:r>
        </a:p>
      </dsp:txBody>
      <dsp:txXfrm>
        <a:off x="2860176" y="0"/>
        <a:ext cx="1144070" cy="758713"/>
      </dsp:txXfrm>
    </dsp:sp>
    <dsp:sp modelId="{B6638FA4-4058-49CC-9559-4DE9CC5E02DC}">
      <dsp:nvSpPr>
        <dsp:cNvPr id="0" name=""/>
        <dsp:cNvSpPr/>
      </dsp:nvSpPr>
      <dsp:spPr>
        <a:xfrm>
          <a:off x="2288141" y="758713"/>
          <a:ext cx="2288141" cy="758713"/>
        </a:xfrm>
        <a:prstGeom prst="trapezoid">
          <a:avLst>
            <a:gd name="adj" fmla="val 75395"/>
          </a:avLst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Data Presentation (Visualization)</a:t>
          </a:r>
        </a:p>
      </dsp:txBody>
      <dsp:txXfrm>
        <a:off x="2688566" y="758713"/>
        <a:ext cx="1487291" cy="758713"/>
      </dsp:txXfrm>
    </dsp:sp>
    <dsp:sp modelId="{B457C14E-789A-4776-8522-F74A813C376B}">
      <dsp:nvSpPr>
        <dsp:cNvPr id="0" name=""/>
        <dsp:cNvSpPr/>
      </dsp:nvSpPr>
      <dsp:spPr>
        <a:xfrm>
          <a:off x="1716106" y="1517426"/>
          <a:ext cx="3432212" cy="758713"/>
        </a:xfrm>
        <a:prstGeom prst="trapezoid">
          <a:avLst>
            <a:gd name="adj" fmla="val 75395"/>
          </a:avLst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Data Mining (Information Discovery)</a:t>
          </a:r>
        </a:p>
      </dsp:txBody>
      <dsp:txXfrm>
        <a:off x="2316743" y="1517426"/>
        <a:ext cx="2230937" cy="758713"/>
      </dsp:txXfrm>
    </dsp:sp>
    <dsp:sp modelId="{92E68BDA-B69A-4F41-8795-39C53911B20D}">
      <dsp:nvSpPr>
        <dsp:cNvPr id="0" name=""/>
        <dsp:cNvSpPr/>
      </dsp:nvSpPr>
      <dsp:spPr>
        <a:xfrm>
          <a:off x="1144070" y="2276140"/>
          <a:ext cx="4576282" cy="758713"/>
        </a:xfrm>
        <a:prstGeom prst="trapezoid">
          <a:avLst>
            <a:gd name="adj" fmla="val 75395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Data Exploration             (Statistical Summary, Querying, and Reporting)</a:t>
          </a:r>
        </a:p>
      </dsp:txBody>
      <dsp:txXfrm>
        <a:off x="1944920" y="2276140"/>
        <a:ext cx="2974583" cy="758713"/>
      </dsp:txXfrm>
    </dsp:sp>
    <dsp:sp modelId="{5CEE010A-A7D5-4A8B-A966-C6300A2A4002}">
      <dsp:nvSpPr>
        <dsp:cNvPr id="0" name=""/>
        <dsp:cNvSpPr/>
      </dsp:nvSpPr>
      <dsp:spPr>
        <a:xfrm>
          <a:off x="572035" y="3034853"/>
          <a:ext cx="5720353" cy="758713"/>
        </a:xfrm>
        <a:prstGeom prst="trapezoid">
          <a:avLst>
            <a:gd name="adj" fmla="val 75395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Data Reprocessing, Data Warehouses</a:t>
          </a:r>
        </a:p>
      </dsp:txBody>
      <dsp:txXfrm>
        <a:off x="1573097" y="3034853"/>
        <a:ext cx="3718229" cy="758713"/>
      </dsp:txXfrm>
    </dsp:sp>
    <dsp:sp modelId="{902E7D79-1CBF-4C0D-80B6-A405FC94A6B0}">
      <dsp:nvSpPr>
        <dsp:cNvPr id="0" name=""/>
        <dsp:cNvSpPr/>
      </dsp:nvSpPr>
      <dsp:spPr>
        <a:xfrm>
          <a:off x="0" y="3793566"/>
          <a:ext cx="6864424" cy="758713"/>
        </a:xfrm>
        <a:prstGeom prst="trapezoid">
          <a:avLst>
            <a:gd name="adj" fmla="val 75395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Data Sources                                                                 (Paper, Files, Web Documents, Scientific experiments, Database Systems)</a:t>
          </a:r>
        </a:p>
      </dsp:txBody>
      <dsp:txXfrm>
        <a:off x="1201274" y="3793566"/>
        <a:ext cx="4461875" cy="758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Non-volatile - computer memory that can retain stored information even after power is removed.</a:t>
            </a:r>
          </a:p>
          <a:p>
            <a:endParaRPr lang="en-US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US" altLang="ja-JP" sz="1200" dirty="0">
                <a:solidFill>
                  <a:srgbClr val="FF0000"/>
                </a:solidFill>
                <a:ea typeface="ＭＳ Ｐゴシック" charset="-128"/>
              </a:rPr>
              <a:t>Metadata - </a:t>
            </a:r>
            <a:r>
              <a:rPr lang="en-US" altLang="ja-JP" sz="1200" dirty="0">
                <a:ea typeface="ＭＳ Ｐゴシック" charset="-128"/>
              </a:rPr>
              <a:t>Data about data. In a data warehouse, metadata describe the contents of a data warehouse and the manner of its acquisition and use.</a:t>
            </a:r>
            <a:r>
              <a:rPr lang="de-DE" altLang="ja-JP" sz="1200" dirty="0">
                <a:ea typeface="ＭＳ Ｐゴシック" charset="-128"/>
              </a:rPr>
              <a:t> </a:t>
            </a:r>
            <a:endParaRPr lang="en-US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US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Not-normalized - </a:t>
            </a:r>
            <a:r>
              <a:rPr lang="en-US" b="0" i="0" dirty="0">
                <a:solidFill>
                  <a:srgbClr val="40424E"/>
                </a:solidFill>
                <a:effectLst/>
                <a:latin typeface="urw-din"/>
              </a:rPr>
              <a:t>Denormalization is a database optimization technique in which we add redundant data to one or more tables.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4837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4E8BE4-922A-4C22-AC8B-2887F3405C8D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462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7F9AB3-5B66-4179-A9B5-0BB785409A8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689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dirty="0"/>
              <a:t>Data Sampling: </a:t>
            </a:r>
            <a:r>
              <a:rPr lang="en-US" dirty="0"/>
              <a:t>Extract a sample of data that is relevant to the business problem under consideration.</a:t>
            </a:r>
          </a:p>
          <a:p>
            <a:pPr marL="1714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dirty="0"/>
              <a:t>Data Preparation: </a:t>
            </a:r>
            <a:r>
              <a:rPr lang="en-US" dirty="0"/>
              <a:t>Manipulate the data to put it in a form suitable for formal modeling.</a:t>
            </a:r>
          </a:p>
          <a:p>
            <a:pPr marL="1714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Data Partitioning: Divide the sample data for the training, validation, and testing of the data mining algorithm performance.</a:t>
            </a:r>
          </a:p>
          <a:p>
            <a:pPr marL="1714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0" dirty="0"/>
              <a:t>Model Construction: </a:t>
            </a:r>
            <a:r>
              <a:rPr lang="en-US" dirty="0"/>
              <a:t>Apply the appropriate data mining technique (e.g., </a:t>
            </a:r>
            <a:r>
              <a:rPr lang="en-US" i="1" dirty="0"/>
              <a:t>k</a:t>
            </a:r>
            <a:r>
              <a:rPr lang="en-US" dirty="0"/>
              <a:t>-nearest neighbors) to the training data set to accomplish the desired data mining task (classification or estimation).</a:t>
            </a:r>
          </a:p>
          <a:p>
            <a:pPr marL="1714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Model Assessment: Evaluate models by comparing performance on the training and validation data sets.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9C5E10-4773-4154-A2C7-389A04F1C11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0424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10/05/2023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78629" y="2961645"/>
            <a:ext cx="7786742" cy="3357586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endParaRPr 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US" sz="3600" b="1" dirty="0">
                <a:solidFill>
                  <a:schemeClr val="accent2"/>
                </a:solidFill>
              </a:rPr>
              <a:t>SPSS Installation,</a:t>
            </a:r>
          </a:p>
          <a:p>
            <a:pPr eaLnBrk="1" hangingPunct="1"/>
            <a:r>
              <a:rPr lang="en-US" sz="3600" b="1" dirty="0">
                <a:solidFill>
                  <a:schemeClr val="accent2"/>
                </a:solidFill>
              </a:rPr>
              <a:t>Data Warehousing, Business Intelligence, and Data Mining 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40C39E-D972-598A-9855-45A98177C7C1}"/>
              </a:ext>
            </a:extLst>
          </p:cNvPr>
          <p:cNvSpPr txBox="1"/>
          <p:nvPr/>
        </p:nvSpPr>
        <p:spPr>
          <a:xfrm>
            <a:off x="3087738" y="537345"/>
            <a:ext cx="2754210" cy="421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788" dirty="0">
              <a:solidFill>
                <a:srgbClr val="000000"/>
              </a:solidFill>
            </a:endParaRPr>
          </a:p>
          <a:p>
            <a:r>
              <a:rPr lang="en-GB" sz="788" dirty="0">
                <a:solidFill>
                  <a:srgbClr val="000000"/>
                </a:solidFill>
              </a:rPr>
              <a:t> </a:t>
            </a:r>
            <a:r>
              <a:rPr lang="en-GB" sz="1350" b="1" dirty="0">
                <a:solidFill>
                  <a:srgbClr val="FF0000"/>
                </a:solidFill>
              </a:rPr>
              <a:t>BA BUSINESS MANAGEMENT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ubtitle 4">
            <a:extLst>
              <a:ext uri="{FF2B5EF4-FFF2-40B4-BE49-F238E27FC236}">
                <a16:creationId xmlns:a16="http://schemas.microsoft.com/office/drawing/2014/main" id="{2D34D3F4-E1BA-8AC9-AC87-8FEB72EAF0F8}"/>
              </a:ext>
            </a:extLst>
          </p:cNvPr>
          <p:cNvSpPr txBox="1">
            <a:spLocks/>
          </p:cNvSpPr>
          <p:nvPr/>
        </p:nvSpPr>
        <p:spPr bwMode="auto">
          <a:xfrm>
            <a:off x="571472" y="1700809"/>
            <a:ext cx="7786742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2400" b="1" dirty="0">
                <a:solidFill>
                  <a:schemeClr val="accent2"/>
                </a:solidFill>
              </a:rPr>
              <a:t>Module Title: Data Handling &amp; Business Intelligence</a:t>
            </a:r>
          </a:p>
          <a:p>
            <a:pPr eaLnBrk="1" hangingPunct="1"/>
            <a:r>
              <a:rPr lang="en-GB" sz="2400" b="1" dirty="0">
                <a:solidFill>
                  <a:schemeClr val="accent2"/>
                </a:solidFill>
              </a:rPr>
              <a:t>Module Code: LCBB5000</a:t>
            </a:r>
          </a:p>
          <a:p>
            <a:pPr eaLnBrk="1" hangingPunct="1"/>
            <a:endParaRPr lang="en-GB" altLang="en-US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8"/>
          </a:xfrm>
        </p:spPr>
        <p:txBody>
          <a:bodyPr>
            <a:noAutofit/>
          </a:bodyPr>
          <a:lstStyle/>
          <a:p>
            <a:r>
              <a:rPr lang="en-US" sz="2400" dirty="0"/>
              <a:t>Understand the basic definitions and concepts of data warehouses</a:t>
            </a:r>
          </a:p>
          <a:p>
            <a:r>
              <a:rPr lang="en-US" sz="2400" dirty="0"/>
              <a:t>Learn different types of data warehousing architectures; their comparative advantages and disadvantages</a:t>
            </a:r>
          </a:p>
          <a:p>
            <a:r>
              <a:rPr lang="en-US" sz="2400" dirty="0"/>
              <a:t>Explain data warehousing operations</a:t>
            </a:r>
          </a:p>
          <a:p>
            <a:r>
              <a:rPr lang="en-US" sz="2400" dirty="0"/>
              <a:t>Data Mining </a:t>
            </a:r>
          </a:p>
          <a:p>
            <a:r>
              <a:rPr lang="en-US" sz="2400" dirty="0"/>
              <a:t>Install SPSS Statistics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16089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is a Data Warehouse?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340968"/>
          </a:xfrm>
        </p:spPr>
        <p:txBody>
          <a:bodyPr>
            <a:noAutofit/>
          </a:bodyPr>
          <a:lstStyle/>
          <a:p>
            <a:pPr>
              <a:buSzPct val="70000"/>
            </a:pPr>
            <a:r>
              <a:rPr lang="en-US" altLang="ja-JP" sz="2400" dirty="0">
                <a:ea typeface="ＭＳ Ｐゴシック" charset="-128"/>
              </a:rPr>
              <a:t>A physical repository where relational data are specially </a:t>
            </a:r>
            <a:r>
              <a:rPr lang="en-US" altLang="ja-JP" sz="2400" dirty="0" err="1">
                <a:ea typeface="ＭＳ Ｐゴシック" charset="-128"/>
              </a:rPr>
              <a:t>organised</a:t>
            </a:r>
            <a:r>
              <a:rPr lang="en-US" altLang="ja-JP" sz="2400" dirty="0">
                <a:ea typeface="ＭＳ Ｐゴシック" charset="-128"/>
              </a:rPr>
              <a:t> to provide enterprise-wide, cleansed data in a </a:t>
            </a:r>
            <a:r>
              <a:rPr lang="en-US" altLang="ja-JP" sz="2400" dirty="0" err="1">
                <a:ea typeface="ＭＳ Ｐゴシック" charset="-128"/>
              </a:rPr>
              <a:t>standardised</a:t>
            </a:r>
            <a:r>
              <a:rPr lang="en-US" altLang="ja-JP" sz="2400" dirty="0">
                <a:ea typeface="ＭＳ Ｐゴシック" charset="-128"/>
              </a:rPr>
              <a:t> format</a:t>
            </a:r>
          </a:p>
          <a:p>
            <a:pPr lvl="3">
              <a:buSzPct val="70000"/>
            </a:pPr>
            <a:endParaRPr lang="en-US" sz="2400" dirty="0"/>
          </a:p>
          <a:p>
            <a:pPr>
              <a:buSzPct val="70000"/>
            </a:pPr>
            <a:r>
              <a:rPr lang="en-US" sz="2400" dirty="0"/>
              <a:t>“The data warehouse is a collection of </a:t>
            </a:r>
            <a:r>
              <a:rPr lang="en-US" sz="2400" u="sng" dirty="0"/>
              <a:t>integrated</a:t>
            </a:r>
            <a:r>
              <a:rPr lang="en-US" sz="2400" dirty="0"/>
              <a:t>, </a:t>
            </a:r>
            <a:r>
              <a:rPr lang="en-US" sz="2400" u="sng" dirty="0"/>
              <a:t>subject-oriented</a:t>
            </a:r>
            <a:r>
              <a:rPr lang="en-US" sz="2400" dirty="0"/>
              <a:t> databases designed to support DSS functions, where each unit of data is </a:t>
            </a:r>
            <a:r>
              <a:rPr lang="en-US" sz="2400" u="sng" dirty="0"/>
              <a:t>non-volatile</a:t>
            </a:r>
            <a:r>
              <a:rPr lang="en-US" sz="2400" dirty="0"/>
              <a:t> and relevant to some moment in time” </a:t>
            </a:r>
          </a:p>
        </p:txBody>
      </p:sp>
    </p:spTree>
    <p:extLst>
      <p:ext uri="{BB962C8B-B14F-4D97-AF65-F5344CB8AC3E}">
        <p14:creationId xmlns:p14="http://schemas.microsoft.com/office/powerpoint/2010/main" val="1366495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33" y="-90264"/>
            <a:ext cx="8229600" cy="1143000"/>
          </a:xfrm>
        </p:spPr>
        <p:txBody>
          <a:bodyPr/>
          <a:lstStyle/>
          <a:p>
            <a:r>
              <a:rPr lang="en-US" b="1" dirty="0"/>
              <a:t>Characteristics of DWs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878" y="980728"/>
            <a:ext cx="8229600" cy="3917032"/>
          </a:xfrm>
        </p:spPr>
        <p:txBody>
          <a:bodyPr>
            <a:noAutofit/>
          </a:bodyPr>
          <a:lstStyle/>
          <a:p>
            <a:pPr marL="455613" indent="-455613">
              <a:lnSpc>
                <a:spcPct val="90000"/>
              </a:lnSpc>
            </a:pPr>
            <a:r>
              <a:rPr lang="en-US" sz="2200" dirty="0">
                <a:latin typeface="+mj-lt"/>
              </a:rPr>
              <a:t>Subject oriented</a:t>
            </a:r>
          </a:p>
          <a:p>
            <a:pPr marL="455613" indent="-455613">
              <a:lnSpc>
                <a:spcPct val="90000"/>
              </a:lnSpc>
            </a:pPr>
            <a:r>
              <a:rPr lang="en-US" sz="2200" dirty="0">
                <a:latin typeface="+mj-lt"/>
              </a:rPr>
              <a:t>Integrated (</a:t>
            </a:r>
            <a:r>
              <a:rPr lang="en-US" sz="2200" b="0" i="0" dirty="0">
                <a:solidFill>
                  <a:srgbClr val="222635"/>
                </a:solidFill>
                <a:effectLst/>
                <a:latin typeface="+mj-lt"/>
              </a:rPr>
              <a:t>The way data is extracted and transformed is uniform, regardless of the original source)</a:t>
            </a:r>
            <a:endParaRPr lang="en-US" sz="2200" dirty="0">
              <a:latin typeface="+mj-lt"/>
            </a:endParaRPr>
          </a:p>
          <a:p>
            <a:pPr marL="455613" indent="-455613">
              <a:lnSpc>
                <a:spcPct val="90000"/>
              </a:lnSpc>
            </a:pPr>
            <a:r>
              <a:rPr lang="en-US" sz="2200" dirty="0">
                <a:latin typeface="+mj-lt"/>
              </a:rPr>
              <a:t>Time-variant (time series) (</a:t>
            </a:r>
            <a:r>
              <a:rPr lang="en-US" sz="2200" b="0" i="0" dirty="0">
                <a:solidFill>
                  <a:srgbClr val="222635"/>
                </a:solidFill>
                <a:effectLst/>
                <a:latin typeface="+mj-lt"/>
              </a:rPr>
              <a:t>Data is </a:t>
            </a:r>
            <a:r>
              <a:rPr lang="en-US" sz="2200" b="0" i="0" dirty="0" err="1">
                <a:solidFill>
                  <a:srgbClr val="222635"/>
                </a:solidFill>
                <a:effectLst/>
                <a:latin typeface="+mj-lt"/>
              </a:rPr>
              <a:t>organised</a:t>
            </a:r>
            <a:r>
              <a:rPr lang="en-US" sz="2200" b="0" i="0" dirty="0">
                <a:solidFill>
                  <a:srgbClr val="222635"/>
                </a:solidFill>
                <a:effectLst/>
                <a:latin typeface="+mj-lt"/>
              </a:rPr>
              <a:t> via time-periods (weekly, monthly, annually, etc.).</a:t>
            </a:r>
            <a:endParaRPr lang="en-US" sz="2200" dirty="0">
              <a:latin typeface="+mj-lt"/>
            </a:endParaRPr>
          </a:p>
          <a:p>
            <a:pPr marL="455613" indent="-455613">
              <a:lnSpc>
                <a:spcPct val="90000"/>
              </a:lnSpc>
            </a:pPr>
            <a:r>
              <a:rPr lang="en-US" sz="2200" dirty="0">
                <a:latin typeface="+mj-lt"/>
              </a:rPr>
              <a:t>Nonvolatile</a:t>
            </a:r>
          </a:p>
          <a:p>
            <a:pPr marL="455613" indent="-455613">
              <a:lnSpc>
                <a:spcPct val="90000"/>
              </a:lnSpc>
            </a:pPr>
            <a:r>
              <a:rPr lang="en-US" sz="2200" dirty="0" err="1">
                <a:latin typeface="+mj-lt"/>
              </a:rPr>
              <a:t>Summarised</a:t>
            </a:r>
            <a:endParaRPr lang="en-US" sz="2200" dirty="0">
              <a:latin typeface="+mj-lt"/>
            </a:endParaRPr>
          </a:p>
          <a:p>
            <a:pPr marL="455613" indent="-455613">
              <a:lnSpc>
                <a:spcPct val="90000"/>
              </a:lnSpc>
            </a:pPr>
            <a:r>
              <a:rPr lang="en-US" sz="2200" dirty="0">
                <a:latin typeface="+mj-lt"/>
              </a:rPr>
              <a:t>Not </a:t>
            </a:r>
            <a:r>
              <a:rPr lang="en-US" sz="2200" dirty="0" err="1">
                <a:latin typeface="+mj-lt"/>
              </a:rPr>
              <a:t>normalised</a:t>
            </a:r>
            <a:endParaRPr lang="en-US" sz="2200" dirty="0">
              <a:latin typeface="+mj-lt"/>
            </a:endParaRPr>
          </a:p>
          <a:p>
            <a:pPr marL="455613" indent="-455613">
              <a:lnSpc>
                <a:spcPct val="90000"/>
              </a:lnSpc>
            </a:pPr>
            <a:r>
              <a:rPr lang="en-US" sz="2200" dirty="0">
                <a:latin typeface="+mj-lt"/>
              </a:rPr>
              <a:t>Metadata (</a:t>
            </a:r>
            <a:r>
              <a:rPr lang="en-US" sz="2200" b="1" i="0" dirty="0">
                <a:solidFill>
                  <a:srgbClr val="202124"/>
                </a:solidFill>
                <a:effectLst/>
                <a:latin typeface="+mj-lt"/>
              </a:rPr>
              <a:t>Metadata</a:t>
            </a:r>
            <a:r>
              <a:rPr lang="en-US" sz="2200" b="0" i="0" dirty="0">
                <a:solidFill>
                  <a:srgbClr val="202124"/>
                </a:solidFill>
                <a:effectLst/>
                <a:latin typeface="+mj-lt"/>
              </a:rPr>
              <a:t> summarizes basic information about data, which can make finding and working with particular instances of data easier.)</a:t>
            </a:r>
            <a:endParaRPr lang="en-US" sz="2200" dirty="0">
              <a:latin typeface="+mj-lt"/>
            </a:endParaRPr>
          </a:p>
          <a:p>
            <a:pPr marL="455613" indent="-455613">
              <a:lnSpc>
                <a:spcPct val="90000"/>
              </a:lnSpc>
            </a:pPr>
            <a:r>
              <a:rPr lang="en-US" sz="2200" dirty="0">
                <a:latin typeface="+mj-lt"/>
              </a:rPr>
              <a:t>Web based, relational/multi-dimensional </a:t>
            </a:r>
          </a:p>
          <a:p>
            <a:pPr marL="455613" indent="-455613">
              <a:lnSpc>
                <a:spcPct val="90000"/>
              </a:lnSpc>
            </a:pPr>
            <a:r>
              <a:rPr lang="en-US" sz="2200" dirty="0">
                <a:latin typeface="+mj-lt"/>
              </a:rPr>
              <a:t>Client/server, real-time/right-time/active …</a:t>
            </a:r>
          </a:p>
        </p:txBody>
      </p:sp>
    </p:spTree>
    <p:extLst>
      <p:ext uri="{BB962C8B-B14F-4D97-AF65-F5344CB8AC3E}">
        <p14:creationId xmlns:p14="http://schemas.microsoft.com/office/powerpoint/2010/main" val="500348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US" b="1" dirty="0"/>
              <a:t>Data Mart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90000"/>
              </a:lnSpc>
            </a:pPr>
            <a:r>
              <a:rPr lang="en-US" sz="4600" b="0" i="0" dirty="0">
                <a:solidFill>
                  <a:srgbClr val="202124"/>
                </a:solidFill>
                <a:effectLst/>
                <a:latin typeface="+mj-lt"/>
              </a:rPr>
              <a:t>A </a:t>
            </a:r>
            <a:r>
              <a:rPr lang="en-US" sz="4600" b="1" i="0" dirty="0">
                <a:solidFill>
                  <a:srgbClr val="202124"/>
                </a:solidFill>
                <a:effectLst/>
                <a:latin typeface="+mj-lt"/>
              </a:rPr>
              <a:t>data mart</a:t>
            </a:r>
            <a:r>
              <a:rPr lang="en-US" sz="4600" b="0" i="0" dirty="0">
                <a:solidFill>
                  <a:srgbClr val="202124"/>
                </a:solidFill>
                <a:effectLst/>
                <a:latin typeface="+mj-lt"/>
              </a:rPr>
              <a:t> is a subset of a </a:t>
            </a:r>
            <a:r>
              <a:rPr lang="en-US" sz="4600" b="1" i="0" dirty="0">
                <a:solidFill>
                  <a:srgbClr val="202124"/>
                </a:solidFill>
                <a:effectLst/>
                <a:latin typeface="+mj-lt"/>
              </a:rPr>
              <a:t>data</a:t>
            </a:r>
            <a:r>
              <a:rPr lang="en-US" sz="4600" b="0" i="0" dirty="0">
                <a:solidFill>
                  <a:srgbClr val="202124"/>
                </a:solidFill>
                <a:effectLst/>
                <a:latin typeface="+mj-lt"/>
              </a:rPr>
              <a:t> warehouse focused on a particular line of business, department, or subject area. </a:t>
            </a:r>
            <a:r>
              <a:rPr lang="en-US" sz="4600" b="1" i="0" dirty="0">
                <a:solidFill>
                  <a:srgbClr val="202124"/>
                </a:solidFill>
                <a:effectLst/>
                <a:latin typeface="+mj-lt"/>
              </a:rPr>
              <a:t>Data marts</a:t>
            </a:r>
            <a:r>
              <a:rPr lang="en-US" sz="4600" b="0" i="0" dirty="0">
                <a:solidFill>
                  <a:srgbClr val="202124"/>
                </a:solidFill>
                <a:effectLst/>
                <a:latin typeface="+mj-lt"/>
              </a:rPr>
              <a:t> make specific </a:t>
            </a:r>
            <a:r>
              <a:rPr lang="en-US" sz="4600" b="1" i="0" dirty="0">
                <a:solidFill>
                  <a:srgbClr val="202124"/>
                </a:solidFill>
                <a:effectLst/>
                <a:latin typeface="+mj-lt"/>
              </a:rPr>
              <a:t>data</a:t>
            </a:r>
            <a:r>
              <a:rPr lang="en-US" sz="4600" b="0" i="0" dirty="0">
                <a:solidFill>
                  <a:srgbClr val="202124"/>
                </a:solidFill>
                <a:effectLst/>
                <a:latin typeface="+mj-lt"/>
              </a:rPr>
              <a:t> available to a defined group of users, which allows those users to quickly access critical insights without wasting time searching through an entire </a:t>
            </a:r>
            <a:r>
              <a:rPr lang="en-US" sz="4600" b="1" i="0" dirty="0">
                <a:solidFill>
                  <a:srgbClr val="202124"/>
                </a:solidFill>
                <a:effectLst/>
                <a:latin typeface="+mj-lt"/>
              </a:rPr>
              <a:t>data</a:t>
            </a:r>
            <a:r>
              <a:rPr lang="en-US" sz="4600" b="0" i="0" dirty="0">
                <a:solidFill>
                  <a:srgbClr val="202124"/>
                </a:solidFill>
                <a:effectLst/>
                <a:latin typeface="+mj-lt"/>
              </a:rPr>
              <a:t> warehouse.</a:t>
            </a:r>
          </a:p>
          <a:p>
            <a:pPr>
              <a:lnSpc>
                <a:spcPct val="90000"/>
              </a:lnSpc>
            </a:pPr>
            <a:endParaRPr lang="en-US" altLang="ja-JP" sz="4600" dirty="0">
              <a:solidFill>
                <a:srgbClr val="202124"/>
              </a:solidFill>
              <a:latin typeface="+mj-lt"/>
              <a:ea typeface="ＭＳ Ｐゴシック" charset="-128"/>
            </a:endParaRPr>
          </a:p>
          <a:p>
            <a:pPr>
              <a:lnSpc>
                <a:spcPct val="90000"/>
              </a:lnSpc>
            </a:pPr>
            <a:r>
              <a:rPr lang="en-US" altLang="ja-JP" sz="4600" dirty="0">
                <a:latin typeface="+mj-lt"/>
                <a:ea typeface="ＭＳ Ｐゴシック" charset="-128"/>
              </a:rPr>
              <a:t>A departmental small-scale “DW” that stores only limited/relevant data </a:t>
            </a:r>
          </a:p>
          <a:p>
            <a:pPr lvl="5">
              <a:lnSpc>
                <a:spcPct val="90000"/>
              </a:lnSpc>
            </a:pPr>
            <a:endParaRPr lang="en-US" sz="4600" b="1" dirty="0">
              <a:latin typeface="+mj-lt"/>
            </a:endParaRPr>
          </a:p>
          <a:p>
            <a:pPr lvl="1">
              <a:lnSpc>
                <a:spcPct val="90000"/>
              </a:lnSpc>
            </a:pPr>
            <a:r>
              <a:rPr lang="en-US" sz="4600" dirty="0">
                <a:solidFill>
                  <a:srgbClr val="FF0000"/>
                </a:solidFill>
                <a:latin typeface="+mj-lt"/>
              </a:rPr>
              <a:t>Dependent data mart 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US" sz="4600" dirty="0">
                <a:latin typeface="+mj-lt"/>
              </a:rPr>
              <a:t>	A subset that is created directly from a data warehouse </a:t>
            </a:r>
          </a:p>
          <a:p>
            <a:pPr lvl="5">
              <a:lnSpc>
                <a:spcPct val="90000"/>
              </a:lnSpc>
            </a:pPr>
            <a:endParaRPr lang="en-US" sz="4600" dirty="0">
              <a:latin typeface="+mj-lt"/>
            </a:endParaRPr>
          </a:p>
          <a:p>
            <a:pPr lvl="1">
              <a:lnSpc>
                <a:spcPct val="90000"/>
              </a:lnSpc>
            </a:pPr>
            <a:r>
              <a:rPr lang="en-US" sz="4600" dirty="0">
                <a:solidFill>
                  <a:srgbClr val="FF0000"/>
                </a:solidFill>
                <a:latin typeface="+mj-lt"/>
              </a:rPr>
              <a:t>Independent data mart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US" sz="4600" dirty="0">
                <a:latin typeface="+mj-lt"/>
              </a:rPr>
              <a:t>	A small data warehouse designed for a strategic business unit or a department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176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Components of a data warehouse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162B2-B6EA-81E0-9E19-178B8B633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r>
              <a:rPr lang="en-US" sz="2800" dirty="0">
                <a:solidFill>
                  <a:srgbClr val="FF0000"/>
                </a:solidFill>
              </a:rPr>
              <a:t>Operational data stores (ODS)</a:t>
            </a:r>
          </a:p>
          <a:p>
            <a:pPr lvl="1"/>
            <a:r>
              <a:rPr lang="en-US" sz="2400" dirty="0"/>
              <a:t>A type of database often used as an interim area for a data warehouse</a:t>
            </a:r>
          </a:p>
          <a:p>
            <a:r>
              <a:rPr lang="en-US" sz="2800" dirty="0" err="1">
                <a:solidFill>
                  <a:srgbClr val="FF0000"/>
                </a:solidFill>
              </a:rPr>
              <a:t>Oper</a:t>
            </a:r>
            <a:r>
              <a:rPr lang="en-US" sz="2800" dirty="0">
                <a:solidFill>
                  <a:srgbClr val="FF0000"/>
                </a:solidFill>
              </a:rPr>
              <a:t> marts </a:t>
            </a:r>
          </a:p>
          <a:p>
            <a:pPr lvl="1"/>
            <a:r>
              <a:rPr lang="en-US" sz="2400" dirty="0"/>
              <a:t>An operational data mart </a:t>
            </a:r>
          </a:p>
          <a:p>
            <a:r>
              <a:rPr lang="en-US" sz="2800" dirty="0">
                <a:solidFill>
                  <a:srgbClr val="FF0000"/>
                </a:solidFill>
              </a:rPr>
              <a:t>Enterprise data warehouse (EDW)</a:t>
            </a:r>
          </a:p>
          <a:p>
            <a:pPr lvl="1"/>
            <a:r>
              <a:rPr lang="en-US" sz="2400" dirty="0"/>
              <a:t>A data warehouse for the enterprise </a:t>
            </a:r>
          </a:p>
          <a:p>
            <a:r>
              <a:rPr lang="en-US" altLang="ja-JP" sz="2800" dirty="0">
                <a:solidFill>
                  <a:srgbClr val="FF0000"/>
                </a:solidFill>
                <a:ea typeface="ＭＳ Ｐゴシック" charset="-128"/>
              </a:rPr>
              <a:t>Metadata</a:t>
            </a:r>
            <a:r>
              <a:rPr lang="en-US" altLang="ja-JP" sz="2800" dirty="0">
                <a:solidFill>
                  <a:srgbClr val="FF6600"/>
                </a:solidFill>
                <a:ea typeface="ＭＳ Ｐゴシック" charset="-128"/>
              </a:rPr>
              <a:t> </a:t>
            </a:r>
            <a:r>
              <a:rPr lang="en-US" altLang="ja-JP" sz="2800" dirty="0">
                <a:ea typeface="ＭＳ Ｐゴシック" charset="-128"/>
              </a:rPr>
              <a:t>– “data about data”</a:t>
            </a:r>
          </a:p>
          <a:p>
            <a:pPr lvl="1"/>
            <a:r>
              <a:rPr lang="en-US" altLang="ja-JP" sz="2400" dirty="0">
                <a:ea typeface="ＭＳ Ｐゴシック" charset="-128"/>
              </a:rPr>
              <a:t>In DW metadata describe the contents of a data warehouse and its acquisition and use </a:t>
            </a:r>
            <a:endParaRPr 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541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61637" y="16204"/>
            <a:ext cx="8229600" cy="1143000"/>
          </a:xfrm>
        </p:spPr>
        <p:txBody>
          <a:bodyPr/>
          <a:lstStyle/>
          <a:p>
            <a:r>
              <a:rPr lang="en-US" b="1" dirty="0"/>
              <a:t>A Generic DW Framework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3428" y="1131897"/>
            <a:ext cx="8037809" cy="4594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70353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US" sz="3400" dirty="0"/>
              <a:t>Data Integration and the Extraction, Transformation, and Load (ETL)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70484"/>
            <a:ext cx="8229600" cy="3917032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ETL = E</a:t>
            </a:r>
            <a:r>
              <a:rPr lang="en-US" sz="2000" dirty="0"/>
              <a:t>xtract</a:t>
            </a:r>
            <a:r>
              <a:rPr lang="en-US" sz="2000" dirty="0">
                <a:solidFill>
                  <a:srgbClr val="FF0000"/>
                </a:solidFill>
              </a:rPr>
              <a:t> T</a:t>
            </a:r>
            <a:r>
              <a:rPr lang="en-US" sz="2000" dirty="0"/>
              <a:t>ransform</a:t>
            </a:r>
            <a:r>
              <a:rPr lang="en-US" sz="2000" dirty="0">
                <a:solidFill>
                  <a:srgbClr val="FF0000"/>
                </a:solidFill>
              </a:rPr>
              <a:t> L</a:t>
            </a:r>
            <a:r>
              <a:rPr lang="en-US" sz="2000" dirty="0"/>
              <a:t>oad</a:t>
            </a:r>
          </a:p>
          <a:p>
            <a:r>
              <a:rPr lang="en-US" sz="2000" dirty="0">
                <a:solidFill>
                  <a:srgbClr val="FF0000"/>
                </a:solidFill>
              </a:rPr>
              <a:t>Data integration </a:t>
            </a:r>
          </a:p>
          <a:p>
            <a:pPr>
              <a:buFontTx/>
              <a:buNone/>
            </a:pPr>
            <a:r>
              <a:rPr lang="en-US" sz="2000" dirty="0"/>
              <a:t>	Integration that comprises three major processes: data access, data federation, and change capture. </a:t>
            </a:r>
          </a:p>
          <a:p>
            <a:r>
              <a:rPr lang="en-US" sz="2000" dirty="0">
                <a:solidFill>
                  <a:srgbClr val="FF0000"/>
                </a:solidFill>
              </a:rPr>
              <a:t>Enterprise application integration (EAI)</a:t>
            </a:r>
          </a:p>
          <a:p>
            <a:pPr>
              <a:buFontTx/>
              <a:buNone/>
            </a:pPr>
            <a:r>
              <a:rPr lang="en-US" sz="2000" dirty="0"/>
              <a:t>	A technology that</a:t>
            </a:r>
            <a:r>
              <a:rPr lang="en-US" sz="2000" b="1" dirty="0"/>
              <a:t> </a:t>
            </a:r>
            <a:r>
              <a:rPr lang="en-US" sz="2000" dirty="0"/>
              <a:t>provides a vehicle for pushing data from source systems into a data warehouse </a:t>
            </a:r>
          </a:p>
          <a:p>
            <a:r>
              <a:rPr lang="en-US" sz="2000" dirty="0">
                <a:solidFill>
                  <a:srgbClr val="FF0000"/>
                </a:solidFill>
              </a:rPr>
              <a:t>Enterprise information integration (EII) </a:t>
            </a:r>
          </a:p>
          <a:p>
            <a:pPr>
              <a:buFontTx/>
              <a:buNone/>
            </a:pPr>
            <a:r>
              <a:rPr lang="en-US" sz="2000" dirty="0"/>
              <a:t>	An evolving tool space that promises real-time data integration from a variety of sources, such as relational or multidimensional databases, Web services, etc.</a:t>
            </a:r>
          </a:p>
        </p:txBody>
      </p:sp>
    </p:spTree>
    <p:extLst>
      <p:ext uri="{BB962C8B-B14F-4D97-AF65-F5344CB8AC3E}">
        <p14:creationId xmlns:p14="http://schemas.microsoft.com/office/powerpoint/2010/main" val="2115329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990600"/>
            <a:ext cx="8534400" cy="4876800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The ability to organize, present, and analyze data by several dimensions, such as sales by region, by product, by salesperson, and by time (four dimensions)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b="1" dirty="0">
                <a:solidFill>
                  <a:srgbClr val="FF0000"/>
                </a:solidFill>
              </a:rPr>
              <a:t>Multidimensional presentation  </a:t>
            </a:r>
          </a:p>
          <a:p>
            <a:pPr lvl="1"/>
            <a:r>
              <a:rPr lang="en-US" sz="2400" dirty="0">
                <a:solidFill>
                  <a:srgbClr val="C00000"/>
                </a:solidFill>
              </a:rPr>
              <a:t>Dimensions:</a:t>
            </a:r>
            <a:r>
              <a:rPr lang="en-US" sz="2400" dirty="0"/>
              <a:t> products, salespeople, market segments, business units, geographical locations, distribution channels, country, or industry</a:t>
            </a:r>
          </a:p>
          <a:p>
            <a:pPr lvl="1"/>
            <a:r>
              <a:rPr lang="en-US" sz="2400" dirty="0">
                <a:solidFill>
                  <a:srgbClr val="C00000"/>
                </a:solidFill>
              </a:rPr>
              <a:t>Measures: </a:t>
            </a:r>
            <a:r>
              <a:rPr lang="en-US" sz="2400" dirty="0"/>
              <a:t>money, sales volume, head count, inventory profit, actual versus forecast</a:t>
            </a:r>
          </a:p>
          <a:p>
            <a:pPr lvl="1"/>
            <a:r>
              <a:rPr lang="en-US" sz="2400" dirty="0">
                <a:solidFill>
                  <a:srgbClr val="C00000"/>
                </a:solidFill>
              </a:rPr>
              <a:t>Time:</a:t>
            </a:r>
            <a:r>
              <a:rPr lang="en-US" sz="2400" dirty="0"/>
              <a:t> daily, weekly, monthly, quarterly, or yearly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88603"/>
            <a:ext cx="8229600" cy="527720"/>
          </a:xfrm>
        </p:spPr>
        <p:txBody>
          <a:bodyPr/>
          <a:lstStyle/>
          <a:p>
            <a:r>
              <a:rPr lang="en-US" sz="4000" b="1" dirty="0"/>
              <a:t>Multidimensionality</a:t>
            </a:r>
          </a:p>
        </p:txBody>
      </p:sp>
    </p:spTree>
    <p:extLst>
      <p:ext uri="{BB962C8B-B14F-4D97-AF65-F5344CB8AC3E}">
        <p14:creationId xmlns:p14="http://schemas.microsoft.com/office/powerpoint/2010/main" val="35830865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229" y="116632"/>
            <a:ext cx="8229600" cy="1143000"/>
          </a:xfrm>
        </p:spPr>
        <p:txBody>
          <a:bodyPr/>
          <a:lstStyle/>
          <a:p>
            <a:r>
              <a:rPr lang="en-US" b="1" dirty="0"/>
              <a:t>Analysis of Data in DW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658" y="1340768"/>
            <a:ext cx="8534400" cy="487680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US" sz="2000" dirty="0"/>
              <a:t>OLTP vs. OLAP…</a:t>
            </a:r>
          </a:p>
          <a:p>
            <a:pPr lvl="2">
              <a:lnSpc>
                <a:spcPct val="80000"/>
              </a:lnSpc>
            </a:pPr>
            <a:endParaRPr lang="en-US" sz="2000" dirty="0"/>
          </a:p>
          <a:p>
            <a:pPr>
              <a:lnSpc>
                <a:spcPct val="80000"/>
              </a:lnSpc>
            </a:pPr>
            <a:r>
              <a:rPr lang="en-US" sz="2000" dirty="0"/>
              <a:t>OLTP (Online transaction processing)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Capturing and storing data from ERP, CRM, POS, …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The main focus is on efficiency of routine tasks</a:t>
            </a:r>
          </a:p>
          <a:p>
            <a:pPr lvl="2">
              <a:lnSpc>
                <a:spcPct val="80000"/>
              </a:lnSpc>
            </a:pPr>
            <a:endParaRPr lang="en-US" sz="2000" dirty="0"/>
          </a:p>
          <a:p>
            <a:pPr>
              <a:lnSpc>
                <a:spcPct val="80000"/>
              </a:lnSpc>
            </a:pPr>
            <a:r>
              <a:rPr lang="en-US" sz="2000" dirty="0"/>
              <a:t>OLAP (Online analytical processing)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Converting data into information for decision support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Data cubes, drill-down / rollup, slice &amp; dice, …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000" dirty="0"/>
              <a:t>Requesting ad hoc reports	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000" dirty="0"/>
              <a:t>Conducting statistical and other analyses 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000" dirty="0"/>
              <a:t>Developing multimedia-based applications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000" dirty="0"/>
              <a:t>…more in the book</a:t>
            </a:r>
          </a:p>
        </p:txBody>
      </p:sp>
    </p:spTree>
    <p:extLst>
      <p:ext uri="{BB962C8B-B14F-4D97-AF65-F5344CB8AC3E}">
        <p14:creationId xmlns:p14="http://schemas.microsoft.com/office/powerpoint/2010/main" val="3285892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229" y="116632"/>
            <a:ext cx="8229600" cy="1143000"/>
          </a:xfrm>
        </p:spPr>
        <p:txBody>
          <a:bodyPr/>
          <a:lstStyle/>
          <a:p>
            <a:r>
              <a:rPr lang="en-US" b="1" dirty="0"/>
              <a:t>OLAP vs. OLTP</a:t>
            </a:r>
          </a:p>
        </p:txBody>
      </p:sp>
      <p:pic>
        <p:nvPicPr>
          <p:cNvPr id="5" name="Picture 4" descr="TABLE 3.5 A Comparison between OLTP and OLAP">
            <a:extLst>
              <a:ext uri="{FF2B5EF4-FFF2-40B4-BE49-F238E27FC236}">
                <a16:creationId xmlns:a16="http://schemas.microsoft.com/office/drawing/2014/main" id="{406C3F9A-56D7-BC2D-58E1-350212952C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025" y="1371600"/>
            <a:ext cx="8009949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49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400" dirty="0"/>
              <a:t>Successful DW Implementation</a:t>
            </a:r>
            <a:br>
              <a:rPr lang="en-US" sz="3400" dirty="0"/>
            </a:br>
            <a:r>
              <a:rPr lang="en-US" sz="3400" dirty="0"/>
              <a:t>Things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534400" cy="4876800"/>
          </a:xfrm>
        </p:spPr>
        <p:txBody>
          <a:bodyPr/>
          <a:lstStyle/>
          <a:p>
            <a:r>
              <a:rPr lang="en-US" sz="2600" dirty="0"/>
              <a:t>Setting expectations that you cannot meet</a:t>
            </a:r>
          </a:p>
          <a:p>
            <a:r>
              <a:rPr lang="en-US" sz="2600" dirty="0"/>
              <a:t>Engaging in politically naive behavior</a:t>
            </a:r>
          </a:p>
          <a:p>
            <a:r>
              <a:rPr lang="en-US" sz="2600" dirty="0"/>
              <a:t>Loading the data warehouse with information just because it is available</a:t>
            </a:r>
          </a:p>
          <a:p>
            <a:r>
              <a:rPr lang="en-US" sz="2600" dirty="0"/>
              <a:t>Believing that data warehousing database design is the same as transactional database design</a:t>
            </a:r>
          </a:p>
          <a:p>
            <a:r>
              <a:rPr lang="en-US" sz="2600" dirty="0"/>
              <a:t>Choosing a data warehouse manager who is technology oriented rather than user oriented</a:t>
            </a:r>
          </a:p>
          <a:p>
            <a:r>
              <a:rPr lang="en-US" sz="2600" dirty="0"/>
              <a:t>… more in the book</a:t>
            </a:r>
          </a:p>
        </p:txBody>
      </p:sp>
    </p:spTree>
    <p:extLst>
      <p:ext uri="{BB962C8B-B14F-4D97-AF65-F5344CB8AC3E}">
        <p14:creationId xmlns:p14="http://schemas.microsoft.com/office/powerpoint/2010/main" val="2749404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Failure Factors in DW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31812" indent="-533400"/>
            <a:r>
              <a:rPr lang="en-US" dirty="0"/>
              <a:t>Lack of executive sponsorship</a:t>
            </a:r>
          </a:p>
          <a:p>
            <a:pPr marL="531812" indent="-533400"/>
            <a:r>
              <a:rPr lang="en-US" dirty="0"/>
              <a:t>Unclear business objectives</a:t>
            </a:r>
          </a:p>
          <a:p>
            <a:pPr marL="531812" indent="-533400"/>
            <a:r>
              <a:rPr lang="en-US" dirty="0"/>
              <a:t>Cultural issues being ignored</a:t>
            </a:r>
          </a:p>
          <a:p>
            <a:pPr marL="990600" lvl="1" indent="-533400"/>
            <a:r>
              <a:rPr lang="en-US" dirty="0"/>
              <a:t>Change management</a:t>
            </a:r>
          </a:p>
          <a:p>
            <a:pPr marL="531812" indent="-533400"/>
            <a:r>
              <a:rPr lang="en-US" dirty="0"/>
              <a:t>Unrealistic expectations</a:t>
            </a:r>
          </a:p>
          <a:p>
            <a:pPr marL="531812" indent="-533400"/>
            <a:r>
              <a:rPr lang="en-US" dirty="0"/>
              <a:t>Inappropriate architecture</a:t>
            </a:r>
          </a:p>
          <a:p>
            <a:pPr marL="531812" indent="-533400"/>
            <a:r>
              <a:rPr lang="en-US" dirty="0"/>
              <a:t>Low data quality / missing information</a:t>
            </a:r>
          </a:p>
          <a:p>
            <a:pPr marL="531812" indent="-533400"/>
            <a:r>
              <a:rPr lang="en-US" dirty="0"/>
              <a:t>Loading data just because it is available </a:t>
            </a:r>
          </a:p>
        </p:txBody>
      </p:sp>
    </p:spTree>
    <p:extLst>
      <p:ext uri="{BB962C8B-B14F-4D97-AF65-F5344CB8AC3E}">
        <p14:creationId xmlns:p14="http://schemas.microsoft.com/office/powerpoint/2010/main" val="2533775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452" y="1600200"/>
            <a:ext cx="4064187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775228"/>
          </a:xfrm>
        </p:spPr>
        <p:txBody>
          <a:bodyPr/>
          <a:lstStyle/>
          <a:p>
            <a:r>
              <a:rPr lang="en-US" b="1" dirty="0"/>
              <a:t>The Future of DW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4822" y="1124744"/>
            <a:ext cx="8229600" cy="4525963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Sourcing…</a:t>
            </a:r>
          </a:p>
          <a:p>
            <a:pPr lvl="1"/>
            <a:r>
              <a:rPr lang="en-US" sz="1800" i="1" dirty="0"/>
              <a:t>Web, social media, and Big Data</a:t>
            </a:r>
          </a:p>
          <a:p>
            <a:pPr lvl="1"/>
            <a:r>
              <a:rPr lang="en-US" sz="1800" dirty="0"/>
              <a:t>Open source software</a:t>
            </a:r>
          </a:p>
          <a:p>
            <a:pPr lvl="1"/>
            <a:r>
              <a:rPr lang="en-US" sz="1800" dirty="0"/>
              <a:t>SaaS (software as a service)</a:t>
            </a:r>
          </a:p>
          <a:p>
            <a:pPr lvl="1"/>
            <a:r>
              <a:rPr lang="en-US" sz="1800" dirty="0"/>
              <a:t>Cloud computing</a:t>
            </a:r>
          </a:p>
          <a:p>
            <a:pPr lvl="1"/>
            <a:r>
              <a:rPr lang="en-US" sz="1800" dirty="0"/>
              <a:t>Data lakes</a:t>
            </a:r>
          </a:p>
          <a:p>
            <a:r>
              <a:rPr lang="en-US" sz="2800" dirty="0">
                <a:solidFill>
                  <a:srgbClr val="FF0000"/>
                </a:solidFill>
              </a:rPr>
              <a:t>Infrastructure…</a:t>
            </a:r>
            <a:endParaRPr lang="en-US" sz="2000" dirty="0">
              <a:solidFill>
                <a:srgbClr val="FF0000"/>
              </a:solidFill>
            </a:endParaRPr>
          </a:p>
          <a:p>
            <a:pPr lvl="1"/>
            <a:r>
              <a:rPr lang="en-US" sz="1800" dirty="0"/>
              <a:t>Columnar</a:t>
            </a:r>
          </a:p>
          <a:p>
            <a:pPr lvl="1"/>
            <a:r>
              <a:rPr lang="en-US" sz="1800" dirty="0"/>
              <a:t>Real-time DW</a:t>
            </a:r>
          </a:p>
          <a:p>
            <a:pPr lvl="1"/>
            <a:r>
              <a:rPr lang="en-US" sz="1800" dirty="0"/>
              <a:t>Data warehouse appliances</a:t>
            </a:r>
          </a:p>
          <a:p>
            <a:pPr lvl="1"/>
            <a:r>
              <a:rPr lang="en-US" sz="1800" dirty="0"/>
              <a:t>Data management practices/technologies</a:t>
            </a:r>
          </a:p>
          <a:p>
            <a:pPr lvl="1"/>
            <a:r>
              <a:rPr lang="en-US" sz="1800" dirty="0"/>
              <a:t>In-database &amp; In-memory processing New DBMS</a:t>
            </a:r>
          </a:p>
          <a:p>
            <a:pPr lvl="1"/>
            <a:r>
              <a:rPr lang="en-US" sz="1800" dirty="0"/>
              <a:t>New DBMS, Advanced analytics, …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18388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Title 1">
            <a:extLst>
              <a:ext uri="{FF2B5EF4-FFF2-40B4-BE49-F238E27FC236}">
                <a16:creationId xmlns:a16="http://schemas.microsoft.com/office/drawing/2014/main" id="{013A54D0-FC27-32D7-5FDD-146F2C5FC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Data Mining</a:t>
            </a:r>
            <a:br>
              <a:rPr lang="en-GB" sz="3700"/>
            </a:br>
            <a:endParaRPr lang="en-US" sz="3700"/>
          </a:p>
        </p:txBody>
      </p:sp>
      <p:pic>
        <p:nvPicPr>
          <p:cNvPr id="1028" name="Picture 4" descr="Data Mining Vector Art, Icons, and Graphics for Free Download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2" r="6593" b="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F17BB-92F6-574B-AF15-96BDED297F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Discovery of knowledge from data</a:t>
            </a:r>
          </a:p>
          <a:p>
            <a:pPr lvl="1">
              <a:lnSpc>
                <a:spcPct val="90000"/>
              </a:lnSpc>
            </a:pPr>
            <a:r>
              <a:rPr lang="en-GB" sz="2600"/>
              <a:t>Extraction of interesting and valuable information patterns or knowledge from large dataset. </a:t>
            </a:r>
          </a:p>
          <a:p>
            <a:pPr lvl="1">
              <a:lnSpc>
                <a:spcPct val="90000"/>
              </a:lnSpc>
            </a:pPr>
            <a:r>
              <a:rPr lang="en-US" sz="2600"/>
              <a:t>Is Data Mining used incorrectly?</a:t>
            </a:r>
          </a:p>
        </p:txBody>
      </p:sp>
    </p:spTree>
    <p:extLst>
      <p:ext uri="{BB962C8B-B14F-4D97-AF65-F5344CB8AC3E}">
        <p14:creationId xmlns:p14="http://schemas.microsoft.com/office/powerpoint/2010/main" val="416241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GURE 4.1 Data Mining Is a Blend of Multiple Disciplines.">
            <a:extLst>
              <a:ext uri="{FF2B5EF4-FFF2-40B4-BE49-F238E27FC236}">
                <a16:creationId xmlns:a16="http://schemas.microsoft.com/office/drawing/2014/main" id="{488DCB78-1DEB-C917-21E1-C08B8B246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188640"/>
            <a:ext cx="5181600" cy="5406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3917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F17BB-92F6-574B-AF15-96BDED297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3024336"/>
          </a:xfrm>
        </p:spPr>
        <p:txBody>
          <a:bodyPr/>
          <a:lstStyle/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Market Analysis and management</a:t>
            </a:r>
          </a:p>
          <a:p>
            <a:pPr lvl="1"/>
            <a:r>
              <a:rPr lang="en-GB" sz="2200" dirty="0"/>
              <a:t>Target Marketing, CRM, cross selling, market segmentation, </a:t>
            </a:r>
          </a:p>
          <a:p>
            <a:r>
              <a:rPr lang="en-GB" sz="2600" dirty="0"/>
              <a:t>Risk Analysis and management</a:t>
            </a:r>
          </a:p>
          <a:p>
            <a:pPr lvl="1"/>
            <a:r>
              <a:rPr lang="en-GB" sz="2200" dirty="0"/>
              <a:t>Forecasting, customer retention, quality control, competitive analysis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BEF17BB-92F6-574B-AF15-96BDED297FAB}"/>
              </a:ext>
            </a:extLst>
          </p:cNvPr>
          <p:cNvSpPr txBox="1">
            <a:spLocks/>
          </p:cNvSpPr>
          <p:nvPr/>
        </p:nvSpPr>
        <p:spPr bwMode="auto">
          <a:xfrm>
            <a:off x="457200" y="3645024"/>
            <a:ext cx="8229600" cy="1728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/>
              <a:t>Other Applications</a:t>
            </a:r>
          </a:p>
          <a:p>
            <a:pPr lvl="1"/>
            <a:r>
              <a:rPr lang="en-GB" sz="2200" dirty="0"/>
              <a:t>Text Mining (news group, email, documents) and web mining</a:t>
            </a:r>
          </a:p>
          <a:p>
            <a:pPr lvl="1"/>
            <a:r>
              <a:rPr lang="en-GB" sz="2200" dirty="0"/>
              <a:t>Stream data mining</a:t>
            </a:r>
          </a:p>
          <a:p>
            <a:pPr lvl="1"/>
            <a:r>
              <a:rPr lang="en-GB" sz="2200" dirty="0"/>
              <a:t>Bioinformatics and bio-data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EB9248-F750-FECC-FAC9-CF835E7BA0CF}"/>
              </a:ext>
            </a:extLst>
          </p:cNvPr>
          <p:cNvSpPr txBox="1"/>
          <p:nvPr/>
        </p:nvSpPr>
        <p:spPr>
          <a:xfrm>
            <a:off x="1763688" y="179929"/>
            <a:ext cx="56166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200" b="1" dirty="0"/>
              <a:t>Applications of Data Mining</a:t>
            </a:r>
          </a:p>
        </p:txBody>
      </p:sp>
    </p:spTree>
    <p:extLst>
      <p:ext uri="{BB962C8B-B14F-4D97-AF65-F5344CB8AC3E}">
        <p14:creationId xmlns:p14="http://schemas.microsoft.com/office/powerpoint/2010/main" val="344827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1E517-5C45-DE42-A08F-AAD4970B3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Relationship between </a:t>
            </a:r>
            <a:r>
              <a:rPr lang="en-US" sz="3600" b="1" dirty="0">
                <a:solidFill>
                  <a:srgbClr val="FF0000"/>
                </a:solidFill>
              </a:rPr>
              <a:t>Data mining </a:t>
            </a:r>
            <a:r>
              <a:rPr lang="en-US" sz="3600" b="1" dirty="0"/>
              <a:t>and </a:t>
            </a:r>
            <a:r>
              <a:rPr lang="en-US" sz="3600" b="1" dirty="0">
                <a:solidFill>
                  <a:srgbClr val="FF0000"/>
                </a:solidFill>
              </a:rPr>
              <a:t>Data Warehouse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C439E-C4E5-374A-8B0F-F2CEE4E4B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Both data mining and data warehousing are business intelligence tools that are used to turn information (or data) into </a:t>
            </a:r>
            <a:r>
              <a:rPr lang="en-GB" dirty="0">
                <a:solidFill>
                  <a:srgbClr val="FF0000"/>
                </a:solidFill>
              </a:rPr>
              <a:t>actionable knowledge</a:t>
            </a:r>
            <a:r>
              <a:rPr lang="en-GB" dirty="0"/>
              <a:t>. The important distinctions between the two tools are the methods and processes each uses to achieve this goal.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82763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215" y="34705"/>
            <a:ext cx="8229600" cy="1143000"/>
          </a:xfrm>
        </p:spPr>
        <p:txBody>
          <a:bodyPr/>
          <a:lstStyle/>
          <a:p>
            <a:r>
              <a:rPr lang="en-US" sz="3600" b="1" dirty="0"/>
              <a:t>Data Mining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data mining process comprises the following steps:</a:t>
            </a:r>
          </a:p>
          <a:p>
            <a:pPr marL="0" indent="0">
              <a:buNone/>
            </a:pPr>
            <a:endParaRPr lang="en-US" dirty="0"/>
          </a:p>
          <a:p>
            <a:pPr marL="433388" lvl="1" indent="-261938">
              <a:buFont typeface="+mj-lt"/>
              <a:buAutoNum type="arabicPeriod"/>
            </a:pPr>
            <a:r>
              <a:rPr lang="en-US" sz="2400" dirty="0"/>
              <a:t>Data sampling.</a:t>
            </a:r>
          </a:p>
          <a:p>
            <a:pPr marL="433388" lvl="1" indent="-261938">
              <a:buFont typeface="+mj-lt"/>
              <a:buAutoNum type="arabicPeriod"/>
            </a:pPr>
            <a:r>
              <a:rPr lang="en-US" sz="2400" dirty="0"/>
              <a:t>Data preparation.</a:t>
            </a:r>
          </a:p>
          <a:p>
            <a:pPr marL="433388" lvl="1" indent="-261938">
              <a:buFont typeface="+mj-lt"/>
              <a:buAutoNum type="arabicPeriod"/>
            </a:pPr>
            <a:r>
              <a:rPr lang="en-US" sz="2400" dirty="0"/>
              <a:t>Data partitioning.</a:t>
            </a:r>
          </a:p>
          <a:p>
            <a:pPr marL="433388" lvl="1" indent="-261938">
              <a:buFont typeface="+mj-lt"/>
              <a:buAutoNum type="arabicPeriod"/>
            </a:pPr>
            <a:r>
              <a:rPr lang="en-US" sz="2400" dirty="0"/>
              <a:t>Model construction.</a:t>
            </a:r>
          </a:p>
          <a:p>
            <a:pPr marL="433388" lvl="1" indent="-261938">
              <a:buFont typeface="+mj-lt"/>
              <a:buAutoNum type="arabicPeriod"/>
            </a:pPr>
            <a:r>
              <a:rPr lang="en-US" sz="2400" dirty="0"/>
              <a:t>Model assessment.</a:t>
            </a:r>
          </a:p>
        </p:txBody>
      </p:sp>
    </p:spTree>
    <p:extLst>
      <p:ext uri="{BB962C8B-B14F-4D97-AF65-F5344CB8AC3E}">
        <p14:creationId xmlns:p14="http://schemas.microsoft.com/office/powerpoint/2010/main" val="13471677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611560" y="980728"/>
            <a:ext cx="7588031" cy="4552280"/>
            <a:chOff x="971600" y="908720"/>
            <a:chExt cx="7588031" cy="4552280"/>
          </a:xfrm>
        </p:grpSpPr>
        <p:graphicFrame>
          <p:nvGraphicFramePr>
            <p:cNvPr id="4" name="Diagram 3"/>
            <p:cNvGraphicFramePr/>
            <p:nvPr/>
          </p:nvGraphicFramePr>
          <p:xfrm>
            <a:off x="1259632" y="908720"/>
            <a:ext cx="6864424" cy="4552280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cxnSp>
          <p:nvCxnSpPr>
            <p:cNvPr id="6" name="Straight Arrow Connector 5"/>
            <p:cNvCxnSpPr/>
            <p:nvPr/>
          </p:nvCxnSpPr>
          <p:spPr>
            <a:xfrm flipV="1">
              <a:off x="8532440" y="908720"/>
              <a:ext cx="0" cy="4464496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flipV="1">
              <a:off x="971600" y="952612"/>
              <a:ext cx="0" cy="4464496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994121" y="931830"/>
              <a:ext cx="1584176" cy="11695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/>
                <a:t>Increasing potential to support business decisions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383840" y="1005926"/>
              <a:ext cx="117579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400" b="1" dirty="0"/>
                <a:t>End User 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7329459" y="1615725"/>
              <a:ext cx="11757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400" b="1" dirty="0"/>
                <a:t>Business Analyst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7284641" y="2451510"/>
              <a:ext cx="11757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400" b="1" dirty="0"/>
                <a:t>Data Analyst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354384" y="4517520"/>
              <a:ext cx="117579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400" b="1" dirty="0"/>
                <a:t>DBA</a:t>
              </a:r>
            </a:p>
          </p:txBody>
        </p:sp>
      </p:grp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90066"/>
          </a:xfrm>
        </p:spPr>
        <p:txBody>
          <a:bodyPr/>
          <a:lstStyle/>
          <a:p>
            <a:r>
              <a:rPr lang="en-GB" sz="2400" b="1" dirty="0"/>
              <a:t>Data Mining and Business Intelligence</a:t>
            </a:r>
          </a:p>
        </p:txBody>
      </p:sp>
    </p:spTree>
    <p:extLst>
      <p:ext uri="{BB962C8B-B14F-4D97-AF65-F5344CB8AC3E}">
        <p14:creationId xmlns:p14="http://schemas.microsoft.com/office/powerpoint/2010/main" val="4981107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589E8-2B9F-5A2C-6696-78121E153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FE6E7-A503-6CDC-4BE0-C029692912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BYOD</a:t>
            </a:r>
          </a:p>
          <a:p>
            <a:r>
              <a:rPr lang="en-GB" dirty="0"/>
              <a:t>We will install SPSS</a:t>
            </a:r>
          </a:p>
          <a:p>
            <a:endParaRPr lang="en-GB" dirty="0"/>
          </a:p>
          <a:p>
            <a:r>
              <a:rPr lang="en-GB" dirty="0"/>
              <a:t>For lab room this is not applicable</a:t>
            </a:r>
          </a:p>
        </p:txBody>
      </p:sp>
    </p:spTree>
    <p:extLst>
      <p:ext uri="{BB962C8B-B14F-4D97-AF65-F5344CB8AC3E}">
        <p14:creationId xmlns:p14="http://schemas.microsoft.com/office/powerpoint/2010/main" val="11434559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6BC9D-3BBE-400A-9420-257F6391F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Class Activity – Case Study (45 mins)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013AC-7EE4-4EED-A52E-04FE7735A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TELCOs - </a:t>
            </a:r>
            <a:r>
              <a:rPr lang="en-US" dirty="0"/>
              <a:t>Questions for Discussion</a:t>
            </a:r>
          </a:p>
          <a:p>
            <a:pPr marL="0" indent="0">
              <a:buNone/>
            </a:pPr>
            <a:endParaRPr lang="en-US" dirty="0"/>
          </a:p>
          <a:p>
            <a:pPr marL="457200" indent="-457200">
              <a:buAutoNum type="arabicPeriod"/>
            </a:pPr>
            <a:r>
              <a:rPr lang="en-US" sz="2400" dirty="0"/>
              <a:t>What are the main challenges for TELCOs?</a:t>
            </a:r>
          </a:p>
          <a:p>
            <a:pPr marL="457200" indent="-457200">
              <a:buAutoNum type="arabicPeriod"/>
            </a:pPr>
            <a:r>
              <a:rPr lang="en-US" sz="2400" dirty="0"/>
              <a:t>How can data warehousing and data analytics help TELCOs in overcoming their challenges?</a:t>
            </a:r>
          </a:p>
          <a:p>
            <a:pPr marL="457200" indent="-457200">
              <a:buAutoNum type="arabicPeriod"/>
            </a:pPr>
            <a:r>
              <a:rPr lang="en-US" sz="2400" dirty="0"/>
              <a:t>Why do you think TELCOs are well suited to take full advantage of data analytics?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17344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1254</Words>
  <Application>Microsoft Office PowerPoint</Application>
  <PresentationFormat>On-screen Show (4:3)</PresentationFormat>
  <Paragraphs>170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Myriad Pro</vt:lpstr>
      <vt:lpstr>urw-din</vt:lpstr>
      <vt:lpstr>Arial</vt:lpstr>
      <vt:lpstr>Arial</vt:lpstr>
      <vt:lpstr>Calibri</vt:lpstr>
      <vt:lpstr>Verdana</vt:lpstr>
      <vt:lpstr>20140311PresentationUWTSDTemplate</vt:lpstr>
      <vt:lpstr>PowerPoint Presentation</vt:lpstr>
      <vt:lpstr>Learning Objectives </vt:lpstr>
      <vt:lpstr>What is a Data Warehouse?</vt:lpstr>
      <vt:lpstr>Characteristics of DWs</vt:lpstr>
      <vt:lpstr>Data Mart </vt:lpstr>
      <vt:lpstr>Components of a data warehouse</vt:lpstr>
      <vt:lpstr>A Generic DW Framework</vt:lpstr>
      <vt:lpstr>Data Integration and the Extraction, Transformation, and Load (ETL) Process</vt:lpstr>
      <vt:lpstr>Multidimensionality</vt:lpstr>
      <vt:lpstr>Analysis of Data in DW</vt:lpstr>
      <vt:lpstr>OLAP vs. OLTP</vt:lpstr>
      <vt:lpstr>Successful DW Implementation Things to Avoid</vt:lpstr>
      <vt:lpstr>Failure Factors in DW Projects</vt:lpstr>
      <vt:lpstr>The Future of DW</vt:lpstr>
      <vt:lpstr>Data Mining </vt:lpstr>
      <vt:lpstr>PowerPoint Presentation</vt:lpstr>
      <vt:lpstr>PowerPoint Presentation</vt:lpstr>
      <vt:lpstr>Relationship between Data mining and Data Warehouse</vt:lpstr>
      <vt:lpstr>Data Mining</vt:lpstr>
      <vt:lpstr>Data Mining and Business Intelligence</vt:lpstr>
      <vt:lpstr>SPSS</vt:lpstr>
      <vt:lpstr>Class Activity – Case Study (45 mins)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Khaza Ahmed</cp:lastModifiedBy>
  <cp:revision>21</cp:revision>
  <dcterms:created xsi:type="dcterms:W3CDTF">2020-06-23T16:08:04Z</dcterms:created>
  <dcterms:modified xsi:type="dcterms:W3CDTF">2023-05-10T15:56:44Z</dcterms:modified>
</cp:coreProperties>
</file>