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7" r:id="rId4"/>
  </p:sldIdLst>
  <p:sldSz cx="30267275" cy="21396325"/>
  <p:notesSz cx="9144000" cy="6858000"/>
  <p:defaultTextStyle>
    <a:defPPr>
      <a:defRPr lang="en-US"/>
    </a:defPPr>
    <a:lvl1pPr marL="0" algn="l" defTabSz="2952140" rtl="0" eaLnBrk="1" latinLnBrk="0" hangingPunct="1">
      <a:defRPr sz="5800" kern="1200">
        <a:solidFill>
          <a:schemeClr val="tx1"/>
        </a:solidFill>
        <a:latin typeface="+mn-lt"/>
        <a:ea typeface="+mn-ea"/>
        <a:cs typeface="+mn-cs"/>
      </a:defRPr>
    </a:lvl1pPr>
    <a:lvl2pPr marL="1476070" algn="l" defTabSz="2952140" rtl="0" eaLnBrk="1" latinLnBrk="0" hangingPunct="1">
      <a:defRPr sz="5800" kern="1200">
        <a:solidFill>
          <a:schemeClr val="tx1"/>
        </a:solidFill>
        <a:latin typeface="+mn-lt"/>
        <a:ea typeface="+mn-ea"/>
        <a:cs typeface="+mn-cs"/>
      </a:defRPr>
    </a:lvl2pPr>
    <a:lvl3pPr marL="2952140" algn="l" defTabSz="2952140" rtl="0" eaLnBrk="1" latinLnBrk="0" hangingPunct="1">
      <a:defRPr sz="5800" kern="1200">
        <a:solidFill>
          <a:schemeClr val="tx1"/>
        </a:solidFill>
        <a:latin typeface="+mn-lt"/>
        <a:ea typeface="+mn-ea"/>
        <a:cs typeface="+mn-cs"/>
      </a:defRPr>
    </a:lvl3pPr>
    <a:lvl4pPr marL="4428211" algn="l" defTabSz="2952140" rtl="0" eaLnBrk="1" latinLnBrk="0" hangingPunct="1">
      <a:defRPr sz="5800" kern="1200">
        <a:solidFill>
          <a:schemeClr val="tx1"/>
        </a:solidFill>
        <a:latin typeface="+mn-lt"/>
        <a:ea typeface="+mn-ea"/>
        <a:cs typeface="+mn-cs"/>
      </a:defRPr>
    </a:lvl4pPr>
    <a:lvl5pPr marL="5904281" algn="l" defTabSz="2952140" rtl="0" eaLnBrk="1" latinLnBrk="0" hangingPunct="1">
      <a:defRPr sz="5800" kern="1200">
        <a:solidFill>
          <a:schemeClr val="tx1"/>
        </a:solidFill>
        <a:latin typeface="+mn-lt"/>
        <a:ea typeface="+mn-ea"/>
        <a:cs typeface="+mn-cs"/>
      </a:defRPr>
    </a:lvl5pPr>
    <a:lvl6pPr marL="7380351" algn="l" defTabSz="2952140" rtl="0" eaLnBrk="1" latinLnBrk="0" hangingPunct="1">
      <a:defRPr sz="5800" kern="1200">
        <a:solidFill>
          <a:schemeClr val="tx1"/>
        </a:solidFill>
        <a:latin typeface="+mn-lt"/>
        <a:ea typeface="+mn-ea"/>
        <a:cs typeface="+mn-cs"/>
      </a:defRPr>
    </a:lvl6pPr>
    <a:lvl7pPr marL="8856421" algn="l" defTabSz="2952140" rtl="0" eaLnBrk="1" latinLnBrk="0" hangingPunct="1">
      <a:defRPr sz="5800" kern="1200">
        <a:solidFill>
          <a:schemeClr val="tx1"/>
        </a:solidFill>
        <a:latin typeface="+mn-lt"/>
        <a:ea typeface="+mn-ea"/>
        <a:cs typeface="+mn-cs"/>
      </a:defRPr>
    </a:lvl7pPr>
    <a:lvl8pPr marL="10332491" algn="l" defTabSz="2952140" rtl="0" eaLnBrk="1" latinLnBrk="0" hangingPunct="1">
      <a:defRPr sz="5800" kern="1200">
        <a:solidFill>
          <a:schemeClr val="tx1"/>
        </a:solidFill>
        <a:latin typeface="+mn-lt"/>
        <a:ea typeface="+mn-ea"/>
        <a:cs typeface="+mn-cs"/>
      </a:defRPr>
    </a:lvl8pPr>
    <a:lvl9pPr marL="11808562" algn="l" defTabSz="2952140" rtl="0" eaLnBrk="1" latinLnBrk="0" hangingPunct="1">
      <a:defRPr sz="5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9">
          <p15:clr>
            <a:srgbClr val="A4A3A4"/>
          </p15:clr>
        </p15:guide>
        <p15:guide id="2" pos="9533">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26" d="100"/>
          <a:sy n="26" d="100"/>
        </p:scale>
        <p:origin x="728" y="52"/>
      </p:cViewPr>
      <p:guideLst>
        <p:guide orient="horz" pos="6739"/>
        <p:guide pos="9533"/>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047" y="6646730"/>
            <a:ext cx="25727183" cy="4586342"/>
          </a:xfrm>
        </p:spPr>
        <p:txBody>
          <a:bodyPr/>
          <a:lstStyle/>
          <a:p>
            <a:r>
              <a:rPr lang="en-US"/>
              <a:t>Click to edit Master title style</a:t>
            </a:r>
          </a:p>
        </p:txBody>
      </p:sp>
      <p:sp>
        <p:nvSpPr>
          <p:cNvPr id="3" name="Subtitle 2"/>
          <p:cNvSpPr>
            <a:spLocks noGrp="1"/>
          </p:cNvSpPr>
          <p:nvPr>
            <p:ph type="subTitle" idx="1"/>
          </p:nvPr>
        </p:nvSpPr>
        <p:spPr>
          <a:xfrm>
            <a:off x="4540092" y="12124584"/>
            <a:ext cx="21187093" cy="5467950"/>
          </a:xfrm>
        </p:spPr>
        <p:txBody>
          <a:bodyPr/>
          <a:lstStyle>
            <a:lvl1pPr marL="0" indent="0" algn="ctr">
              <a:buNone/>
              <a:defRPr>
                <a:solidFill>
                  <a:schemeClr val="tx1">
                    <a:tint val="75000"/>
                  </a:schemeClr>
                </a:solidFill>
              </a:defRPr>
            </a:lvl1pPr>
            <a:lvl2pPr marL="1476070" indent="0" algn="ctr">
              <a:buNone/>
              <a:defRPr>
                <a:solidFill>
                  <a:schemeClr val="tx1">
                    <a:tint val="75000"/>
                  </a:schemeClr>
                </a:solidFill>
              </a:defRPr>
            </a:lvl2pPr>
            <a:lvl3pPr marL="2952140" indent="0" algn="ctr">
              <a:buNone/>
              <a:defRPr>
                <a:solidFill>
                  <a:schemeClr val="tx1">
                    <a:tint val="75000"/>
                  </a:schemeClr>
                </a:solidFill>
              </a:defRPr>
            </a:lvl3pPr>
            <a:lvl4pPr marL="4428211" indent="0" algn="ctr">
              <a:buNone/>
              <a:defRPr>
                <a:solidFill>
                  <a:schemeClr val="tx1">
                    <a:tint val="75000"/>
                  </a:schemeClr>
                </a:solidFill>
              </a:defRPr>
            </a:lvl4pPr>
            <a:lvl5pPr marL="5904281" indent="0" algn="ctr">
              <a:buNone/>
              <a:defRPr>
                <a:solidFill>
                  <a:schemeClr val="tx1">
                    <a:tint val="75000"/>
                  </a:schemeClr>
                </a:solidFill>
              </a:defRPr>
            </a:lvl5pPr>
            <a:lvl6pPr marL="7380351" indent="0" algn="ctr">
              <a:buNone/>
              <a:defRPr>
                <a:solidFill>
                  <a:schemeClr val="tx1">
                    <a:tint val="75000"/>
                  </a:schemeClr>
                </a:solidFill>
              </a:defRPr>
            </a:lvl6pPr>
            <a:lvl7pPr marL="8856421" indent="0" algn="ctr">
              <a:buNone/>
              <a:defRPr>
                <a:solidFill>
                  <a:schemeClr val="tx1">
                    <a:tint val="75000"/>
                  </a:schemeClr>
                </a:solidFill>
              </a:defRPr>
            </a:lvl7pPr>
            <a:lvl8pPr marL="10332491" indent="0" algn="ctr">
              <a:buNone/>
              <a:defRPr>
                <a:solidFill>
                  <a:schemeClr val="tx1">
                    <a:tint val="75000"/>
                  </a:schemeClr>
                </a:solidFill>
              </a:defRPr>
            </a:lvl8pPr>
            <a:lvl9pPr marL="1180856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D03C201-5074-4F93-BD5C-678E14D68B09}" type="datetimeFigureOut">
              <a:rPr lang="en-US" smtClean="0"/>
              <a:pPr/>
              <a:t>11/16/2022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A1C60F-A278-4137-B285-D36297A8ED04}"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03C201-5074-4F93-BD5C-678E14D68B09}" type="datetimeFigureOut">
              <a:rPr lang="en-US" smtClean="0"/>
              <a:pPr/>
              <a:t>11/16/2022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A1C60F-A278-4137-B285-D36297A8ED0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90906" y="13749122"/>
            <a:ext cx="25727183" cy="4249548"/>
          </a:xfrm>
        </p:spPr>
        <p:txBody>
          <a:bodyPr anchor="t"/>
          <a:lstStyle>
            <a:lvl1pPr algn="l">
              <a:defRPr sz="12900" b="1" cap="all"/>
            </a:lvl1pPr>
          </a:lstStyle>
          <a:p>
            <a:r>
              <a:rPr lang="en-US"/>
              <a:t>Click to edit Master title style</a:t>
            </a:r>
          </a:p>
        </p:txBody>
      </p:sp>
      <p:sp>
        <p:nvSpPr>
          <p:cNvPr id="3" name="Text Placeholder 2"/>
          <p:cNvSpPr>
            <a:spLocks noGrp="1"/>
          </p:cNvSpPr>
          <p:nvPr>
            <p:ph type="body" idx="1"/>
          </p:nvPr>
        </p:nvSpPr>
        <p:spPr>
          <a:xfrm>
            <a:off x="2390906" y="9068677"/>
            <a:ext cx="25727183" cy="4680444"/>
          </a:xfrm>
        </p:spPr>
        <p:txBody>
          <a:bodyPr anchor="b"/>
          <a:lstStyle>
            <a:lvl1pPr marL="0" indent="0">
              <a:buNone/>
              <a:defRPr sz="6500">
                <a:solidFill>
                  <a:schemeClr val="tx1">
                    <a:tint val="75000"/>
                  </a:schemeClr>
                </a:solidFill>
              </a:defRPr>
            </a:lvl1pPr>
            <a:lvl2pPr marL="1476070" indent="0">
              <a:buNone/>
              <a:defRPr sz="5800">
                <a:solidFill>
                  <a:schemeClr val="tx1">
                    <a:tint val="75000"/>
                  </a:schemeClr>
                </a:solidFill>
              </a:defRPr>
            </a:lvl2pPr>
            <a:lvl3pPr marL="2952140" indent="0">
              <a:buNone/>
              <a:defRPr sz="5200">
                <a:solidFill>
                  <a:schemeClr val="tx1">
                    <a:tint val="75000"/>
                  </a:schemeClr>
                </a:solidFill>
              </a:defRPr>
            </a:lvl3pPr>
            <a:lvl4pPr marL="4428211" indent="0">
              <a:buNone/>
              <a:defRPr sz="4500">
                <a:solidFill>
                  <a:schemeClr val="tx1">
                    <a:tint val="75000"/>
                  </a:schemeClr>
                </a:solidFill>
              </a:defRPr>
            </a:lvl4pPr>
            <a:lvl5pPr marL="5904281" indent="0">
              <a:buNone/>
              <a:defRPr sz="4500">
                <a:solidFill>
                  <a:schemeClr val="tx1">
                    <a:tint val="75000"/>
                  </a:schemeClr>
                </a:solidFill>
              </a:defRPr>
            </a:lvl5pPr>
            <a:lvl6pPr marL="7380351" indent="0">
              <a:buNone/>
              <a:defRPr sz="4500">
                <a:solidFill>
                  <a:schemeClr val="tx1">
                    <a:tint val="75000"/>
                  </a:schemeClr>
                </a:solidFill>
              </a:defRPr>
            </a:lvl6pPr>
            <a:lvl7pPr marL="8856421" indent="0">
              <a:buNone/>
              <a:defRPr sz="4500">
                <a:solidFill>
                  <a:schemeClr val="tx1">
                    <a:tint val="75000"/>
                  </a:schemeClr>
                </a:solidFill>
              </a:defRPr>
            </a:lvl7pPr>
            <a:lvl8pPr marL="10332491" indent="0">
              <a:buNone/>
              <a:defRPr sz="4500">
                <a:solidFill>
                  <a:schemeClr val="tx1">
                    <a:tint val="75000"/>
                  </a:schemeClr>
                </a:solidFill>
              </a:defRPr>
            </a:lvl8pPr>
            <a:lvl9pPr marL="11808562" indent="0">
              <a:buNone/>
              <a:defRPr sz="45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03C201-5074-4F93-BD5C-678E14D68B09}" type="datetimeFigureOut">
              <a:rPr lang="en-US" smtClean="0"/>
              <a:pPr/>
              <a:t>11/16/2022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A1C60F-A278-4137-B285-D36297A8ED04}"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13363" y="4992478"/>
            <a:ext cx="13368047" cy="14120585"/>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5385865" y="4992478"/>
            <a:ext cx="13368047" cy="14120585"/>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D03C201-5074-4F93-BD5C-678E14D68B09}" type="datetimeFigureOut">
              <a:rPr lang="en-US" smtClean="0"/>
              <a:pPr/>
              <a:t>11/16/2022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A1C60F-A278-4137-B285-D36297A8ED0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13364" y="4789411"/>
            <a:ext cx="13373302" cy="1995998"/>
          </a:xfrm>
        </p:spPr>
        <p:txBody>
          <a:bodyPr anchor="b"/>
          <a:lstStyle>
            <a:lvl1pPr marL="0" indent="0">
              <a:buNone/>
              <a:defRPr sz="7700" b="1"/>
            </a:lvl1pPr>
            <a:lvl2pPr marL="1476070" indent="0">
              <a:buNone/>
              <a:defRPr sz="6500" b="1"/>
            </a:lvl2pPr>
            <a:lvl3pPr marL="2952140" indent="0">
              <a:buNone/>
              <a:defRPr sz="5800" b="1"/>
            </a:lvl3pPr>
            <a:lvl4pPr marL="4428211" indent="0">
              <a:buNone/>
              <a:defRPr sz="5200" b="1"/>
            </a:lvl4pPr>
            <a:lvl5pPr marL="5904281" indent="0">
              <a:buNone/>
              <a:defRPr sz="5200" b="1"/>
            </a:lvl5pPr>
            <a:lvl6pPr marL="7380351" indent="0">
              <a:buNone/>
              <a:defRPr sz="5200" b="1"/>
            </a:lvl6pPr>
            <a:lvl7pPr marL="8856421" indent="0">
              <a:buNone/>
              <a:defRPr sz="5200" b="1"/>
            </a:lvl7pPr>
            <a:lvl8pPr marL="10332491" indent="0">
              <a:buNone/>
              <a:defRPr sz="5200" b="1"/>
            </a:lvl8pPr>
            <a:lvl9pPr marL="11808562" indent="0">
              <a:buNone/>
              <a:defRPr sz="5200" b="1"/>
            </a:lvl9pPr>
          </a:lstStyle>
          <a:p>
            <a:pPr lvl="0"/>
            <a:r>
              <a:rPr lang="en-US"/>
              <a:t>Click to edit Master text styles</a:t>
            </a:r>
          </a:p>
        </p:txBody>
      </p:sp>
      <p:sp>
        <p:nvSpPr>
          <p:cNvPr id="4" name="Content Placeholder 3"/>
          <p:cNvSpPr>
            <a:spLocks noGrp="1"/>
          </p:cNvSpPr>
          <p:nvPr>
            <p:ph sz="half" idx="2"/>
          </p:nvPr>
        </p:nvSpPr>
        <p:spPr>
          <a:xfrm>
            <a:off x="1513364" y="6785409"/>
            <a:ext cx="13373302" cy="12327653"/>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375358" y="4789411"/>
            <a:ext cx="13378556" cy="1995998"/>
          </a:xfrm>
        </p:spPr>
        <p:txBody>
          <a:bodyPr anchor="b"/>
          <a:lstStyle>
            <a:lvl1pPr marL="0" indent="0">
              <a:buNone/>
              <a:defRPr sz="7700" b="1"/>
            </a:lvl1pPr>
            <a:lvl2pPr marL="1476070" indent="0">
              <a:buNone/>
              <a:defRPr sz="6500" b="1"/>
            </a:lvl2pPr>
            <a:lvl3pPr marL="2952140" indent="0">
              <a:buNone/>
              <a:defRPr sz="5800" b="1"/>
            </a:lvl3pPr>
            <a:lvl4pPr marL="4428211" indent="0">
              <a:buNone/>
              <a:defRPr sz="5200" b="1"/>
            </a:lvl4pPr>
            <a:lvl5pPr marL="5904281" indent="0">
              <a:buNone/>
              <a:defRPr sz="5200" b="1"/>
            </a:lvl5pPr>
            <a:lvl6pPr marL="7380351" indent="0">
              <a:buNone/>
              <a:defRPr sz="5200" b="1"/>
            </a:lvl6pPr>
            <a:lvl7pPr marL="8856421" indent="0">
              <a:buNone/>
              <a:defRPr sz="5200" b="1"/>
            </a:lvl7pPr>
            <a:lvl8pPr marL="10332491" indent="0">
              <a:buNone/>
              <a:defRPr sz="5200" b="1"/>
            </a:lvl8pPr>
            <a:lvl9pPr marL="11808562" indent="0">
              <a:buNone/>
              <a:defRPr sz="5200" b="1"/>
            </a:lvl9pPr>
          </a:lstStyle>
          <a:p>
            <a:pPr lvl="0"/>
            <a:r>
              <a:rPr lang="en-US"/>
              <a:t>Click to edit Master text styles</a:t>
            </a:r>
          </a:p>
        </p:txBody>
      </p:sp>
      <p:sp>
        <p:nvSpPr>
          <p:cNvPr id="6" name="Content Placeholder 5"/>
          <p:cNvSpPr>
            <a:spLocks noGrp="1"/>
          </p:cNvSpPr>
          <p:nvPr>
            <p:ph sz="quarter" idx="4"/>
          </p:nvPr>
        </p:nvSpPr>
        <p:spPr>
          <a:xfrm>
            <a:off x="15375358" y="6785409"/>
            <a:ext cx="13378556" cy="12327653"/>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D03C201-5074-4F93-BD5C-678E14D68B09}" type="datetimeFigureOut">
              <a:rPr lang="en-US" smtClean="0"/>
              <a:pPr/>
              <a:t>11/16/2022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DA1C60F-A278-4137-B285-D36297A8ED0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D03C201-5074-4F93-BD5C-678E14D68B09}" type="datetimeFigureOut">
              <a:rPr lang="en-US" smtClean="0"/>
              <a:pPr/>
              <a:t>11/16/2022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DA1C60F-A278-4137-B285-D36297A8ED0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03C201-5074-4F93-BD5C-678E14D68B09}" type="datetimeFigureOut">
              <a:rPr lang="en-US" smtClean="0"/>
              <a:pPr/>
              <a:t>11/16/2022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DA1C60F-A278-4137-B285-D36297A8ED04}"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3365" y="851891"/>
            <a:ext cx="9957726" cy="3625489"/>
          </a:xfrm>
        </p:spPr>
        <p:txBody>
          <a:bodyPr anchor="b"/>
          <a:lstStyle>
            <a:lvl1pPr algn="l">
              <a:defRPr sz="6500" b="1"/>
            </a:lvl1pPr>
          </a:lstStyle>
          <a:p>
            <a:r>
              <a:rPr lang="en-US"/>
              <a:t>Click to edit Master title style</a:t>
            </a:r>
          </a:p>
        </p:txBody>
      </p:sp>
      <p:sp>
        <p:nvSpPr>
          <p:cNvPr id="3" name="Content Placeholder 2"/>
          <p:cNvSpPr>
            <a:spLocks noGrp="1"/>
          </p:cNvSpPr>
          <p:nvPr>
            <p:ph idx="1"/>
          </p:nvPr>
        </p:nvSpPr>
        <p:spPr>
          <a:xfrm>
            <a:off x="11833664" y="851892"/>
            <a:ext cx="16920247" cy="18261171"/>
          </a:xfrm>
        </p:spPr>
        <p:txBody>
          <a:bodyPr/>
          <a:lstStyle>
            <a:lvl1pPr>
              <a:defRPr sz="10300"/>
            </a:lvl1pPr>
            <a:lvl2pPr>
              <a:defRPr sz="9000"/>
            </a:lvl2pPr>
            <a:lvl3pPr>
              <a:defRPr sz="7700"/>
            </a:lvl3pPr>
            <a:lvl4pPr>
              <a:defRPr sz="6500"/>
            </a:lvl4pPr>
            <a:lvl5pPr>
              <a:defRPr sz="6500"/>
            </a:lvl5pPr>
            <a:lvl6pPr>
              <a:defRPr sz="6500"/>
            </a:lvl6pPr>
            <a:lvl7pPr>
              <a:defRPr sz="6500"/>
            </a:lvl7pPr>
            <a:lvl8pPr>
              <a:defRPr sz="6500"/>
            </a:lvl8pPr>
            <a:lvl9pPr>
              <a:defRPr sz="6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513365" y="4477381"/>
            <a:ext cx="9957726" cy="14635682"/>
          </a:xfrm>
        </p:spPr>
        <p:txBody>
          <a:bodyPr/>
          <a:lstStyle>
            <a:lvl1pPr marL="0" indent="0">
              <a:buNone/>
              <a:defRPr sz="4500"/>
            </a:lvl1pPr>
            <a:lvl2pPr marL="1476070" indent="0">
              <a:buNone/>
              <a:defRPr sz="3900"/>
            </a:lvl2pPr>
            <a:lvl3pPr marL="2952140" indent="0">
              <a:buNone/>
              <a:defRPr sz="3200"/>
            </a:lvl3pPr>
            <a:lvl4pPr marL="4428211" indent="0">
              <a:buNone/>
              <a:defRPr sz="2900"/>
            </a:lvl4pPr>
            <a:lvl5pPr marL="5904281" indent="0">
              <a:buNone/>
              <a:defRPr sz="2900"/>
            </a:lvl5pPr>
            <a:lvl6pPr marL="7380351" indent="0">
              <a:buNone/>
              <a:defRPr sz="2900"/>
            </a:lvl6pPr>
            <a:lvl7pPr marL="8856421" indent="0">
              <a:buNone/>
              <a:defRPr sz="2900"/>
            </a:lvl7pPr>
            <a:lvl8pPr marL="10332491" indent="0">
              <a:buNone/>
              <a:defRPr sz="2900"/>
            </a:lvl8pPr>
            <a:lvl9pPr marL="11808562" indent="0">
              <a:buNone/>
              <a:defRPr sz="2900"/>
            </a:lvl9pPr>
          </a:lstStyle>
          <a:p>
            <a:pPr lvl="0"/>
            <a:r>
              <a:rPr lang="en-US"/>
              <a:t>Click to edit Master text styles</a:t>
            </a:r>
          </a:p>
        </p:txBody>
      </p:sp>
      <p:sp>
        <p:nvSpPr>
          <p:cNvPr id="5" name="Date Placeholder 4"/>
          <p:cNvSpPr>
            <a:spLocks noGrp="1"/>
          </p:cNvSpPr>
          <p:nvPr>
            <p:ph type="dt" sz="half" idx="10"/>
          </p:nvPr>
        </p:nvSpPr>
        <p:spPr/>
        <p:txBody>
          <a:bodyPr/>
          <a:lstStyle/>
          <a:p>
            <a:fld id="{2D03C201-5074-4F93-BD5C-678E14D68B09}" type="datetimeFigureOut">
              <a:rPr lang="en-US" smtClean="0"/>
              <a:pPr/>
              <a:t>11/16/2022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A1C60F-A278-4137-B285-D36297A8ED0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32598" y="14977428"/>
            <a:ext cx="18160365" cy="1768170"/>
          </a:xfrm>
        </p:spPr>
        <p:txBody>
          <a:bodyPr anchor="b"/>
          <a:lstStyle>
            <a:lvl1pPr algn="l">
              <a:defRPr sz="6500" b="1"/>
            </a:lvl1pPr>
          </a:lstStyle>
          <a:p>
            <a:r>
              <a:rPr lang="en-US"/>
              <a:t>Click to edit Master title style</a:t>
            </a:r>
          </a:p>
        </p:txBody>
      </p:sp>
      <p:sp>
        <p:nvSpPr>
          <p:cNvPr id="3" name="Picture Placeholder 2"/>
          <p:cNvSpPr>
            <a:spLocks noGrp="1"/>
          </p:cNvSpPr>
          <p:nvPr>
            <p:ph type="pic" idx="1"/>
          </p:nvPr>
        </p:nvSpPr>
        <p:spPr>
          <a:xfrm>
            <a:off x="5932598" y="1911802"/>
            <a:ext cx="18160365" cy="12837795"/>
          </a:xfrm>
        </p:spPr>
        <p:txBody>
          <a:bodyPr/>
          <a:lstStyle>
            <a:lvl1pPr marL="0" indent="0">
              <a:buNone/>
              <a:defRPr sz="10300"/>
            </a:lvl1pPr>
            <a:lvl2pPr marL="1476070" indent="0">
              <a:buNone/>
              <a:defRPr sz="9000"/>
            </a:lvl2pPr>
            <a:lvl3pPr marL="2952140" indent="0">
              <a:buNone/>
              <a:defRPr sz="7700"/>
            </a:lvl3pPr>
            <a:lvl4pPr marL="4428211" indent="0">
              <a:buNone/>
              <a:defRPr sz="6500"/>
            </a:lvl4pPr>
            <a:lvl5pPr marL="5904281" indent="0">
              <a:buNone/>
              <a:defRPr sz="6500"/>
            </a:lvl5pPr>
            <a:lvl6pPr marL="7380351" indent="0">
              <a:buNone/>
              <a:defRPr sz="6500"/>
            </a:lvl6pPr>
            <a:lvl7pPr marL="8856421" indent="0">
              <a:buNone/>
              <a:defRPr sz="6500"/>
            </a:lvl7pPr>
            <a:lvl8pPr marL="10332491" indent="0">
              <a:buNone/>
              <a:defRPr sz="6500"/>
            </a:lvl8pPr>
            <a:lvl9pPr marL="11808562" indent="0">
              <a:buNone/>
              <a:defRPr sz="6500"/>
            </a:lvl9pPr>
          </a:lstStyle>
          <a:p>
            <a:endParaRPr lang="en-US"/>
          </a:p>
        </p:txBody>
      </p:sp>
      <p:sp>
        <p:nvSpPr>
          <p:cNvPr id="4" name="Text Placeholder 3"/>
          <p:cNvSpPr>
            <a:spLocks noGrp="1"/>
          </p:cNvSpPr>
          <p:nvPr>
            <p:ph type="body" sz="half" idx="2"/>
          </p:nvPr>
        </p:nvSpPr>
        <p:spPr>
          <a:xfrm>
            <a:off x="5932598" y="16745598"/>
            <a:ext cx="18160365" cy="2511095"/>
          </a:xfrm>
        </p:spPr>
        <p:txBody>
          <a:bodyPr/>
          <a:lstStyle>
            <a:lvl1pPr marL="0" indent="0">
              <a:buNone/>
              <a:defRPr sz="4500"/>
            </a:lvl1pPr>
            <a:lvl2pPr marL="1476070" indent="0">
              <a:buNone/>
              <a:defRPr sz="3900"/>
            </a:lvl2pPr>
            <a:lvl3pPr marL="2952140" indent="0">
              <a:buNone/>
              <a:defRPr sz="3200"/>
            </a:lvl3pPr>
            <a:lvl4pPr marL="4428211" indent="0">
              <a:buNone/>
              <a:defRPr sz="2900"/>
            </a:lvl4pPr>
            <a:lvl5pPr marL="5904281" indent="0">
              <a:buNone/>
              <a:defRPr sz="2900"/>
            </a:lvl5pPr>
            <a:lvl6pPr marL="7380351" indent="0">
              <a:buNone/>
              <a:defRPr sz="2900"/>
            </a:lvl6pPr>
            <a:lvl7pPr marL="8856421" indent="0">
              <a:buNone/>
              <a:defRPr sz="2900"/>
            </a:lvl7pPr>
            <a:lvl8pPr marL="10332491" indent="0">
              <a:buNone/>
              <a:defRPr sz="2900"/>
            </a:lvl8pPr>
            <a:lvl9pPr marL="11808562" indent="0">
              <a:buNone/>
              <a:defRPr sz="2900"/>
            </a:lvl9pPr>
          </a:lstStyle>
          <a:p>
            <a:pPr lvl="0"/>
            <a:r>
              <a:rPr lang="en-US"/>
              <a:t>Click to edit Master text styles</a:t>
            </a:r>
          </a:p>
        </p:txBody>
      </p:sp>
      <p:sp>
        <p:nvSpPr>
          <p:cNvPr id="5" name="Date Placeholder 4"/>
          <p:cNvSpPr>
            <a:spLocks noGrp="1"/>
          </p:cNvSpPr>
          <p:nvPr>
            <p:ph type="dt" sz="half" idx="10"/>
          </p:nvPr>
        </p:nvSpPr>
        <p:spPr/>
        <p:txBody>
          <a:bodyPr/>
          <a:lstStyle/>
          <a:p>
            <a:fld id="{2D03C201-5074-4F93-BD5C-678E14D68B09}" type="datetimeFigureOut">
              <a:rPr lang="en-US" smtClean="0"/>
              <a:pPr/>
              <a:t>11/16/2022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DA1C60F-A278-4137-B285-D36297A8ED04}"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03C201-5074-4F93-BD5C-678E14D68B09}" type="datetimeFigureOut">
              <a:rPr lang="en-US" smtClean="0"/>
              <a:pPr/>
              <a:t>11/16/2022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A1C60F-A278-4137-B285-D36297A8ED0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943775" y="856847"/>
            <a:ext cx="6810137" cy="18256216"/>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513363" y="856847"/>
            <a:ext cx="19925956" cy="1825621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03C201-5074-4F93-BD5C-678E14D68B09}" type="datetimeFigureOut">
              <a:rPr lang="en-US" smtClean="0"/>
              <a:pPr/>
              <a:t>11/16/2022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A1C60F-A278-4137-B285-D36297A8ED0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3364" y="856845"/>
            <a:ext cx="27240548" cy="3566054"/>
          </a:xfrm>
          <a:prstGeom prst="rect">
            <a:avLst/>
          </a:prstGeom>
        </p:spPr>
        <p:txBody>
          <a:bodyPr vert="horz" lIns="295214" tIns="147607" rIns="295214" bIns="147607" rtlCol="0" anchor="ctr">
            <a:normAutofit/>
          </a:bodyPr>
          <a:lstStyle/>
          <a:p>
            <a:r>
              <a:rPr lang="en-US"/>
              <a:t>Click to edit Master title style</a:t>
            </a:r>
          </a:p>
        </p:txBody>
      </p:sp>
      <p:sp>
        <p:nvSpPr>
          <p:cNvPr id="3" name="Text Placeholder 2"/>
          <p:cNvSpPr>
            <a:spLocks noGrp="1"/>
          </p:cNvSpPr>
          <p:nvPr>
            <p:ph type="body" idx="1"/>
          </p:nvPr>
        </p:nvSpPr>
        <p:spPr>
          <a:xfrm>
            <a:off x="1513364" y="4992478"/>
            <a:ext cx="27240548" cy="14120585"/>
          </a:xfrm>
          <a:prstGeom prst="rect">
            <a:avLst/>
          </a:prstGeom>
        </p:spPr>
        <p:txBody>
          <a:bodyPr vert="horz" lIns="295214" tIns="147607" rIns="295214" bIns="14760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513364" y="19831225"/>
            <a:ext cx="7062364" cy="1139156"/>
          </a:xfrm>
          <a:prstGeom prst="rect">
            <a:avLst/>
          </a:prstGeom>
        </p:spPr>
        <p:txBody>
          <a:bodyPr vert="horz" lIns="295214" tIns="147607" rIns="295214" bIns="147607" rtlCol="0" anchor="ctr"/>
          <a:lstStyle>
            <a:lvl1pPr algn="l">
              <a:defRPr sz="3900">
                <a:solidFill>
                  <a:schemeClr val="tx1">
                    <a:tint val="75000"/>
                  </a:schemeClr>
                </a:solidFill>
              </a:defRPr>
            </a:lvl1pPr>
          </a:lstStyle>
          <a:p>
            <a:fld id="{2D03C201-5074-4F93-BD5C-678E14D68B09}" type="datetimeFigureOut">
              <a:rPr lang="en-US" smtClean="0"/>
              <a:pPr/>
              <a:t>11/16/2022</a:t>
            </a:fld>
            <a:endParaRPr lang="en-US"/>
          </a:p>
        </p:txBody>
      </p:sp>
      <p:sp>
        <p:nvSpPr>
          <p:cNvPr id="5" name="Footer Placeholder 4"/>
          <p:cNvSpPr>
            <a:spLocks noGrp="1"/>
          </p:cNvSpPr>
          <p:nvPr>
            <p:ph type="ftr" sz="quarter" idx="3"/>
          </p:nvPr>
        </p:nvSpPr>
        <p:spPr>
          <a:xfrm>
            <a:off x="10341320" y="19831225"/>
            <a:ext cx="9584637" cy="1139156"/>
          </a:xfrm>
          <a:prstGeom prst="rect">
            <a:avLst/>
          </a:prstGeom>
        </p:spPr>
        <p:txBody>
          <a:bodyPr vert="horz" lIns="295214" tIns="147607" rIns="295214" bIns="147607" rtlCol="0" anchor="ctr"/>
          <a:lstStyle>
            <a:lvl1pPr algn="ctr">
              <a:defRPr sz="3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691547" y="19831225"/>
            <a:ext cx="7062364" cy="1139156"/>
          </a:xfrm>
          <a:prstGeom prst="rect">
            <a:avLst/>
          </a:prstGeom>
        </p:spPr>
        <p:txBody>
          <a:bodyPr vert="horz" lIns="295214" tIns="147607" rIns="295214" bIns="147607" rtlCol="0" anchor="ctr"/>
          <a:lstStyle>
            <a:lvl1pPr algn="r">
              <a:defRPr sz="3900">
                <a:solidFill>
                  <a:schemeClr val="tx1">
                    <a:tint val="75000"/>
                  </a:schemeClr>
                </a:solidFill>
              </a:defRPr>
            </a:lvl1pPr>
          </a:lstStyle>
          <a:p>
            <a:fld id="{BDA1C60F-A278-4137-B285-D36297A8ED04}"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952140" rtl="0" eaLnBrk="1" latinLnBrk="0" hangingPunct="1">
        <a:spcBef>
          <a:spcPct val="0"/>
        </a:spcBef>
        <a:buNone/>
        <a:defRPr sz="14200" kern="1200">
          <a:solidFill>
            <a:schemeClr val="tx1"/>
          </a:solidFill>
          <a:latin typeface="+mj-lt"/>
          <a:ea typeface="+mj-ea"/>
          <a:cs typeface="+mj-cs"/>
        </a:defRPr>
      </a:lvl1pPr>
    </p:titleStyle>
    <p:bodyStyle>
      <a:lvl1pPr marL="1107053" indent="-1107053" algn="l" defTabSz="2952140" rtl="0" eaLnBrk="1" latinLnBrk="0" hangingPunct="1">
        <a:spcBef>
          <a:spcPct val="20000"/>
        </a:spcBef>
        <a:buFont typeface="Arial" pitchFamily="34" charset="0"/>
        <a:buChar char="•"/>
        <a:defRPr sz="10300" kern="1200">
          <a:solidFill>
            <a:schemeClr val="tx1"/>
          </a:solidFill>
          <a:latin typeface="+mn-lt"/>
          <a:ea typeface="+mn-ea"/>
          <a:cs typeface="+mn-cs"/>
        </a:defRPr>
      </a:lvl1pPr>
      <a:lvl2pPr marL="2398614" indent="-922544" algn="l" defTabSz="2952140" rtl="0" eaLnBrk="1" latinLnBrk="0" hangingPunct="1">
        <a:spcBef>
          <a:spcPct val="20000"/>
        </a:spcBef>
        <a:buFont typeface="Arial" pitchFamily="34" charset="0"/>
        <a:buChar char="–"/>
        <a:defRPr sz="9000" kern="1200">
          <a:solidFill>
            <a:schemeClr val="tx1"/>
          </a:solidFill>
          <a:latin typeface="+mn-lt"/>
          <a:ea typeface="+mn-ea"/>
          <a:cs typeface="+mn-cs"/>
        </a:defRPr>
      </a:lvl2pPr>
      <a:lvl3pPr marL="3690176" indent="-738035" algn="l" defTabSz="2952140" rtl="0" eaLnBrk="1" latinLnBrk="0" hangingPunct="1">
        <a:spcBef>
          <a:spcPct val="20000"/>
        </a:spcBef>
        <a:buFont typeface="Arial" pitchFamily="34" charset="0"/>
        <a:buChar char="•"/>
        <a:defRPr sz="7700" kern="1200">
          <a:solidFill>
            <a:schemeClr val="tx1"/>
          </a:solidFill>
          <a:latin typeface="+mn-lt"/>
          <a:ea typeface="+mn-ea"/>
          <a:cs typeface="+mn-cs"/>
        </a:defRPr>
      </a:lvl3pPr>
      <a:lvl4pPr marL="5166246" indent="-738035" algn="l" defTabSz="2952140" rtl="0" eaLnBrk="1" latinLnBrk="0" hangingPunct="1">
        <a:spcBef>
          <a:spcPct val="20000"/>
        </a:spcBef>
        <a:buFont typeface="Arial" pitchFamily="34" charset="0"/>
        <a:buChar char="–"/>
        <a:defRPr sz="6500" kern="1200">
          <a:solidFill>
            <a:schemeClr val="tx1"/>
          </a:solidFill>
          <a:latin typeface="+mn-lt"/>
          <a:ea typeface="+mn-ea"/>
          <a:cs typeface="+mn-cs"/>
        </a:defRPr>
      </a:lvl4pPr>
      <a:lvl5pPr marL="6642316" indent="-738035" algn="l" defTabSz="2952140" rtl="0" eaLnBrk="1" latinLnBrk="0" hangingPunct="1">
        <a:spcBef>
          <a:spcPct val="20000"/>
        </a:spcBef>
        <a:buFont typeface="Arial" pitchFamily="34" charset="0"/>
        <a:buChar char="»"/>
        <a:defRPr sz="6500" kern="1200">
          <a:solidFill>
            <a:schemeClr val="tx1"/>
          </a:solidFill>
          <a:latin typeface="+mn-lt"/>
          <a:ea typeface="+mn-ea"/>
          <a:cs typeface="+mn-cs"/>
        </a:defRPr>
      </a:lvl5pPr>
      <a:lvl6pPr marL="8118386" indent="-738035" algn="l" defTabSz="2952140" rtl="0" eaLnBrk="1" latinLnBrk="0" hangingPunct="1">
        <a:spcBef>
          <a:spcPct val="20000"/>
        </a:spcBef>
        <a:buFont typeface="Arial" pitchFamily="34" charset="0"/>
        <a:buChar char="•"/>
        <a:defRPr sz="6500" kern="1200">
          <a:solidFill>
            <a:schemeClr val="tx1"/>
          </a:solidFill>
          <a:latin typeface="+mn-lt"/>
          <a:ea typeface="+mn-ea"/>
          <a:cs typeface="+mn-cs"/>
        </a:defRPr>
      </a:lvl6pPr>
      <a:lvl7pPr marL="9594456" indent="-738035" algn="l" defTabSz="2952140" rtl="0" eaLnBrk="1" latinLnBrk="0" hangingPunct="1">
        <a:spcBef>
          <a:spcPct val="20000"/>
        </a:spcBef>
        <a:buFont typeface="Arial" pitchFamily="34" charset="0"/>
        <a:buChar char="•"/>
        <a:defRPr sz="6500" kern="1200">
          <a:solidFill>
            <a:schemeClr val="tx1"/>
          </a:solidFill>
          <a:latin typeface="+mn-lt"/>
          <a:ea typeface="+mn-ea"/>
          <a:cs typeface="+mn-cs"/>
        </a:defRPr>
      </a:lvl7pPr>
      <a:lvl8pPr marL="11070527" indent="-738035" algn="l" defTabSz="2952140" rtl="0" eaLnBrk="1" latinLnBrk="0" hangingPunct="1">
        <a:spcBef>
          <a:spcPct val="20000"/>
        </a:spcBef>
        <a:buFont typeface="Arial" pitchFamily="34" charset="0"/>
        <a:buChar char="•"/>
        <a:defRPr sz="6500" kern="1200">
          <a:solidFill>
            <a:schemeClr val="tx1"/>
          </a:solidFill>
          <a:latin typeface="+mn-lt"/>
          <a:ea typeface="+mn-ea"/>
          <a:cs typeface="+mn-cs"/>
        </a:defRPr>
      </a:lvl8pPr>
      <a:lvl9pPr marL="12546597" indent="-738035" algn="l" defTabSz="2952140" rtl="0" eaLnBrk="1" latinLnBrk="0" hangingPunct="1">
        <a:spcBef>
          <a:spcPct val="20000"/>
        </a:spcBef>
        <a:buFont typeface="Arial" pitchFamily="34" charset="0"/>
        <a:buChar char="•"/>
        <a:defRPr sz="6500" kern="1200">
          <a:solidFill>
            <a:schemeClr val="tx1"/>
          </a:solidFill>
          <a:latin typeface="+mn-lt"/>
          <a:ea typeface="+mn-ea"/>
          <a:cs typeface="+mn-cs"/>
        </a:defRPr>
      </a:lvl9pPr>
    </p:bodyStyle>
    <p:otherStyle>
      <a:defPPr>
        <a:defRPr lang="en-US"/>
      </a:defPPr>
      <a:lvl1pPr marL="0" algn="l" defTabSz="2952140" rtl="0" eaLnBrk="1" latinLnBrk="0" hangingPunct="1">
        <a:defRPr sz="5800" kern="1200">
          <a:solidFill>
            <a:schemeClr val="tx1"/>
          </a:solidFill>
          <a:latin typeface="+mn-lt"/>
          <a:ea typeface="+mn-ea"/>
          <a:cs typeface="+mn-cs"/>
        </a:defRPr>
      </a:lvl1pPr>
      <a:lvl2pPr marL="1476070" algn="l" defTabSz="2952140" rtl="0" eaLnBrk="1" latinLnBrk="0" hangingPunct="1">
        <a:defRPr sz="5800" kern="1200">
          <a:solidFill>
            <a:schemeClr val="tx1"/>
          </a:solidFill>
          <a:latin typeface="+mn-lt"/>
          <a:ea typeface="+mn-ea"/>
          <a:cs typeface="+mn-cs"/>
        </a:defRPr>
      </a:lvl2pPr>
      <a:lvl3pPr marL="2952140" algn="l" defTabSz="2952140" rtl="0" eaLnBrk="1" latinLnBrk="0" hangingPunct="1">
        <a:defRPr sz="5800" kern="1200">
          <a:solidFill>
            <a:schemeClr val="tx1"/>
          </a:solidFill>
          <a:latin typeface="+mn-lt"/>
          <a:ea typeface="+mn-ea"/>
          <a:cs typeface="+mn-cs"/>
        </a:defRPr>
      </a:lvl3pPr>
      <a:lvl4pPr marL="4428211" algn="l" defTabSz="2952140" rtl="0" eaLnBrk="1" latinLnBrk="0" hangingPunct="1">
        <a:defRPr sz="5800" kern="1200">
          <a:solidFill>
            <a:schemeClr val="tx1"/>
          </a:solidFill>
          <a:latin typeface="+mn-lt"/>
          <a:ea typeface="+mn-ea"/>
          <a:cs typeface="+mn-cs"/>
        </a:defRPr>
      </a:lvl4pPr>
      <a:lvl5pPr marL="5904281" algn="l" defTabSz="2952140" rtl="0" eaLnBrk="1" latinLnBrk="0" hangingPunct="1">
        <a:defRPr sz="5800" kern="1200">
          <a:solidFill>
            <a:schemeClr val="tx1"/>
          </a:solidFill>
          <a:latin typeface="+mn-lt"/>
          <a:ea typeface="+mn-ea"/>
          <a:cs typeface="+mn-cs"/>
        </a:defRPr>
      </a:lvl5pPr>
      <a:lvl6pPr marL="7380351" algn="l" defTabSz="2952140" rtl="0" eaLnBrk="1" latinLnBrk="0" hangingPunct="1">
        <a:defRPr sz="5800" kern="1200">
          <a:solidFill>
            <a:schemeClr val="tx1"/>
          </a:solidFill>
          <a:latin typeface="+mn-lt"/>
          <a:ea typeface="+mn-ea"/>
          <a:cs typeface="+mn-cs"/>
        </a:defRPr>
      </a:lvl6pPr>
      <a:lvl7pPr marL="8856421" algn="l" defTabSz="2952140" rtl="0" eaLnBrk="1" latinLnBrk="0" hangingPunct="1">
        <a:defRPr sz="5800" kern="1200">
          <a:solidFill>
            <a:schemeClr val="tx1"/>
          </a:solidFill>
          <a:latin typeface="+mn-lt"/>
          <a:ea typeface="+mn-ea"/>
          <a:cs typeface="+mn-cs"/>
        </a:defRPr>
      </a:lvl7pPr>
      <a:lvl8pPr marL="10332491" algn="l" defTabSz="2952140" rtl="0" eaLnBrk="1" latinLnBrk="0" hangingPunct="1">
        <a:defRPr sz="5800" kern="1200">
          <a:solidFill>
            <a:schemeClr val="tx1"/>
          </a:solidFill>
          <a:latin typeface="+mn-lt"/>
          <a:ea typeface="+mn-ea"/>
          <a:cs typeface="+mn-cs"/>
        </a:defRPr>
      </a:lvl8pPr>
      <a:lvl9pPr marL="11808562" algn="l" defTabSz="2952140"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F0F44-5CF0-99F6-A6EB-B008F64AD591}"/>
              </a:ext>
            </a:extLst>
          </p:cNvPr>
          <p:cNvSpPr>
            <a:spLocks noGrp="1"/>
          </p:cNvSpPr>
          <p:nvPr>
            <p:ph type="ctrTitle"/>
          </p:nvPr>
        </p:nvSpPr>
        <p:spPr>
          <a:xfrm>
            <a:off x="2270045" y="12755562"/>
            <a:ext cx="25727183" cy="9678910"/>
          </a:xfrm>
        </p:spPr>
        <p:txBody>
          <a:bodyPr>
            <a:noAutofit/>
          </a:bodyPr>
          <a:lstStyle/>
          <a:p>
            <a:pPr>
              <a:lnSpc>
                <a:spcPct val="150000"/>
              </a:lnSpc>
              <a:spcAft>
                <a:spcPts val="1000"/>
              </a:spcAft>
            </a:pPr>
            <a:r>
              <a:rPr lang="en-GB" sz="5400" b="1" dirty="0">
                <a:effectLst/>
                <a:latin typeface="Calibri" panose="020F0502020204030204" pitchFamily="34" charset="0"/>
                <a:ea typeface="Calibri" panose="020F0502020204030204" pitchFamily="34" charset="0"/>
                <a:cs typeface="Arial" panose="020B0604020202020204" pitchFamily="34" charset="0"/>
              </a:rPr>
              <a:t>Menu </a:t>
            </a:r>
            <a:br>
              <a:rPr lang="en-GB" sz="5400" dirty="0">
                <a:effectLst/>
                <a:latin typeface="Calibri" panose="020F0502020204030204" pitchFamily="34" charset="0"/>
                <a:ea typeface="Calibri" panose="020F0502020204030204" pitchFamily="34" charset="0"/>
                <a:cs typeface="Arial" panose="020B0604020202020204" pitchFamily="34" charset="0"/>
              </a:rPr>
            </a:br>
            <a:r>
              <a:rPr lang="en-GB" sz="5400" b="1" dirty="0">
                <a:effectLst/>
                <a:latin typeface="Calibri" panose="020F0502020204030204" pitchFamily="34" charset="0"/>
                <a:ea typeface="Calibri" panose="020F0502020204030204" pitchFamily="34" charset="0"/>
                <a:cs typeface="Arial" panose="020B0604020202020204" pitchFamily="34" charset="0"/>
              </a:rPr>
              <a:t>BMIH4002</a:t>
            </a:r>
            <a:br>
              <a:rPr lang="en-GB" sz="5400" dirty="0">
                <a:effectLst/>
                <a:latin typeface="Calibri" panose="020F0502020204030204" pitchFamily="34" charset="0"/>
                <a:ea typeface="Calibri" panose="020F0502020204030204" pitchFamily="34" charset="0"/>
                <a:cs typeface="Arial" panose="020B0604020202020204" pitchFamily="34" charset="0"/>
              </a:rPr>
            </a:br>
            <a:r>
              <a:rPr lang="en-GB" sz="5400" b="1" dirty="0">
                <a:effectLst/>
                <a:latin typeface="Calibri" panose="020F0502020204030204" pitchFamily="34" charset="0"/>
                <a:ea typeface="Calibri" panose="020F0502020204030204" pitchFamily="34" charset="0"/>
                <a:cs typeface="Arial" panose="020B0604020202020204" pitchFamily="34" charset="0"/>
              </a:rPr>
              <a:t>Rukshana Begum</a:t>
            </a:r>
            <a:br>
              <a:rPr lang="en-GB" sz="5400" dirty="0">
                <a:effectLst/>
                <a:latin typeface="Calibri" panose="020F0502020204030204" pitchFamily="34" charset="0"/>
                <a:ea typeface="Calibri" panose="020F0502020204030204" pitchFamily="34" charset="0"/>
                <a:cs typeface="Arial" panose="020B0604020202020204" pitchFamily="34" charset="0"/>
              </a:rPr>
            </a:br>
            <a:r>
              <a:rPr lang="en-GB" sz="5400" b="1" dirty="0">
                <a:effectLst/>
                <a:latin typeface="Calibri" panose="020F0502020204030204" pitchFamily="34" charset="0"/>
                <a:ea typeface="Calibri" panose="020F0502020204030204" pitchFamily="34" charset="0"/>
                <a:cs typeface="Arial" panose="020B0604020202020204" pitchFamily="34" charset="0"/>
              </a:rPr>
              <a:t>STU2120527</a:t>
            </a:r>
            <a:br>
              <a:rPr lang="en-GB" sz="5400" dirty="0">
                <a:effectLst/>
                <a:latin typeface="Calibri" panose="020F0502020204030204" pitchFamily="34" charset="0"/>
                <a:ea typeface="Calibri" panose="020F0502020204030204" pitchFamily="34" charset="0"/>
                <a:cs typeface="Arial" panose="020B0604020202020204" pitchFamily="34" charset="0"/>
              </a:rPr>
            </a:br>
            <a:r>
              <a:rPr lang="en-GB" sz="5400" b="1" dirty="0">
                <a:effectLst/>
                <a:latin typeface="Calibri" panose="020F0502020204030204" pitchFamily="34" charset="0"/>
                <a:ea typeface="Calibri" panose="020F0502020204030204" pitchFamily="34" charset="0"/>
                <a:cs typeface="Arial" panose="020B0604020202020204" pitchFamily="34" charset="0"/>
              </a:rPr>
              <a:t>Tristen Hawkins</a:t>
            </a:r>
            <a:br>
              <a:rPr lang="en-GB" sz="5400" dirty="0">
                <a:effectLst/>
                <a:latin typeface="Calibri" panose="020F0502020204030204" pitchFamily="34" charset="0"/>
                <a:ea typeface="Calibri" panose="020F0502020204030204" pitchFamily="34" charset="0"/>
                <a:cs typeface="Arial" panose="020B0604020202020204" pitchFamily="34" charset="0"/>
              </a:rPr>
            </a:br>
            <a:endParaRPr lang="en-GB" sz="79400" dirty="0"/>
          </a:p>
        </p:txBody>
      </p:sp>
      <p:sp>
        <p:nvSpPr>
          <p:cNvPr id="3" name="Subtitle 2">
            <a:extLst>
              <a:ext uri="{FF2B5EF4-FFF2-40B4-BE49-F238E27FC236}">
                <a16:creationId xmlns:a16="http://schemas.microsoft.com/office/drawing/2014/main" id="{56A50D2B-6E0F-DE71-28B3-F466C74A720C}"/>
              </a:ext>
            </a:extLst>
          </p:cNvPr>
          <p:cNvSpPr>
            <a:spLocks noGrp="1"/>
          </p:cNvSpPr>
          <p:nvPr>
            <p:ph type="subTitle" idx="1"/>
          </p:nvPr>
        </p:nvSpPr>
        <p:spPr>
          <a:xfrm>
            <a:off x="4237037" y="13517562"/>
            <a:ext cx="21187093" cy="5467950"/>
          </a:xfrm>
        </p:spPr>
        <p:txBody>
          <a:bodyPr/>
          <a:lstStyle/>
          <a:p>
            <a:endParaRPr lang="en-GB"/>
          </a:p>
        </p:txBody>
      </p:sp>
    </p:spTree>
    <p:extLst>
      <p:ext uri="{BB962C8B-B14F-4D97-AF65-F5344CB8AC3E}">
        <p14:creationId xmlns:p14="http://schemas.microsoft.com/office/powerpoint/2010/main" val="1768011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Up Ribbon 3"/>
          <p:cNvSpPr/>
          <p:nvPr/>
        </p:nvSpPr>
        <p:spPr>
          <a:xfrm>
            <a:off x="0" y="0"/>
            <a:ext cx="30267275" cy="1477962"/>
          </a:xfrm>
          <a:prstGeom prst="ribbon2">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en-US" sz="4000" b="1" dirty="0">
                <a:solidFill>
                  <a:schemeClr val="tx1"/>
                </a:solidFill>
                <a:latin typeface="Times New Roman" pitchFamily="18" charset="0"/>
                <a:cs typeface="Times New Roman" pitchFamily="18" charset="0"/>
              </a:rPr>
              <a:t>ASSIGNMENT OF PRACTICAL TASKS (MENU ENGINEERING)</a:t>
            </a:r>
            <a:endParaRPr lang="en-US" sz="4000" dirty="0">
              <a:solidFill>
                <a:schemeClr val="tx1"/>
              </a:solidFill>
              <a:latin typeface="Times New Roman" pitchFamily="18" charset="0"/>
              <a:cs typeface="Times New Roman" pitchFamily="18" charset="0"/>
            </a:endParaRPr>
          </a:p>
        </p:txBody>
      </p:sp>
      <p:sp>
        <p:nvSpPr>
          <p:cNvPr id="5" name="Rectangle 4"/>
          <p:cNvSpPr/>
          <p:nvPr/>
        </p:nvSpPr>
        <p:spPr>
          <a:xfrm>
            <a:off x="0" y="1554162"/>
            <a:ext cx="12238037" cy="43434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000" b="1" dirty="0">
                <a:latin typeface="Times New Roman" pitchFamily="18" charset="0"/>
                <a:cs typeface="Times New Roman" pitchFamily="18" charset="0"/>
              </a:rPr>
              <a:t>The look of the menu </a:t>
            </a:r>
            <a:endParaRPr lang="en-US" sz="2000" dirty="0">
              <a:latin typeface="Times New Roman" pitchFamily="18" charset="0"/>
              <a:cs typeface="Times New Roman" pitchFamily="18" charset="0"/>
            </a:endParaRPr>
          </a:p>
          <a:p>
            <a:pPr algn="just">
              <a:lnSpc>
                <a:spcPct val="150000"/>
              </a:lnSpc>
            </a:pPr>
            <a:r>
              <a:rPr lang="en-US" sz="2000" dirty="0">
                <a:latin typeface="Times New Roman" pitchFamily="18" charset="0"/>
                <a:cs typeface="Times New Roman" pitchFamily="18" charset="0"/>
              </a:rPr>
              <a:t>Menu card is one of the important things that attract customers; it has to be full of information about the dishes. The Christmas menu is going to present various kinds of information about various and special dishes. The color if the menu card would be dark brown in color and ‘Helvetica’ font would be used. Green logo for vegan food and Red logo for non-vegan food would be presented within the menu card. </a:t>
            </a:r>
          </a:p>
        </p:txBody>
      </p:sp>
      <p:sp>
        <p:nvSpPr>
          <p:cNvPr id="6" name="Rectangle 5"/>
          <p:cNvSpPr/>
          <p:nvPr/>
        </p:nvSpPr>
        <p:spPr>
          <a:xfrm>
            <a:off x="12390437" y="1935162"/>
            <a:ext cx="7391400" cy="44196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0930767" y="4033753"/>
            <a:ext cx="9418639" cy="495301"/>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r>
              <a:rPr lang="en-US" sz="2000" b="1" dirty="0">
                <a:latin typeface="Times New Roman" pitchFamily="18" charset="0"/>
                <a:cs typeface="Times New Roman" pitchFamily="18" charset="0"/>
              </a:rPr>
              <a:t>The price point on weekdays vs weekends</a:t>
            </a:r>
          </a:p>
          <a:p>
            <a:pPr algn="ctr"/>
            <a:endParaRPr lang="en-US" sz="2000" dirty="0">
              <a:latin typeface="Times New Roman" pitchFamily="18" charset="0"/>
              <a:cs typeface="Times New Roman" pitchFamily="18" charset="0"/>
            </a:endParaRPr>
          </a:p>
          <a:p>
            <a:pPr algn="ctr"/>
            <a:endParaRPr lang="en-US" sz="2000" dirty="0">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2"/>
          <a:srcRect/>
          <a:stretch>
            <a:fillRect/>
          </a:stretch>
        </p:blipFill>
        <p:spPr bwMode="auto">
          <a:xfrm>
            <a:off x="21153437" y="1554161"/>
            <a:ext cx="9113836" cy="2486435"/>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a:srcRect/>
          <a:stretch>
            <a:fillRect/>
          </a:stretch>
        </p:blipFill>
        <p:spPr bwMode="auto">
          <a:xfrm>
            <a:off x="20848637" y="7192963"/>
            <a:ext cx="9418638" cy="4952999"/>
          </a:xfrm>
          <a:prstGeom prst="rect">
            <a:avLst/>
          </a:prstGeom>
          <a:noFill/>
          <a:ln w="9525">
            <a:noFill/>
            <a:miter lim="800000"/>
            <a:headEnd/>
            <a:tailEnd/>
          </a:ln>
          <a:effectLst/>
        </p:spPr>
      </p:pic>
      <p:sp>
        <p:nvSpPr>
          <p:cNvPr id="12" name="Rectangle 11"/>
          <p:cNvSpPr/>
          <p:nvPr/>
        </p:nvSpPr>
        <p:spPr>
          <a:xfrm>
            <a:off x="0" y="5821362"/>
            <a:ext cx="12314237" cy="10439400"/>
          </a:xfrm>
          <a:prstGeom prst="rect">
            <a:avLst/>
          </a:prstGeom>
        </p:spPr>
        <p:style>
          <a:lnRef idx="1">
            <a:schemeClr val="dk1"/>
          </a:lnRef>
          <a:fillRef idx="2">
            <a:schemeClr val="dk1"/>
          </a:fillRef>
          <a:effectRef idx="1">
            <a:schemeClr val="dk1"/>
          </a:effectRef>
          <a:fontRef idx="minor">
            <a:schemeClr val="dk1"/>
          </a:fontRef>
        </p:style>
        <p:txBody>
          <a:bodyPr rtlCol="0" anchor="ctr"/>
          <a:lstStyle/>
          <a:p>
            <a:pPr algn="ctr">
              <a:lnSpc>
                <a:spcPct val="150000"/>
              </a:lnSpc>
            </a:pPr>
            <a:endParaRPr lang="en-US" sz="2000" b="1" dirty="0">
              <a:latin typeface="Times New Roman" pitchFamily="18" charset="0"/>
              <a:cs typeface="Times New Roman" pitchFamily="18" charset="0"/>
            </a:endParaRPr>
          </a:p>
          <a:p>
            <a:pPr algn="ctr">
              <a:lnSpc>
                <a:spcPct val="150000"/>
              </a:lnSpc>
            </a:pPr>
            <a:endParaRPr lang="en-US" sz="2000" b="1" dirty="0">
              <a:latin typeface="Times New Roman" pitchFamily="18" charset="0"/>
              <a:cs typeface="Times New Roman" pitchFamily="18" charset="0"/>
            </a:endParaRPr>
          </a:p>
          <a:p>
            <a:pPr algn="ctr">
              <a:lnSpc>
                <a:spcPct val="150000"/>
              </a:lnSpc>
            </a:pPr>
            <a:r>
              <a:rPr lang="en-US" sz="2000" b="1" dirty="0">
                <a:latin typeface="Times New Roman" pitchFamily="18" charset="0"/>
                <a:cs typeface="Times New Roman" pitchFamily="18" charset="0"/>
              </a:rPr>
              <a:t>Number of courses, the dishes and the cuisine </a:t>
            </a:r>
            <a:endParaRPr lang="en-US" sz="2000" dirty="0">
              <a:latin typeface="Times New Roman" pitchFamily="18" charset="0"/>
              <a:cs typeface="Times New Roman" pitchFamily="18" charset="0"/>
            </a:endParaRPr>
          </a:p>
          <a:p>
            <a:pPr algn="just">
              <a:lnSpc>
                <a:spcPct val="150000"/>
              </a:lnSpc>
            </a:pPr>
            <a:r>
              <a:rPr lang="en-US" sz="2000" dirty="0">
                <a:latin typeface="Times New Roman" pitchFamily="18" charset="0"/>
                <a:cs typeface="Times New Roman" pitchFamily="18" charset="0"/>
              </a:rPr>
              <a:t>Trinity Hotel chain offers seven special dishes this Christmas. </a:t>
            </a:r>
          </a:p>
          <a:p>
            <a:pPr algn="just">
              <a:lnSpc>
                <a:spcPct val="150000"/>
              </a:lnSpc>
            </a:pPr>
            <a:r>
              <a:rPr lang="en-US" sz="2000" dirty="0">
                <a:latin typeface="Times New Roman" pitchFamily="18" charset="0"/>
                <a:cs typeface="Times New Roman" pitchFamily="18" charset="0"/>
              </a:rPr>
              <a:t>The following dishes are, </a:t>
            </a:r>
          </a:p>
          <a:p>
            <a:pPr lvl="0" algn="just">
              <a:lnSpc>
                <a:spcPct val="150000"/>
              </a:lnSpc>
            </a:pPr>
            <a:r>
              <a:rPr lang="en-US" sz="2000" dirty="0">
                <a:latin typeface="Times New Roman" pitchFamily="18" charset="0"/>
                <a:cs typeface="Times New Roman" pitchFamily="18" charset="0"/>
              </a:rPr>
              <a:t>Christmas pudding</a:t>
            </a:r>
          </a:p>
          <a:p>
            <a:pPr lvl="0" algn="just">
              <a:lnSpc>
                <a:spcPct val="150000"/>
              </a:lnSpc>
            </a:pPr>
            <a:r>
              <a:rPr lang="en-US" sz="2000" dirty="0">
                <a:latin typeface="Times New Roman" pitchFamily="18" charset="0"/>
                <a:cs typeface="Times New Roman" pitchFamily="18" charset="0"/>
              </a:rPr>
              <a:t> Yule Log Cake</a:t>
            </a:r>
          </a:p>
          <a:p>
            <a:pPr lvl="0" algn="just">
              <a:lnSpc>
                <a:spcPct val="150000"/>
              </a:lnSpc>
            </a:pPr>
            <a:r>
              <a:rPr lang="en-US" sz="2000" dirty="0">
                <a:latin typeface="Times New Roman" pitchFamily="18" charset="0"/>
                <a:cs typeface="Times New Roman" pitchFamily="18" charset="0"/>
              </a:rPr>
              <a:t> Mulled Wine</a:t>
            </a:r>
          </a:p>
          <a:p>
            <a:pPr lvl="0" algn="just">
              <a:lnSpc>
                <a:spcPct val="150000"/>
              </a:lnSpc>
            </a:pPr>
            <a:r>
              <a:rPr lang="en-US" sz="2000" dirty="0">
                <a:latin typeface="Times New Roman" pitchFamily="18" charset="0"/>
                <a:cs typeface="Times New Roman" pitchFamily="18" charset="0"/>
              </a:rPr>
              <a:t>Amaretto fizz</a:t>
            </a:r>
          </a:p>
          <a:p>
            <a:pPr lvl="0" algn="just">
              <a:lnSpc>
                <a:spcPct val="150000"/>
              </a:lnSpc>
            </a:pPr>
            <a:r>
              <a:rPr lang="en-US" sz="2000" dirty="0">
                <a:latin typeface="Times New Roman" pitchFamily="18" charset="0"/>
                <a:cs typeface="Times New Roman" pitchFamily="18" charset="0"/>
              </a:rPr>
              <a:t>Raspberry champagne cocktail</a:t>
            </a:r>
          </a:p>
          <a:p>
            <a:pPr lvl="0" algn="just">
              <a:lnSpc>
                <a:spcPct val="150000"/>
              </a:lnSpc>
            </a:pPr>
            <a:r>
              <a:rPr lang="en-US" sz="2000" dirty="0">
                <a:latin typeface="Times New Roman" pitchFamily="18" charset="0"/>
                <a:cs typeface="Times New Roman" pitchFamily="18" charset="0"/>
              </a:rPr>
              <a:t> Smoked salmon</a:t>
            </a:r>
          </a:p>
          <a:p>
            <a:pPr lvl="0" algn="just">
              <a:lnSpc>
                <a:spcPct val="150000"/>
              </a:lnSpc>
            </a:pPr>
            <a:r>
              <a:rPr lang="en-US" sz="2000" dirty="0">
                <a:latin typeface="Times New Roman" pitchFamily="18" charset="0"/>
                <a:cs typeface="Times New Roman" pitchFamily="18" charset="0"/>
              </a:rPr>
              <a:t>Christmas soup</a:t>
            </a:r>
          </a:p>
          <a:p>
            <a:pPr algn="just">
              <a:lnSpc>
                <a:spcPct val="150000"/>
              </a:lnSpc>
            </a:pPr>
            <a:r>
              <a:rPr lang="en-US" sz="2000" dirty="0">
                <a:latin typeface="Times New Roman" pitchFamily="18" charset="0"/>
                <a:cs typeface="Times New Roman" pitchFamily="18" charset="0"/>
              </a:rPr>
              <a:t>In these all recipe Trinity hotel will use all seasonal fruit and vegetables as in Christmas pudding strawberries will be used, and the raspberry champagne cocktail is included in seasonal raspberries and apples will be used as a seasonal fruit in preparing Amaretto fizz. Apple is one of the tastiest fruits in winter season and people would like to have it on the time of Christmas. </a:t>
            </a:r>
          </a:p>
          <a:p>
            <a:pPr algn="just">
              <a:lnSpc>
                <a:spcPct val="150000"/>
              </a:lnSpc>
            </a:pPr>
            <a:endParaRPr lang="en-US" sz="2000" dirty="0">
              <a:latin typeface="Times New Roman" pitchFamily="18" charset="0"/>
              <a:cs typeface="Times New Roman" pitchFamily="18" charset="0"/>
            </a:endParaRPr>
          </a:p>
          <a:p>
            <a:pPr algn="ctr">
              <a:lnSpc>
                <a:spcPct val="150000"/>
              </a:lnSpc>
            </a:pPr>
            <a:r>
              <a:rPr lang="en-US" sz="2000" b="1" dirty="0">
                <a:latin typeface="Times New Roman" pitchFamily="18" charset="0"/>
                <a:cs typeface="Times New Roman" pitchFamily="18" charset="0"/>
              </a:rPr>
              <a:t>Theme and Entertainment </a:t>
            </a:r>
            <a:endParaRPr lang="en-US" sz="2000" dirty="0">
              <a:latin typeface="Times New Roman" pitchFamily="18" charset="0"/>
              <a:cs typeface="Times New Roman" pitchFamily="18" charset="0"/>
            </a:endParaRPr>
          </a:p>
          <a:p>
            <a:pPr algn="just">
              <a:lnSpc>
                <a:spcPct val="150000"/>
              </a:lnSpc>
            </a:pPr>
            <a:r>
              <a:rPr lang="en-US" sz="2000" dirty="0">
                <a:latin typeface="Times New Roman" pitchFamily="18" charset="0"/>
                <a:cs typeface="Times New Roman" pitchFamily="18" charset="0"/>
              </a:rPr>
              <a:t>The theme of the Christmas party is </a:t>
            </a:r>
            <a:r>
              <a:rPr lang="en-US" sz="2000" b="1" i="1" dirty="0">
                <a:latin typeface="Times New Roman" pitchFamily="18" charset="0"/>
                <a:cs typeface="Times New Roman" pitchFamily="18" charset="0"/>
              </a:rPr>
              <a:t>Christmas around the world </a:t>
            </a:r>
            <a:r>
              <a:rPr lang="en-US" sz="2000" dirty="0">
                <a:latin typeface="Times New Roman" pitchFamily="18" charset="0"/>
                <a:cs typeface="Times New Roman" pitchFamily="18" charset="0"/>
              </a:rPr>
              <a:t>and the music and entertainment are the following: </a:t>
            </a:r>
          </a:p>
          <a:p>
            <a:pPr lvl="0" algn="just">
              <a:lnSpc>
                <a:spcPct val="150000"/>
              </a:lnSpc>
            </a:pPr>
            <a:r>
              <a:rPr lang="en-US" sz="2000" dirty="0">
                <a:latin typeface="Times New Roman" pitchFamily="18" charset="0"/>
                <a:cs typeface="Times New Roman" pitchFamily="18" charset="0"/>
              </a:rPr>
              <a:t>Tree decorating competitions</a:t>
            </a:r>
          </a:p>
          <a:p>
            <a:pPr lvl="0" algn="just">
              <a:lnSpc>
                <a:spcPct val="150000"/>
              </a:lnSpc>
            </a:pPr>
            <a:r>
              <a:rPr lang="en-US" sz="2000" dirty="0">
                <a:latin typeface="Times New Roman" pitchFamily="18" charset="0"/>
                <a:cs typeface="Times New Roman" pitchFamily="18" charset="0"/>
              </a:rPr>
              <a:t>Holiday bingo</a:t>
            </a:r>
          </a:p>
          <a:p>
            <a:pPr lvl="0" algn="just">
              <a:lnSpc>
                <a:spcPct val="150000"/>
              </a:lnSpc>
            </a:pPr>
            <a:r>
              <a:rPr lang="en-US" sz="2000" dirty="0">
                <a:latin typeface="Times New Roman" pitchFamily="18" charset="0"/>
                <a:cs typeface="Times New Roman" pitchFamily="18" charset="0"/>
              </a:rPr>
              <a:t>Gingerbread house building </a:t>
            </a:r>
          </a:p>
          <a:p>
            <a:pPr lvl="0" algn="just">
              <a:lnSpc>
                <a:spcPct val="150000"/>
              </a:lnSpc>
            </a:pPr>
            <a:r>
              <a:rPr lang="en-US" sz="2000" dirty="0">
                <a:latin typeface="Times New Roman" pitchFamily="18" charset="0"/>
                <a:cs typeface="Times New Roman" pitchFamily="18" charset="0"/>
              </a:rPr>
              <a:t>Christmas crackers </a:t>
            </a:r>
          </a:p>
          <a:p>
            <a:pPr lvl="0" algn="just">
              <a:lnSpc>
                <a:spcPct val="150000"/>
              </a:lnSpc>
            </a:pPr>
            <a:r>
              <a:rPr lang="en-US" sz="2000" dirty="0">
                <a:latin typeface="Times New Roman" pitchFamily="18" charset="0"/>
                <a:cs typeface="Times New Roman" pitchFamily="18" charset="0"/>
              </a:rPr>
              <a:t>Live music concert </a:t>
            </a:r>
          </a:p>
          <a:p>
            <a:pPr algn="just">
              <a:lnSpc>
                <a:spcPct val="150000"/>
              </a:lnSpc>
            </a:pPr>
            <a:endParaRPr lang="en-US" sz="2000" dirty="0">
              <a:latin typeface="Times New Roman" pitchFamily="18" charset="0"/>
              <a:cs typeface="Times New Roman" pitchFamily="18" charset="0"/>
            </a:endParaRPr>
          </a:p>
        </p:txBody>
      </p:sp>
      <p:sp>
        <p:nvSpPr>
          <p:cNvPr id="13" name="Rectangle 12"/>
          <p:cNvSpPr/>
          <p:nvPr/>
        </p:nvSpPr>
        <p:spPr>
          <a:xfrm>
            <a:off x="12314236" y="14279562"/>
            <a:ext cx="8229599" cy="7116763"/>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14" name="Rectangle 13"/>
          <p:cNvSpPr/>
          <p:nvPr/>
        </p:nvSpPr>
        <p:spPr>
          <a:xfrm>
            <a:off x="20848637" y="12222162"/>
            <a:ext cx="9418638" cy="9174163"/>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2000" b="1" dirty="0">
                <a:latin typeface="Times New Roman" pitchFamily="18" charset="0"/>
                <a:cs typeface="Times New Roman" pitchFamily="18" charset="0"/>
              </a:rPr>
              <a:t>Availability </a:t>
            </a:r>
            <a:endParaRPr lang="en-US" sz="2000" dirty="0">
              <a:latin typeface="Times New Roman" pitchFamily="18" charset="0"/>
              <a:cs typeface="Times New Roman" pitchFamily="18" charset="0"/>
            </a:endParaRPr>
          </a:p>
          <a:p>
            <a:pPr lvl="0" algn="just">
              <a:lnSpc>
                <a:spcPct val="150000"/>
              </a:lnSpc>
            </a:pPr>
            <a:r>
              <a:rPr lang="en-US" sz="2000" dirty="0">
                <a:latin typeface="Times New Roman" pitchFamily="18" charset="0"/>
                <a:cs typeface="Times New Roman" pitchFamily="18" charset="0"/>
              </a:rPr>
              <a:t>Christmas pudding - this will only be available at Christmas time and it does not require pre-ordered.</a:t>
            </a:r>
          </a:p>
          <a:p>
            <a:pPr lvl="0" algn="just">
              <a:lnSpc>
                <a:spcPct val="150000"/>
              </a:lnSpc>
            </a:pPr>
            <a:r>
              <a:rPr lang="en-US" sz="2000" dirty="0">
                <a:latin typeface="Times New Roman" pitchFamily="18" charset="0"/>
                <a:cs typeface="Times New Roman" pitchFamily="18" charset="0"/>
              </a:rPr>
              <a:t>Yule Log Cake- This is a traditional Christmas cake and Christmas is the best to get it. It also does not need to be pre-ordered</a:t>
            </a:r>
          </a:p>
          <a:p>
            <a:pPr lvl="0" algn="just">
              <a:lnSpc>
                <a:spcPct val="150000"/>
              </a:lnSpc>
            </a:pPr>
            <a:r>
              <a:rPr lang="en-US" sz="2000" dirty="0">
                <a:latin typeface="Times New Roman" pitchFamily="18" charset="0"/>
                <a:cs typeface="Times New Roman" pitchFamily="18" charset="0"/>
              </a:rPr>
              <a:t> Mulled Wine- this is available in all seasons yet it is also a special beverage for Christmas parties. It needs to be pre-ordered in the trinity hotel chain</a:t>
            </a:r>
          </a:p>
          <a:p>
            <a:pPr lvl="0" algn="just">
              <a:lnSpc>
                <a:spcPct val="150000"/>
              </a:lnSpc>
            </a:pPr>
            <a:r>
              <a:rPr lang="en-US" sz="2000" dirty="0">
                <a:latin typeface="Times New Roman" pitchFamily="18" charset="0"/>
                <a:cs typeface="Times New Roman" pitchFamily="18" charset="0"/>
              </a:rPr>
              <a:t>Amaretto fizz- this fruit cocktail is especially available at Christmas time and it needs to be pre-ordered as trinity will charge extra for adding more alcohol to it (</a:t>
            </a:r>
            <a:r>
              <a:rPr lang="en-US" sz="2000" dirty="0" err="1">
                <a:latin typeface="Times New Roman" pitchFamily="18" charset="0"/>
                <a:cs typeface="Times New Roman" pitchFamily="18" charset="0"/>
              </a:rPr>
              <a:t>Pizam</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Chaulagain</a:t>
            </a:r>
            <a:r>
              <a:rPr lang="en-US" sz="2000" dirty="0">
                <a:latin typeface="Times New Roman" pitchFamily="18" charset="0"/>
                <a:cs typeface="Times New Roman" pitchFamily="18" charset="0"/>
              </a:rPr>
              <a:t>, 2022)</a:t>
            </a:r>
          </a:p>
          <a:p>
            <a:pPr lvl="0" algn="just">
              <a:lnSpc>
                <a:spcPct val="150000"/>
              </a:lnSpc>
            </a:pPr>
            <a:r>
              <a:rPr lang="en-US" sz="2000" dirty="0">
                <a:latin typeface="Times New Roman" pitchFamily="18" charset="0"/>
                <a:cs typeface="Times New Roman" pitchFamily="18" charset="0"/>
              </a:rPr>
              <a:t>Raspberry champagne cocktail- It is available in every session and every festival and it can be deposit</a:t>
            </a:r>
          </a:p>
          <a:p>
            <a:pPr lvl="0" algn="just">
              <a:lnSpc>
                <a:spcPct val="150000"/>
              </a:lnSpc>
            </a:pPr>
            <a:r>
              <a:rPr lang="en-US" sz="2000" dirty="0">
                <a:latin typeface="Times New Roman" pitchFamily="18" charset="0"/>
                <a:cs typeface="Times New Roman" pitchFamily="18" charset="0"/>
              </a:rPr>
              <a:t> Smoked salmon- salmon is sold in every season as it is very much available so it can be deposited very easily</a:t>
            </a:r>
          </a:p>
          <a:p>
            <a:pPr lvl="0" algn="just">
              <a:lnSpc>
                <a:spcPct val="150000"/>
              </a:lnSpc>
            </a:pPr>
            <a:r>
              <a:rPr lang="en-US" sz="2000" dirty="0">
                <a:latin typeface="Times New Roman" pitchFamily="18" charset="0"/>
                <a:cs typeface="Times New Roman" pitchFamily="18" charset="0"/>
              </a:rPr>
              <a:t>Christmas soup- This is specially made for Christmas and it is required to be pre-booked in the Trinity hotel chain (</a:t>
            </a:r>
            <a:r>
              <a:rPr lang="en-US" sz="2000" dirty="0" err="1">
                <a:latin typeface="Times New Roman" pitchFamily="18" charset="0"/>
                <a:cs typeface="Times New Roman" pitchFamily="18" charset="0"/>
              </a:rPr>
              <a:t>Alemayehu</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et al. </a:t>
            </a:r>
            <a:r>
              <a:rPr lang="en-US" sz="2000" dirty="0">
                <a:latin typeface="Times New Roman" pitchFamily="18" charset="0"/>
                <a:cs typeface="Times New Roman" pitchFamily="18" charset="0"/>
              </a:rPr>
              <a:t>2022)</a:t>
            </a:r>
          </a:p>
          <a:p>
            <a:pPr algn="ctr"/>
            <a:endParaRPr lang="en-US" sz="2000" dirty="0">
              <a:latin typeface="Times New Roman" pitchFamily="18" charset="0"/>
              <a:cs typeface="Times New Roman" pitchFamily="18" charset="0"/>
            </a:endParaRPr>
          </a:p>
        </p:txBody>
      </p:sp>
      <p:pic>
        <p:nvPicPr>
          <p:cNvPr id="1030" name="Picture 6"/>
          <p:cNvPicPr>
            <a:picLocks noChangeAspect="1" noChangeArrowheads="1"/>
          </p:cNvPicPr>
          <p:nvPr/>
        </p:nvPicPr>
        <p:blipFill>
          <a:blip r:embed="rId4"/>
          <a:srcRect/>
          <a:stretch>
            <a:fillRect/>
          </a:stretch>
        </p:blipFill>
        <p:spPr bwMode="auto">
          <a:xfrm>
            <a:off x="0" y="16336961"/>
            <a:ext cx="12314237" cy="5059364"/>
          </a:xfrm>
          <a:prstGeom prst="rect">
            <a:avLst/>
          </a:prstGeom>
          <a:noFill/>
          <a:ln w="9525">
            <a:noFill/>
            <a:miter lim="800000"/>
            <a:headEnd/>
            <a:tailEnd/>
          </a:ln>
          <a:effectLst/>
        </p:spPr>
      </p:pic>
      <p:graphicFrame>
        <p:nvGraphicFramePr>
          <p:cNvPr id="16" name="Table 15"/>
          <p:cNvGraphicFramePr>
            <a:graphicFrameLocks noGrp="1"/>
          </p:cNvGraphicFramePr>
          <p:nvPr>
            <p:extLst>
              <p:ext uri="{D42A27DB-BD31-4B8C-83A1-F6EECF244321}">
                <p14:modId xmlns:p14="http://schemas.microsoft.com/office/powerpoint/2010/main" val="40916143"/>
              </p:ext>
            </p:extLst>
          </p:nvPr>
        </p:nvGraphicFramePr>
        <p:xfrm>
          <a:off x="20924835" y="4525962"/>
          <a:ext cx="9342438" cy="2384997"/>
        </p:xfrm>
        <a:graphic>
          <a:graphicData uri="http://schemas.openxmlformats.org/drawingml/2006/table">
            <a:tbl>
              <a:tblPr firstRow="1" bandRow="1">
                <a:tableStyleId>{5C22544A-7EE6-4342-B048-85BDC9FD1C3A}</a:tableStyleId>
              </a:tblPr>
              <a:tblGrid>
                <a:gridCol w="3114146">
                  <a:extLst>
                    <a:ext uri="{9D8B030D-6E8A-4147-A177-3AD203B41FA5}">
                      <a16:colId xmlns:a16="http://schemas.microsoft.com/office/drawing/2014/main" val="20000"/>
                    </a:ext>
                  </a:extLst>
                </a:gridCol>
                <a:gridCol w="3114146">
                  <a:extLst>
                    <a:ext uri="{9D8B030D-6E8A-4147-A177-3AD203B41FA5}">
                      <a16:colId xmlns:a16="http://schemas.microsoft.com/office/drawing/2014/main" val="20001"/>
                    </a:ext>
                  </a:extLst>
                </a:gridCol>
                <a:gridCol w="3114146">
                  <a:extLst>
                    <a:ext uri="{9D8B030D-6E8A-4147-A177-3AD203B41FA5}">
                      <a16:colId xmlns:a16="http://schemas.microsoft.com/office/drawing/2014/main" val="20002"/>
                    </a:ext>
                  </a:extLst>
                </a:gridCol>
              </a:tblGrid>
              <a:tr h="370840">
                <a:tc>
                  <a:txBody>
                    <a:bodyPr/>
                    <a:lstStyle/>
                    <a:p>
                      <a:pPr marL="0" marR="0" algn="just">
                        <a:lnSpc>
                          <a:spcPct val="150000"/>
                        </a:lnSpc>
                        <a:spcBef>
                          <a:spcPts val="0"/>
                        </a:spcBef>
                        <a:spcAft>
                          <a:spcPts val="0"/>
                        </a:spcAft>
                      </a:pPr>
                      <a:r>
                        <a:rPr lang="en-US" sz="1200" b="1" dirty="0">
                          <a:latin typeface="Times New Roman"/>
                          <a:ea typeface="Times New Roman"/>
                        </a:rPr>
                        <a:t>Menu </a:t>
                      </a:r>
                      <a:endParaRPr lang="en-US" sz="1100" dirty="0">
                        <a:latin typeface="Arial"/>
                        <a:ea typeface="Arial"/>
                      </a:endParaRPr>
                    </a:p>
                  </a:txBody>
                  <a:tcPr marL="63500" marR="63500" marT="63500" marB="63500"/>
                </a:tc>
                <a:tc>
                  <a:txBody>
                    <a:bodyPr/>
                    <a:lstStyle/>
                    <a:p>
                      <a:pPr marL="0" marR="0" algn="just">
                        <a:lnSpc>
                          <a:spcPct val="150000"/>
                        </a:lnSpc>
                        <a:spcBef>
                          <a:spcPts val="0"/>
                        </a:spcBef>
                        <a:spcAft>
                          <a:spcPts val="0"/>
                        </a:spcAft>
                      </a:pPr>
                      <a:r>
                        <a:rPr lang="en-US" sz="1200" b="1">
                          <a:latin typeface="Times New Roman"/>
                          <a:ea typeface="Times New Roman"/>
                        </a:rPr>
                        <a:t>Weekdays </a:t>
                      </a:r>
                      <a:endParaRPr lang="en-US" sz="1100">
                        <a:latin typeface="Arial"/>
                        <a:ea typeface="Arial"/>
                      </a:endParaRPr>
                    </a:p>
                  </a:txBody>
                  <a:tcPr marL="63500" marR="63500" marT="63500" marB="63500"/>
                </a:tc>
                <a:tc>
                  <a:txBody>
                    <a:bodyPr/>
                    <a:lstStyle/>
                    <a:p>
                      <a:pPr marL="0" marR="0" algn="just">
                        <a:lnSpc>
                          <a:spcPct val="150000"/>
                        </a:lnSpc>
                        <a:spcBef>
                          <a:spcPts val="0"/>
                        </a:spcBef>
                        <a:spcAft>
                          <a:spcPts val="0"/>
                        </a:spcAft>
                      </a:pPr>
                      <a:r>
                        <a:rPr lang="en-US" sz="1200" b="1">
                          <a:latin typeface="Times New Roman"/>
                          <a:ea typeface="Times New Roman"/>
                        </a:rPr>
                        <a:t>Weekends </a:t>
                      </a:r>
                      <a:endParaRPr lang="en-US" sz="1100">
                        <a:latin typeface="Arial"/>
                        <a:ea typeface="Arial"/>
                      </a:endParaRPr>
                    </a:p>
                  </a:txBody>
                  <a:tcPr marL="63500" marR="63500" marT="63500" marB="63500"/>
                </a:tc>
                <a:extLst>
                  <a:ext uri="{0D108BD9-81ED-4DB2-BD59-A6C34878D82A}">
                    <a16:rowId xmlns:a16="http://schemas.microsoft.com/office/drawing/2014/main" val="10000"/>
                  </a:ext>
                </a:extLst>
              </a:tr>
              <a:tr h="370840">
                <a:tc>
                  <a:txBody>
                    <a:bodyPr/>
                    <a:lstStyle/>
                    <a:p>
                      <a:pPr marL="342900" marR="0" lvl="0" indent="-342900" algn="just">
                        <a:lnSpc>
                          <a:spcPct val="150000"/>
                        </a:lnSpc>
                        <a:spcBef>
                          <a:spcPts val="0"/>
                        </a:spcBef>
                        <a:spcAft>
                          <a:spcPts val="0"/>
                        </a:spcAft>
                        <a:buFont typeface="Arial"/>
                        <a:buChar char="●"/>
                      </a:pPr>
                      <a:r>
                        <a:rPr lang="en-US" sz="1200" b="1" u="none" strike="noStrike" dirty="0">
                          <a:latin typeface="Times New Roman"/>
                          <a:ea typeface="Times New Roman"/>
                        </a:rPr>
                        <a:t>Pudding</a:t>
                      </a:r>
                      <a:endParaRPr lang="en-US" sz="11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200" b="1" u="none" strike="noStrike" dirty="0">
                          <a:latin typeface="Times New Roman"/>
                          <a:ea typeface="Times New Roman"/>
                        </a:rPr>
                        <a:t> </a:t>
                      </a:r>
                      <a:r>
                        <a:rPr lang="en-US" sz="1200" b="1" u="none" strike="noStrike" dirty="0">
                          <a:solidFill>
                            <a:srgbClr val="202124"/>
                          </a:solidFill>
                          <a:highlight>
                            <a:srgbClr val="FFFFFF"/>
                          </a:highlight>
                          <a:latin typeface="Times New Roman"/>
                          <a:ea typeface="Times New Roman"/>
                        </a:rPr>
                        <a:t>Yule Log Cake</a:t>
                      </a:r>
                      <a:endParaRPr lang="en-US" sz="11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200" b="1" u="none" strike="noStrike" dirty="0">
                          <a:solidFill>
                            <a:srgbClr val="202124"/>
                          </a:solidFill>
                          <a:highlight>
                            <a:srgbClr val="FFFFFF"/>
                          </a:highlight>
                          <a:latin typeface="Times New Roman"/>
                          <a:ea typeface="Times New Roman"/>
                        </a:rPr>
                        <a:t> Mulled Wine</a:t>
                      </a:r>
                      <a:endParaRPr lang="en-US" sz="11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200" b="1" u="none" strike="noStrike" dirty="0">
                          <a:solidFill>
                            <a:srgbClr val="202124"/>
                          </a:solidFill>
                          <a:highlight>
                            <a:srgbClr val="FFFFFF"/>
                          </a:highlight>
                          <a:latin typeface="Times New Roman"/>
                          <a:ea typeface="Times New Roman"/>
                        </a:rPr>
                        <a:t>Amaretto fizz</a:t>
                      </a:r>
                      <a:endParaRPr lang="en-US" sz="11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200" b="1" u="none" strike="noStrike" dirty="0">
                          <a:solidFill>
                            <a:srgbClr val="202124"/>
                          </a:solidFill>
                          <a:highlight>
                            <a:srgbClr val="FFFFFF"/>
                          </a:highlight>
                          <a:latin typeface="Times New Roman"/>
                          <a:ea typeface="Times New Roman"/>
                        </a:rPr>
                        <a:t>Raspberry champagne cocktail</a:t>
                      </a:r>
                      <a:endParaRPr lang="en-US" sz="11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200" b="1" u="none" strike="noStrike" dirty="0">
                          <a:solidFill>
                            <a:srgbClr val="202124"/>
                          </a:solidFill>
                          <a:highlight>
                            <a:srgbClr val="FFFFFF"/>
                          </a:highlight>
                          <a:latin typeface="Times New Roman"/>
                          <a:ea typeface="Times New Roman"/>
                        </a:rPr>
                        <a:t> </a:t>
                      </a:r>
                      <a:r>
                        <a:rPr lang="en-US" sz="1200" b="1" u="none" strike="noStrike" dirty="0">
                          <a:solidFill>
                            <a:srgbClr val="333333"/>
                          </a:solidFill>
                          <a:highlight>
                            <a:srgbClr val="FFFFFF"/>
                          </a:highlight>
                          <a:latin typeface="Times New Roman"/>
                          <a:ea typeface="Times New Roman"/>
                        </a:rPr>
                        <a:t>Smoked salmon</a:t>
                      </a:r>
                      <a:endParaRPr lang="en-US" sz="1100" u="none" strike="noStrike" dirty="0">
                        <a:latin typeface="Arial"/>
                        <a:ea typeface="Arial"/>
                      </a:endParaRPr>
                    </a:p>
                    <a:p>
                      <a:pPr marL="342900" marR="0" lvl="0" indent="-342900" algn="just">
                        <a:lnSpc>
                          <a:spcPct val="150000"/>
                        </a:lnSpc>
                        <a:spcBef>
                          <a:spcPts val="0"/>
                        </a:spcBef>
                        <a:spcAft>
                          <a:spcPts val="0"/>
                        </a:spcAft>
                        <a:buFont typeface="Arial"/>
                        <a:buChar char="●"/>
                      </a:pPr>
                      <a:r>
                        <a:rPr lang="en-US" sz="1200" b="1" u="none" strike="noStrike" dirty="0">
                          <a:solidFill>
                            <a:srgbClr val="333333"/>
                          </a:solidFill>
                          <a:highlight>
                            <a:srgbClr val="FFFFFF"/>
                          </a:highlight>
                          <a:latin typeface="Times New Roman"/>
                          <a:ea typeface="Times New Roman"/>
                        </a:rPr>
                        <a:t>Soup</a:t>
                      </a:r>
                      <a:endParaRPr lang="en-US" sz="1100" u="none" strike="noStrike" dirty="0">
                        <a:latin typeface="Arial"/>
                        <a:ea typeface="Arial"/>
                      </a:endParaRPr>
                    </a:p>
                  </a:txBody>
                  <a:tcPr marL="63500" marR="63500" marT="63500" marB="63500"/>
                </a:tc>
                <a:tc>
                  <a:txBody>
                    <a:bodyPr/>
                    <a:lstStyle/>
                    <a:p>
                      <a:pPr marL="0" marR="0" algn="just">
                        <a:lnSpc>
                          <a:spcPct val="150000"/>
                        </a:lnSpc>
                        <a:spcBef>
                          <a:spcPts val="0"/>
                        </a:spcBef>
                        <a:spcAft>
                          <a:spcPts val="0"/>
                        </a:spcAft>
                      </a:pPr>
                      <a:r>
                        <a:rPr lang="en-US" sz="1200">
                          <a:latin typeface="Times New Roman"/>
                          <a:ea typeface="Times New Roman"/>
                        </a:rPr>
                        <a:t>80 dollars </a:t>
                      </a:r>
                      <a:endParaRPr lang="en-US" sz="1100">
                        <a:latin typeface="Arial"/>
                        <a:ea typeface="Arial"/>
                      </a:endParaRPr>
                    </a:p>
                    <a:p>
                      <a:pPr marL="0" marR="0" algn="just">
                        <a:lnSpc>
                          <a:spcPct val="150000"/>
                        </a:lnSpc>
                        <a:spcBef>
                          <a:spcPts val="0"/>
                        </a:spcBef>
                        <a:spcAft>
                          <a:spcPts val="0"/>
                        </a:spcAft>
                      </a:pPr>
                      <a:r>
                        <a:rPr lang="en-US" sz="1200">
                          <a:latin typeface="Times New Roman"/>
                          <a:ea typeface="Times New Roman"/>
                        </a:rPr>
                        <a:t>50 dollars </a:t>
                      </a:r>
                      <a:endParaRPr lang="en-US" sz="1100">
                        <a:latin typeface="Arial"/>
                        <a:ea typeface="Arial"/>
                      </a:endParaRPr>
                    </a:p>
                    <a:p>
                      <a:pPr marL="0" marR="0" algn="just">
                        <a:lnSpc>
                          <a:spcPct val="150000"/>
                        </a:lnSpc>
                        <a:spcBef>
                          <a:spcPts val="0"/>
                        </a:spcBef>
                        <a:spcAft>
                          <a:spcPts val="0"/>
                        </a:spcAft>
                      </a:pPr>
                      <a:r>
                        <a:rPr lang="en-US" sz="1200">
                          <a:latin typeface="Times New Roman"/>
                          <a:ea typeface="Times New Roman"/>
                        </a:rPr>
                        <a:t>95 dollars </a:t>
                      </a:r>
                      <a:endParaRPr lang="en-US" sz="1100">
                        <a:latin typeface="Arial"/>
                        <a:ea typeface="Arial"/>
                      </a:endParaRPr>
                    </a:p>
                    <a:p>
                      <a:pPr marL="0" marR="0" algn="just">
                        <a:lnSpc>
                          <a:spcPct val="150000"/>
                        </a:lnSpc>
                        <a:spcBef>
                          <a:spcPts val="0"/>
                        </a:spcBef>
                        <a:spcAft>
                          <a:spcPts val="0"/>
                        </a:spcAft>
                      </a:pPr>
                      <a:r>
                        <a:rPr lang="en-US" sz="1200">
                          <a:latin typeface="Times New Roman"/>
                          <a:ea typeface="Times New Roman"/>
                        </a:rPr>
                        <a:t>67 dollars </a:t>
                      </a:r>
                      <a:endParaRPr lang="en-US" sz="1100">
                        <a:latin typeface="Arial"/>
                        <a:ea typeface="Arial"/>
                      </a:endParaRPr>
                    </a:p>
                    <a:p>
                      <a:pPr marL="0" marR="0" algn="just">
                        <a:lnSpc>
                          <a:spcPct val="150000"/>
                        </a:lnSpc>
                        <a:spcBef>
                          <a:spcPts val="0"/>
                        </a:spcBef>
                        <a:spcAft>
                          <a:spcPts val="0"/>
                        </a:spcAft>
                      </a:pPr>
                      <a:r>
                        <a:rPr lang="en-US" sz="1200">
                          <a:latin typeface="Times New Roman"/>
                          <a:ea typeface="Times New Roman"/>
                        </a:rPr>
                        <a:t>58 dollars </a:t>
                      </a:r>
                      <a:endParaRPr lang="en-US" sz="1100">
                        <a:latin typeface="Arial"/>
                        <a:ea typeface="Arial"/>
                      </a:endParaRPr>
                    </a:p>
                    <a:p>
                      <a:pPr marL="0" marR="0" algn="just">
                        <a:lnSpc>
                          <a:spcPct val="150000"/>
                        </a:lnSpc>
                        <a:spcBef>
                          <a:spcPts val="0"/>
                        </a:spcBef>
                        <a:spcAft>
                          <a:spcPts val="0"/>
                        </a:spcAft>
                      </a:pPr>
                      <a:r>
                        <a:rPr lang="en-US" sz="1200">
                          <a:latin typeface="Times New Roman"/>
                          <a:ea typeface="Times New Roman"/>
                        </a:rPr>
                        <a:t>100 dollars </a:t>
                      </a:r>
                      <a:endParaRPr lang="en-US" sz="1100">
                        <a:latin typeface="Arial"/>
                        <a:ea typeface="Arial"/>
                      </a:endParaRPr>
                    </a:p>
                    <a:p>
                      <a:pPr marL="0" marR="0" algn="just">
                        <a:lnSpc>
                          <a:spcPct val="150000"/>
                        </a:lnSpc>
                        <a:spcBef>
                          <a:spcPts val="0"/>
                        </a:spcBef>
                        <a:spcAft>
                          <a:spcPts val="0"/>
                        </a:spcAft>
                      </a:pPr>
                      <a:r>
                        <a:rPr lang="en-US" sz="1200">
                          <a:latin typeface="Times New Roman"/>
                          <a:ea typeface="Times New Roman"/>
                        </a:rPr>
                        <a:t>47 dollars </a:t>
                      </a:r>
                      <a:endParaRPr lang="en-US" sz="1100">
                        <a:latin typeface="Arial"/>
                        <a:ea typeface="Arial"/>
                      </a:endParaRPr>
                    </a:p>
                  </a:txBody>
                  <a:tcPr marL="63500" marR="63500" marT="63500" marB="63500"/>
                </a:tc>
                <a:tc>
                  <a:txBody>
                    <a:bodyPr/>
                    <a:lstStyle/>
                    <a:p>
                      <a:pPr marL="0" marR="0" algn="just">
                        <a:lnSpc>
                          <a:spcPct val="150000"/>
                        </a:lnSpc>
                        <a:spcBef>
                          <a:spcPts val="0"/>
                        </a:spcBef>
                        <a:spcAft>
                          <a:spcPts val="0"/>
                        </a:spcAft>
                      </a:pPr>
                      <a:r>
                        <a:rPr lang="en-US" sz="1200" dirty="0">
                          <a:latin typeface="Times New Roman"/>
                          <a:ea typeface="Times New Roman"/>
                        </a:rPr>
                        <a:t>100 dollars </a:t>
                      </a:r>
                      <a:endParaRPr lang="en-US" sz="1100" dirty="0">
                        <a:latin typeface="Arial"/>
                        <a:ea typeface="Arial"/>
                      </a:endParaRPr>
                    </a:p>
                    <a:p>
                      <a:pPr marL="0" marR="0" algn="just">
                        <a:lnSpc>
                          <a:spcPct val="150000"/>
                        </a:lnSpc>
                        <a:spcBef>
                          <a:spcPts val="0"/>
                        </a:spcBef>
                        <a:spcAft>
                          <a:spcPts val="0"/>
                        </a:spcAft>
                      </a:pPr>
                      <a:r>
                        <a:rPr lang="en-US" sz="1200" dirty="0">
                          <a:latin typeface="Times New Roman"/>
                          <a:ea typeface="Times New Roman"/>
                        </a:rPr>
                        <a:t>60 dollars </a:t>
                      </a:r>
                      <a:endParaRPr lang="en-US" sz="1100" dirty="0">
                        <a:latin typeface="Arial"/>
                        <a:ea typeface="Arial"/>
                      </a:endParaRPr>
                    </a:p>
                    <a:p>
                      <a:pPr marL="0" marR="0" algn="just">
                        <a:lnSpc>
                          <a:spcPct val="150000"/>
                        </a:lnSpc>
                        <a:spcBef>
                          <a:spcPts val="0"/>
                        </a:spcBef>
                        <a:spcAft>
                          <a:spcPts val="0"/>
                        </a:spcAft>
                      </a:pPr>
                      <a:r>
                        <a:rPr lang="en-US" sz="1200" dirty="0">
                          <a:latin typeface="Times New Roman"/>
                          <a:ea typeface="Times New Roman"/>
                        </a:rPr>
                        <a:t>105 dollars </a:t>
                      </a:r>
                      <a:endParaRPr lang="en-US" sz="1100" dirty="0">
                        <a:latin typeface="Arial"/>
                        <a:ea typeface="Arial"/>
                      </a:endParaRPr>
                    </a:p>
                    <a:p>
                      <a:pPr marL="0" marR="0" algn="just">
                        <a:lnSpc>
                          <a:spcPct val="150000"/>
                        </a:lnSpc>
                        <a:spcBef>
                          <a:spcPts val="0"/>
                        </a:spcBef>
                        <a:spcAft>
                          <a:spcPts val="0"/>
                        </a:spcAft>
                      </a:pPr>
                      <a:r>
                        <a:rPr lang="en-US" sz="1200" dirty="0">
                          <a:latin typeface="Times New Roman"/>
                          <a:ea typeface="Times New Roman"/>
                        </a:rPr>
                        <a:t>75 dollars </a:t>
                      </a:r>
                      <a:endParaRPr lang="en-US" sz="1100" dirty="0">
                        <a:latin typeface="Arial"/>
                        <a:ea typeface="Arial"/>
                      </a:endParaRPr>
                    </a:p>
                    <a:p>
                      <a:pPr marL="0" marR="0" algn="just">
                        <a:lnSpc>
                          <a:spcPct val="150000"/>
                        </a:lnSpc>
                        <a:spcBef>
                          <a:spcPts val="0"/>
                        </a:spcBef>
                        <a:spcAft>
                          <a:spcPts val="0"/>
                        </a:spcAft>
                      </a:pPr>
                      <a:r>
                        <a:rPr lang="en-US" sz="1200" dirty="0">
                          <a:latin typeface="Times New Roman"/>
                          <a:ea typeface="Times New Roman"/>
                        </a:rPr>
                        <a:t>70 dollars </a:t>
                      </a:r>
                      <a:endParaRPr lang="en-US" sz="1100" dirty="0">
                        <a:latin typeface="Arial"/>
                        <a:ea typeface="Arial"/>
                      </a:endParaRPr>
                    </a:p>
                    <a:p>
                      <a:pPr marL="0" marR="0" algn="just">
                        <a:lnSpc>
                          <a:spcPct val="150000"/>
                        </a:lnSpc>
                        <a:spcBef>
                          <a:spcPts val="0"/>
                        </a:spcBef>
                        <a:spcAft>
                          <a:spcPts val="0"/>
                        </a:spcAft>
                      </a:pPr>
                      <a:r>
                        <a:rPr lang="en-US" sz="1200" dirty="0">
                          <a:latin typeface="Times New Roman"/>
                          <a:ea typeface="Times New Roman"/>
                        </a:rPr>
                        <a:t>105 dollars </a:t>
                      </a:r>
                      <a:endParaRPr lang="en-US" sz="1100" dirty="0">
                        <a:latin typeface="Arial"/>
                        <a:ea typeface="Arial"/>
                      </a:endParaRPr>
                    </a:p>
                    <a:p>
                      <a:pPr marL="0" marR="0" algn="just">
                        <a:lnSpc>
                          <a:spcPct val="150000"/>
                        </a:lnSpc>
                        <a:spcBef>
                          <a:spcPts val="0"/>
                        </a:spcBef>
                        <a:spcAft>
                          <a:spcPts val="0"/>
                        </a:spcAft>
                      </a:pPr>
                      <a:r>
                        <a:rPr lang="en-US" sz="1200" dirty="0">
                          <a:latin typeface="Times New Roman"/>
                          <a:ea typeface="Times New Roman"/>
                        </a:rPr>
                        <a:t>55 dollars </a:t>
                      </a:r>
                      <a:endParaRPr lang="en-US" sz="1100" dirty="0">
                        <a:latin typeface="Arial"/>
                        <a:ea typeface="Arial"/>
                      </a:endParaRPr>
                    </a:p>
                  </a:txBody>
                  <a:tcPr marL="63500" marR="63500" marT="63500" marB="63500"/>
                </a:tc>
                <a:extLst>
                  <a:ext uri="{0D108BD9-81ED-4DB2-BD59-A6C34878D82A}">
                    <a16:rowId xmlns:a16="http://schemas.microsoft.com/office/drawing/2014/main" val="10001"/>
                  </a:ext>
                </a:extLst>
              </a:tr>
            </a:tbl>
          </a:graphicData>
        </a:graphic>
      </p:graphicFrame>
      <p:sp>
        <p:nvSpPr>
          <p:cNvPr id="17" name="Rectangle 16"/>
          <p:cNvSpPr/>
          <p:nvPr/>
        </p:nvSpPr>
        <p:spPr>
          <a:xfrm>
            <a:off x="12390437" y="1477962"/>
            <a:ext cx="8229599" cy="128016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lnSpc>
                <a:spcPct val="150000"/>
              </a:lnSpc>
            </a:pPr>
            <a:r>
              <a:rPr lang="en-US" sz="2000" b="1" dirty="0">
                <a:latin typeface="Times New Roman" pitchFamily="18" charset="0"/>
                <a:cs typeface="Times New Roman" pitchFamily="18" charset="0"/>
              </a:rPr>
              <a:t> </a:t>
            </a:r>
          </a:p>
          <a:p>
            <a:pPr algn="ctr">
              <a:lnSpc>
                <a:spcPct val="150000"/>
              </a:lnSpc>
            </a:pPr>
            <a:r>
              <a:rPr lang="en-US" sz="2000" b="1" dirty="0">
                <a:latin typeface="Times New Roman" pitchFamily="18" charset="0"/>
                <a:cs typeface="Times New Roman" pitchFamily="18" charset="0"/>
              </a:rPr>
              <a:t>Information on menu </a:t>
            </a:r>
          </a:p>
          <a:p>
            <a:pPr algn="just">
              <a:lnSpc>
                <a:spcPct val="150000"/>
              </a:lnSpc>
            </a:pPr>
            <a:r>
              <a:rPr lang="en-US" sz="2000" dirty="0">
                <a:latin typeface="Times New Roman" pitchFamily="18" charset="0"/>
                <a:cs typeface="Times New Roman" pitchFamily="18" charset="0"/>
              </a:rPr>
              <a:t>Important information about the food items would be presented in the menu card. It will be mentioned whether the food contains allergen ingredients or not. Vegetarian food will be presented by V-label, a V with green colored leaf and non-vegetarian food will be presented by brown symbol. In UK, under-18 people are not able to drink alcohol; consuming alcohol in this age is against the law (Gov.uk, 2022). It will be mentioned that children and under 18 people are not allowed to consume alcohol and they need to show age-proof to have drinks. </a:t>
            </a:r>
          </a:p>
          <a:p>
            <a:pPr algn="ctr">
              <a:lnSpc>
                <a:spcPct val="150000"/>
              </a:lnSpc>
            </a:pPr>
            <a:endParaRPr lang="en-US" sz="2000" dirty="0">
              <a:latin typeface="Times New Roman" pitchFamily="18" charset="0"/>
              <a:cs typeface="Times New Roman" pitchFamily="18" charset="0"/>
            </a:endParaRPr>
          </a:p>
          <a:p>
            <a:pPr lvl="0">
              <a:lnSpc>
                <a:spcPct val="150000"/>
              </a:lnSpc>
            </a:pPr>
            <a:r>
              <a:rPr lang="en-US" sz="2000" dirty="0">
                <a:latin typeface="Times New Roman" pitchFamily="18" charset="0"/>
                <a:cs typeface="Times New Roman" pitchFamily="18" charset="0"/>
              </a:rPr>
              <a:t>Christmas pudding- The pudding contains egg so it has mild to severe allergens it is non-vegan food and it will be served hot in the traditional bowl</a:t>
            </a:r>
          </a:p>
          <a:p>
            <a:pPr lvl="0">
              <a:lnSpc>
                <a:spcPct val="150000"/>
              </a:lnSpc>
            </a:pPr>
            <a:r>
              <a:rPr lang="en-US" sz="2000" dirty="0">
                <a:latin typeface="Times New Roman" pitchFamily="18" charset="0"/>
                <a:cs typeface="Times New Roman" pitchFamily="18" charset="0"/>
              </a:rPr>
              <a:t> Yule Log Cake- This traditional cake contains nuts so it has high allergenic to consume and it is completely vegan. This cake will be served in a piece </a:t>
            </a:r>
          </a:p>
          <a:p>
            <a:pPr lvl="0">
              <a:lnSpc>
                <a:spcPct val="150000"/>
              </a:lnSpc>
            </a:pPr>
            <a:r>
              <a:rPr lang="en-US" sz="2000" dirty="0">
                <a:latin typeface="Times New Roman" pitchFamily="18" charset="0"/>
                <a:cs typeface="Times New Roman" pitchFamily="18" charset="0"/>
              </a:rPr>
              <a:t> Mulled Wine-Hard drink will not be allergenic for anyone and it is vegan food as it contains seasonal raisins, red wine and various species. this will serve in a wine glass to be looked more attractive on Christmas eve </a:t>
            </a:r>
          </a:p>
          <a:p>
            <a:pPr lvl="0">
              <a:lnSpc>
                <a:spcPct val="150000"/>
              </a:lnSpc>
            </a:pPr>
            <a:r>
              <a:rPr lang="en-US" sz="2000" dirty="0">
                <a:latin typeface="Times New Roman" pitchFamily="18" charset="0"/>
                <a:cs typeface="Times New Roman" pitchFamily="18" charset="0"/>
              </a:rPr>
              <a:t>Amaretto fizz- This fruit cocktail is free from allergy and the vegan symbol will be strapped and it will contain many seasonal fruits  (</a:t>
            </a:r>
            <a:r>
              <a:rPr lang="en-US" sz="2000" dirty="0" err="1">
                <a:latin typeface="Times New Roman" pitchFamily="18" charset="0"/>
                <a:cs typeface="Times New Roman" pitchFamily="18" charset="0"/>
              </a:rPr>
              <a:t>Bonomi</a:t>
            </a:r>
            <a:r>
              <a:rPr lang="en-US" sz="2000" dirty="0">
                <a:latin typeface="Times New Roman" pitchFamily="18" charset="0"/>
                <a:cs typeface="Times New Roman" pitchFamily="18" charset="0"/>
              </a:rPr>
              <a:t> </a:t>
            </a:r>
            <a:r>
              <a:rPr lang="en-US" sz="2000" i="1" dirty="0">
                <a:latin typeface="Times New Roman" pitchFamily="18" charset="0"/>
                <a:cs typeface="Times New Roman" pitchFamily="18" charset="0"/>
              </a:rPr>
              <a:t>et al. </a:t>
            </a:r>
            <a:r>
              <a:rPr lang="en-US" sz="2000" dirty="0">
                <a:latin typeface="Times New Roman" pitchFamily="18" charset="0"/>
                <a:cs typeface="Times New Roman" pitchFamily="18" charset="0"/>
              </a:rPr>
              <a:t>2022)</a:t>
            </a:r>
          </a:p>
          <a:p>
            <a:pPr lvl="0">
              <a:lnSpc>
                <a:spcPct val="150000"/>
              </a:lnSpc>
            </a:pPr>
            <a:r>
              <a:rPr lang="en-US" sz="2000" dirty="0">
                <a:latin typeface="Times New Roman" pitchFamily="18" charset="0"/>
                <a:cs typeface="Times New Roman" pitchFamily="18" charset="0"/>
              </a:rPr>
              <a:t>Raspberry champagne cocktail- Raspberry is completely free from allergy and it contains vegan things that will be symbolized. Seasonal raspberry will be used to make this </a:t>
            </a:r>
          </a:p>
          <a:p>
            <a:pPr lvl="0">
              <a:lnSpc>
                <a:spcPct val="150000"/>
              </a:lnSpc>
            </a:pPr>
            <a:r>
              <a:rPr lang="en-US" sz="2000" dirty="0">
                <a:latin typeface="Times New Roman" pitchFamily="18" charset="0"/>
                <a:cs typeface="Times New Roman" pitchFamily="18" charset="0"/>
              </a:rPr>
              <a:t> Smoked salmon- Non-vegan symbol of red will be attached left corner of the food. The allergic range in it is mild to severe. Smoke salmon will be served hot in the Christmas plat and fresh fish will be served to enjoy Christmas night with a tasty and healthy food </a:t>
            </a:r>
          </a:p>
          <a:p>
            <a:pPr lvl="0">
              <a:lnSpc>
                <a:spcPct val="150000"/>
              </a:lnSpc>
            </a:pPr>
            <a:r>
              <a:rPr lang="en-US" sz="2000" dirty="0">
                <a:latin typeface="Times New Roman" pitchFamily="18" charset="0"/>
                <a:cs typeface="Times New Roman" pitchFamily="18" charset="0"/>
              </a:rPr>
              <a:t>Christmas soup- vegan symbol will be attached and it is completely allergy free as it contained seasonal vegetables (</a:t>
            </a:r>
            <a:r>
              <a:rPr lang="en-US" sz="2000" dirty="0" err="1">
                <a:latin typeface="Times New Roman" pitchFamily="18" charset="0"/>
                <a:cs typeface="Times New Roman" pitchFamily="18" charset="0"/>
              </a:rPr>
              <a:t>Phadtare</a:t>
            </a:r>
            <a:r>
              <a:rPr lang="en-US" sz="2000" dirty="0">
                <a:latin typeface="Times New Roman" pitchFamily="18" charset="0"/>
                <a:cs typeface="Times New Roman" pitchFamily="18" charset="0"/>
              </a:rPr>
              <a:t>, 2021)</a:t>
            </a:r>
          </a:p>
          <a:p>
            <a:pPr algn="ctr">
              <a:lnSpc>
                <a:spcPct val="150000"/>
              </a:lnSpc>
            </a:pPr>
            <a:endParaRPr lang="en-US" sz="2000" dirty="0">
              <a:latin typeface="Times New Roman" pitchFamily="18" charset="0"/>
              <a:cs typeface="Times New Roman" pitchFamily="18" charset="0"/>
            </a:endParaRPr>
          </a:p>
        </p:txBody>
      </p:sp>
      <p:pic>
        <p:nvPicPr>
          <p:cNvPr id="18" name="Picture 4"/>
          <p:cNvPicPr>
            <a:picLocks noChangeAspect="1" noChangeArrowheads="1"/>
          </p:cNvPicPr>
          <p:nvPr/>
        </p:nvPicPr>
        <p:blipFill>
          <a:blip r:embed="rId5"/>
          <a:srcRect/>
          <a:stretch>
            <a:fillRect/>
          </a:stretch>
        </p:blipFill>
        <p:spPr bwMode="auto">
          <a:xfrm>
            <a:off x="12542837" y="14279562"/>
            <a:ext cx="7848600" cy="7116763"/>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598" y="0"/>
            <a:ext cx="8961437" cy="8969374"/>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endParaRPr lang="en-US" sz="2000" b="1" dirty="0">
              <a:latin typeface="Times New Roman" pitchFamily="18" charset="0"/>
              <a:cs typeface="Times New Roman" pitchFamily="18" charset="0"/>
            </a:endParaRPr>
          </a:p>
          <a:p>
            <a:pPr algn="ctr"/>
            <a:r>
              <a:rPr lang="en-US" sz="2000" b="1" dirty="0">
                <a:latin typeface="Times New Roman" pitchFamily="18" charset="0"/>
                <a:cs typeface="Times New Roman" pitchFamily="18" charset="0"/>
              </a:rPr>
              <a:t>The Beverage </a:t>
            </a:r>
            <a:endParaRPr lang="en-US" sz="2000" dirty="0">
              <a:latin typeface="Times New Roman" pitchFamily="18" charset="0"/>
              <a:cs typeface="Times New Roman" pitchFamily="18" charset="0"/>
            </a:endParaRPr>
          </a:p>
          <a:p>
            <a:pPr lvl="0" algn="just">
              <a:lnSpc>
                <a:spcPct val="150000"/>
              </a:lnSpc>
            </a:pPr>
            <a:r>
              <a:rPr lang="en-US" sz="2000" dirty="0">
                <a:latin typeface="Times New Roman" pitchFamily="18" charset="0"/>
                <a:cs typeface="Times New Roman" pitchFamily="18" charset="0"/>
              </a:rPr>
              <a:t> Mulled Wine- 200 ml mulled wine will be considered as small packages and 500 ml is medium whereas 750 ml is large. Trinity has offered 200ml small free with two 750 ml large</a:t>
            </a:r>
          </a:p>
          <a:p>
            <a:pPr lvl="0" algn="just">
              <a:lnSpc>
                <a:spcPct val="150000"/>
              </a:lnSpc>
            </a:pPr>
            <a:r>
              <a:rPr lang="en-US" sz="2000" dirty="0">
                <a:latin typeface="Times New Roman" pitchFamily="18" charset="0"/>
                <a:cs typeface="Times New Roman" pitchFamily="18" charset="0"/>
              </a:rPr>
              <a:t>Amaretto fizz-28 % alcohol will be used and the extra dollar will be charged to increase the alcohol in the Amaretto fizz (</a:t>
            </a:r>
            <a:r>
              <a:rPr lang="en-US" sz="2000" dirty="0" err="1">
                <a:latin typeface="Times New Roman" pitchFamily="18" charset="0"/>
                <a:cs typeface="Times New Roman" pitchFamily="18" charset="0"/>
              </a:rPr>
              <a:t>Toanoglou</a:t>
            </a:r>
            <a:r>
              <a:rPr lang="en-US" sz="2000" dirty="0">
                <a:latin typeface="Times New Roman" pitchFamily="18" charset="0"/>
                <a:cs typeface="Times New Roman" pitchFamily="18" charset="0"/>
              </a:rPr>
              <a:t> and </a:t>
            </a:r>
            <a:r>
              <a:rPr lang="en-US" sz="2000" dirty="0" err="1">
                <a:latin typeface="Times New Roman" pitchFamily="18" charset="0"/>
                <a:cs typeface="Times New Roman" pitchFamily="18" charset="0"/>
              </a:rPr>
              <a:t>Buhalis</a:t>
            </a:r>
            <a:r>
              <a:rPr lang="en-US" sz="2000" dirty="0">
                <a:latin typeface="Times New Roman" pitchFamily="18" charset="0"/>
                <a:cs typeface="Times New Roman" pitchFamily="18" charset="0"/>
              </a:rPr>
              <a:t> 2022)</a:t>
            </a:r>
          </a:p>
          <a:p>
            <a:pPr lvl="0" algn="just">
              <a:lnSpc>
                <a:spcPct val="150000"/>
              </a:lnSpc>
            </a:pPr>
            <a:r>
              <a:rPr lang="en-US" sz="2000" dirty="0">
                <a:latin typeface="Times New Roman" pitchFamily="18" charset="0"/>
                <a:cs typeface="Times New Roman" pitchFamily="18" charset="0"/>
              </a:rPr>
              <a:t>Raspberry champagne cocktail- the percentage of the champagne is 12 as drinking a four-ounce glass is equal to a four-ounce glass of wine.</a:t>
            </a:r>
          </a:p>
        </p:txBody>
      </p:sp>
      <p:sp>
        <p:nvSpPr>
          <p:cNvPr id="5" name="Rectangle 4"/>
          <p:cNvSpPr/>
          <p:nvPr/>
        </p:nvSpPr>
        <p:spPr>
          <a:xfrm>
            <a:off x="23134637" y="0"/>
            <a:ext cx="7132638" cy="917416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endParaRPr lang="en-US" sz="2000" b="1" dirty="0">
              <a:solidFill>
                <a:schemeClr val="tx1"/>
              </a:solidFill>
              <a:latin typeface="Times New Roman" pitchFamily="18" charset="0"/>
              <a:cs typeface="Times New Roman" pitchFamily="18" charset="0"/>
            </a:endParaRPr>
          </a:p>
          <a:p>
            <a:pPr algn="ctr"/>
            <a:r>
              <a:rPr lang="en-US" sz="2000" b="1" dirty="0">
                <a:solidFill>
                  <a:schemeClr val="tx1"/>
                </a:solidFill>
                <a:latin typeface="Times New Roman" pitchFamily="18" charset="0"/>
                <a:cs typeface="Times New Roman" pitchFamily="18" charset="0"/>
              </a:rPr>
              <a:t>Menu planning </a:t>
            </a:r>
            <a:endParaRPr lang="en-US" sz="2000" dirty="0">
              <a:solidFill>
                <a:schemeClr val="tx1"/>
              </a:solidFill>
              <a:latin typeface="Times New Roman" pitchFamily="18" charset="0"/>
              <a:cs typeface="Times New Roman" pitchFamily="18" charset="0"/>
            </a:endParaRPr>
          </a:p>
          <a:p>
            <a:pPr algn="just">
              <a:lnSpc>
                <a:spcPct val="150000"/>
              </a:lnSpc>
            </a:pPr>
            <a:r>
              <a:rPr lang="en-US" sz="2000" dirty="0">
                <a:solidFill>
                  <a:schemeClr val="tx1"/>
                </a:solidFill>
                <a:latin typeface="Times New Roman" pitchFamily="18" charset="0"/>
                <a:cs typeface="Times New Roman" pitchFamily="18" charset="0"/>
              </a:rPr>
              <a:t>The menu has included fundamental intel from the local area as the hotel has tried to keep it looking traditional with modern senses so that the traditional culture has included. The kids of the party will enjoy the backing mince pies competition. Singing Christmas songs will help to create a beautiful environment for Christmas eve. English languages will be used to attract more local people of the </a:t>
            </a:r>
            <a:r>
              <a:rPr lang="en-US" sz="2000" dirty="0" err="1">
                <a:solidFill>
                  <a:schemeClr val="tx1"/>
                </a:solidFill>
                <a:latin typeface="Times New Roman" pitchFamily="18" charset="0"/>
                <a:cs typeface="Times New Roman" pitchFamily="18" charset="0"/>
              </a:rPr>
              <a:t>Scotlands</a:t>
            </a:r>
            <a:r>
              <a:rPr lang="en-US" sz="2000" dirty="0">
                <a:solidFill>
                  <a:schemeClr val="tx1"/>
                </a:solidFill>
                <a:latin typeface="Times New Roman" pitchFamily="18" charset="0"/>
                <a:cs typeface="Times New Roman" pitchFamily="18" charset="0"/>
              </a:rPr>
              <a:t> as the Trinity hotel is situated in Scotland. Moreover, Christmas crackers will be arranged for great entertainment and to maintain the traditional culture of the UK on Christmas night. </a:t>
            </a:r>
          </a:p>
          <a:p>
            <a:pPr algn="just">
              <a:lnSpc>
                <a:spcPct val="150000"/>
              </a:lnSpc>
            </a:pPr>
            <a:endParaRPr lang="en-US" sz="2000" dirty="0">
              <a:solidFill>
                <a:schemeClr val="tx1"/>
              </a:solidFill>
              <a:latin typeface="Times New Roman" pitchFamily="18" charset="0"/>
              <a:cs typeface="Times New Roman" pitchFamily="18" charset="0"/>
            </a:endParaRPr>
          </a:p>
        </p:txBody>
      </p:sp>
      <p:pic>
        <p:nvPicPr>
          <p:cNvPr id="2050" name="Picture 2"/>
          <p:cNvPicPr>
            <a:picLocks noChangeAspect="1" noChangeArrowheads="1"/>
          </p:cNvPicPr>
          <p:nvPr/>
        </p:nvPicPr>
        <p:blipFill>
          <a:blip r:embed="rId2"/>
          <a:srcRect/>
          <a:stretch>
            <a:fillRect/>
          </a:stretch>
        </p:blipFill>
        <p:spPr bwMode="auto">
          <a:xfrm>
            <a:off x="0" y="13974762"/>
            <a:ext cx="15362236" cy="7421563"/>
          </a:xfrm>
          <a:prstGeom prst="rect">
            <a:avLst/>
          </a:prstGeom>
          <a:noFill/>
          <a:ln w="9525">
            <a:noFill/>
            <a:miter lim="800000"/>
            <a:headEnd/>
            <a:tailEnd/>
          </a:ln>
          <a:effectLst/>
        </p:spPr>
      </p:pic>
      <p:sp>
        <p:nvSpPr>
          <p:cNvPr id="8" name="Oval 7"/>
          <p:cNvSpPr/>
          <p:nvPr/>
        </p:nvSpPr>
        <p:spPr>
          <a:xfrm>
            <a:off x="9113837" y="0"/>
            <a:ext cx="13868400" cy="9021762"/>
          </a:xfrm>
          <a:prstGeom prst="ellipse">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sz="2000" b="1" dirty="0">
                <a:latin typeface="Times New Roman" pitchFamily="18" charset="0"/>
                <a:cs typeface="Times New Roman" pitchFamily="18" charset="0"/>
              </a:rPr>
              <a:t>Offers and discounts </a:t>
            </a:r>
            <a:endParaRPr lang="en-US" sz="2000" dirty="0">
              <a:latin typeface="Times New Roman" pitchFamily="18" charset="0"/>
              <a:cs typeface="Times New Roman" pitchFamily="18" charset="0"/>
            </a:endParaRPr>
          </a:p>
          <a:p>
            <a:pPr algn="just">
              <a:lnSpc>
                <a:spcPct val="150000"/>
              </a:lnSpc>
            </a:pPr>
            <a:r>
              <a:rPr lang="en-US" sz="2000" dirty="0">
                <a:latin typeface="Times New Roman" pitchFamily="18" charset="0"/>
                <a:cs typeface="Times New Roman" pitchFamily="18" charset="0"/>
              </a:rPr>
              <a:t>Trinity hotel chain is offering an attractive discount at Christmas parties for every dish. Special dishes are excluded from discounts yet there is an extra menu will be offered as a Christmas treat from the hotel management. </a:t>
            </a:r>
          </a:p>
          <a:p>
            <a:pPr lvl="0" algn="just">
              <a:lnSpc>
                <a:spcPct val="150000"/>
              </a:lnSpc>
            </a:pPr>
            <a:r>
              <a:rPr lang="en-US" sz="2000" dirty="0">
                <a:latin typeface="Times New Roman" pitchFamily="18" charset="0"/>
                <a:cs typeface="Times New Roman" pitchFamily="18" charset="0"/>
              </a:rPr>
              <a:t>Christmas pudding- 10%  discount on every order </a:t>
            </a:r>
          </a:p>
          <a:p>
            <a:pPr lvl="0" algn="just">
              <a:lnSpc>
                <a:spcPct val="150000"/>
              </a:lnSpc>
            </a:pPr>
            <a:r>
              <a:rPr lang="en-US" sz="2000" dirty="0">
                <a:latin typeface="Times New Roman" pitchFamily="18" charset="0"/>
                <a:cs typeface="Times New Roman" pitchFamily="18" charset="0"/>
              </a:rPr>
              <a:t> Yule Log Cake- 15 % is discounted on every piece of Yule Log Cake</a:t>
            </a:r>
          </a:p>
          <a:p>
            <a:pPr lvl="0" algn="just">
              <a:lnSpc>
                <a:spcPct val="150000"/>
              </a:lnSpc>
            </a:pPr>
            <a:r>
              <a:rPr lang="en-US" sz="2000" dirty="0">
                <a:latin typeface="Times New Roman" pitchFamily="18" charset="0"/>
                <a:cs typeface="Times New Roman" pitchFamily="18" charset="0"/>
              </a:rPr>
              <a:t> Mulled Wine- 5 % is less than regular prices and one small will be free with two large glasses </a:t>
            </a:r>
          </a:p>
          <a:p>
            <a:pPr lvl="0" algn="just">
              <a:lnSpc>
                <a:spcPct val="150000"/>
              </a:lnSpc>
            </a:pPr>
            <a:r>
              <a:rPr lang="en-US" sz="2000" dirty="0">
                <a:latin typeface="Times New Roman" pitchFamily="18" charset="0"/>
                <a:cs typeface="Times New Roman" pitchFamily="18" charset="0"/>
              </a:rPr>
              <a:t>Amaretto fizz- No discount for Amaretto fizz as it could be added more alcohol as per the customer's choices and Trinity will be charged more for that.  </a:t>
            </a:r>
          </a:p>
          <a:p>
            <a:pPr lvl="0" algn="just">
              <a:lnSpc>
                <a:spcPct val="150000"/>
              </a:lnSpc>
            </a:pPr>
            <a:r>
              <a:rPr lang="en-US" sz="2000" dirty="0">
                <a:latin typeface="Times New Roman" pitchFamily="18" charset="0"/>
                <a:cs typeface="Times New Roman" pitchFamily="18" charset="0"/>
              </a:rPr>
              <a:t>Raspberry champagne cocktail- 5% can be discounted in raspberry champagne cocktail and 10% will be less in three glasses </a:t>
            </a:r>
          </a:p>
          <a:p>
            <a:pPr lvl="0" algn="just">
              <a:lnSpc>
                <a:spcPct val="150000"/>
              </a:lnSpc>
            </a:pPr>
            <a:r>
              <a:rPr lang="en-US" sz="2000" dirty="0">
                <a:latin typeface="Times New Roman" pitchFamily="18" charset="0"/>
                <a:cs typeface="Times New Roman" pitchFamily="18" charset="0"/>
              </a:rPr>
              <a:t> A smoked salmon-12% will discount has been offered by the Trinity hotel chain and extra salmon fish will be added with two plates of Smoked salmon</a:t>
            </a:r>
          </a:p>
          <a:p>
            <a:pPr lvl="0" algn="just">
              <a:lnSpc>
                <a:spcPct val="150000"/>
              </a:lnSpc>
            </a:pPr>
            <a:r>
              <a:rPr lang="en-US" sz="2000" dirty="0">
                <a:latin typeface="Times New Roman" pitchFamily="18" charset="0"/>
                <a:cs typeface="Times New Roman" pitchFamily="18" charset="0"/>
              </a:rPr>
              <a:t>Christmas soup- 15 % will be less and one small soup will be free only for kids </a:t>
            </a:r>
          </a:p>
          <a:p>
            <a:pPr algn="just">
              <a:lnSpc>
                <a:spcPct val="150000"/>
              </a:lnSpc>
            </a:pPr>
            <a:endParaRPr lang="en-US" sz="2000" dirty="0">
              <a:latin typeface="Times New Roman" pitchFamily="18" charset="0"/>
              <a:cs typeface="Times New Roman" pitchFamily="18" charset="0"/>
            </a:endParaRPr>
          </a:p>
        </p:txBody>
      </p:sp>
      <p:sp>
        <p:nvSpPr>
          <p:cNvPr id="9" name="Rectangle 8"/>
          <p:cNvSpPr/>
          <p:nvPr/>
        </p:nvSpPr>
        <p:spPr>
          <a:xfrm>
            <a:off x="15362237" y="14050962"/>
            <a:ext cx="14905038" cy="7345363"/>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lnSpc>
                <a:spcPct val="150000"/>
              </a:lnSpc>
            </a:pPr>
            <a:endParaRPr lang="en-US" sz="2000" b="1" dirty="0">
              <a:latin typeface="Times New Roman" pitchFamily="18" charset="0"/>
              <a:cs typeface="Times New Roman" pitchFamily="18" charset="0"/>
            </a:endParaRPr>
          </a:p>
          <a:p>
            <a:pPr algn="ctr">
              <a:lnSpc>
                <a:spcPct val="150000"/>
              </a:lnSpc>
            </a:pPr>
            <a:endParaRPr lang="en-US" sz="2000" b="1" dirty="0">
              <a:latin typeface="Times New Roman" pitchFamily="18" charset="0"/>
              <a:cs typeface="Times New Roman" pitchFamily="18" charset="0"/>
            </a:endParaRPr>
          </a:p>
          <a:p>
            <a:pPr algn="ctr">
              <a:lnSpc>
                <a:spcPct val="150000"/>
              </a:lnSpc>
            </a:pPr>
            <a:r>
              <a:rPr lang="en-US" sz="2000" b="1" dirty="0">
                <a:latin typeface="Times New Roman" pitchFamily="18" charset="0"/>
                <a:cs typeface="Times New Roman" pitchFamily="18" charset="0"/>
              </a:rPr>
              <a:t>Reference list </a:t>
            </a:r>
            <a:endParaRPr lang="en-US" sz="2000" dirty="0">
              <a:latin typeface="Times New Roman" pitchFamily="18" charset="0"/>
              <a:cs typeface="Times New Roman" pitchFamily="18" charset="0"/>
            </a:endParaRPr>
          </a:p>
          <a:p>
            <a:pPr algn="just">
              <a:lnSpc>
                <a:spcPct val="150000"/>
              </a:lnSpc>
            </a:pPr>
            <a:r>
              <a:rPr lang="en-US" sz="2000" dirty="0" err="1">
                <a:latin typeface="Times New Roman" pitchFamily="18" charset="0"/>
                <a:cs typeface="Times New Roman" pitchFamily="18" charset="0"/>
              </a:rPr>
              <a:t>Alemayehu</a:t>
            </a:r>
            <a:r>
              <a:rPr lang="en-US" sz="2000" dirty="0">
                <a:latin typeface="Times New Roman" pitchFamily="18" charset="0"/>
                <a:cs typeface="Times New Roman" pitchFamily="18" charset="0"/>
              </a:rPr>
              <a:t>, F.K., </a:t>
            </a:r>
            <a:r>
              <a:rPr lang="en-US" sz="2000" dirty="0" err="1">
                <a:latin typeface="Times New Roman" pitchFamily="18" charset="0"/>
                <a:cs typeface="Times New Roman" pitchFamily="18" charset="0"/>
              </a:rPr>
              <a:t>Kumbhakar</a:t>
            </a:r>
            <a:r>
              <a:rPr lang="en-US" sz="2000" dirty="0">
                <a:latin typeface="Times New Roman" pitchFamily="18" charset="0"/>
                <a:cs typeface="Times New Roman" pitchFamily="18" charset="0"/>
              </a:rPr>
              <a:t>, S.C. and </a:t>
            </a:r>
            <a:r>
              <a:rPr lang="en-US" sz="2000" dirty="0" err="1">
                <a:latin typeface="Times New Roman" pitchFamily="18" charset="0"/>
                <a:cs typeface="Times New Roman" pitchFamily="18" charset="0"/>
              </a:rPr>
              <a:t>Tveteraas</a:t>
            </a:r>
            <a:r>
              <a:rPr lang="en-US" sz="2000" dirty="0">
                <a:latin typeface="Times New Roman" pitchFamily="18" charset="0"/>
                <a:cs typeface="Times New Roman" pitchFamily="18" charset="0"/>
              </a:rPr>
              <a:t>, S.L., 2022. Estimation of staff use efficiency: Evidence from the hospitality industry. Technological Forecasting and Social Change, 178, p.121585.</a:t>
            </a:r>
          </a:p>
          <a:p>
            <a:pPr algn="just">
              <a:lnSpc>
                <a:spcPct val="150000"/>
              </a:lnSpc>
            </a:pPr>
            <a:r>
              <a:rPr lang="en-US" sz="2000" dirty="0" err="1">
                <a:latin typeface="Times New Roman" pitchFamily="18" charset="0"/>
                <a:cs typeface="Times New Roman" pitchFamily="18" charset="0"/>
              </a:rPr>
              <a:t>Bonomi</a:t>
            </a:r>
            <a:r>
              <a:rPr lang="en-US" sz="2000" dirty="0">
                <a:latin typeface="Times New Roman" pitchFamily="18" charset="0"/>
                <a:cs typeface="Times New Roman" pitchFamily="18" charset="0"/>
              </a:rPr>
              <a:t>, S., </a:t>
            </a:r>
            <a:r>
              <a:rPr lang="en-US" sz="2000" dirty="0" err="1">
                <a:latin typeface="Times New Roman" pitchFamily="18" charset="0"/>
                <a:cs typeface="Times New Roman" pitchFamily="18" charset="0"/>
              </a:rPr>
              <a:t>Sarti</a:t>
            </a:r>
            <a:r>
              <a:rPr lang="en-US" sz="2000" dirty="0">
                <a:latin typeface="Times New Roman" pitchFamily="18" charset="0"/>
                <a:cs typeface="Times New Roman" pitchFamily="18" charset="0"/>
              </a:rPr>
              <a:t>, D. and Torre, T., 2022. Supporting Smart Workers During a Pandemic. Lessons Learned from a Case Study. In Conference of the Italian Chapter of AIS (pp. 261-273). Springer, Cham.</a:t>
            </a:r>
          </a:p>
          <a:p>
            <a:pPr algn="just">
              <a:lnSpc>
                <a:spcPct val="150000"/>
              </a:lnSpc>
            </a:pPr>
            <a:r>
              <a:rPr lang="en-US" sz="2000" dirty="0">
                <a:latin typeface="Times New Roman" pitchFamily="18" charset="0"/>
                <a:cs typeface="Times New Roman" pitchFamily="18" charset="0"/>
              </a:rPr>
              <a:t>Gov.uk, 2022. Alcohol and young people. Available at: https://www.gov.uk/alcohol-young-people-law [Accessed on: 06.11.2022]</a:t>
            </a:r>
          </a:p>
          <a:p>
            <a:pPr algn="just">
              <a:lnSpc>
                <a:spcPct val="150000"/>
              </a:lnSpc>
            </a:pPr>
            <a:r>
              <a:rPr lang="en-US" sz="2000" dirty="0" err="1">
                <a:latin typeface="Times New Roman" pitchFamily="18" charset="0"/>
                <a:cs typeface="Times New Roman" pitchFamily="18" charset="0"/>
              </a:rPr>
              <a:t>Phadtare</a:t>
            </a:r>
            <a:r>
              <a:rPr lang="en-US" sz="2000" dirty="0">
                <a:latin typeface="Times New Roman" pitchFamily="18" charset="0"/>
                <a:cs typeface="Times New Roman" pitchFamily="18" charset="0"/>
              </a:rPr>
              <a:t>, N., 2021. Space food and beverage. Food and Agriculture Spectrum Journal, 2(03), pp.278-286.</a:t>
            </a:r>
          </a:p>
          <a:p>
            <a:pPr algn="just">
              <a:lnSpc>
                <a:spcPct val="150000"/>
              </a:lnSpc>
            </a:pPr>
            <a:r>
              <a:rPr lang="en-US" sz="2000" dirty="0" err="1">
                <a:latin typeface="Times New Roman" pitchFamily="18" charset="0"/>
                <a:cs typeface="Times New Roman" pitchFamily="18" charset="0"/>
              </a:rPr>
              <a:t>Pizam</a:t>
            </a:r>
            <a:r>
              <a:rPr lang="en-US" sz="2000" dirty="0">
                <a:latin typeface="Times New Roman" pitchFamily="18" charset="0"/>
                <a:cs typeface="Times New Roman" pitchFamily="18" charset="0"/>
              </a:rPr>
              <a:t>, A. and </a:t>
            </a:r>
            <a:r>
              <a:rPr lang="en-US" sz="2000" dirty="0" err="1">
                <a:latin typeface="Times New Roman" pitchFamily="18" charset="0"/>
                <a:cs typeface="Times New Roman" pitchFamily="18" charset="0"/>
              </a:rPr>
              <a:t>Chaulagain</a:t>
            </a:r>
            <a:r>
              <a:rPr lang="en-US" sz="2000" dirty="0">
                <a:latin typeface="Times New Roman" pitchFamily="18" charset="0"/>
                <a:cs typeface="Times New Roman" pitchFamily="18" charset="0"/>
              </a:rPr>
              <a:t>, S., 2022. Lodging Management. In Encyclopedia of Tourism Management and Marketing (pp. 94-97). Edward Elgar Publishing.</a:t>
            </a:r>
          </a:p>
          <a:p>
            <a:pPr algn="just">
              <a:lnSpc>
                <a:spcPct val="150000"/>
              </a:lnSpc>
            </a:pPr>
            <a:r>
              <a:rPr lang="en-US" sz="2000" dirty="0">
                <a:latin typeface="Times New Roman" pitchFamily="18" charset="0"/>
                <a:cs typeface="Times New Roman" pitchFamily="18" charset="0"/>
              </a:rPr>
              <a:t>Spencer, E.D.R., 2021. 13. CHRISTMAS IN THE ROCKIES. In Green Russell and Gold (pp. 84-92). University of Texas Press.</a:t>
            </a:r>
          </a:p>
          <a:p>
            <a:pPr algn="just">
              <a:lnSpc>
                <a:spcPct val="150000"/>
              </a:lnSpc>
            </a:pPr>
            <a:r>
              <a:rPr lang="en-US" sz="2000" dirty="0" err="1">
                <a:latin typeface="Times New Roman" pitchFamily="18" charset="0"/>
                <a:cs typeface="Times New Roman" pitchFamily="18" charset="0"/>
              </a:rPr>
              <a:t>Toanoglou</a:t>
            </a:r>
            <a:r>
              <a:rPr lang="en-US" sz="2000" dirty="0">
                <a:latin typeface="Times New Roman" pitchFamily="18" charset="0"/>
                <a:cs typeface="Times New Roman" pitchFamily="18" charset="0"/>
              </a:rPr>
              <a:t>, M. and </a:t>
            </a:r>
            <a:r>
              <a:rPr lang="en-US" sz="2000" dirty="0" err="1">
                <a:latin typeface="Times New Roman" pitchFamily="18" charset="0"/>
                <a:cs typeface="Times New Roman" pitchFamily="18" charset="0"/>
              </a:rPr>
              <a:t>Buhalis</a:t>
            </a:r>
            <a:r>
              <a:rPr lang="en-US" sz="2000" dirty="0">
                <a:latin typeface="Times New Roman" pitchFamily="18" charset="0"/>
                <a:cs typeface="Times New Roman" pitchFamily="18" charset="0"/>
              </a:rPr>
              <a:t>, D., 2022. Commitment Contract. In Encyclopedia of Tourism Management and Marketing (pp. 548-551). Edward Elgar Publishing.</a:t>
            </a:r>
          </a:p>
          <a:p>
            <a:pPr algn="just">
              <a:lnSpc>
                <a:spcPct val="150000"/>
              </a:lnSpc>
            </a:pPr>
            <a:endParaRPr lang="en-US" sz="2000" dirty="0">
              <a:latin typeface="Times New Roman" pitchFamily="18" charset="0"/>
              <a:cs typeface="Times New Roman" pitchFamily="18" charset="0"/>
            </a:endParaRPr>
          </a:p>
          <a:p>
            <a:pPr algn="just">
              <a:lnSpc>
                <a:spcPct val="150000"/>
              </a:lnSpc>
            </a:pPr>
            <a:r>
              <a:rPr lang="en-US" sz="2000" dirty="0">
                <a:latin typeface="Times New Roman" pitchFamily="18" charset="0"/>
                <a:cs typeface="Times New Roman" pitchFamily="18" charset="0"/>
              </a:rPr>
              <a:t> </a:t>
            </a:r>
          </a:p>
          <a:p>
            <a:pPr algn="just">
              <a:lnSpc>
                <a:spcPct val="150000"/>
              </a:lnSpc>
            </a:pPr>
            <a:r>
              <a:rPr lang="en-US" sz="2000" b="1" dirty="0">
                <a:latin typeface="Times New Roman" pitchFamily="18" charset="0"/>
                <a:cs typeface="Times New Roman" pitchFamily="18" charset="0"/>
              </a:rPr>
              <a:t> </a:t>
            </a:r>
            <a:endParaRPr lang="en-US" sz="2000" dirty="0">
              <a:latin typeface="Times New Roman" pitchFamily="18" charset="0"/>
              <a:cs typeface="Times New Roman" pitchFamily="18" charset="0"/>
            </a:endParaRPr>
          </a:p>
          <a:p>
            <a:pPr algn="just">
              <a:lnSpc>
                <a:spcPct val="150000"/>
              </a:lnSpc>
            </a:pPr>
            <a:r>
              <a:rPr lang="en-US" sz="2000" b="1" dirty="0">
                <a:latin typeface="Times New Roman" pitchFamily="18" charset="0"/>
                <a:cs typeface="Times New Roman" pitchFamily="18" charset="0"/>
              </a:rPr>
              <a:t> </a:t>
            </a:r>
            <a:endParaRPr lang="en-US" sz="2000" dirty="0">
              <a:latin typeface="Times New Roman" pitchFamily="18" charset="0"/>
              <a:cs typeface="Times New Roman" pitchFamily="18" charset="0"/>
            </a:endParaRPr>
          </a:p>
          <a:p>
            <a:pPr algn="just">
              <a:lnSpc>
                <a:spcPct val="150000"/>
              </a:lnSpc>
            </a:pPr>
            <a:endParaRPr lang="en-US" sz="2000" dirty="0">
              <a:latin typeface="Times New Roman" pitchFamily="18" charset="0"/>
              <a:cs typeface="Times New Roman" pitchFamily="18" charset="0"/>
            </a:endParaRPr>
          </a:p>
        </p:txBody>
      </p:sp>
      <p:pic>
        <p:nvPicPr>
          <p:cNvPr id="2051" name="Picture 3"/>
          <p:cNvPicPr>
            <a:picLocks noChangeAspect="1" noChangeArrowheads="1"/>
          </p:cNvPicPr>
          <p:nvPr/>
        </p:nvPicPr>
        <p:blipFill>
          <a:blip r:embed="rId3"/>
          <a:srcRect/>
          <a:stretch>
            <a:fillRect/>
          </a:stretch>
        </p:blipFill>
        <p:spPr bwMode="auto">
          <a:xfrm>
            <a:off x="-1" y="9326562"/>
            <a:ext cx="13609637" cy="4495799"/>
          </a:xfrm>
          <a:prstGeom prst="rect">
            <a:avLst/>
          </a:prstGeom>
          <a:noFill/>
          <a:ln w="9525">
            <a:noFill/>
            <a:miter lim="800000"/>
            <a:headEnd/>
            <a:tailEnd/>
          </a:ln>
          <a:effectLst/>
        </p:spPr>
      </p:pic>
      <p:pic>
        <p:nvPicPr>
          <p:cNvPr id="2052" name="Picture 4"/>
          <p:cNvPicPr>
            <a:picLocks noChangeAspect="1" noChangeArrowheads="1"/>
          </p:cNvPicPr>
          <p:nvPr/>
        </p:nvPicPr>
        <p:blipFill>
          <a:blip r:embed="rId4"/>
          <a:srcRect/>
          <a:stretch>
            <a:fillRect/>
          </a:stretch>
        </p:blipFill>
        <p:spPr bwMode="auto">
          <a:xfrm>
            <a:off x="13685837" y="9250362"/>
            <a:ext cx="16581438" cy="4724400"/>
          </a:xfrm>
          <a:prstGeom prst="rect">
            <a:avLst/>
          </a:prstGeom>
          <a:noFill/>
          <a:ln w="9525">
            <a:noFill/>
            <a:miter lim="800000"/>
            <a:headEnd/>
            <a:tailEnd/>
          </a:ln>
          <a:effectLst/>
        </p:spPr>
      </p:pic>
      <p:pic>
        <p:nvPicPr>
          <p:cNvPr id="1026" name="Picture 2" descr="Alcohol and GERD: Does It Hurt or Help?">
            <a:extLst>
              <a:ext uri="{FF2B5EF4-FFF2-40B4-BE49-F238E27FC236}">
                <a16:creationId xmlns:a16="http://schemas.microsoft.com/office/drawing/2014/main" id="{53CFACD2-CF45-FCFA-0CE6-D8118DF727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6637" y="361574"/>
            <a:ext cx="6972300" cy="422550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Y A MENU PLAN IS SO IMPORTANT - StoneGable">
            <a:extLst>
              <a:ext uri="{FF2B5EF4-FFF2-40B4-BE49-F238E27FC236}">
                <a16:creationId xmlns:a16="http://schemas.microsoft.com/office/drawing/2014/main" id="{2255DA01-8643-AF06-4DF9-A8B43BA00FF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4582437" y="262731"/>
            <a:ext cx="4648201" cy="388223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138</TotalTime>
  <Words>1437</Words>
  <Application>Microsoft Office PowerPoint</Application>
  <PresentationFormat>Custom</PresentationFormat>
  <Paragraphs>128</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Times New Roman</vt:lpstr>
      <vt:lpstr>Office Theme</vt:lpstr>
      <vt:lpstr>Menu  BMIH4002 Rukshana Begum STU2120527 Tristen Hawkins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Rukhsana</dc:creator>
  <cp:lastModifiedBy>Rukshana Begum (2120527)</cp:lastModifiedBy>
  <cp:revision>2</cp:revision>
  <dcterms:created xsi:type="dcterms:W3CDTF">2022-11-08T06:29:18Z</dcterms:created>
  <dcterms:modified xsi:type="dcterms:W3CDTF">2022-11-16T22:09:20Z</dcterms:modified>
</cp:coreProperties>
</file>