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03"/>
  </p:normalViewPr>
  <p:slideViewPr>
    <p:cSldViewPr snapToGrid="0">
      <p:cViewPr varScale="1">
        <p:scale>
          <a:sx n="102" d="100"/>
          <a:sy n="102" d="100"/>
        </p:scale>
        <p:origin x="9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16946" y="523220"/>
            <a:ext cx="3488787" cy="1857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/>
          </a:p>
          <a:p>
            <a:r>
              <a:rPr lang="en-GB" sz="1200" dirty="0"/>
              <a:t>My name is Karl James and I am 21 years old. I have previously studied a BA honours in Primary Education studies at Cardiff Metropolitan University. </a:t>
            </a:r>
          </a:p>
          <a:p>
            <a:r>
              <a:rPr lang="en-GB" sz="1200" dirty="0"/>
              <a:t>I enjoy rugby, cooking and also music and musical theatre.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16946" y="509555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3" y="123811"/>
            <a:ext cx="3505504" cy="346065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0749" y="152024"/>
            <a:ext cx="348878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I have worked in a school on a volunteer basis and worked mainly with children in the years 3, 4 and 6. I have worked with children as small groups and also one to one with a child that got distracted from the work easily and needed help with his concentration.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I have also worked in a nursey where I worked with children from the ages of 2 months to three years old. During this time, I played with the children throughout the time I was there. I also helped with dinner, dishing out food for each child and ensuring that they had a good meal to last them throughout the day.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It was not until I had completed my A-levels that my family told me that they thought I should work with children, after looking into different professions working with children, I realised that I wanted to teach. I realised that by teaching children you can have a massive impact on their lives and hopefully give them a good start to succeed in life.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After spending some time in a classroom as a volunteer I knew that I had made the right decision; being in a classroom was the best work experience I had ever had, once I had left I wanted to be back in the classroom helping out and maybe teaching some more. 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523220"/>
            <a:ext cx="3716630" cy="300769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80934" y="608531"/>
            <a:ext cx="35055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The kind of teacher I want to be, is someone that the children that I teach are going to remember. The type of teacher that when you look back, you think that they were a good role model for you and that you had a good education and made some good memories of being taught by them.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7"/>
            <a:ext cx="2451418" cy="289150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864084"/>
            <a:ext cx="22292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Maths to a certain level (GCSE)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English to a certain level (GCSE)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Science, business studies, history, IT, Catering.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0"/>
            <a:ext cx="3505504" cy="254810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33246" y="4207717"/>
            <a:ext cx="348878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Graduated from Cardiff Met in 2019 with a degree in Primary education studies.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A-Levels in Media, Business studies, IT and Welsh Baccalaureate.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GCSE’s in Maths, English, Science, History, Business studies, Welsh Baccalaureate, IT, Catering and Hospitality 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97</TotalTime>
  <Words>468</Words>
  <Application>Microsoft Macintosh PowerPoint</Application>
  <PresentationFormat>Widescreen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Karl James (1900304)</cp:lastModifiedBy>
  <cp:revision>8</cp:revision>
  <dcterms:created xsi:type="dcterms:W3CDTF">2019-09-05T20:58:34Z</dcterms:created>
  <dcterms:modified xsi:type="dcterms:W3CDTF">2019-09-21T13:58:11Z</dcterms:modified>
</cp:coreProperties>
</file>