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04" r:id="rId1"/>
  </p:sldMasterIdLst>
  <p:notesMasterIdLst>
    <p:notesMasterId r:id="rId15"/>
  </p:notesMasterIdLst>
  <p:sldIdLst>
    <p:sldId id="256" r:id="rId2"/>
    <p:sldId id="257" r:id="rId3"/>
    <p:sldId id="258" r:id="rId4"/>
    <p:sldId id="268" r:id="rId5"/>
    <p:sldId id="270" r:id="rId6"/>
    <p:sldId id="259" r:id="rId7"/>
    <p:sldId id="269" r:id="rId8"/>
    <p:sldId id="260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19" userDrawn="1">
          <p15:clr>
            <a:srgbClr val="A4A3A4"/>
          </p15:clr>
        </p15:guide>
        <p15:guide id="2" pos="354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72543C-1A66-C04D-8E01-B6BD85AC7BFE}" v="95" dt="2026-07-20T00:42:11.6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5"/>
    <p:restoredTop sz="93444"/>
  </p:normalViewPr>
  <p:slideViewPr>
    <p:cSldViewPr snapToGrid="0" showGuides="1">
      <p:cViewPr varScale="1">
        <p:scale>
          <a:sx n="112" d="100"/>
          <a:sy n="112" d="100"/>
        </p:scale>
        <p:origin x="504" y="160"/>
      </p:cViewPr>
      <p:guideLst>
        <p:guide orient="horz" pos="2319"/>
        <p:guide pos="354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nalene Anne Ho (2311680)" userId="805a5f8c-4ae3-4d87-ade9-dc66a5e2431c" providerId="ADAL" clId="{6EA11798-8CD9-5443-9E42-E19E36D0256D}"/>
    <pc:docChg chg="undo custSel addSld delSld modSld sldOrd">
      <pc:chgData name="Monalene Anne Ho (2311680)" userId="805a5f8c-4ae3-4d87-ade9-dc66a5e2431c" providerId="ADAL" clId="{6EA11798-8CD9-5443-9E42-E19E36D0256D}" dt="2026-07-20T00:42:46.411" v="1931" actId="1076"/>
      <pc:docMkLst>
        <pc:docMk/>
      </pc:docMkLst>
      <pc:sldChg chg="addSp modSp mod setBg">
        <pc:chgData name="Monalene Anne Ho (2311680)" userId="805a5f8c-4ae3-4d87-ade9-dc66a5e2431c" providerId="ADAL" clId="{6EA11798-8CD9-5443-9E42-E19E36D0256D}" dt="2026-07-14T10:35:17.638" v="765" actId="113"/>
        <pc:sldMkLst>
          <pc:docMk/>
          <pc:sldMk cId="3568271688" sldId="256"/>
        </pc:sldMkLst>
        <pc:spChg chg="mod">
          <ac:chgData name="Monalene Anne Ho (2311680)" userId="805a5f8c-4ae3-4d87-ade9-dc66a5e2431c" providerId="ADAL" clId="{6EA11798-8CD9-5443-9E42-E19E36D0256D}" dt="2026-07-14T10:34:01.403" v="754" actId="1076"/>
          <ac:spMkLst>
            <pc:docMk/>
            <pc:sldMk cId="3568271688" sldId="256"/>
            <ac:spMk id="2" creationId="{52AC902F-17FC-FF44-7681-E7D10242B714}"/>
          </ac:spMkLst>
        </pc:spChg>
        <pc:spChg chg="mod">
          <ac:chgData name="Monalene Anne Ho (2311680)" userId="805a5f8c-4ae3-4d87-ade9-dc66a5e2431c" providerId="ADAL" clId="{6EA11798-8CD9-5443-9E42-E19E36D0256D}" dt="2026-07-14T10:35:17.638" v="765" actId="113"/>
          <ac:spMkLst>
            <pc:docMk/>
            <pc:sldMk cId="3568271688" sldId="256"/>
            <ac:spMk id="3" creationId="{DC788D86-B67C-D195-5C4D-D8A0F4CD99D1}"/>
          </ac:spMkLst>
        </pc:spChg>
        <pc:picChg chg="add">
          <ac:chgData name="Monalene Anne Ho (2311680)" userId="805a5f8c-4ae3-4d87-ade9-dc66a5e2431c" providerId="ADAL" clId="{6EA11798-8CD9-5443-9E42-E19E36D0256D}" dt="2026-07-14T10:33:48.295" v="753" actId="26606"/>
          <ac:picMkLst>
            <pc:docMk/>
            <pc:sldMk cId="3568271688" sldId="256"/>
            <ac:picMk id="5" creationId="{457CDFB8-1F11-30CD-E13F-29B92B857A96}"/>
          </ac:picMkLst>
        </pc:picChg>
      </pc:sldChg>
      <pc:sldChg chg="addSp delSp modSp mod setBg setClrOvrMap delDesignElem">
        <pc:chgData name="Monalene Anne Ho (2311680)" userId="805a5f8c-4ae3-4d87-ade9-dc66a5e2431c" providerId="ADAL" clId="{6EA11798-8CD9-5443-9E42-E19E36D0256D}" dt="2026-07-19T22:50:45.034" v="1370" actId="1076"/>
        <pc:sldMkLst>
          <pc:docMk/>
          <pc:sldMk cId="4147972114" sldId="257"/>
        </pc:sldMkLst>
        <pc:spChg chg="add mod">
          <ac:chgData name="Monalene Anne Ho (2311680)" userId="805a5f8c-4ae3-4d87-ade9-dc66a5e2431c" providerId="ADAL" clId="{6EA11798-8CD9-5443-9E42-E19E36D0256D}" dt="2026-07-19T22:50:45.034" v="1370" actId="1076"/>
          <ac:spMkLst>
            <pc:docMk/>
            <pc:sldMk cId="4147972114" sldId="257"/>
            <ac:spMk id="3" creationId="{2C2D5FE0-8FCB-8382-6A9C-D0B634CB6C4D}"/>
          </ac:spMkLst>
        </pc:spChg>
        <pc:spChg chg="add mod ord">
          <ac:chgData name="Monalene Anne Ho (2311680)" userId="805a5f8c-4ae3-4d87-ade9-dc66a5e2431c" providerId="ADAL" clId="{6EA11798-8CD9-5443-9E42-E19E36D0256D}" dt="2026-07-19T22:47:46.507" v="1356" actId="113"/>
          <ac:spMkLst>
            <pc:docMk/>
            <pc:sldMk cId="4147972114" sldId="257"/>
            <ac:spMk id="9" creationId="{6D027912-4A3D-CE67-9040-B26B2EB0A9F8}"/>
          </ac:spMkLst>
        </pc:spChg>
        <pc:spChg chg="add mod">
          <ac:chgData name="Monalene Anne Ho (2311680)" userId="805a5f8c-4ae3-4d87-ade9-dc66a5e2431c" providerId="ADAL" clId="{6EA11798-8CD9-5443-9E42-E19E36D0256D}" dt="2026-07-19T22:48:47.069" v="1362" actId="1076"/>
          <ac:spMkLst>
            <pc:docMk/>
            <pc:sldMk cId="4147972114" sldId="257"/>
            <ac:spMk id="10" creationId="{02C6E430-A60F-1275-A931-90622894953F}"/>
          </ac:spMkLst>
        </pc:spChg>
        <pc:spChg chg="add del">
          <ac:chgData name="Monalene Anne Ho (2311680)" userId="805a5f8c-4ae3-4d87-ade9-dc66a5e2431c" providerId="ADAL" clId="{6EA11798-8CD9-5443-9E42-E19E36D0256D}" dt="2026-07-19T22:35:58.395" v="1311" actId="26606"/>
          <ac:spMkLst>
            <pc:docMk/>
            <pc:sldMk cId="4147972114" sldId="257"/>
            <ac:spMk id="15" creationId="{2DC18BC7-5FF5-42FD-8163-C0D34837F567}"/>
          </ac:spMkLst>
        </pc:spChg>
        <pc:spChg chg="add del">
          <ac:chgData name="Monalene Anne Ho (2311680)" userId="805a5f8c-4ae3-4d87-ade9-dc66a5e2431c" providerId="ADAL" clId="{6EA11798-8CD9-5443-9E42-E19E36D0256D}" dt="2026-07-19T22:35:41.912" v="1309" actId="26606"/>
          <ac:spMkLst>
            <pc:docMk/>
            <pc:sldMk cId="4147972114" sldId="257"/>
            <ac:spMk id="16" creationId="{2DC18BC7-5FF5-42FD-8163-C0D34837F567}"/>
          </ac:spMkLst>
        </pc:spChg>
        <pc:picChg chg="add mod ord">
          <ac:chgData name="Monalene Anne Ho (2311680)" userId="805a5f8c-4ae3-4d87-ade9-dc66a5e2431c" providerId="ADAL" clId="{6EA11798-8CD9-5443-9E42-E19E36D0256D}" dt="2026-07-19T22:48:33.969" v="1361" actId="14100"/>
          <ac:picMkLst>
            <pc:docMk/>
            <pc:sldMk cId="4147972114" sldId="257"/>
            <ac:picMk id="2" creationId="{0ED116AC-7DF4-074A-26C3-1CFEEB81BA85}"/>
          </ac:picMkLst>
        </pc:picChg>
        <pc:picChg chg="add del mod">
          <ac:chgData name="Monalene Anne Ho (2311680)" userId="805a5f8c-4ae3-4d87-ade9-dc66a5e2431c" providerId="ADAL" clId="{6EA11798-8CD9-5443-9E42-E19E36D0256D}" dt="2026-07-19T22:35:41.912" v="1309" actId="26606"/>
          <ac:picMkLst>
            <pc:docMk/>
            <pc:sldMk cId="4147972114" sldId="257"/>
            <ac:picMk id="12" creationId="{C9BCD931-FC93-04BB-F9BC-77DDEF88166C}"/>
          </ac:picMkLst>
        </pc:picChg>
        <pc:picChg chg="add del">
          <ac:chgData name="Monalene Anne Ho (2311680)" userId="805a5f8c-4ae3-4d87-ade9-dc66a5e2431c" providerId="ADAL" clId="{6EA11798-8CD9-5443-9E42-E19E36D0256D}" dt="2026-07-19T22:35:58.395" v="1311" actId="26606"/>
          <ac:picMkLst>
            <pc:docMk/>
            <pc:sldMk cId="4147972114" sldId="257"/>
            <ac:picMk id="14" creationId="{5085A57F-C26B-4AA0-54C7-0EDA1F075439}"/>
          </ac:picMkLst>
        </pc:picChg>
      </pc:sldChg>
      <pc:sldChg chg="addSp delSp modSp mod setBg">
        <pc:chgData name="Monalene Anne Ho (2311680)" userId="805a5f8c-4ae3-4d87-ade9-dc66a5e2431c" providerId="ADAL" clId="{6EA11798-8CD9-5443-9E42-E19E36D0256D}" dt="2026-07-19T23:12:09.142" v="1449" actId="1076"/>
        <pc:sldMkLst>
          <pc:docMk/>
          <pc:sldMk cId="3861779594" sldId="258"/>
        </pc:sldMkLst>
        <pc:spChg chg="add del mod">
          <ac:chgData name="Monalene Anne Ho (2311680)" userId="805a5f8c-4ae3-4d87-ade9-dc66a5e2431c" providerId="ADAL" clId="{6EA11798-8CD9-5443-9E42-E19E36D0256D}" dt="2026-07-19T23:07:02.737" v="1422" actId="1076"/>
          <ac:spMkLst>
            <pc:docMk/>
            <pc:sldMk cId="3861779594" sldId="258"/>
            <ac:spMk id="2" creationId="{F735473E-84F3-DDEA-BAEA-A21B76682E46}"/>
          </ac:spMkLst>
        </pc:spChg>
        <pc:spChg chg="add mod">
          <ac:chgData name="Monalene Anne Ho (2311680)" userId="805a5f8c-4ae3-4d87-ade9-dc66a5e2431c" providerId="ADAL" clId="{6EA11798-8CD9-5443-9E42-E19E36D0256D}" dt="2026-07-19T23:12:09.142" v="1449" actId="1076"/>
          <ac:spMkLst>
            <pc:docMk/>
            <pc:sldMk cId="3861779594" sldId="258"/>
            <ac:spMk id="4" creationId="{60BCE202-E853-575B-A488-F8F8991E94E1}"/>
          </ac:spMkLst>
        </pc:spChg>
        <pc:spChg chg="add mod ord">
          <ac:chgData name="Monalene Anne Ho (2311680)" userId="805a5f8c-4ae3-4d87-ade9-dc66a5e2431c" providerId="ADAL" clId="{6EA11798-8CD9-5443-9E42-E19E36D0256D}" dt="2026-07-19T23:06:07.892" v="1405" actId="20577"/>
          <ac:spMkLst>
            <pc:docMk/>
            <pc:sldMk cId="3861779594" sldId="258"/>
            <ac:spMk id="8" creationId="{E785ABD1-73F0-79C5-F9F9-B5815C72738A}"/>
          </ac:spMkLst>
        </pc:spChg>
        <pc:spChg chg="add mod">
          <ac:chgData name="Monalene Anne Ho (2311680)" userId="805a5f8c-4ae3-4d87-ade9-dc66a5e2431c" providerId="ADAL" clId="{6EA11798-8CD9-5443-9E42-E19E36D0256D}" dt="2026-07-19T23:08:14.881" v="1430" actId="1076"/>
          <ac:spMkLst>
            <pc:docMk/>
            <pc:sldMk cId="3861779594" sldId="258"/>
            <ac:spMk id="9" creationId="{0A086C90-AD78-9870-2527-521AEB597C46}"/>
          </ac:spMkLst>
        </pc:spChg>
        <pc:spChg chg="add mod">
          <ac:chgData name="Monalene Anne Ho (2311680)" userId="805a5f8c-4ae3-4d87-ade9-dc66a5e2431c" providerId="ADAL" clId="{6EA11798-8CD9-5443-9E42-E19E36D0256D}" dt="2026-07-19T23:08:21.494" v="1431" actId="1076"/>
          <ac:spMkLst>
            <pc:docMk/>
            <pc:sldMk cId="3861779594" sldId="258"/>
            <ac:spMk id="10" creationId="{84A573E0-5723-90B2-ECFD-67CC72F8D9B8}"/>
          </ac:spMkLst>
        </pc:spChg>
        <pc:spChg chg="add mod">
          <ac:chgData name="Monalene Anne Ho (2311680)" userId="805a5f8c-4ae3-4d87-ade9-dc66a5e2431c" providerId="ADAL" clId="{6EA11798-8CD9-5443-9E42-E19E36D0256D}" dt="2026-07-19T23:11:49.942" v="1443" actId="1076"/>
          <ac:spMkLst>
            <pc:docMk/>
            <pc:sldMk cId="3861779594" sldId="258"/>
            <ac:spMk id="11" creationId="{9199393F-21E3-4E3C-82F7-B7361612AE00}"/>
          </ac:spMkLst>
        </pc:spChg>
        <pc:picChg chg="add mod">
          <ac:chgData name="Monalene Anne Ho (2311680)" userId="805a5f8c-4ae3-4d87-ade9-dc66a5e2431c" providerId="ADAL" clId="{6EA11798-8CD9-5443-9E42-E19E36D0256D}" dt="2026-07-19T23:12:01.675" v="1447" actId="14100"/>
          <ac:picMkLst>
            <pc:docMk/>
            <pc:sldMk cId="3861779594" sldId="258"/>
            <ac:picMk id="3" creationId="{A566E01C-FFB8-3303-02F8-6A1440513853}"/>
          </ac:picMkLst>
        </pc:picChg>
      </pc:sldChg>
      <pc:sldChg chg="addSp delSp modSp new mod">
        <pc:chgData name="Monalene Anne Ho (2311680)" userId="805a5f8c-4ae3-4d87-ade9-dc66a5e2431c" providerId="ADAL" clId="{6EA11798-8CD9-5443-9E42-E19E36D0256D}" dt="2026-07-19T23:29:52.212" v="1542" actId="1076"/>
        <pc:sldMkLst>
          <pc:docMk/>
          <pc:sldMk cId="891997065" sldId="259"/>
        </pc:sldMkLst>
        <pc:spChg chg="mod">
          <ac:chgData name="Monalene Anne Ho (2311680)" userId="805a5f8c-4ae3-4d87-ade9-dc66a5e2431c" providerId="ADAL" clId="{6EA11798-8CD9-5443-9E42-E19E36D0256D}" dt="2026-07-19T22:05:17.799" v="1193" actId="1076"/>
          <ac:spMkLst>
            <pc:docMk/>
            <pc:sldMk cId="891997065" sldId="259"/>
            <ac:spMk id="2" creationId="{9E492B7D-B7AA-CC0F-9148-F9E80E474730}"/>
          </ac:spMkLst>
        </pc:spChg>
        <pc:spChg chg="add mod">
          <ac:chgData name="Monalene Anne Ho (2311680)" userId="805a5f8c-4ae3-4d87-ade9-dc66a5e2431c" providerId="ADAL" clId="{6EA11798-8CD9-5443-9E42-E19E36D0256D}" dt="2026-07-19T23:29:52.212" v="1542" actId="1076"/>
          <ac:spMkLst>
            <pc:docMk/>
            <pc:sldMk cId="891997065" sldId="259"/>
            <ac:spMk id="5" creationId="{3DD6F0D4-91FD-C213-414F-21F30E35206F}"/>
          </ac:spMkLst>
        </pc:spChg>
        <pc:spChg chg="add mod">
          <ac:chgData name="Monalene Anne Ho (2311680)" userId="805a5f8c-4ae3-4d87-ade9-dc66a5e2431c" providerId="ADAL" clId="{6EA11798-8CD9-5443-9E42-E19E36D0256D}" dt="2026-07-19T23:27:46.567" v="1527" actId="2711"/>
          <ac:spMkLst>
            <pc:docMk/>
            <pc:sldMk cId="891997065" sldId="259"/>
            <ac:spMk id="11" creationId="{043B3ECC-ECA1-15C3-F959-D73824E9E365}"/>
          </ac:spMkLst>
        </pc:spChg>
        <pc:spChg chg="add mod">
          <ac:chgData name="Monalene Anne Ho (2311680)" userId="805a5f8c-4ae3-4d87-ade9-dc66a5e2431c" providerId="ADAL" clId="{6EA11798-8CD9-5443-9E42-E19E36D0256D}" dt="2026-07-19T23:27:52.568" v="1528" actId="2711"/>
          <ac:spMkLst>
            <pc:docMk/>
            <pc:sldMk cId="891997065" sldId="259"/>
            <ac:spMk id="12" creationId="{3A2ADF6E-60C4-DA9C-F19C-0A134B552A68}"/>
          </ac:spMkLst>
        </pc:spChg>
        <pc:spChg chg="add mod">
          <ac:chgData name="Monalene Anne Ho (2311680)" userId="805a5f8c-4ae3-4d87-ade9-dc66a5e2431c" providerId="ADAL" clId="{6EA11798-8CD9-5443-9E42-E19E36D0256D}" dt="2026-07-19T23:28:03.096" v="1530" actId="2711"/>
          <ac:spMkLst>
            <pc:docMk/>
            <pc:sldMk cId="891997065" sldId="259"/>
            <ac:spMk id="13" creationId="{730CB3D3-399F-E6C8-9DE3-CDC55810A742}"/>
          </ac:spMkLst>
        </pc:spChg>
        <pc:spChg chg="add mod">
          <ac:chgData name="Monalene Anne Ho (2311680)" userId="805a5f8c-4ae3-4d87-ade9-dc66a5e2431c" providerId="ADAL" clId="{6EA11798-8CD9-5443-9E42-E19E36D0256D}" dt="2026-07-19T23:28:09.961" v="1531" actId="2711"/>
          <ac:spMkLst>
            <pc:docMk/>
            <pc:sldMk cId="891997065" sldId="259"/>
            <ac:spMk id="14" creationId="{BDD481D2-A0FF-0C54-887B-2FDEFBDEEF81}"/>
          </ac:spMkLst>
        </pc:spChg>
        <pc:picChg chg="add del mod">
          <ac:chgData name="Monalene Anne Ho (2311680)" userId="805a5f8c-4ae3-4d87-ade9-dc66a5e2431c" providerId="ADAL" clId="{6EA11798-8CD9-5443-9E42-E19E36D0256D}" dt="2026-07-19T23:24:42.830" v="1504" actId="478"/>
          <ac:picMkLst>
            <pc:docMk/>
            <pc:sldMk cId="891997065" sldId="259"/>
            <ac:picMk id="3" creationId="{FD117C2C-B758-9D1F-E45C-56E2D09639DD}"/>
          </ac:picMkLst>
        </pc:picChg>
        <pc:picChg chg="add mod">
          <ac:chgData name="Monalene Anne Ho (2311680)" userId="805a5f8c-4ae3-4d87-ade9-dc66a5e2431c" providerId="ADAL" clId="{6EA11798-8CD9-5443-9E42-E19E36D0256D}" dt="2026-07-19T23:29:17.661" v="1536" actId="1076"/>
          <ac:picMkLst>
            <pc:docMk/>
            <pc:sldMk cId="891997065" sldId="259"/>
            <ac:picMk id="4" creationId="{A2EB1024-6522-CD05-4586-E5A139DEC835}"/>
          </ac:picMkLst>
        </pc:picChg>
      </pc:sldChg>
      <pc:sldChg chg="addSp delSp modSp new mod">
        <pc:chgData name="Monalene Anne Ho (2311680)" userId="805a5f8c-4ae3-4d87-ade9-dc66a5e2431c" providerId="ADAL" clId="{6EA11798-8CD9-5443-9E42-E19E36D0256D}" dt="2026-07-20T00:14:37.583" v="1790" actId="478"/>
        <pc:sldMkLst>
          <pc:docMk/>
          <pc:sldMk cId="2772688788" sldId="260"/>
        </pc:sldMkLst>
        <pc:spChg chg="mod">
          <ac:chgData name="Monalene Anne Ho (2311680)" userId="805a5f8c-4ae3-4d87-ade9-dc66a5e2431c" providerId="ADAL" clId="{6EA11798-8CD9-5443-9E42-E19E36D0256D}" dt="2026-07-19T23:40:41.180" v="1597" actId="14100"/>
          <ac:spMkLst>
            <pc:docMk/>
            <pc:sldMk cId="2772688788" sldId="260"/>
            <ac:spMk id="2" creationId="{20120EC1-50F0-D142-8DAB-77C549BB3138}"/>
          </ac:spMkLst>
        </pc:spChg>
        <pc:spChg chg="add mod">
          <ac:chgData name="Monalene Anne Ho (2311680)" userId="805a5f8c-4ae3-4d87-ade9-dc66a5e2431c" providerId="ADAL" clId="{6EA11798-8CD9-5443-9E42-E19E36D0256D}" dt="2026-07-19T23:41:36.328" v="1616" actId="20577"/>
          <ac:spMkLst>
            <pc:docMk/>
            <pc:sldMk cId="2772688788" sldId="260"/>
            <ac:spMk id="4" creationId="{680C6581-F311-8A0F-6487-F6EC8925368A}"/>
          </ac:spMkLst>
        </pc:spChg>
        <pc:spChg chg="add mod">
          <ac:chgData name="Monalene Anne Ho (2311680)" userId="805a5f8c-4ae3-4d87-ade9-dc66a5e2431c" providerId="ADAL" clId="{6EA11798-8CD9-5443-9E42-E19E36D0256D}" dt="2026-07-19T23:41:34.151" v="1615" actId="20577"/>
          <ac:spMkLst>
            <pc:docMk/>
            <pc:sldMk cId="2772688788" sldId="260"/>
            <ac:spMk id="5" creationId="{B16C09DD-085D-080F-671D-9A2E28634B74}"/>
          </ac:spMkLst>
        </pc:spChg>
        <pc:spChg chg="add mod">
          <ac:chgData name="Monalene Anne Ho (2311680)" userId="805a5f8c-4ae3-4d87-ade9-dc66a5e2431c" providerId="ADAL" clId="{6EA11798-8CD9-5443-9E42-E19E36D0256D}" dt="2026-07-19T23:41:40.233" v="1617" actId="20577"/>
          <ac:spMkLst>
            <pc:docMk/>
            <pc:sldMk cId="2772688788" sldId="260"/>
            <ac:spMk id="6" creationId="{77A741B2-3C5C-47E8-9B79-95636B32AB9F}"/>
          </ac:spMkLst>
        </pc:spChg>
        <pc:spChg chg="add mod">
          <ac:chgData name="Monalene Anne Ho (2311680)" userId="805a5f8c-4ae3-4d87-ade9-dc66a5e2431c" providerId="ADAL" clId="{6EA11798-8CD9-5443-9E42-E19E36D0256D}" dt="2026-07-19T23:41:56.380" v="1618" actId="2711"/>
          <ac:spMkLst>
            <pc:docMk/>
            <pc:sldMk cId="2772688788" sldId="260"/>
            <ac:spMk id="7" creationId="{FC43EE02-613C-7DDE-5C70-82ACD4248067}"/>
          </ac:spMkLst>
        </pc:spChg>
        <pc:spChg chg="add del mod">
          <ac:chgData name="Monalene Anne Ho (2311680)" userId="805a5f8c-4ae3-4d87-ade9-dc66a5e2431c" providerId="ADAL" clId="{6EA11798-8CD9-5443-9E42-E19E36D0256D}" dt="2026-07-20T00:14:37.583" v="1790" actId="478"/>
          <ac:spMkLst>
            <pc:docMk/>
            <pc:sldMk cId="2772688788" sldId="260"/>
            <ac:spMk id="8" creationId="{E66C2369-7BBF-1287-6EEB-A238C97AFF80}"/>
          </ac:spMkLst>
        </pc:spChg>
        <pc:picChg chg="add mod">
          <ac:chgData name="Monalene Anne Ho (2311680)" userId="805a5f8c-4ae3-4d87-ade9-dc66a5e2431c" providerId="ADAL" clId="{6EA11798-8CD9-5443-9E42-E19E36D0256D}" dt="2026-07-19T23:44:16.510" v="1626" actId="14100"/>
          <ac:picMkLst>
            <pc:docMk/>
            <pc:sldMk cId="2772688788" sldId="260"/>
            <ac:picMk id="3" creationId="{B8CACA06-9F51-51A3-0E01-0146FF1619B4}"/>
          </ac:picMkLst>
        </pc:picChg>
      </pc:sldChg>
      <pc:sldChg chg="addSp delSp modSp new del mod">
        <pc:chgData name="Monalene Anne Ho (2311680)" userId="805a5f8c-4ae3-4d87-ade9-dc66a5e2431c" providerId="ADAL" clId="{6EA11798-8CD9-5443-9E42-E19E36D0256D}" dt="2026-07-19T22:19:37.592" v="1266" actId="2696"/>
        <pc:sldMkLst>
          <pc:docMk/>
          <pc:sldMk cId="2476819410" sldId="261"/>
        </pc:sldMkLst>
      </pc:sldChg>
      <pc:sldChg chg="addSp delSp modSp new del mod">
        <pc:chgData name="Monalene Anne Ho (2311680)" userId="805a5f8c-4ae3-4d87-ade9-dc66a5e2431c" providerId="ADAL" clId="{6EA11798-8CD9-5443-9E42-E19E36D0256D}" dt="2026-07-19T22:15:17.257" v="1221" actId="2696"/>
        <pc:sldMkLst>
          <pc:docMk/>
          <pc:sldMk cId="3354053749" sldId="262"/>
        </pc:sldMkLst>
      </pc:sldChg>
      <pc:sldChg chg="addSp delSp modSp new mod ord">
        <pc:chgData name="Monalene Anne Ho (2311680)" userId="805a5f8c-4ae3-4d87-ade9-dc66a5e2431c" providerId="ADAL" clId="{6EA11798-8CD9-5443-9E42-E19E36D0256D}" dt="2026-07-19T22:16:58.662" v="1248" actId="1076"/>
        <pc:sldMkLst>
          <pc:docMk/>
          <pc:sldMk cId="1263248155" sldId="263"/>
        </pc:sldMkLst>
        <pc:spChg chg="mod">
          <ac:chgData name="Monalene Anne Ho (2311680)" userId="805a5f8c-4ae3-4d87-ade9-dc66a5e2431c" providerId="ADAL" clId="{6EA11798-8CD9-5443-9E42-E19E36D0256D}" dt="2026-07-19T22:16:47.462" v="1244" actId="1076"/>
          <ac:spMkLst>
            <pc:docMk/>
            <pc:sldMk cId="1263248155" sldId="263"/>
            <ac:spMk id="2" creationId="{05691658-6CED-DE0D-F64F-05226147057F}"/>
          </ac:spMkLst>
        </pc:spChg>
        <pc:spChg chg="add mod">
          <ac:chgData name="Monalene Anne Ho (2311680)" userId="805a5f8c-4ae3-4d87-ade9-dc66a5e2431c" providerId="ADAL" clId="{6EA11798-8CD9-5443-9E42-E19E36D0256D}" dt="2026-07-19T22:16:50.095" v="1245" actId="1076"/>
          <ac:spMkLst>
            <pc:docMk/>
            <pc:sldMk cId="1263248155" sldId="263"/>
            <ac:spMk id="4" creationId="{30D21D6C-C00B-4869-E2C4-C403F2676CC9}"/>
          </ac:spMkLst>
        </pc:spChg>
        <pc:spChg chg="add mod">
          <ac:chgData name="Monalene Anne Ho (2311680)" userId="805a5f8c-4ae3-4d87-ade9-dc66a5e2431c" providerId="ADAL" clId="{6EA11798-8CD9-5443-9E42-E19E36D0256D}" dt="2026-07-19T22:16:52.611" v="1246" actId="1076"/>
          <ac:spMkLst>
            <pc:docMk/>
            <pc:sldMk cId="1263248155" sldId="263"/>
            <ac:spMk id="5" creationId="{58ED2A34-FDF9-FB91-C276-B634608BAD11}"/>
          </ac:spMkLst>
        </pc:spChg>
        <pc:spChg chg="add mod">
          <ac:chgData name="Monalene Anne Ho (2311680)" userId="805a5f8c-4ae3-4d87-ade9-dc66a5e2431c" providerId="ADAL" clId="{6EA11798-8CD9-5443-9E42-E19E36D0256D}" dt="2026-07-19T22:16:55.246" v="1247" actId="1076"/>
          <ac:spMkLst>
            <pc:docMk/>
            <pc:sldMk cId="1263248155" sldId="263"/>
            <ac:spMk id="6" creationId="{0E836A35-AD43-9282-17FA-6B65C87D80DD}"/>
          </ac:spMkLst>
        </pc:spChg>
        <pc:spChg chg="add mod">
          <ac:chgData name="Monalene Anne Ho (2311680)" userId="805a5f8c-4ae3-4d87-ade9-dc66a5e2431c" providerId="ADAL" clId="{6EA11798-8CD9-5443-9E42-E19E36D0256D}" dt="2026-07-19T22:16:58.662" v="1248" actId="1076"/>
          <ac:spMkLst>
            <pc:docMk/>
            <pc:sldMk cId="1263248155" sldId="263"/>
            <ac:spMk id="7" creationId="{203CB5D9-69EA-0E91-E14B-25FB037D6F9F}"/>
          </ac:spMkLst>
        </pc:spChg>
      </pc:sldChg>
      <pc:sldChg chg="addSp delSp modSp new mod">
        <pc:chgData name="Monalene Anne Ho (2311680)" userId="805a5f8c-4ae3-4d87-ade9-dc66a5e2431c" providerId="ADAL" clId="{6EA11798-8CD9-5443-9E42-E19E36D0256D}" dt="2026-07-19T23:56:38.017" v="1685" actId="1076"/>
        <pc:sldMkLst>
          <pc:docMk/>
          <pc:sldMk cId="741473716" sldId="264"/>
        </pc:sldMkLst>
        <pc:spChg chg="mod">
          <ac:chgData name="Monalene Anne Ho (2311680)" userId="805a5f8c-4ae3-4d87-ade9-dc66a5e2431c" providerId="ADAL" clId="{6EA11798-8CD9-5443-9E42-E19E36D0256D}" dt="2026-07-19T23:51:45.304" v="1669" actId="14100"/>
          <ac:spMkLst>
            <pc:docMk/>
            <pc:sldMk cId="741473716" sldId="264"/>
            <ac:spMk id="2" creationId="{08F337EE-EA1F-D549-2C6A-A92BE6149062}"/>
          </ac:spMkLst>
        </pc:spChg>
        <pc:spChg chg="add mod">
          <ac:chgData name="Monalene Anne Ho (2311680)" userId="805a5f8c-4ae3-4d87-ade9-dc66a5e2431c" providerId="ADAL" clId="{6EA11798-8CD9-5443-9E42-E19E36D0256D}" dt="2026-07-19T23:50:37.596" v="1648" actId="20577"/>
          <ac:spMkLst>
            <pc:docMk/>
            <pc:sldMk cId="741473716" sldId="264"/>
            <ac:spMk id="4" creationId="{69624DB5-47EA-7EF6-21FD-CDCA67D70B4F}"/>
          </ac:spMkLst>
        </pc:spChg>
        <pc:spChg chg="add mod">
          <ac:chgData name="Monalene Anne Ho (2311680)" userId="805a5f8c-4ae3-4d87-ade9-dc66a5e2431c" providerId="ADAL" clId="{6EA11798-8CD9-5443-9E42-E19E36D0256D}" dt="2026-07-19T23:52:57.129" v="1680" actId="20577"/>
          <ac:spMkLst>
            <pc:docMk/>
            <pc:sldMk cId="741473716" sldId="264"/>
            <ac:spMk id="5" creationId="{7F6DEC77-EA86-DEF3-85B4-F81BBCEF82FB}"/>
          </ac:spMkLst>
        </pc:spChg>
        <pc:spChg chg="add mod">
          <ac:chgData name="Monalene Anne Ho (2311680)" userId="805a5f8c-4ae3-4d87-ade9-dc66a5e2431c" providerId="ADAL" clId="{6EA11798-8CD9-5443-9E42-E19E36D0256D}" dt="2026-07-19T23:52:49.506" v="1678" actId="20577"/>
          <ac:spMkLst>
            <pc:docMk/>
            <pc:sldMk cId="741473716" sldId="264"/>
            <ac:spMk id="6" creationId="{327A64CD-84C9-0EB0-DD7C-AD37B61F7E01}"/>
          </ac:spMkLst>
        </pc:spChg>
        <pc:spChg chg="add mod">
          <ac:chgData name="Monalene Anne Ho (2311680)" userId="805a5f8c-4ae3-4d87-ade9-dc66a5e2431c" providerId="ADAL" clId="{6EA11798-8CD9-5443-9E42-E19E36D0256D}" dt="2026-07-19T23:51:26.872" v="1662" actId="14100"/>
          <ac:spMkLst>
            <pc:docMk/>
            <pc:sldMk cId="741473716" sldId="264"/>
            <ac:spMk id="7" creationId="{8254D39C-63D8-CBCD-64CC-0A00D47B7075}"/>
          </ac:spMkLst>
        </pc:spChg>
        <pc:spChg chg="add mod">
          <ac:chgData name="Monalene Anne Ho (2311680)" userId="805a5f8c-4ae3-4d87-ade9-dc66a5e2431c" providerId="ADAL" clId="{6EA11798-8CD9-5443-9E42-E19E36D0256D}" dt="2026-07-19T23:56:38.017" v="1685" actId="1076"/>
          <ac:spMkLst>
            <pc:docMk/>
            <pc:sldMk cId="741473716" sldId="264"/>
            <ac:spMk id="8" creationId="{6A97BA0F-DF25-E5AE-5FD9-7DFB51DBCBB5}"/>
          </ac:spMkLst>
        </pc:spChg>
        <pc:picChg chg="add mod">
          <ac:chgData name="Monalene Anne Ho (2311680)" userId="805a5f8c-4ae3-4d87-ade9-dc66a5e2431c" providerId="ADAL" clId="{6EA11798-8CD9-5443-9E42-E19E36D0256D}" dt="2026-07-19T23:52:10.837" v="1675" actId="14100"/>
          <ac:picMkLst>
            <pc:docMk/>
            <pc:sldMk cId="741473716" sldId="264"/>
            <ac:picMk id="3" creationId="{990D082A-ED54-7251-EFDC-471417E3EDFF}"/>
          </ac:picMkLst>
        </pc:picChg>
      </pc:sldChg>
      <pc:sldChg chg="addSp delSp modSp new mod">
        <pc:chgData name="Monalene Anne Ho (2311680)" userId="805a5f8c-4ae3-4d87-ade9-dc66a5e2431c" providerId="ADAL" clId="{6EA11798-8CD9-5443-9E42-E19E36D0256D}" dt="2026-07-20T00:05:29.581" v="1755" actId="26606"/>
        <pc:sldMkLst>
          <pc:docMk/>
          <pc:sldMk cId="3044818807" sldId="265"/>
        </pc:sldMkLst>
        <pc:spChg chg="mod">
          <ac:chgData name="Monalene Anne Ho (2311680)" userId="805a5f8c-4ae3-4d87-ade9-dc66a5e2431c" providerId="ADAL" clId="{6EA11798-8CD9-5443-9E42-E19E36D0256D}" dt="2026-07-20T00:00:42.080" v="1721" actId="14100"/>
          <ac:spMkLst>
            <pc:docMk/>
            <pc:sldMk cId="3044818807" sldId="265"/>
            <ac:spMk id="2" creationId="{5C67DB7E-ECAF-2C1B-831C-A40CF6A37A90}"/>
          </ac:spMkLst>
        </pc:spChg>
        <pc:spChg chg="add mod">
          <ac:chgData name="Monalene Anne Ho (2311680)" userId="805a5f8c-4ae3-4d87-ade9-dc66a5e2431c" providerId="ADAL" clId="{6EA11798-8CD9-5443-9E42-E19E36D0256D}" dt="2026-07-20T00:03:31.049" v="1745" actId="20577"/>
          <ac:spMkLst>
            <pc:docMk/>
            <pc:sldMk cId="3044818807" sldId="265"/>
            <ac:spMk id="4" creationId="{A0145CF5-B705-1715-5203-0FE1BB4C4674}"/>
          </ac:spMkLst>
        </pc:spChg>
        <pc:spChg chg="add mod">
          <ac:chgData name="Monalene Anne Ho (2311680)" userId="805a5f8c-4ae3-4d87-ade9-dc66a5e2431c" providerId="ADAL" clId="{6EA11798-8CD9-5443-9E42-E19E36D0256D}" dt="2026-07-20T00:04:48.110" v="1751" actId="1076"/>
          <ac:spMkLst>
            <pc:docMk/>
            <pc:sldMk cId="3044818807" sldId="265"/>
            <ac:spMk id="5" creationId="{3DB4116D-62BF-CFC6-368E-5EF2F31BC87C}"/>
          </ac:spMkLst>
        </pc:spChg>
        <pc:spChg chg="add del mod">
          <ac:chgData name="Monalene Anne Ho (2311680)" userId="805a5f8c-4ae3-4d87-ade9-dc66a5e2431c" providerId="ADAL" clId="{6EA11798-8CD9-5443-9E42-E19E36D0256D}" dt="2026-07-20T00:05:29.581" v="1755" actId="26606"/>
          <ac:spMkLst>
            <pc:docMk/>
            <pc:sldMk cId="3044818807" sldId="265"/>
            <ac:spMk id="6" creationId="{1D60FD3B-991E-4B9D-669D-FBECD481CDE5}"/>
          </ac:spMkLst>
        </pc:spChg>
        <pc:spChg chg="add mod">
          <ac:chgData name="Monalene Anne Ho (2311680)" userId="805a5f8c-4ae3-4d87-ade9-dc66a5e2431c" providerId="ADAL" clId="{6EA11798-8CD9-5443-9E42-E19E36D0256D}" dt="2026-07-20T00:03:03.002" v="1734" actId="20577"/>
          <ac:spMkLst>
            <pc:docMk/>
            <pc:sldMk cId="3044818807" sldId="265"/>
            <ac:spMk id="7" creationId="{DBC2E17B-F29B-F63F-35DC-793A111DEA87}"/>
          </ac:spMkLst>
        </pc:spChg>
        <pc:graphicFrameChg chg="add del">
          <ac:chgData name="Monalene Anne Ho (2311680)" userId="805a5f8c-4ae3-4d87-ade9-dc66a5e2431c" providerId="ADAL" clId="{6EA11798-8CD9-5443-9E42-E19E36D0256D}" dt="2026-07-20T00:05:13.410" v="1753" actId="26606"/>
          <ac:graphicFrameMkLst>
            <pc:docMk/>
            <pc:sldMk cId="3044818807" sldId="265"/>
            <ac:graphicFrameMk id="9" creationId="{63A8874F-4C8D-E0EB-8C90-519846C9B84B}"/>
          </ac:graphicFrameMkLst>
        </pc:graphicFrameChg>
        <pc:graphicFrameChg chg="add del">
          <ac:chgData name="Monalene Anne Ho (2311680)" userId="805a5f8c-4ae3-4d87-ade9-dc66a5e2431c" providerId="ADAL" clId="{6EA11798-8CD9-5443-9E42-E19E36D0256D}" dt="2026-07-20T00:05:29.581" v="1755" actId="26606"/>
          <ac:graphicFrameMkLst>
            <pc:docMk/>
            <pc:sldMk cId="3044818807" sldId="265"/>
            <ac:graphicFrameMk id="10" creationId="{8BD597AA-5095-F536-679E-B3EE14139D93}"/>
          </ac:graphicFrameMkLst>
        </pc:graphicFrameChg>
        <pc:picChg chg="add mod">
          <ac:chgData name="Monalene Anne Ho (2311680)" userId="805a5f8c-4ae3-4d87-ade9-dc66a5e2431c" providerId="ADAL" clId="{6EA11798-8CD9-5443-9E42-E19E36D0256D}" dt="2026-07-20T00:01:09.429" v="1726" actId="14100"/>
          <ac:picMkLst>
            <pc:docMk/>
            <pc:sldMk cId="3044818807" sldId="265"/>
            <ac:picMk id="3" creationId="{665D2268-1626-589C-4BF6-6DDDCCBB5CEA}"/>
          </ac:picMkLst>
        </pc:picChg>
      </pc:sldChg>
      <pc:sldChg chg="addSp delSp modSp new mod setBg">
        <pc:chgData name="Monalene Anne Ho (2311680)" userId="805a5f8c-4ae3-4d87-ade9-dc66a5e2431c" providerId="ADAL" clId="{6EA11798-8CD9-5443-9E42-E19E36D0256D}" dt="2026-07-20T00:12:28.879" v="1788" actId="14100"/>
        <pc:sldMkLst>
          <pc:docMk/>
          <pc:sldMk cId="3827400465" sldId="266"/>
        </pc:sldMkLst>
        <pc:spChg chg="mod">
          <ac:chgData name="Monalene Anne Ho (2311680)" userId="805a5f8c-4ae3-4d87-ade9-dc66a5e2431c" providerId="ADAL" clId="{6EA11798-8CD9-5443-9E42-E19E36D0256D}" dt="2026-07-20T00:10:38.230" v="1763" actId="27636"/>
          <ac:spMkLst>
            <pc:docMk/>
            <pc:sldMk cId="3827400465" sldId="266"/>
            <ac:spMk id="2" creationId="{58B56EA4-18A7-89F0-DD39-E584CDC7D209}"/>
          </ac:spMkLst>
        </pc:spChg>
        <pc:spChg chg="add mod">
          <ac:chgData name="Monalene Anne Ho (2311680)" userId="805a5f8c-4ae3-4d87-ade9-dc66a5e2431c" providerId="ADAL" clId="{6EA11798-8CD9-5443-9E42-E19E36D0256D}" dt="2026-07-20T00:11:41.822" v="1781" actId="14100"/>
          <ac:spMkLst>
            <pc:docMk/>
            <pc:sldMk cId="3827400465" sldId="266"/>
            <ac:spMk id="4" creationId="{30532772-7220-3E93-6C96-AC87033B0084}"/>
          </ac:spMkLst>
        </pc:spChg>
        <pc:spChg chg="add mod">
          <ac:chgData name="Monalene Anne Ho (2311680)" userId="805a5f8c-4ae3-4d87-ade9-dc66a5e2431c" providerId="ADAL" clId="{6EA11798-8CD9-5443-9E42-E19E36D0256D}" dt="2026-07-20T00:12:21.429" v="1786" actId="1076"/>
          <ac:spMkLst>
            <pc:docMk/>
            <pc:sldMk cId="3827400465" sldId="266"/>
            <ac:spMk id="5" creationId="{EF422F8A-79F1-2746-1E54-123CB144074D}"/>
          </ac:spMkLst>
        </pc:spChg>
        <pc:spChg chg="add">
          <ac:chgData name="Monalene Anne Ho (2311680)" userId="805a5f8c-4ae3-4d87-ade9-dc66a5e2431c" providerId="ADAL" clId="{6EA11798-8CD9-5443-9E42-E19E36D0256D}" dt="2026-07-20T00:10:19.080" v="1759" actId="26606"/>
          <ac:spMkLst>
            <pc:docMk/>
            <pc:sldMk cId="3827400465" sldId="266"/>
            <ac:spMk id="9" creationId="{B9A6A8C2-8B3A-4AD3-AFCC-F1D3F1F02D3F}"/>
          </ac:spMkLst>
        </pc:spChg>
        <pc:spChg chg="add">
          <ac:chgData name="Monalene Anne Ho (2311680)" userId="805a5f8c-4ae3-4d87-ade9-dc66a5e2431c" providerId="ADAL" clId="{6EA11798-8CD9-5443-9E42-E19E36D0256D}" dt="2026-07-20T00:10:19.080" v="1759" actId="26606"/>
          <ac:spMkLst>
            <pc:docMk/>
            <pc:sldMk cId="3827400465" sldId="266"/>
            <ac:spMk id="11" creationId="{CDF64937-39B5-4AB3-A2EF-EA689BA6087B}"/>
          </ac:spMkLst>
        </pc:spChg>
        <pc:picChg chg="add mod">
          <ac:chgData name="Monalene Anne Ho (2311680)" userId="805a5f8c-4ae3-4d87-ade9-dc66a5e2431c" providerId="ADAL" clId="{6EA11798-8CD9-5443-9E42-E19E36D0256D}" dt="2026-07-20T00:12:28.879" v="1788" actId="14100"/>
          <ac:picMkLst>
            <pc:docMk/>
            <pc:sldMk cId="3827400465" sldId="266"/>
            <ac:picMk id="3" creationId="{672224D2-4BC5-B801-7180-DAD5A22D1565}"/>
          </ac:picMkLst>
        </pc:picChg>
      </pc:sldChg>
      <pc:sldChg chg="addSp delSp modSp new mod">
        <pc:chgData name="Monalene Anne Ho (2311680)" userId="805a5f8c-4ae3-4d87-ade9-dc66a5e2431c" providerId="ADAL" clId="{6EA11798-8CD9-5443-9E42-E19E36D0256D}" dt="2026-07-19T22:34:52.121" v="1301" actId="2711"/>
        <pc:sldMkLst>
          <pc:docMk/>
          <pc:sldMk cId="181347360" sldId="267"/>
        </pc:sldMkLst>
        <pc:spChg chg="mod">
          <ac:chgData name="Monalene Anne Ho (2311680)" userId="805a5f8c-4ae3-4d87-ade9-dc66a5e2431c" providerId="ADAL" clId="{6EA11798-8CD9-5443-9E42-E19E36D0256D}" dt="2026-07-14T10:51:23.255" v="859" actId="27636"/>
          <ac:spMkLst>
            <pc:docMk/>
            <pc:sldMk cId="181347360" sldId="267"/>
            <ac:spMk id="2" creationId="{4A74D582-2A31-58F6-D567-BB3B8005A3F8}"/>
          </ac:spMkLst>
        </pc:spChg>
        <pc:spChg chg="del mod">
          <ac:chgData name="Monalene Anne Ho (2311680)" userId="805a5f8c-4ae3-4d87-ade9-dc66a5e2431c" providerId="ADAL" clId="{6EA11798-8CD9-5443-9E42-E19E36D0256D}" dt="2026-07-19T22:34:16.127" v="1293" actId="478"/>
          <ac:spMkLst>
            <pc:docMk/>
            <pc:sldMk cId="181347360" sldId="267"/>
            <ac:spMk id="3" creationId="{82621E9B-2E1C-5621-C8B0-9C556D785C8F}"/>
          </ac:spMkLst>
        </pc:spChg>
        <pc:spChg chg="add mod">
          <ac:chgData name="Monalene Anne Ho (2311680)" userId="805a5f8c-4ae3-4d87-ade9-dc66a5e2431c" providerId="ADAL" clId="{6EA11798-8CD9-5443-9E42-E19E36D0256D}" dt="2026-07-19T22:34:52.121" v="1301" actId="2711"/>
          <ac:spMkLst>
            <pc:docMk/>
            <pc:sldMk cId="181347360" sldId="267"/>
            <ac:spMk id="5" creationId="{5FD6E2F4-8CC1-EE6D-420D-B0C59ECB82BA}"/>
          </ac:spMkLst>
        </pc:spChg>
      </pc:sldChg>
      <pc:sldChg chg="addSp delSp modSp new mod">
        <pc:chgData name="Monalene Anne Ho (2311680)" userId="805a5f8c-4ae3-4d87-ade9-dc66a5e2431c" providerId="ADAL" clId="{6EA11798-8CD9-5443-9E42-E19E36D0256D}" dt="2026-07-19T23:21:11.355" v="1500" actId="1076"/>
        <pc:sldMkLst>
          <pc:docMk/>
          <pc:sldMk cId="654960741" sldId="268"/>
        </pc:sldMkLst>
        <pc:spChg chg="mod">
          <ac:chgData name="Monalene Anne Ho (2311680)" userId="805a5f8c-4ae3-4d87-ade9-dc66a5e2431c" providerId="ADAL" clId="{6EA11798-8CD9-5443-9E42-E19E36D0256D}" dt="2026-07-19T23:21:06.889" v="1499" actId="14100"/>
          <ac:spMkLst>
            <pc:docMk/>
            <pc:sldMk cId="654960741" sldId="268"/>
            <ac:spMk id="2" creationId="{E9A391E5-F8E1-5302-C3F6-467F70B1F0B7}"/>
          </ac:spMkLst>
        </pc:spChg>
        <pc:spChg chg="mod">
          <ac:chgData name="Monalene Anne Ho (2311680)" userId="805a5f8c-4ae3-4d87-ade9-dc66a5e2431c" providerId="ADAL" clId="{6EA11798-8CD9-5443-9E42-E19E36D0256D}" dt="2026-07-19T23:15:30.272" v="1461" actId="5793"/>
          <ac:spMkLst>
            <pc:docMk/>
            <pc:sldMk cId="654960741" sldId="268"/>
            <ac:spMk id="3" creationId="{5699A236-8799-3E0E-9A04-0EEAFCFE5DBA}"/>
          </ac:spMkLst>
        </pc:spChg>
        <pc:spChg chg="add mod">
          <ac:chgData name="Monalene Anne Ho (2311680)" userId="805a5f8c-4ae3-4d87-ade9-dc66a5e2431c" providerId="ADAL" clId="{6EA11798-8CD9-5443-9E42-E19E36D0256D}" dt="2026-07-19T23:21:11.355" v="1500" actId="1076"/>
          <ac:spMkLst>
            <pc:docMk/>
            <pc:sldMk cId="654960741" sldId="268"/>
            <ac:spMk id="4" creationId="{FE52AB90-B136-21EB-BDB6-D6F5BBFABA29}"/>
          </ac:spMkLst>
        </pc:spChg>
        <pc:spChg chg="add mod">
          <ac:chgData name="Monalene Anne Ho (2311680)" userId="805a5f8c-4ae3-4d87-ade9-dc66a5e2431c" providerId="ADAL" clId="{6EA11798-8CD9-5443-9E42-E19E36D0256D}" dt="2026-07-19T23:19:46.991" v="1489" actId="1076"/>
          <ac:spMkLst>
            <pc:docMk/>
            <pc:sldMk cId="654960741" sldId="268"/>
            <ac:spMk id="5" creationId="{6428E8E8-0C09-9C00-4D51-F1F6E392C5A2}"/>
          </ac:spMkLst>
        </pc:spChg>
        <pc:spChg chg="add mod">
          <ac:chgData name="Monalene Anne Ho (2311680)" userId="805a5f8c-4ae3-4d87-ade9-dc66a5e2431c" providerId="ADAL" clId="{6EA11798-8CD9-5443-9E42-E19E36D0256D}" dt="2026-07-19T23:18:34.277" v="1480" actId="1076"/>
          <ac:spMkLst>
            <pc:docMk/>
            <pc:sldMk cId="654960741" sldId="268"/>
            <ac:spMk id="6" creationId="{962AED56-8A0C-14F3-B063-1E7784649DEA}"/>
          </ac:spMkLst>
        </pc:spChg>
        <pc:spChg chg="add del mod">
          <ac:chgData name="Monalene Anne Ho (2311680)" userId="805a5f8c-4ae3-4d87-ade9-dc66a5e2431c" providerId="ADAL" clId="{6EA11798-8CD9-5443-9E42-E19E36D0256D}" dt="2026-07-19T23:17:54.434" v="1467" actId="478"/>
          <ac:spMkLst>
            <pc:docMk/>
            <pc:sldMk cId="654960741" sldId="268"/>
            <ac:spMk id="10" creationId="{A93F0346-E085-8DEF-67F7-9296E4B6E30C}"/>
          </ac:spMkLst>
        </pc:spChg>
        <pc:spChg chg="add del mod">
          <ac:chgData name="Monalene Anne Ho (2311680)" userId="805a5f8c-4ae3-4d87-ade9-dc66a5e2431c" providerId="ADAL" clId="{6EA11798-8CD9-5443-9E42-E19E36D0256D}" dt="2026-07-19T23:18:03.400" v="1470" actId="478"/>
          <ac:spMkLst>
            <pc:docMk/>
            <pc:sldMk cId="654960741" sldId="268"/>
            <ac:spMk id="13" creationId="{D73F79F5-598E-9B01-AE51-0029E94AEEBF}"/>
          </ac:spMkLst>
        </pc:spChg>
        <pc:spChg chg="add del mod">
          <ac:chgData name="Monalene Anne Ho (2311680)" userId="805a5f8c-4ae3-4d87-ade9-dc66a5e2431c" providerId="ADAL" clId="{6EA11798-8CD9-5443-9E42-E19E36D0256D}" dt="2026-07-19T23:18:25.856" v="1477" actId="478"/>
          <ac:spMkLst>
            <pc:docMk/>
            <pc:sldMk cId="654960741" sldId="268"/>
            <ac:spMk id="16" creationId="{AD21E401-A3D8-EA9C-7E7E-1C08B91E9490}"/>
          </ac:spMkLst>
        </pc:spChg>
        <pc:spChg chg="add mod">
          <ac:chgData name="Monalene Anne Ho (2311680)" userId="805a5f8c-4ae3-4d87-ade9-dc66a5e2431c" providerId="ADAL" clId="{6EA11798-8CD9-5443-9E42-E19E36D0256D}" dt="2026-07-19T23:20:54.222" v="1496" actId="1076"/>
          <ac:spMkLst>
            <pc:docMk/>
            <pc:sldMk cId="654960741" sldId="268"/>
            <ac:spMk id="17" creationId="{0475CB9B-392F-B16B-83C1-687E65E7A002}"/>
          </ac:spMkLst>
        </pc:spChg>
        <pc:picChg chg="add del mod">
          <ac:chgData name="Monalene Anne Ho (2311680)" userId="805a5f8c-4ae3-4d87-ade9-dc66a5e2431c" providerId="ADAL" clId="{6EA11798-8CD9-5443-9E42-E19E36D0256D}" dt="2026-07-19T23:17:38.430" v="1465" actId="478"/>
          <ac:picMkLst>
            <pc:docMk/>
            <pc:sldMk cId="654960741" sldId="268"/>
            <ac:picMk id="7" creationId="{DA331ED4-C41A-7AFB-6ABE-CFF5CBB43201}"/>
          </ac:picMkLst>
        </pc:picChg>
        <pc:picChg chg="add del mod">
          <ac:chgData name="Monalene Anne Ho (2311680)" userId="805a5f8c-4ae3-4d87-ade9-dc66a5e2431c" providerId="ADAL" clId="{6EA11798-8CD9-5443-9E42-E19E36D0256D}" dt="2026-07-19T23:17:54.434" v="1467" actId="478"/>
          <ac:picMkLst>
            <pc:docMk/>
            <pc:sldMk cId="654960741" sldId="268"/>
            <ac:picMk id="9" creationId="{CC7F7E52-7B5B-5CB8-3A3B-8F19EF2DF27C}"/>
          </ac:picMkLst>
        </pc:picChg>
        <pc:picChg chg="add del mod">
          <ac:chgData name="Monalene Anne Ho (2311680)" userId="805a5f8c-4ae3-4d87-ade9-dc66a5e2431c" providerId="ADAL" clId="{6EA11798-8CD9-5443-9E42-E19E36D0256D}" dt="2026-07-19T23:18:03.400" v="1470" actId="478"/>
          <ac:picMkLst>
            <pc:docMk/>
            <pc:sldMk cId="654960741" sldId="268"/>
            <ac:picMk id="12" creationId="{AEACC17C-6327-6093-B68F-E141DDD71F3D}"/>
          </ac:picMkLst>
        </pc:picChg>
        <pc:picChg chg="add mod">
          <ac:chgData name="Monalene Anne Ho (2311680)" userId="805a5f8c-4ae3-4d87-ade9-dc66a5e2431c" providerId="ADAL" clId="{6EA11798-8CD9-5443-9E42-E19E36D0256D}" dt="2026-07-19T23:19:42.490" v="1488" actId="1076"/>
          <ac:picMkLst>
            <pc:docMk/>
            <pc:sldMk cId="654960741" sldId="268"/>
            <ac:picMk id="15" creationId="{FCFC2B38-0E66-A122-405A-9D968F1A1F35}"/>
          </ac:picMkLst>
        </pc:picChg>
      </pc:sldChg>
      <pc:sldChg chg="addSp delSp modSp new mod">
        <pc:chgData name="Monalene Anne Ho (2311680)" userId="805a5f8c-4ae3-4d87-ade9-dc66a5e2431c" providerId="ADAL" clId="{6EA11798-8CD9-5443-9E42-E19E36D0256D}" dt="2026-07-19T23:37:05.868" v="1593" actId="14100"/>
        <pc:sldMkLst>
          <pc:docMk/>
          <pc:sldMk cId="3680580262" sldId="269"/>
        </pc:sldMkLst>
        <pc:spChg chg="mod">
          <ac:chgData name="Monalene Anne Ho (2311680)" userId="805a5f8c-4ae3-4d87-ade9-dc66a5e2431c" providerId="ADAL" clId="{6EA11798-8CD9-5443-9E42-E19E36D0256D}" dt="2026-07-19T23:35:05.039" v="1580" actId="14100"/>
          <ac:spMkLst>
            <pc:docMk/>
            <pc:sldMk cId="3680580262" sldId="269"/>
            <ac:spMk id="2" creationId="{B6010330-0787-B4AF-65A4-791207765EED}"/>
          </ac:spMkLst>
        </pc:spChg>
        <pc:spChg chg="mod">
          <ac:chgData name="Monalene Anne Ho (2311680)" userId="805a5f8c-4ae3-4d87-ade9-dc66a5e2431c" providerId="ADAL" clId="{6EA11798-8CD9-5443-9E42-E19E36D0256D}" dt="2026-07-19T23:35:08.989" v="1581" actId="1076"/>
          <ac:spMkLst>
            <pc:docMk/>
            <pc:sldMk cId="3680580262" sldId="269"/>
            <ac:spMk id="3" creationId="{EA14C2D0-47CF-A863-4F71-AE1623F2E04D}"/>
          </ac:spMkLst>
        </pc:spChg>
        <pc:spChg chg="add mod">
          <ac:chgData name="Monalene Anne Ho (2311680)" userId="805a5f8c-4ae3-4d87-ade9-dc66a5e2431c" providerId="ADAL" clId="{6EA11798-8CD9-5443-9E42-E19E36D0256D}" dt="2026-07-19T23:35:16.440" v="1583" actId="1076"/>
          <ac:spMkLst>
            <pc:docMk/>
            <pc:sldMk cId="3680580262" sldId="269"/>
            <ac:spMk id="4" creationId="{A7ABF0B6-1777-A868-7474-61AE4E12F839}"/>
          </ac:spMkLst>
        </pc:spChg>
        <pc:spChg chg="add mod">
          <ac:chgData name="Monalene Anne Ho (2311680)" userId="805a5f8c-4ae3-4d87-ade9-dc66a5e2431c" providerId="ADAL" clId="{6EA11798-8CD9-5443-9E42-E19E36D0256D}" dt="2026-07-19T23:35:13.289" v="1582" actId="1076"/>
          <ac:spMkLst>
            <pc:docMk/>
            <pc:sldMk cId="3680580262" sldId="269"/>
            <ac:spMk id="5" creationId="{41ED28C1-0F6E-E3A4-33B5-6025EDE39369}"/>
          </ac:spMkLst>
        </pc:spChg>
        <pc:spChg chg="add mod">
          <ac:chgData name="Monalene Anne Ho (2311680)" userId="805a5f8c-4ae3-4d87-ade9-dc66a5e2431c" providerId="ADAL" clId="{6EA11798-8CD9-5443-9E42-E19E36D0256D}" dt="2026-07-19T23:35:47.322" v="1587" actId="1076"/>
          <ac:spMkLst>
            <pc:docMk/>
            <pc:sldMk cId="3680580262" sldId="269"/>
            <ac:spMk id="6" creationId="{5C13A1A3-1EDA-E2F5-0D78-955084D45F9D}"/>
          </ac:spMkLst>
        </pc:spChg>
        <pc:spChg chg="add del mod">
          <ac:chgData name="Monalene Anne Ho (2311680)" userId="805a5f8c-4ae3-4d87-ade9-dc66a5e2431c" providerId="ADAL" clId="{6EA11798-8CD9-5443-9E42-E19E36D0256D}" dt="2026-07-19T23:32:09.180" v="1546" actId="478"/>
          <ac:spMkLst>
            <pc:docMk/>
            <pc:sldMk cId="3680580262" sldId="269"/>
            <ac:spMk id="7" creationId="{00EE28CC-1B83-BDC1-E732-6FC22050D468}"/>
          </ac:spMkLst>
        </pc:spChg>
        <pc:spChg chg="add mod">
          <ac:chgData name="Monalene Anne Ho (2311680)" userId="805a5f8c-4ae3-4d87-ade9-dc66a5e2431c" providerId="ADAL" clId="{6EA11798-8CD9-5443-9E42-E19E36D0256D}" dt="2026-07-19T23:37:01.686" v="1592" actId="1076"/>
          <ac:spMkLst>
            <pc:docMk/>
            <pc:sldMk cId="3680580262" sldId="269"/>
            <ac:spMk id="9" creationId="{7C221F65-082A-4DCA-B2C1-E097C96EB455}"/>
          </ac:spMkLst>
        </pc:spChg>
        <pc:picChg chg="add mod">
          <ac:chgData name="Monalene Anne Ho (2311680)" userId="805a5f8c-4ae3-4d87-ade9-dc66a5e2431c" providerId="ADAL" clId="{6EA11798-8CD9-5443-9E42-E19E36D0256D}" dt="2026-07-19T23:37:05.868" v="1593" actId="14100"/>
          <ac:picMkLst>
            <pc:docMk/>
            <pc:sldMk cId="3680580262" sldId="269"/>
            <ac:picMk id="8" creationId="{8464824E-5D96-0FEE-3DD6-9124FBF5D1CF}"/>
          </ac:picMkLst>
        </pc:picChg>
      </pc:sldChg>
      <pc:sldChg chg="addSp delSp modSp new mod">
        <pc:chgData name="Monalene Anne Ho (2311680)" userId="805a5f8c-4ae3-4d87-ade9-dc66a5e2431c" providerId="ADAL" clId="{6EA11798-8CD9-5443-9E42-E19E36D0256D}" dt="2026-07-20T00:42:46.411" v="1931" actId="1076"/>
        <pc:sldMkLst>
          <pc:docMk/>
          <pc:sldMk cId="3236725190" sldId="270"/>
        </pc:sldMkLst>
        <pc:spChg chg="del mod">
          <ac:chgData name="Monalene Anne Ho (2311680)" userId="805a5f8c-4ae3-4d87-ade9-dc66a5e2431c" providerId="ADAL" clId="{6EA11798-8CD9-5443-9E42-E19E36D0256D}" dt="2026-07-20T00:39:39.645" v="1906" actId="478"/>
          <ac:spMkLst>
            <pc:docMk/>
            <pc:sldMk cId="3236725190" sldId="270"/>
            <ac:spMk id="2" creationId="{52CEB34A-22F5-1396-AA5D-9D005B6E5C4A}"/>
          </ac:spMkLst>
        </pc:spChg>
        <pc:spChg chg="mod">
          <ac:chgData name="Monalene Anne Ho (2311680)" userId="805a5f8c-4ae3-4d87-ade9-dc66a5e2431c" providerId="ADAL" clId="{6EA11798-8CD9-5443-9E42-E19E36D0256D}" dt="2026-07-20T00:40:05.230" v="1914" actId="1076"/>
          <ac:spMkLst>
            <pc:docMk/>
            <pc:sldMk cId="3236725190" sldId="270"/>
            <ac:spMk id="3" creationId="{54973773-63F3-DBF6-64F9-E1B018FBA189}"/>
          </ac:spMkLst>
        </pc:spChg>
        <pc:spChg chg="add mod">
          <ac:chgData name="Monalene Anne Ho (2311680)" userId="805a5f8c-4ae3-4d87-ade9-dc66a5e2431c" providerId="ADAL" clId="{6EA11798-8CD9-5443-9E42-E19E36D0256D}" dt="2026-07-20T00:42:37.344" v="1930" actId="1076"/>
          <ac:spMkLst>
            <pc:docMk/>
            <pc:sldMk cId="3236725190" sldId="270"/>
            <ac:spMk id="4" creationId="{9F5AFF1F-058A-9721-B023-0F76BEBDC979}"/>
          </ac:spMkLst>
        </pc:spChg>
        <pc:spChg chg="add mod">
          <ac:chgData name="Monalene Anne Ho (2311680)" userId="805a5f8c-4ae3-4d87-ade9-dc66a5e2431c" providerId="ADAL" clId="{6EA11798-8CD9-5443-9E42-E19E36D0256D}" dt="2026-07-20T00:40:32.529" v="1922" actId="1076"/>
          <ac:spMkLst>
            <pc:docMk/>
            <pc:sldMk cId="3236725190" sldId="270"/>
            <ac:spMk id="5" creationId="{72236BE2-8393-0773-5AB0-14090EC76276}"/>
          </ac:spMkLst>
        </pc:spChg>
        <pc:spChg chg="add del mod">
          <ac:chgData name="Monalene Anne Ho (2311680)" userId="805a5f8c-4ae3-4d87-ade9-dc66a5e2431c" providerId="ADAL" clId="{6EA11798-8CD9-5443-9E42-E19E36D0256D}" dt="2026-07-20T00:35:56.299" v="1881" actId="478"/>
          <ac:spMkLst>
            <pc:docMk/>
            <pc:sldMk cId="3236725190" sldId="270"/>
            <ac:spMk id="6" creationId="{9BD7A909-E425-3658-9EF8-62DEE8F37807}"/>
          </ac:spMkLst>
        </pc:spChg>
        <pc:spChg chg="add mod">
          <ac:chgData name="Monalene Anne Ho (2311680)" userId="805a5f8c-4ae3-4d87-ade9-dc66a5e2431c" providerId="ADAL" clId="{6EA11798-8CD9-5443-9E42-E19E36D0256D}" dt="2026-07-20T00:40:01.678" v="1913" actId="1076"/>
          <ac:spMkLst>
            <pc:docMk/>
            <pc:sldMk cId="3236725190" sldId="270"/>
            <ac:spMk id="9" creationId="{1B7BF758-E649-6A0B-89E8-16ED7E1C143A}"/>
          </ac:spMkLst>
        </pc:spChg>
        <pc:spChg chg="add mod">
          <ac:chgData name="Monalene Anne Ho (2311680)" userId="805a5f8c-4ae3-4d87-ade9-dc66a5e2431c" providerId="ADAL" clId="{6EA11798-8CD9-5443-9E42-E19E36D0256D}" dt="2026-07-20T00:42:46.411" v="1931" actId="1076"/>
          <ac:spMkLst>
            <pc:docMk/>
            <pc:sldMk cId="3236725190" sldId="270"/>
            <ac:spMk id="10" creationId="{42926E6F-C866-10BA-95E3-FD9AD56D66E9}"/>
          </ac:spMkLst>
        </pc:spChg>
        <pc:picChg chg="add del mod">
          <ac:chgData name="Monalene Anne Ho (2311680)" userId="805a5f8c-4ae3-4d87-ade9-dc66a5e2431c" providerId="ADAL" clId="{6EA11798-8CD9-5443-9E42-E19E36D0256D}" dt="2026-07-20T00:38:55.923" v="1893" actId="478"/>
          <ac:picMkLst>
            <pc:docMk/>
            <pc:sldMk cId="3236725190" sldId="270"/>
            <ac:picMk id="7" creationId="{13A3A708-B18F-7B90-9129-85EDC7C695F3}"/>
          </ac:picMkLst>
        </pc:picChg>
        <pc:picChg chg="add mod">
          <ac:chgData name="Monalene Anne Ho (2311680)" userId="805a5f8c-4ae3-4d87-ade9-dc66a5e2431c" providerId="ADAL" clId="{6EA11798-8CD9-5443-9E42-E19E36D0256D}" dt="2026-07-20T00:40:40.578" v="1924" actId="1076"/>
          <ac:picMkLst>
            <pc:docMk/>
            <pc:sldMk cId="3236725190" sldId="270"/>
            <ac:picMk id="8" creationId="{6379A1CA-B239-63C3-884F-D2F78086501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5E00C1-41D1-5540-8CBB-5682CC81196D}" type="datetimeFigureOut">
              <a:rPr lang="en-US" smtClean="0"/>
              <a:t>7/19/26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A89FE5-D7F7-F641-931F-479A95B61A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901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89FE5-D7F7-F641-931F-479A95B61A9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9692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89FE5-D7F7-F641-931F-479A95B61A9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1204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A89FE5-D7F7-F641-931F-479A95B61A9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315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4576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37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38495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107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13914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036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112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0677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5298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8646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103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7/19/26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802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roundersenseofpurpose.eu/sdgs/sdg3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902F-17FC-FF44-7681-E7D10242B7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58969" y="628283"/>
            <a:ext cx="5928358" cy="1645920"/>
          </a:xfrm>
        </p:spPr>
        <p:txBody>
          <a:bodyPr>
            <a:normAutofit/>
          </a:bodyPr>
          <a:lstStyle/>
          <a:p>
            <a:r>
              <a:rPr lang="en-GB" sz="2900" b="1" dirty="0"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788D86-B67C-D195-5C4D-D8A0F4CD99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58968" y="3061465"/>
            <a:ext cx="6539743" cy="31682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BMHP6030-Health, Wellbeing and Sustainable Development</a:t>
            </a:r>
          </a:p>
          <a:p>
            <a:pPr>
              <a:lnSpc>
                <a:spcPct val="90000"/>
              </a:lnSpc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Monalene Anne Ho</a:t>
            </a:r>
          </a:p>
          <a:p>
            <a:pPr>
              <a:lnSpc>
                <a:spcPct val="90000"/>
              </a:lnSpc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2311680</a:t>
            </a:r>
          </a:p>
          <a:p>
            <a:pPr>
              <a:lnSpc>
                <a:spcPct val="90000"/>
              </a:lnSpc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Itse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Olaoye</a:t>
            </a:r>
          </a:p>
          <a:p>
            <a:pPr>
              <a:lnSpc>
                <a:spcPct val="90000"/>
              </a:lnSpc>
            </a:pP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cropped image of a person touching a plant">
            <a:extLst>
              <a:ext uri="{FF2B5EF4-FFF2-40B4-BE49-F238E27FC236}">
                <a16:creationId xmlns:a16="http://schemas.microsoft.com/office/drawing/2014/main" id="{457CDFB8-1F11-30CD-E13F-29B92B857A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73" r="28825" b="-1"/>
          <a:stretch>
            <a:fillRect/>
          </a:stretch>
        </p:blipFill>
        <p:spPr>
          <a:xfrm>
            <a:off x="20" y="10"/>
            <a:ext cx="465427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271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02C6E430-A60F-1275-A931-90622894953F}"/>
              </a:ext>
            </a:extLst>
          </p:cNvPr>
          <p:cNvSpPr txBox="1"/>
          <p:nvPr/>
        </p:nvSpPr>
        <p:spPr>
          <a:xfrm>
            <a:off x="782366" y="131035"/>
            <a:ext cx="3722725" cy="1174991"/>
          </a:xfrm>
          <a:prstGeom prst="rect">
            <a:avLst/>
          </a:prstGeom>
        </p:spPr>
        <p:txBody>
          <a:bodyPr vert="horz" lIns="182880" tIns="182880" rIns="182880" bIns="182880" rtlCol="0" anchor="ctr"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cap="all" spc="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027912-4A3D-CE67-9040-B26B2EB0A9F8}"/>
              </a:ext>
            </a:extLst>
          </p:cNvPr>
          <p:cNvSpPr txBox="1"/>
          <p:nvPr/>
        </p:nvSpPr>
        <p:spPr>
          <a:xfrm>
            <a:off x="156118" y="1119964"/>
            <a:ext cx="4583150" cy="3255252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marL="285750" indent="-228600" defTabSz="914400">
              <a:lnSpc>
                <a:spcPct val="12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health and social care is shifting from disease-focused to integrated, person-</a:t>
            </a:r>
            <a:r>
              <a:rPr lang="en-US" sz="7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care.</a:t>
            </a:r>
          </a:p>
          <a:p>
            <a:pPr marL="285750" indent="-228600" defTabSz="914400">
              <a:lnSpc>
                <a:spcPct val="12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Driven by population ageing, multimorbidity and widening health inequalities (DHSC, 2022; NHS England, 2024).</a:t>
            </a:r>
          </a:p>
          <a:p>
            <a:pPr defTabSz="914400">
              <a:lnSpc>
                <a:spcPct val="120000"/>
              </a:lnSpc>
              <a:spcBef>
                <a:spcPts val="1000"/>
              </a:spcBef>
              <a:buClr>
                <a:schemeClr val="accent2"/>
              </a:buClr>
            </a:pPr>
            <a:r>
              <a:rPr lang="en-US" sz="72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  <a:p>
            <a:pPr indent="-228600" defTabSz="914400">
              <a:lnSpc>
                <a:spcPct val="12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critically evaluate how health, wellbeing and sustainable development influence policy, professional practice and service delivery within UK health and social care.</a:t>
            </a:r>
          </a:p>
          <a:p>
            <a:pPr indent="-228600" defTabSz="914400">
              <a:lnSpc>
                <a:spcPct val="12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Integration is no longer a policy ambition; it is essential for delivering sustainable, person-</a:t>
            </a:r>
            <a:r>
              <a:rPr lang="en-US" sz="7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7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health and social care. </a:t>
            </a:r>
          </a:p>
          <a:p>
            <a:pPr indent="-228600"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1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ED116AC-7DF4-074A-26C3-1CFEEB81BA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935" r="-1" b="5853"/>
          <a:stretch>
            <a:fillRect/>
          </a:stretch>
        </p:blipFill>
        <p:spPr>
          <a:xfrm>
            <a:off x="5252224" y="19522"/>
            <a:ext cx="6939776" cy="68384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2D5FE0-8FCB-8382-6A9C-D0B634CB6C4D}"/>
              </a:ext>
            </a:extLst>
          </p:cNvPr>
          <p:cNvSpPr txBox="1"/>
          <p:nvPr/>
        </p:nvSpPr>
        <p:spPr>
          <a:xfrm>
            <a:off x="9969190" y="6396335"/>
            <a:ext cx="23417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(Integrated Care Systems), 2022.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7972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5473E-84F3-DDEA-BAEA-A21B76682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5551" y="158465"/>
            <a:ext cx="3969835" cy="1188720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Key concepts</a:t>
            </a:r>
            <a:endParaRPr lang="en-US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85ABD1-73F0-79C5-F9F9-B5815C72738A}"/>
              </a:ext>
            </a:extLst>
          </p:cNvPr>
          <p:cNvSpPr txBox="1"/>
          <p:nvPr/>
        </p:nvSpPr>
        <p:spPr>
          <a:xfrm>
            <a:off x="0" y="1517344"/>
            <a:ext cx="48953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Beyond the absence of disease, health reflects physical, mental and social wellbeing that enables people to live fulfilling lives (WHO, 2021; OHID, 2022).</a:t>
            </a:r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086C90-AD78-9870-2527-521AEB597C46}"/>
              </a:ext>
            </a:extLst>
          </p:cNvPr>
          <p:cNvSpPr txBox="1"/>
          <p:nvPr/>
        </p:nvSpPr>
        <p:spPr>
          <a:xfrm>
            <a:off x="0" y="3046382"/>
            <a:ext cx="476900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holistic concept encompassing physical, mental, emotional and social health that influences how people function, cope and thrive (ONS, 2023).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4A573E0-5723-90B2-ECFD-67CC72F8D9B8}"/>
              </a:ext>
            </a:extLst>
          </p:cNvPr>
          <p:cNvSpPr txBox="1"/>
          <p:nvPr/>
        </p:nvSpPr>
        <p:spPr>
          <a:xfrm>
            <a:off x="0" y="4566533"/>
            <a:ext cx="47392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Meeting present needs while safeguarding the health wellbeing and opportunities of future generations (United Nations, 2023)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99393F-21E3-4E3C-82F7-B7361612AE00}"/>
              </a:ext>
            </a:extLst>
          </p:cNvPr>
          <p:cNvSpPr txBox="1"/>
          <p:nvPr/>
        </p:nvSpPr>
        <p:spPr>
          <a:xfrm>
            <a:off x="5888773" y="5582196"/>
            <a:ext cx="56332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Together, these concepts redefine healthcare: from treating disease to improving lives through prevention, equity and sustainability.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66E01C-FFB8-3303-02F8-6A14405138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7621" y="1"/>
            <a:ext cx="6906320" cy="520439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0BCE202-E853-575B-A488-F8F8991E94E1}"/>
              </a:ext>
            </a:extLst>
          </p:cNvPr>
          <p:cNvSpPr txBox="1"/>
          <p:nvPr/>
        </p:nvSpPr>
        <p:spPr>
          <a:xfrm>
            <a:off x="7124700" y="5120531"/>
            <a:ext cx="36910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(WHO), 2015. 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Promoting Health, Promoting Sustainable Development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779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391E5-F8E1-5302-C3F6-467F70B1F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04" y="71031"/>
            <a:ext cx="3797069" cy="1188720"/>
          </a:xfrm>
        </p:spPr>
        <p:txBody>
          <a:bodyPr>
            <a:normAutofit/>
          </a:bodyPr>
          <a:lstStyle/>
          <a:p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Relevance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9A236-8799-3E0E-9A04-0EEAFCFE5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426" y="1390135"/>
            <a:ext cx="3578649" cy="3101983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Responding to Changing Health Needs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must respond to population ageing, multimorbidity and widening health inequalities through prevention, person-centred care and long-term system resilience.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(The King's Fund, 2024)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52AB90-B136-21EB-BDB6-D6F5BBFABA29}"/>
              </a:ext>
            </a:extLst>
          </p:cNvPr>
          <p:cNvSpPr txBox="1"/>
          <p:nvPr/>
        </p:nvSpPr>
        <p:spPr>
          <a:xfrm>
            <a:off x="3534940" y="1299537"/>
            <a:ext cx="312977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Driving Sustainable Development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is both an outcome and a driver of sustainable development, supporting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SDG 3 (Good Health and Well-being)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while contributing to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SDG 10 (Reduced Inequalities)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and 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SDG 11 (Sustainable Cities and Communities).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(United Nations, 2023)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28E8E8-0C09-9C00-4D51-F1F6E392C5A2}"/>
              </a:ext>
            </a:extLst>
          </p:cNvPr>
          <p:cNvSpPr txBox="1"/>
          <p:nvPr/>
        </p:nvSpPr>
        <p:spPr>
          <a:xfrm>
            <a:off x="6599222" y="449285"/>
            <a:ext cx="341138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Transforming Healthcare Practice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Modern healthcare increasingly values prevention, population health and integrated care because these approaches improve outcomes while supporting the sustainable use of healthcare resources.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(OECD, 2023)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2AED56-8A0C-14F3-B063-1E7784649DEA}"/>
              </a:ext>
            </a:extLst>
          </p:cNvPr>
          <p:cNvSpPr txBox="1"/>
          <p:nvPr/>
        </p:nvSpPr>
        <p:spPr>
          <a:xfrm>
            <a:off x="29737" y="5309641"/>
            <a:ext cx="5374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 relevance of these concepts lies in their collective ability to reshape health systems from treating illness to improving health, reducing inequalities and sustaining care for future generations.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Good health and well-being – A Rounder Sense of Purpose">
            <a:extLst>
              <a:ext uri="{FF2B5EF4-FFF2-40B4-BE49-F238E27FC236}">
                <a16:creationId xmlns:a16="http://schemas.microsoft.com/office/drawing/2014/main" id="{FCFC2B38-0E66-A122-405A-9D968F1A1F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87377" y="3803599"/>
            <a:ext cx="5017154" cy="290682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475CB9B-392F-B16B-83C1-687E65E7A002}"/>
              </a:ext>
            </a:extLst>
          </p:cNvPr>
          <p:cNvSpPr txBox="1"/>
          <p:nvPr/>
        </p:nvSpPr>
        <p:spPr>
          <a:xfrm>
            <a:off x="7928516" y="6457890"/>
            <a:ext cx="30442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United Nations (2023). Sustainable Development Goal 3: Good Health and Well-being.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9607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73773-63F3-DBF6-64F9-E1B018FBA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17" y="1076899"/>
            <a:ext cx="3334214" cy="3101983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Holistic Health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Integrated care recognises that biological, psychological, social and environmental factors collectively influence health and wellbeing, requiring coordinated, person-centred 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(NICE, 2023)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5AFF1F-058A-9721-B023-0F76BEBDC979}"/>
              </a:ext>
            </a:extLst>
          </p:cNvPr>
          <p:cNvSpPr txBox="1"/>
          <p:nvPr/>
        </p:nvSpPr>
        <p:spPr>
          <a:xfrm>
            <a:off x="889031" y="3727835"/>
            <a:ext cx="3660109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(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WHO's Health in All Policies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 framework embeds health considerations across sectors including housing, education, transport and employment to improve population health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(WHO, 2025).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236BE2-8393-0773-5AB0-14090EC76276}"/>
              </a:ext>
            </a:extLst>
          </p:cNvPr>
          <p:cNvSpPr txBox="1"/>
          <p:nvPr/>
        </p:nvSpPr>
        <p:spPr>
          <a:xfrm>
            <a:off x="3302116" y="1142895"/>
            <a:ext cx="333421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Sustainable Health Systems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Integrating health and wellbeing into public policy supports prevention, reduces health inequalities and improves the long-term sustainability of health and social care systems.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(Health Foundation, 2024)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379A1CA-B239-63C3-884F-D2F7808650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4598" y="560"/>
            <a:ext cx="5637585" cy="68574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7BF758-E649-6A0B-89E8-16ED7E1C143A}"/>
              </a:ext>
            </a:extLst>
          </p:cNvPr>
          <p:cNvSpPr txBox="1"/>
          <p:nvPr/>
        </p:nvSpPr>
        <p:spPr>
          <a:xfrm>
            <a:off x="297180" y="144913"/>
            <a:ext cx="425196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Integration of health and wellbeing approaches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2926E6F-C866-10BA-95E3-FD9AD56D66E9}"/>
              </a:ext>
            </a:extLst>
          </p:cNvPr>
          <p:cNvSpPr txBox="1"/>
          <p:nvPr/>
        </p:nvSpPr>
        <p:spPr>
          <a:xfrm>
            <a:off x="8263890" y="6537960"/>
            <a:ext cx="30746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(2025). 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6725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92B7D-B7AA-CC0F-9148-F9E80E474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3922" y="95635"/>
            <a:ext cx="3947531" cy="1411817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THEORETICAL PERSPECTIVES</a:t>
            </a:r>
            <a:endParaRPr lang="en-US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3B3ECC-ECA1-15C3-F959-D73824E9E365}"/>
              </a:ext>
            </a:extLst>
          </p:cNvPr>
          <p:cNvSpPr txBox="1"/>
          <p:nvPr/>
        </p:nvSpPr>
        <p:spPr>
          <a:xfrm>
            <a:off x="76754" y="1653050"/>
            <a:ext cx="35771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Biomedical Model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Prioritises diagnosis and treatment of disease through biological pathology, with limited consideration of psychological and social influences (Wade &amp; Halligan, 2004).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A2ADF6E-60C4-DA9C-F19C-0A134B552A68}"/>
              </a:ext>
            </a:extLst>
          </p:cNvPr>
          <p:cNvSpPr txBox="1"/>
          <p:nvPr/>
        </p:nvSpPr>
        <p:spPr>
          <a:xfrm>
            <a:off x="76754" y="3898241"/>
            <a:ext cx="3458183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Biopsychosocial Model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Integrates biological, psychological and social dimensions, supporting holistic assessment, prevention and person-centred care.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(Engel, 1977)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30CB3D3-399F-E6C8-9DE3-CDC55810A742}"/>
              </a:ext>
            </a:extLst>
          </p:cNvPr>
          <p:cNvSpPr txBox="1"/>
          <p:nvPr/>
        </p:nvSpPr>
        <p:spPr>
          <a:xfrm>
            <a:off x="7679121" y="1470544"/>
            <a:ext cx="413077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Determinants of Health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outcomes are strongly influenced by education, income, housing, employment and the wider environment, highlighting that illness extends beyond clinical care.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(Dahlgren &amp; Whitehead, 1991; Marmot, 2020)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D481D2-A0FF-0C54-887B-2FDEFBDEEF81}"/>
              </a:ext>
            </a:extLst>
          </p:cNvPr>
          <p:cNvSpPr txBox="1"/>
          <p:nvPr/>
        </p:nvSpPr>
        <p:spPr>
          <a:xfrm>
            <a:off x="7770741" y="3984073"/>
            <a:ext cx="39475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Although the biopsychosocial model provides the strongest theoretical foundation for integrated, person-centred care, successful implementation depends on workforce capacity, cross-sector collaboration and sustainable investment.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EB1024-6522-CD05-4586-E5A139DEC8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9192" y="1809168"/>
            <a:ext cx="4092261" cy="46393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D6F0D4-91FD-C213-414F-21F30E35206F}"/>
              </a:ext>
            </a:extLst>
          </p:cNvPr>
          <p:cNvSpPr txBox="1"/>
          <p:nvPr/>
        </p:nvSpPr>
        <p:spPr>
          <a:xfrm>
            <a:off x="4583151" y="6331911"/>
            <a:ext cx="2520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Simply Psychology (n.d.). Biopsychosocial Model.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70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330-0787-B4AF-65A4-791207765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702" y="189454"/>
            <a:ext cx="6113693" cy="724946"/>
          </a:xfrm>
        </p:spPr>
        <p:txBody>
          <a:bodyPr>
            <a:normAutofit/>
          </a:bodyPr>
          <a:lstStyle/>
          <a:p>
            <a:r>
              <a:rPr lang="en-GB" sz="2500" b="1" dirty="0">
                <a:latin typeface="Arial" panose="020B0604020202020204" pitchFamily="34" charset="0"/>
                <a:cs typeface="Arial" panose="020B0604020202020204" pitchFamily="34" charset="0"/>
              </a:rPr>
              <a:t>POLICY &amp; GOVERNANCE</a:t>
            </a:r>
            <a:endParaRPr lang="en-US" sz="25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4C2D0-47CF-A863-4F71-AE1623F2E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66667"/>
            <a:ext cx="5118409" cy="3101983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Prevention-first policy</a:t>
            </a:r>
          </a:p>
          <a:p>
            <a:pPr marL="0" lv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 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NHS Long Term Plan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shifts healthcare towards prevention, early intervention and personalised care to improve population health and reduce avoidable illness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(NHS England, 2019).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ABF0B6-1777-A868-7474-61AE4E12F839}"/>
              </a:ext>
            </a:extLst>
          </p:cNvPr>
          <p:cNvSpPr txBox="1"/>
          <p:nvPr/>
        </p:nvSpPr>
        <p:spPr>
          <a:xfrm>
            <a:off x="11153" y="4268650"/>
            <a:ext cx="399213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Mental health integration</a:t>
            </a:r>
          </a:p>
          <a:p>
            <a:pPr lvl="0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 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NHS Long Term Workforce Plan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expands mental health services and multidisciplinary working, recognising mental wellbeing as integral to overall health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(NHS England, 2023).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ED28C1-0F6E-E3A4-33B5-6025EDE39369}"/>
              </a:ext>
            </a:extLst>
          </p:cNvPr>
          <p:cNvSpPr txBox="1"/>
          <p:nvPr/>
        </p:nvSpPr>
        <p:spPr>
          <a:xfrm>
            <a:off x="11153" y="2717658"/>
            <a:ext cx="4460487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Whole-system governance</a:t>
            </a:r>
          </a:p>
          <a:p>
            <a:pPr lvl="0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(ICSs)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promote collaboration across health, social care and local authorities to address the wider determinants of health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(DHSC, 2022).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13A1A3-1EDA-E2F5-0D78-955084D45F9D}"/>
              </a:ext>
            </a:extLst>
          </p:cNvPr>
          <p:cNvSpPr txBox="1"/>
          <p:nvPr/>
        </p:nvSpPr>
        <p:spPr>
          <a:xfrm>
            <a:off x="5627688" y="1185336"/>
            <a:ext cx="55756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Regulatory complexity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can delay integrated decision-making across organisations with different priorities and accountability structures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(The King's Fund, 2024).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Funding and workforce pressures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 limit investment in prevention, despite evidence that prevention improves long-term sustainability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(Health Foundation, 2024).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64824E-5D96-0FEE-3DD6-9124FBF5D1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4" y="2754996"/>
            <a:ext cx="7973118" cy="385671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C221F65-082A-4DCA-B2C1-E097C96EB455}"/>
              </a:ext>
            </a:extLst>
          </p:cNvPr>
          <p:cNvSpPr txBox="1"/>
          <p:nvPr/>
        </p:nvSpPr>
        <p:spPr>
          <a:xfrm>
            <a:off x="6936059" y="6545435"/>
            <a:ext cx="344572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NHS England (2022). Integrated Care Systems (ICSs).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0580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20EC1-50F0-D142-8DAB-77C549BB3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0802" y="134898"/>
            <a:ext cx="4693771" cy="805479"/>
          </a:xfrm>
        </p:spPr>
        <p:txBody>
          <a:bodyPr>
            <a:no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0C6581-F311-8A0F-6487-F6EC8925368A}"/>
              </a:ext>
            </a:extLst>
          </p:cNvPr>
          <p:cNvSpPr txBox="1"/>
          <p:nvPr/>
        </p:nvSpPr>
        <p:spPr>
          <a:xfrm>
            <a:off x="178419" y="1096090"/>
            <a:ext cx="323385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Wellness Programmes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Preventive services, lifestyle interventions and social prescribing improve health outcomes while reducing avoidable demand on acute services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(NICE, 2022).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6C09DD-085D-080F-671D-9A2E28634B74}"/>
              </a:ext>
            </a:extLst>
          </p:cNvPr>
          <p:cNvSpPr txBox="1"/>
          <p:nvPr/>
        </p:nvSpPr>
        <p:spPr>
          <a:xfrm>
            <a:off x="178418" y="3404414"/>
            <a:ext cx="323385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Digital Health &amp; Telehealth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Virtual consultations, remote monitoring and digital care pathways improve access, continuity of care and patient self-management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(NHS England, 2023).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A741B2-3C5C-47E8-9B79-95636B32AB9F}"/>
              </a:ext>
            </a:extLst>
          </p:cNvPr>
          <p:cNvSpPr txBox="1"/>
          <p:nvPr/>
        </p:nvSpPr>
        <p:spPr>
          <a:xfrm>
            <a:off x="8073483" y="1095791"/>
            <a:ext cx="381743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Community-Based Care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coordinate multidisciplinary services across health, social care and voluntary organisations, bringing care closer to home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(DHSC, 2022).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C43EE02-613C-7DDE-5C70-82ACD4248067}"/>
              </a:ext>
            </a:extLst>
          </p:cNvPr>
          <p:cNvSpPr txBox="1"/>
          <p:nvPr/>
        </p:nvSpPr>
        <p:spPr>
          <a:xfrm>
            <a:off x="8073483" y="3836828"/>
            <a:ext cx="32338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service delivery depends on integrating prevention, digital innovation and multidisciplinary collaboration to provide accessible, person-centred and sustainable care.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8CACA06-9F51-51A3-0E01-0146FF1619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0802" y="1217075"/>
            <a:ext cx="4792680" cy="519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6887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91658-6CED-DE0D-F64F-052261470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798" y="217331"/>
            <a:ext cx="5087780" cy="1188720"/>
          </a:xfrm>
        </p:spPr>
        <p:txBody>
          <a:bodyPr>
            <a:no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  <a:endParaRPr lang="en-US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D21D6C-C00B-4869-E2C4-C403F2676CC9}"/>
              </a:ext>
            </a:extLst>
          </p:cNvPr>
          <p:cNvSpPr txBox="1"/>
          <p:nvPr/>
        </p:nvSpPr>
        <p:spPr>
          <a:xfrm>
            <a:off x="429322" y="1406051"/>
            <a:ext cx="395868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Digital Health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Technology improves access and continuity of care.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(Organisation for Economic Co-operation and Development (OECD),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App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Electronic Patient Records (EPR)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Virtual Wards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Telemedicine/Video Consultations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AI-assisted Diagnostic Imaging 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ED2A34-FDF9-FB91-C276-B634608BAD11}"/>
              </a:ext>
            </a:extLst>
          </p:cNvPr>
          <p:cNvSpPr txBox="1"/>
          <p:nvPr/>
        </p:nvSpPr>
        <p:spPr>
          <a:xfrm>
            <a:off x="429322" y="4057233"/>
            <a:ext cx="383602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Early intervention reduces long-term healthcare demand.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(Faculty of Public Health,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NHS Health Check Childhood Immunisation Programme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NHS Smoking Cessation Services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Weight Management Services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Cancer Screening Programmes 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836A35-AD43-9282-17FA-6B65C87D80DD}"/>
              </a:ext>
            </a:extLst>
          </p:cNvPr>
          <p:cNvSpPr txBox="1"/>
          <p:nvPr/>
        </p:nvSpPr>
        <p:spPr>
          <a:xfrm>
            <a:off x="6058831" y="1691093"/>
            <a:ext cx="349033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Workforce Innovation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Multidisciplinary teams improve coordinated care.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(Skills for Care,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Multidisciplinary Teams (MDTs)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Advanced Clinical Practitioners (ACPs)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Physician Associates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Social Prescribing Link Workers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Integrated Community Teams</a:t>
            </a: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3CB5D9-69EA-0E91-E14B-25FB037D6F9F}"/>
              </a:ext>
            </a:extLst>
          </p:cNvPr>
          <p:cNvSpPr txBox="1"/>
          <p:nvPr/>
        </p:nvSpPr>
        <p:spPr>
          <a:xfrm>
            <a:off x="6259144" y="4977623"/>
            <a:ext cx="38248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Innovation improves outcomes only when digital technology, prevention and workforce reform are implemented together.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3248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337EE-EA1F-D549-2C6A-A92BE6149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9317" y="158799"/>
            <a:ext cx="6593196" cy="934021"/>
          </a:xfrm>
        </p:spPr>
        <p:txBody>
          <a:bodyPr>
            <a:no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INITIATIVES</a:t>
            </a:r>
            <a:endParaRPr lang="en-US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624DB5-47EA-7EF6-21FD-CDCA67D70B4F}"/>
              </a:ext>
            </a:extLst>
          </p:cNvPr>
          <p:cNvSpPr txBox="1"/>
          <p:nvPr/>
        </p:nvSpPr>
        <p:spPr>
          <a:xfrm>
            <a:off x="0" y="1366897"/>
            <a:ext cx="364644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 &amp; Prevention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Population-level interventions (e.g., tobacco control, vaccination, obesity prevention and physical activity) reduce preventable disease and shift healthcare from treatment to prevention (OHID, 2023).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6DEC77-EA86-DEF3-85B4-F81BBCEF82FB}"/>
              </a:ext>
            </a:extLst>
          </p:cNvPr>
          <p:cNvSpPr txBox="1"/>
          <p:nvPr/>
        </p:nvSpPr>
        <p:spPr>
          <a:xfrm>
            <a:off x="100361" y="3434576"/>
            <a:ext cx="279895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Creating Healthier Environments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Public health extends beyond healthcare by improving housing, air quality, transport and access to green spaces, recognising that social determinants shape health outcomes (WHO Europe, 2023).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7A64CD-84C9-0EB0-DD7C-AD37B61F7E01}"/>
              </a:ext>
            </a:extLst>
          </p:cNvPr>
          <p:cNvSpPr txBox="1"/>
          <p:nvPr/>
        </p:nvSpPr>
        <p:spPr>
          <a:xfrm>
            <a:off x="8263054" y="1409723"/>
            <a:ext cx="364644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Population Impact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National campaigns improve health literacy, encourage earlier help-seeking and reduce inequalities, producing measurable improvements in wellbeing while lowering long-term demand on NHS services (NHS England, 2024; UK Health Security Agency, 2024)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54D39C-63D8-CBCD-64CC-0A00D47B7075}"/>
              </a:ext>
            </a:extLst>
          </p:cNvPr>
          <p:cNvSpPr txBox="1"/>
          <p:nvPr/>
        </p:nvSpPr>
        <p:spPr>
          <a:xfrm>
            <a:off x="8263054" y="4381087"/>
            <a:ext cx="344572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Public health initiatives are most effective when prevention is supported by policies that address the wider social, economic and environmental determinants of health; behaviour change alone cannot eliminate health inequalities.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0D082A-ED54-7251-EFDC-471417E3ED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879" y="1374767"/>
            <a:ext cx="4694661" cy="48605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A97BA0F-DF25-E5AE-5FD9-7DFB51DBCBB5}"/>
              </a:ext>
            </a:extLst>
          </p:cNvPr>
          <p:cNvSpPr txBox="1"/>
          <p:nvPr/>
        </p:nvSpPr>
        <p:spPr>
          <a:xfrm>
            <a:off x="4979018" y="6120101"/>
            <a:ext cx="165038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LinkedIn (2025).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1473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7DB7E-ECAF-2C1B-831C-A40CF6A37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08" y="230796"/>
            <a:ext cx="5243898" cy="895477"/>
          </a:xfrm>
        </p:spPr>
        <p:txBody>
          <a:bodyPr>
            <a:no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145CF5-B705-1715-5203-0FE1BB4C4674}"/>
              </a:ext>
            </a:extLst>
          </p:cNvPr>
          <p:cNvSpPr txBox="1"/>
          <p:nvPr/>
        </p:nvSpPr>
        <p:spPr>
          <a:xfrm>
            <a:off x="112953" y="1279095"/>
            <a:ext cx="508495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Despite universal healthcare, significant disparities persist due to socioeconomic status, ethnicity, geography and deprivation, resulting in unequal health outcomes (Marmot et al., 2020).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60FD3B-991E-4B9D-669D-FBECD481CDE5}"/>
              </a:ext>
            </a:extLst>
          </p:cNvPr>
          <p:cNvSpPr txBox="1"/>
          <p:nvPr/>
        </p:nvSpPr>
        <p:spPr>
          <a:xfrm>
            <a:off x="112953" y="2579906"/>
            <a:ext cx="4798741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Targeted interventions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(ICSs), Core20PLUS5 and community outreach programmes prioritise disadvantaged populations to reduce avoidable inequalities (NHS England, 2024)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Universal healthcare is necessary but insufficient. Achieving equity requires proportionate investment in disadvantaged communities and action on the wider social determinants of health rather than equal service provision alone.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(WHO Europe, 2023; The King's Fund, 2024)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C2E17B-F29B-F63F-35DC-793A111DEA87}"/>
              </a:ext>
            </a:extLst>
          </p:cNvPr>
          <p:cNvSpPr txBox="1"/>
          <p:nvPr/>
        </p:nvSpPr>
        <p:spPr>
          <a:xfrm>
            <a:off x="5627688" y="4306867"/>
            <a:ext cx="51666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Universal access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NHS provides healthcare based on clinical need rather than ability to pay; however, equal access does not always produce equitable outcomes (NHS England, 2024).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5D2268-1626-589C-4BF6-6DDDCCBB5C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3668" y="230795"/>
            <a:ext cx="6542046" cy="376134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B4116D-62BF-CFC6-368E-5EF2F31BC87C}"/>
              </a:ext>
            </a:extLst>
          </p:cNvPr>
          <p:cNvSpPr txBox="1"/>
          <p:nvPr/>
        </p:nvSpPr>
        <p:spPr>
          <a:xfrm>
            <a:off x="6289288" y="3903280"/>
            <a:ext cx="425976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Bolton NHS Foundation Trust (2023). 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Our Focus on Health Inequalities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48188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56EA4-18A7-89F0-DD39-E584CDC7D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519" y="143696"/>
            <a:ext cx="3066937" cy="636889"/>
          </a:xfrm>
        </p:spPr>
        <p:txBody>
          <a:bodyPr vert="horz" lIns="182880" tIns="182880" rIns="182880" bIns="182880" rtlCol="0" anchor="ctr">
            <a:normAutofit fontScale="90000"/>
          </a:bodyPr>
          <a:lstStyle/>
          <a:p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US" sz="2600" b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532772-7220-3E93-6C96-AC87033B0084}"/>
              </a:ext>
            </a:extLst>
          </p:cNvPr>
          <p:cNvSpPr txBox="1"/>
          <p:nvPr/>
        </p:nvSpPr>
        <p:spPr>
          <a:xfrm>
            <a:off x="0" y="964692"/>
            <a:ext cx="4494182" cy="533054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 must be embedded across policy, governance and service delivery rather than treated as separate priorities.</a:t>
            </a:r>
          </a:p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healthcare depends on prevention, early intervention and addressing the wider determinants of health to improve long-term population outcomes.</a:t>
            </a:r>
          </a:p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While UK policy strongly supports integrated, person-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care, workforce shortages, funding pressures and persistent health inequalities continue to challenge implementation.</a:t>
            </a:r>
          </a:p>
          <a:p>
            <a:pPr defTabSz="914400">
              <a:lnSpc>
                <a:spcPct val="90000"/>
              </a:lnSpc>
              <a:spcBef>
                <a:spcPts val="1000"/>
              </a:spcBef>
              <a:buClr>
                <a:schemeClr val="accent2"/>
              </a:buClr>
            </a:pP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future of health and social care will be determined not by treating more illness, but by creating healthier, fairer and more sustainable communities.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A6A8C2-8B3A-4AD3-AFCC-F1D3F1F02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4182" y="964692"/>
            <a:ext cx="6885432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F64937-39B5-4AB3-A2EF-EA689BA60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802" y="1128683"/>
            <a:ext cx="6558192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2224D2-4BC5-B801-7180-DAD5A22D15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1" r="574" b="1"/>
          <a:stretch>
            <a:fillRect/>
          </a:stretch>
        </p:blipFill>
        <p:spPr>
          <a:xfrm>
            <a:off x="5307980" y="1293275"/>
            <a:ext cx="5564459" cy="42793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422F8A-79F1-2746-1E54-123CB144074D}"/>
              </a:ext>
            </a:extLst>
          </p:cNvPr>
          <p:cNvSpPr txBox="1"/>
          <p:nvPr/>
        </p:nvSpPr>
        <p:spPr>
          <a:xfrm>
            <a:off x="6508385" y="5499246"/>
            <a:ext cx="3780263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NHS England (2022). Integrated Care Systems.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74004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4D582-2A31-58F6-D567-BB3B8005A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785" y="150653"/>
            <a:ext cx="3195791" cy="306547"/>
          </a:xfrm>
        </p:spPr>
        <p:txBody>
          <a:bodyPr>
            <a:normAutofit fontScale="90000"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FD6E2F4-8CC1-EE6D-420D-B0C59ECB8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784" y="579430"/>
            <a:ext cx="11626113" cy="3101983"/>
          </a:xfrm>
        </p:spPr>
        <p:txBody>
          <a:bodyPr>
            <a:normAutofit fontScale="25000" lnSpcReduction="20000"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Dahlgren, G. and Whitehead, M. (1991)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Policies and Strategies to Promote Social Equity in Health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Stockholm: Institute for Futures Studies.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(2022)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DHSC.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Engel, G.L. (1977) 'The need for a new medical model: A challenge for biomedicine',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, 196(4286), pp. 129–136.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Health Foundation (2024)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and Care 2024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The Health Foundation.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Boyce, T., Goldblatt, P. and Morrison, J. (2020)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(2022)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Social Prescribing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NHS England (2019)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NHS England (2023)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NHS Long Term Workforce Plan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NHS England (2024)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Core20PLUS5: An Approach to Reducing Healthcare Inequalities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(OHID) (2022)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Our Strategic Plan for 2022 to 2025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(OHID) (2023)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Health Profile for England: 2023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DHSC.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(2023)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Measures of National Well-being, UK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Newport: ONS.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Organisation for Economic Co-operation and Development (OECD) (2023)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Health at a Glance 2023: OECD Indicators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Paris: OECD Publishing.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The King's Fund (2024)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Systems Explained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The King's Fund.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United Nations (2023)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The Sustainable Development Goals Report 2023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New York: United Nations.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UK Health Security Agency (UKHSA) (2024)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Health Security Agency Strategic Plan 2024–2026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London: UKHSA.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Wade, D.T. and Halligan, P.W. (2004) 'Do biomedical models of illness make for good healthcare systems?',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, 329(7479), pp. 1398–1401.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(</a:t>
            </a:r>
            <a:r>
              <a:rPr lang="en-GB" sz="4800" i="1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): Framework for Country Action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Regional Office for Europe (2023) 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Status Report Initiative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Copenhagen: WHO Europe.</a:t>
            </a:r>
          </a:p>
        </p:txBody>
      </p:sp>
    </p:spTree>
    <p:extLst>
      <p:ext uri="{BB962C8B-B14F-4D97-AF65-F5344CB8AC3E}">
        <p14:creationId xmlns:p14="http://schemas.microsoft.com/office/powerpoint/2010/main" val="18134736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8207</TotalTime>
  <Words>1918</Words>
  <Application>Microsoft Macintosh PowerPoint</Application>
  <PresentationFormat>Widescreen</PresentationFormat>
  <Paragraphs>149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Gill Sans MT</vt:lpstr>
      <vt:lpstr>Parcel</vt:lpstr>
      <vt:lpstr>Health, Wellbeing and Sustainable Development</vt:lpstr>
      <vt:lpstr>PowerPoint Presentation</vt:lpstr>
      <vt:lpstr>Key concepts</vt:lpstr>
      <vt:lpstr>Relevance </vt:lpstr>
      <vt:lpstr>PowerPoint Presentation</vt:lpstr>
      <vt:lpstr>THEORETICAL PERSPECTIVES</vt:lpstr>
      <vt:lpstr>POLICY &amp; GOVERNANCE</vt:lpstr>
      <vt:lpstr>Service Delivery</vt:lpstr>
      <vt:lpstr>SERVICE DELIVERY</vt:lpstr>
      <vt:lpstr>PUBLIC HEALTH INITIATIVES</vt:lpstr>
      <vt:lpstr>Equity and Access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Monalene Anne Ho (2311680)</dc:creator>
  <cp:lastModifiedBy>Monalene Anne Ho (2311680)</cp:lastModifiedBy>
  <cp:revision>1</cp:revision>
  <dcterms:created xsi:type="dcterms:W3CDTF">2026-07-13T10:03:55Z</dcterms:created>
  <dcterms:modified xsi:type="dcterms:W3CDTF">2026-07-20T00:42:50Z</dcterms:modified>
</cp:coreProperties>
</file>