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BCE63-2A5F-4506-B4BA-A8EE40B7ADD9}" type="datetimeFigureOut">
              <a:rPr lang="en-GB" smtClean="0"/>
              <a:pPr/>
              <a:t>29/01/2012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C5C6E-DF5B-444A-8EFD-259CB26EBD2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Track test Exercise Week 3 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Task 2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Development of a spreadsheet to determine wheel loads when cornering  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Spreadsheet Layout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23528" y="2222279"/>
          <a:ext cx="8363272" cy="3438964"/>
        </p:xfrm>
        <a:graphic>
          <a:graphicData uri="http://schemas.openxmlformats.org/drawingml/2006/table">
            <a:tbl>
              <a:tblPr/>
              <a:tblGrid>
                <a:gridCol w="545320"/>
                <a:gridCol w="2126918"/>
                <a:gridCol w="448487"/>
                <a:gridCol w="400920"/>
                <a:gridCol w="326173"/>
                <a:gridCol w="1299595"/>
                <a:gridCol w="550416"/>
                <a:gridCol w="321076"/>
                <a:gridCol w="326173"/>
                <a:gridCol w="1542525"/>
                <a:gridCol w="475669"/>
              </a:tblGrid>
              <a:tr h="168268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ay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Lateral Acceleration [m/s/s]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9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9.81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3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13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Measured Suspension  Data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GB" sz="13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Calculated Suspension Data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12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Results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4043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1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>
                        <a:solidFill>
                          <a:srgbClr val="00B05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1" u="none" strike="noStrike">
                        <a:solidFill>
                          <a:srgbClr val="00B05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GB" sz="900" b="1" i="1" u="none" strike="noStrike">
                        <a:solidFill>
                          <a:srgbClr val="00B05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1" u="none" strike="noStrike">
                        <a:solidFill>
                          <a:srgbClr val="00B05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426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MR lf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From WinGeo3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Ms lf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Left front  corner sprung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225.0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</a:t>
                      </a:r>
                      <a:r>
                        <a:rPr lang="el-GR" sz="600" b="0" i="0" u="none" strike="noStrike">
                          <a:latin typeface="Calibri"/>
                        </a:rPr>
                        <a:t>ϕ</a:t>
                      </a:r>
                      <a:r>
                        <a:rPr lang="en-GB" sz="600" b="0" i="0" u="none" strike="noStrike">
                          <a:latin typeface="Calibri"/>
                        </a:rPr>
                        <a:t>f</a:t>
                      </a:r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 Front Roll Stiffness [Nm/rad]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112500.0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MR rf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From WinGeo3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Ms rf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Front Right corner sprung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225.0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</a:t>
                      </a:r>
                      <a:r>
                        <a:rPr lang="el-GR" sz="600" b="0" i="0" u="none" strike="noStrike">
                          <a:latin typeface="Arial"/>
                        </a:rPr>
                        <a:t>ϕ</a:t>
                      </a:r>
                      <a:r>
                        <a:rPr lang="en-GB" sz="6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Rear Roll Stiffness [Nm/rad]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112500.0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MR lr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From WinGeo3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Ms lr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Rear Left  corner sprung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225.0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</a:t>
                      </a:r>
                      <a:r>
                        <a:rPr lang="el-GR" sz="600" b="0" i="0" u="none" strike="noStrike">
                          <a:latin typeface="Arial"/>
                        </a:rPr>
                        <a:t>ϕ</a:t>
                      </a:r>
                      <a:r>
                        <a:rPr lang="en-GB" sz="6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Total Roll Stiffness [Nm/rad]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225000.0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MR 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From WinGeo3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Ms 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Rear Right  corner sprung 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225.0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Mot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Overturning moment [Nm]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1765.8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 lf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Left  front total measured static corner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Ms 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Total front sprung mass [kg]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450.0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l-GR" sz="600" b="0" i="0" u="none" strike="noStrike">
                          <a:latin typeface="Calibri"/>
                        </a:rPr>
                        <a:t>ϴ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Roll angle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0.0078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 rf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Right  rear  measured static corner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Ms 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Total rear sprung mass  [kg]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450.0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WTsf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Front weight transfer due to spung mass [N]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588.6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 lr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Left rear total measured static corner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Musf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Total front unsprung mass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WTsr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Rear  weight transfer due to spung mass [N]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588.6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 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Right rear  total measured static corner mass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Musr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Total rear sprung mass  [kg]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Mus lf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Left front  unsprung mass  [kg]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Kslf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Front Spring rate [N/mm]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WTsrcf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Sprung mass at RC Height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294.3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Mus rf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Right front total unsprung mass  [kg]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Ksrf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Right front spring rate [N/mm]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WTsrcr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Sprung mass at RC Height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294.3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Mus lr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Left  rear unsprung mass  [kg]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Kslr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Left rear Spring rate [N/mm]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Wtusf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Unsprung mass at wheel centre height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98.1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Mus 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Right rear unsprung mass  [kg]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Ksrr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Right Rear Spring Rate [N/mm]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Wtusr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Unsprung mass at wheel centre height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98.1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Ksf 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Front Spring rate [lb/in]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500" b="0" i="0" u="none" strike="noStrike">
                          <a:latin typeface="Arial"/>
                        </a:rPr>
                        <a:t>583.1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Kw lf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Left front  wheel rate  [N/mm]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Ksf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Front Spring rate [lb/in]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500" b="0" i="0" u="none" strike="noStrike">
                          <a:latin typeface="Arial"/>
                        </a:rPr>
                        <a:t>583.1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Kw rf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Right front wheel rate  [N/mm]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Fz lf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Left front  vertical force [N]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3433.5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Ksr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Rear  Spring rate [lb/in]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500" b="0" i="0" u="none" strike="noStrike">
                          <a:latin typeface="Arial"/>
                        </a:rPr>
                        <a:t>583.1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Keslr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Effective rear spring rate [N/mm]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Fz  rf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Front Rightvertical force  [N]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1471.5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Ksr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Rear  Spring rate [lb/in]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500" b="0" i="0" u="none" strike="noStrike">
                          <a:latin typeface="Arial"/>
                        </a:rPr>
                        <a:t>583.1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Kesrr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Effective rear spring rate [N/mm]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Fz lr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Rear Left vertical force [N]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3433.5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Tf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Front Track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1.50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b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distance of cg from front axle [m]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Fz 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Rear Right  vertical force [N]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1471.5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Tr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Rear track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1.50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hr -hf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Rear -Front RC Height [m]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Wheel base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2.00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z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Depth  of triangle at CG [m]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Check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Total  sprung car WT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1962.0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Rolling  Radius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0.30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z+hf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Height of roll axis at CG [m]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0.100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Check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Total solid car WT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1962.0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15684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H'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Height of CG above ground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600" b="0" i="0" u="none" strike="noStrike">
                          <a:latin typeface="Arial"/>
                        </a:rPr>
                        <a:t>0.3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Height of CG above roll axis [m]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0.200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Check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Total vertical load from vertical forces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9810.0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15684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hf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Height of Front roll centre above ground  from Win Geo 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600" b="0" i="0" u="none" strike="noStrike">
                          <a:latin typeface="Arial"/>
                        </a:rPr>
                        <a:t>0.100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600" b="0" i="0" u="none" strike="noStrike">
                          <a:latin typeface="Arial"/>
                        </a:rPr>
                        <a:t>Check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600" b="0" i="0" u="none" strike="noStrike">
                          <a:latin typeface="Arial"/>
                        </a:rPr>
                        <a:t>Total vertical load from corner masses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9810.0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15684"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hr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600" b="0" i="0" u="none" strike="noStrike">
                          <a:latin typeface="Arial"/>
                        </a:rPr>
                        <a:t>Height of Rear roll centre above ground  from Win Geo 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600" b="0" i="0" u="none" strike="noStrike">
                          <a:latin typeface="Arial"/>
                        </a:rPr>
                        <a:t>0.100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5167"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6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5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6602589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09025"/>
            <a:ext cx="6192687" cy="629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32656"/>
            <a:ext cx="5472608" cy="6198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8429625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597</Words>
  <Application>Microsoft Office PowerPoint</Application>
  <PresentationFormat>On-screen Show (4:3)</PresentationFormat>
  <Paragraphs>216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Track test Exercise Week 3 </vt:lpstr>
      <vt:lpstr>Task 2 </vt:lpstr>
      <vt:lpstr>Spreadsheet Layout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Track test Exercise Week 3</dc:title>
  <dc:creator>fad-rd</dc:creator>
  <cp:lastModifiedBy>fad-rd</cp:lastModifiedBy>
  <cp:revision>4</cp:revision>
  <dcterms:created xsi:type="dcterms:W3CDTF">2012-01-29T16:41:48Z</dcterms:created>
  <dcterms:modified xsi:type="dcterms:W3CDTF">2012-01-29T17:22:49Z</dcterms:modified>
</cp:coreProperties>
</file>