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4"/>
    <p:sldMasterId id="2147483710" r:id="rId5"/>
  </p:sldMasterIdLst>
  <p:notesMasterIdLst>
    <p:notesMasterId r:id="rId23"/>
  </p:notesMasterIdLst>
  <p:sldIdLst>
    <p:sldId id="258" r:id="rId6"/>
    <p:sldId id="366" r:id="rId7"/>
    <p:sldId id="350" r:id="rId8"/>
    <p:sldId id="316" r:id="rId9"/>
    <p:sldId id="373" r:id="rId10"/>
    <p:sldId id="377" r:id="rId11"/>
    <p:sldId id="349" r:id="rId12"/>
    <p:sldId id="368" r:id="rId13"/>
    <p:sldId id="369" r:id="rId14"/>
    <p:sldId id="370" r:id="rId15"/>
    <p:sldId id="371" r:id="rId16"/>
    <p:sldId id="365" r:id="rId17"/>
    <p:sldId id="372" r:id="rId18"/>
    <p:sldId id="364" r:id="rId19"/>
    <p:sldId id="375" r:id="rId20"/>
    <p:sldId id="374" r:id="rId21"/>
    <p:sldId id="376" r:id="rId2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FFCC"/>
    <a:srgbClr val="CCFF99"/>
    <a:srgbClr val="FF0000"/>
    <a:srgbClr val="FFFF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1575D6-4AC5-5A4F-8A58-249C9E42C6DF}" v="135" dt="2018-11-18T21:30:50.6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415" autoAdjust="0"/>
    <p:restoredTop sz="94643" autoAdjust="0"/>
  </p:normalViewPr>
  <p:slideViewPr>
    <p:cSldViewPr snapToGrid="0">
      <p:cViewPr varScale="1">
        <p:scale>
          <a:sx n="60" d="100"/>
          <a:sy n="60" d="100"/>
        </p:scale>
        <p:origin x="1312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721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9FCF9415-7778-47AB-91CA-68F9924ACD2C}"/>
    <pc:docChg chg="undo custSel delSld modSld sldOrd">
      <pc:chgData name="Abdullah Al Mamun" userId="7b5ef901-f473-404d-ae81-8f91a9a08898" providerId="ADAL" clId="{9FCF9415-7778-47AB-91CA-68F9924ACD2C}" dt="2018-11-16T17:13:59.166" v="588" actId="113"/>
      <pc:docMkLst>
        <pc:docMk/>
      </pc:docMkLst>
      <pc:sldChg chg="addSp delSp modSp">
        <pc:chgData name="Abdullah Al Mamun" userId="7b5ef901-f473-404d-ae81-8f91a9a08898" providerId="ADAL" clId="{9FCF9415-7778-47AB-91CA-68F9924ACD2C}" dt="2018-11-16T15:52:31.464" v="128" actId="1076"/>
        <pc:sldMkLst>
          <pc:docMk/>
          <pc:sldMk cId="0" sldId="258"/>
        </pc:sldMkLst>
        <pc:spChg chg="add mod">
          <ac:chgData name="Abdullah Al Mamun" userId="7b5ef901-f473-404d-ae81-8f91a9a08898" providerId="ADAL" clId="{9FCF9415-7778-47AB-91CA-68F9924ACD2C}" dt="2018-11-16T15:51:24.182" v="126" actId="1076"/>
          <ac:spMkLst>
            <pc:docMk/>
            <pc:sldMk cId="0" sldId="258"/>
            <ac:spMk id="3" creationId="{FCAC4F73-FF53-4D5C-8B79-55DC3DBAFC44}"/>
          </ac:spMkLst>
        </pc:spChg>
        <pc:spChg chg="mod">
          <ac:chgData name="Abdullah Al Mamun" userId="7b5ef901-f473-404d-ae81-8f91a9a08898" providerId="ADAL" clId="{9FCF9415-7778-47AB-91CA-68F9924ACD2C}" dt="2018-11-16T15:52:31.464" v="128" actId="1076"/>
          <ac:spMkLst>
            <pc:docMk/>
            <pc:sldMk cId="0" sldId="258"/>
            <ac:spMk id="4098" creationId="{81317620-DA92-412E-917D-5124DAB6595D}"/>
          </ac:spMkLst>
        </pc:spChg>
        <pc:spChg chg="del mod">
          <ac:chgData name="Abdullah Al Mamun" userId="7b5ef901-f473-404d-ae81-8f91a9a08898" providerId="ADAL" clId="{9FCF9415-7778-47AB-91CA-68F9924ACD2C}" dt="2018-11-16T15:47:36.400" v="27" actId="478"/>
          <ac:spMkLst>
            <pc:docMk/>
            <pc:sldMk cId="0" sldId="258"/>
            <ac:spMk id="4099" creationId="{87BC82B9-0538-4EC0-8758-9827D968D6A8}"/>
          </ac:spMkLst>
        </pc:spChg>
        <pc:spChg chg="del">
          <ac:chgData name="Abdullah Al Mamun" userId="7b5ef901-f473-404d-ae81-8f91a9a08898" providerId="ADAL" clId="{9FCF9415-7778-47AB-91CA-68F9924ACD2C}" dt="2018-11-16T15:47:34.288" v="26" actId="478"/>
          <ac:spMkLst>
            <pc:docMk/>
            <pc:sldMk cId="0" sldId="258"/>
            <ac:spMk id="5124" creationId="{B600DBFD-9285-481E-911C-6A02D386E77A}"/>
          </ac:spMkLst>
        </pc:spChg>
      </pc:sldChg>
      <pc:sldChg chg="modSp">
        <pc:chgData name="Abdullah Al Mamun" userId="7b5ef901-f473-404d-ae81-8f91a9a08898" providerId="ADAL" clId="{9FCF9415-7778-47AB-91CA-68F9924ACD2C}" dt="2018-11-16T16:44:47.035" v="373" actId="255"/>
        <pc:sldMkLst>
          <pc:docMk/>
          <pc:sldMk cId="0" sldId="316"/>
        </pc:sldMkLst>
        <pc:spChg chg="mod">
          <ac:chgData name="Abdullah Al Mamun" userId="7b5ef901-f473-404d-ae81-8f91a9a08898" providerId="ADAL" clId="{9FCF9415-7778-47AB-91CA-68F9924ACD2C}" dt="2018-11-16T16:44:47.035" v="373" actId="255"/>
          <ac:spMkLst>
            <pc:docMk/>
            <pc:sldMk cId="0" sldId="316"/>
            <ac:spMk id="8194" creationId="{9B07BEC1-4C86-4293-AB9C-102319E17FF7}"/>
          </ac:spMkLst>
        </pc:spChg>
        <pc:spChg chg="mod">
          <ac:chgData name="Abdullah Al Mamun" userId="7b5ef901-f473-404d-ae81-8f91a9a08898" providerId="ADAL" clId="{9FCF9415-7778-47AB-91CA-68F9924ACD2C}" dt="2018-11-16T16:39:31.013" v="305" actId="1076"/>
          <ac:spMkLst>
            <pc:docMk/>
            <pc:sldMk cId="0" sldId="316"/>
            <ac:spMk id="8195" creationId="{7962E7C2-FCF4-426E-AA14-FDB92CD78DEF}"/>
          </ac:spMkLst>
        </pc:spChg>
      </pc:sldChg>
      <pc:sldChg chg="delSp modSp">
        <pc:chgData name="Abdullah Al Mamun" userId="7b5ef901-f473-404d-ae81-8f91a9a08898" providerId="ADAL" clId="{9FCF9415-7778-47AB-91CA-68F9924ACD2C}" dt="2018-11-16T16:47:07.987" v="388" actId="1076"/>
        <pc:sldMkLst>
          <pc:docMk/>
          <pc:sldMk cId="0" sldId="349"/>
        </pc:sldMkLst>
        <pc:spChg chg="mod">
          <ac:chgData name="Abdullah Al Mamun" userId="7b5ef901-f473-404d-ae81-8f91a9a08898" providerId="ADAL" clId="{9FCF9415-7778-47AB-91CA-68F9924ACD2C}" dt="2018-11-16T16:44:17.150" v="366" actId="255"/>
          <ac:spMkLst>
            <pc:docMk/>
            <pc:sldMk cId="0" sldId="349"/>
            <ac:spMk id="12290" creationId="{2D545E6D-6FFD-4E07-9102-ADE6CA981803}"/>
          </ac:spMkLst>
        </pc:spChg>
        <pc:spChg chg="mod">
          <ac:chgData name="Abdullah Al Mamun" userId="7b5ef901-f473-404d-ae81-8f91a9a08898" providerId="ADAL" clId="{9FCF9415-7778-47AB-91CA-68F9924ACD2C}" dt="2018-11-16T16:47:07.987" v="388" actId="1076"/>
          <ac:spMkLst>
            <pc:docMk/>
            <pc:sldMk cId="0" sldId="349"/>
            <ac:spMk id="12291" creationId="{22A87857-8D73-430A-8E71-9D61DC054DF1}"/>
          </ac:spMkLst>
        </pc:spChg>
        <pc:spChg chg="del">
          <ac:chgData name="Abdullah Al Mamun" userId="7b5ef901-f473-404d-ae81-8f91a9a08898" providerId="ADAL" clId="{9FCF9415-7778-47AB-91CA-68F9924ACD2C}" dt="2018-11-16T16:37:55.007" v="287" actId="478"/>
          <ac:spMkLst>
            <pc:docMk/>
            <pc:sldMk cId="0" sldId="349"/>
            <ac:spMk id="12292" creationId="{115E9204-D040-4A71-B47D-E293BCF99548}"/>
          </ac:spMkLst>
        </pc:spChg>
      </pc:sldChg>
      <pc:sldChg chg="delSp modSp">
        <pc:chgData name="Abdullah Al Mamun" userId="7b5ef901-f473-404d-ae81-8f91a9a08898" providerId="ADAL" clId="{9FCF9415-7778-47AB-91CA-68F9924ACD2C}" dt="2018-11-16T16:44:12.272" v="365" actId="255"/>
        <pc:sldMkLst>
          <pc:docMk/>
          <pc:sldMk cId="0" sldId="350"/>
        </pc:sldMkLst>
        <pc:spChg chg="mod">
          <ac:chgData name="Abdullah Al Mamun" userId="7b5ef901-f473-404d-ae81-8f91a9a08898" providerId="ADAL" clId="{9FCF9415-7778-47AB-91CA-68F9924ACD2C}" dt="2018-11-16T16:44:12.272" v="365" actId="255"/>
          <ac:spMkLst>
            <pc:docMk/>
            <pc:sldMk cId="0" sldId="350"/>
            <ac:spMk id="11266" creationId="{E7B413A0-4B9A-4056-9CE1-862898D8C214}"/>
          </ac:spMkLst>
        </pc:spChg>
        <pc:spChg chg="del">
          <ac:chgData name="Abdullah Al Mamun" userId="7b5ef901-f473-404d-ae81-8f91a9a08898" providerId="ADAL" clId="{9FCF9415-7778-47AB-91CA-68F9924ACD2C}" dt="2018-11-16T16:37:50.694" v="286" actId="478"/>
          <ac:spMkLst>
            <pc:docMk/>
            <pc:sldMk cId="0" sldId="350"/>
            <ac:spMk id="11267" creationId="{265A1435-9559-4CED-AF81-7E8675F77AF3}"/>
          </ac:spMkLst>
        </pc:spChg>
        <pc:spChg chg="mod">
          <ac:chgData name="Abdullah Al Mamun" userId="7b5ef901-f473-404d-ae81-8f91a9a08898" providerId="ADAL" clId="{9FCF9415-7778-47AB-91CA-68F9924ACD2C}" dt="2018-11-16T16:43:28.158" v="358" actId="20577"/>
          <ac:spMkLst>
            <pc:docMk/>
            <pc:sldMk cId="0" sldId="350"/>
            <ac:spMk id="11268" creationId="{C53DE9E3-2DD9-46ED-8EE6-A9CE2AE91F97}"/>
          </ac:spMkLst>
        </pc:spChg>
        <pc:spChg chg="del mod">
          <ac:chgData name="Abdullah Al Mamun" userId="7b5ef901-f473-404d-ae81-8f91a9a08898" providerId="ADAL" clId="{9FCF9415-7778-47AB-91CA-68F9924ACD2C}" dt="2018-11-16T16:43:50.015" v="359" actId="478"/>
          <ac:spMkLst>
            <pc:docMk/>
            <pc:sldMk cId="0" sldId="350"/>
            <ac:spMk id="11269" creationId="{7F706716-A11F-46A1-A8D4-2F23B3FD1F6A}"/>
          </ac:spMkLst>
        </pc:spChg>
      </pc:sldChg>
      <pc:sldChg chg="modSp">
        <pc:chgData name="Abdullah Al Mamun" userId="7b5ef901-f473-404d-ae81-8f91a9a08898" providerId="ADAL" clId="{9FCF9415-7778-47AB-91CA-68F9924ACD2C}" dt="2018-11-16T16:44:33.236" v="370" actId="1076"/>
        <pc:sldMkLst>
          <pc:docMk/>
          <pc:sldMk cId="0" sldId="364"/>
        </pc:sldMkLst>
        <pc:spChg chg="mod">
          <ac:chgData name="Abdullah Al Mamun" userId="7b5ef901-f473-404d-ae81-8f91a9a08898" providerId="ADAL" clId="{9FCF9415-7778-47AB-91CA-68F9924ACD2C}" dt="2018-11-16T16:36:05.673" v="263" actId="113"/>
          <ac:spMkLst>
            <pc:docMk/>
            <pc:sldMk cId="0" sldId="364"/>
            <ac:spMk id="9219" creationId="{1D5FD096-18F6-419C-BE59-FC02CFDA592D}"/>
          </ac:spMkLst>
        </pc:spChg>
        <pc:spChg chg="mod">
          <ac:chgData name="Abdullah Al Mamun" userId="7b5ef901-f473-404d-ae81-8f91a9a08898" providerId="ADAL" clId="{9FCF9415-7778-47AB-91CA-68F9924ACD2C}" dt="2018-11-16T16:44:33.236" v="370" actId="1076"/>
          <ac:spMkLst>
            <pc:docMk/>
            <pc:sldMk cId="0" sldId="364"/>
            <ac:spMk id="9220" creationId="{02CB9894-B45C-46D4-A379-935532F8304D}"/>
          </ac:spMkLst>
        </pc:spChg>
      </pc:sldChg>
      <pc:sldChg chg="modSp">
        <pc:chgData name="Abdullah Al Mamun" userId="7b5ef901-f473-404d-ae81-8f91a9a08898" providerId="ADAL" clId="{9FCF9415-7778-47AB-91CA-68F9924ACD2C}" dt="2018-11-16T17:09:30.118" v="574" actId="1037"/>
        <pc:sldMkLst>
          <pc:docMk/>
          <pc:sldMk cId="0" sldId="365"/>
        </pc:sldMkLst>
        <pc:spChg chg="mod">
          <ac:chgData name="Abdullah Al Mamun" userId="7b5ef901-f473-404d-ae81-8f91a9a08898" providerId="ADAL" clId="{9FCF9415-7778-47AB-91CA-68F9924ACD2C}" dt="2018-11-16T17:09:30.118" v="574" actId="1037"/>
          <ac:spMkLst>
            <pc:docMk/>
            <pc:sldMk cId="0" sldId="365"/>
            <ac:spMk id="28674" creationId="{E5CF9DE4-F6A5-4320-B61F-41A1320269E0}"/>
          </ac:spMkLst>
        </pc:spChg>
        <pc:spChg chg="mod">
          <ac:chgData name="Abdullah Al Mamun" userId="7b5ef901-f473-404d-ae81-8f91a9a08898" providerId="ADAL" clId="{9FCF9415-7778-47AB-91CA-68F9924ACD2C}" dt="2018-11-16T17:08:17.054" v="565" actId="1076"/>
          <ac:spMkLst>
            <pc:docMk/>
            <pc:sldMk cId="0" sldId="365"/>
            <ac:spMk id="28675" creationId="{DBF3C14C-BFEC-486C-8459-016952DED2CE}"/>
          </ac:spMkLst>
        </pc:spChg>
        <pc:spChg chg="mod">
          <ac:chgData name="Abdullah Al Mamun" userId="7b5ef901-f473-404d-ae81-8f91a9a08898" providerId="ADAL" clId="{9FCF9415-7778-47AB-91CA-68F9924ACD2C}" dt="2018-11-16T17:03:51.988" v="511" actId="1035"/>
          <ac:spMkLst>
            <pc:docMk/>
            <pc:sldMk cId="0" sldId="365"/>
            <ac:spMk id="28676" creationId="{86AAA030-F21C-49B2-BF8A-D4FC1B71BD96}"/>
          </ac:spMkLst>
        </pc:spChg>
        <pc:spChg chg="mod">
          <ac:chgData name="Abdullah Al Mamun" userId="7b5ef901-f473-404d-ae81-8f91a9a08898" providerId="ADAL" clId="{9FCF9415-7778-47AB-91CA-68F9924ACD2C}" dt="2018-11-16T17:03:59.257" v="527" actId="1035"/>
          <ac:spMkLst>
            <pc:docMk/>
            <pc:sldMk cId="0" sldId="365"/>
            <ac:spMk id="28677" creationId="{1EA2067A-972B-4255-A1AE-9EF49BD72275}"/>
          </ac:spMkLst>
        </pc:spChg>
        <pc:spChg chg="mod">
          <ac:chgData name="Abdullah Al Mamun" userId="7b5ef901-f473-404d-ae81-8f91a9a08898" providerId="ADAL" clId="{9FCF9415-7778-47AB-91CA-68F9924ACD2C}" dt="2018-11-16T17:08:25.518" v="566" actId="207"/>
          <ac:spMkLst>
            <pc:docMk/>
            <pc:sldMk cId="0" sldId="365"/>
            <ac:spMk id="28678" creationId="{B951D4A7-DAFD-450C-B1BA-67D2259476D8}"/>
          </ac:spMkLst>
        </pc:spChg>
        <pc:spChg chg="mod">
          <ac:chgData name="Abdullah Al Mamun" userId="7b5ef901-f473-404d-ae81-8f91a9a08898" providerId="ADAL" clId="{9FCF9415-7778-47AB-91CA-68F9924ACD2C}" dt="2018-11-16T17:09:23.008" v="572" actId="1037"/>
          <ac:spMkLst>
            <pc:docMk/>
            <pc:sldMk cId="0" sldId="365"/>
            <ac:spMk id="28679" creationId="{3082E809-CA4C-4EAF-B42E-01462DDE3EF5}"/>
          </ac:spMkLst>
        </pc:spChg>
        <pc:spChg chg="mod">
          <ac:chgData name="Abdullah Al Mamun" userId="7b5ef901-f473-404d-ae81-8f91a9a08898" providerId="ADAL" clId="{9FCF9415-7778-47AB-91CA-68F9924ACD2C}" dt="2018-11-16T17:07:02.322" v="553" actId="1076"/>
          <ac:spMkLst>
            <pc:docMk/>
            <pc:sldMk cId="0" sldId="365"/>
            <ac:spMk id="28680" creationId="{964DBDDA-9A2B-4F6A-8908-FDF42F0D8868}"/>
          </ac:spMkLst>
        </pc:spChg>
        <pc:spChg chg="mod">
          <ac:chgData name="Abdullah Al Mamun" userId="7b5ef901-f473-404d-ae81-8f91a9a08898" providerId="ADAL" clId="{9FCF9415-7778-47AB-91CA-68F9924ACD2C}" dt="2018-11-16T17:06:56.504" v="552" actId="1076"/>
          <ac:spMkLst>
            <pc:docMk/>
            <pc:sldMk cId="0" sldId="365"/>
            <ac:spMk id="28681" creationId="{1EF58B3C-5D4B-48CD-8743-0C961F2323CB}"/>
          </ac:spMkLst>
        </pc:spChg>
        <pc:spChg chg="mod">
          <ac:chgData name="Abdullah Al Mamun" userId="7b5ef901-f473-404d-ae81-8f91a9a08898" providerId="ADAL" clId="{9FCF9415-7778-47AB-91CA-68F9924ACD2C}" dt="2018-11-16T17:06:53.825" v="551" actId="1076"/>
          <ac:spMkLst>
            <pc:docMk/>
            <pc:sldMk cId="0" sldId="365"/>
            <ac:spMk id="28682" creationId="{A90002BA-CC23-4516-AB06-43673CCD5159}"/>
          </ac:spMkLst>
        </pc:spChg>
        <pc:spChg chg="mod">
          <ac:chgData name="Abdullah Al Mamun" userId="7b5ef901-f473-404d-ae81-8f91a9a08898" providerId="ADAL" clId="{9FCF9415-7778-47AB-91CA-68F9924ACD2C}" dt="2018-11-16T17:06:46.722" v="550" actId="1076"/>
          <ac:spMkLst>
            <pc:docMk/>
            <pc:sldMk cId="0" sldId="365"/>
            <ac:spMk id="28683" creationId="{17A6AE98-8566-49F3-ABCC-DDF81AE02385}"/>
          </ac:spMkLst>
        </pc:spChg>
        <pc:spChg chg="mod">
          <ac:chgData name="Abdullah Al Mamun" userId="7b5ef901-f473-404d-ae81-8f91a9a08898" providerId="ADAL" clId="{9FCF9415-7778-47AB-91CA-68F9924ACD2C}" dt="2018-11-16T17:06:18.406" v="546" actId="1076"/>
          <ac:spMkLst>
            <pc:docMk/>
            <pc:sldMk cId="0" sldId="365"/>
            <ac:spMk id="28684" creationId="{019149E2-96B7-49CE-A8E7-3F4DC2AE08BF}"/>
          </ac:spMkLst>
        </pc:spChg>
        <pc:spChg chg="mod">
          <ac:chgData name="Abdullah Al Mamun" userId="7b5ef901-f473-404d-ae81-8f91a9a08898" providerId="ADAL" clId="{9FCF9415-7778-47AB-91CA-68F9924ACD2C}" dt="2018-11-16T17:06:39.668" v="549" actId="14100"/>
          <ac:spMkLst>
            <pc:docMk/>
            <pc:sldMk cId="0" sldId="365"/>
            <ac:spMk id="28685" creationId="{D6993CA8-095D-4091-9025-CF481EA77DA2}"/>
          </ac:spMkLst>
        </pc:spChg>
        <pc:spChg chg="mod">
          <ac:chgData name="Abdullah Al Mamun" userId="7b5ef901-f473-404d-ae81-8f91a9a08898" providerId="ADAL" clId="{9FCF9415-7778-47AB-91CA-68F9924ACD2C}" dt="2018-11-16T17:06:14.453" v="545" actId="1076"/>
          <ac:spMkLst>
            <pc:docMk/>
            <pc:sldMk cId="0" sldId="365"/>
            <ac:spMk id="28686" creationId="{4C912B16-48D3-4808-80FF-4FC2B4EC960F}"/>
          </ac:spMkLst>
        </pc:spChg>
        <pc:spChg chg="mod">
          <ac:chgData name="Abdullah Al Mamun" userId="7b5ef901-f473-404d-ae81-8f91a9a08898" providerId="ADAL" clId="{9FCF9415-7778-47AB-91CA-68F9924ACD2C}" dt="2018-11-16T17:06:03.333" v="544" actId="1076"/>
          <ac:spMkLst>
            <pc:docMk/>
            <pc:sldMk cId="0" sldId="365"/>
            <ac:spMk id="28687" creationId="{9D67521F-63A4-49AF-8544-8785747B0FAB}"/>
          </ac:spMkLst>
        </pc:spChg>
        <pc:spChg chg="mod">
          <ac:chgData name="Abdullah Al Mamun" userId="7b5ef901-f473-404d-ae81-8f91a9a08898" providerId="ADAL" clId="{9FCF9415-7778-47AB-91CA-68F9924ACD2C}" dt="2018-11-16T17:05:58.288" v="543" actId="1076"/>
          <ac:spMkLst>
            <pc:docMk/>
            <pc:sldMk cId="0" sldId="365"/>
            <ac:spMk id="28688" creationId="{27771138-2738-4BC4-B230-118D0A7A3EC8}"/>
          </ac:spMkLst>
        </pc:spChg>
        <pc:spChg chg="mod">
          <ac:chgData name="Abdullah Al Mamun" userId="7b5ef901-f473-404d-ae81-8f91a9a08898" providerId="ADAL" clId="{9FCF9415-7778-47AB-91CA-68F9924ACD2C}" dt="2018-11-16T17:05:54.085" v="542" actId="1076"/>
          <ac:spMkLst>
            <pc:docMk/>
            <pc:sldMk cId="0" sldId="365"/>
            <ac:spMk id="28689" creationId="{5EA22D18-A2CB-4FB2-818C-ED4926945C9A}"/>
          </ac:spMkLst>
        </pc:spChg>
        <pc:spChg chg="mod">
          <ac:chgData name="Abdullah Al Mamun" userId="7b5ef901-f473-404d-ae81-8f91a9a08898" providerId="ADAL" clId="{9FCF9415-7778-47AB-91CA-68F9924ACD2C}" dt="2018-11-16T17:07:28.273" v="558" actId="1076"/>
          <ac:spMkLst>
            <pc:docMk/>
            <pc:sldMk cId="0" sldId="365"/>
            <ac:spMk id="28690" creationId="{FB8BEF8A-E882-4FFC-9652-788ADFF32CA7}"/>
          </ac:spMkLst>
        </pc:spChg>
        <pc:spChg chg="mod">
          <ac:chgData name="Abdullah Al Mamun" userId="7b5ef901-f473-404d-ae81-8f91a9a08898" providerId="ADAL" clId="{9FCF9415-7778-47AB-91CA-68F9924ACD2C}" dt="2018-11-16T17:07:15.540" v="555" actId="1076"/>
          <ac:spMkLst>
            <pc:docMk/>
            <pc:sldMk cId="0" sldId="365"/>
            <ac:spMk id="28691" creationId="{A7B14775-5350-4D15-A0C6-F41B534A0D7A}"/>
          </ac:spMkLst>
        </pc:spChg>
        <pc:spChg chg="mod">
          <ac:chgData name="Abdullah Al Mamun" userId="7b5ef901-f473-404d-ae81-8f91a9a08898" providerId="ADAL" clId="{9FCF9415-7778-47AB-91CA-68F9924ACD2C}" dt="2018-11-16T17:07:48.139" v="561" actId="1076"/>
          <ac:spMkLst>
            <pc:docMk/>
            <pc:sldMk cId="0" sldId="365"/>
            <ac:spMk id="28692" creationId="{4CDE6779-B5BB-492A-80D1-60C959FDFED7}"/>
          </ac:spMkLst>
        </pc:spChg>
        <pc:spChg chg="mod">
          <ac:chgData name="Abdullah Al Mamun" userId="7b5ef901-f473-404d-ae81-8f91a9a08898" providerId="ADAL" clId="{9FCF9415-7778-47AB-91CA-68F9924ACD2C}" dt="2018-11-16T17:07:41.333" v="560" actId="1076"/>
          <ac:spMkLst>
            <pc:docMk/>
            <pc:sldMk cId="0" sldId="365"/>
            <ac:spMk id="28693" creationId="{FC5C3063-5B71-453E-81DF-322C702A2570}"/>
          </ac:spMkLst>
        </pc:spChg>
        <pc:spChg chg="mod">
          <ac:chgData name="Abdullah Al Mamun" userId="7b5ef901-f473-404d-ae81-8f91a9a08898" providerId="ADAL" clId="{9FCF9415-7778-47AB-91CA-68F9924ACD2C}" dt="2018-11-16T17:08:01.685" v="563" actId="1076"/>
          <ac:spMkLst>
            <pc:docMk/>
            <pc:sldMk cId="0" sldId="365"/>
            <ac:spMk id="28694" creationId="{14E2DD48-4270-4665-A211-B60885E1CB8A}"/>
          </ac:spMkLst>
        </pc:spChg>
        <pc:spChg chg="mod">
          <ac:chgData name="Abdullah Al Mamun" userId="7b5ef901-f473-404d-ae81-8f91a9a08898" providerId="ADAL" clId="{9FCF9415-7778-47AB-91CA-68F9924ACD2C}" dt="2018-11-16T17:07:51.933" v="562" actId="1076"/>
          <ac:spMkLst>
            <pc:docMk/>
            <pc:sldMk cId="0" sldId="365"/>
            <ac:spMk id="28695" creationId="{3B692CB2-FEEA-4E0A-A5C5-9B1966606917}"/>
          </ac:spMkLst>
        </pc:spChg>
        <pc:spChg chg="mod">
          <ac:chgData name="Abdullah Al Mamun" userId="7b5ef901-f473-404d-ae81-8f91a9a08898" providerId="ADAL" clId="{9FCF9415-7778-47AB-91CA-68F9924ACD2C}" dt="2018-11-16T17:04:47.682" v="531" actId="1076"/>
          <ac:spMkLst>
            <pc:docMk/>
            <pc:sldMk cId="0" sldId="365"/>
            <ac:spMk id="28696" creationId="{5F5F288C-2856-46F3-9936-A7F75594172D}"/>
          </ac:spMkLst>
        </pc:spChg>
        <pc:spChg chg="mod">
          <ac:chgData name="Abdullah Al Mamun" userId="7b5ef901-f473-404d-ae81-8f91a9a08898" providerId="ADAL" clId="{9FCF9415-7778-47AB-91CA-68F9924ACD2C}" dt="2018-11-16T17:04:53.963" v="532" actId="1076"/>
          <ac:spMkLst>
            <pc:docMk/>
            <pc:sldMk cId="0" sldId="365"/>
            <ac:spMk id="28697" creationId="{B833A36D-799B-48FB-B80D-2682D7E12C18}"/>
          </ac:spMkLst>
        </pc:spChg>
        <pc:spChg chg="mod">
          <ac:chgData name="Abdullah Al Mamun" userId="7b5ef901-f473-404d-ae81-8f91a9a08898" providerId="ADAL" clId="{9FCF9415-7778-47AB-91CA-68F9924ACD2C}" dt="2018-11-16T17:08:11.079" v="564" actId="14100"/>
          <ac:spMkLst>
            <pc:docMk/>
            <pc:sldMk cId="0" sldId="365"/>
            <ac:spMk id="28698" creationId="{E825E9E0-7A82-4E43-8D88-B82E01A65EB7}"/>
          </ac:spMkLst>
        </pc:spChg>
      </pc:sldChg>
      <pc:sldChg chg="delSp modSp">
        <pc:chgData name="Abdullah Al Mamun" userId="7b5ef901-f473-404d-ae81-8f91a9a08898" providerId="ADAL" clId="{9FCF9415-7778-47AB-91CA-68F9924ACD2C}" dt="2018-11-16T16:44:39.462" v="371" actId="255"/>
        <pc:sldMkLst>
          <pc:docMk/>
          <pc:sldMk cId="0" sldId="366"/>
        </pc:sldMkLst>
        <pc:spChg chg="del">
          <ac:chgData name="Abdullah Al Mamun" userId="7b5ef901-f473-404d-ae81-8f91a9a08898" providerId="ADAL" clId="{9FCF9415-7778-47AB-91CA-68F9924ACD2C}" dt="2018-11-16T16:38:14.638" v="290" actId="478"/>
          <ac:spMkLst>
            <pc:docMk/>
            <pc:sldMk cId="0" sldId="366"/>
            <ac:spMk id="4" creationId="{7D3FB700-E71D-4609-B8C2-C8FDD1D9C23E}"/>
          </ac:spMkLst>
        </pc:spChg>
        <pc:spChg chg="mod">
          <ac:chgData name="Abdullah Al Mamun" userId="7b5ef901-f473-404d-ae81-8f91a9a08898" providerId="ADAL" clId="{9FCF9415-7778-47AB-91CA-68F9924ACD2C}" dt="2018-11-16T16:39:11.977" v="301" actId="1076"/>
          <ac:spMkLst>
            <pc:docMk/>
            <pc:sldMk cId="0" sldId="366"/>
            <ac:spMk id="6" creationId="{FBF2B5AA-7631-4C43-A11A-3990B1A60C34}"/>
          </ac:spMkLst>
        </pc:spChg>
        <pc:spChg chg="mod">
          <ac:chgData name="Abdullah Al Mamun" userId="7b5ef901-f473-404d-ae81-8f91a9a08898" providerId="ADAL" clId="{9FCF9415-7778-47AB-91CA-68F9924ACD2C}" dt="2018-11-16T16:44:39.462" v="371" actId="255"/>
          <ac:spMkLst>
            <pc:docMk/>
            <pc:sldMk cId="0" sldId="366"/>
            <ac:spMk id="7170" creationId="{FFAE296B-11CE-4EF2-8149-F7C7F80675E2}"/>
          </ac:spMkLst>
        </pc:spChg>
      </pc:sldChg>
      <pc:sldChg chg="delSp modSp ord">
        <pc:chgData name="Abdullah Al Mamun" userId="7b5ef901-f473-404d-ae81-8f91a9a08898" providerId="ADAL" clId="{9FCF9415-7778-47AB-91CA-68F9924ACD2C}" dt="2018-11-16T16:40:03.750" v="306"/>
        <pc:sldMkLst>
          <pc:docMk/>
          <pc:sldMk cId="0" sldId="367"/>
        </pc:sldMkLst>
        <pc:spChg chg="del">
          <ac:chgData name="Abdullah Al Mamun" userId="7b5ef901-f473-404d-ae81-8f91a9a08898" providerId="ADAL" clId="{9FCF9415-7778-47AB-91CA-68F9924ACD2C}" dt="2018-11-16T16:38:00.989" v="288" actId="478"/>
          <ac:spMkLst>
            <pc:docMk/>
            <pc:sldMk cId="0" sldId="367"/>
            <ac:spMk id="2" creationId="{53BF2EC6-D526-4347-86F7-FC3D6579244C}"/>
          </ac:spMkLst>
        </pc:spChg>
        <pc:spChg chg="mod">
          <ac:chgData name="Abdullah Al Mamun" userId="7b5ef901-f473-404d-ae81-8f91a9a08898" providerId="ADAL" clId="{9FCF9415-7778-47AB-91CA-68F9924ACD2C}" dt="2018-11-16T16:36:15.306" v="264" actId="1076"/>
          <ac:spMkLst>
            <pc:docMk/>
            <pc:sldMk cId="0" sldId="367"/>
            <ac:spMk id="6" creationId="{C2446823-331D-422C-85E6-B7468B3F63D7}"/>
          </ac:spMkLst>
        </pc:spChg>
        <pc:spChg chg="mod">
          <ac:chgData name="Abdullah Al Mamun" userId="7b5ef901-f473-404d-ae81-8f91a9a08898" providerId="ADAL" clId="{9FCF9415-7778-47AB-91CA-68F9924ACD2C}" dt="2018-11-16T16:36:19.613" v="265" actId="1076"/>
          <ac:spMkLst>
            <pc:docMk/>
            <pc:sldMk cId="0" sldId="367"/>
            <ac:spMk id="8" creationId="{941AFE9C-7768-48C7-BE59-69077FD4BD23}"/>
          </ac:spMkLst>
        </pc:spChg>
        <pc:picChg chg="mod">
          <ac:chgData name="Abdullah Al Mamun" userId="7b5ef901-f473-404d-ae81-8f91a9a08898" providerId="ADAL" clId="{9FCF9415-7778-47AB-91CA-68F9924ACD2C}" dt="2018-11-16T16:36:27.898" v="267" actId="14100"/>
          <ac:picMkLst>
            <pc:docMk/>
            <pc:sldMk cId="0" sldId="367"/>
            <ac:picMk id="10242" creationId="{0D20E70E-4220-4C5B-9B9A-A37798DDAF40}"/>
          </ac:picMkLst>
        </pc:picChg>
      </pc:sldChg>
    </pc:docChg>
  </pc:docChgLst>
  <pc:docChgLst>
    <pc:chgData name="Abdullah Al Mamun" userId="S::a.almamun@uwtsd.ac.uk::7b5ef901-f473-404d-ae81-8f91a9a08898" providerId="AD" clId="Web-{E79BB41C-A68A-C5B7-DB6D-03F9A291E3BA}"/>
    <pc:docChg chg="modSld">
      <pc:chgData name="Abdullah Al Mamun" userId="S::a.almamun@uwtsd.ac.uk::7b5ef901-f473-404d-ae81-8f91a9a08898" providerId="AD" clId="Web-{E79BB41C-A68A-C5B7-DB6D-03F9A291E3BA}" dt="2018-11-16T15:12:04.817" v="26" actId="20577"/>
      <pc:docMkLst>
        <pc:docMk/>
      </pc:docMkLst>
      <pc:sldChg chg="addSp delSp modSp">
        <pc:chgData name="Abdullah Al Mamun" userId="S::a.almamun@uwtsd.ac.uk::7b5ef901-f473-404d-ae81-8f91a9a08898" providerId="AD" clId="Web-{E79BB41C-A68A-C5B7-DB6D-03F9A291E3BA}" dt="2018-11-16T15:12:04.817" v="26" actId="20577"/>
        <pc:sldMkLst>
          <pc:docMk/>
          <pc:sldMk cId="0" sldId="366"/>
        </pc:sldMkLst>
        <pc:spChg chg="del mod">
          <ac:chgData name="Abdullah Al Mamun" userId="S::a.almamun@uwtsd.ac.uk::7b5ef901-f473-404d-ae81-8f91a9a08898" providerId="AD" clId="Web-{E79BB41C-A68A-C5B7-DB6D-03F9A291E3BA}" dt="2018-11-16T15:11:37.097" v="16"/>
          <ac:spMkLst>
            <pc:docMk/>
            <pc:sldMk cId="0" sldId="366"/>
            <ac:spMk id="3" creationId="{E55786CB-FCDE-435B-997E-CD56BFB0F277}"/>
          </ac:spMkLst>
        </pc:spChg>
        <pc:spChg chg="add mod">
          <ac:chgData name="Abdullah Al Mamun" userId="S::a.almamun@uwtsd.ac.uk::7b5ef901-f473-404d-ae81-8f91a9a08898" providerId="AD" clId="Web-{E79BB41C-A68A-C5B7-DB6D-03F9A291E3BA}" dt="2018-11-16T15:12:00.458" v="23" actId="20577"/>
          <ac:spMkLst>
            <pc:docMk/>
            <pc:sldMk cId="0" sldId="366"/>
            <ac:spMk id="6" creationId="{FBF2B5AA-7631-4C43-A11A-3990B1A60C34}"/>
          </ac:spMkLst>
        </pc:spChg>
        <pc:spChg chg="add del mod">
          <ac:chgData name="Abdullah Al Mamun" userId="S::a.almamun@uwtsd.ac.uk::7b5ef901-f473-404d-ae81-8f91a9a08898" providerId="AD" clId="Web-{E79BB41C-A68A-C5B7-DB6D-03F9A291E3BA}" dt="2018-11-16T15:11:42.269" v="17"/>
          <ac:spMkLst>
            <pc:docMk/>
            <pc:sldMk cId="0" sldId="366"/>
            <ac:spMk id="8" creationId="{0D197112-6BB5-4688-9000-E5A7C343F19A}"/>
          </ac:spMkLst>
        </pc:spChg>
        <pc:spChg chg="mod">
          <ac:chgData name="Abdullah Al Mamun" userId="S::a.almamun@uwtsd.ac.uk::7b5ef901-f473-404d-ae81-8f91a9a08898" providerId="AD" clId="Web-{E79BB41C-A68A-C5B7-DB6D-03F9A291E3BA}" dt="2018-11-16T15:12:04.817" v="26" actId="20577"/>
          <ac:spMkLst>
            <pc:docMk/>
            <pc:sldMk cId="0" sldId="366"/>
            <ac:spMk id="7170" creationId="{FFAE296B-11CE-4EF2-8149-F7C7F80675E2}"/>
          </ac:spMkLst>
        </pc:spChg>
        <pc:picChg chg="add del mod">
          <ac:chgData name="Abdullah Al Mamun" userId="S::a.almamun@uwtsd.ac.uk::7b5ef901-f473-404d-ae81-8f91a9a08898" providerId="AD" clId="Web-{E79BB41C-A68A-C5B7-DB6D-03F9A291E3BA}" dt="2018-11-16T15:11:04.485" v="8"/>
          <ac:picMkLst>
            <pc:docMk/>
            <pc:sldMk cId="0" sldId="366"/>
            <ac:picMk id="2" creationId="{AB468B6C-83E5-4492-B405-52B692331841}"/>
          </ac:picMkLst>
        </pc:picChg>
      </pc:sldChg>
    </pc:docChg>
  </pc:docChgLst>
  <pc:docChgLst>
    <pc:chgData name="Abdullah Al Mamun" userId="7b5ef901-f473-404d-ae81-8f91a9a08898" providerId="ADAL" clId="{021575D6-4AC5-5A4F-8A58-249C9E42C6DF}"/>
    <pc:docChg chg="undo custSel addSld delSld modSld sldOrd">
      <pc:chgData name="Abdullah Al Mamun" userId="7b5ef901-f473-404d-ae81-8f91a9a08898" providerId="ADAL" clId="{021575D6-4AC5-5A4F-8A58-249C9E42C6DF}" dt="2018-11-18T21:30:50.665" v="134" actId="20577"/>
      <pc:docMkLst>
        <pc:docMk/>
      </pc:docMkLst>
      <pc:sldChg chg="del">
        <pc:chgData name="Abdullah Al Mamun" userId="7b5ef901-f473-404d-ae81-8f91a9a08898" providerId="ADAL" clId="{021575D6-4AC5-5A4F-8A58-249C9E42C6DF}" dt="2018-11-18T21:16:19.433" v="11" actId="2696"/>
        <pc:sldMkLst>
          <pc:docMk/>
          <pc:sldMk cId="0" sldId="332"/>
        </pc:sldMkLst>
      </pc:sldChg>
      <pc:sldChg chg="del">
        <pc:chgData name="Abdullah Al Mamun" userId="7b5ef901-f473-404d-ae81-8f91a9a08898" providerId="ADAL" clId="{021575D6-4AC5-5A4F-8A58-249C9E42C6DF}" dt="2018-11-18T21:16:20.323" v="12" actId="2696"/>
        <pc:sldMkLst>
          <pc:docMk/>
          <pc:sldMk cId="0" sldId="351"/>
        </pc:sldMkLst>
      </pc:sldChg>
      <pc:sldChg chg="del">
        <pc:chgData name="Abdullah Al Mamun" userId="7b5ef901-f473-404d-ae81-8f91a9a08898" providerId="ADAL" clId="{021575D6-4AC5-5A4F-8A58-249C9E42C6DF}" dt="2018-11-18T21:16:20.956" v="13" actId="2696"/>
        <pc:sldMkLst>
          <pc:docMk/>
          <pc:sldMk cId="0" sldId="352"/>
        </pc:sldMkLst>
      </pc:sldChg>
      <pc:sldChg chg="del">
        <pc:chgData name="Abdullah Al Mamun" userId="7b5ef901-f473-404d-ae81-8f91a9a08898" providerId="ADAL" clId="{021575D6-4AC5-5A4F-8A58-249C9E42C6DF}" dt="2018-11-18T21:16:21.808" v="14" actId="2696"/>
        <pc:sldMkLst>
          <pc:docMk/>
          <pc:sldMk cId="0" sldId="353"/>
        </pc:sldMkLst>
      </pc:sldChg>
      <pc:sldChg chg="del">
        <pc:chgData name="Abdullah Al Mamun" userId="7b5ef901-f473-404d-ae81-8f91a9a08898" providerId="ADAL" clId="{021575D6-4AC5-5A4F-8A58-249C9E42C6DF}" dt="2018-11-18T21:16:22.425" v="15" actId="2696"/>
        <pc:sldMkLst>
          <pc:docMk/>
          <pc:sldMk cId="0" sldId="354"/>
        </pc:sldMkLst>
      </pc:sldChg>
      <pc:sldChg chg="del">
        <pc:chgData name="Abdullah Al Mamun" userId="7b5ef901-f473-404d-ae81-8f91a9a08898" providerId="ADAL" clId="{021575D6-4AC5-5A4F-8A58-249C9E42C6DF}" dt="2018-11-18T21:16:23.159" v="16" actId="2696"/>
        <pc:sldMkLst>
          <pc:docMk/>
          <pc:sldMk cId="0" sldId="355"/>
        </pc:sldMkLst>
      </pc:sldChg>
      <pc:sldChg chg="del">
        <pc:chgData name="Abdullah Al Mamun" userId="7b5ef901-f473-404d-ae81-8f91a9a08898" providerId="ADAL" clId="{021575D6-4AC5-5A4F-8A58-249C9E42C6DF}" dt="2018-11-18T21:16:24.097" v="17" actId="2696"/>
        <pc:sldMkLst>
          <pc:docMk/>
          <pc:sldMk cId="0" sldId="356"/>
        </pc:sldMkLst>
      </pc:sldChg>
      <pc:sldChg chg="del">
        <pc:chgData name="Abdullah Al Mamun" userId="7b5ef901-f473-404d-ae81-8f91a9a08898" providerId="ADAL" clId="{021575D6-4AC5-5A4F-8A58-249C9E42C6DF}" dt="2018-11-18T21:16:25.009" v="18" actId="2696"/>
        <pc:sldMkLst>
          <pc:docMk/>
          <pc:sldMk cId="0" sldId="357"/>
        </pc:sldMkLst>
      </pc:sldChg>
      <pc:sldChg chg="del">
        <pc:chgData name="Abdullah Al Mamun" userId="7b5ef901-f473-404d-ae81-8f91a9a08898" providerId="ADAL" clId="{021575D6-4AC5-5A4F-8A58-249C9E42C6DF}" dt="2018-11-18T21:16:06.861" v="8" actId="2696"/>
        <pc:sldMkLst>
          <pc:docMk/>
          <pc:sldMk cId="0" sldId="358"/>
        </pc:sldMkLst>
      </pc:sldChg>
      <pc:sldChg chg="modSp">
        <pc:chgData name="Abdullah Al Mamun" userId="7b5ef901-f473-404d-ae81-8f91a9a08898" providerId="ADAL" clId="{021575D6-4AC5-5A4F-8A58-249C9E42C6DF}" dt="2018-11-18T21:13:52.485" v="7" actId="20577"/>
        <pc:sldMkLst>
          <pc:docMk/>
          <pc:sldMk cId="0" sldId="364"/>
        </pc:sldMkLst>
        <pc:spChg chg="mod">
          <ac:chgData name="Abdullah Al Mamun" userId="7b5ef901-f473-404d-ae81-8f91a9a08898" providerId="ADAL" clId="{021575D6-4AC5-5A4F-8A58-249C9E42C6DF}" dt="2018-11-18T21:13:52.485" v="7" actId="20577"/>
          <ac:spMkLst>
            <pc:docMk/>
            <pc:sldMk cId="0" sldId="364"/>
            <ac:spMk id="9219" creationId="{1D5FD096-18F6-419C-BE59-FC02CFDA592D}"/>
          </ac:spMkLst>
        </pc:spChg>
      </pc:sldChg>
      <pc:sldChg chg="modSp add del">
        <pc:chgData name="Abdullah Al Mamun" userId="7b5ef901-f473-404d-ae81-8f91a9a08898" providerId="ADAL" clId="{021575D6-4AC5-5A4F-8A58-249C9E42C6DF}" dt="2018-11-18T21:30:50.665" v="134" actId="20577"/>
        <pc:sldMkLst>
          <pc:docMk/>
          <pc:sldMk cId="0" sldId="365"/>
        </pc:sldMkLst>
        <pc:spChg chg="mod">
          <ac:chgData name="Abdullah Al Mamun" userId="7b5ef901-f473-404d-ae81-8f91a9a08898" providerId="ADAL" clId="{021575D6-4AC5-5A4F-8A58-249C9E42C6DF}" dt="2018-11-18T21:30:50.665" v="134" actId="20577"/>
          <ac:spMkLst>
            <pc:docMk/>
            <pc:sldMk cId="0" sldId="365"/>
            <ac:spMk id="28678" creationId="{B951D4A7-DAFD-450C-B1BA-67D2259476D8}"/>
          </ac:spMkLst>
        </pc:spChg>
      </pc:sldChg>
      <pc:sldChg chg="addSp modSp add">
        <pc:chgData name="Abdullah Al Mamun" userId="7b5ef901-f473-404d-ae81-8f91a9a08898" providerId="ADAL" clId="{021575D6-4AC5-5A4F-8A58-249C9E42C6DF}" dt="2018-11-18T21:24:37.229" v="69" actId="27636"/>
        <pc:sldMkLst>
          <pc:docMk/>
          <pc:sldMk cId="1271972119" sldId="368"/>
        </pc:sldMkLst>
        <pc:spChg chg="mod">
          <ac:chgData name="Abdullah Al Mamun" userId="7b5ef901-f473-404d-ae81-8f91a9a08898" providerId="ADAL" clId="{021575D6-4AC5-5A4F-8A58-249C9E42C6DF}" dt="2018-11-18T21:24:37.229" v="69" actId="27636"/>
          <ac:spMkLst>
            <pc:docMk/>
            <pc:sldMk cId="1271972119" sldId="368"/>
            <ac:spMk id="2" creationId="{404344FD-7F9D-4B45-8C9A-9DBEF59E49B5}"/>
          </ac:spMkLst>
        </pc:spChg>
        <pc:spChg chg="mod">
          <ac:chgData name="Abdullah Al Mamun" userId="7b5ef901-f473-404d-ae81-8f91a9a08898" providerId="ADAL" clId="{021575D6-4AC5-5A4F-8A58-249C9E42C6DF}" dt="2018-11-18T21:24:22.387" v="66" actId="255"/>
          <ac:spMkLst>
            <pc:docMk/>
            <pc:sldMk cId="1271972119" sldId="368"/>
            <ac:spMk id="3" creationId="{7ADDE826-F371-D04C-BF39-61EE917A6028}"/>
          </ac:spMkLst>
        </pc:spChg>
        <pc:picChg chg="add mod">
          <ac:chgData name="Abdullah Al Mamun" userId="7b5ef901-f473-404d-ae81-8f91a9a08898" providerId="ADAL" clId="{021575D6-4AC5-5A4F-8A58-249C9E42C6DF}" dt="2018-11-18T21:24:28.336" v="67" actId="1076"/>
          <ac:picMkLst>
            <pc:docMk/>
            <pc:sldMk cId="1271972119" sldId="368"/>
            <ac:picMk id="6" creationId="{D2736285-5375-494E-9E8F-14D9B6CBDA2A}"/>
          </ac:picMkLst>
        </pc:picChg>
      </pc:sldChg>
      <pc:sldChg chg="addSp delSp modSp add">
        <pc:chgData name="Abdullah Al Mamun" userId="7b5ef901-f473-404d-ae81-8f91a9a08898" providerId="ADAL" clId="{021575D6-4AC5-5A4F-8A58-249C9E42C6DF}" dt="2018-11-18T21:24:10.886" v="65" actId="255"/>
        <pc:sldMkLst>
          <pc:docMk/>
          <pc:sldMk cId="2663111337" sldId="369"/>
        </pc:sldMkLst>
        <pc:spChg chg="mod">
          <ac:chgData name="Abdullah Al Mamun" userId="7b5ef901-f473-404d-ae81-8f91a9a08898" providerId="ADAL" clId="{021575D6-4AC5-5A4F-8A58-249C9E42C6DF}" dt="2018-11-18T21:23:35.323" v="56" actId="1076"/>
          <ac:spMkLst>
            <pc:docMk/>
            <pc:sldMk cId="2663111337" sldId="369"/>
            <ac:spMk id="2" creationId="{404344FD-7F9D-4B45-8C9A-9DBEF59E49B5}"/>
          </ac:spMkLst>
        </pc:spChg>
        <pc:spChg chg="mod">
          <ac:chgData name="Abdullah Al Mamun" userId="7b5ef901-f473-404d-ae81-8f91a9a08898" providerId="ADAL" clId="{021575D6-4AC5-5A4F-8A58-249C9E42C6DF}" dt="2018-11-18T21:24:10.886" v="65" actId="255"/>
          <ac:spMkLst>
            <pc:docMk/>
            <pc:sldMk cId="2663111337" sldId="369"/>
            <ac:spMk id="3" creationId="{7ADDE826-F371-D04C-BF39-61EE917A6028}"/>
          </ac:spMkLst>
        </pc:spChg>
        <pc:picChg chg="del">
          <ac:chgData name="Abdullah Al Mamun" userId="7b5ef901-f473-404d-ae81-8f91a9a08898" providerId="ADAL" clId="{021575D6-4AC5-5A4F-8A58-249C9E42C6DF}" dt="2018-11-18T21:21:32.990" v="37" actId="478"/>
          <ac:picMkLst>
            <pc:docMk/>
            <pc:sldMk cId="2663111337" sldId="369"/>
            <ac:picMk id="6" creationId="{D2736285-5375-494E-9E8F-14D9B6CBDA2A}"/>
          </ac:picMkLst>
        </pc:picChg>
        <pc:picChg chg="add mod">
          <ac:chgData name="Abdullah Al Mamun" userId="7b5ef901-f473-404d-ae81-8f91a9a08898" providerId="ADAL" clId="{021575D6-4AC5-5A4F-8A58-249C9E42C6DF}" dt="2018-11-18T21:24:02.226" v="63" actId="14100"/>
          <ac:picMkLst>
            <pc:docMk/>
            <pc:sldMk cId="2663111337" sldId="369"/>
            <ac:picMk id="7" creationId="{D2B79677-1F6F-1A45-8544-3D0B057FA755}"/>
          </ac:picMkLst>
        </pc:picChg>
      </pc:sldChg>
      <pc:sldChg chg="addSp delSp modSp add ord">
        <pc:chgData name="Abdullah Al Mamun" userId="7b5ef901-f473-404d-ae81-8f91a9a08898" providerId="ADAL" clId="{021575D6-4AC5-5A4F-8A58-249C9E42C6DF}" dt="2018-11-18T21:30:21.491" v="124" actId="1076"/>
        <pc:sldMkLst>
          <pc:docMk/>
          <pc:sldMk cId="3763350494" sldId="370"/>
        </pc:sldMkLst>
        <pc:spChg chg="mod">
          <ac:chgData name="Abdullah Al Mamun" userId="7b5ef901-f473-404d-ae81-8f91a9a08898" providerId="ADAL" clId="{021575D6-4AC5-5A4F-8A58-249C9E42C6DF}" dt="2018-11-18T21:30:21.491" v="124" actId="1076"/>
          <ac:spMkLst>
            <pc:docMk/>
            <pc:sldMk cId="3763350494" sldId="370"/>
            <ac:spMk id="2" creationId="{404344FD-7F9D-4B45-8C9A-9DBEF59E49B5}"/>
          </ac:spMkLst>
        </pc:spChg>
        <pc:spChg chg="mod">
          <ac:chgData name="Abdullah Al Mamun" userId="7b5ef901-f473-404d-ae81-8f91a9a08898" providerId="ADAL" clId="{021575D6-4AC5-5A4F-8A58-249C9E42C6DF}" dt="2018-11-18T21:30:18.483" v="123" actId="1076"/>
          <ac:spMkLst>
            <pc:docMk/>
            <pc:sldMk cId="3763350494" sldId="370"/>
            <ac:spMk id="3" creationId="{7ADDE826-F371-D04C-BF39-61EE917A6028}"/>
          </ac:spMkLst>
        </pc:spChg>
        <pc:spChg chg="add del">
          <ac:chgData name="Abdullah Al Mamun" userId="7b5ef901-f473-404d-ae81-8f91a9a08898" providerId="ADAL" clId="{021575D6-4AC5-5A4F-8A58-249C9E42C6DF}" dt="2018-11-18T21:27:47.396" v="88" actId="478"/>
          <ac:spMkLst>
            <pc:docMk/>
            <pc:sldMk cId="3763350494" sldId="370"/>
            <ac:spMk id="5" creationId="{B1E2C09E-137B-564F-8779-54E173EA486C}"/>
          </ac:spMkLst>
        </pc:spChg>
        <pc:picChg chg="del">
          <ac:chgData name="Abdullah Al Mamun" userId="7b5ef901-f473-404d-ae81-8f91a9a08898" providerId="ADAL" clId="{021575D6-4AC5-5A4F-8A58-249C9E42C6DF}" dt="2018-11-18T21:25:14.975" v="72" actId="478"/>
          <ac:picMkLst>
            <pc:docMk/>
            <pc:sldMk cId="3763350494" sldId="370"/>
            <ac:picMk id="6" creationId="{D2736285-5375-494E-9E8F-14D9B6CBDA2A}"/>
          </ac:picMkLst>
        </pc:picChg>
      </pc:sldChg>
      <pc:sldChg chg="addSp delSp modSp add">
        <pc:chgData name="Abdullah Al Mamun" userId="7b5ef901-f473-404d-ae81-8f91a9a08898" providerId="ADAL" clId="{021575D6-4AC5-5A4F-8A58-249C9E42C6DF}" dt="2018-11-18T21:28:26.188" v="98" actId="1076"/>
        <pc:sldMkLst>
          <pc:docMk/>
          <pc:sldMk cId="3634461001" sldId="371"/>
        </pc:sldMkLst>
        <pc:spChg chg="del">
          <ac:chgData name="Abdullah Al Mamun" userId="7b5ef901-f473-404d-ae81-8f91a9a08898" providerId="ADAL" clId="{021575D6-4AC5-5A4F-8A58-249C9E42C6DF}" dt="2018-11-18T21:28:09.903" v="93" actId="478"/>
          <ac:spMkLst>
            <pc:docMk/>
            <pc:sldMk cId="3634461001" sldId="371"/>
            <ac:spMk id="2" creationId="{404344FD-7F9D-4B45-8C9A-9DBEF59E49B5}"/>
          </ac:spMkLst>
        </pc:spChg>
        <pc:spChg chg="del">
          <ac:chgData name="Abdullah Al Mamun" userId="7b5ef901-f473-404d-ae81-8f91a9a08898" providerId="ADAL" clId="{021575D6-4AC5-5A4F-8A58-249C9E42C6DF}" dt="2018-11-18T21:27:57.848" v="90" actId="478"/>
          <ac:spMkLst>
            <pc:docMk/>
            <pc:sldMk cId="3634461001" sldId="371"/>
            <ac:spMk id="3" creationId="{7ADDE826-F371-D04C-BF39-61EE917A6028}"/>
          </ac:spMkLst>
        </pc:spChg>
        <pc:spChg chg="add del mod">
          <ac:chgData name="Abdullah Al Mamun" userId="7b5ef901-f473-404d-ae81-8f91a9a08898" providerId="ADAL" clId="{021575D6-4AC5-5A4F-8A58-249C9E42C6DF}" dt="2018-11-18T21:28:00.986" v="91" actId="478"/>
          <ac:spMkLst>
            <pc:docMk/>
            <pc:sldMk cId="3634461001" sldId="371"/>
            <ac:spMk id="6" creationId="{741BB1AE-243E-9E44-8324-B07BE446C540}"/>
          </ac:spMkLst>
        </pc:spChg>
        <pc:spChg chg="add del mod">
          <ac:chgData name="Abdullah Al Mamun" userId="7b5ef901-f473-404d-ae81-8f91a9a08898" providerId="ADAL" clId="{021575D6-4AC5-5A4F-8A58-249C9E42C6DF}" dt="2018-11-18T21:28:15.530" v="96" actId="478"/>
          <ac:spMkLst>
            <pc:docMk/>
            <pc:sldMk cId="3634461001" sldId="371"/>
            <ac:spMk id="10" creationId="{21DE3CC2-6BBA-9A4C-8095-1EEDCE0C3052}"/>
          </ac:spMkLst>
        </pc:spChg>
        <pc:picChg chg="add mod">
          <ac:chgData name="Abdullah Al Mamun" userId="7b5ef901-f473-404d-ae81-8f91a9a08898" providerId="ADAL" clId="{021575D6-4AC5-5A4F-8A58-249C9E42C6DF}" dt="2018-11-18T21:28:26.188" v="98" actId="1076"/>
          <ac:picMkLst>
            <pc:docMk/>
            <pc:sldMk cId="3634461001" sldId="371"/>
            <ac:picMk id="8" creationId="{9933CF36-7E06-9143-A8E9-A29F13C5C24E}"/>
          </ac:picMkLst>
        </pc:picChg>
      </pc:sldChg>
      <pc:sldChg chg="modSp add ord">
        <pc:chgData name="Abdullah Al Mamun" userId="7b5ef901-f473-404d-ae81-8f91a9a08898" providerId="ADAL" clId="{021575D6-4AC5-5A4F-8A58-249C9E42C6DF}" dt="2018-11-18T21:29:43.777" v="113" actId="1076"/>
        <pc:sldMkLst>
          <pc:docMk/>
          <pc:sldMk cId="3166297423" sldId="372"/>
        </pc:sldMkLst>
        <pc:spChg chg="mod">
          <ac:chgData name="Abdullah Al Mamun" userId="7b5ef901-f473-404d-ae81-8f91a9a08898" providerId="ADAL" clId="{021575D6-4AC5-5A4F-8A58-249C9E42C6DF}" dt="2018-11-18T21:29:43.777" v="113" actId="1076"/>
          <ac:spMkLst>
            <pc:docMk/>
            <pc:sldMk cId="3166297423" sldId="372"/>
            <ac:spMk id="2" creationId="{404344FD-7F9D-4B45-8C9A-9DBEF59E49B5}"/>
          </ac:spMkLst>
        </pc:spChg>
        <pc:spChg chg="mod">
          <ac:chgData name="Abdullah Al Mamun" userId="7b5ef901-f473-404d-ae81-8f91a9a08898" providerId="ADAL" clId="{021575D6-4AC5-5A4F-8A58-249C9E42C6DF}" dt="2018-11-18T21:29:40.348" v="112" actId="1076"/>
          <ac:spMkLst>
            <pc:docMk/>
            <pc:sldMk cId="3166297423" sldId="372"/>
            <ac:spMk id="3" creationId="{7ADDE826-F371-D04C-BF39-61EE917A602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41A2F251-9CE8-4B4C-A843-907739855ED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61FE5BD4-A26A-4254-98AA-960A0EDC62F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4590394-C44B-476E-A643-4E3A4D1C4BE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4341" name="Rectangle 5">
            <a:extLst>
              <a:ext uri="{FF2B5EF4-FFF2-40B4-BE49-F238E27FC236}">
                <a16:creationId xmlns:a16="http://schemas.microsoft.com/office/drawing/2014/main" id="{2C95ADBD-8D44-4052-A4B0-FAD43EB9432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4342" name="Rectangle 6">
            <a:extLst>
              <a:ext uri="{FF2B5EF4-FFF2-40B4-BE49-F238E27FC236}">
                <a16:creationId xmlns:a16="http://schemas.microsoft.com/office/drawing/2014/main" id="{7CA220E0-58DD-4A4E-BCCE-7AE21C21B7B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8ACDDE6D-9F2A-4F2F-A4F9-20373956C9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A2A446F-DCB7-40DC-BB5C-42DD40F29A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33EAC849-8037-45F4-9D38-A3C79393C8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F21D8-0E57-4BBB-B950-3E016CDF0FAB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A303FA5B-A62C-4570-A5D7-172BD68569E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946F069-2EE9-4E62-AB87-ACCF8ED86B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211FB0C5-015C-4A59-BC17-00057E9F9EC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7500216-D2BE-4F3F-93FC-062EB9076ABF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9CD44B44-8331-496A-B3D7-93E88DE0B2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A88886DD-63F3-42D2-B62F-54032CC2C4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7">
            <a:extLst>
              <a:ext uri="{FF2B5EF4-FFF2-40B4-BE49-F238E27FC236}">
                <a16:creationId xmlns:a16="http://schemas.microsoft.com/office/drawing/2014/main" id="{493421EA-056C-4E20-8124-186FD1DE0CC7}"/>
              </a:ext>
            </a:extLst>
          </p:cNvPr>
          <p:cNvSpPr>
            <a:spLocks noChangeShapeType="1"/>
          </p:cNvSpPr>
          <p:nvPr/>
        </p:nvSpPr>
        <p:spPr bwMode="auto">
          <a:xfrm>
            <a:off x="3327400" y="5402263"/>
            <a:ext cx="5816600" cy="0"/>
          </a:xfrm>
          <a:prstGeom prst="line">
            <a:avLst/>
          </a:prstGeom>
          <a:noFill/>
          <a:ln w="3175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A3AD14C6-28C1-4F26-9367-1C85D28709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0950" y="0"/>
            <a:ext cx="4100513" cy="198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29000" y="1600200"/>
            <a:ext cx="5621338" cy="2195513"/>
          </a:xfrm>
          <a:extLst>
            <a:ext uri="{AF507438-7753-43E0-B8FC-AC1667EBCBE1}">
              <a14:hiddenEffects xmlns:a14="http://schemas.microsoft.com/office/drawing/2010/main">
                <a:effectLst>
                  <a:outerShdw dist="56796" dir="1593903" algn="ctr" rotWithShape="0">
                    <a:schemeClr val="tx2"/>
                  </a:outerShdw>
                </a:effectLst>
              </a14:hiddenEffects>
            </a:ext>
          </a:extLst>
        </p:spPr>
        <p:txBody>
          <a:bodyPr lIns="0" tIns="0" rIns="0" bIns="0" anchor="ctr"/>
          <a:lstStyle>
            <a:lvl1pPr defTabSz="914400">
              <a:lnSpc>
                <a:spcPct val="80000"/>
              </a:lnSpc>
              <a:defRPr sz="6000">
                <a:solidFill>
                  <a:srgbClr val="EAEAEA"/>
                </a:solidFill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429000" y="5621338"/>
            <a:ext cx="5621338" cy="192087"/>
          </a:xfrm>
        </p:spPr>
        <p:txBody>
          <a:bodyPr lIns="0" tIns="0" rIns="0" bIns="0"/>
          <a:lstStyle>
            <a:lvl1pPr marL="0" indent="0">
              <a:lnSpc>
                <a:spcPct val="90000"/>
              </a:lnSpc>
              <a:spcBef>
                <a:spcPct val="0"/>
              </a:spcBef>
              <a:buClrTx/>
              <a:buFontTx/>
              <a:buNone/>
              <a:defRPr sz="1400" b="0">
                <a:solidFill>
                  <a:srgbClr val="FFFF66"/>
                </a:solidFill>
              </a:defRPr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6" name="Rectangle 8">
            <a:extLst>
              <a:ext uri="{FF2B5EF4-FFF2-40B4-BE49-F238E27FC236}">
                <a16:creationId xmlns:a16="http://schemas.microsoft.com/office/drawing/2014/main" id="{939E8295-D36A-40F2-957A-C43CEE12D07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2D42EE-F869-4DBF-A2C7-7062ABF5475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" name="Rectangle 9">
            <a:extLst>
              <a:ext uri="{FF2B5EF4-FFF2-40B4-BE49-F238E27FC236}">
                <a16:creationId xmlns:a16="http://schemas.microsoft.com/office/drawing/2014/main" id="{F2B4F8D9-7F17-424B-A784-DDF5D5AB3CB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10">
            <a:extLst>
              <a:ext uri="{FF2B5EF4-FFF2-40B4-BE49-F238E27FC236}">
                <a16:creationId xmlns:a16="http://schemas.microsoft.com/office/drawing/2014/main" id="{8E133588-A8EE-4F55-BECD-6BBDCE40259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xfrm>
            <a:off x="2520950" y="6630988"/>
            <a:ext cx="4100513" cy="198437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97510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4AEB1145-7AC3-463D-B9F4-94184BBE1328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EB78ED-B988-41C4-AA15-B5411B3D76B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AD4F6B87-6F38-475B-A740-F0A81B91D59A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66446E55-5DB1-42B5-A72C-C6045E8F5D1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2988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A80F11CF-29EB-48B4-8592-8230A614726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9AC299-5EE3-47C2-9C19-F44CEAB7CE2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B03E3ACA-041A-4F61-A278-1416589B7CE8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1208227-3F79-4084-A5D4-F0A7AA8A339B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7669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937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8238" y="1371600"/>
            <a:ext cx="4102100" cy="19431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5507A98F-2D25-40C8-A134-DA7453D2C61D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84DDB4-49C4-44EE-8835-576FA233E43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1FD6E8-1D7D-4213-978B-2B90D3FCEE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4B514C45-A4B6-42A3-9E5A-D7DB68D6461D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27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>
            <a:extLst>
              <a:ext uri="{FF2B5EF4-FFF2-40B4-BE49-F238E27FC236}">
                <a16:creationId xmlns:a16="http://schemas.microsoft.com/office/drawing/2014/main" id="{09A38B28-8CC8-46B3-9978-E371B29C1DA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7643E9-2589-4723-ACB8-DF52B6C589A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8" name="Rectangle 9">
            <a:extLst>
              <a:ext uri="{FF2B5EF4-FFF2-40B4-BE49-F238E27FC236}">
                <a16:creationId xmlns:a16="http://schemas.microsoft.com/office/drawing/2014/main" id="{72146003-3E35-4906-BBAD-E28B9AE52380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10">
            <a:extLst>
              <a:ext uri="{FF2B5EF4-FFF2-40B4-BE49-F238E27FC236}">
                <a16:creationId xmlns:a16="http://schemas.microsoft.com/office/drawing/2014/main" id="{3DED8B77-99C9-4B7D-8492-20DF7E9A6C64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40012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>
            <a:extLst>
              <a:ext uri="{FF2B5EF4-FFF2-40B4-BE49-F238E27FC236}">
                <a16:creationId xmlns:a16="http://schemas.microsoft.com/office/drawing/2014/main" id="{982B685B-6665-43F6-AC3A-DD050788F125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BB3514-8CA2-49AE-8105-1543F93998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4" name="Rectangle 9">
            <a:extLst>
              <a:ext uri="{FF2B5EF4-FFF2-40B4-BE49-F238E27FC236}">
                <a16:creationId xmlns:a16="http://schemas.microsoft.com/office/drawing/2014/main" id="{98CD29E5-584B-4AAA-90F2-CB8FC2A1ECB7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10">
            <a:extLst>
              <a:ext uri="{FF2B5EF4-FFF2-40B4-BE49-F238E27FC236}">
                <a16:creationId xmlns:a16="http://schemas.microsoft.com/office/drawing/2014/main" id="{605B8869-899F-4453-9EE8-ACF8EF1CB021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9239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7B33F86-54CD-4E86-9463-96FAE8CEA521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0E751-5F85-4861-9219-B1FCFC53831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DC8D5D27-70E4-45FA-8C8C-8FD7D97A3023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9FCC6E30-4D97-4C90-9867-42A283690D0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1827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63CF4FD7-EAC8-4069-9E4D-AD459E014ADA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BDFA09-7B4C-4F08-AEF6-C7AD6A829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4C8AFBFA-9F16-47CB-B417-DEE6390B8EB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EB5F64D-D41D-416D-A433-73B9C28C55C5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001144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Rectangle 8">
            <a:extLst>
              <a:ext uri="{FF2B5EF4-FFF2-40B4-BE49-F238E27FC236}">
                <a16:creationId xmlns:a16="http://schemas.microsoft.com/office/drawing/2014/main" id="{CBC1C123-DF25-4003-BCFE-52D089FA7D1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2E2F38-1313-4491-9CD3-AF9F93721F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1950045-200E-42EF-B731-AF3DAEF16EF5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2A7AEEB3-E396-43B1-A568-75615C923E1A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4306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30EE42AC-7562-40E7-8E53-96865415C86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C72B41-5A16-4CCC-B9D1-0A23B80AF53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79EA2A65-526C-45FC-8DE4-D9499DCE11C4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9206BAA2-3721-430D-A285-59EC766B1EBE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62591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61188" y="498475"/>
            <a:ext cx="2089150" cy="28162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738" y="498475"/>
            <a:ext cx="6115050" cy="28162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>
            <a:extLst>
              <a:ext uri="{FF2B5EF4-FFF2-40B4-BE49-F238E27FC236}">
                <a16:creationId xmlns:a16="http://schemas.microsoft.com/office/drawing/2014/main" id="{02A41FE3-EFE6-4728-A2A5-C1F9C353CEC3}"/>
              </a:ext>
            </a:extLst>
          </p:cNvPr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A942F2-169B-4BA8-BB35-7DFFAF5ED0F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5" name="Rectangle 9">
            <a:extLst>
              <a:ext uri="{FF2B5EF4-FFF2-40B4-BE49-F238E27FC236}">
                <a16:creationId xmlns:a16="http://schemas.microsoft.com/office/drawing/2014/main" id="{C99482AE-626E-4B53-B5B1-317D5C44C06C}"/>
              </a:ext>
            </a:extLst>
          </p:cNvPr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10">
            <a:extLst>
              <a:ext uri="{FF2B5EF4-FFF2-40B4-BE49-F238E27FC236}">
                <a16:creationId xmlns:a16="http://schemas.microsoft.com/office/drawing/2014/main" id="{06F29DB3-5480-4224-80E3-AF897F925DF3}"/>
              </a:ext>
            </a:extLst>
          </p:cNvPr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0125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D628FC-B61C-4708-B4FD-C3C31F1CD202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96886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7029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AC4499-AC2B-4B5D-8F95-46DBF25FFE8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53732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8217D4-4179-4C53-8D83-9A77F6E5D62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1562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430EC-85D2-4651-BED8-1353965DF0C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89483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CBE30DB-6960-4D7D-8B80-F67E4EA66F4E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573490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55C52-1535-4D47-903F-146E72B4A5ED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516879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AA73DE-38AE-46ED-8F5A-A2C2D1E8896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714826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2EBD0C-6A52-4A04-B193-725A6EDCD3DC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5688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7D56DA-12F3-4241-92B5-4C07AF3AE6E1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30567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FE5ED47-ED64-4231-8F3C-6E54925F7047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5589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50279E87-C5DE-4A35-A0CB-1A5D9CD4B8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93738" y="498475"/>
            <a:ext cx="8356600" cy="506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096A42F7-FCE7-45A0-B651-A2E12754CC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371600"/>
            <a:ext cx="8356600" cy="1943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Line 7">
            <a:extLst>
              <a:ext uri="{FF2B5EF4-FFF2-40B4-BE49-F238E27FC236}">
                <a16:creationId xmlns:a16="http://schemas.microsoft.com/office/drawing/2014/main" id="{9730CEBE-3A42-415D-BC47-A70457DF7049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1016000"/>
            <a:ext cx="9144000" cy="0"/>
          </a:xfrm>
          <a:prstGeom prst="line">
            <a:avLst/>
          </a:prstGeom>
          <a:noFill/>
          <a:ln w="38100">
            <a:solidFill>
              <a:srgbClr val="ED1A2D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176" name="Rectangle 8">
            <a:extLst>
              <a:ext uri="{FF2B5EF4-FFF2-40B4-BE49-F238E27FC236}">
                <a16:creationId xmlns:a16="http://schemas.microsoft.com/office/drawing/2014/main" id="{6F7809B0-F987-43AF-ADB6-E87A5BB4F236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0" y="6477000"/>
            <a:ext cx="762000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6653" tIns="48326" rIns="96653" bIns="48326" numCol="1" anchor="t" anchorCtr="0" compatLnSpc="1">
            <a:prstTxWarp prst="textNoShape">
              <a:avLst/>
            </a:prstTxWarp>
          </a:bodyPr>
          <a:lstStyle>
            <a:lvl1pPr algn="ctr" defTabSz="966788" eaLnBrk="1" hangingPunct="1">
              <a:defRPr sz="1600"/>
            </a:lvl1pPr>
          </a:lstStyle>
          <a:p>
            <a:pPr>
              <a:defRPr/>
            </a:pPr>
            <a:fld id="{6C0A8CB2-1A93-44C9-A1C2-802483E0C76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sp>
        <p:nvSpPr>
          <p:cNvPr id="7177" name="Rectangle 9">
            <a:extLst>
              <a:ext uri="{FF2B5EF4-FFF2-40B4-BE49-F238E27FC236}">
                <a16:creationId xmlns:a16="http://schemas.microsoft.com/office/drawing/2014/main" id="{8F480DC0-0117-4102-A1AF-17A4370064E2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5213" y="6630988"/>
            <a:ext cx="2133600" cy="227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800"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8" name="Rectangle 10">
            <a:extLst>
              <a:ext uri="{FF2B5EF4-FFF2-40B4-BE49-F238E27FC236}">
                <a16:creationId xmlns:a16="http://schemas.microsoft.com/office/drawing/2014/main" id="{19F33B54-0734-40E1-B021-E9F5E13D3FC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9175" y="6630988"/>
            <a:ext cx="4100513" cy="198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000" b="1">
                <a:solidFill>
                  <a:srgbClr val="ED1A2D"/>
                </a:solidFill>
                <a:latin typeface="Arial Narrow" panose="020B060602020203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2" name="Rectangle 13">
            <a:extLst>
              <a:ext uri="{FF2B5EF4-FFF2-40B4-BE49-F238E27FC236}">
                <a16:creationId xmlns:a16="http://schemas.microsoft.com/office/drawing/2014/main" id="{A8422979-4191-4D24-83E7-B6EB21A9AE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5813" y="0"/>
            <a:ext cx="57245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defRPr/>
            </a:pPr>
            <a:endParaRPr lang="en-US" altLang="en-US" sz="1000" b="1">
              <a:solidFill>
                <a:srgbClr val="ED1A2D"/>
              </a:solidFill>
              <a:latin typeface="Arial Narrow" panose="020B0606020202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hf hdr="0" ftr="0" dt="0"/>
  <p:txStyles>
    <p:titleStyle>
      <a:lvl1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2pPr>
      <a:lvl3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3pPr>
      <a:lvl4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4pPr>
      <a:lvl5pPr algn="l" defTabSz="9667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5pPr>
      <a:lvl6pPr marL="4572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6pPr>
      <a:lvl7pPr marL="9144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7pPr>
      <a:lvl8pPr marL="13716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8pPr>
      <a:lvl9pPr marL="1828800" algn="l" defTabSz="966788" rtl="0" fontAlgn="base">
        <a:lnSpc>
          <a:spcPct val="90000"/>
        </a:lnSpc>
        <a:spcBef>
          <a:spcPct val="0"/>
        </a:spcBef>
        <a:spcAft>
          <a:spcPct val="0"/>
        </a:spcAft>
        <a:defRPr sz="3000" b="1">
          <a:solidFill>
            <a:schemeClr val="tx1"/>
          </a:solidFill>
          <a:latin typeface="Tahoma" panose="020B0604030504040204" pitchFamily="34" charset="0"/>
        </a:defRPr>
      </a:lvl9pPr>
    </p:titleStyle>
    <p:bodyStyle>
      <a:lvl1pPr marL="228600" indent="-228600" algn="l" defTabSz="966788" rtl="0" eaLnBrk="0" fontAlgn="base" hangingPunct="0">
        <a:lnSpc>
          <a:spcPct val="85000"/>
        </a:lnSpc>
        <a:spcBef>
          <a:spcPct val="35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76263" indent="-233363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25513" indent="-234950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2700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639888" indent="-242888" algn="l" defTabSz="966788" rtl="0" eaLnBrk="0" fontAlgn="base" hangingPunct="0">
        <a:lnSpc>
          <a:spcPct val="85000"/>
        </a:lnSpc>
        <a:spcBef>
          <a:spcPct val="20000"/>
        </a:spcBef>
        <a:spcAft>
          <a:spcPct val="0"/>
        </a:spcAft>
        <a:buClr>
          <a:srgbClr val="006699"/>
        </a:buClr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C0A8CB2-1A93-44C9-A1C2-802483E0C766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837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wfgx0dOYvE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bgmcgroup.com/brainstorming-for-success-fueling-creativity-and-achievement/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bgmcgroup.com/exploring-the-fishbone-diagram-types-advantages-drawbacks-and-revealing-the-six-ms-of-change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1317620-DA92-412E-917D-5124DAB6595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012723" y="2800686"/>
            <a:ext cx="7266037" cy="1256627"/>
          </a:xfrm>
        </p:spPr>
        <p:txBody>
          <a:bodyPr rtlCol="0">
            <a:normAutofit fontScale="90000"/>
          </a:bodyPr>
          <a:lstStyle/>
          <a:p>
            <a:pPr fontAlgn="auto">
              <a:lnSpc>
                <a:spcPct val="120000"/>
              </a:lnSpc>
              <a:spcAft>
                <a:spcPts val="0"/>
              </a:spcAft>
              <a:defRPr/>
            </a:pPr>
            <a:r>
              <a:rPr lang="en-US" altLang="en-US" sz="4000" b="1">
                <a:highlight>
                  <a:srgbClr val="FFFF00"/>
                </a:highlight>
              </a:rPr>
              <a:t>Week 4: Cause </a:t>
            </a:r>
            <a:r>
              <a:rPr lang="en-US" altLang="en-US" sz="4000" b="1" dirty="0">
                <a:highlight>
                  <a:srgbClr val="FFFF00"/>
                </a:highlight>
              </a:rPr>
              <a:t>&amp; Effect Analysis</a:t>
            </a:r>
            <a:br>
              <a:rPr lang="en-US" altLang="en-US" sz="4000" b="1" dirty="0">
                <a:highlight>
                  <a:srgbClr val="FFFF00"/>
                </a:highlight>
              </a:rPr>
            </a:br>
            <a:r>
              <a:rPr lang="en-US" altLang="en-US" sz="4000" b="1" dirty="0">
                <a:highlight>
                  <a:srgbClr val="FFFF00"/>
                </a:highlight>
              </a:rPr>
              <a:t>(Fishbone/Ishikawa diagram)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C4F73-FF53-4D5C-8B79-55DC3DBAF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5341" y="1116021"/>
            <a:ext cx="6400800" cy="1098330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LCLM4004 Problem Solving and Decision Making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タイトル 1">
            <a:extLst>
              <a:ext uri="{FF2B5EF4-FFF2-40B4-BE49-F238E27FC236}">
                <a16:creationId xmlns:a16="http://schemas.microsoft.com/office/drawing/2014/main" id="{FFAE296B-11CE-4EF2-8149-F7C7F8067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811" y="414395"/>
            <a:ext cx="6396361" cy="515884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Learning</a:t>
            </a:r>
            <a:r>
              <a:rPr lang="en-US" altLang="ja-JP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 </a:t>
            </a:r>
            <a:r>
              <a:rPr lang="en-US" sz="3200" b="1" dirty="0">
                <a:solidFill>
                  <a:srgbClr val="0B6BB5"/>
                </a:solidFill>
                <a:latin typeface="+mn-lt"/>
                <a:cs typeface="Arial Rounded MT Bold" panose="020F0704030504030204" pitchFamily="34" charset="0"/>
              </a:rPr>
              <a:t>Objectives:</a:t>
            </a:r>
            <a:endParaRPr lang="en-US" altLang="ja-JP" sz="3200" dirty="0">
              <a:latin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F2B5AA-7631-4C43-A11A-3990B1A60C34}"/>
              </a:ext>
            </a:extLst>
          </p:cNvPr>
          <p:cNvSpPr txBox="1"/>
          <p:nvPr/>
        </p:nvSpPr>
        <p:spPr>
          <a:xfrm>
            <a:off x="689981" y="1516654"/>
            <a:ext cx="7764019" cy="286232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90909"/>
                </a:solidFill>
                <a:latin typeface="+mn-lt"/>
                <a:cs typeface="Helvetica"/>
              </a:rPr>
              <a:t>Understand what a fishbone diagram is, how and when is used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90909"/>
                </a:solidFill>
                <a:latin typeface="+mn-lt"/>
                <a:cs typeface="Helvetica"/>
              </a:rPr>
              <a:t>Understand the benefits of using fishbone diagrams in problem solving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090909"/>
                </a:solidFill>
                <a:latin typeface="+mn-lt"/>
                <a:cs typeface="Helvetica"/>
              </a:rPr>
              <a:t>Build your own fishbone diagram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7B413A0-4B9A-4056-9CE1-862898D8C2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268411"/>
            <a:ext cx="8307388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a Cause and Effect Diagram</a:t>
            </a:r>
          </a:p>
        </p:txBody>
      </p:sp>
      <p:sp>
        <p:nvSpPr>
          <p:cNvPr id="11268" name="Text Box 4">
            <a:extLst>
              <a:ext uri="{FF2B5EF4-FFF2-40B4-BE49-F238E27FC236}">
                <a16:creationId xmlns:a16="http://schemas.microsoft.com/office/drawing/2014/main" id="{C53DE9E3-2DD9-46ED-8EE6-A9CE2AE91F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164" y="1043729"/>
            <a:ext cx="8326581" cy="4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140000"/>
              </a:lnSpc>
              <a:buFont typeface="Arial" pitchFamily="34" charset="0"/>
              <a:buChar char="•"/>
            </a:pPr>
            <a:r>
              <a:rPr lang="en-GB" altLang="en-US" sz="2400" dirty="0">
                <a:solidFill>
                  <a:srgbClr val="000000"/>
                </a:solidFill>
              </a:rPr>
              <a:t>A Cause and Effect diagram (also known as a </a:t>
            </a:r>
            <a:r>
              <a:rPr lang="en-GB" altLang="en-US" sz="2400" b="1" dirty="0">
                <a:solidFill>
                  <a:srgbClr val="000000"/>
                </a:solidFill>
              </a:rPr>
              <a:t>Fishbone</a:t>
            </a:r>
            <a:r>
              <a:rPr lang="en-GB" altLang="en-US" sz="2400" dirty="0">
                <a:solidFill>
                  <a:srgbClr val="000000"/>
                </a:solidFill>
              </a:rPr>
              <a:t> or </a:t>
            </a:r>
            <a:r>
              <a:rPr lang="en-GB" altLang="en-US" sz="2400" b="1" dirty="0">
                <a:solidFill>
                  <a:srgbClr val="000000"/>
                </a:solidFill>
              </a:rPr>
              <a:t>Ishikawa diagram</a:t>
            </a:r>
            <a:r>
              <a:rPr lang="en-GB" altLang="en-US" sz="2400" dirty="0">
                <a:solidFill>
                  <a:srgbClr val="000000"/>
                </a:solidFill>
              </a:rPr>
              <a:t>) graphically illustrates the results of the analysis, which helps to identify the </a:t>
            </a:r>
            <a:r>
              <a:rPr lang="en-US" altLang="en-US" sz="2400" dirty="0"/>
              <a:t>potential causes of a problem</a:t>
            </a:r>
            <a:endParaRPr lang="en-GB" altLang="en-US" sz="2400" dirty="0">
              <a:solidFill>
                <a:srgbClr val="000000"/>
              </a:solidFill>
            </a:endParaRPr>
          </a:p>
          <a:p>
            <a:pPr>
              <a:lnSpc>
                <a:spcPct val="140000"/>
              </a:lnSpc>
              <a:buFont typeface="Arial" pitchFamily="34" charset="0"/>
              <a:buChar char="•"/>
            </a:pPr>
            <a:r>
              <a:rPr kumimoji="1" lang="en-US" altLang="ja-JP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It was developed by Prof. Kaoru Ishikawa.</a:t>
            </a:r>
          </a:p>
          <a:p>
            <a:pPr marL="34290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kumimoji="1" lang="en-US" altLang="ja-JP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It connects “effect” and “cause(s)” systematically with line</a:t>
            </a:r>
          </a:p>
          <a:p>
            <a:pPr marL="342900" indent="-342900">
              <a:lnSpc>
                <a:spcPct val="140000"/>
              </a:lnSpc>
              <a:buFont typeface="Arial" panose="020B0604020202020204" pitchFamily="34" charset="0"/>
              <a:buChar char="•"/>
            </a:pPr>
            <a:r>
              <a:rPr kumimoji="1" lang="en-US" altLang="ja-JP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Clarifies the relationship between effect and cause(s)</a:t>
            </a:r>
          </a:p>
          <a:p>
            <a:pPr>
              <a:lnSpc>
                <a:spcPct val="140000"/>
              </a:lnSpc>
            </a:pPr>
            <a:r>
              <a:rPr kumimoji="1" lang="en-US" sz="2400" dirty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  <a:hlinkClick r:id="rId2"/>
              </a:rPr>
              <a:t>VIDEO: </a:t>
            </a:r>
            <a:r>
              <a:rPr lang="en-GB" sz="2400" dirty="0">
                <a:hlinkClick r:id="rId2"/>
              </a:rPr>
              <a:t>https://youtu.be/Fwfgx0dOYvE</a:t>
            </a:r>
            <a:endParaRPr kumimoji="1" lang="en-US" altLang="ja-JP" sz="2400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9B07BEC1-4C86-4293-AB9C-102319E17F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47725" y="414106"/>
            <a:ext cx="7448550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What is Cause and Effect Analysis</a:t>
            </a:r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7962E7C2-FCF4-426E-AA14-FDB92CD78D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25703" y="1201783"/>
            <a:ext cx="7692593" cy="4104507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en-GB" altLang="en-US" sz="2400" dirty="0">
                <a:solidFill>
                  <a:srgbClr val="000000"/>
                </a:solidFill>
              </a:rPr>
              <a:t>  </a:t>
            </a:r>
            <a:r>
              <a:rPr lang="en-GB" altLang="en-US" sz="2000" dirty="0"/>
              <a:t>Cause and Effect Analysis - a technique which identifies all possible causes (inputs) associated with a particular problem / effect (output) before narrowing down to the small number of main, root causes which need to be addressed.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en-GB" sz="2000" i="0" dirty="0">
                <a:effectLst/>
                <a:cs typeface="Heebo" panose="020F0502020204030204" pitchFamily="2" charset="-79"/>
              </a:rPr>
              <a:t>The </a:t>
            </a:r>
            <a:r>
              <a:rPr lang="en-GB" sz="2000" b="1" i="0" u="sng" strike="noStrike" dirty="0">
                <a:effectLst/>
                <a:cs typeface="Heebo" panose="020F0502020204030204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brainstorming</a:t>
            </a:r>
            <a:r>
              <a:rPr lang="en-GB" sz="2000" i="0" dirty="0">
                <a:effectLst/>
                <a:cs typeface="Heebo" panose="020F0502020204030204" pitchFamily="2" charset="-79"/>
              </a:rPr>
              <a:t> technique is used to </a:t>
            </a:r>
            <a:r>
              <a:rPr lang="en-GB" sz="2000" i="0" dirty="0" err="1">
                <a:effectLst/>
                <a:cs typeface="Heebo" panose="020F0502020204030204" pitchFamily="2" charset="-79"/>
              </a:rPr>
              <a:t>analyze</a:t>
            </a:r>
            <a:r>
              <a:rPr lang="en-GB" sz="2000" i="0" dirty="0">
                <a:effectLst/>
                <a:cs typeface="Heebo" panose="020F0502020204030204" pitchFamily="2" charset="-79"/>
              </a:rPr>
              <a:t> the potential causes.</a:t>
            </a:r>
            <a:endParaRPr lang="en-GB" altLang="en-US" sz="2000" dirty="0"/>
          </a:p>
          <a:p>
            <a:pPr>
              <a:lnSpc>
                <a:spcPct val="150000"/>
              </a:lnSpc>
              <a:spcBef>
                <a:spcPct val="0"/>
              </a:spcBef>
              <a:buFont typeface="Wingdings" pitchFamily="2" charset="2"/>
              <a:buChar char="§"/>
            </a:pPr>
            <a:r>
              <a:rPr lang="en-GB" altLang="en-US" sz="2000" dirty="0"/>
              <a:t>If root causes are not identified properly, the problem will never be solved</a:t>
            </a:r>
          </a:p>
        </p:txBody>
      </p:sp>
      <p:sp>
        <p:nvSpPr>
          <p:cNvPr id="8196" name="Slide Number Placeholder 3">
            <a:extLst>
              <a:ext uri="{FF2B5EF4-FFF2-40B4-BE49-F238E27FC236}">
                <a16:creationId xmlns:a16="http://schemas.microsoft.com/office/drawing/2014/main" id="{DEC358C3-91E9-4528-8314-7ACD31668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2ACC717-0E81-46B8-AC15-3ECE6F773B2D}" type="slidenum">
              <a:rPr lang="en-US" altLang="en-US"/>
              <a:pPr/>
              <a:t>4</a:t>
            </a:fld>
            <a:endParaRPr lang="en-US" altLang="en-US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5</a:t>
            </a:fld>
            <a:endParaRPr lang="en-US" altLang="en-US"/>
          </a:p>
        </p:txBody>
      </p:sp>
      <p:pic>
        <p:nvPicPr>
          <p:cNvPr id="1028" name="Picture 4" descr="C:\Users\User\Documents\Cause-Effect-Downloadable-Handout-scaled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304801"/>
            <a:ext cx="7938655" cy="52533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87D1A-1D5E-47AF-0E4A-CCA505DBB3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var( --e-global-typography-secondary-font-family )"/>
              </a:rPr>
              <a:t>Types of Fishbone Diagram</a:t>
            </a:r>
            <a:br>
              <a:rPr lang="en-GB" b="1" dirty="0">
                <a:latin typeface="var( --e-global-typography-secondary-font-family )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09002-A98D-177E-41B2-039993C1E3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l"/>
            <a:r>
              <a:rPr lang="en-GB" i="0" dirty="0">
                <a:effectLst/>
                <a:cs typeface="Heebo" pitchFamily="2" charset="-79"/>
              </a:rPr>
              <a:t>There are </a:t>
            </a:r>
            <a:r>
              <a:rPr lang="en-GB" b="1" i="0" dirty="0">
                <a:effectLst/>
                <a:cs typeface="Heebo" pitchFamily="2" charset="-79"/>
              </a:rPr>
              <a:t>various types of Fishbone Diagrams</a:t>
            </a:r>
            <a:endParaRPr lang="en-GB" b="1" dirty="0">
              <a:cs typeface="Heebo" pitchFamily="2" charset="-79"/>
            </a:endParaRPr>
          </a:p>
          <a:p>
            <a:pPr marL="0" indent="0" algn="l">
              <a:buNone/>
            </a:pPr>
            <a:r>
              <a:rPr lang="en-GB" dirty="0">
                <a:cs typeface="Heebo" pitchFamily="2" charset="-79"/>
              </a:rPr>
              <a:t>	1) </a:t>
            </a:r>
            <a:r>
              <a:rPr lang="en-GB" i="0" dirty="0">
                <a:solidFill>
                  <a:srgbClr val="0000FF"/>
                </a:solidFill>
                <a:effectLst/>
                <a:cs typeface="Heebo" pitchFamily="2" charset="-79"/>
              </a:rPr>
              <a:t>the 4 M’s (Man, Machine, Method, Material)</a:t>
            </a:r>
            <a:endParaRPr lang="en-GB" i="0" dirty="0">
              <a:effectLst/>
              <a:cs typeface="Heebo" pitchFamily="2" charset="-79"/>
            </a:endParaRPr>
          </a:p>
          <a:p>
            <a:pPr marL="0" indent="0" algn="l">
              <a:buNone/>
            </a:pPr>
            <a:r>
              <a:rPr lang="en-GB" i="0" dirty="0">
                <a:effectLst/>
                <a:cs typeface="Heebo" pitchFamily="2" charset="-79"/>
              </a:rPr>
              <a:t>	2) </a:t>
            </a:r>
            <a:r>
              <a:rPr lang="en-GB" i="0" dirty="0">
                <a:solidFill>
                  <a:srgbClr val="0000FF"/>
                </a:solidFill>
                <a:effectLst/>
                <a:cs typeface="Heebo" pitchFamily="2" charset="-79"/>
              </a:rPr>
              <a:t>the 6 M’s (adding Measurement and Mother 	Nature)</a:t>
            </a:r>
          </a:p>
          <a:p>
            <a:pPr marL="0" indent="0" algn="l">
              <a:buNone/>
            </a:pPr>
            <a:r>
              <a:rPr lang="en-GB" dirty="0">
                <a:cs typeface="Heebo" pitchFamily="2" charset="-79"/>
              </a:rPr>
              <a:t>	3) </a:t>
            </a:r>
            <a:r>
              <a:rPr lang="en-GB" i="0" dirty="0">
                <a:solidFill>
                  <a:srgbClr val="0000FF"/>
                </a:solidFill>
                <a:effectLst/>
                <a:cs typeface="Heebo" pitchFamily="2" charset="-79"/>
              </a:rPr>
              <a:t>8 P’s (adding People, Policies and 	Procedures). </a:t>
            </a:r>
          </a:p>
          <a:p>
            <a:pPr algn="l"/>
            <a:r>
              <a:rPr lang="en-GB" i="0" dirty="0">
                <a:effectLst/>
                <a:cs typeface="Heebo" pitchFamily="2" charset="-79"/>
              </a:rPr>
              <a:t>Each type focuses on </a:t>
            </a:r>
            <a:r>
              <a:rPr lang="en-GB" b="1" i="0" dirty="0">
                <a:effectLst/>
                <a:cs typeface="Heebo" pitchFamily="2" charset="-79"/>
              </a:rPr>
              <a:t>different aspects of the problem </a:t>
            </a:r>
            <a:r>
              <a:rPr lang="en-GB" i="0" dirty="0">
                <a:effectLst/>
                <a:cs typeface="Heebo" pitchFamily="2" charset="-79"/>
              </a:rPr>
              <a:t>and helps to uncover a specific set of potential causes.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E8B99-D4B4-0D8E-AD97-C360399D25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6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78474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2D545E6D-6FFD-4E07-9102-ADE6CA9818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3700" y="218798"/>
            <a:ext cx="8356600" cy="479425"/>
          </a:xfrm>
        </p:spPr>
        <p:txBody>
          <a:bodyPr>
            <a:noAutofit/>
          </a:bodyPr>
          <a:lstStyle/>
          <a:p>
            <a:r>
              <a:rPr lang="en-US" altLang="en-US" sz="3200" b="1" dirty="0">
                <a:solidFill>
                  <a:srgbClr val="0070C0"/>
                </a:solidFill>
                <a:latin typeface="+mn-lt"/>
              </a:rPr>
              <a:t>Why to use a Cause and Effect Diagram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22A87857-8D73-430A-8E71-9D61DC054DF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04800" y="817418"/>
            <a:ext cx="8492835" cy="4882045"/>
          </a:xfrm>
        </p:spPr>
        <p:txBody>
          <a:bodyPr wrap="square" numCol="1" anchor="t" anchorCtr="0" compatLnSpc="1">
            <a:prstTxWarp prst="textNoShape">
              <a:avLst/>
            </a:prstTxWarp>
            <a:noAutofit/>
          </a:bodyPr>
          <a:lstStyle/>
          <a:p>
            <a:pPr marL="0" indent="0">
              <a:lnSpc>
                <a:spcPct val="120000"/>
              </a:lnSpc>
              <a:buClr>
                <a:schemeClr val="tx1"/>
              </a:buClr>
            </a:pPr>
            <a:r>
              <a:rPr lang="en-US" altLang="en-US" sz="2000" dirty="0"/>
              <a:t> People working on improvement efforts may jump to conclusions without studying carefully all causes of a problem</a:t>
            </a:r>
          </a:p>
          <a:p>
            <a:pPr marL="0" indent="0">
              <a:lnSpc>
                <a:spcPct val="120000"/>
              </a:lnSpc>
              <a:buClr>
                <a:schemeClr val="tx1"/>
              </a:buClr>
            </a:pPr>
            <a:r>
              <a:rPr lang="en-US" altLang="en-US" sz="2000" dirty="0"/>
              <a:t>They may target one possible cause while ignoring the others</a:t>
            </a:r>
          </a:p>
          <a:p>
            <a:pPr marL="0" indent="0">
              <a:lnSpc>
                <a:spcPct val="120000"/>
              </a:lnSpc>
              <a:buClr>
                <a:schemeClr val="tx1"/>
              </a:buClr>
            </a:pPr>
            <a:r>
              <a:rPr lang="en-US" altLang="en-US" sz="2000" dirty="0"/>
              <a:t>They may take actions aimed at surface symptoms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120000"/>
              </a:lnSpc>
              <a:buClr>
                <a:schemeClr val="tx1"/>
              </a:buClr>
              <a:buNone/>
            </a:pPr>
            <a:r>
              <a:rPr lang="en-US" altLang="en-US" sz="2000" b="1" dirty="0"/>
              <a:t>Cause-and-effect diagrams aim to</a:t>
            </a:r>
            <a:r>
              <a:rPr lang="en-US" altLang="en-US" sz="2000" dirty="0"/>
              <a:t>:</a:t>
            </a:r>
          </a:p>
          <a:p>
            <a:pPr>
              <a:lnSpc>
                <a:spcPct val="12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US" altLang="en-US" sz="2000" dirty="0"/>
              <a:t>Stimulate thinking during a brainstorm of potential causes</a:t>
            </a:r>
          </a:p>
          <a:p>
            <a:pPr>
              <a:lnSpc>
                <a:spcPct val="12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US" altLang="en-US" sz="2000" dirty="0"/>
              <a:t>Provide a structure to understand the relationships between different possible causes of a problem</a:t>
            </a:r>
          </a:p>
          <a:p>
            <a:pPr>
              <a:lnSpc>
                <a:spcPct val="12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US" altLang="en-US" sz="2000" dirty="0"/>
              <a:t>Provide a framework for planning what data to collect</a:t>
            </a:r>
          </a:p>
          <a:p>
            <a:pPr>
              <a:lnSpc>
                <a:spcPct val="120000"/>
              </a:lnSpc>
              <a:buClr>
                <a:schemeClr val="tx1"/>
              </a:buClr>
              <a:buFont typeface="Wingdings" pitchFamily="2" charset="2"/>
              <a:buChar char="Ø"/>
            </a:pPr>
            <a:r>
              <a:rPr lang="en-US" altLang="en-US" sz="2000" dirty="0"/>
              <a:t>Help team members communicate within the team and with the rest of the organization</a:t>
            </a:r>
          </a:p>
        </p:txBody>
      </p:sp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44FD-7F9D-4B45-8C9A-9DBEF59E4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8516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use it?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DE826-F371-D04C-BF39-61EE917A6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2327"/>
            <a:ext cx="8229600" cy="1483736"/>
          </a:xfrm>
        </p:spPr>
        <p:txBody>
          <a:bodyPr>
            <a:noAutofit/>
          </a:bodyPr>
          <a:lstStyle/>
          <a:p>
            <a:pPr marL="457200" indent="-457200">
              <a:buAutoNum type="arabicPeriod"/>
            </a:pPr>
            <a:r>
              <a:rPr lang="en-GB" sz="2400" b="1" dirty="0"/>
              <a:t>Identify the problem and think about it carefully</a:t>
            </a:r>
            <a:r>
              <a:rPr lang="en-GB" sz="2400" dirty="0"/>
              <a:t>: who is involved, when and where it occurs, then write a problem in a box and draw an arrow pointing towards it. </a:t>
            </a:r>
          </a:p>
          <a:p>
            <a:endParaRPr lang="en-US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346A5-8F22-E042-BE7D-C356B78F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8</a:t>
            </a:fld>
            <a:endParaRPr lang="en-US" alt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2736285-5375-494E-9E8F-14D9B6CBDA2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3426466"/>
            <a:ext cx="8229600" cy="1586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972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44FD-7F9D-4B45-8C9A-9DBEF59E4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3636"/>
            <a:ext cx="8229600" cy="61543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use it?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DE826-F371-D04C-BF39-61EE917A6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6267"/>
            <a:ext cx="8229600" cy="19969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2. </a:t>
            </a:r>
            <a:r>
              <a:rPr lang="en-GB" sz="2400" b="1" dirty="0"/>
              <a:t>Identify the major factors</a:t>
            </a:r>
            <a:endParaRPr lang="en-GB" sz="2400" dirty="0"/>
          </a:p>
          <a:p>
            <a:pPr marL="0" indent="0"/>
            <a:r>
              <a:rPr lang="en-GB" sz="2400" dirty="0"/>
              <a:t> Draw four or more branches off the large arrow to represent main categories (man/people, methods/procedures, machines/equipment, materials, environment)</a:t>
            </a:r>
          </a:p>
          <a:p>
            <a:pPr marL="0" indent="0"/>
            <a:r>
              <a:rPr lang="en-GB" sz="2400" dirty="0"/>
              <a:t>Make sure the categories are relevant to your problem.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346A5-8F22-E042-BE7D-C356B78F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2B79677-1F6F-1A45-8544-3D0B057FA75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957513"/>
            <a:ext cx="8229600" cy="271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111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44FD-7F9D-4B45-8C9A-9DBEF59E4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8925"/>
            <a:ext cx="8229600" cy="68516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use it?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DE826-F371-D04C-BF39-61EE917A6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4135"/>
            <a:ext cx="8229600" cy="36827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3. </a:t>
            </a:r>
            <a:r>
              <a:rPr lang="en-GB" sz="2400" b="1" dirty="0"/>
              <a:t>Take each of the main categories and brainstorm possible causes contributing to the problem</a:t>
            </a:r>
            <a:r>
              <a:rPr lang="en-GB" sz="2400" dirty="0"/>
              <a:t>. </a:t>
            </a:r>
          </a:p>
          <a:p>
            <a:pPr marL="0" indent="0"/>
            <a:r>
              <a:rPr lang="en-GB" sz="2400" dirty="0"/>
              <a:t>As you identify more specific ‘causes of causes’, add more lines off the spine and label them. </a:t>
            </a:r>
          </a:p>
          <a:p>
            <a:pPr marL="0" indent="0"/>
            <a:r>
              <a:rPr lang="en-GB" sz="2400" dirty="0"/>
              <a:t>Complex causes can be broken down into sub-causes. Show these as lines coming off each cause line.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346A5-8F22-E042-BE7D-C356B78F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10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33504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346A5-8F22-E042-BE7D-C356B78F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933CF36-7E06-9143-A8E9-A29F13C5C24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697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4610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4">
            <a:extLst>
              <a:ext uri="{FF2B5EF4-FFF2-40B4-BE49-F238E27FC236}">
                <a16:creationId xmlns:a16="http://schemas.microsoft.com/office/drawing/2014/main" id="{E5CF9DE4-F6A5-4320-B61F-41A1320269E0}"/>
              </a:ext>
            </a:extLst>
          </p:cNvPr>
          <p:cNvSpPr>
            <a:spLocks noChangeArrowheads="1"/>
          </p:cNvSpPr>
          <p:nvPr/>
        </p:nvSpPr>
        <p:spPr bwMode="gray">
          <a:xfrm>
            <a:off x="6954543" y="2649538"/>
            <a:ext cx="1930400" cy="1371600"/>
          </a:xfrm>
          <a:prstGeom prst="rect">
            <a:avLst/>
          </a:prstGeom>
          <a:solidFill>
            <a:srgbClr val="92D050"/>
          </a:solidFill>
          <a:ln w="12700">
            <a:solidFill>
              <a:srgbClr val="C00000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600" b="1" dirty="0">
                <a:solidFill>
                  <a:srgbClr val="003399"/>
                </a:solidFill>
                <a:latin typeface="Verdana" panose="020B0604030504040204" pitchFamily="34" charset="0"/>
              </a:rPr>
              <a:t>LOW </a:t>
            </a:r>
            <a:br>
              <a:rPr lang="en-GB" altLang="en-US" sz="1600" b="1" dirty="0">
                <a:solidFill>
                  <a:srgbClr val="003399"/>
                </a:solidFill>
                <a:latin typeface="Verdana" panose="020B0604030504040204" pitchFamily="34" charset="0"/>
              </a:rPr>
            </a:br>
            <a:r>
              <a:rPr lang="en-GB" altLang="en-US" sz="1600" b="1" dirty="0">
                <a:solidFill>
                  <a:srgbClr val="003399"/>
                </a:solidFill>
                <a:latin typeface="Verdana" panose="020B0604030504040204" pitchFamily="34" charset="0"/>
              </a:rPr>
              <a:t>CUSTOMER </a:t>
            </a:r>
            <a:br>
              <a:rPr lang="en-GB" altLang="en-US" sz="1600" b="1" dirty="0">
                <a:solidFill>
                  <a:srgbClr val="003399"/>
                </a:solidFill>
                <a:latin typeface="Verdana" panose="020B0604030504040204" pitchFamily="34" charset="0"/>
              </a:rPr>
            </a:br>
            <a:r>
              <a:rPr lang="en-GB" altLang="en-US" sz="1600" b="1" dirty="0">
                <a:solidFill>
                  <a:srgbClr val="003399"/>
                </a:solidFill>
                <a:latin typeface="Verdana" panose="020B0604030504040204" pitchFamily="34" charset="0"/>
              </a:rPr>
              <a:t>SATISFACTION</a:t>
            </a:r>
          </a:p>
        </p:txBody>
      </p:sp>
      <p:sp>
        <p:nvSpPr>
          <p:cNvPr id="28675" name="Text Box 7">
            <a:extLst>
              <a:ext uri="{FF2B5EF4-FFF2-40B4-BE49-F238E27FC236}">
                <a16:creationId xmlns:a16="http://schemas.microsoft.com/office/drawing/2014/main" id="{DBF3C14C-BFEC-486C-8459-016952DED2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08325" y="5372844"/>
            <a:ext cx="20193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solidFill>
                  <a:srgbClr val="003399"/>
                </a:solidFill>
                <a:latin typeface="Verdana" panose="020B0604030504040204" pitchFamily="34" charset="0"/>
              </a:rPr>
              <a:t>POOR SUPPORT</a:t>
            </a:r>
          </a:p>
        </p:txBody>
      </p:sp>
      <p:sp>
        <p:nvSpPr>
          <p:cNvPr id="28676" name="Text Box 15">
            <a:extLst>
              <a:ext uri="{FF2B5EF4-FFF2-40B4-BE49-F238E27FC236}">
                <a16:creationId xmlns:a16="http://schemas.microsoft.com/office/drawing/2014/main" id="{86AAA030-F21C-49B2-BF8A-D4FC1B71BD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65200" y="825928"/>
            <a:ext cx="29210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solidFill>
                  <a:srgbClr val="003399"/>
                </a:solidFill>
                <a:latin typeface="Verdana" panose="020B0604030504040204" pitchFamily="34" charset="0"/>
              </a:rPr>
              <a:t>LOW QUALITY PRODUCT</a:t>
            </a:r>
          </a:p>
        </p:txBody>
      </p:sp>
      <p:sp>
        <p:nvSpPr>
          <p:cNvPr id="28677" name="Text Box 17">
            <a:extLst>
              <a:ext uri="{FF2B5EF4-FFF2-40B4-BE49-F238E27FC236}">
                <a16:creationId xmlns:a16="http://schemas.microsoft.com/office/drawing/2014/main" id="{1EA2067A-972B-4255-A1AE-9EF49BD722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57688" y="835810"/>
            <a:ext cx="20447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solidFill>
                  <a:srgbClr val="003399"/>
                </a:solidFill>
                <a:latin typeface="Verdana" panose="020B0604030504040204" pitchFamily="34" charset="0"/>
              </a:rPr>
              <a:t>HIGH PRICING</a:t>
            </a:r>
          </a:p>
        </p:txBody>
      </p:sp>
      <p:sp>
        <p:nvSpPr>
          <p:cNvPr id="28678" name="Text Box 49">
            <a:extLst>
              <a:ext uri="{FF2B5EF4-FFF2-40B4-BE49-F238E27FC236}">
                <a16:creationId xmlns:a16="http://schemas.microsoft.com/office/drawing/2014/main" id="{B951D4A7-DAFD-450C-B1BA-67D2259476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287" y="136526"/>
            <a:ext cx="74803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sz="2400" b="1" dirty="0">
                <a:solidFill>
                  <a:srgbClr val="C00000"/>
                </a:solidFill>
                <a:latin typeface="+mn-lt"/>
              </a:rPr>
              <a:t>Example: CAUSES OF LOW CUSTOMER SATISFACTION</a:t>
            </a:r>
          </a:p>
        </p:txBody>
      </p:sp>
      <p:sp>
        <p:nvSpPr>
          <p:cNvPr id="28679" name="Line 52">
            <a:extLst>
              <a:ext uri="{FF2B5EF4-FFF2-40B4-BE49-F238E27FC236}">
                <a16:creationId xmlns:a16="http://schemas.microsoft.com/office/drawing/2014/main" id="{3082E809-CA4C-4EAF-B42E-01462DDE3EF5}"/>
              </a:ext>
            </a:extLst>
          </p:cNvPr>
          <p:cNvSpPr>
            <a:spLocks noChangeShapeType="1"/>
          </p:cNvSpPr>
          <p:nvPr/>
        </p:nvSpPr>
        <p:spPr bwMode="auto">
          <a:xfrm>
            <a:off x="555331" y="3320003"/>
            <a:ext cx="6399212" cy="0"/>
          </a:xfrm>
          <a:prstGeom prst="line">
            <a:avLst/>
          </a:prstGeom>
          <a:noFill/>
          <a:ln w="19050">
            <a:solidFill>
              <a:srgbClr val="C0000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 dirty="0">
              <a:highlight>
                <a:srgbClr val="FF0000"/>
              </a:highlight>
            </a:endParaRPr>
          </a:p>
        </p:txBody>
      </p:sp>
      <p:sp>
        <p:nvSpPr>
          <p:cNvPr id="28680" name="Rectangle 47">
            <a:extLst>
              <a:ext uri="{FF2B5EF4-FFF2-40B4-BE49-F238E27FC236}">
                <a16:creationId xmlns:a16="http://schemas.microsoft.com/office/drawing/2014/main" id="{964DBDDA-9A2B-4F6A-8908-FDF42F0D88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7798" y="2461104"/>
            <a:ext cx="1309688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Cost of Materials</a:t>
            </a:r>
          </a:p>
        </p:txBody>
      </p:sp>
      <p:sp>
        <p:nvSpPr>
          <p:cNvPr id="28681" name="Line 53">
            <a:extLst>
              <a:ext uri="{FF2B5EF4-FFF2-40B4-BE49-F238E27FC236}">
                <a16:creationId xmlns:a16="http://schemas.microsoft.com/office/drawing/2014/main" id="{1EF58B3C-5D4B-48CD-8743-0C961F2323CB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7486" y="2711450"/>
            <a:ext cx="9144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2" name="Rectangle 37">
            <a:extLst>
              <a:ext uri="{FF2B5EF4-FFF2-40B4-BE49-F238E27FC236}">
                <a16:creationId xmlns:a16="http://schemas.microsoft.com/office/drawing/2014/main" id="{A90002BA-CC23-4516-AB06-43673CCD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4472" y="1868705"/>
            <a:ext cx="14065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Ineffective Marketing</a:t>
            </a:r>
          </a:p>
        </p:txBody>
      </p:sp>
      <p:sp>
        <p:nvSpPr>
          <p:cNvPr id="28683" name="Line 54">
            <a:extLst>
              <a:ext uri="{FF2B5EF4-FFF2-40B4-BE49-F238E27FC236}">
                <a16:creationId xmlns:a16="http://schemas.microsoft.com/office/drawing/2014/main" id="{17A6AE98-8566-49F3-ABCC-DDF81AE02385}"/>
              </a:ext>
            </a:extLst>
          </p:cNvPr>
          <p:cNvSpPr>
            <a:spLocks noChangeShapeType="1"/>
          </p:cNvSpPr>
          <p:nvPr/>
        </p:nvSpPr>
        <p:spPr bwMode="auto">
          <a:xfrm>
            <a:off x="4943475" y="2130643"/>
            <a:ext cx="9144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4" name="Rectangle 32">
            <a:extLst>
              <a:ext uri="{FF2B5EF4-FFF2-40B4-BE49-F238E27FC236}">
                <a16:creationId xmlns:a16="http://schemas.microsoft.com/office/drawing/2014/main" id="{019149E2-96B7-49CE-A8E7-3F4DC2AE0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750" y="2575466"/>
            <a:ext cx="18351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Incompetent</a:t>
            </a:r>
          </a:p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Employees</a:t>
            </a:r>
          </a:p>
        </p:txBody>
      </p:sp>
      <p:sp>
        <p:nvSpPr>
          <p:cNvPr id="28685" name="Line 55">
            <a:extLst>
              <a:ext uri="{FF2B5EF4-FFF2-40B4-BE49-F238E27FC236}">
                <a16:creationId xmlns:a16="http://schemas.microsoft.com/office/drawing/2014/main" id="{D6993CA8-095D-4091-9025-CF481EA77DA2}"/>
              </a:ext>
            </a:extLst>
          </p:cNvPr>
          <p:cNvSpPr>
            <a:spLocks noChangeShapeType="1"/>
          </p:cNvSpPr>
          <p:nvPr/>
        </p:nvSpPr>
        <p:spPr bwMode="auto">
          <a:xfrm>
            <a:off x="2439990" y="2848130"/>
            <a:ext cx="109696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6" name="Rectangle 35">
            <a:extLst>
              <a:ext uri="{FF2B5EF4-FFF2-40B4-BE49-F238E27FC236}">
                <a16:creationId xmlns:a16="http://schemas.microsoft.com/office/drawing/2014/main" id="{4C912B16-48D3-4808-80FF-4FC2B4EC96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6750" y="2130643"/>
            <a:ext cx="1568450" cy="30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Bad Design</a:t>
            </a:r>
          </a:p>
        </p:txBody>
      </p:sp>
      <p:sp>
        <p:nvSpPr>
          <p:cNvPr id="28687" name="Line 56">
            <a:extLst>
              <a:ext uri="{FF2B5EF4-FFF2-40B4-BE49-F238E27FC236}">
                <a16:creationId xmlns:a16="http://schemas.microsoft.com/office/drawing/2014/main" id="{9D67521F-63A4-49AF-8544-8785747B0FAB}"/>
              </a:ext>
            </a:extLst>
          </p:cNvPr>
          <p:cNvSpPr>
            <a:spLocks noChangeShapeType="1"/>
          </p:cNvSpPr>
          <p:nvPr/>
        </p:nvSpPr>
        <p:spPr bwMode="auto">
          <a:xfrm>
            <a:off x="2289175" y="2297929"/>
            <a:ext cx="9144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88" name="Rectangle 31">
            <a:extLst>
              <a:ext uri="{FF2B5EF4-FFF2-40B4-BE49-F238E27FC236}">
                <a16:creationId xmlns:a16="http://schemas.microsoft.com/office/drawing/2014/main" id="{27771138-2738-4BC4-B230-118D0A7A3E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645" y="1508125"/>
            <a:ext cx="12795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Poor </a:t>
            </a:r>
            <a:br>
              <a:rPr lang="en-GB" altLang="en-US" sz="1400" b="1" dirty="0">
                <a:latin typeface="Verdana" panose="020B0604030504040204" pitchFamily="34" charset="0"/>
              </a:rPr>
            </a:br>
            <a:r>
              <a:rPr lang="en-GB" altLang="en-US" sz="1400" b="1" dirty="0">
                <a:latin typeface="Verdana" panose="020B0604030504040204" pitchFamily="34" charset="0"/>
              </a:rPr>
              <a:t>Materials</a:t>
            </a:r>
          </a:p>
        </p:txBody>
      </p:sp>
      <p:sp>
        <p:nvSpPr>
          <p:cNvPr id="28689" name="Line 57">
            <a:extLst>
              <a:ext uri="{FF2B5EF4-FFF2-40B4-BE49-F238E27FC236}">
                <a16:creationId xmlns:a16="http://schemas.microsoft.com/office/drawing/2014/main" id="{5EA22D18-A2CB-4FB2-818C-ED4926945C9A}"/>
              </a:ext>
            </a:extLst>
          </p:cNvPr>
          <p:cNvSpPr>
            <a:spLocks noChangeShapeType="1"/>
          </p:cNvSpPr>
          <p:nvPr/>
        </p:nvSpPr>
        <p:spPr bwMode="auto">
          <a:xfrm>
            <a:off x="1968500" y="1723702"/>
            <a:ext cx="9144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0" name="Rectangle 25">
            <a:extLst>
              <a:ext uri="{FF2B5EF4-FFF2-40B4-BE49-F238E27FC236}">
                <a16:creationId xmlns:a16="http://schemas.microsoft.com/office/drawing/2014/main" id="{FB8BEF8A-E882-4FFC-9652-788ADFF32C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7125" y="3671309"/>
            <a:ext cx="2076450" cy="30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Wrong Answers</a:t>
            </a:r>
          </a:p>
        </p:txBody>
      </p:sp>
      <p:sp>
        <p:nvSpPr>
          <p:cNvPr id="28691" name="Line 58">
            <a:extLst>
              <a:ext uri="{FF2B5EF4-FFF2-40B4-BE49-F238E27FC236}">
                <a16:creationId xmlns:a16="http://schemas.microsoft.com/office/drawing/2014/main" id="{A7B14775-5350-4D15-A0C6-F41B534A0D7A}"/>
              </a:ext>
            </a:extLst>
          </p:cNvPr>
          <p:cNvSpPr>
            <a:spLocks noChangeShapeType="1"/>
          </p:cNvSpPr>
          <p:nvPr/>
        </p:nvSpPr>
        <p:spPr bwMode="auto">
          <a:xfrm>
            <a:off x="3203575" y="3843322"/>
            <a:ext cx="18288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2" name="Rectangle 29">
            <a:extLst>
              <a:ext uri="{FF2B5EF4-FFF2-40B4-BE49-F238E27FC236}">
                <a16:creationId xmlns:a16="http://schemas.microsoft.com/office/drawing/2014/main" id="{4CDE6779-B5BB-492A-80D1-60C959FDFE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0645" y="4236714"/>
            <a:ext cx="2147887" cy="307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Long Hold Times</a:t>
            </a:r>
          </a:p>
        </p:txBody>
      </p:sp>
      <p:sp>
        <p:nvSpPr>
          <p:cNvPr id="28693" name="Line 59">
            <a:extLst>
              <a:ext uri="{FF2B5EF4-FFF2-40B4-BE49-F238E27FC236}">
                <a16:creationId xmlns:a16="http://schemas.microsoft.com/office/drawing/2014/main" id="{FC5C3063-5B71-453E-81DF-322C702A2570}"/>
              </a:ext>
            </a:extLst>
          </p:cNvPr>
          <p:cNvSpPr>
            <a:spLocks noChangeShapeType="1"/>
          </p:cNvSpPr>
          <p:nvPr/>
        </p:nvSpPr>
        <p:spPr bwMode="auto">
          <a:xfrm>
            <a:off x="2858293" y="4436556"/>
            <a:ext cx="18288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4" name="Rectangle 26">
            <a:extLst>
              <a:ext uri="{FF2B5EF4-FFF2-40B4-BE49-F238E27FC236}">
                <a16:creationId xmlns:a16="http://schemas.microsoft.com/office/drawing/2014/main" id="{14E2DD48-4270-4665-A211-B60885E1CB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6287" y="4802119"/>
            <a:ext cx="1817687" cy="306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 anchorCtr="1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b="1" dirty="0">
                <a:latin typeface="Verdana" panose="020B0604030504040204" pitchFamily="34" charset="0"/>
              </a:rPr>
              <a:t>Fee Structure</a:t>
            </a:r>
          </a:p>
        </p:txBody>
      </p:sp>
      <p:sp>
        <p:nvSpPr>
          <p:cNvPr id="28695" name="Line 60">
            <a:extLst>
              <a:ext uri="{FF2B5EF4-FFF2-40B4-BE49-F238E27FC236}">
                <a16:creationId xmlns:a16="http://schemas.microsoft.com/office/drawing/2014/main" id="{3B692CB2-FEEA-4E0A-A5C5-9B1966606917}"/>
              </a:ext>
            </a:extLst>
          </p:cNvPr>
          <p:cNvSpPr>
            <a:spLocks noChangeShapeType="1"/>
          </p:cNvSpPr>
          <p:nvPr/>
        </p:nvSpPr>
        <p:spPr bwMode="auto">
          <a:xfrm>
            <a:off x="2501900" y="4958333"/>
            <a:ext cx="1828800" cy="0"/>
          </a:xfrm>
          <a:prstGeom prst="line">
            <a:avLst/>
          </a:prstGeom>
          <a:noFill/>
          <a:ln w="6350">
            <a:solidFill>
              <a:srgbClr val="00B05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6" name="Line 61">
            <a:extLst>
              <a:ext uri="{FF2B5EF4-FFF2-40B4-BE49-F238E27FC236}">
                <a16:creationId xmlns:a16="http://schemas.microsoft.com/office/drawing/2014/main" id="{5F5F288C-2856-46F3-9936-A7F75594172D}"/>
              </a:ext>
            </a:extLst>
          </p:cNvPr>
          <p:cNvSpPr>
            <a:spLocks noChangeShapeType="1"/>
          </p:cNvSpPr>
          <p:nvPr/>
        </p:nvSpPr>
        <p:spPr bwMode="auto">
          <a:xfrm>
            <a:off x="5297486" y="1130728"/>
            <a:ext cx="1260475" cy="2184400"/>
          </a:xfrm>
          <a:prstGeom prst="line">
            <a:avLst/>
          </a:prstGeom>
          <a:noFill/>
          <a:ln w="6350">
            <a:solidFill>
              <a:srgbClr val="C0000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7" name="Line 62">
            <a:extLst>
              <a:ext uri="{FF2B5EF4-FFF2-40B4-BE49-F238E27FC236}">
                <a16:creationId xmlns:a16="http://schemas.microsoft.com/office/drawing/2014/main" id="{B833A36D-799B-48FB-B80D-2682D7E12C18}"/>
              </a:ext>
            </a:extLst>
          </p:cNvPr>
          <p:cNvSpPr>
            <a:spLocks noChangeShapeType="1"/>
          </p:cNvSpPr>
          <p:nvPr/>
        </p:nvSpPr>
        <p:spPr bwMode="auto">
          <a:xfrm>
            <a:off x="2573338" y="1111251"/>
            <a:ext cx="1260475" cy="2184400"/>
          </a:xfrm>
          <a:prstGeom prst="line">
            <a:avLst/>
          </a:prstGeom>
          <a:noFill/>
          <a:ln w="6350">
            <a:solidFill>
              <a:srgbClr val="C0000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8698" name="Line 63">
            <a:extLst>
              <a:ext uri="{FF2B5EF4-FFF2-40B4-BE49-F238E27FC236}">
                <a16:creationId xmlns:a16="http://schemas.microsoft.com/office/drawing/2014/main" id="{E825E9E0-7A82-4E43-8D88-B82E01A65EB7}"/>
              </a:ext>
            </a:extLst>
          </p:cNvPr>
          <p:cNvSpPr>
            <a:spLocks noChangeShapeType="1"/>
          </p:cNvSpPr>
          <p:nvPr/>
        </p:nvSpPr>
        <p:spPr bwMode="auto">
          <a:xfrm rot="10800000" flipH="1">
            <a:off x="4136994" y="3344356"/>
            <a:ext cx="1170018" cy="2017757"/>
          </a:xfrm>
          <a:prstGeom prst="line">
            <a:avLst/>
          </a:prstGeom>
          <a:noFill/>
          <a:ln w="6350">
            <a:solidFill>
              <a:srgbClr val="C00000"/>
            </a:solidFill>
            <a:round/>
            <a:headEnd/>
            <a:tailEnd type="triangle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344FD-7F9D-4B45-8C9A-9DBEF59E4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84245"/>
            <a:ext cx="8229600" cy="68516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to use it?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DE826-F371-D04C-BF39-61EE917A6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6998"/>
            <a:ext cx="8229600" cy="358362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4. Once</a:t>
            </a:r>
            <a:r>
              <a:rPr lang="en-GB" sz="2400" b="1" dirty="0"/>
              <a:t> </a:t>
            </a:r>
            <a:r>
              <a:rPr lang="en-GB" sz="2400" dirty="0"/>
              <a:t>you</a:t>
            </a:r>
            <a:r>
              <a:rPr lang="en-GB" sz="2400" b="1" dirty="0"/>
              <a:t> </a:t>
            </a:r>
            <a:r>
              <a:rPr lang="en-GB" sz="2400" dirty="0"/>
              <a:t>have identified all possible causes of your problem, </a:t>
            </a:r>
            <a:r>
              <a:rPr lang="en-GB" sz="2400" b="1" dirty="0"/>
              <a:t>analyse your diagram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/>
            <a:r>
              <a:rPr lang="en-GB" sz="2400" dirty="0"/>
              <a:t>the most likely causes can be identified further by using tools such as </a:t>
            </a:r>
            <a:r>
              <a:rPr lang="en-GB" sz="2400" b="1" dirty="0"/>
              <a:t>data check sheets</a:t>
            </a:r>
            <a:r>
              <a:rPr lang="en-GB" sz="2400" dirty="0"/>
              <a:t>, </a:t>
            </a:r>
            <a:r>
              <a:rPr lang="en-GB" sz="2400" b="1" dirty="0"/>
              <a:t>interview</a:t>
            </a:r>
            <a:r>
              <a:rPr lang="en-GB" sz="2400" dirty="0"/>
              <a:t>s, </a:t>
            </a:r>
            <a:r>
              <a:rPr lang="en-GB" sz="2400" b="1" dirty="0"/>
              <a:t>surveys</a:t>
            </a:r>
            <a:r>
              <a:rPr lang="en-GB" sz="2400" dirty="0"/>
              <a:t>, or carry out a </a:t>
            </a:r>
            <a:r>
              <a:rPr lang="en-GB" sz="2400" b="1" dirty="0"/>
              <a:t>process mapping </a:t>
            </a:r>
          </a:p>
          <a:p>
            <a:pPr marL="0" indent="0"/>
            <a:r>
              <a:rPr lang="en-GB" sz="2400" dirty="0"/>
              <a:t> decide whether the causes identified are genuine and accurate.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346A5-8F22-E042-BE7D-C356B78F6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13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62974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1">
            <a:extLst>
              <a:ext uri="{FF2B5EF4-FFF2-40B4-BE49-F238E27FC236}">
                <a16:creationId xmlns:a16="http://schemas.microsoft.com/office/drawing/2014/main" id="{48EBF301-44AE-4D0A-83F5-70A24E586F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0" y="6477000"/>
            <a:ext cx="762000" cy="381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E38402A-AAF3-42C0-9CEC-6AEE69AC9FC0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1D5FD096-18F6-419C-BE59-FC02CFDA59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1781" y="1246909"/>
            <a:ext cx="8506691" cy="3997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2000" b="1" dirty="0">
                <a:solidFill>
                  <a:srgbClr val="000000"/>
                </a:solidFill>
                <a:latin typeface="+mn-lt"/>
              </a:rPr>
              <a:t>Cause and Effect Analysis is a valuable tool to:</a:t>
            </a:r>
          </a:p>
          <a:p>
            <a:pPr eaLnBrk="1" hangingPunct="1"/>
            <a:endParaRPr lang="en-GB" altLang="en-US" sz="2000" b="1" dirty="0">
              <a:solidFill>
                <a:srgbClr val="000000"/>
              </a:solidFill>
              <a:latin typeface="+mn-lt"/>
            </a:endParaRPr>
          </a:p>
          <a:p>
            <a:pPr eaLnBrk="1" hangingPunct="1">
              <a:lnSpc>
                <a:spcPct val="120000"/>
              </a:lnSpc>
              <a:buFontTx/>
              <a:buChar char="•"/>
            </a:pPr>
            <a:r>
              <a:rPr lang="en-GB" altLang="en-US" sz="2000" b="1" dirty="0">
                <a:solidFill>
                  <a:srgbClr val="000000"/>
                </a:solidFill>
                <a:latin typeface="+mn-lt"/>
              </a:rPr>
              <a:t>  </a:t>
            </a:r>
            <a:r>
              <a:rPr lang="en-GB" sz="2000" i="0" dirty="0">
                <a:solidFill>
                  <a:srgbClr val="000000"/>
                </a:solidFill>
                <a:effectLst/>
                <a:latin typeface="+mn-lt"/>
                <a:cs typeface="Heebo" pitchFamily="2" charset="-79"/>
              </a:rPr>
              <a:t>Visually represents complex relationships and interactions between factors contributing to a problem</a:t>
            </a:r>
            <a:endParaRPr lang="en-GB" altLang="en-US" sz="2000" dirty="0">
              <a:solidFill>
                <a:srgbClr val="000000"/>
              </a:solidFill>
              <a:latin typeface="+mn-lt"/>
            </a:endParaRPr>
          </a:p>
          <a:p>
            <a:pPr eaLnBrk="1" hangingPunct="1">
              <a:lnSpc>
                <a:spcPct val="120000"/>
              </a:lnSpc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  </a:t>
            </a:r>
            <a:r>
              <a:rPr lang="en-GB" sz="2000" dirty="0">
                <a:solidFill>
                  <a:srgbClr val="000000"/>
                </a:solidFill>
                <a:latin typeface="+mn-lt"/>
                <a:cs typeface="Heebo" pitchFamily="2" charset="-79"/>
              </a:rPr>
              <a:t>Encourages a structured approach to problem-solving by categorizing causes</a:t>
            </a:r>
            <a:endParaRPr lang="en-GB" altLang="en-US" sz="2000" dirty="0">
              <a:solidFill>
                <a:srgbClr val="000000"/>
              </a:solidFill>
              <a:latin typeface="+mn-lt"/>
            </a:endParaRPr>
          </a:p>
          <a:p>
            <a:pPr eaLnBrk="1" hangingPunct="1">
              <a:lnSpc>
                <a:spcPct val="120000"/>
              </a:lnSpc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Provide an understanding of why an effect/problem is happening</a:t>
            </a:r>
          </a:p>
          <a:p>
            <a:pPr eaLnBrk="1" hangingPunct="1">
              <a:lnSpc>
                <a:spcPct val="120000"/>
              </a:lnSpc>
              <a:buFontTx/>
              <a:buChar char="•"/>
            </a:pPr>
            <a:r>
              <a:rPr lang="en-GB" altLang="en-US" sz="2000" dirty="0">
                <a:solidFill>
                  <a:srgbClr val="000000"/>
                </a:solidFill>
                <a:latin typeface="+mn-lt"/>
              </a:rPr>
              <a:t> Establish a sound basis for further data gathering and action</a:t>
            </a:r>
          </a:p>
          <a:p>
            <a:pPr eaLnBrk="1" hangingPunct="1">
              <a:lnSpc>
                <a:spcPct val="120000"/>
              </a:lnSpc>
              <a:buFontTx/>
              <a:buChar char="•"/>
            </a:pPr>
            <a:r>
              <a:rPr lang="en-GB" sz="2000" i="0" dirty="0">
                <a:solidFill>
                  <a:srgbClr val="000000"/>
                </a:solidFill>
                <a:effectLst/>
                <a:latin typeface="+mn-lt"/>
                <a:cs typeface="Heebo" pitchFamily="2" charset="-79"/>
              </a:rPr>
              <a:t>Promotes collaboration and involvement of team members and stakeholders, leading to diverse perspectives and insights </a:t>
            </a:r>
            <a:r>
              <a:rPr lang="en-GB" sz="2000" dirty="0">
                <a:latin typeface="+mn-lt"/>
              </a:rPr>
              <a:t>(BGMC, 2024)</a:t>
            </a:r>
          </a:p>
          <a:p>
            <a:pPr eaLnBrk="1" hangingPunct="1">
              <a:lnSpc>
                <a:spcPct val="120000"/>
              </a:lnSpc>
              <a:buFontTx/>
              <a:buChar char="•"/>
            </a:pPr>
            <a:endParaRPr lang="en-GB" altLang="en-US" sz="2000" dirty="0">
              <a:solidFill>
                <a:srgbClr val="000000"/>
              </a:solidFill>
              <a:latin typeface="+mn-lt"/>
            </a:endParaRPr>
          </a:p>
        </p:txBody>
      </p:sp>
      <p:sp>
        <p:nvSpPr>
          <p:cNvPr id="9220" name="Rectangle 5">
            <a:extLst>
              <a:ext uri="{FF2B5EF4-FFF2-40B4-BE49-F238E27FC236}">
                <a16:creationId xmlns:a16="http://schemas.microsoft.com/office/drawing/2014/main" id="{02CB9894-B45C-46D4-A379-935532F830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838" y="318297"/>
            <a:ext cx="8574459" cy="8731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6653" tIns="48326" rIns="96653" bIns="48326" anchor="b">
            <a:spAutoFit/>
          </a:bodyPr>
          <a:lstStyle>
            <a:lvl1pPr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576263" indent="-233363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25513" indent="-234950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282700" indent="-242888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639888" indent="-242888" defTabSz="966788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097088" indent="-242888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554288" indent="-242888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011488" indent="-242888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468688" indent="-242888" defTabSz="9667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</a:pPr>
            <a:r>
              <a:rPr lang="en-US" altLang="en-US" sz="2800" b="1" dirty="0">
                <a:solidFill>
                  <a:srgbClr val="0070C0"/>
                </a:solidFill>
                <a:latin typeface="+mn-lt"/>
              </a:rPr>
              <a:t>The importance of Cause and Effect Analysis (Strengths)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338"/>
          </a:xfrm>
        </p:spPr>
        <p:txBody>
          <a:bodyPr>
            <a:normAutofit/>
          </a:bodyPr>
          <a:lstStyle/>
          <a:p>
            <a:r>
              <a:rPr lang="en-GB" sz="3600" b="1" dirty="0"/>
              <a:t>Limitations of the Fishbone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1333"/>
            <a:ext cx="8229600" cy="4325900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en-GB" dirty="0"/>
              <a:t>The visualization of complex problems with multiple causes and sub-causes makes it hard to interpret the relationship between them.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Requires time and effort, especially for complex problems with numerous factors and variables, which can lead to frustration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514350" indent="-514350">
              <a:buAutoNum type="arabicPeriod"/>
            </a:pPr>
            <a:r>
              <a:rPr lang="en-GB" i="0" dirty="0">
                <a:solidFill>
                  <a:srgbClr val="000000"/>
                </a:solidFill>
                <a:effectLst/>
                <a:latin typeface="Heebo" pitchFamily="2" charset="-79"/>
                <a:cs typeface="Heebo" pitchFamily="2" charset="-79"/>
              </a:rPr>
              <a:t>Can result in a loss of focus if not managed properly during the detailed process of creating the diagram</a:t>
            </a:r>
            <a:r>
              <a:rPr lang="en-GB" dirty="0"/>
              <a:t>(BGMC, 2024)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15</a:t>
            </a:fld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>
                <a:solidFill>
                  <a:srgbClr val="0000FF"/>
                </a:solidFill>
              </a:rPr>
              <a:t>Conduct a Fishbone analysis on the problem identified within the organisation in your case study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16</a:t>
            </a:fld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F269E-C95E-0887-573C-C55FCCB44E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959E5-4DF1-BB7D-9DC7-1EC531D91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BGMC(2024) </a:t>
            </a:r>
            <a:r>
              <a:rPr lang="en-GB" i="1" dirty="0">
                <a:effectLst/>
              </a:rPr>
              <a:t>Exploring the Fishbone Diagram: Types, Advantages, Drawbacks, and Revealing the Six M’s of Change </a:t>
            </a:r>
            <a:r>
              <a:rPr lang="en-GB" i="0" dirty="0">
                <a:effectLst/>
              </a:rPr>
              <a:t>Available at: </a:t>
            </a:r>
            <a:r>
              <a:rPr lang="en-GB" i="0" dirty="0">
                <a:effectLst/>
                <a:hlinkClick r:id="rId2"/>
              </a:rPr>
              <a:t>https://bgmcgroup.com/exploring-the-fishbone-diagram-types-advantages-drawbacks-and-revealing-the-six-ms-of-change/</a:t>
            </a:r>
            <a:r>
              <a:rPr lang="en-GB" i="0" dirty="0">
                <a:effectLst/>
              </a:rPr>
              <a:t> (Accessed: 28 October 2024</a:t>
            </a:r>
            <a:r>
              <a:rPr lang="en-GB" b="1" i="0" dirty="0">
                <a:effectLst/>
                <a:latin typeface="DM Sans" panose="020F0502020204030204" pitchFamily="2" charset="0"/>
              </a:rPr>
              <a:t>)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4C50F7-1181-77F4-F2D0-0EA0BCC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F2D5D7-7669-4457-A70C-96FA064BB9B5}" type="slidenum">
              <a:rPr lang="en-US" altLang="en-US" smtClean="0"/>
              <a:pPr>
                <a:defRPr/>
              </a:pPr>
              <a:t>17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33584"/>
      </p:ext>
    </p:extLst>
  </p:cSld>
  <p:clrMapOvr>
    <a:masterClrMapping/>
  </p:clrMapOvr>
</p:sld>
</file>

<file path=ppt/theme/theme1.xml><?xml version="1.0" encoding="utf-8"?>
<a:theme xmlns:a="http://schemas.openxmlformats.org/drawingml/2006/main" name="1_Custom Design">
  <a:themeElements>
    <a:clrScheme name="1_Custom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1_Custom Design">
      <a:majorFont>
        <a:latin typeface="Tahoma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LongProperties xmlns="http://schemas.microsoft.com/office/2006/metadata/longProperties"/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FA732EB2E03A42BEA0C7E367F049E0" ma:contentTypeVersion="19" ma:contentTypeDescription="Create a new document." ma:contentTypeScope="" ma:versionID="e9e56b7a5c05f15c5d75417978c1aeff">
  <xsd:schema xmlns:xsd="http://www.w3.org/2001/XMLSchema" xmlns:xs="http://www.w3.org/2001/XMLSchema" xmlns:p="http://schemas.microsoft.com/office/2006/metadata/properties" xmlns:ns2="03844916-8be2-4606-8d5e-9c05b0ba38ee" xmlns:ns3="3ee67091-802d-44d5-a08d-fc8a69113cfc" xmlns:ns4="http://schemas.microsoft.com/sharepoint/v4" targetNamespace="http://schemas.microsoft.com/office/2006/metadata/properties" ma:root="true" ma:fieldsID="daacfc296a6ee37d8d19749a8a4eb824" ns2:_="" ns3:_="" ns4:_="">
    <xsd:import namespace="03844916-8be2-4606-8d5e-9c05b0ba38ee"/>
    <xsd:import namespace="3ee67091-802d-44d5-a08d-fc8a69113cfc"/>
    <xsd:import namespace="http://schemas.microsoft.com/sharepoint/v4"/>
    <xsd:element name="properties">
      <xsd:complexType>
        <xsd:sequence>
          <xsd:element name="documentManagement">
            <xsd:complexType>
              <xsd:all>
                <xsd:element ref="ns2:Description0" minOccurs="0"/>
                <xsd:element ref="ns2:RevisionNumber" minOccurs="0"/>
                <xsd:element ref="ns2:RevisionDate" minOccurs="0"/>
                <xsd:element ref="ns2:ExcelID" minOccurs="0"/>
                <xsd:element ref="ns2:RevisionDateText" minOccurs="0"/>
                <xsd:element ref="ns2:Delete" minOccurs="0"/>
                <xsd:element ref="ns3:DocumentName"/>
                <xsd:element ref="ns3:DocumentType" minOccurs="0"/>
                <xsd:element ref="ns4:IconOverlay" minOccurs="0"/>
                <xsd:element ref="ns3:Document_x0020_Name_x003a_Prime_x0020_Contract_x0020_Number" minOccurs="0"/>
                <xsd:element ref="ns3:Document_x0020_Name_x003a_Sector0" minOccurs="0"/>
                <xsd:element ref="ns3:Document_x0020_Name_x003a_DataType" minOccurs="0"/>
                <xsd:element ref="ns3:Document_x0020_Name_x003a_DocumentSortOrder" minOccurs="0"/>
                <xsd:element ref="ns3:Document_x0020_Name_x003a_TTerm" minOccurs="0"/>
                <xsd:element ref="ns3:Document_x0020_Type_x003a_Document_x0020_Type_x0020_Summar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844916-8be2-4606-8d5e-9c05b0ba38ee" elementFormDefault="qualified">
    <xsd:import namespace="http://schemas.microsoft.com/office/2006/documentManagement/types"/>
    <xsd:import namespace="http://schemas.microsoft.com/office/infopath/2007/PartnerControls"/>
    <xsd:element name="Description0" ma:index="8" nillable="true" ma:displayName="Description" ma:indexed="true" ma:internalName="Description0">
      <xsd:simpleType>
        <xsd:restriction base="dms:Text">
          <xsd:maxLength value="255"/>
        </xsd:restriction>
      </xsd:simpleType>
    </xsd:element>
    <xsd:element name="RevisionNumber" ma:index="9" nillable="true" ma:displayName="Revision Number" ma:indexed="true" ma:internalName="RevisionNumber">
      <xsd:simpleType>
        <xsd:restriction base="dms:Text">
          <xsd:maxLength value="255"/>
        </xsd:restriction>
      </xsd:simpleType>
    </xsd:element>
    <xsd:element name="RevisionDate" ma:index="10" nillable="true" ma:displayName="Revision Date" ma:format="DateOnly" ma:indexed="true" ma:internalName="RevisionDate">
      <xsd:simpleType>
        <xsd:restriction base="dms:DateTime"/>
      </xsd:simpleType>
    </xsd:element>
    <xsd:element name="ExcelID" ma:index="11" nillable="true" ma:displayName="Excel ID" ma:internalName="ExcelID" ma:percentage="FALSE">
      <xsd:simpleType>
        <xsd:restriction base="dms:Number"/>
      </xsd:simpleType>
    </xsd:element>
    <xsd:element name="RevisionDateText" ma:index="12" nillable="true" ma:displayName="RevisionDateText" ma:internalName="RevisionDateText">
      <xsd:simpleType>
        <xsd:restriction base="dms:Text">
          <xsd:maxLength value="255"/>
        </xsd:restriction>
      </xsd:simpleType>
    </xsd:element>
    <xsd:element name="Delete" ma:index="13" nillable="true" ma:displayName="Delete" ma:internalName="Delete">
      <xsd:simpleType>
        <xsd:restriction base="dms:Text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e67091-802d-44d5-a08d-fc8a69113cfc" elementFormDefault="qualified">
    <xsd:import namespace="http://schemas.microsoft.com/office/2006/documentManagement/types"/>
    <xsd:import namespace="http://schemas.microsoft.com/office/infopath/2007/PartnerControls"/>
    <xsd:element name="DocumentName" ma:index="15" ma:displayName="Document Name" ma:indexed="true" ma:list="{6b9fd889-a317-488a-8ff4-6dc085c1e58e}" ma:internalName="DocumentName" ma:readOnly="false" ma:showField="Title">
      <xsd:simpleType>
        <xsd:restriction base="dms:Lookup"/>
      </xsd:simpleType>
    </xsd:element>
    <xsd:element name="DocumentType" ma:index="16" nillable="true" ma:displayName="Document Type" ma:list="{d8ddc122-1306-45d9-9add-36b7072e5dc3}" ma:internalName="DocumentType" ma:readOnly="false" ma:showField="Title">
      <xsd:simpleType>
        <xsd:restriction base="dms:Lookup"/>
      </xsd:simpleType>
    </xsd:element>
    <xsd:element name="Document_x0020_Name_x003a_Prime_x0020_Contract_x0020_Number" ma:index="18" nillable="true" ma:displayName="Document Name:Prime Contract Number" ma:list="{6b9fd889-a317-488a-8ff4-6dc085c1e58e}" ma:internalName="Document_x0020_Name_x003a_Prime_x0020_Contract_x0020_Number" ma:readOnly="true" ma:showField="PrimeContractNumber" ma:web="270035fa-6f6d-4602-a9c4-f78d89660855">
      <xsd:simpleType>
        <xsd:restriction base="dms:Lookup"/>
      </xsd:simpleType>
    </xsd:element>
    <xsd:element name="Document_x0020_Name_x003a_Sector0" ma:index="19" nillable="true" ma:displayName="Document Name:Sector0" ma:list="{6b9fd889-a317-488a-8ff4-6dc085c1e58e}" ma:internalName="Document_x0020_Name_x003a_Sector0" ma:readOnly="true" ma:showField="Sector0" ma:web="270035fa-6f6d-4602-a9c4-f78d89660855">
      <xsd:simpleType>
        <xsd:restriction base="dms:Lookup"/>
      </xsd:simpleType>
    </xsd:element>
    <xsd:element name="Document_x0020_Name_x003a_DataType" ma:index="20" nillable="true" ma:displayName="Document Name:DataType" ma:list="{6b9fd889-a317-488a-8ff4-6dc085c1e58e}" ma:internalName="Document_x0020_Name_x003a_DataType" ma:readOnly="true" ma:showField="DataType0" ma:web="270035fa-6f6d-4602-a9c4-f78d89660855">
      <xsd:simpleType>
        <xsd:restriction base="dms:Lookup"/>
      </xsd:simpleType>
    </xsd:element>
    <xsd:element name="Document_x0020_Name_x003a_DocumentSortOrder" ma:index="21" nillable="true" ma:displayName="Document Name:DocumentSortOrder" ma:list="{6b9fd889-a317-488a-8ff4-6dc085c1e58e}" ma:internalName="Document_x0020_Name_x003a_DocumentSortOrder" ma:readOnly="true" ma:showField="DocumentSortOrder" ma:web="270035fa-6f6d-4602-a9c4-f78d89660855">
      <xsd:simpleType>
        <xsd:restriction base="dms:Lookup"/>
      </xsd:simpleType>
    </xsd:element>
    <xsd:element name="Document_x0020_Name_x003a_TTerm" ma:index="22" nillable="true" ma:displayName="Document Name:TTerm" ma:list="{6b9fd889-a317-488a-8ff4-6dc085c1e58e}" ma:internalName="Document_x0020_Name_x003a_TTerm" ma:readOnly="true" ma:showField="TTerm0" ma:web="270035fa-6f6d-4602-a9c4-f78d89660855">
      <xsd:simpleType>
        <xsd:restriction base="dms:Lookup"/>
      </xsd:simpleType>
    </xsd:element>
    <xsd:element name="Document_x0020_Type_x003a_Document_x0020_Type_x0020_Summary" ma:index="23" nillable="true" ma:displayName="Document Type:Document Type Summary" ma:list="{d8ddc122-1306-45d9-9add-36b7072e5dc3}" ma:internalName="Document_x0020_Type_x003a_Document_x0020_Type_x0020_Summary" ma:readOnly="true" ma:showField="DocumentTypeSummary" ma:web="270035fa-6f6d-4602-a9c4-f78d89660855">
      <xsd:simpleType>
        <xsd:restriction base="dms:Lookup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4" elementFormDefault="qualified">
    <xsd:import namespace="http://schemas.microsoft.com/office/2006/documentManagement/types"/>
    <xsd:import namespace="http://schemas.microsoft.com/office/infopath/2007/PartnerControls"/>
    <xsd:element name="IconOverlay" ma:index="17" nillable="true" ma:displayName="IconOverlay" ma:hidden="true" ma:internalName="IconOverlay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4572674-467B-4F88-AD69-8A5182A1B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571792F-8640-4951-A7A6-41C745E5408B}">
  <ds:schemaRefs>
    <ds:schemaRef ds:uri="http://schemas.microsoft.com/office/2006/metadata/longProperties"/>
  </ds:schemaRefs>
</ds:datastoreItem>
</file>

<file path=customXml/itemProps3.xml><?xml version="1.0" encoding="utf-8"?>
<ds:datastoreItem xmlns:ds="http://schemas.openxmlformats.org/officeDocument/2006/customXml" ds:itemID="{744ABBCC-2CF8-40C3-A3AA-D30F445AEE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3844916-8be2-4606-8d5e-9c05b0ba38ee"/>
    <ds:schemaRef ds:uri="3ee67091-802d-44d5-a08d-fc8a69113cfc"/>
    <ds:schemaRef ds:uri="http://schemas.microsoft.com/sharepoint/v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1421</TotalTime>
  <Words>853</Words>
  <Application>Microsoft Office PowerPoint</Application>
  <PresentationFormat>On-screen Show (4:3)</PresentationFormat>
  <Paragraphs>92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9" baseType="lpstr">
      <vt:lpstr>Arial Unicode MS</vt:lpstr>
      <vt:lpstr>Myriad Pro</vt:lpstr>
      <vt:lpstr>var( --e-global-typography-secondary-font-family )</vt:lpstr>
      <vt:lpstr>Arial</vt:lpstr>
      <vt:lpstr>Arial Narrow</vt:lpstr>
      <vt:lpstr>DM Sans</vt:lpstr>
      <vt:lpstr>Heebo</vt:lpstr>
      <vt:lpstr>Tahoma</vt:lpstr>
      <vt:lpstr>Verdana</vt:lpstr>
      <vt:lpstr>Wingdings</vt:lpstr>
      <vt:lpstr>1_Custom Design</vt:lpstr>
      <vt:lpstr>20140311PresentationUWTSDTemplate</vt:lpstr>
      <vt:lpstr>Week 4: Cause &amp; Effect Analysis (Fishbone/Ishikawa diagram)</vt:lpstr>
      <vt:lpstr>Learning Objectives:</vt:lpstr>
      <vt:lpstr>What is a Cause and Effect Diagram</vt:lpstr>
      <vt:lpstr>What is Cause and Effect Analysis</vt:lpstr>
      <vt:lpstr>PowerPoint Presentation</vt:lpstr>
      <vt:lpstr>Types of Fishbone Diagram </vt:lpstr>
      <vt:lpstr>Why to use a Cause and Effect Diagram</vt:lpstr>
      <vt:lpstr>How to use it?</vt:lpstr>
      <vt:lpstr>How to use it?</vt:lpstr>
      <vt:lpstr>How to use it?</vt:lpstr>
      <vt:lpstr>PowerPoint Presentation</vt:lpstr>
      <vt:lpstr>PowerPoint Presentation</vt:lpstr>
      <vt:lpstr>How to use it?</vt:lpstr>
      <vt:lpstr>PowerPoint Presentation</vt:lpstr>
      <vt:lpstr>Limitations of the Fishbone diagram</vt:lpstr>
      <vt:lpstr>Activity</vt:lpstr>
      <vt:lpstr>References </vt:lpstr>
    </vt:vector>
  </TitlesOfParts>
  <Company>Northrop Grumman Corporation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BasicTools-CauseandEffectDiagram.ppt</dc:title>
  <dc:creator>whiteed1</dc:creator>
  <cp:lastModifiedBy>Anita Nan</cp:lastModifiedBy>
  <cp:revision>111</cp:revision>
  <dcterms:created xsi:type="dcterms:W3CDTF">2005-02-17T16:44:33Z</dcterms:created>
  <dcterms:modified xsi:type="dcterms:W3CDTF">2026-06-29T09:20:28Z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RevisionNumber">
    <vt:lpwstr/>
  </property>
  <property fmtid="{D5CDD505-2E9C-101B-9397-08002B2CF9AE}" pid="3" name="Delete">
    <vt:lpwstr>No</vt:lpwstr>
  </property>
  <property fmtid="{D5CDD505-2E9C-101B-9397-08002B2CF9AE}" pid="4" name="Description0">
    <vt:lpwstr/>
  </property>
  <property fmtid="{D5CDD505-2E9C-101B-9397-08002B2CF9AE}" pid="5" name="RevisionDate">
    <vt:lpwstr>2005-11-30T00:00:00Z</vt:lpwstr>
  </property>
  <property fmtid="{D5CDD505-2E9C-101B-9397-08002B2CF9AE}" pid="6" name="Order">
    <vt:lpwstr>16300.0000000000</vt:lpwstr>
  </property>
  <property fmtid="{D5CDD505-2E9C-101B-9397-08002B2CF9AE}" pid="7" name="DocumentName">
    <vt:lpwstr>909</vt:lpwstr>
  </property>
  <property fmtid="{D5CDD505-2E9C-101B-9397-08002B2CF9AE}" pid="8" name="DocumentType">
    <vt:lpwstr>18</vt:lpwstr>
  </property>
  <property fmtid="{D5CDD505-2E9C-101B-9397-08002B2CF9AE}" pid="9" name="Document Name">
    <vt:lpwstr>909</vt:lpwstr>
  </property>
  <property fmtid="{D5CDD505-2E9C-101B-9397-08002B2CF9AE}" pid="10" name="Document Type">
    <vt:lpwstr>18</vt:lpwstr>
  </property>
  <property fmtid="{D5CDD505-2E9C-101B-9397-08002B2CF9AE}" pid="11" name="xd_Signature">
    <vt:lpwstr/>
  </property>
  <property fmtid="{D5CDD505-2E9C-101B-9397-08002B2CF9AE}" pid="12" name="RevisionDateText">
    <vt:lpwstr/>
  </property>
  <property fmtid="{D5CDD505-2E9C-101B-9397-08002B2CF9AE}" pid="13" name="TemplateUrl">
    <vt:lpwstr/>
  </property>
  <property fmtid="{D5CDD505-2E9C-101B-9397-08002B2CF9AE}" pid="14" name="xd_ProgID">
    <vt:lpwstr/>
  </property>
  <property fmtid="{D5CDD505-2E9C-101B-9397-08002B2CF9AE}" pid="15" name="ExcelID">
    <vt:lpwstr/>
  </property>
</Properties>
</file>