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4" r:id="rId6"/>
    <p:sldId id="259" r:id="rId7"/>
    <p:sldId id="265" r:id="rId8"/>
    <p:sldId id="266" r:id="rId9"/>
    <p:sldId id="267" r:id="rId10"/>
    <p:sldId id="268" r:id="rId11"/>
    <p:sldId id="269" r:id="rId12"/>
    <p:sldId id="270" r:id="rId13"/>
    <p:sldId id="260" r:id="rId14"/>
    <p:sldId id="271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59" autoAdjust="0"/>
    <p:restoredTop sz="94605" autoAdjust="0"/>
  </p:normalViewPr>
  <p:slideViewPr>
    <p:cSldViewPr snapToGrid="0">
      <p:cViewPr varScale="1">
        <p:scale>
          <a:sx n="80" d="100"/>
          <a:sy n="80" d="100"/>
        </p:scale>
        <p:origin x="82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720856-93F0-4CC7-B7FD-2466914A11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</dgm:pt>
    <dgm:pt modelId="{4AF52931-E4CA-4429-AACB-B8747CDB2409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AstraZeneca </a:t>
          </a:r>
        </a:p>
        <a:p>
          <a:pPr algn="ctr">
            <a:lnSpc>
              <a:spcPct val="100000"/>
            </a:lnSpc>
          </a:pPr>
          <a:r>
            <a:rPr lang="en-GB" sz="2200" b="1" noProof="0" dirty="0"/>
            <a:t>Sino Biopharm</a:t>
          </a:r>
        </a:p>
      </dgm:t>
    </dgm:pt>
    <dgm:pt modelId="{67B2FC97-2FAE-4EFE-9DEE-E4216C657F35}" type="par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D86AF01C-9CBC-41F8-9354-48CD82BDFDC9}" type="sib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81BEB84D-9A77-49C6-9301-B3359FCAC75F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The opportunity</a:t>
          </a:r>
        </a:p>
      </dgm:t>
    </dgm:pt>
    <dgm:pt modelId="{5D260F18-25D2-4074-87F1-7E78DDA61C58}" type="sib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AE4D0D43-0332-4F79-8D35-BCD8C10758AE}" type="par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BFF9359E-E9B1-4B73-BACC-2C7988765B16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Cultural challenges</a:t>
          </a:r>
        </a:p>
      </dgm:t>
    </dgm:pt>
    <dgm:pt modelId="{1CEF1965-C516-4C44-BAE3-2FA3F5116930}" type="sibTrans" cxnId="{516EC545-1971-48B3-978C-4756FCDCCFD9}">
      <dgm:prSet/>
      <dgm:spPr/>
      <dgm:t>
        <a:bodyPr rtlCol="0"/>
        <a:lstStyle/>
        <a:p>
          <a:pPr rtl="0"/>
          <a:endParaRPr lang="en-GB" noProof="0" dirty="0"/>
        </a:p>
      </dgm:t>
    </dgm:pt>
    <dgm:pt modelId="{6E0A40FA-1B79-4089-8B9A-3BA22865FE4E}" type="parTrans" cxnId="{516EC545-1971-48B3-978C-4756FCDCCFD9}">
      <dgm:prSet/>
      <dgm:spPr/>
      <dgm:t>
        <a:bodyPr rtlCol="0"/>
        <a:lstStyle/>
        <a:p>
          <a:pPr rtl="0"/>
          <a:endParaRPr lang="en-GB" noProof="0" dirty="0"/>
        </a:p>
      </dgm:t>
    </dgm:pt>
    <dgm:pt modelId="{6F4DA4D9-01DC-439B-8F27-AAA47846B277}" type="pres">
      <dgm:prSet presAssocID="{C7720856-93F0-4CC7-B7FD-2466914A11D4}" presName="root" presStyleCnt="0">
        <dgm:presLayoutVars>
          <dgm:dir/>
          <dgm:resizeHandles val="exact"/>
        </dgm:presLayoutVars>
      </dgm:prSet>
      <dgm:spPr/>
    </dgm:pt>
    <dgm:pt modelId="{7BD98E3C-315B-4C9C-8D58-D6DB162B58F8}" type="pres">
      <dgm:prSet presAssocID="{4AF52931-E4CA-4429-AACB-B8747CDB2409}" presName="compNode" presStyleCnt="0"/>
      <dgm:spPr/>
    </dgm:pt>
    <dgm:pt modelId="{DD5F79B1-3C2C-4604-AC16-19B868C74020}" type="pres">
      <dgm:prSet presAssocID="{4AF52931-E4CA-4429-AACB-B8747CDB2409}" presName="bgRect" presStyleLbl="bgShp" presStyleIdx="0" presStyleCnt="3" custLinFactNeighborX="0" custLinFactNeighborY="3957"/>
      <dgm:spPr/>
    </dgm:pt>
    <dgm:pt modelId="{B949D2F1-162D-4D02-A732-D01345E22AA4}" type="pres">
      <dgm:prSet presAssocID="{4AF52931-E4CA-4429-AACB-B8747CDB24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B131C359-49F1-4CB8-8E9B-1B1386A2778B}" type="pres">
      <dgm:prSet presAssocID="{4AF52931-E4CA-4429-AACB-B8747CDB2409}" presName="spaceRect" presStyleCnt="0"/>
      <dgm:spPr/>
    </dgm:pt>
    <dgm:pt modelId="{F8F5240A-0D85-485B-9D93-407D1FFAF913}" type="pres">
      <dgm:prSet presAssocID="{4AF52931-E4CA-4429-AACB-B8747CDB2409}" presName="parTx" presStyleLbl="revTx" presStyleIdx="0" presStyleCnt="3">
        <dgm:presLayoutVars>
          <dgm:chMax val="0"/>
          <dgm:chPref val="0"/>
        </dgm:presLayoutVars>
      </dgm:prSet>
      <dgm:spPr/>
    </dgm:pt>
    <dgm:pt modelId="{D8ABCEC2-390B-429B-9081-E082DA5D0427}" type="pres">
      <dgm:prSet presAssocID="{D86AF01C-9CBC-41F8-9354-48CD82BDFDC9}" presName="sibTrans" presStyleCnt="0"/>
      <dgm:spPr/>
    </dgm:pt>
    <dgm:pt modelId="{F2D54F12-8080-4E0C-BD80-92EA1630D084}" type="pres">
      <dgm:prSet presAssocID="{81BEB84D-9A77-49C6-9301-B3359FCAC75F}" presName="compNode" presStyleCnt="0"/>
      <dgm:spPr/>
    </dgm:pt>
    <dgm:pt modelId="{CBA0401E-7684-42C8-839E-D801768D883C}" type="pres">
      <dgm:prSet presAssocID="{81BEB84D-9A77-49C6-9301-B3359FCAC75F}" presName="bgRect" presStyleLbl="bgShp" presStyleIdx="1" presStyleCnt="3" custLinFactNeighborY="0"/>
      <dgm:spPr/>
    </dgm:pt>
    <dgm:pt modelId="{EF3B2503-2995-401B-AD2A-8687192014FC}" type="pres">
      <dgm:prSet presAssocID="{81BEB84D-9A77-49C6-9301-B3359FCAC7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69262E9A-AC8B-4E45-B562-DDB0B7EF679B}" type="pres">
      <dgm:prSet presAssocID="{81BEB84D-9A77-49C6-9301-B3359FCAC75F}" presName="spaceRect" presStyleCnt="0"/>
      <dgm:spPr/>
    </dgm:pt>
    <dgm:pt modelId="{686301C7-6BD3-4366-8AD9-2496B2EDF77C}" type="pres">
      <dgm:prSet presAssocID="{81BEB84D-9A77-49C6-9301-B3359FCAC75F}" presName="parTx" presStyleLbl="revTx" presStyleIdx="1" presStyleCnt="3">
        <dgm:presLayoutVars>
          <dgm:chMax val="0"/>
          <dgm:chPref val="0"/>
        </dgm:presLayoutVars>
      </dgm:prSet>
      <dgm:spPr/>
    </dgm:pt>
    <dgm:pt modelId="{6ED4671C-AA9A-4E39-8821-8479FB442A42}" type="pres">
      <dgm:prSet presAssocID="{5D260F18-25D2-4074-87F1-7E78DDA61C58}" presName="sibTrans" presStyleCnt="0"/>
      <dgm:spPr/>
    </dgm:pt>
    <dgm:pt modelId="{73B0EF57-FE6C-4349-B546-40C4671BE0AF}" type="pres">
      <dgm:prSet presAssocID="{BFF9359E-E9B1-4B73-BACC-2C7988765B16}" presName="compNode" presStyleCnt="0"/>
      <dgm:spPr/>
    </dgm:pt>
    <dgm:pt modelId="{5865A6BD-F99C-4927-AA71-14438D8BD5FD}" type="pres">
      <dgm:prSet presAssocID="{BFF9359E-E9B1-4B73-BACC-2C7988765B16}" presName="bgRect" presStyleLbl="bgShp" presStyleIdx="2" presStyleCnt="3"/>
      <dgm:spPr/>
    </dgm:pt>
    <dgm:pt modelId="{F7573F21-6CA6-4D82-A5B8-20E46E8BAE44}" type="pres">
      <dgm:prSet presAssocID="{BFF9359E-E9B1-4B73-BACC-2C7988765B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CFA2DEF1-3E86-45A4-93DF-3F3524CE8FA1}" type="pres">
      <dgm:prSet presAssocID="{BFF9359E-E9B1-4B73-BACC-2C7988765B16}" presName="spaceRect" presStyleCnt="0"/>
      <dgm:spPr/>
    </dgm:pt>
    <dgm:pt modelId="{3A277CF8-63F3-4E73-9A0E-6D37315945D9}" type="pres">
      <dgm:prSet presAssocID="{BFF9359E-E9B1-4B73-BACC-2C7988765B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57D760D-D278-416A-8A95-E1E5E1AC50DD}" type="presOf" srcId="{BFF9359E-E9B1-4B73-BACC-2C7988765B16}" destId="{3A277CF8-63F3-4E73-9A0E-6D37315945D9}" srcOrd="0" destOrd="0" presId="urn:microsoft.com/office/officeart/2018/2/layout/IconVerticalSolidList"/>
    <dgm:cxn modelId="{0FB2B426-F0E1-46AC-8877-C6BC9AFEAA79}" type="presOf" srcId="{81BEB84D-9A77-49C6-9301-B3359FCAC75F}" destId="{686301C7-6BD3-4366-8AD9-2496B2EDF77C}" srcOrd="0" destOrd="0" presId="urn:microsoft.com/office/officeart/2018/2/layout/IconVerticalSolidList"/>
    <dgm:cxn modelId="{E35E8428-56F2-46AB-9E50-4261F022E415}" type="presOf" srcId="{4AF52931-E4CA-4429-AACB-B8747CDB2409}" destId="{F8F5240A-0D85-485B-9D93-407D1FFAF913}" srcOrd="0" destOrd="0" presId="urn:microsoft.com/office/officeart/2018/2/layout/IconVerticalSolidList"/>
    <dgm:cxn modelId="{516EC545-1971-48B3-978C-4756FCDCCFD9}" srcId="{C7720856-93F0-4CC7-B7FD-2466914A11D4}" destId="{BFF9359E-E9B1-4B73-BACC-2C7988765B16}" srcOrd="2" destOrd="0" parTransId="{6E0A40FA-1B79-4089-8B9A-3BA22865FE4E}" sibTransId="{1CEF1965-C516-4C44-BAE3-2FA3F5116930}"/>
    <dgm:cxn modelId="{9AA0145A-3FA6-4E40-B6CD-6DB3507FF368}" type="presOf" srcId="{C7720856-93F0-4CC7-B7FD-2466914A11D4}" destId="{6F4DA4D9-01DC-439B-8F27-AAA47846B277}" srcOrd="0" destOrd="0" presId="urn:microsoft.com/office/officeart/2018/2/layout/IconVerticalSolidList"/>
    <dgm:cxn modelId="{420EF6C4-7321-43BE-A2FC-253606B1E06A}" srcId="{C7720856-93F0-4CC7-B7FD-2466914A11D4}" destId="{81BEB84D-9A77-49C6-9301-B3359FCAC75F}" srcOrd="1" destOrd="0" parTransId="{AE4D0D43-0332-4F79-8D35-BCD8C10758AE}" sibTransId="{5D260F18-25D2-4074-87F1-7E78DDA61C58}"/>
    <dgm:cxn modelId="{F82329C8-C3B2-4E9B-9033-528488D72705}" srcId="{C7720856-93F0-4CC7-B7FD-2466914A11D4}" destId="{4AF52931-E4CA-4429-AACB-B8747CDB2409}" srcOrd="0" destOrd="0" parTransId="{67B2FC97-2FAE-4EFE-9DEE-E4216C657F35}" sibTransId="{D86AF01C-9CBC-41F8-9354-48CD82BDFDC9}"/>
    <dgm:cxn modelId="{AFECB7CA-4E50-4F60-A6FB-C3816E8CAB87}" type="presParOf" srcId="{6F4DA4D9-01DC-439B-8F27-AAA47846B277}" destId="{7BD98E3C-315B-4C9C-8D58-D6DB162B58F8}" srcOrd="0" destOrd="0" presId="urn:microsoft.com/office/officeart/2018/2/layout/IconVerticalSolidList"/>
    <dgm:cxn modelId="{A2217810-9D1C-4BC7-BE87-D83BE419F7B1}" type="presParOf" srcId="{7BD98E3C-315B-4C9C-8D58-D6DB162B58F8}" destId="{DD5F79B1-3C2C-4604-AC16-19B868C74020}" srcOrd="0" destOrd="0" presId="urn:microsoft.com/office/officeart/2018/2/layout/IconVerticalSolidList"/>
    <dgm:cxn modelId="{30B94466-A785-41BF-BAD4-03A089615086}" type="presParOf" srcId="{7BD98E3C-315B-4C9C-8D58-D6DB162B58F8}" destId="{B949D2F1-162D-4D02-A732-D01345E22AA4}" srcOrd="1" destOrd="0" presId="urn:microsoft.com/office/officeart/2018/2/layout/IconVerticalSolidList"/>
    <dgm:cxn modelId="{FFB8D8B5-5828-46DD-BA77-13638195E4D6}" type="presParOf" srcId="{7BD98E3C-315B-4C9C-8D58-D6DB162B58F8}" destId="{B131C359-49F1-4CB8-8E9B-1B1386A2778B}" srcOrd="2" destOrd="0" presId="urn:microsoft.com/office/officeart/2018/2/layout/IconVerticalSolidList"/>
    <dgm:cxn modelId="{11227E96-FF77-4F39-8B07-07E8611C740D}" type="presParOf" srcId="{7BD98E3C-315B-4C9C-8D58-D6DB162B58F8}" destId="{F8F5240A-0D85-485B-9D93-407D1FFAF913}" srcOrd="3" destOrd="0" presId="urn:microsoft.com/office/officeart/2018/2/layout/IconVerticalSolidList"/>
    <dgm:cxn modelId="{FFC4B6D5-9F56-4405-843A-09B40CA888A3}" type="presParOf" srcId="{6F4DA4D9-01DC-439B-8F27-AAA47846B277}" destId="{D8ABCEC2-390B-429B-9081-E082DA5D0427}" srcOrd="1" destOrd="0" presId="urn:microsoft.com/office/officeart/2018/2/layout/IconVerticalSolidList"/>
    <dgm:cxn modelId="{16ACC83C-7034-4747-BC5D-1E635B3C6CE7}" type="presParOf" srcId="{6F4DA4D9-01DC-439B-8F27-AAA47846B277}" destId="{F2D54F12-8080-4E0C-BD80-92EA1630D084}" srcOrd="2" destOrd="0" presId="urn:microsoft.com/office/officeart/2018/2/layout/IconVerticalSolidList"/>
    <dgm:cxn modelId="{8B276A48-7CBD-4E21-9430-CF0A09D6C0BD}" type="presParOf" srcId="{F2D54F12-8080-4E0C-BD80-92EA1630D084}" destId="{CBA0401E-7684-42C8-839E-D801768D883C}" srcOrd="0" destOrd="0" presId="urn:microsoft.com/office/officeart/2018/2/layout/IconVerticalSolidList"/>
    <dgm:cxn modelId="{F08383BF-FD60-4A49-AD77-65D910EFB252}" type="presParOf" srcId="{F2D54F12-8080-4E0C-BD80-92EA1630D084}" destId="{EF3B2503-2995-401B-AD2A-8687192014FC}" srcOrd="1" destOrd="0" presId="urn:microsoft.com/office/officeart/2018/2/layout/IconVerticalSolidList"/>
    <dgm:cxn modelId="{9D8D1D89-E527-4484-AD56-92A94FED0B6C}" type="presParOf" srcId="{F2D54F12-8080-4E0C-BD80-92EA1630D084}" destId="{69262E9A-AC8B-4E45-B562-DDB0B7EF679B}" srcOrd="2" destOrd="0" presId="urn:microsoft.com/office/officeart/2018/2/layout/IconVerticalSolidList"/>
    <dgm:cxn modelId="{6BE50CC8-CADE-45A7-BC96-23D75538F39A}" type="presParOf" srcId="{F2D54F12-8080-4E0C-BD80-92EA1630D084}" destId="{686301C7-6BD3-4366-8AD9-2496B2EDF77C}" srcOrd="3" destOrd="0" presId="urn:microsoft.com/office/officeart/2018/2/layout/IconVerticalSolidList"/>
    <dgm:cxn modelId="{159D78D4-1170-4693-834B-E3B0A1E5AA76}" type="presParOf" srcId="{6F4DA4D9-01DC-439B-8F27-AAA47846B277}" destId="{6ED4671C-AA9A-4E39-8821-8479FB442A42}" srcOrd="3" destOrd="0" presId="urn:microsoft.com/office/officeart/2018/2/layout/IconVerticalSolidList"/>
    <dgm:cxn modelId="{0E014224-8D52-4573-89D1-F50AF2BE6748}" type="presParOf" srcId="{6F4DA4D9-01DC-439B-8F27-AAA47846B277}" destId="{73B0EF57-FE6C-4349-B546-40C4671BE0AF}" srcOrd="4" destOrd="0" presId="urn:microsoft.com/office/officeart/2018/2/layout/IconVerticalSolidList"/>
    <dgm:cxn modelId="{ACBC9EF5-3D90-4A12-AA98-CAAF2742426F}" type="presParOf" srcId="{73B0EF57-FE6C-4349-B546-40C4671BE0AF}" destId="{5865A6BD-F99C-4927-AA71-14438D8BD5FD}" srcOrd="0" destOrd="0" presId="urn:microsoft.com/office/officeart/2018/2/layout/IconVerticalSolidList"/>
    <dgm:cxn modelId="{528DEE1A-B9B3-44B7-9915-05F053EAB214}" type="presParOf" srcId="{73B0EF57-FE6C-4349-B546-40C4671BE0AF}" destId="{F7573F21-6CA6-4D82-A5B8-20E46E8BAE44}" srcOrd="1" destOrd="0" presId="urn:microsoft.com/office/officeart/2018/2/layout/IconVerticalSolidList"/>
    <dgm:cxn modelId="{BBB56E6E-28C7-4B11-9E9C-87BF204F01B2}" type="presParOf" srcId="{73B0EF57-FE6C-4349-B546-40C4671BE0AF}" destId="{CFA2DEF1-3E86-45A4-93DF-3F3524CE8FA1}" srcOrd="2" destOrd="0" presId="urn:microsoft.com/office/officeart/2018/2/layout/IconVerticalSolidList"/>
    <dgm:cxn modelId="{109CAEC4-7E84-44CD-AC12-5A4173227651}" type="presParOf" srcId="{73B0EF57-FE6C-4349-B546-40C4671BE0AF}" destId="{3A277CF8-63F3-4E73-9A0E-6D37315945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720856-93F0-4CC7-B7FD-2466914A11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</dgm:pt>
    <dgm:pt modelId="{4AF52931-E4CA-4429-AACB-B8747CDB2409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Strategies for success</a:t>
          </a:r>
        </a:p>
      </dgm:t>
    </dgm:pt>
    <dgm:pt modelId="{67B2FC97-2FAE-4EFE-9DEE-E4216C657F35}" type="par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D86AF01C-9CBC-41F8-9354-48CD82BDFDC9}" type="sib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81BEB84D-9A77-49C6-9301-B3359FCAC75F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Cultural awareness</a:t>
          </a:r>
        </a:p>
      </dgm:t>
    </dgm:pt>
    <dgm:pt modelId="{AE4D0D43-0332-4F79-8D35-BCD8C10758AE}" type="par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5D260F18-25D2-4074-87F1-7E78DDA61C58}" type="sib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BFF9359E-E9B1-4B73-BACC-2C7988765B16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Recommendations</a:t>
          </a:r>
        </a:p>
      </dgm:t>
    </dgm:pt>
    <dgm:pt modelId="{6E0A40FA-1B79-4089-8B9A-3BA22865FE4E}" type="parTrans" cxnId="{516EC545-1971-48B3-978C-4756FCDCCFD9}">
      <dgm:prSet/>
      <dgm:spPr/>
      <dgm:t>
        <a:bodyPr rtlCol="0"/>
        <a:lstStyle/>
        <a:p>
          <a:pPr rtl="0"/>
          <a:endParaRPr lang="en-GB" noProof="0" dirty="0"/>
        </a:p>
      </dgm:t>
    </dgm:pt>
    <dgm:pt modelId="{1CEF1965-C516-4C44-BAE3-2FA3F5116930}" type="sibTrans" cxnId="{516EC545-1971-48B3-978C-4756FCDCCFD9}">
      <dgm:prSet/>
      <dgm:spPr/>
      <dgm:t>
        <a:bodyPr rtlCol="0"/>
        <a:lstStyle/>
        <a:p>
          <a:pPr rtl="0"/>
          <a:endParaRPr lang="en-GB" noProof="0" dirty="0"/>
        </a:p>
      </dgm:t>
    </dgm:pt>
    <dgm:pt modelId="{6F4DA4D9-01DC-439B-8F27-AAA47846B277}" type="pres">
      <dgm:prSet presAssocID="{C7720856-93F0-4CC7-B7FD-2466914A11D4}" presName="root" presStyleCnt="0">
        <dgm:presLayoutVars>
          <dgm:dir/>
          <dgm:resizeHandles val="exact"/>
        </dgm:presLayoutVars>
      </dgm:prSet>
      <dgm:spPr/>
    </dgm:pt>
    <dgm:pt modelId="{7BD98E3C-315B-4C9C-8D58-D6DB162B58F8}" type="pres">
      <dgm:prSet presAssocID="{4AF52931-E4CA-4429-AACB-B8747CDB2409}" presName="compNode" presStyleCnt="0"/>
      <dgm:spPr/>
    </dgm:pt>
    <dgm:pt modelId="{DD5F79B1-3C2C-4604-AC16-19B868C74020}" type="pres">
      <dgm:prSet presAssocID="{4AF52931-E4CA-4429-AACB-B8747CDB2409}" presName="bgRect" presStyleLbl="bgShp" presStyleIdx="0" presStyleCnt="3" custLinFactNeighborX="-33735" custLinFactNeighborY="446"/>
      <dgm:spPr/>
    </dgm:pt>
    <dgm:pt modelId="{B949D2F1-162D-4D02-A732-D01345E22AA4}" type="pres">
      <dgm:prSet presAssocID="{4AF52931-E4CA-4429-AACB-B8747CDB24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B131C359-49F1-4CB8-8E9B-1B1386A2778B}" type="pres">
      <dgm:prSet presAssocID="{4AF52931-E4CA-4429-AACB-B8747CDB2409}" presName="spaceRect" presStyleCnt="0"/>
      <dgm:spPr/>
    </dgm:pt>
    <dgm:pt modelId="{F8F5240A-0D85-485B-9D93-407D1FFAF913}" type="pres">
      <dgm:prSet presAssocID="{4AF52931-E4CA-4429-AACB-B8747CDB2409}" presName="parTx" presStyleLbl="revTx" presStyleIdx="0" presStyleCnt="3">
        <dgm:presLayoutVars>
          <dgm:chMax val="0"/>
          <dgm:chPref val="0"/>
        </dgm:presLayoutVars>
      </dgm:prSet>
      <dgm:spPr/>
    </dgm:pt>
    <dgm:pt modelId="{D8ABCEC2-390B-429B-9081-E082DA5D0427}" type="pres">
      <dgm:prSet presAssocID="{D86AF01C-9CBC-41F8-9354-48CD82BDFDC9}" presName="sibTrans" presStyleCnt="0"/>
      <dgm:spPr/>
    </dgm:pt>
    <dgm:pt modelId="{F2D54F12-8080-4E0C-BD80-92EA1630D084}" type="pres">
      <dgm:prSet presAssocID="{81BEB84D-9A77-49C6-9301-B3359FCAC75F}" presName="compNode" presStyleCnt="0"/>
      <dgm:spPr/>
    </dgm:pt>
    <dgm:pt modelId="{CBA0401E-7684-42C8-839E-D801768D883C}" type="pres">
      <dgm:prSet presAssocID="{81BEB84D-9A77-49C6-9301-B3359FCAC75F}" presName="bgRect" presStyleLbl="bgShp" presStyleIdx="1" presStyleCnt="3"/>
      <dgm:spPr/>
    </dgm:pt>
    <dgm:pt modelId="{EF3B2503-2995-401B-AD2A-8687192014FC}" type="pres">
      <dgm:prSet presAssocID="{81BEB84D-9A77-49C6-9301-B3359FCAC7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69262E9A-AC8B-4E45-B562-DDB0B7EF679B}" type="pres">
      <dgm:prSet presAssocID="{81BEB84D-9A77-49C6-9301-B3359FCAC75F}" presName="spaceRect" presStyleCnt="0"/>
      <dgm:spPr/>
    </dgm:pt>
    <dgm:pt modelId="{686301C7-6BD3-4366-8AD9-2496B2EDF77C}" type="pres">
      <dgm:prSet presAssocID="{81BEB84D-9A77-49C6-9301-B3359FCAC75F}" presName="parTx" presStyleLbl="revTx" presStyleIdx="1" presStyleCnt="3">
        <dgm:presLayoutVars>
          <dgm:chMax val="0"/>
          <dgm:chPref val="0"/>
        </dgm:presLayoutVars>
      </dgm:prSet>
      <dgm:spPr/>
    </dgm:pt>
    <dgm:pt modelId="{6ED4671C-AA9A-4E39-8821-8479FB442A42}" type="pres">
      <dgm:prSet presAssocID="{5D260F18-25D2-4074-87F1-7E78DDA61C58}" presName="sibTrans" presStyleCnt="0"/>
      <dgm:spPr/>
    </dgm:pt>
    <dgm:pt modelId="{73B0EF57-FE6C-4349-B546-40C4671BE0AF}" type="pres">
      <dgm:prSet presAssocID="{BFF9359E-E9B1-4B73-BACC-2C7988765B16}" presName="compNode" presStyleCnt="0"/>
      <dgm:spPr/>
    </dgm:pt>
    <dgm:pt modelId="{5865A6BD-F99C-4927-AA71-14438D8BD5FD}" type="pres">
      <dgm:prSet presAssocID="{BFF9359E-E9B1-4B73-BACC-2C7988765B16}" presName="bgRect" presStyleLbl="bgShp" presStyleIdx="2" presStyleCnt="3"/>
      <dgm:spPr/>
    </dgm:pt>
    <dgm:pt modelId="{F7573F21-6CA6-4D82-A5B8-20E46E8BAE44}" type="pres">
      <dgm:prSet presAssocID="{BFF9359E-E9B1-4B73-BACC-2C7988765B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CFA2DEF1-3E86-45A4-93DF-3F3524CE8FA1}" type="pres">
      <dgm:prSet presAssocID="{BFF9359E-E9B1-4B73-BACC-2C7988765B16}" presName="spaceRect" presStyleCnt="0"/>
      <dgm:spPr/>
    </dgm:pt>
    <dgm:pt modelId="{3A277CF8-63F3-4E73-9A0E-6D37315945D9}" type="pres">
      <dgm:prSet presAssocID="{BFF9359E-E9B1-4B73-BACC-2C7988765B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57D760D-D278-416A-8A95-E1E5E1AC50DD}" type="presOf" srcId="{BFF9359E-E9B1-4B73-BACC-2C7988765B16}" destId="{3A277CF8-63F3-4E73-9A0E-6D37315945D9}" srcOrd="0" destOrd="0" presId="urn:microsoft.com/office/officeart/2018/2/layout/IconVerticalSolidList"/>
    <dgm:cxn modelId="{0FB2B426-F0E1-46AC-8877-C6BC9AFEAA79}" type="presOf" srcId="{81BEB84D-9A77-49C6-9301-B3359FCAC75F}" destId="{686301C7-6BD3-4366-8AD9-2496B2EDF77C}" srcOrd="0" destOrd="0" presId="urn:microsoft.com/office/officeart/2018/2/layout/IconVerticalSolidList"/>
    <dgm:cxn modelId="{E35E8428-56F2-46AB-9E50-4261F022E415}" type="presOf" srcId="{4AF52931-E4CA-4429-AACB-B8747CDB2409}" destId="{F8F5240A-0D85-485B-9D93-407D1FFAF913}" srcOrd="0" destOrd="0" presId="urn:microsoft.com/office/officeart/2018/2/layout/IconVerticalSolidList"/>
    <dgm:cxn modelId="{516EC545-1971-48B3-978C-4756FCDCCFD9}" srcId="{C7720856-93F0-4CC7-B7FD-2466914A11D4}" destId="{BFF9359E-E9B1-4B73-BACC-2C7988765B16}" srcOrd="2" destOrd="0" parTransId="{6E0A40FA-1B79-4089-8B9A-3BA22865FE4E}" sibTransId="{1CEF1965-C516-4C44-BAE3-2FA3F5116930}"/>
    <dgm:cxn modelId="{9AA0145A-3FA6-4E40-B6CD-6DB3507FF368}" type="presOf" srcId="{C7720856-93F0-4CC7-B7FD-2466914A11D4}" destId="{6F4DA4D9-01DC-439B-8F27-AAA47846B277}" srcOrd="0" destOrd="0" presId="urn:microsoft.com/office/officeart/2018/2/layout/IconVerticalSolidList"/>
    <dgm:cxn modelId="{420EF6C4-7321-43BE-A2FC-253606B1E06A}" srcId="{C7720856-93F0-4CC7-B7FD-2466914A11D4}" destId="{81BEB84D-9A77-49C6-9301-B3359FCAC75F}" srcOrd="1" destOrd="0" parTransId="{AE4D0D43-0332-4F79-8D35-BCD8C10758AE}" sibTransId="{5D260F18-25D2-4074-87F1-7E78DDA61C58}"/>
    <dgm:cxn modelId="{F82329C8-C3B2-4E9B-9033-528488D72705}" srcId="{C7720856-93F0-4CC7-B7FD-2466914A11D4}" destId="{4AF52931-E4CA-4429-AACB-B8747CDB2409}" srcOrd="0" destOrd="0" parTransId="{67B2FC97-2FAE-4EFE-9DEE-E4216C657F35}" sibTransId="{D86AF01C-9CBC-41F8-9354-48CD82BDFDC9}"/>
    <dgm:cxn modelId="{AFECB7CA-4E50-4F60-A6FB-C3816E8CAB87}" type="presParOf" srcId="{6F4DA4D9-01DC-439B-8F27-AAA47846B277}" destId="{7BD98E3C-315B-4C9C-8D58-D6DB162B58F8}" srcOrd="0" destOrd="0" presId="urn:microsoft.com/office/officeart/2018/2/layout/IconVerticalSolidList"/>
    <dgm:cxn modelId="{A2217810-9D1C-4BC7-BE87-D83BE419F7B1}" type="presParOf" srcId="{7BD98E3C-315B-4C9C-8D58-D6DB162B58F8}" destId="{DD5F79B1-3C2C-4604-AC16-19B868C74020}" srcOrd="0" destOrd="0" presId="urn:microsoft.com/office/officeart/2018/2/layout/IconVerticalSolidList"/>
    <dgm:cxn modelId="{30B94466-A785-41BF-BAD4-03A089615086}" type="presParOf" srcId="{7BD98E3C-315B-4C9C-8D58-D6DB162B58F8}" destId="{B949D2F1-162D-4D02-A732-D01345E22AA4}" srcOrd="1" destOrd="0" presId="urn:microsoft.com/office/officeart/2018/2/layout/IconVerticalSolidList"/>
    <dgm:cxn modelId="{FFB8D8B5-5828-46DD-BA77-13638195E4D6}" type="presParOf" srcId="{7BD98E3C-315B-4C9C-8D58-D6DB162B58F8}" destId="{B131C359-49F1-4CB8-8E9B-1B1386A2778B}" srcOrd="2" destOrd="0" presId="urn:microsoft.com/office/officeart/2018/2/layout/IconVerticalSolidList"/>
    <dgm:cxn modelId="{11227E96-FF77-4F39-8B07-07E8611C740D}" type="presParOf" srcId="{7BD98E3C-315B-4C9C-8D58-D6DB162B58F8}" destId="{F8F5240A-0D85-485B-9D93-407D1FFAF913}" srcOrd="3" destOrd="0" presId="urn:microsoft.com/office/officeart/2018/2/layout/IconVerticalSolidList"/>
    <dgm:cxn modelId="{FFC4B6D5-9F56-4405-843A-09B40CA888A3}" type="presParOf" srcId="{6F4DA4D9-01DC-439B-8F27-AAA47846B277}" destId="{D8ABCEC2-390B-429B-9081-E082DA5D0427}" srcOrd="1" destOrd="0" presId="urn:microsoft.com/office/officeart/2018/2/layout/IconVerticalSolidList"/>
    <dgm:cxn modelId="{16ACC83C-7034-4747-BC5D-1E635B3C6CE7}" type="presParOf" srcId="{6F4DA4D9-01DC-439B-8F27-AAA47846B277}" destId="{F2D54F12-8080-4E0C-BD80-92EA1630D084}" srcOrd="2" destOrd="0" presId="urn:microsoft.com/office/officeart/2018/2/layout/IconVerticalSolidList"/>
    <dgm:cxn modelId="{8B276A48-7CBD-4E21-9430-CF0A09D6C0BD}" type="presParOf" srcId="{F2D54F12-8080-4E0C-BD80-92EA1630D084}" destId="{CBA0401E-7684-42C8-839E-D801768D883C}" srcOrd="0" destOrd="0" presId="urn:microsoft.com/office/officeart/2018/2/layout/IconVerticalSolidList"/>
    <dgm:cxn modelId="{F08383BF-FD60-4A49-AD77-65D910EFB252}" type="presParOf" srcId="{F2D54F12-8080-4E0C-BD80-92EA1630D084}" destId="{EF3B2503-2995-401B-AD2A-8687192014FC}" srcOrd="1" destOrd="0" presId="urn:microsoft.com/office/officeart/2018/2/layout/IconVerticalSolidList"/>
    <dgm:cxn modelId="{9D8D1D89-E527-4484-AD56-92A94FED0B6C}" type="presParOf" srcId="{F2D54F12-8080-4E0C-BD80-92EA1630D084}" destId="{69262E9A-AC8B-4E45-B562-DDB0B7EF679B}" srcOrd="2" destOrd="0" presId="urn:microsoft.com/office/officeart/2018/2/layout/IconVerticalSolidList"/>
    <dgm:cxn modelId="{6BE50CC8-CADE-45A7-BC96-23D75538F39A}" type="presParOf" srcId="{F2D54F12-8080-4E0C-BD80-92EA1630D084}" destId="{686301C7-6BD3-4366-8AD9-2496B2EDF77C}" srcOrd="3" destOrd="0" presId="urn:microsoft.com/office/officeart/2018/2/layout/IconVerticalSolidList"/>
    <dgm:cxn modelId="{159D78D4-1170-4693-834B-E3B0A1E5AA76}" type="presParOf" srcId="{6F4DA4D9-01DC-439B-8F27-AAA47846B277}" destId="{6ED4671C-AA9A-4E39-8821-8479FB442A42}" srcOrd="3" destOrd="0" presId="urn:microsoft.com/office/officeart/2018/2/layout/IconVerticalSolidList"/>
    <dgm:cxn modelId="{0E014224-8D52-4573-89D1-F50AF2BE6748}" type="presParOf" srcId="{6F4DA4D9-01DC-439B-8F27-AAA47846B277}" destId="{73B0EF57-FE6C-4349-B546-40C4671BE0AF}" srcOrd="4" destOrd="0" presId="urn:microsoft.com/office/officeart/2018/2/layout/IconVerticalSolidList"/>
    <dgm:cxn modelId="{ACBC9EF5-3D90-4A12-AA98-CAAF2742426F}" type="presParOf" srcId="{73B0EF57-FE6C-4349-B546-40C4671BE0AF}" destId="{5865A6BD-F99C-4927-AA71-14438D8BD5FD}" srcOrd="0" destOrd="0" presId="urn:microsoft.com/office/officeart/2018/2/layout/IconVerticalSolidList"/>
    <dgm:cxn modelId="{528DEE1A-B9B3-44B7-9915-05F053EAB214}" type="presParOf" srcId="{73B0EF57-FE6C-4349-B546-40C4671BE0AF}" destId="{F7573F21-6CA6-4D82-A5B8-20E46E8BAE44}" srcOrd="1" destOrd="0" presId="urn:microsoft.com/office/officeart/2018/2/layout/IconVerticalSolidList"/>
    <dgm:cxn modelId="{BBB56E6E-28C7-4B11-9E9C-87BF204F01B2}" type="presParOf" srcId="{73B0EF57-FE6C-4349-B546-40C4671BE0AF}" destId="{CFA2DEF1-3E86-45A4-93DF-3F3524CE8FA1}" srcOrd="2" destOrd="0" presId="urn:microsoft.com/office/officeart/2018/2/layout/IconVerticalSolidList"/>
    <dgm:cxn modelId="{109CAEC4-7E84-44CD-AC12-5A4173227651}" type="presParOf" srcId="{73B0EF57-FE6C-4349-B546-40C4671BE0AF}" destId="{3A277CF8-63F3-4E73-9A0E-6D37315945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720856-93F0-4CC7-B7FD-2466914A11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</dgm:pt>
    <dgm:pt modelId="{4AF52931-E4CA-4429-AACB-B8747CDB2409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Conclusion</a:t>
          </a:r>
        </a:p>
      </dgm:t>
    </dgm:pt>
    <dgm:pt modelId="{67B2FC97-2FAE-4EFE-9DEE-E4216C657F35}" type="par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D86AF01C-9CBC-41F8-9354-48CD82BDFDC9}" type="sibTrans" cxnId="{F82329C8-C3B2-4E9B-9033-528488D72705}">
      <dgm:prSet/>
      <dgm:spPr/>
      <dgm:t>
        <a:bodyPr rtlCol="0"/>
        <a:lstStyle/>
        <a:p>
          <a:pPr rtl="0"/>
          <a:endParaRPr lang="en-GB" noProof="0" dirty="0"/>
        </a:p>
      </dgm:t>
    </dgm:pt>
    <dgm:pt modelId="{81BEB84D-9A77-49C6-9301-B3359FCAC75F}">
      <dgm:prSet phldrT="[Text]" custT="1"/>
      <dgm:spPr/>
      <dgm:t>
        <a:bodyPr rtlCol="0"/>
        <a:lstStyle/>
        <a:p>
          <a:pPr algn="ctr">
            <a:lnSpc>
              <a:spcPct val="100000"/>
            </a:lnSpc>
          </a:pPr>
          <a:r>
            <a:rPr lang="en-GB" sz="2200" b="1" noProof="0" dirty="0"/>
            <a:t>References</a:t>
          </a:r>
        </a:p>
      </dgm:t>
    </dgm:pt>
    <dgm:pt modelId="{5D260F18-25D2-4074-87F1-7E78DDA61C58}" type="sib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AE4D0D43-0332-4F79-8D35-BCD8C10758AE}" type="parTrans" cxnId="{420EF6C4-7321-43BE-A2FC-253606B1E06A}">
      <dgm:prSet/>
      <dgm:spPr/>
      <dgm:t>
        <a:bodyPr rtlCol="0"/>
        <a:lstStyle/>
        <a:p>
          <a:pPr rtl="0"/>
          <a:endParaRPr lang="en-GB" noProof="0" dirty="0"/>
        </a:p>
      </dgm:t>
    </dgm:pt>
    <dgm:pt modelId="{6F4DA4D9-01DC-439B-8F27-AAA47846B277}" type="pres">
      <dgm:prSet presAssocID="{C7720856-93F0-4CC7-B7FD-2466914A11D4}" presName="root" presStyleCnt="0">
        <dgm:presLayoutVars>
          <dgm:dir/>
          <dgm:resizeHandles val="exact"/>
        </dgm:presLayoutVars>
      </dgm:prSet>
      <dgm:spPr/>
    </dgm:pt>
    <dgm:pt modelId="{7BD98E3C-315B-4C9C-8D58-D6DB162B58F8}" type="pres">
      <dgm:prSet presAssocID="{4AF52931-E4CA-4429-AACB-B8747CDB2409}" presName="compNode" presStyleCnt="0"/>
      <dgm:spPr/>
    </dgm:pt>
    <dgm:pt modelId="{DD5F79B1-3C2C-4604-AC16-19B868C74020}" type="pres">
      <dgm:prSet presAssocID="{4AF52931-E4CA-4429-AACB-B8747CDB2409}" presName="bgRect" presStyleLbl="bgShp" presStyleIdx="0" presStyleCnt="2" custLinFactNeighborX="497" custLinFactNeighborY="3957"/>
      <dgm:spPr/>
    </dgm:pt>
    <dgm:pt modelId="{B949D2F1-162D-4D02-A732-D01345E22AA4}" type="pres">
      <dgm:prSet presAssocID="{4AF52931-E4CA-4429-AACB-B8747CDB240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B131C359-49F1-4CB8-8E9B-1B1386A2778B}" type="pres">
      <dgm:prSet presAssocID="{4AF52931-E4CA-4429-AACB-B8747CDB2409}" presName="spaceRect" presStyleCnt="0"/>
      <dgm:spPr/>
    </dgm:pt>
    <dgm:pt modelId="{F8F5240A-0D85-485B-9D93-407D1FFAF913}" type="pres">
      <dgm:prSet presAssocID="{4AF52931-E4CA-4429-AACB-B8747CDB2409}" presName="parTx" presStyleLbl="revTx" presStyleIdx="0" presStyleCnt="2">
        <dgm:presLayoutVars>
          <dgm:chMax val="0"/>
          <dgm:chPref val="0"/>
        </dgm:presLayoutVars>
      </dgm:prSet>
      <dgm:spPr/>
    </dgm:pt>
    <dgm:pt modelId="{D8ABCEC2-390B-429B-9081-E082DA5D0427}" type="pres">
      <dgm:prSet presAssocID="{D86AF01C-9CBC-41F8-9354-48CD82BDFDC9}" presName="sibTrans" presStyleCnt="0"/>
      <dgm:spPr/>
    </dgm:pt>
    <dgm:pt modelId="{F2D54F12-8080-4E0C-BD80-92EA1630D084}" type="pres">
      <dgm:prSet presAssocID="{81BEB84D-9A77-49C6-9301-B3359FCAC75F}" presName="compNode" presStyleCnt="0"/>
      <dgm:spPr/>
    </dgm:pt>
    <dgm:pt modelId="{CBA0401E-7684-42C8-839E-D801768D883C}" type="pres">
      <dgm:prSet presAssocID="{81BEB84D-9A77-49C6-9301-B3359FCAC75F}" presName="bgRect" presStyleLbl="bgShp" presStyleIdx="1" presStyleCnt="2" custLinFactNeighborY="0"/>
      <dgm:spPr/>
    </dgm:pt>
    <dgm:pt modelId="{EF3B2503-2995-401B-AD2A-8687192014FC}" type="pres">
      <dgm:prSet presAssocID="{81BEB84D-9A77-49C6-9301-B3359FCAC75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69262E9A-AC8B-4E45-B562-DDB0B7EF679B}" type="pres">
      <dgm:prSet presAssocID="{81BEB84D-9A77-49C6-9301-B3359FCAC75F}" presName="spaceRect" presStyleCnt="0"/>
      <dgm:spPr/>
    </dgm:pt>
    <dgm:pt modelId="{686301C7-6BD3-4366-8AD9-2496B2EDF77C}" type="pres">
      <dgm:prSet presAssocID="{81BEB84D-9A77-49C6-9301-B3359FCAC75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FB2B426-F0E1-46AC-8877-C6BC9AFEAA79}" type="presOf" srcId="{81BEB84D-9A77-49C6-9301-B3359FCAC75F}" destId="{686301C7-6BD3-4366-8AD9-2496B2EDF77C}" srcOrd="0" destOrd="0" presId="urn:microsoft.com/office/officeart/2018/2/layout/IconVerticalSolidList"/>
    <dgm:cxn modelId="{E35E8428-56F2-46AB-9E50-4261F022E415}" type="presOf" srcId="{4AF52931-E4CA-4429-AACB-B8747CDB2409}" destId="{F8F5240A-0D85-485B-9D93-407D1FFAF913}" srcOrd="0" destOrd="0" presId="urn:microsoft.com/office/officeart/2018/2/layout/IconVerticalSolidList"/>
    <dgm:cxn modelId="{9AA0145A-3FA6-4E40-B6CD-6DB3507FF368}" type="presOf" srcId="{C7720856-93F0-4CC7-B7FD-2466914A11D4}" destId="{6F4DA4D9-01DC-439B-8F27-AAA47846B277}" srcOrd="0" destOrd="0" presId="urn:microsoft.com/office/officeart/2018/2/layout/IconVerticalSolidList"/>
    <dgm:cxn modelId="{420EF6C4-7321-43BE-A2FC-253606B1E06A}" srcId="{C7720856-93F0-4CC7-B7FD-2466914A11D4}" destId="{81BEB84D-9A77-49C6-9301-B3359FCAC75F}" srcOrd="1" destOrd="0" parTransId="{AE4D0D43-0332-4F79-8D35-BCD8C10758AE}" sibTransId="{5D260F18-25D2-4074-87F1-7E78DDA61C58}"/>
    <dgm:cxn modelId="{F82329C8-C3B2-4E9B-9033-528488D72705}" srcId="{C7720856-93F0-4CC7-B7FD-2466914A11D4}" destId="{4AF52931-E4CA-4429-AACB-B8747CDB2409}" srcOrd="0" destOrd="0" parTransId="{67B2FC97-2FAE-4EFE-9DEE-E4216C657F35}" sibTransId="{D86AF01C-9CBC-41F8-9354-48CD82BDFDC9}"/>
    <dgm:cxn modelId="{AFECB7CA-4E50-4F60-A6FB-C3816E8CAB87}" type="presParOf" srcId="{6F4DA4D9-01DC-439B-8F27-AAA47846B277}" destId="{7BD98E3C-315B-4C9C-8D58-D6DB162B58F8}" srcOrd="0" destOrd="0" presId="urn:microsoft.com/office/officeart/2018/2/layout/IconVerticalSolidList"/>
    <dgm:cxn modelId="{A2217810-9D1C-4BC7-BE87-D83BE419F7B1}" type="presParOf" srcId="{7BD98E3C-315B-4C9C-8D58-D6DB162B58F8}" destId="{DD5F79B1-3C2C-4604-AC16-19B868C74020}" srcOrd="0" destOrd="0" presId="urn:microsoft.com/office/officeart/2018/2/layout/IconVerticalSolidList"/>
    <dgm:cxn modelId="{30B94466-A785-41BF-BAD4-03A089615086}" type="presParOf" srcId="{7BD98E3C-315B-4C9C-8D58-D6DB162B58F8}" destId="{B949D2F1-162D-4D02-A732-D01345E22AA4}" srcOrd="1" destOrd="0" presId="urn:microsoft.com/office/officeart/2018/2/layout/IconVerticalSolidList"/>
    <dgm:cxn modelId="{FFB8D8B5-5828-46DD-BA77-13638195E4D6}" type="presParOf" srcId="{7BD98E3C-315B-4C9C-8D58-D6DB162B58F8}" destId="{B131C359-49F1-4CB8-8E9B-1B1386A2778B}" srcOrd="2" destOrd="0" presId="urn:microsoft.com/office/officeart/2018/2/layout/IconVerticalSolidList"/>
    <dgm:cxn modelId="{11227E96-FF77-4F39-8B07-07E8611C740D}" type="presParOf" srcId="{7BD98E3C-315B-4C9C-8D58-D6DB162B58F8}" destId="{F8F5240A-0D85-485B-9D93-407D1FFAF913}" srcOrd="3" destOrd="0" presId="urn:microsoft.com/office/officeart/2018/2/layout/IconVerticalSolidList"/>
    <dgm:cxn modelId="{FFC4B6D5-9F56-4405-843A-09B40CA888A3}" type="presParOf" srcId="{6F4DA4D9-01DC-439B-8F27-AAA47846B277}" destId="{D8ABCEC2-390B-429B-9081-E082DA5D0427}" srcOrd="1" destOrd="0" presId="urn:microsoft.com/office/officeart/2018/2/layout/IconVerticalSolidList"/>
    <dgm:cxn modelId="{16ACC83C-7034-4747-BC5D-1E635B3C6CE7}" type="presParOf" srcId="{6F4DA4D9-01DC-439B-8F27-AAA47846B277}" destId="{F2D54F12-8080-4E0C-BD80-92EA1630D084}" srcOrd="2" destOrd="0" presId="urn:microsoft.com/office/officeart/2018/2/layout/IconVerticalSolidList"/>
    <dgm:cxn modelId="{8B276A48-7CBD-4E21-9430-CF0A09D6C0BD}" type="presParOf" srcId="{F2D54F12-8080-4E0C-BD80-92EA1630D084}" destId="{CBA0401E-7684-42C8-839E-D801768D883C}" srcOrd="0" destOrd="0" presId="urn:microsoft.com/office/officeart/2018/2/layout/IconVerticalSolidList"/>
    <dgm:cxn modelId="{F08383BF-FD60-4A49-AD77-65D910EFB252}" type="presParOf" srcId="{F2D54F12-8080-4E0C-BD80-92EA1630D084}" destId="{EF3B2503-2995-401B-AD2A-8687192014FC}" srcOrd="1" destOrd="0" presId="urn:microsoft.com/office/officeart/2018/2/layout/IconVerticalSolidList"/>
    <dgm:cxn modelId="{9D8D1D89-E527-4484-AD56-92A94FED0B6C}" type="presParOf" srcId="{F2D54F12-8080-4E0C-BD80-92EA1630D084}" destId="{69262E9A-AC8B-4E45-B562-DDB0B7EF679B}" srcOrd="2" destOrd="0" presId="urn:microsoft.com/office/officeart/2018/2/layout/IconVerticalSolidList"/>
    <dgm:cxn modelId="{6BE50CC8-CADE-45A7-BC96-23D75538F39A}" type="presParOf" srcId="{F2D54F12-8080-4E0C-BD80-92EA1630D084}" destId="{686301C7-6BD3-4366-8AD9-2496B2EDF7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59E7FC-CFCF-4B30-80E8-E716EFC2F0E6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E72DCC41-90EB-43FE-B4AD-6C6A51479222}">
      <dgm:prSet phldrT="[Text]" custT="1"/>
      <dgm:spPr/>
      <dgm:t>
        <a:bodyPr/>
        <a:lstStyle/>
        <a:p>
          <a:pPr algn="r"/>
          <a:r>
            <a:rPr lang="en-GB" sz="2100" dirty="0"/>
            <a:t>Tap into China’s rapidly growing healthcare market.</a:t>
          </a:r>
        </a:p>
      </dgm:t>
    </dgm:pt>
    <dgm:pt modelId="{1E82A682-77C5-450C-8F87-0D47A491953D}" type="parTrans" cxnId="{B3E2DAF9-877E-4FE8-9A3B-4EE6FEF16528}">
      <dgm:prSet/>
      <dgm:spPr/>
      <dgm:t>
        <a:bodyPr/>
        <a:lstStyle/>
        <a:p>
          <a:endParaRPr lang="en-GB"/>
        </a:p>
      </dgm:t>
    </dgm:pt>
    <dgm:pt modelId="{B2D84927-EE94-45E6-A539-A27FBEE65203}" type="sibTrans" cxnId="{B3E2DAF9-877E-4FE8-9A3B-4EE6FEF16528}">
      <dgm:prSet/>
      <dgm:spPr/>
      <dgm:t>
        <a:bodyPr/>
        <a:lstStyle/>
        <a:p>
          <a:endParaRPr lang="en-GB"/>
        </a:p>
      </dgm:t>
    </dgm:pt>
    <dgm:pt modelId="{10E25217-FA15-4E8B-A5B0-9CD195EADC0A}">
      <dgm:prSet phldrT="[Text]" custT="1"/>
      <dgm:spPr/>
      <dgm:t>
        <a:bodyPr/>
        <a:lstStyle/>
        <a:p>
          <a:pPr algn="r"/>
          <a:r>
            <a:rPr lang="en-GB" sz="2100" dirty="0"/>
            <a:t>Leverage AstraZeneca’s global R&amp;D expertise.</a:t>
          </a:r>
        </a:p>
      </dgm:t>
    </dgm:pt>
    <dgm:pt modelId="{73683990-E5F0-485A-B963-9B68E5721D50}" type="parTrans" cxnId="{A7C9937D-DB86-4472-8A05-9771240CBE92}">
      <dgm:prSet/>
      <dgm:spPr/>
      <dgm:t>
        <a:bodyPr/>
        <a:lstStyle/>
        <a:p>
          <a:endParaRPr lang="en-GB"/>
        </a:p>
      </dgm:t>
    </dgm:pt>
    <dgm:pt modelId="{67B38784-FE8C-4881-A557-B1ADF209801D}" type="sibTrans" cxnId="{A7C9937D-DB86-4472-8A05-9771240CBE92}">
      <dgm:prSet/>
      <dgm:spPr/>
      <dgm:t>
        <a:bodyPr/>
        <a:lstStyle/>
        <a:p>
          <a:endParaRPr lang="en-GB"/>
        </a:p>
      </dgm:t>
    </dgm:pt>
    <dgm:pt modelId="{1C8EFB6E-A39D-4E49-8180-D0CEABE788E2}">
      <dgm:prSet phldrT="[Text]" custT="1"/>
      <dgm:spPr/>
      <dgm:t>
        <a:bodyPr/>
        <a:lstStyle/>
        <a:p>
          <a:pPr algn="ctr"/>
          <a:r>
            <a: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Collaboration opportunities:</a:t>
          </a:r>
        </a:p>
        <a:p>
          <a:pPr algn="ctr"/>
          <a:r>
            <a:rPr lang="en-GB" sz="2100" dirty="0"/>
            <a:t> Joint R&amp;D ventures.</a:t>
          </a:r>
        </a:p>
        <a:p>
          <a:pPr algn="ctr"/>
          <a:r>
            <a:rPr lang="en-GB" sz="2100" dirty="0"/>
            <a:t>Expanding markets &amp; co-commercializing products.</a:t>
          </a:r>
        </a:p>
      </dgm:t>
    </dgm:pt>
    <dgm:pt modelId="{B858FD67-0F51-4422-A504-339792AF3798}" type="parTrans" cxnId="{C5D2A249-08F3-4662-833D-F514501F9EE1}">
      <dgm:prSet/>
      <dgm:spPr/>
      <dgm:t>
        <a:bodyPr/>
        <a:lstStyle/>
        <a:p>
          <a:endParaRPr lang="en-GB"/>
        </a:p>
      </dgm:t>
    </dgm:pt>
    <dgm:pt modelId="{082EA703-9A4B-4773-B5F6-3E482C1EABE7}" type="sibTrans" cxnId="{C5D2A249-08F3-4662-833D-F514501F9EE1}">
      <dgm:prSet/>
      <dgm:spPr/>
      <dgm:t>
        <a:bodyPr/>
        <a:lstStyle/>
        <a:p>
          <a:endParaRPr lang="en-GB"/>
        </a:p>
      </dgm:t>
    </dgm:pt>
    <dgm:pt modelId="{C0DB4BAF-D6F1-4936-9A08-21A84CC73485}" type="pres">
      <dgm:prSet presAssocID="{9659E7FC-CFCF-4B30-80E8-E716EFC2F0E6}" presName="Name0" presStyleCnt="0">
        <dgm:presLayoutVars>
          <dgm:dir/>
          <dgm:resizeHandles val="exact"/>
        </dgm:presLayoutVars>
      </dgm:prSet>
      <dgm:spPr/>
    </dgm:pt>
    <dgm:pt modelId="{BC4116B5-2D0E-4B76-8D0C-6B5FE17EC0B5}" type="pres">
      <dgm:prSet presAssocID="{9659E7FC-CFCF-4B30-80E8-E716EFC2F0E6}" presName="vNodes" presStyleCnt="0"/>
      <dgm:spPr/>
    </dgm:pt>
    <dgm:pt modelId="{3C9045E9-BAAA-4987-8C30-DFC46E08F71D}" type="pres">
      <dgm:prSet presAssocID="{E72DCC41-90EB-43FE-B4AD-6C6A51479222}" presName="node" presStyleLbl="node1" presStyleIdx="0" presStyleCnt="3" custScaleX="254411" custScaleY="222741">
        <dgm:presLayoutVars>
          <dgm:bulletEnabled val="1"/>
        </dgm:presLayoutVars>
      </dgm:prSet>
      <dgm:spPr/>
    </dgm:pt>
    <dgm:pt modelId="{E23E6FD9-53C5-45CA-A37F-9B8BF447CD80}" type="pres">
      <dgm:prSet presAssocID="{B2D84927-EE94-45E6-A539-A27FBEE65203}" presName="spacerT" presStyleCnt="0"/>
      <dgm:spPr/>
    </dgm:pt>
    <dgm:pt modelId="{2BD3FFEA-571C-4934-B939-3A9DF4D8698E}" type="pres">
      <dgm:prSet presAssocID="{B2D84927-EE94-45E6-A539-A27FBEE65203}" presName="sibTrans" presStyleLbl="sibTrans2D1" presStyleIdx="0" presStyleCnt="2"/>
      <dgm:spPr/>
    </dgm:pt>
    <dgm:pt modelId="{4FB57D5C-AE19-4369-9F44-3F09376A3815}" type="pres">
      <dgm:prSet presAssocID="{B2D84927-EE94-45E6-A539-A27FBEE65203}" presName="spacerB" presStyleCnt="0"/>
      <dgm:spPr/>
    </dgm:pt>
    <dgm:pt modelId="{DADD054E-1787-464E-BA3F-5781C6BA764F}" type="pres">
      <dgm:prSet presAssocID="{10E25217-FA15-4E8B-A5B0-9CD195EADC0A}" presName="node" presStyleLbl="node1" presStyleIdx="1" presStyleCnt="3" custScaleX="253219" custScaleY="231497" custLinFactNeighborX="5036" custLinFactNeighborY="-32700">
        <dgm:presLayoutVars>
          <dgm:bulletEnabled val="1"/>
        </dgm:presLayoutVars>
      </dgm:prSet>
      <dgm:spPr/>
    </dgm:pt>
    <dgm:pt modelId="{D7F364EB-8223-4D47-8E74-2F61E8F3018B}" type="pres">
      <dgm:prSet presAssocID="{9659E7FC-CFCF-4B30-80E8-E716EFC2F0E6}" presName="sibTransLast" presStyleLbl="sibTrans2D1" presStyleIdx="1" presStyleCnt="2"/>
      <dgm:spPr/>
    </dgm:pt>
    <dgm:pt modelId="{0F9BEB02-2304-40FB-93EA-2F8185180357}" type="pres">
      <dgm:prSet presAssocID="{9659E7FC-CFCF-4B30-80E8-E716EFC2F0E6}" presName="connectorText" presStyleLbl="sibTrans2D1" presStyleIdx="1" presStyleCnt="2"/>
      <dgm:spPr/>
    </dgm:pt>
    <dgm:pt modelId="{4DBADCC6-141B-4E79-9640-231F294696DB}" type="pres">
      <dgm:prSet presAssocID="{9659E7FC-CFCF-4B30-80E8-E716EFC2F0E6}" presName="lastNode" presStyleLbl="node1" presStyleIdx="2" presStyleCnt="3" custScaleX="191890" custScaleY="193413">
        <dgm:presLayoutVars>
          <dgm:bulletEnabled val="1"/>
        </dgm:presLayoutVars>
      </dgm:prSet>
      <dgm:spPr/>
    </dgm:pt>
  </dgm:ptLst>
  <dgm:cxnLst>
    <dgm:cxn modelId="{DBE3B110-8A16-4835-80FC-7895CC1AEC2B}" type="presOf" srcId="{B2D84927-EE94-45E6-A539-A27FBEE65203}" destId="{2BD3FFEA-571C-4934-B939-3A9DF4D8698E}" srcOrd="0" destOrd="0" presId="urn:microsoft.com/office/officeart/2005/8/layout/equation2"/>
    <dgm:cxn modelId="{5A117333-82F0-4AD1-9548-732475E6EB0E}" type="presOf" srcId="{67B38784-FE8C-4881-A557-B1ADF209801D}" destId="{D7F364EB-8223-4D47-8E74-2F61E8F3018B}" srcOrd="0" destOrd="0" presId="urn:microsoft.com/office/officeart/2005/8/layout/equation2"/>
    <dgm:cxn modelId="{C278AA5B-7D50-4A1A-94BE-E2BBC1EB1646}" type="presOf" srcId="{9659E7FC-CFCF-4B30-80E8-E716EFC2F0E6}" destId="{C0DB4BAF-D6F1-4936-9A08-21A84CC73485}" srcOrd="0" destOrd="0" presId="urn:microsoft.com/office/officeart/2005/8/layout/equation2"/>
    <dgm:cxn modelId="{EC8A5246-545D-4BA8-986D-2B6FDBECA843}" type="presOf" srcId="{10E25217-FA15-4E8B-A5B0-9CD195EADC0A}" destId="{DADD054E-1787-464E-BA3F-5781C6BA764F}" srcOrd="0" destOrd="0" presId="urn:microsoft.com/office/officeart/2005/8/layout/equation2"/>
    <dgm:cxn modelId="{C5D2A249-08F3-4662-833D-F514501F9EE1}" srcId="{9659E7FC-CFCF-4B30-80E8-E716EFC2F0E6}" destId="{1C8EFB6E-A39D-4E49-8180-D0CEABE788E2}" srcOrd="2" destOrd="0" parTransId="{B858FD67-0F51-4422-A504-339792AF3798}" sibTransId="{082EA703-9A4B-4773-B5F6-3E482C1EABE7}"/>
    <dgm:cxn modelId="{78443875-7158-40EA-9F60-B656A69D2086}" type="presOf" srcId="{1C8EFB6E-A39D-4E49-8180-D0CEABE788E2}" destId="{4DBADCC6-141B-4E79-9640-231F294696DB}" srcOrd="0" destOrd="0" presId="urn:microsoft.com/office/officeart/2005/8/layout/equation2"/>
    <dgm:cxn modelId="{A7C9937D-DB86-4472-8A05-9771240CBE92}" srcId="{9659E7FC-CFCF-4B30-80E8-E716EFC2F0E6}" destId="{10E25217-FA15-4E8B-A5B0-9CD195EADC0A}" srcOrd="1" destOrd="0" parTransId="{73683990-E5F0-485A-B963-9B68E5721D50}" sibTransId="{67B38784-FE8C-4881-A557-B1ADF209801D}"/>
    <dgm:cxn modelId="{B4CE5584-FAAB-46AD-B6DB-44C5A6016D3E}" type="presOf" srcId="{E72DCC41-90EB-43FE-B4AD-6C6A51479222}" destId="{3C9045E9-BAAA-4987-8C30-DFC46E08F71D}" srcOrd="0" destOrd="0" presId="urn:microsoft.com/office/officeart/2005/8/layout/equation2"/>
    <dgm:cxn modelId="{30D67889-BB3A-4B20-81A8-E0041A323E98}" type="presOf" srcId="{67B38784-FE8C-4881-A557-B1ADF209801D}" destId="{0F9BEB02-2304-40FB-93EA-2F8185180357}" srcOrd="1" destOrd="0" presId="urn:microsoft.com/office/officeart/2005/8/layout/equation2"/>
    <dgm:cxn modelId="{B3E2DAF9-877E-4FE8-9A3B-4EE6FEF16528}" srcId="{9659E7FC-CFCF-4B30-80E8-E716EFC2F0E6}" destId="{E72DCC41-90EB-43FE-B4AD-6C6A51479222}" srcOrd="0" destOrd="0" parTransId="{1E82A682-77C5-450C-8F87-0D47A491953D}" sibTransId="{B2D84927-EE94-45E6-A539-A27FBEE65203}"/>
    <dgm:cxn modelId="{588D0428-1F50-40C7-8990-54D253A59B7D}" type="presParOf" srcId="{C0DB4BAF-D6F1-4936-9A08-21A84CC73485}" destId="{BC4116B5-2D0E-4B76-8D0C-6B5FE17EC0B5}" srcOrd="0" destOrd="0" presId="urn:microsoft.com/office/officeart/2005/8/layout/equation2"/>
    <dgm:cxn modelId="{9F06A0F4-75B8-45BC-84E9-13DD02B9BEEA}" type="presParOf" srcId="{BC4116B5-2D0E-4B76-8D0C-6B5FE17EC0B5}" destId="{3C9045E9-BAAA-4987-8C30-DFC46E08F71D}" srcOrd="0" destOrd="0" presId="urn:microsoft.com/office/officeart/2005/8/layout/equation2"/>
    <dgm:cxn modelId="{F9936B15-87DE-40D4-AA1F-07E13F562921}" type="presParOf" srcId="{BC4116B5-2D0E-4B76-8D0C-6B5FE17EC0B5}" destId="{E23E6FD9-53C5-45CA-A37F-9B8BF447CD80}" srcOrd="1" destOrd="0" presId="urn:microsoft.com/office/officeart/2005/8/layout/equation2"/>
    <dgm:cxn modelId="{AC6E0563-214B-4B24-B2B8-2F4E3F63732A}" type="presParOf" srcId="{BC4116B5-2D0E-4B76-8D0C-6B5FE17EC0B5}" destId="{2BD3FFEA-571C-4934-B939-3A9DF4D8698E}" srcOrd="2" destOrd="0" presId="urn:microsoft.com/office/officeart/2005/8/layout/equation2"/>
    <dgm:cxn modelId="{260BA283-A134-4AED-BEC8-3155D4D4C8ED}" type="presParOf" srcId="{BC4116B5-2D0E-4B76-8D0C-6B5FE17EC0B5}" destId="{4FB57D5C-AE19-4369-9F44-3F09376A3815}" srcOrd="3" destOrd="0" presId="urn:microsoft.com/office/officeart/2005/8/layout/equation2"/>
    <dgm:cxn modelId="{987F6053-8EF0-4971-A631-47DF1E35AAA6}" type="presParOf" srcId="{BC4116B5-2D0E-4B76-8D0C-6B5FE17EC0B5}" destId="{DADD054E-1787-464E-BA3F-5781C6BA764F}" srcOrd="4" destOrd="0" presId="urn:microsoft.com/office/officeart/2005/8/layout/equation2"/>
    <dgm:cxn modelId="{1AA61234-8A77-42CB-8BDB-10405A4F1EE1}" type="presParOf" srcId="{C0DB4BAF-D6F1-4936-9A08-21A84CC73485}" destId="{D7F364EB-8223-4D47-8E74-2F61E8F3018B}" srcOrd="1" destOrd="0" presId="urn:microsoft.com/office/officeart/2005/8/layout/equation2"/>
    <dgm:cxn modelId="{343837FA-2B1E-4F5A-9032-DC0C6915D1E4}" type="presParOf" srcId="{D7F364EB-8223-4D47-8E74-2F61E8F3018B}" destId="{0F9BEB02-2304-40FB-93EA-2F8185180357}" srcOrd="0" destOrd="0" presId="urn:microsoft.com/office/officeart/2005/8/layout/equation2"/>
    <dgm:cxn modelId="{CAD4B5DA-9505-437C-82D2-C40E04234DA7}" type="presParOf" srcId="{C0DB4BAF-D6F1-4936-9A08-21A84CC73485}" destId="{4DBADCC6-141B-4E79-9640-231F294696DB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05D3F0-53C8-4986-91E0-01451A03EA02}" type="doc">
      <dgm:prSet loTypeId="urn:microsoft.com/office/officeart/2005/8/layout/pyramid1" loCatId="pyramid" qsTypeId="urn:microsoft.com/office/officeart/2005/8/quickstyle/3d7" qsCatId="3D" csTypeId="urn:microsoft.com/office/officeart/2005/8/colors/accent0_2" csCatId="mainScheme" phldr="1"/>
      <dgm:spPr/>
    </dgm:pt>
    <dgm:pt modelId="{7D2E62F0-C85F-4463-AFD4-D09FB6678585}">
      <dgm:prSet phldrT="[Text]" custT="1"/>
      <dgm:spPr/>
      <dgm:t>
        <a:bodyPr/>
        <a:lstStyle/>
        <a:p>
          <a:endParaRPr lang="en-GB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endParaRPr lang="en-GB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r>
            <a:rPr lang="en-GB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Negotiation</a:t>
          </a:r>
        </a:p>
      </dgm:t>
    </dgm:pt>
    <dgm:pt modelId="{994C1A2D-1B10-4252-A254-C3CA993F63C2}" type="parTrans" cxnId="{EF1DA784-B1E6-4A08-9179-104EDF379426}">
      <dgm:prSet/>
      <dgm:spPr/>
      <dgm:t>
        <a:bodyPr/>
        <a:lstStyle/>
        <a:p>
          <a:endParaRPr lang="en-GB"/>
        </a:p>
      </dgm:t>
    </dgm:pt>
    <dgm:pt modelId="{3D6B6997-DC92-4EC3-B783-7B7429EF67FD}" type="sibTrans" cxnId="{EF1DA784-B1E6-4A08-9179-104EDF379426}">
      <dgm:prSet/>
      <dgm:spPr/>
      <dgm:t>
        <a:bodyPr/>
        <a:lstStyle/>
        <a:p>
          <a:endParaRPr lang="en-GB"/>
        </a:p>
      </dgm:t>
    </dgm:pt>
    <dgm:pt modelId="{911BB5E7-C7BE-4CD0-A777-883AA64E2CE6}">
      <dgm:prSet phldrT="[Text]" custT="1"/>
      <dgm:spPr/>
      <dgm:t>
        <a:bodyPr/>
        <a:lstStyle/>
        <a:p>
          <a:r>
            <a:rPr lang="en-GB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Master communication</a:t>
          </a:r>
        </a:p>
      </dgm:t>
    </dgm:pt>
    <dgm:pt modelId="{DA545B11-5F6A-42EA-A8B6-0070C6C34B36}" type="parTrans" cxnId="{87942192-EA9D-4D11-80CC-59A962317EE6}">
      <dgm:prSet/>
      <dgm:spPr/>
      <dgm:t>
        <a:bodyPr/>
        <a:lstStyle/>
        <a:p>
          <a:endParaRPr lang="en-GB"/>
        </a:p>
      </dgm:t>
    </dgm:pt>
    <dgm:pt modelId="{3ADEDC11-30EA-466D-A7F4-2F86ABE09A3B}" type="sibTrans" cxnId="{87942192-EA9D-4D11-80CC-59A962317EE6}">
      <dgm:prSet/>
      <dgm:spPr/>
      <dgm:t>
        <a:bodyPr/>
        <a:lstStyle/>
        <a:p>
          <a:endParaRPr lang="en-GB"/>
        </a:p>
      </dgm:t>
    </dgm:pt>
    <dgm:pt modelId="{4232B906-5436-49D7-8FD4-BA126976A90B}">
      <dgm:prSet phldrT="[Text]" custT="1"/>
      <dgm:spPr/>
      <dgm:t>
        <a:bodyPr/>
        <a:lstStyle/>
        <a:p>
          <a:r>
            <a: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Respect hierarchy</a:t>
          </a:r>
        </a:p>
      </dgm:t>
    </dgm:pt>
    <dgm:pt modelId="{B6A933A9-C089-40AC-B93A-BAC223F83F4E}" type="parTrans" cxnId="{B671C2F2-1489-4ECA-AF75-AD58F79DFA82}">
      <dgm:prSet/>
      <dgm:spPr/>
      <dgm:t>
        <a:bodyPr/>
        <a:lstStyle/>
        <a:p>
          <a:endParaRPr lang="en-GB"/>
        </a:p>
      </dgm:t>
    </dgm:pt>
    <dgm:pt modelId="{309D2668-C9C7-4F91-AD6B-A3561DC533B6}" type="sibTrans" cxnId="{B671C2F2-1489-4ECA-AF75-AD58F79DFA82}">
      <dgm:prSet/>
      <dgm:spPr/>
      <dgm:t>
        <a:bodyPr/>
        <a:lstStyle/>
        <a:p>
          <a:endParaRPr lang="en-GB"/>
        </a:p>
      </dgm:t>
    </dgm:pt>
    <dgm:pt modelId="{EBE69BA2-0E3D-4AE0-AF1C-AED49376F1FD}">
      <dgm:prSet phldrT="[Text]" custT="1"/>
      <dgm:spPr/>
      <dgm:t>
        <a:bodyPr/>
        <a:lstStyle/>
        <a:p>
          <a:r>
            <a:rPr lang="en-GB" sz="4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Focus on relationships</a:t>
          </a:r>
        </a:p>
      </dgm:t>
    </dgm:pt>
    <dgm:pt modelId="{D6F469B2-5BB5-4C6D-BAA5-859FFB518C19}" type="parTrans" cxnId="{AC5712FB-7D5D-495E-9E7D-6BE33A720962}">
      <dgm:prSet/>
      <dgm:spPr/>
      <dgm:t>
        <a:bodyPr/>
        <a:lstStyle/>
        <a:p>
          <a:endParaRPr lang="en-GB"/>
        </a:p>
      </dgm:t>
    </dgm:pt>
    <dgm:pt modelId="{9D92022A-DD45-43C6-8CBB-8D1CCD682992}" type="sibTrans" cxnId="{AC5712FB-7D5D-495E-9E7D-6BE33A720962}">
      <dgm:prSet/>
      <dgm:spPr/>
      <dgm:t>
        <a:bodyPr/>
        <a:lstStyle/>
        <a:p>
          <a:endParaRPr lang="en-GB"/>
        </a:p>
      </dgm:t>
    </dgm:pt>
    <dgm:pt modelId="{D259F4AE-3446-4C5A-81A4-974AEA8A05FC}" type="pres">
      <dgm:prSet presAssocID="{1E05D3F0-53C8-4986-91E0-01451A03EA02}" presName="Name0" presStyleCnt="0">
        <dgm:presLayoutVars>
          <dgm:dir/>
          <dgm:animLvl val="lvl"/>
          <dgm:resizeHandles val="exact"/>
        </dgm:presLayoutVars>
      </dgm:prSet>
      <dgm:spPr/>
    </dgm:pt>
    <dgm:pt modelId="{0AD70459-6973-46A6-8A96-1065F285C2AA}" type="pres">
      <dgm:prSet presAssocID="{7D2E62F0-C85F-4463-AFD4-D09FB6678585}" presName="Name8" presStyleCnt="0"/>
      <dgm:spPr/>
    </dgm:pt>
    <dgm:pt modelId="{4FE69632-696F-4B0F-8840-30F78CE017F8}" type="pres">
      <dgm:prSet presAssocID="{7D2E62F0-C85F-4463-AFD4-D09FB6678585}" presName="level" presStyleLbl="node1" presStyleIdx="0" presStyleCnt="4">
        <dgm:presLayoutVars>
          <dgm:chMax val="1"/>
          <dgm:bulletEnabled val="1"/>
        </dgm:presLayoutVars>
      </dgm:prSet>
      <dgm:spPr/>
    </dgm:pt>
    <dgm:pt modelId="{F8EAD154-21EC-468C-A258-342FC0EC1BDA}" type="pres">
      <dgm:prSet presAssocID="{7D2E62F0-C85F-4463-AFD4-D09FB667858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D0428828-B148-4D35-9327-ECDEC76D709F}" type="pres">
      <dgm:prSet presAssocID="{911BB5E7-C7BE-4CD0-A777-883AA64E2CE6}" presName="Name8" presStyleCnt="0"/>
      <dgm:spPr/>
    </dgm:pt>
    <dgm:pt modelId="{15533402-B051-4825-9D62-8F3C7767BB01}" type="pres">
      <dgm:prSet presAssocID="{911BB5E7-C7BE-4CD0-A777-883AA64E2CE6}" presName="level" presStyleLbl="node1" presStyleIdx="1" presStyleCnt="4">
        <dgm:presLayoutVars>
          <dgm:chMax val="1"/>
          <dgm:bulletEnabled val="1"/>
        </dgm:presLayoutVars>
      </dgm:prSet>
      <dgm:spPr/>
    </dgm:pt>
    <dgm:pt modelId="{25E5E120-B372-4F1D-9522-EE32BD5ECA78}" type="pres">
      <dgm:prSet presAssocID="{911BB5E7-C7BE-4CD0-A777-883AA64E2CE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F65E05F-3F02-4CAF-8743-DDACB66D40B5}" type="pres">
      <dgm:prSet presAssocID="{4232B906-5436-49D7-8FD4-BA126976A90B}" presName="Name8" presStyleCnt="0"/>
      <dgm:spPr/>
    </dgm:pt>
    <dgm:pt modelId="{54DF6D34-6737-42BE-98E7-9FE95532EB5A}" type="pres">
      <dgm:prSet presAssocID="{4232B906-5436-49D7-8FD4-BA126976A90B}" presName="level" presStyleLbl="node1" presStyleIdx="2" presStyleCnt="4">
        <dgm:presLayoutVars>
          <dgm:chMax val="1"/>
          <dgm:bulletEnabled val="1"/>
        </dgm:presLayoutVars>
      </dgm:prSet>
      <dgm:spPr/>
    </dgm:pt>
    <dgm:pt modelId="{6CD737AD-737B-4704-B8C6-8D46949ADFE1}" type="pres">
      <dgm:prSet presAssocID="{4232B906-5436-49D7-8FD4-BA126976A90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18062A6-C5C5-4372-BE87-3F7B00736F1D}" type="pres">
      <dgm:prSet presAssocID="{EBE69BA2-0E3D-4AE0-AF1C-AED49376F1FD}" presName="Name8" presStyleCnt="0"/>
      <dgm:spPr/>
    </dgm:pt>
    <dgm:pt modelId="{1E08753D-372A-4951-B52A-9EBC71D700A2}" type="pres">
      <dgm:prSet presAssocID="{EBE69BA2-0E3D-4AE0-AF1C-AED49376F1FD}" presName="level" presStyleLbl="node1" presStyleIdx="3" presStyleCnt="4">
        <dgm:presLayoutVars>
          <dgm:chMax val="1"/>
          <dgm:bulletEnabled val="1"/>
        </dgm:presLayoutVars>
      </dgm:prSet>
      <dgm:spPr/>
    </dgm:pt>
    <dgm:pt modelId="{4B9CE3FA-5F91-4FEA-AB2A-951134095A69}" type="pres">
      <dgm:prSet presAssocID="{EBE69BA2-0E3D-4AE0-AF1C-AED49376F1F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846EAC06-AD5A-4A7E-9672-A20ED7107A2A}" type="presOf" srcId="{EBE69BA2-0E3D-4AE0-AF1C-AED49376F1FD}" destId="{4B9CE3FA-5F91-4FEA-AB2A-951134095A69}" srcOrd="1" destOrd="0" presId="urn:microsoft.com/office/officeart/2005/8/layout/pyramid1"/>
    <dgm:cxn modelId="{02A38811-7E4F-49BF-8BAF-60FCF24A8F07}" type="presOf" srcId="{1E05D3F0-53C8-4986-91E0-01451A03EA02}" destId="{D259F4AE-3446-4C5A-81A4-974AEA8A05FC}" srcOrd="0" destOrd="0" presId="urn:microsoft.com/office/officeart/2005/8/layout/pyramid1"/>
    <dgm:cxn modelId="{FBBB3B24-972F-498D-8C9D-62D0DA713B44}" type="presOf" srcId="{7D2E62F0-C85F-4463-AFD4-D09FB6678585}" destId="{4FE69632-696F-4B0F-8840-30F78CE017F8}" srcOrd="0" destOrd="0" presId="urn:microsoft.com/office/officeart/2005/8/layout/pyramid1"/>
    <dgm:cxn modelId="{9ECDE776-9DCC-48F2-A00B-627101BA79E4}" type="presOf" srcId="{911BB5E7-C7BE-4CD0-A777-883AA64E2CE6}" destId="{15533402-B051-4825-9D62-8F3C7767BB01}" srcOrd="0" destOrd="0" presId="urn:microsoft.com/office/officeart/2005/8/layout/pyramid1"/>
    <dgm:cxn modelId="{5860CF83-8759-44E8-95C9-475407F83DAE}" type="presOf" srcId="{4232B906-5436-49D7-8FD4-BA126976A90B}" destId="{6CD737AD-737B-4704-B8C6-8D46949ADFE1}" srcOrd="1" destOrd="0" presId="urn:microsoft.com/office/officeart/2005/8/layout/pyramid1"/>
    <dgm:cxn modelId="{EF1DA784-B1E6-4A08-9179-104EDF379426}" srcId="{1E05D3F0-53C8-4986-91E0-01451A03EA02}" destId="{7D2E62F0-C85F-4463-AFD4-D09FB6678585}" srcOrd="0" destOrd="0" parTransId="{994C1A2D-1B10-4252-A254-C3CA993F63C2}" sibTransId="{3D6B6997-DC92-4EC3-B783-7B7429EF67FD}"/>
    <dgm:cxn modelId="{87942192-EA9D-4D11-80CC-59A962317EE6}" srcId="{1E05D3F0-53C8-4986-91E0-01451A03EA02}" destId="{911BB5E7-C7BE-4CD0-A777-883AA64E2CE6}" srcOrd="1" destOrd="0" parTransId="{DA545B11-5F6A-42EA-A8B6-0070C6C34B36}" sibTransId="{3ADEDC11-30EA-466D-A7F4-2F86ABE09A3B}"/>
    <dgm:cxn modelId="{B9D6FEC3-D59E-4206-836F-B4D0DB01AE41}" type="presOf" srcId="{911BB5E7-C7BE-4CD0-A777-883AA64E2CE6}" destId="{25E5E120-B372-4F1D-9522-EE32BD5ECA78}" srcOrd="1" destOrd="0" presId="urn:microsoft.com/office/officeart/2005/8/layout/pyramid1"/>
    <dgm:cxn modelId="{D3814AD1-2FB3-4E37-8EE4-5F3EC314926C}" type="presOf" srcId="{EBE69BA2-0E3D-4AE0-AF1C-AED49376F1FD}" destId="{1E08753D-372A-4951-B52A-9EBC71D700A2}" srcOrd="0" destOrd="0" presId="urn:microsoft.com/office/officeart/2005/8/layout/pyramid1"/>
    <dgm:cxn modelId="{8B4FD5DF-AAD1-4292-AED2-6D53359AE7A6}" type="presOf" srcId="{7D2E62F0-C85F-4463-AFD4-D09FB6678585}" destId="{F8EAD154-21EC-468C-A258-342FC0EC1BDA}" srcOrd="1" destOrd="0" presId="urn:microsoft.com/office/officeart/2005/8/layout/pyramid1"/>
    <dgm:cxn modelId="{A3802AE7-F6C3-4E4B-921A-7DC324B475FB}" type="presOf" srcId="{4232B906-5436-49D7-8FD4-BA126976A90B}" destId="{54DF6D34-6737-42BE-98E7-9FE95532EB5A}" srcOrd="0" destOrd="0" presId="urn:microsoft.com/office/officeart/2005/8/layout/pyramid1"/>
    <dgm:cxn modelId="{B671C2F2-1489-4ECA-AF75-AD58F79DFA82}" srcId="{1E05D3F0-53C8-4986-91E0-01451A03EA02}" destId="{4232B906-5436-49D7-8FD4-BA126976A90B}" srcOrd="2" destOrd="0" parTransId="{B6A933A9-C089-40AC-B93A-BAC223F83F4E}" sibTransId="{309D2668-C9C7-4F91-AD6B-A3561DC533B6}"/>
    <dgm:cxn modelId="{AC5712FB-7D5D-495E-9E7D-6BE33A720962}" srcId="{1E05D3F0-53C8-4986-91E0-01451A03EA02}" destId="{EBE69BA2-0E3D-4AE0-AF1C-AED49376F1FD}" srcOrd="3" destOrd="0" parTransId="{D6F469B2-5BB5-4C6D-BAA5-859FFB518C19}" sibTransId="{9D92022A-DD45-43C6-8CBB-8D1CCD682992}"/>
    <dgm:cxn modelId="{CBE7C807-38DC-4C85-916D-D10865DE95F8}" type="presParOf" srcId="{D259F4AE-3446-4C5A-81A4-974AEA8A05FC}" destId="{0AD70459-6973-46A6-8A96-1065F285C2AA}" srcOrd="0" destOrd="0" presId="urn:microsoft.com/office/officeart/2005/8/layout/pyramid1"/>
    <dgm:cxn modelId="{873832AB-8CE8-4EBB-AFEF-A218761EB411}" type="presParOf" srcId="{0AD70459-6973-46A6-8A96-1065F285C2AA}" destId="{4FE69632-696F-4B0F-8840-30F78CE017F8}" srcOrd="0" destOrd="0" presId="urn:microsoft.com/office/officeart/2005/8/layout/pyramid1"/>
    <dgm:cxn modelId="{57A7CBFE-3668-4D25-B8B7-5BA34D510871}" type="presParOf" srcId="{0AD70459-6973-46A6-8A96-1065F285C2AA}" destId="{F8EAD154-21EC-468C-A258-342FC0EC1BDA}" srcOrd="1" destOrd="0" presId="urn:microsoft.com/office/officeart/2005/8/layout/pyramid1"/>
    <dgm:cxn modelId="{86A3B9A6-0AC6-4BC5-AAE9-36C2AD376D68}" type="presParOf" srcId="{D259F4AE-3446-4C5A-81A4-974AEA8A05FC}" destId="{D0428828-B148-4D35-9327-ECDEC76D709F}" srcOrd="1" destOrd="0" presId="urn:microsoft.com/office/officeart/2005/8/layout/pyramid1"/>
    <dgm:cxn modelId="{DA5B9958-2297-4518-9166-58B447272CCF}" type="presParOf" srcId="{D0428828-B148-4D35-9327-ECDEC76D709F}" destId="{15533402-B051-4825-9D62-8F3C7767BB01}" srcOrd="0" destOrd="0" presId="urn:microsoft.com/office/officeart/2005/8/layout/pyramid1"/>
    <dgm:cxn modelId="{D8F284C6-D11F-4CCF-930F-99B440476394}" type="presParOf" srcId="{D0428828-B148-4D35-9327-ECDEC76D709F}" destId="{25E5E120-B372-4F1D-9522-EE32BD5ECA78}" srcOrd="1" destOrd="0" presId="urn:microsoft.com/office/officeart/2005/8/layout/pyramid1"/>
    <dgm:cxn modelId="{81BABA99-5440-4C07-B29F-0155BBF58FB7}" type="presParOf" srcId="{D259F4AE-3446-4C5A-81A4-974AEA8A05FC}" destId="{8F65E05F-3F02-4CAF-8743-DDACB66D40B5}" srcOrd="2" destOrd="0" presId="urn:microsoft.com/office/officeart/2005/8/layout/pyramid1"/>
    <dgm:cxn modelId="{F50EE535-C700-4A56-A124-E9324A65296F}" type="presParOf" srcId="{8F65E05F-3F02-4CAF-8743-DDACB66D40B5}" destId="{54DF6D34-6737-42BE-98E7-9FE95532EB5A}" srcOrd="0" destOrd="0" presId="urn:microsoft.com/office/officeart/2005/8/layout/pyramid1"/>
    <dgm:cxn modelId="{24F22822-8FEC-458B-BF8E-163984D1C3C5}" type="presParOf" srcId="{8F65E05F-3F02-4CAF-8743-DDACB66D40B5}" destId="{6CD737AD-737B-4704-B8C6-8D46949ADFE1}" srcOrd="1" destOrd="0" presId="urn:microsoft.com/office/officeart/2005/8/layout/pyramid1"/>
    <dgm:cxn modelId="{64D140C8-F950-408A-819F-654F7E046962}" type="presParOf" srcId="{D259F4AE-3446-4C5A-81A4-974AEA8A05FC}" destId="{118062A6-C5C5-4372-BE87-3F7B00736F1D}" srcOrd="3" destOrd="0" presId="urn:microsoft.com/office/officeart/2005/8/layout/pyramid1"/>
    <dgm:cxn modelId="{CE2DE212-ECF9-4163-8E7A-694884F4F0A5}" type="presParOf" srcId="{118062A6-C5C5-4372-BE87-3F7B00736F1D}" destId="{1E08753D-372A-4951-B52A-9EBC71D700A2}" srcOrd="0" destOrd="0" presId="urn:microsoft.com/office/officeart/2005/8/layout/pyramid1"/>
    <dgm:cxn modelId="{C181EB87-5A0E-450A-A514-FEC14DE0630E}" type="presParOf" srcId="{118062A6-C5C5-4372-BE87-3F7B00736F1D}" destId="{4B9CE3FA-5F91-4FEA-AB2A-951134095A69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AC4D298-6C8C-4324-B42E-D173223701E0}" type="doc">
      <dgm:prSet loTypeId="urn:microsoft.com/office/officeart/2009/3/layout/StepUpProcess" loCatId="process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GB"/>
        </a:p>
      </dgm:t>
    </dgm:pt>
    <dgm:pt modelId="{E366C824-D348-49D3-8E86-2FE1545045A7}">
      <dgm:prSet phldrT="[Text]"/>
      <dgm:spPr/>
      <dgm:t>
        <a:bodyPr/>
        <a:lstStyle/>
        <a:p>
          <a:pPr algn="ctr"/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Build relationships</a:t>
          </a:r>
        </a:p>
      </dgm:t>
    </dgm:pt>
    <dgm:pt modelId="{1DEC95CE-B911-4513-97CC-6960B524A515}" type="parTrans" cxnId="{FEE79B37-9844-49E4-BDDC-7F96A495F224}">
      <dgm:prSet/>
      <dgm:spPr/>
      <dgm:t>
        <a:bodyPr/>
        <a:lstStyle/>
        <a:p>
          <a:endParaRPr lang="en-GB"/>
        </a:p>
      </dgm:t>
    </dgm:pt>
    <dgm:pt modelId="{29EE0885-C8E6-4035-9681-D715FB48CF15}" type="sibTrans" cxnId="{FEE79B37-9844-49E4-BDDC-7F96A495F224}">
      <dgm:prSet/>
      <dgm:spPr/>
      <dgm:t>
        <a:bodyPr/>
        <a:lstStyle/>
        <a:p>
          <a:endParaRPr lang="en-GB"/>
        </a:p>
      </dgm:t>
    </dgm:pt>
    <dgm:pt modelId="{2A0D7126-4EA5-435B-8E3B-F68A28105C50}">
      <dgm:prSet phldrT="[Text]"/>
      <dgm:spPr/>
      <dgm:t>
        <a:bodyPr/>
        <a:lstStyle/>
        <a:p>
          <a:pPr algn="ctr"/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Respect hierarchy</a:t>
          </a:r>
        </a:p>
      </dgm:t>
    </dgm:pt>
    <dgm:pt modelId="{F682888C-3A19-45BC-96B2-1B05A8C52272}" type="parTrans" cxnId="{C2D2A770-D635-4054-BBC9-7E87E3C63144}">
      <dgm:prSet/>
      <dgm:spPr/>
      <dgm:t>
        <a:bodyPr/>
        <a:lstStyle/>
        <a:p>
          <a:endParaRPr lang="en-GB"/>
        </a:p>
      </dgm:t>
    </dgm:pt>
    <dgm:pt modelId="{D83E7B2D-F075-4A9F-B01F-79043A0F3600}" type="sibTrans" cxnId="{C2D2A770-D635-4054-BBC9-7E87E3C63144}">
      <dgm:prSet/>
      <dgm:spPr/>
      <dgm:t>
        <a:bodyPr/>
        <a:lstStyle/>
        <a:p>
          <a:endParaRPr lang="en-GB"/>
        </a:p>
      </dgm:t>
    </dgm:pt>
    <dgm:pt modelId="{81E0006C-F8B0-4960-BD48-A652D06A93BA}">
      <dgm:prSet phldrT="[Text]" custT="1"/>
      <dgm:spPr/>
      <dgm:t>
        <a:bodyPr/>
        <a:lstStyle/>
        <a:p>
          <a:pPr algn="ctr"/>
          <a:r>
            <a:rPr lang="en-GB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Adapt communication</a:t>
          </a:r>
        </a:p>
      </dgm:t>
    </dgm:pt>
    <dgm:pt modelId="{69150E97-EDCA-4DE1-9F3A-243447CC1896}" type="parTrans" cxnId="{629C71C5-699A-4F44-B1EA-ADB4CA8A5AB2}">
      <dgm:prSet/>
      <dgm:spPr/>
      <dgm:t>
        <a:bodyPr/>
        <a:lstStyle/>
        <a:p>
          <a:endParaRPr lang="en-GB"/>
        </a:p>
      </dgm:t>
    </dgm:pt>
    <dgm:pt modelId="{6F675381-7783-4923-B0BE-ED5321FD645F}" type="sibTrans" cxnId="{629C71C5-699A-4F44-B1EA-ADB4CA8A5AB2}">
      <dgm:prSet/>
      <dgm:spPr/>
      <dgm:t>
        <a:bodyPr/>
        <a:lstStyle/>
        <a:p>
          <a:endParaRPr lang="en-GB"/>
        </a:p>
      </dgm:t>
    </dgm:pt>
    <dgm:pt modelId="{1E8521B4-B52E-4E6B-B8DD-8750C8861569}">
      <dgm:prSet phldrT="[Text]"/>
      <dgm:spPr/>
      <dgm:t>
        <a:bodyPr/>
        <a:lstStyle/>
        <a:p>
          <a:pPr algn="ctr"/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Focus </a:t>
          </a:r>
        </a:p>
        <a:p>
          <a:pPr algn="ctr"/>
          <a:r>
            <a: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long-term</a:t>
          </a:r>
        </a:p>
      </dgm:t>
    </dgm:pt>
    <dgm:pt modelId="{BDE28D2A-032D-4043-A59F-3F9D91225572}" type="parTrans" cxnId="{1157722C-864F-4660-9C6A-4A3EB4A017C3}">
      <dgm:prSet/>
      <dgm:spPr/>
      <dgm:t>
        <a:bodyPr/>
        <a:lstStyle/>
        <a:p>
          <a:endParaRPr lang="en-GB"/>
        </a:p>
      </dgm:t>
    </dgm:pt>
    <dgm:pt modelId="{D745F563-E3C9-408F-8DA4-79AEAC0C3D7C}" type="sibTrans" cxnId="{1157722C-864F-4660-9C6A-4A3EB4A017C3}">
      <dgm:prSet/>
      <dgm:spPr/>
      <dgm:t>
        <a:bodyPr/>
        <a:lstStyle/>
        <a:p>
          <a:endParaRPr lang="en-GB"/>
        </a:p>
      </dgm:t>
    </dgm:pt>
    <dgm:pt modelId="{36280C63-7704-4959-B532-D83DB112CEB9}" type="pres">
      <dgm:prSet presAssocID="{6AC4D298-6C8C-4324-B42E-D173223701E0}" presName="rootnode" presStyleCnt="0">
        <dgm:presLayoutVars>
          <dgm:chMax/>
          <dgm:chPref/>
          <dgm:dir/>
          <dgm:animLvl val="lvl"/>
        </dgm:presLayoutVars>
      </dgm:prSet>
      <dgm:spPr/>
    </dgm:pt>
    <dgm:pt modelId="{D5F1D16F-56E0-40BE-AC4E-0DAE0C2A8AFA}" type="pres">
      <dgm:prSet presAssocID="{E366C824-D348-49D3-8E86-2FE1545045A7}" presName="composite" presStyleCnt="0"/>
      <dgm:spPr/>
    </dgm:pt>
    <dgm:pt modelId="{9E4AC74E-BC55-4F02-9483-ED3DCF5861B0}" type="pres">
      <dgm:prSet presAssocID="{E366C824-D348-49D3-8E86-2FE1545045A7}" presName="LShape" presStyleLbl="alignNode1" presStyleIdx="0" presStyleCnt="7"/>
      <dgm:spPr/>
    </dgm:pt>
    <dgm:pt modelId="{FEC19121-DBA2-4057-93DD-4CCF70E5D15C}" type="pres">
      <dgm:prSet presAssocID="{E366C824-D348-49D3-8E86-2FE1545045A7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6070B9BF-CE81-4045-8B94-15B651DB7AF6}" type="pres">
      <dgm:prSet presAssocID="{E366C824-D348-49D3-8E86-2FE1545045A7}" presName="Triangle" presStyleLbl="alignNode1" presStyleIdx="1" presStyleCnt="7"/>
      <dgm:spPr/>
    </dgm:pt>
    <dgm:pt modelId="{C6A4152D-0C62-4ACB-AF41-98C3BB6AE30E}" type="pres">
      <dgm:prSet presAssocID="{29EE0885-C8E6-4035-9681-D715FB48CF15}" presName="sibTrans" presStyleCnt="0"/>
      <dgm:spPr/>
    </dgm:pt>
    <dgm:pt modelId="{68F5DAA8-EC68-477C-B0F0-D48C1F2CB17B}" type="pres">
      <dgm:prSet presAssocID="{29EE0885-C8E6-4035-9681-D715FB48CF15}" presName="space" presStyleCnt="0"/>
      <dgm:spPr/>
    </dgm:pt>
    <dgm:pt modelId="{55B78C3D-2079-4981-9179-C78C1AC8B825}" type="pres">
      <dgm:prSet presAssocID="{2A0D7126-4EA5-435B-8E3B-F68A28105C50}" presName="composite" presStyleCnt="0"/>
      <dgm:spPr/>
    </dgm:pt>
    <dgm:pt modelId="{125FC29B-3882-49AE-8932-C3A945A5FE23}" type="pres">
      <dgm:prSet presAssocID="{2A0D7126-4EA5-435B-8E3B-F68A28105C50}" presName="LShape" presStyleLbl="alignNode1" presStyleIdx="2" presStyleCnt="7"/>
      <dgm:spPr/>
    </dgm:pt>
    <dgm:pt modelId="{84555174-981D-4C7C-89D7-1CE287B4D5A6}" type="pres">
      <dgm:prSet presAssocID="{2A0D7126-4EA5-435B-8E3B-F68A28105C50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28EDDA0E-3A23-4E22-94C7-B42E24E63A65}" type="pres">
      <dgm:prSet presAssocID="{2A0D7126-4EA5-435B-8E3B-F68A28105C50}" presName="Triangle" presStyleLbl="alignNode1" presStyleIdx="3" presStyleCnt="7"/>
      <dgm:spPr/>
    </dgm:pt>
    <dgm:pt modelId="{4B06C10E-2E1F-4343-8CF6-F9BEDE20DFFD}" type="pres">
      <dgm:prSet presAssocID="{D83E7B2D-F075-4A9F-B01F-79043A0F3600}" presName="sibTrans" presStyleCnt="0"/>
      <dgm:spPr/>
    </dgm:pt>
    <dgm:pt modelId="{3854C3D5-E489-410D-8747-83BE1F63A5AD}" type="pres">
      <dgm:prSet presAssocID="{D83E7B2D-F075-4A9F-B01F-79043A0F3600}" presName="space" presStyleCnt="0"/>
      <dgm:spPr/>
    </dgm:pt>
    <dgm:pt modelId="{FD6D39E8-BE99-4063-B564-2E90571BFE93}" type="pres">
      <dgm:prSet presAssocID="{81E0006C-F8B0-4960-BD48-A652D06A93BA}" presName="composite" presStyleCnt="0"/>
      <dgm:spPr/>
    </dgm:pt>
    <dgm:pt modelId="{1BBC1F43-6D75-40CF-9C81-132F1390B61E}" type="pres">
      <dgm:prSet presAssocID="{81E0006C-F8B0-4960-BD48-A652D06A93BA}" presName="LShape" presStyleLbl="alignNode1" presStyleIdx="4" presStyleCnt="7"/>
      <dgm:spPr/>
    </dgm:pt>
    <dgm:pt modelId="{F45CC6FE-0D04-45F8-944D-83913C3CF75B}" type="pres">
      <dgm:prSet presAssocID="{81E0006C-F8B0-4960-BD48-A652D06A93BA}" presName="ParentText" presStyleLbl="revTx" presStyleIdx="2" presStyleCnt="4" custScaleX="115168">
        <dgm:presLayoutVars>
          <dgm:chMax val="0"/>
          <dgm:chPref val="0"/>
          <dgm:bulletEnabled val="1"/>
        </dgm:presLayoutVars>
      </dgm:prSet>
      <dgm:spPr/>
    </dgm:pt>
    <dgm:pt modelId="{5F44687B-E3A9-47E0-9665-A0200C0D5AB3}" type="pres">
      <dgm:prSet presAssocID="{81E0006C-F8B0-4960-BD48-A652D06A93BA}" presName="Triangle" presStyleLbl="alignNode1" presStyleIdx="5" presStyleCnt="7"/>
      <dgm:spPr/>
    </dgm:pt>
    <dgm:pt modelId="{F7B32DBD-CD8D-456C-9C0E-E0C40A2EC8DD}" type="pres">
      <dgm:prSet presAssocID="{6F675381-7783-4923-B0BE-ED5321FD645F}" presName="sibTrans" presStyleCnt="0"/>
      <dgm:spPr/>
    </dgm:pt>
    <dgm:pt modelId="{F2524C60-3596-465A-B712-0272FFF7A4C6}" type="pres">
      <dgm:prSet presAssocID="{6F675381-7783-4923-B0BE-ED5321FD645F}" presName="space" presStyleCnt="0"/>
      <dgm:spPr/>
    </dgm:pt>
    <dgm:pt modelId="{7412E9E5-569E-4D39-A584-EE6EA25A881A}" type="pres">
      <dgm:prSet presAssocID="{1E8521B4-B52E-4E6B-B8DD-8750C8861569}" presName="composite" presStyleCnt="0"/>
      <dgm:spPr/>
    </dgm:pt>
    <dgm:pt modelId="{15A2B02B-1351-4FD2-A122-F90FBA2C20DE}" type="pres">
      <dgm:prSet presAssocID="{1E8521B4-B52E-4E6B-B8DD-8750C8861569}" presName="LShape" presStyleLbl="alignNode1" presStyleIdx="6" presStyleCnt="7"/>
      <dgm:spPr/>
    </dgm:pt>
    <dgm:pt modelId="{2CE029DF-3F5B-42EA-A44B-FCF58F5C22C6}" type="pres">
      <dgm:prSet presAssocID="{1E8521B4-B52E-4E6B-B8DD-8750C8861569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157722C-864F-4660-9C6A-4A3EB4A017C3}" srcId="{6AC4D298-6C8C-4324-B42E-D173223701E0}" destId="{1E8521B4-B52E-4E6B-B8DD-8750C8861569}" srcOrd="3" destOrd="0" parTransId="{BDE28D2A-032D-4043-A59F-3F9D91225572}" sibTransId="{D745F563-E3C9-408F-8DA4-79AEAC0C3D7C}"/>
    <dgm:cxn modelId="{FEE79B37-9844-49E4-BDDC-7F96A495F224}" srcId="{6AC4D298-6C8C-4324-B42E-D173223701E0}" destId="{E366C824-D348-49D3-8E86-2FE1545045A7}" srcOrd="0" destOrd="0" parTransId="{1DEC95CE-B911-4513-97CC-6960B524A515}" sibTransId="{29EE0885-C8E6-4035-9681-D715FB48CF15}"/>
    <dgm:cxn modelId="{C2D2A770-D635-4054-BBC9-7E87E3C63144}" srcId="{6AC4D298-6C8C-4324-B42E-D173223701E0}" destId="{2A0D7126-4EA5-435B-8E3B-F68A28105C50}" srcOrd="1" destOrd="0" parTransId="{F682888C-3A19-45BC-96B2-1B05A8C52272}" sibTransId="{D83E7B2D-F075-4A9F-B01F-79043A0F3600}"/>
    <dgm:cxn modelId="{40B0DF92-B8B5-47B9-B84D-9C9C70DBC9A0}" type="presOf" srcId="{1E8521B4-B52E-4E6B-B8DD-8750C8861569}" destId="{2CE029DF-3F5B-42EA-A44B-FCF58F5C22C6}" srcOrd="0" destOrd="0" presId="urn:microsoft.com/office/officeart/2009/3/layout/StepUpProcess"/>
    <dgm:cxn modelId="{E1A819AC-98D2-426D-BE8C-FB352C8B3C84}" type="presOf" srcId="{81E0006C-F8B0-4960-BD48-A652D06A93BA}" destId="{F45CC6FE-0D04-45F8-944D-83913C3CF75B}" srcOrd="0" destOrd="0" presId="urn:microsoft.com/office/officeart/2009/3/layout/StepUpProcess"/>
    <dgm:cxn modelId="{7E9E26B6-F9A7-4B9B-B35A-2262F6A712C8}" type="presOf" srcId="{2A0D7126-4EA5-435B-8E3B-F68A28105C50}" destId="{84555174-981D-4C7C-89D7-1CE287B4D5A6}" srcOrd="0" destOrd="0" presId="urn:microsoft.com/office/officeart/2009/3/layout/StepUpProcess"/>
    <dgm:cxn modelId="{629C71C5-699A-4F44-B1EA-ADB4CA8A5AB2}" srcId="{6AC4D298-6C8C-4324-B42E-D173223701E0}" destId="{81E0006C-F8B0-4960-BD48-A652D06A93BA}" srcOrd="2" destOrd="0" parTransId="{69150E97-EDCA-4DE1-9F3A-243447CC1896}" sibTransId="{6F675381-7783-4923-B0BE-ED5321FD645F}"/>
    <dgm:cxn modelId="{4D8A5BCC-53C7-4DE9-B820-11F700AAEF66}" type="presOf" srcId="{E366C824-D348-49D3-8E86-2FE1545045A7}" destId="{FEC19121-DBA2-4057-93DD-4CCF70E5D15C}" srcOrd="0" destOrd="0" presId="urn:microsoft.com/office/officeart/2009/3/layout/StepUpProcess"/>
    <dgm:cxn modelId="{BD6ECAD5-6B83-47C0-B575-B3BEA7E83119}" type="presOf" srcId="{6AC4D298-6C8C-4324-B42E-D173223701E0}" destId="{36280C63-7704-4959-B532-D83DB112CEB9}" srcOrd="0" destOrd="0" presId="urn:microsoft.com/office/officeart/2009/3/layout/StepUpProcess"/>
    <dgm:cxn modelId="{50A2B28F-904A-4A55-9755-5B23E7CD8DFA}" type="presParOf" srcId="{36280C63-7704-4959-B532-D83DB112CEB9}" destId="{D5F1D16F-56E0-40BE-AC4E-0DAE0C2A8AFA}" srcOrd="0" destOrd="0" presId="urn:microsoft.com/office/officeart/2009/3/layout/StepUpProcess"/>
    <dgm:cxn modelId="{F8E374D6-EEC2-49D8-BF1A-B706DC959687}" type="presParOf" srcId="{D5F1D16F-56E0-40BE-AC4E-0DAE0C2A8AFA}" destId="{9E4AC74E-BC55-4F02-9483-ED3DCF5861B0}" srcOrd="0" destOrd="0" presId="urn:microsoft.com/office/officeart/2009/3/layout/StepUpProcess"/>
    <dgm:cxn modelId="{C7C05808-F235-4CD5-8868-E664746ADB2F}" type="presParOf" srcId="{D5F1D16F-56E0-40BE-AC4E-0DAE0C2A8AFA}" destId="{FEC19121-DBA2-4057-93DD-4CCF70E5D15C}" srcOrd="1" destOrd="0" presId="urn:microsoft.com/office/officeart/2009/3/layout/StepUpProcess"/>
    <dgm:cxn modelId="{80430E54-34EC-4789-A658-199E7272D6B6}" type="presParOf" srcId="{D5F1D16F-56E0-40BE-AC4E-0DAE0C2A8AFA}" destId="{6070B9BF-CE81-4045-8B94-15B651DB7AF6}" srcOrd="2" destOrd="0" presId="urn:microsoft.com/office/officeart/2009/3/layout/StepUpProcess"/>
    <dgm:cxn modelId="{64C21D26-D74D-45FC-ADA0-5C2C9DF3FBBF}" type="presParOf" srcId="{36280C63-7704-4959-B532-D83DB112CEB9}" destId="{C6A4152D-0C62-4ACB-AF41-98C3BB6AE30E}" srcOrd="1" destOrd="0" presId="urn:microsoft.com/office/officeart/2009/3/layout/StepUpProcess"/>
    <dgm:cxn modelId="{4298F187-2CEF-4E1E-9590-1FD1C7ABD8C7}" type="presParOf" srcId="{C6A4152D-0C62-4ACB-AF41-98C3BB6AE30E}" destId="{68F5DAA8-EC68-477C-B0F0-D48C1F2CB17B}" srcOrd="0" destOrd="0" presId="urn:microsoft.com/office/officeart/2009/3/layout/StepUpProcess"/>
    <dgm:cxn modelId="{75321019-994F-4077-A17D-1146CC10201F}" type="presParOf" srcId="{36280C63-7704-4959-B532-D83DB112CEB9}" destId="{55B78C3D-2079-4981-9179-C78C1AC8B825}" srcOrd="2" destOrd="0" presId="urn:microsoft.com/office/officeart/2009/3/layout/StepUpProcess"/>
    <dgm:cxn modelId="{4271509A-7E44-437E-A2F8-7F950C07C3C0}" type="presParOf" srcId="{55B78C3D-2079-4981-9179-C78C1AC8B825}" destId="{125FC29B-3882-49AE-8932-C3A945A5FE23}" srcOrd="0" destOrd="0" presId="urn:microsoft.com/office/officeart/2009/3/layout/StepUpProcess"/>
    <dgm:cxn modelId="{4F3AB47A-0356-4E44-9AF3-7132055450EE}" type="presParOf" srcId="{55B78C3D-2079-4981-9179-C78C1AC8B825}" destId="{84555174-981D-4C7C-89D7-1CE287B4D5A6}" srcOrd="1" destOrd="0" presId="urn:microsoft.com/office/officeart/2009/3/layout/StepUpProcess"/>
    <dgm:cxn modelId="{0E8E5938-9FED-460C-91E6-B63A203DAC86}" type="presParOf" srcId="{55B78C3D-2079-4981-9179-C78C1AC8B825}" destId="{28EDDA0E-3A23-4E22-94C7-B42E24E63A65}" srcOrd="2" destOrd="0" presId="urn:microsoft.com/office/officeart/2009/3/layout/StepUpProcess"/>
    <dgm:cxn modelId="{0B01EE92-96D3-4EB3-8ED7-DA8C0CFD1C4A}" type="presParOf" srcId="{36280C63-7704-4959-B532-D83DB112CEB9}" destId="{4B06C10E-2E1F-4343-8CF6-F9BEDE20DFFD}" srcOrd="3" destOrd="0" presId="urn:microsoft.com/office/officeart/2009/3/layout/StepUpProcess"/>
    <dgm:cxn modelId="{6A0E4F41-8804-4368-A243-D2043DFD7A37}" type="presParOf" srcId="{4B06C10E-2E1F-4343-8CF6-F9BEDE20DFFD}" destId="{3854C3D5-E489-410D-8747-83BE1F63A5AD}" srcOrd="0" destOrd="0" presId="urn:microsoft.com/office/officeart/2009/3/layout/StepUpProcess"/>
    <dgm:cxn modelId="{16A8823D-60C4-40DA-BED7-2FC5C2149209}" type="presParOf" srcId="{36280C63-7704-4959-B532-D83DB112CEB9}" destId="{FD6D39E8-BE99-4063-B564-2E90571BFE93}" srcOrd="4" destOrd="0" presId="urn:microsoft.com/office/officeart/2009/3/layout/StepUpProcess"/>
    <dgm:cxn modelId="{1CEE350D-379F-4436-8F24-F3B2CD8CBFE1}" type="presParOf" srcId="{FD6D39E8-BE99-4063-B564-2E90571BFE93}" destId="{1BBC1F43-6D75-40CF-9C81-132F1390B61E}" srcOrd="0" destOrd="0" presId="urn:microsoft.com/office/officeart/2009/3/layout/StepUpProcess"/>
    <dgm:cxn modelId="{A2B21C70-3BA0-4751-9379-12A5EB9BE5F7}" type="presParOf" srcId="{FD6D39E8-BE99-4063-B564-2E90571BFE93}" destId="{F45CC6FE-0D04-45F8-944D-83913C3CF75B}" srcOrd="1" destOrd="0" presId="urn:microsoft.com/office/officeart/2009/3/layout/StepUpProcess"/>
    <dgm:cxn modelId="{98B3E047-3ABA-49C5-894B-0E76AEC71A73}" type="presParOf" srcId="{FD6D39E8-BE99-4063-B564-2E90571BFE93}" destId="{5F44687B-E3A9-47E0-9665-A0200C0D5AB3}" srcOrd="2" destOrd="0" presId="urn:microsoft.com/office/officeart/2009/3/layout/StepUpProcess"/>
    <dgm:cxn modelId="{A376A887-5560-458D-BDE9-36E19D70DA04}" type="presParOf" srcId="{36280C63-7704-4959-B532-D83DB112CEB9}" destId="{F7B32DBD-CD8D-456C-9C0E-E0C40A2EC8DD}" srcOrd="5" destOrd="0" presId="urn:microsoft.com/office/officeart/2009/3/layout/StepUpProcess"/>
    <dgm:cxn modelId="{1AF5352F-AB0D-44F7-AA52-5132039830E8}" type="presParOf" srcId="{F7B32DBD-CD8D-456C-9C0E-E0C40A2EC8DD}" destId="{F2524C60-3596-465A-B712-0272FFF7A4C6}" srcOrd="0" destOrd="0" presId="urn:microsoft.com/office/officeart/2009/3/layout/StepUpProcess"/>
    <dgm:cxn modelId="{030509EA-E372-4F60-9A8D-C7F9001C3FA2}" type="presParOf" srcId="{36280C63-7704-4959-B532-D83DB112CEB9}" destId="{7412E9E5-569E-4D39-A584-EE6EA25A881A}" srcOrd="6" destOrd="0" presId="urn:microsoft.com/office/officeart/2009/3/layout/StepUpProcess"/>
    <dgm:cxn modelId="{8AE42210-7757-47DD-BC0E-B88F9DF63DCB}" type="presParOf" srcId="{7412E9E5-569E-4D39-A584-EE6EA25A881A}" destId="{15A2B02B-1351-4FD2-A122-F90FBA2C20DE}" srcOrd="0" destOrd="0" presId="urn:microsoft.com/office/officeart/2009/3/layout/StepUpProcess"/>
    <dgm:cxn modelId="{701E84A4-D0A9-4D1F-BFCE-415479471D5B}" type="presParOf" srcId="{7412E9E5-569E-4D39-A584-EE6EA25A881A}" destId="{2CE029DF-3F5B-42EA-A44B-FCF58F5C22C6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F79B1-3C2C-4604-AC16-19B868C74020}">
      <dsp:nvSpPr>
        <dsp:cNvPr id="0" name=""/>
        <dsp:cNvSpPr/>
      </dsp:nvSpPr>
      <dsp:spPr>
        <a:xfrm>
          <a:off x="0" y="28351"/>
          <a:ext cx="4334930" cy="6772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9D2F1-162D-4D02-A732-D01345E22AA4}">
      <dsp:nvSpPr>
        <dsp:cNvPr id="0" name=""/>
        <dsp:cNvSpPr/>
      </dsp:nvSpPr>
      <dsp:spPr>
        <a:xfrm>
          <a:off x="204860" y="153929"/>
          <a:ext cx="372838" cy="372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F5240A-0D85-485B-9D93-407D1FFAF913}">
      <dsp:nvSpPr>
        <dsp:cNvPr id="0" name=""/>
        <dsp:cNvSpPr/>
      </dsp:nvSpPr>
      <dsp:spPr>
        <a:xfrm>
          <a:off x="782559" y="1553"/>
          <a:ext cx="3416891" cy="677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43" tIns="71743" rIns="71743" bIns="71743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AstraZeneca </a:t>
          </a:r>
        </a:p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Sino Biopharm</a:t>
          </a:r>
        </a:p>
      </dsp:txBody>
      <dsp:txXfrm>
        <a:off x="782559" y="1553"/>
        <a:ext cx="3416891" cy="677887"/>
      </dsp:txXfrm>
    </dsp:sp>
    <dsp:sp modelId="{CBA0401E-7684-42C8-839E-D801768D883C}">
      <dsp:nvSpPr>
        <dsp:cNvPr id="0" name=""/>
        <dsp:cNvSpPr/>
      </dsp:nvSpPr>
      <dsp:spPr>
        <a:xfrm>
          <a:off x="0" y="805560"/>
          <a:ext cx="4334930" cy="6772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B2503-2995-401B-AD2A-8687192014FC}">
      <dsp:nvSpPr>
        <dsp:cNvPr id="0" name=""/>
        <dsp:cNvSpPr/>
      </dsp:nvSpPr>
      <dsp:spPr>
        <a:xfrm>
          <a:off x="204860" y="957935"/>
          <a:ext cx="372838" cy="372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301C7-6BD3-4366-8AD9-2496B2EDF77C}">
      <dsp:nvSpPr>
        <dsp:cNvPr id="0" name=""/>
        <dsp:cNvSpPr/>
      </dsp:nvSpPr>
      <dsp:spPr>
        <a:xfrm>
          <a:off x="782559" y="805560"/>
          <a:ext cx="3416891" cy="677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43" tIns="71743" rIns="71743" bIns="71743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The opportunity</a:t>
          </a:r>
        </a:p>
      </dsp:txBody>
      <dsp:txXfrm>
        <a:off x="782559" y="805560"/>
        <a:ext cx="3416891" cy="677887"/>
      </dsp:txXfrm>
    </dsp:sp>
    <dsp:sp modelId="{5865A6BD-F99C-4927-AA71-14438D8BD5FD}">
      <dsp:nvSpPr>
        <dsp:cNvPr id="0" name=""/>
        <dsp:cNvSpPr/>
      </dsp:nvSpPr>
      <dsp:spPr>
        <a:xfrm>
          <a:off x="0" y="1609566"/>
          <a:ext cx="4334930" cy="6772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73F21-6CA6-4D82-A5B8-20E46E8BAE44}">
      <dsp:nvSpPr>
        <dsp:cNvPr id="0" name=""/>
        <dsp:cNvSpPr/>
      </dsp:nvSpPr>
      <dsp:spPr>
        <a:xfrm>
          <a:off x="204860" y="1761942"/>
          <a:ext cx="372838" cy="372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77CF8-63F3-4E73-9A0E-6D37315945D9}">
      <dsp:nvSpPr>
        <dsp:cNvPr id="0" name=""/>
        <dsp:cNvSpPr/>
      </dsp:nvSpPr>
      <dsp:spPr>
        <a:xfrm>
          <a:off x="782559" y="1609566"/>
          <a:ext cx="3416891" cy="677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43" tIns="71743" rIns="71743" bIns="71743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Cultural challenges</a:t>
          </a:r>
        </a:p>
      </dsp:txBody>
      <dsp:txXfrm>
        <a:off x="782559" y="1609566"/>
        <a:ext cx="3416891" cy="677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F79B1-3C2C-4604-AC16-19B868C74020}">
      <dsp:nvSpPr>
        <dsp:cNvPr id="0" name=""/>
        <dsp:cNvSpPr/>
      </dsp:nvSpPr>
      <dsp:spPr>
        <a:xfrm>
          <a:off x="0" y="3028"/>
          <a:ext cx="4334930" cy="6197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9D2F1-162D-4D02-A732-D01345E22AA4}">
      <dsp:nvSpPr>
        <dsp:cNvPr id="0" name=""/>
        <dsp:cNvSpPr/>
      </dsp:nvSpPr>
      <dsp:spPr>
        <a:xfrm>
          <a:off x="187465" y="139702"/>
          <a:ext cx="340846" cy="3408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F5240A-0D85-485B-9D93-407D1FFAF913}">
      <dsp:nvSpPr>
        <dsp:cNvPr id="0" name=""/>
        <dsp:cNvSpPr/>
      </dsp:nvSpPr>
      <dsp:spPr>
        <a:xfrm>
          <a:off x="715777" y="264"/>
          <a:ext cx="3619152" cy="61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587" tIns="65587" rIns="65587" bIns="65587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Strategies for success</a:t>
          </a:r>
        </a:p>
      </dsp:txBody>
      <dsp:txXfrm>
        <a:off x="715777" y="264"/>
        <a:ext cx="3619152" cy="619720"/>
      </dsp:txXfrm>
    </dsp:sp>
    <dsp:sp modelId="{CBA0401E-7684-42C8-839E-D801768D883C}">
      <dsp:nvSpPr>
        <dsp:cNvPr id="0" name=""/>
        <dsp:cNvSpPr/>
      </dsp:nvSpPr>
      <dsp:spPr>
        <a:xfrm>
          <a:off x="0" y="774916"/>
          <a:ext cx="4334930" cy="6197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B2503-2995-401B-AD2A-8687192014FC}">
      <dsp:nvSpPr>
        <dsp:cNvPr id="0" name=""/>
        <dsp:cNvSpPr/>
      </dsp:nvSpPr>
      <dsp:spPr>
        <a:xfrm>
          <a:off x="187465" y="914353"/>
          <a:ext cx="340846" cy="3408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301C7-6BD3-4366-8AD9-2496B2EDF77C}">
      <dsp:nvSpPr>
        <dsp:cNvPr id="0" name=""/>
        <dsp:cNvSpPr/>
      </dsp:nvSpPr>
      <dsp:spPr>
        <a:xfrm>
          <a:off x="715777" y="774916"/>
          <a:ext cx="3619152" cy="61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587" tIns="65587" rIns="65587" bIns="65587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Cultural awareness</a:t>
          </a:r>
        </a:p>
      </dsp:txBody>
      <dsp:txXfrm>
        <a:off x="715777" y="774916"/>
        <a:ext cx="3619152" cy="619720"/>
      </dsp:txXfrm>
    </dsp:sp>
    <dsp:sp modelId="{5865A6BD-F99C-4927-AA71-14438D8BD5FD}">
      <dsp:nvSpPr>
        <dsp:cNvPr id="0" name=""/>
        <dsp:cNvSpPr/>
      </dsp:nvSpPr>
      <dsp:spPr>
        <a:xfrm>
          <a:off x="0" y="1549567"/>
          <a:ext cx="4334930" cy="6197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73F21-6CA6-4D82-A5B8-20E46E8BAE44}">
      <dsp:nvSpPr>
        <dsp:cNvPr id="0" name=""/>
        <dsp:cNvSpPr/>
      </dsp:nvSpPr>
      <dsp:spPr>
        <a:xfrm>
          <a:off x="187465" y="1689004"/>
          <a:ext cx="340846" cy="3408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77CF8-63F3-4E73-9A0E-6D37315945D9}">
      <dsp:nvSpPr>
        <dsp:cNvPr id="0" name=""/>
        <dsp:cNvSpPr/>
      </dsp:nvSpPr>
      <dsp:spPr>
        <a:xfrm>
          <a:off x="715777" y="1549567"/>
          <a:ext cx="3619152" cy="61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587" tIns="65587" rIns="65587" bIns="65587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Recommendations</a:t>
          </a:r>
        </a:p>
      </dsp:txBody>
      <dsp:txXfrm>
        <a:off x="715777" y="1549567"/>
        <a:ext cx="3619152" cy="6197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F79B1-3C2C-4604-AC16-19B868C74020}">
      <dsp:nvSpPr>
        <dsp:cNvPr id="0" name=""/>
        <dsp:cNvSpPr/>
      </dsp:nvSpPr>
      <dsp:spPr>
        <a:xfrm>
          <a:off x="0" y="342511"/>
          <a:ext cx="4334930" cy="58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9D2F1-162D-4D02-A732-D01345E22AA4}">
      <dsp:nvSpPr>
        <dsp:cNvPr id="0" name=""/>
        <dsp:cNvSpPr/>
      </dsp:nvSpPr>
      <dsp:spPr>
        <a:xfrm>
          <a:off x="178257" y="451781"/>
          <a:ext cx="324104" cy="324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F5240A-0D85-485B-9D93-407D1FFAF913}">
      <dsp:nvSpPr>
        <dsp:cNvPr id="0" name=""/>
        <dsp:cNvSpPr/>
      </dsp:nvSpPr>
      <dsp:spPr>
        <a:xfrm>
          <a:off x="680618" y="319193"/>
          <a:ext cx="3654311" cy="58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65" tIns="62365" rIns="62365" bIns="62365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Conclusion</a:t>
          </a:r>
        </a:p>
      </dsp:txBody>
      <dsp:txXfrm>
        <a:off x="680618" y="319193"/>
        <a:ext cx="3654311" cy="589280"/>
      </dsp:txXfrm>
    </dsp:sp>
    <dsp:sp modelId="{CBA0401E-7684-42C8-839E-D801768D883C}">
      <dsp:nvSpPr>
        <dsp:cNvPr id="0" name=""/>
        <dsp:cNvSpPr/>
      </dsp:nvSpPr>
      <dsp:spPr>
        <a:xfrm>
          <a:off x="0" y="1055793"/>
          <a:ext cx="4334930" cy="58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B2503-2995-401B-AD2A-8687192014FC}">
      <dsp:nvSpPr>
        <dsp:cNvPr id="0" name=""/>
        <dsp:cNvSpPr/>
      </dsp:nvSpPr>
      <dsp:spPr>
        <a:xfrm>
          <a:off x="178257" y="1188381"/>
          <a:ext cx="324104" cy="324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301C7-6BD3-4366-8AD9-2496B2EDF77C}">
      <dsp:nvSpPr>
        <dsp:cNvPr id="0" name=""/>
        <dsp:cNvSpPr/>
      </dsp:nvSpPr>
      <dsp:spPr>
        <a:xfrm>
          <a:off x="680618" y="1055793"/>
          <a:ext cx="3654311" cy="58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65" tIns="62365" rIns="62365" bIns="62365" numCol="1" spcCol="1270" rtlCol="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noProof="0" dirty="0"/>
            <a:t>References</a:t>
          </a:r>
        </a:p>
      </dsp:txBody>
      <dsp:txXfrm>
        <a:off x="680618" y="1055793"/>
        <a:ext cx="3654311" cy="589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9045E9-BAAA-4987-8C30-DFC46E08F71D}">
      <dsp:nvSpPr>
        <dsp:cNvPr id="0" name=""/>
        <dsp:cNvSpPr/>
      </dsp:nvSpPr>
      <dsp:spPr>
        <a:xfrm>
          <a:off x="240017" y="2039"/>
          <a:ext cx="2288349" cy="20034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Tap into China’s rapidly growing healthcare market.</a:t>
          </a:r>
        </a:p>
      </dsp:txBody>
      <dsp:txXfrm>
        <a:off x="575138" y="295443"/>
        <a:ext cx="1618107" cy="1416679"/>
      </dsp:txXfrm>
    </dsp:sp>
    <dsp:sp modelId="{2BD3FFEA-571C-4934-B939-3A9DF4D8698E}">
      <dsp:nvSpPr>
        <dsp:cNvPr id="0" name=""/>
        <dsp:cNvSpPr/>
      </dsp:nvSpPr>
      <dsp:spPr>
        <a:xfrm>
          <a:off x="1123346" y="2078564"/>
          <a:ext cx="521692" cy="52169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192496" y="2278059"/>
        <a:ext cx="383392" cy="122702"/>
      </dsp:txXfrm>
    </dsp:sp>
    <dsp:sp modelId="{DADD054E-1787-464E-BA3F-5781C6BA764F}">
      <dsp:nvSpPr>
        <dsp:cNvPr id="0" name=""/>
        <dsp:cNvSpPr/>
      </dsp:nvSpPr>
      <dsp:spPr>
        <a:xfrm>
          <a:off x="290675" y="2649410"/>
          <a:ext cx="2277628" cy="208224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Leverage AstraZeneca’s global R&amp;D expertise.</a:t>
          </a:r>
        </a:p>
      </dsp:txBody>
      <dsp:txXfrm>
        <a:off x="624226" y="2954348"/>
        <a:ext cx="1610526" cy="1472369"/>
      </dsp:txXfrm>
    </dsp:sp>
    <dsp:sp modelId="{D7F364EB-8223-4D47-8E74-2F61E8F3018B}">
      <dsp:nvSpPr>
        <dsp:cNvPr id="0" name=""/>
        <dsp:cNvSpPr/>
      </dsp:nvSpPr>
      <dsp:spPr>
        <a:xfrm rot="12110">
          <a:off x="2693241" y="2204553"/>
          <a:ext cx="264872" cy="3346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693241" y="2271333"/>
        <a:ext cx="185410" cy="200762"/>
      </dsp:txXfrm>
    </dsp:sp>
    <dsp:sp modelId="{4DBADCC6-141B-4E79-9640-231F294696DB}">
      <dsp:nvSpPr>
        <dsp:cNvPr id="0" name=""/>
        <dsp:cNvSpPr/>
      </dsp:nvSpPr>
      <dsp:spPr>
        <a:xfrm>
          <a:off x="3068048" y="639097"/>
          <a:ext cx="3451984" cy="34793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Collaboration opportunities: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 Joint R&amp;D ventures.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Expanding markets &amp; co-commercializing products.</a:t>
          </a:r>
        </a:p>
      </dsp:txBody>
      <dsp:txXfrm>
        <a:off x="3573579" y="1148641"/>
        <a:ext cx="2440922" cy="24602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69632-696F-4B0F-8840-30F78CE017F8}">
      <dsp:nvSpPr>
        <dsp:cNvPr id="0" name=""/>
        <dsp:cNvSpPr/>
      </dsp:nvSpPr>
      <dsp:spPr>
        <a:xfrm>
          <a:off x="2878393" y="0"/>
          <a:ext cx="1918929" cy="1295091"/>
        </a:xfrm>
        <a:prstGeom prst="trapezoid">
          <a:avLst>
            <a:gd name="adj" fmla="val 74085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Negotiation</a:t>
          </a:r>
        </a:p>
      </dsp:txBody>
      <dsp:txXfrm>
        <a:off x="2878393" y="0"/>
        <a:ext cx="1918929" cy="1295091"/>
      </dsp:txXfrm>
    </dsp:sp>
    <dsp:sp modelId="{15533402-B051-4825-9D62-8F3C7767BB01}">
      <dsp:nvSpPr>
        <dsp:cNvPr id="0" name=""/>
        <dsp:cNvSpPr/>
      </dsp:nvSpPr>
      <dsp:spPr>
        <a:xfrm>
          <a:off x="1918929" y="1295091"/>
          <a:ext cx="3837858" cy="1295091"/>
        </a:xfrm>
        <a:prstGeom prst="trapezoid">
          <a:avLst>
            <a:gd name="adj" fmla="val 74085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Master communication</a:t>
          </a:r>
        </a:p>
      </dsp:txBody>
      <dsp:txXfrm>
        <a:off x="2590554" y="1295091"/>
        <a:ext cx="2494607" cy="1295091"/>
      </dsp:txXfrm>
    </dsp:sp>
    <dsp:sp modelId="{54DF6D34-6737-42BE-98E7-9FE95532EB5A}">
      <dsp:nvSpPr>
        <dsp:cNvPr id="0" name=""/>
        <dsp:cNvSpPr/>
      </dsp:nvSpPr>
      <dsp:spPr>
        <a:xfrm>
          <a:off x="959464" y="2590183"/>
          <a:ext cx="5756787" cy="1295091"/>
        </a:xfrm>
        <a:prstGeom prst="trapezoid">
          <a:avLst>
            <a:gd name="adj" fmla="val 74085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Respect hierarchy</a:t>
          </a:r>
        </a:p>
      </dsp:txBody>
      <dsp:txXfrm>
        <a:off x="1966902" y="2590183"/>
        <a:ext cx="3741911" cy="1295091"/>
      </dsp:txXfrm>
    </dsp:sp>
    <dsp:sp modelId="{1E08753D-372A-4951-B52A-9EBC71D700A2}">
      <dsp:nvSpPr>
        <dsp:cNvPr id="0" name=""/>
        <dsp:cNvSpPr/>
      </dsp:nvSpPr>
      <dsp:spPr>
        <a:xfrm>
          <a:off x="0" y="3885275"/>
          <a:ext cx="7675716" cy="1295091"/>
        </a:xfrm>
        <a:prstGeom prst="trapezoid">
          <a:avLst>
            <a:gd name="adj" fmla="val 74085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Focus on relationships</a:t>
          </a:r>
        </a:p>
      </dsp:txBody>
      <dsp:txXfrm>
        <a:off x="1343250" y="3885275"/>
        <a:ext cx="4989215" cy="12950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AC74E-BC55-4F02-9483-ED3DCF5861B0}">
      <dsp:nvSpPr>
        <dsp:cNvPr id="0" name=""/>
        <dsp:cNvSpPr/>
      </dsp:nvSpPr>
      <dsp:spPr>
        <a:xfrm rot="5400000">
          <a:off x="375684" y="2267702"/>
          <a:ext cx="1131303" cy="1882463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19121-DBA2-4057-93DD-4CCF70E5D15C}">
      <dsp:nvSpPr>
        <dsp:cNvPr id="0" name=""/>
        <dsp:cNvSpPr/>
      </dsp:nvSpPr>
      <dsp:spPr>
        <a:xfrm>
          <a:off x="186842" y="2830153"/>
          <a:ext cx="1699498" cy="1489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Build relationships</a:t>
          </a:r>
        </a:p>
      </dsp:txBody>
      <dsp:txXfrm>
        <a:off x="186842" y="2830153"/>
        <a:ext cx="1699498" cy="1489710"/>
      </dsp:txXfrm>
    </dsp:sp>
    <dsp:sp modelId="{6070B9BF-CE81-4045-8B94-15B651DB7AF6}">
      <dsp:nvSpPr>
        <dsp:cNvPr id="0" name=""/>
        <dsp:cNvSpPr/>
      </dsp:nvSpPr>
      <dsp:spPr>
        <a:xfrm>
          <a:off x="1565680" y="2129113"/>
          <a:ext cx="320660" cy="320660"/>
        </a:xfrm>
        <a:prstGeom prst="triangle">
          <a:avLst>
            <a:gd name="adj" fmla="val 100000"/>
          </a:avLst>
        </a:prstGeom>
        <a:solidFill>
          <a:schemeClr val="accent2">
            <a:shade val="50000"/>
            <a:hueOff val="-84879"/>
            <a:satOff val="-1386"/>
            <a:lumOff val="13068"/>
            <a:alphaOff val="0"/>
          </a:schemeClr>
        </a:solidFill>
        <a:ln w="15875" cap="flat" cmpd="sng" algn="ctr">
          <a:solidFill>
            <a:schemeClr val="accent2">
              <a:shade val="50000"/>
              <a:hueOff val="-84879"/>
              <a:satOff val="-1386"/>
              <a:lumOff val="130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FC29B-3882-49AE-8932-C3A945A5FE23}">
      <dsp:nvSpPr>
        <dsp:cNvPr id="0" name=""/>
        <dsp:cNvSpPr/>
      </dsp:nvSpPr>
      <dsp:spPr>
        <a:xfrm rot="5400000">
          <a:off x="2456202" y="1752876"/>
          <a:ext cx="1131303" cy="1882463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shade val="50000"/>
            <a:hueOff val="-169758"/>
            <a:satOff val="-2772"/>
            <a:lumOff val="26136"/>
            <a:alphaOff val="0"/>
          </a:schemeClr>
        </a:solidFill>
        <a:ln w="15875" cap="flat" cmpd="sng" algn="ctr">
          <a:solidFill>
            <a:schemeClr val="accent2">
              <a:shade val="50000"/>
              <a:hueOff val="-169758"/>
              <a:satOff val="-2772"/>
              <a:lumOff val="261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55174-981D-4C7C-89D7-1CE287B4D5A6}">
      <dsp:nvSpPr>
        <dsp:cNvPr id="0" name=""/>
        <dsp:cNvSpPr/>
      </dsp:nvSpPr>
      <dsp:spPr>
        <a:xfrm>
          <a:off x="2267360" y="2315327"/>
          <a:ext cx="1699498" cy="1489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Respect hierarchy</a:t>
          </a:r>
        </a:p>
      </dsp:txBody>
      <dsp:txXfrm>
        <a:off x="2267360" y="2315327"/>
        <a:ext cx="1699498" cy="1489710"/>
      </dsp:txXfrm>
    </dsp:sp>
    <dsp:sp modelId="{28EDDA0E-3A23-4E22-94C7-B42E24E63A65}">
      <dsp:nvSpPr>
        <dsp:cNvPr id="0" name=""/>
        <dsp:cNvSpPr/>
      </dsp:nvSpPr>
      <dsp:spPr>
        <a:xfrm>
          <a:off x="3646198" y="1614287"/>
          <a:ext cx="320660" cy="320660"/>
        </a:xfrm>
        <a:prstGeom prst="triangle">
          <a:avLst>
            <a:gd name="adj" fmla="val 100000"/>
          </a:avLst>
        </a:prstGeom>
        <a:solidFill>
          <a:schemeClr val="accent2">
            <a:shade val="50000"/>
            <a:hueOff val="-254636"/>
            <a:satOff val="-4158"/>
            <a:lumOff val="39204"/>
            <a:alphaOff val="0"/>
          </a:schemeClr>
        </a:solidFill>
        <a:ln w="15875" cap="flat" cmpd="sng" algn="ctr">
          <a:solidFill>
            <a:schemeClr val="accent2">
              <a:shade val="50000"/>
              <a:hueOff val="-254636"/>
              <a:satOff val="-4158"/>
              <a:lumOff val="392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C1F43-6D75-40CF-9C81-132F1390B61E}">
      <dsp:nvSpPr>
        <dsp:cNvPr id="0" name=""/>
        <dsp:cNvSpPr/>
      </dsp:nvSpPr>
      <dsp:spPr>
        <a:xfrm rot="5400000">
          <a:off x="4536721" y="1238049"/>
          <a:ext cx="1131303" cy="1882463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shade val="50000"/>
            <a:hueOff val="-254636"/>
            <a:satOff val="-4158"/>
            <a:lumOff val="39204"/>
            <a:alphaOff val="0"/>
          </a:schemeClr>
        </a:solidFill>
        <a:ln w="15875" cap="flat" cmpd="sng" algn="ctr">
          <a:solidFill>
            <a:schemeClr val="accent2">
              <a:shade val="50000"/>
              <a:hueOff val="-254636"/>
              <a:satOff val="-4158"/>
              <a:lumOff val="392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5CC6FE-0D04-45F8-944D-83913C3CF75B}">
      <dsp:nvSpPr>
        <dsp:cNvPr id="0" name=""/>
        <dsp:cNvSpPr/>
      </dsp:nvSpPr>
      <dsp:spPr>
        <a:xfrm>
          <a:off x="4218988" y="1800500"/>
          <a:ext cx="1957278" cy="1489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Adapt communication</a:t>
          </a:r>
        </a:p>
      </dsp:txBody>
      <dsp:txXfrm>
        <a:off x="4218988" y="1800500"/>
        <a:ext cx="1957278" cy="1489710"/>
      </dsp:txXfrm>
    </dsp:sp>
    <dsp:sp modelId="{5F44687B-E3A9-47E0-9665-A0200C0D5AB3}">
      <dsp:nvSpPr>
        <dsp:cNvPr id="0" name=""/>
        <dsp:cNvSpPr/>
      </dsp:nvSpPr>
      <dsp:spPr>
        <a:xfrm>
          <a:off x="5726716" y="1099460"/>
          <a:ext cx="320660" cy="320660"/>
        </a:xfrm>
        <a:prstGeom prst="triangle">
          <a:avLst>
            <a:gd name="adj" fmla="val 100000"/>
          </a:avLst>
        </a:prstGeom>
        <a:solidFill>
          <a:schemeClr val="accent2">
            <a:shade val="50000"/>
            <a:hueOff val="-169758"/>
            <a:satOff val="-2772"/>
            <a:lumOff val="26136"/>
            <a:alphaOff val="0"/>
          </a:schemeClr>
        </a:solidFill>
        <a:ln w="15875" cap="flat" cmpd="sng" algn="ctr">
          <a:solidFill>
            <a:schemeClr val="accent2">
              <a:shade val="50000"/>
              <a:hueOff val="-169758"/>
              <a:satOff val="-2772"/>
              <a:lumOff val="261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2B02B-1351-4FD2-A122-F90FBA2C20DE}">
      <dsp:nvSpPr>
        <dsp:cNvPr id="0" name=""/>
        <dsp:cNvSpPr/>
      </dsp:nvSpPr>
      <dsp:spPr>
        <a:xfrm rot="5400000">
          <a:off x="6617239" y="723223"/>
          <a:ext cx="1131303" cy="1882463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shade val="50000"/>
            <a:hueOff val="-84879"/>
            <a:satOff val="-1386"/>
            <a:lumOff val="13068"/>
            <a:alphaOff val="0"/>
          </a:schemeClr>
        </a:solidFill>
        <a:ln w="15875" cap="flat" cmpd="sng" algn="ctr">
          <a:solidFill>
            <a:schemeClr val="accent2">
              <a:shade val="50000"/>
              <a:hueOff val="-84879"/>
              <a:satOff val="-1386"/>
              <a:lumOff val="130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029DF-3F5B-42EA-A44B-FCF58F5C22C6}">
      <dsp:nvSpPr>
        <dsp:cNvPr id="0" name=""/>
        <dsp:cNvSpPr/>
      </dsp:nvSpPr>
      <dsp:spPr>
        <a:xfrm>
          <a:off x="6428396" y="1285674"/>
          <a:ext cx="1699498" cy="1489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Focus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long-term</a:t>
          </a:r>
        </a:p>
      </dsp:txBody>
      <dsp:txXfrm>
        <a:off x="6428396" y="1285674"/>
        <a:ext cx="1699498" cy="1489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AEF700-9B0B-4359-8356-DCE7EE4E41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9BF05B-06DB-4EC8-B476-CF95F9BD85E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56334C3-D465-48CA-80A6-06F962D19C29}" type="datetime1">
              <a:rPr lang="en-GB" smtClean="0"/>
              <a:t>11/12/2024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21952E-79CD-4E03-AAEB-C22680419E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DCA65F-8548-4E36-8331-FD471638BD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8CE0281-66A0-46B8-BDE2-AEF0C7453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7350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C99DC95-800A-4479-A146-C935CD31EBE0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9EDED1C-4656-4CF8-AD34-DC4A65BB391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542993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42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230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7190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0783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046D2E-60C6-2EAA-5ECC-1724FF59C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424A95-4B2D-A0EA-689C-143A0BE791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22912B-8AFF-3227-CD14-1BDC4002CC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B9588-0059-7D24-7EE2-1B54E7B55A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01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8A016-5E2D-6F33-2FE7-69C1BF66AF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80ACA1-6205-6BD2-3063-FEDB4CC776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55A0A4-BA16-DE04-2BAB-A317C384B8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67DAD-8E88-8206-B168-DBF7CE1281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4039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E6C04-2453-7758-BAD1-A4880C6CE4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C058A2-7E25-B97A-E7BB-0F7D30FDA5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8CEDA8-3FF7-9BE4-B920-A080F428B9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979F49-20F0-7FC5-4225-97C919EF43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292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776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87A9E-628E-F202-34A1-0A6993358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2383E1-1D7F-54A9-0371-A40F8F453E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38DE25-BA0E-A4A9-5D3A-EDEB525995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94F9F8-DAC7-FEA8-07AB-3923B16A58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9EDED1C-4656-4CF8-AD34-DC4A65BB391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439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rtlCol="0" anchor="b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 rtlCol="0"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DEDB980-97A8-4978-994A-DBA8140DB994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7403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DDF6823-AEF3-42E2-ACEE-345B5E1FDBB7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62707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CF82FE-7BC5-4767-82BB-9B5FB1F83D6E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75351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54B259-B480-47BB-B049-4E8F474FB548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1646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B8BE55-4A3F-4F4B-B47D-353C2A58025B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20249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1DDAB3-384D-4113-BE20-23BF0FB38923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332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9F2045-3046-468C-B62C-A85C370CDFD4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3794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6FA8AF-3CDA-442C-BCD1-21AAEF6CD7CE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518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D84233-DCFD-48A7-866C-78DCC362CBB1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82491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5FD769-0C6A-49E6-B70A-8D5BEC40A1D0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6979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rtlCol="0" anchor="ctr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2B11B30-8EAA-4968-AE8D-C2FD4C5DEB03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422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7001C3-611E-4CFF-801B-552D6A26161B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1610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85ACFA-436D-4926-8493-D82D054B2486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9213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D069E9-5509-43FC-BFF9-D295633F1746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8399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7A8F32-F98A-435C-9B37-AE252F88561F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7418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D7E2BC-69A9-45D5-9CBC-A70E597BE525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96699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3C6E9A-6074-47D3-9031-7811CE59B7A1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56400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BD24F2C-D670-4D7D-8EE3-DB46A91EBAAA}" type="datetime1">
              <a:rPr lang="en-GB" noProof="0" smtClean="0"/>
              <a:t>11/12/2024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4972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9F3CDDC-0981-4075-8EAF-4E60217BB731}" type="datetime1">
              <a:rPr lang="en-GB" noProof="0" smtClean="0"/>
              <a:t>11/12/2024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2261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705" r:id="rId18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18" Type="http://schemas.openxmlformats.org/officeDocument/2006/relationships/diagramColors" Target="../diagrams/colors3.xml"/><Relationship Id="rId3" Type="http://schemas.openxmlformats.org/officeDocument/2006/relationships/image" Target="../media/image5.jpeg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17" Type="http://schemas.openxmlformats.org/officeDocument/2006/relationships/diagramQuickStyle" Target="../diagrams/quickStyle3.xml"/><Relationship Id="rId2" Type="http://schemas.openxmlformats.org/officeDocument/2006/relationships/notesSlide" Target="../notesSlides/notesSlide2.xml"/><Relationship Id="rId16" Type="http://schemas.openxmlformats.org/officeDocument/2006/relationships/diagramLayout" Target="../diagrams/layout3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5" Type="http://schemas.openxmlformats.org/officeDocument/2006/relationships/diagramData" Target="../diagrams/data3.xml"/><Relationship Id="rId10" Type="http://schemas.openxmlformats.org/officeDocument/2006/relationships/diagramData" Target="../diagrams/data2.xml"/><Relationship Id="rId19" Type="http://schemas.microsoft.com/office/2007/relationships/diagramDrawing" Target="../diagrams/drawing3.xml"/><Relationship Id="rId4" Type="http://schemas.openxmlformats.org/officeDocument/2006/relationships/image" Target="../media/image6.png"/><Relationship Id="rId9" Type="http://schemas.microsoft.com/office/2007/relationships/diagramDrawing" Target="../diagrams/drawing1.xml"/><Relationship Id="rId14" Type="http://schemas.microsoft.com/office/2007/relationships/diagramDrawing" Target="../diagrams/drawin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image" Target="../media/image19.png"/><Relationship Id="rId3" Type="http://schemas.openxmlformats.org/officeDocument/2006/relationships/image" Target="../media/image1.png"/><Relationship Id="rId7" Type="http://schemas.openxmlformats.org/officeDocument/2006/relationships/diagramData" Target="../diagrams/data4.xml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jpeg"/><Relationship Id="rId11" Type="http://schemas.microsoft.com/office/2007/relationships/diagramDrawing" Target="../diagrams/drawing4.xml"/><Relationship Id="rId5" Type="http://schemas.openxmlformats.org/officeDocument/2006/relationships/image" Target="../media/image17.jpeg"/><Relationship Id="rId10" Type="http://schemas.openxmlformats.org/officeDocument/2006/relationships/diagramColors" Target="../diagrams/colors4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tmp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13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5.png"/><Relationship Id="rId9" Type="http://schemas.microsoft.com/office/2007/relationships/diagramDrawing" Target="../diagrams/drawing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5" Type="http://schemas.openxmlformats.org/officeDocument/2006/relationships/image" Target="../media/image17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3075079.2014.966664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doi.org/10.1177/1470595811398797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strazeneca.co.uk/about-us" TargetMode="External"/><Relationship Id="rId5" Type="http://schemas.openxmlformats.org/officeDocument/2006/relationships/image" Target="../media/image2.png"/><Relationship Id="rId10" Type="http://schemas.openxmlformats.org/officeDocument/2006/relationships/hyperlink" Target="https://www.statista.com/topics/7584/astrazeneca/" TargetMode="External"/><Relationship Id="rId4" Type="http://schemas.openxmlformats.org/officeDocument/2006/relationships/image" Target="../media/image4.jpeg"/><Relationship Id="rId9" Type="http://schemas.openxmlformats.org/officeDocument/2006/relationships/hyperlink" Target="https://www.sinobiopharm.com/en/about/profi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391C69-E52F-4DC0-B51A-0DABC548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C3C7ED6A-DE7F-4002-9699-B659DE551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48390FD-448E-4FF2-AEE8-C4696056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" name="Picture 4" descr="Petri Dish">
            <a:extLst>
              <a:ext uri="{FF2B5EF4-FFF2-40B4-BE49-F238E27FC236}">
                <a16:creationId xmlns:a16="http://schemas.microsoft.com/office/drawing/2014/main" id="{D16B27C4-A9C2-4AC4-9DD3-88F63F48E83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57274" y="10"/>
            <a:ext cx="4834726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BD259F2-A289-4420-B3EB-BBC6A904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7D7438-6BB1-511D-1D67-620DE1E03D2D}"/>
              </a:ext>
            </a:extLst>
          </p:cNvPr>
          <p:cNvSpPr txBox="1"/>
          <p:nvPr/>
        </p:nvSpPr>
        <p:spPr>
          <a:xfrm>
            <a:off x="-874889" y="2128602"/>
            <a:ext cx="899724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latin typeface="Amasis MT Pro Black" panose="02040A04050005020304" pitchFamily="18" charset="0"/>
              </a:rPr>
              <a:t>AstraZeneca and Sino Biopharm</a:t>
            </a:r>
          </a:p>
          <a:p>
            <a:pPr algn="ctr"/>
            <a:r>
              <a:rPr lang="en-GB" sz="2000" dirty="0">
                <a:latin typeface="Amasis MT Pro Black" panose="02040A04050005020304" pitchFamily="18" charset="0"/>
              </a:rPr>
              <a:t>Winning strategies for cross-cultural negotiation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05A0C7-FC8E-0A43-09B2-CD9093F5BFB2}"/>
              </a:ext>
            </a:extLst>
          </p:cNvPr>
          <p:cNvSpPr txBox="1"/>
          <p:nvPr/>
        </p:nvSpPr>
        <p:spPr>
          <a:xfrm>
            <a:off x="869244" y="4064000"/>
            <a:ext cx="55089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Presenter Name: Gianina-</a:t>
            </a:r>
            <a:r>
              <a:rPr lang="en-GB" sz="2000" dirty="0" err="1"/>
              <a:t>Maricica</a:t>
            </a:r>
            <a:r>
              <a:rPr lang="en-GB" sz="2000" dirty="0"/>
              <a:t> Chirila</a:t>
            </a:r>
          </a:p>
          <a:p>
            <a:r>
              <a:rPr lang="en-GB" sz="2000" dirty="0"/>
              <a:t>Module Code: LCBB6001</a:t>
            </a:r>
          </a:p>
          <a:p>
            <a:r>
              <a:rPr lang="en-GB" sz="2000" dirty="0"/>
              <a:t>Module Name: International Business Communication</a:t>
            </a:r>
          </a:p>
          <a:p>
            <a:r>
              <a:rPr lang="en-GB" sz="2000" dirty="0"/>
              <a:t>Date: 15.12.2024</a:t>
            </a:r>
          </a:p>
          <a:p>
            <a:r>
              <a:rPr lang="en-GB" sz="2000" dirty="0"/>
              <a:t>University: UWTSD, London</a:t>
            </a:r>
          </a:p>
        </p:txBody>
      </p:sp>
    </p:spTree>
    <p:extLst>
      <p:ext uri="{BB962C8B-B14F-4D97-AF65-F5344CB8AC3E}">
        <p14:creationId xmlns:p14="http://schemas.microsoft.com/office/powerpoint/2010/main" val="264202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4" name="Picture 3" descr="Science Lab">
            <a:extLst>
              <a:ext uri="{FF2B5EF4-FFF2-40B4-BE49-F238E27FC236}">
                <a16:creationId xmlns:a16="http://schemas.microsoft.com/office/drawing/2014/main" id="{7E185DA8-778E-49D9-863D-7DB5660424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754" r="25902"/>
          <a:stretch/>
        </p:blipFill>
        <p:spPr>
          <a:xfrm>
            <a:off x="1028342" y="618517"/>
            <a:ext cx="6139725" cy="5629884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50B972-0B7A-40CD-9E79-07E8A87A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2777" y="2548652"/>
            <a:ext cx="2403859" cy="30743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dirty="0"/>
              <a:t>Overview</a:t>
            </a:r>
          </a:p>
        </p:txBody>
      </p:sp>
      <p:graphicFrame>
        <p:nvGraphicFramePr>
          <p:cNvPr id="9" name="Content Placeholder 8" descr="Icons">
            <a:extLst>
              <a:ext uri="{FF2B5EF4-FFF2-40B4-BE49-F238E27FC236}">
                <a16:creationId xmlns:a16="http://schemas.microsoft.com/office/drawing/2014/main" id="{8FF6EDB8-0D3A-4193-BDFE-DD56CEA7D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209017"/>
              </p:ext>
            </p:extLst>
          </p:nvPr>
        </p:nvGraphicFramePr>
        <p:xfrm>
          <a:off x="7439378" y="259644"/>
          <a:ext cx="4334930" cy="2289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3" name="Content Placeholder 8" descr="Icons">
            <a:extLst>
              <a:ext uri="{FF2B5EF4-FFF2-40B4-BE49-F238E27FC236}">
                <a16:creationId xmlns:a16="http://schemas.microsoft.com/office/drawing/2014/main" id="{74824815-7D6F-F30C-1331-146C4043392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93494280"/>
              </p:ext>
            </p:extLst>
          </p:nvPr>
        </p:nvGraphicFramePr>
        <p:xfrm>
          <a:off x="7439378" y="2736633"/>
          <a:ext cx="4334930" cy="2169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5" name="Content Placeholder 8" descr="Icons">
            <a:extLst>
              <a:ext uri="{FF2B5EF4-FFF2-40B4-BE49-F238E27FC236}">
                <a16:creationId xmlns:a16="http://schemas.microsoft.com/office/drawing/2014/main" id="{CD791FE0-52FF-7568-E822-2EDBBF4C19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7004917"/>
              </p:ext>
            </p:extLst>
          </p:nvPr>
        </p:nvGraphicFramePr>
        <p:xfrm>
          <a:off x="7439378" y="4730044"/>
          <a:ext cx="4334930" cy="1964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</p:spTree>
    <p:extLst>
      <p:ext uri="{BB962C8B-B14F-4D97-AF65-F5344CB8AC3E}">
        <p14:creationId xmlns:p14="http://schemas.microsoft.com/office/powerpoint/2010/main" val="2026403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E630259-2E99-42C6-925A-ED71BD9ED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D7ECD05-B4E0-4A46-AE36-17B3B1B20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2065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dir="10800000" algn="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10643E1-7ABA-4C1E-A734-A26C5D704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32064" y="0"/>
            <a:ext cx="405993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A63CE5-04DB-86BD-2BCE-2CA535B4B027}"/>
              </a:ext>
            </a:extLst>
          </p:cNvPr>
          <p:cNvSpPr txBox="1"/>
          <p:nvPr/>
        </p:nvSpPr>
        <p:spPr>
          <a:xfrm>
            <a:off x="574464" y="355671"/>
            <a:ext cx="69709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200" b="1" dirty="0"/>
              <a:t>AstraZeneca</a:t>
            </a:r>
          </a:p>
          <a:p>
            <a:pPr algn="just"/>
            <a:endParaRPr lang="en-GB" dirty="0"/>
          </a:p>
          <a:p>
            <a:pPr algn="just"/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Headquartered: </a:t>
            </a:r>
            <a:r>
              <a:rPr lang="en-GB" sz="2200" dirty="0"/>
              <a:t>Cambridge, UK.</a:t>
            </a:r>
          </a:p>
          <a:p>
            <a:pPr algn="just"/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Core strengths: </a:t>
            </a:r>
            <a:r>
              <a:rPr lang="en-GB" sz="2200" dirty="0"/>
              <a:t>Leader in oncology, cardiovascular, renal, and respiratory treatments (AstraZeneca, 2024).</a:t>
            </a:r>
          </a:p>
          <a:p>
            <a:pPr algn="just"/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reach: </a:t>
            </a:r>
            <a:r>
              <a:rPr lang="en-GB" sz="2200" dirty="0"/>
              <a:t>$43.8 billion revenue (2023), active in over 100 countries (Statista, 2024).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8B6781-DE49-F730-87D9-B9A6BB5F9A7F}"/>
              </a:ext>
            </a:extLst>
          </p:cNvPr>
          <p:cNvSpPr txBox="1"/>
          <p:nvPr/>
        </p:nvSpPr>
        <p:spPr>
          <a:xfrm>
            <a:off x="572373" y="3429000"/>
            <a:ext cx="6970941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200" b="1" dirty="0"/>
              <a:t>Sino Biopharm</a:t>
            </a:r>
          </a:p>
          <a:p>
            <a:pPr algn="just"/>
            <a:endParaRPr lang="en-GB" sz="3200" b="1" dirty="0"/>
          </a:p>
          <a:p>
            <a:pPr algn="just"/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Headquartered:</a:t>
            </a:r>
            <a:r>
              <a:rPr lang="en-GB" sz="2200" dirty="0"/>
              <a:t> Beijing, China.</a:t>
            </a:r>
          </a:p>
          <a:p>
            <a:pPr algn="just"/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Core strengths: </a:t>
            </a:r>
            <a:r>
              <a:rPr lang="en-GB" sz="2200" dirty="0"/>
              <a:t>Pioneers in innovative and generic drug development, especially for oncology, hepatitis, respiratory and cardiovascular care.</a:t>
            </a:r>
          </a:p>
          <a:p>
            <a:pPr algn="just"/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 impact: </a:t>
            </a:r>
            <a:r>
              <a:rPr lang="en-GB" sz="2200" dirty="0"/>
              <a:t>Top-tier player in China’s pharma industry with strong domestic and regional presence (Sino Biopharm, 2024).</a:t>
            </a:r>
          </a:p>
        </p:txBody>
      </p:sp>
      <p:pic>
        <p:nvPicPr>
          <p:cNvPr id="1026" name="Picture 2" descr="AstraZeneca Logo - PNG y Vector">
            <a:extLst>
              <a:ext uri="{FF2B5EF4-FFF2-40B4-BE49-F238E27FC236}">
                <a16:creationId xmlns:a16="http://schemas.microsoft.com/office/drawing/2014/main" id="{08DB5F17-3269-119D-5B31-3F55AA77C8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6092" y="355671"/>
            <a:ext cx="2873895" cy="1616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ino Biopharmaceutical logo in transparent PNG format">
            <a:extLst>
              <a:ext uri="{FF2B5EF4-FFF2-40B4-BE49-F238E27FC236}">
                <a16:creationId xmlns:a16="http://schemas.microsoft.com/office/drawing/2014/main" id="{CDE2235B-795B-F273-AAA7-E5063995D0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934" y="4240257"/>
            <a:ext cx="2116196" cy="1862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USA - China handshake stock illustration. Illustration of asian - 259725324">
            <a:extLst>
              <a:ext uri="{FF2B5EF4-FFF2-40B4-BE49-F238E27FC236}">
                <a16:creationId xmlns:a16="http://schemas.microsoft.com/office/drawing/2014/main" id="{73584A74-4106-B560-AD31-89AD8D871D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34"/>
          <a:stretch/>
        </p:blipFill>
        <p:spPr bwMode="auto">
          <a:xfrm>
            <a:off x="9309564" y="2481373"/>
            <a:ext cx="1910566" cy="124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772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28" name="Picture 2">
            <a:extLst>
              <a:ext uri="{FF2B5EF4-FFF2-40B4-BE49-F238E27FC236}">
                <a16:creationId xmlns:a16="http://schemas.microsoft.com/office/drawing/2014/main" id="{F5B52056-26AD-4841-8A16-C1D9E3C09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5" descr="Formula">
            <a:extLst>
              <a:ext uri="{FF2B5EF4-FFF2-40B4-BE49-F238E27FC236}">
                <a16:creationId xmlns:a16="http://schemas.microsoft.com/office/drawing/2014/main" id="{29B78601-F415-4A48-AB86-2F6B81FA9136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-9481" y="10"/>
            <a:ext cx="4024741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8B2B72-EB44-4428-96AA-8636E4A4A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4367" y="236752"/>
            <a:ext cx="6672886" cy="797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sz="35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Opportunity</a:t>
            </a:r>
          </a:p>
        </p:txBody>
      </p:sp>
      <p:pic>
        <p:nvPicPr>
          <p:cNvPr id="2052" name="Picture 4" descr="Uk And China Cooperation Stock Illustration - Download Image Now - iStock">
            <a:extLst>
              <a:ext uri="{FF2B5EF4-FFF2-40B4-BE49-F238E27FC236}">
                <a16:creationId xmlns:a16="http://schemas.microsoft.com/office/drawing/2014/main" id="{E3748CC2-7304-33F5-22DC-98E694840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2560">
            <a:off x="8970734" y="260197"/>
            <a:ext cx="2173038" cy="1118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926043E-AA4D-10A3-639C-9BA3B63634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6107219"/>
              </p:ext>
            </p:extLst>
          </p:nvPr>
        </p:nvGraphicFramePr>
        <p:xfrm>
          <a:off x="4730885" y="1367919"/>
          <a:ext cx="6760051" cy="4757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9" name="Picture 4" descr="Sino Biopharmaceutical logo in transparent PNG format">
            <a:extLst>
              <a:ext uri="{FF2B5EF4-FFF2-40B4-BE49-F238E27FC236}">
                <a16:creationId xmlns:a16="http://schemas.microsoft.com/office/drawing/2014/main" id="{18F15579-1684-614B-28FA-0A6D46D2F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291" y="4997174"/>
            <a:ext cx="559997" cy="492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straZeneca logo in transparent PNG and vectorized SVG formats">
            <a:extLst>
              <a:ext uri="{FF2B5EF4-FFF2-40B4-BE49-F238E27FC236}">
                <a16:creationId xmlns:a16="http://schemas.microsoft.com/office/drawing/2014/main" id="{64EDAC78-53CA-3F3F-B2C9-ED10F17BE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614" y="1786924"/>
            <a:ext cx="559997" cy="71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036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654D81-DFC1-D2DA-EDE2-C35D190D3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89FFC6-4DCA-A3B9-626F-9E14A13AE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39BD1C2B-E998-CC6F-721E-9F6FA3A5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5B0C900-C819-A09D-4250-94E5DC2A1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7CCE435-D538-3DE7-9A02-B84693B2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947217-1BA9-3BC2-0AD9-8809D5A47916}"/>
              </a:ext>
            </a:extLst>
          </p:cNvPr>
          <p:cNvSpPr txBox="1"/>
          <p:nvPr/>
        </p:nvSpPr>
        <p:spPr>
          <a:xfrm>
            <a:off x="-718503" y="1298257"/>
            <a:ext cx="89972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masis MT Pro Black" panose="02040A04050005020304" pitchFamily="18" charset="0"/>
              </a:rPr>
              <a:t>Cultural challenges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507E7D9-4294-A3C2-7C6B-62EC29784A6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322" t="33448" r="13027" b="11658"/>
          <a:stretch/>
        </p:blipFill>
        <p:spPr>
          <a:xfrm>
            <a:off x="2" y="4140648"/>
            <a:ext cx="7275958" cy="27438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9453268-E0E7-B080-2A2C-FC994E7FF4E0}"/>
              </a:ext>
            </a:extLst>
          </p:cNvPr>
          <p:cNvSpPr txBox="1"/>
          <p:nvPr/>
        </p:nvSpPr>
        <p:spPr>
          <a:xfrm>
            <a:off x="311498" y="4570263"/>
            <a:ext cx="477823" cy="1607737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dirty="0"/>
              <a:t>China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378D16-96C3-FC36-3B2F-FBF3C11BE934}"/>
              </a:ext>
            </a:extLst>
          </p:cNvPr>
          <p:cNvSpPr txBox="1"/>
          <p:nvPr/>
        </p:nvSpPr>
        <p:spPr>
          <a:xfrm>
            <a:off x="682745" y="5416313"/>
            <a:ext cx="477823" cy="823667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GB" dirty="0"/>
              <a:t>UK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6D2C9930-8115-E91B-3CC7-A83D5CD488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0361764"/>
              </p:ext>
            </p:extLst>
          </p:nvPr>
        </p:nvGraphicFramePr>
        <p:xfrm>
          <a:off x="526717" y="2121392"/>
          <a:ext cx="6279269" cy="1634153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1393839">
                  <a:extLst>
                    <a:ext uri="{9D8B030D-6E8A-4147-A177-3AD203B41FA5}">
                      <a16:colId xmlns:a16="http://schemas.microsoft.com/office/drawing/2014/main" val="292825110"/>
                    </a:ext>
                  </a:extLst>
                </a:gridCol>
                <a:gridCol w="2533971">
                  <a:extLst>
                    <a:ext uri="{9D8B030D-6E8A-4147-A177-3AD203B41FA5}">
                      <a16:colId xmlns:a16="http://schemas.microsoft.com/office/drawing/2014/main" val="81544607"/>
                    </a:ext>
                  </a:extLst>
                </a:gridCol>
                <a:gridCol w="2351459">
                  <a:extLst>
                    <a:ext uri="{9D8B030D-6E8A-4147-A177-3AD203B41FA5}">
                      <a16:colId xmlns:a16="http://schemas.microsoft.com/office/drawing/2014/main" val="1894355937"/>
                    </a:ext>
                  </a:extLst>
                </a:gridCol>
              </a:tblGrid>
              <a:tr h="47596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Hofstede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2753436"/>
                  </a:ext>
                </a:extLst>
              </a:tr>
              <a:tr h="386062"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Hierarchy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High power distance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Low power distance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180480"/>
                  </a:ext>
                </a:extLst>
              </a:tr>
              <a:tr h="386062"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Group harmony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Individualistic 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5313774"/>
                  </a:ext>
                </a:extLst>
              </a:tr>
              <a:tr h="386062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Orientation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Long term focused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Short term perspective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0522170"/>
                  </a:ext>
                </a:extLst>
              </a:tr>
            </a:tbl>
          </a:graphicData>
        </a:graphic>
      </p:graphicFrame>
      <p:pic>
        <p:nvPicPr>
          <p:cNvPr id="3084" name="Picture 12" descr="8 keys to success in international business| The Culture Map | by Kent ...">
            <a:extLst>
              <a:ext uri="{FF2B5EF4-FFF2-40B4-BE49-F238E27FC236}">
                <a16:creationId xmlns:a16="http://schemas.microsoft.com/office/drawing/2014/main" id="{2713D8BF-746B-BD2E-5745-FDCF365A4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907" y="1252536"/>
            <a:ext cx="5998866" cy="435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97854FA-EAE6-0C14-B8AC-C3661D0E8E1B}"/>
              </a:ext>
            </a:extLst>
          </p:cNvPr>
          <p:cNvSpPr txBox="1"/>
          <p:nvPr/>
        </p:nvSpPr>
        <p:spPr>
          <a:xfrm>
            <a:off x="7324484" y="5374131"/>
            <a:ext cx="15335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UK: direct and fact-based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499750-1C91-A515-37A2-FC22C31FF4AF}"/>
              </a:ext>
            </a:extLst>
          </p:cNvPr>
          <p:cNvSpPr txBox="1"/>
          <p:nvPr/>
        </p:nvSpPr>
        <p:spPr>
          <a:xfrm>
            <a:off x="10319238" y="5343466"/>
            <a:ext cx="21221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China: </a:t>
            </a:r>
          </a:p>
          <a:p>
            <a:pPr algn="ctr"/>
            <a:r>
              <a:rPr lang="en-GB" b="1" dirty="0"/>
              <a:t>Relationship </a:t>
            </a:r>
          </a:p>
          <a:p>
            <a:pPr algn="ctr"/>
            <a:r>
              <a:rPr lang="en-GB" b="1" dirty="0"/>
              <a:t>centred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218D5A-3867-663F-9C8C-EE04071992E5}"/>
              </a:ext>
            </a:extLst>
          </p:cNvPr>
          <p:cNvSpPr txBox="1"/>
          <p:nvPr/>
        </p:nvSpPr>
        <p:spPr>
          <a:xfrm>
            <a:off x="3886200" y="6524625"/>
            <a:ext cx="3721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(The Culture Factor Group, 2024)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28B41B-A6FB-58C8-136F-FFA1FC73ED39}"/>
              </a:ext>
            </a:extLst>
          </p:cNvPr>
          <p:cNvSpPr txBox="1"/>
          <p:nvPr/>
        </p:nvSpPr>
        <p:spPr>
          <a:xfrm>
            <a:off x="8553355" y="6377732"/>
            <a:ext cx="4048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dirty="0">
                <a:solidFill>
                  <a:srgbClr val="222222"/>
                </a:solidFill>
                <a:effectLst/>
              </a:rPr>
              <a:t>(Liu, Lu, and Zhan, 2021, pp. 433-437)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08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Vision Goal Plan Action Success Text Stock Photo 2258834985 | Shutterstock">
            <a:extLst>
              <a:ext uri="{FF2B5EF4-FFF2-40B4-BE49-F238E27FC236}">
                <a16:creationId xmlns:a16="http://schemas.microsoft.com/office/drawing/2014/main" id="{3DC3EDCC-5C3C-7611-7678-447D891753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10"/>
          <a:stretch/>
        </p:blipFill>
        <p:spPr bwMode="auto">
          <a:xfrm>
            <a:off x="0" y="0"/>
            <a:ext cx="4876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CBBB85D-2E1D-B6DD-08F3-6EADCA7509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2298055"/>
              </p:ext>
            </p:extLst>
          </p:nvPr>
        </p:nvGraphicFramePr>
        <p:xfrm>
          <a:off x="4378632" y="237207"/>
          <a:ext cx="7675716" cy="5180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21A6C71-34C2-4842-0085-9DB18B491A15}"/>
              </a:ext>
            </a:extLst>
          </p:cNvPr>
          <p:cNvSpPr txBox="1"/>
          <p:nvPr/>
        </p:nvSpPr>
        <p:spPr>
          <a:xfrm>
            <a:off x="-78658" y="237207"/>
            <a:ext cx="1986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Strategies for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87CBC-FC7C-CCDB-B396-D23351BD142E}"/>
              </a:ext>
            </a:extLst>
          </p:cNvPr>
          <p:cNvSpPr txBox="1"/>
          <p:nvPr/>
        </p:nvSpPr>
        <p:spPr>
          <a:xfrm>
            <a:off x="9105805" y="6368207"/>
            <a:ext cx="4048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dirty="0">
                <a:solidFill>
                  <a:srgbClr val="222222"/>
                </a:solidFill>
                <a:effectLst/>
              </a:rPr>
              <a:t>(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2014, pp.774-798)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290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Deeper Look at Cultural Awareness in the Workplace - CHCI">
            <a:extLst>
              <a:ext uri="{FF2B5EF4-FFF2-40B4-BE49-F238E27FC236}">
                <a16:creationId xmlns:a16="http://schemas.microsoft.com/office/drawing/2014/main" id="{7C35791A-22EC-C217-E092-4A6B01E87D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565"/>
          <a:stretch/>
        </p:blipFill>
        <p:spPr bwMode="auto">
          <a:xfrm>
            <a:off x="8039100" y="0"/>
            <a:ext cx="41529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6C5B83-8276-F325-DAE9-5EAE65E324EC}"/>
              </a:ext>
            </a:extLst>
          </p:cNvPr>
          <p:cNvSpPr txBox="1"/>
          <p:nvPr/>
        </p:nvSpPr>
        <p:spPr>
          <a:xfrm>
            <a:off x="874207" y="693336"/>
            <a:ext cx="6240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of cultural awareness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B87C74-A1AD-F7A7-4822-537B90BCFD29}"/>
              </a:ext>
            </a:extLst>
          </p:cNvPr>
          <p:cNvSpPr txBox="1"/>
          <p:nvPr/>
        </p:nvSpPr>
        <p:spPr>
          <a:xfrm>
            <a:off x="874207" y="1828800"/>
            <a:ext cx="6240026" cy="3910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Minimize missteps: </a:t>
            </a:r>
            <a:r>
              <a:rPr lang="en-GB" sz="2400" dirty="0"/>
              <a:t>helps avoid cultural misunderstanding that could harm talks.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Strengthen trust: </a:t>
            </a:r>
            <a:r>
              <a:rPr lang="en-GB" sz="2400" dirty="0"/>
              <a:t>shows respect, making collaboration smoother.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Unlock synergies: </a:t>
            </a:r>
            <a:r>
              <a:rPr lang="en-GB" sz="2400" dirty="0"/>
              <a:t>combine AstraZeneca’s innovation with Sino Biopharm’s market expertise for bigger impact. </a:t>
            </a:r>
          </a:p>
        </p:txBody>
      </p:sp>
      <p:pic>
        <p:nvPicPr>
          <p:cNvPr id="1032" name="Picture 8" descr="Red settings 21 icon - Free red settings icons">
            <a:extLst>
              <a:ext uri="{FF2B5EF4-FFF2-40B4-BE49-F238E27FC236}">
                <a16:creationId xmlns:a16="http://schemas.microsoft.com/office/drawing/2014/main" id="{CF473A51-3E2D-3945-5DC8-2ECFA90D1F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5700" y="6000750"/>
            <a:ext cx="771525" cy="77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613300-B22D-816E-8D03-4A1332F1667C}"/>
              </a:ext>
            </a:extLst>
          </p:cNvPr>
          <p:cNvSpPr txBox="1"/>
          <p:nvPr/>
        </p:nvSpPr>
        <p:spPr>
          <a:xfrm>
            <a:off x="4829175" y="5711309"/>
            <a:ext cx="380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kern="100" dirty="0">
                <a:effectLst/>
                <a:ea typeface="Aptos" panose="020B0004020202020204" pitchFamily="34" charset="0"/>
              </a:rPr>
              <a:t>(Kittler, M.G. et al.,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065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3FE677-B9D4-46D8-512E-CC8C5C27BA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C4548BA-B762-3392-DD10-8CF183964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BA6174-2173-412A-E860-FF389DB28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2065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dir="10800000" algn="r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81DE499-7FEE-959B-0EE6-B7EE18014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32064" y="0"/>
            <a:ext cx="4059936" cy="6858000"/>
          </a:xfrm>
          <a:prstGeom prst="rect">
            <a:avLst/>
          </a:prstGeom>
        </p:spPr>
      </p:pic>
      <p:pic>
        <p:nvPicPr>
          <p:cNvPr id="2050" name="Picture 2" descr="Nonprofit Audits and Financial Reviews | MoneyMinder Treasury Software">
            <a:extLst>
              <a:ext uri="{FF2B5EF4-FFF2-40B4-BE49-F238E27FC236}">
                <a16:creationId xmlns:a16="http://schemas.microsoft.com/office/drawing/2014/main" id="{722F3CED-244B-5E8A-1865-FC455A992D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32" t="6449" r="14322" b="6994"/>
          <a:stretch/>
        </p:blipFill>
        <p:spPr bwMode="auto">
          <a:xfrm>
            <a:off x="8385619" y="1666875"/>
            <a:ext cx="3552825" cy="37719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91244E-D0D6-5B01-3843-C5D1EA0B800E}"/>
              </a:ext>
            </a:extLst>
          </p:cNvPr>
          <p:cNvSpPr txBox="1"/>
          <p:nvPr/>
        </p:nvSpPr>
        <p:spPr>
          <a:xfrm>
            <a:off x="1209675" y="752475"/>
            <a:ext cx="6343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of recommendations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4609498-376C-87D4-352B-F934A9C1BD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5793477"/>
              </p:ext>
            </p:extLst>
          </p:nvPr>
        </p:nvGraphicFramePr>
        <p:xfrm>
          <a:off x="-4063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590787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7CE2B9-63E6-D5F2-498A-629037FD0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>
            <a:extLst>
              <a:ext uri="{FF2B5EF4-FFF2-40B4-BE49-F238E27FC236}">
                <a16:creationId xmlns:a16="http://schemas.microsoft.com/office/drawing/2014/main" id="{974A5CD1-0D1A-40E3-34D3-BD1EAD9EB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D87C431-EFBF-C4A1-6FF1-A89BFDD5D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BD1FF2C-0F74-D782-4661-C0306CC69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28" name="Picture 2">
            <a:extLst>
              <a:ext uri="{FF2B5EF4-FFF2-40B4-BE49-F238E27FC236}">
                <a16:creationId xmlns:a16="http://schemas.microsoft.com/office/drawing/2014/main" id="{B75067F5-B800-5817-91E7-D1144A06B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5" descr="Formula">
            <a:extLst>
              <a:ext uri="{FF2B5EF4-FFF2-40B4-BE49-F238E27FC236}">
                <a16:creationId xmlns:a16="http://schemas.microsoft.com/office/drawing/2014/main" id="{124D0802-11D6-1F88-C699-3FCB8F229F5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40676" y="-3"/>
            <a:ext cx="4024741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B0DC117-A343-2A73-0A0B-EC7860461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A7EA0CD-1A17-2D00-478B-FFE1017E5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108" name="Picture 12" descr="Conclusion Sign Over Colorful Cut Out Foil Ribbon Confetti Background ...">
            <a:extLst>
              <a:ext uri="{FF2B5EF4-FFF2-40B4-BE49-F238E27FC236}">
                <a16:creationId xmlns:a16="http://schemas.microsoft.com/office/drawing/2014/main" id="{E36BCEA8-998D-EBE7-6445-0D8F485D0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166689"/>
            <a:ext cx="4648200" cy="189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93AD2B-D896-CE52-5887-775015C3B08D}"/>
              </a:ext>
            </a:extLst>
          </p:cNvPr>
          <p:cNvSpPr txBox="1"/>
          <p:nvPr/>
        </p:nvSpPr>
        <p:spPr>
          <a:xfrm>
            <a:off x="4476751" y="2066640"/>
            <a:ext cx="70485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message: </a:t>
            </a:r>
            <a:r>
              <a:rPr lang="en-GB" sz="2400" dirty="0"/>
              <a:t>success with Sino Biopharm hinges on cultural sensitivity, adaptability, and mutual trust.</a:t>
            </a:r>
          </a:p>
          <a:p>
            <a:pPr algn="just">
              <a:lnSpc>
                <a:spcPct val="150000"/>
              </a:lnSpc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Next steps: </a:t>
            </a:r>
            <a:r>
              <a:rPr lang="en-GB" sz="2400" dirty="0"/>
              <a:t>start cultural training for our team; initiate informal talks to build a solid foundation for partnership.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C0F850-CBC6-7246-F43D-F49104159810}"/>
              </a:ext>
            </a:extLst>
          </p:cNvPr>
          <p:cNvSpPr txBox="1"/>
          <p:nvPr/>
        </p:nvSpPr>
        <p:spPr>
          <a:xfrm>
            <a:off x="4106092" y="5476875"/>
            <a:ext cx="80859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Together, we can drive growth and innovation in global healthcare!</a:t>
            </a:r>
          </a:p>
        </p:txBody>
      </p:sp>
      <p:pic>
        <p:nvPicPr>
          <p:cNvPr id="13" name="Picture 6" descr="AstraZeneca logo in transparent PNG and vectorized SVG formats">
            <a:extLst>
              <a:ext uri="{FF2B5EF4-FFF2-40B4-BE49-F238E27FC236}">
                <a16:creationId xmlns:a16="http://schemas.microsoft.com/office/drawing/2014/main" id="{618BABA0-FCFA-B5A2-D0EE-811BCA30B8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92" y="792397"/>
            <a:ext cx="559997" cy="71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ino Biopharmaceutical logo in transparent PNG format">
            <a:extLst>
              <a:ext uri="{FF2B5EF4-FFF2-40B4-BE49-F238E27FC236}">
                <a16:creationId xmlns:a16="http://schemas.microsoft.com/office/drawing/2014/main" id="{5D68CA46-B634-C22B-C3A7-DDB2BF3A80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1840" y="792397"/>
            <a:ext cx="736210" cy="648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235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255CADE-DCE0-447F-B290-2AE78E5E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2" name="Picture 2">
            <a:extLst>
              <a:ext uri="{FF2B5EF4-FFF2-40B4-BE49-F238E27FC236}">
                <a16:creationId xmlns:a16="http://schemas.microsoft.com/office/drawing/2014/main" id="{240987D2-7FAC-4B65-A97B-0EAADE73B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62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Placeholder 5" descr="Science Lab">
            <a:extLst>
              <a:ext uri="{FF2B5EF4-FFF2-40B4-BE49-F238E27FC236}">
                <a16:creationId xmlns:a16="http://schemas.microsoft.com/office/drawing/2014/main" id="{2543122C-30CE-4CD2-B15E-CA20AE39CC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364" r="2" b="2"/>
          <a:stretch/>
        </p:blipFill>
        <p:spPr>
          <a:xfrm>
            <a:off x="8860" y="10"/>
            <a:ext cx="6924201" cy="6857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4245587C-701C-48A1-9B6B-10C3DF81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3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2E5CF545-7AAF-4A13-8871-089E929E8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0" y="0"/>
            <a:ext cx="12192000" cy="6858000"/>
          </a:xfrm>
          <a:prstGeom prst="rect">
            <a:avLst/>
          </a:prstGeom>
        </p:spPr>
      </p:pic>
      <p:pic>
        <p:nvPicPr>
          <p:cNvPr id="3078" name="Picture 6" descr="Watercolor Greeting Card Watercolor Thank You Stock Illustration ...">
            <a:extLst>
              <a:ext uri="{FF2B5EF4-FFF2-40B4-BE49-F238E27FC236}">
                <a16:creationId xmlns:a16="http://schemas.microsoft.com/office/drawing/2014/main" id="{DE6336D6-6FB0-B0DB-7D7C-952B92CBA3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29"/>
          <a:stretch/>
        </p:blipFill>
        <p:spPr bwMode="auto">
          <a:xfrm>
            <a:off x="6973716" y="4445"/>
            <a:ext cx="5227144" cy="342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ny Questions Words Asking Summary Teaching Lesson Learning Stock ...">
            <a:extLst>
              <a:ext uri="{FF2B5EF4-FFF2-40B4-BE49-F238E27FC236}">
                <a16:creationId xmlns:a16="http://schemas.microsoft.com/office/drawing/2014/main" id="{588754AB-9130-B06A-9611-F2BC67DCE3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50"/>
          <a:stretch/>
        </p:blipFill>
        <p:spPr bwMode="auto">
          <a:xfrm>
            <a:off x="6933061" y="3428999"/>
            <a:ext cx="5250079" cy="342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610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9BBEE8-B719-1991-5655-38E08C403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8EA660D-CD3E-FB3D-52F2-333B6BD7A3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7AE17437-1C43-D0F5-0E90-FCB590BF4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DA40F75-4FCD-7AE8-B209-7C67850F6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dirty="0"/>
          </a:p>
        </p:txBody>
      </p:sp>
      <p:pic>
        <p:nvPicPr>
          <p:cNvPr id="5" name="Picture 4" descr="Petri Dish">
            <a:extLst>
              <a:ext uri="{FF2B5EF4-FFF2-40B4-BE49-F238E27FC236}">
                <a16:creationId xmlns:a16="http://schemas.microsoft.com/office/drawing/2014/main" id="{F7DCB9B1-BAA1-7238-2D71-95360F68ED6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57274" y="10"/>
            <a:ext cx="4834726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77CEC60-9E61-00B1-AD62-5E8088D27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A638D5-E482-34D6-D1F1-789F2AED6D08}"/>
              </a:ext>
            </a:extLst>
          </p:cNvPr>
          <p:cNvSpPr txBox="1"/>
          <p:nvPr/>
        </p:nvSpPr>
        <p:spPr>
          <a:xfrm>
            <a:off x="-693913" y="392286"/>
            <a:ext cx="3513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masis MT Pro Black" panose="02040A04050005020304" pitchFamily="18" charset="0"/>
              </a:rPr>
              <a:t>References: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151B10-B6BC-7F41-9437-AE16BDE72A8E}"/>
              </a:ext>
            </a:extLst>
          </p:cNvPr>
          <p:cNvSpPr txBox="1"/>
          <p:nvPr/>
        </p:nvSpPr>
        <p:spPr>
          <a:xfrm>
            <a:off x="-3" y="623119"/>
            <a:ext cx="7187764" cy="7068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algn="just">
              <a:spcAft>
                <a:spcPts val="800"/>
              </a:spcAf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AstraZeneca (2024)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About us.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About us | AstraZeneca UK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08.12.2024).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Kittler, M.G. et al. (2011) ‘Special Review Article: Beyond culture or beyond control? Reviewing the use of Hall’s high-/low-context concept’, 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Cross-Cultural Management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11(1), pp. 63–82.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https://doi.org/10.1177/1470595811398797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Li, X. 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(2014) ‘Management of cultural differences under various forms of China–UK higher education strategic alliances’, 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Studies in Higher Education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41(4), pp. 774–798. Available at: </a:t>
            </a:r>
            <a:r>
              <a:rPr lang="en-GB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  <a:hlinkClick r:id="rId8"/>
              </a:rPr>
              <a:t>https://doi.org/10.1080/03075079.2014.966664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Liu, C., Lu, J. and Zhan, Y., 2021, October. Cultural differences in business negotiations between China and the UK. In 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2021 6th International Conference on Modern Management and Education Technology (MMET 2021)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(pp. 433-437). Atlantis Press.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Sino Biopharm (2024)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About us.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Sino Biopharm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08.12.2024).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Statista (2024)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AstraZeneca - Statistics &amp; Facts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AstraZeneca - Statistics &amp; Facts | Statista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10.12.2024).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Culture Factor Group (2024) ‘Country Comparison tool’,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Culture Factor Group,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[blog]. 10 December. Available at: </a:t>
            </a:r>
            <a:r>
              <a:rPr lang="en-GB" sz="16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Country comparison tool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10.12.2024).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/>
            <a:endParaRPr lang="en-GB" sz="1600" dirty="0"/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1600" dirty="0">
              <a:solidFill>
                <a:srgbClr val="333333"/>
              </a:solidFill>
              <a:latin typeface="Open Sans" panose="020F050202020403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621737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521881_TF33443810_Win32" id="{80B69BC6-3111-4073-93A1-EB5E0EF8C9E6}" vid="{956D3825-CC94-4EFA-B81F-756CD687FB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C9275B-1E7E-409A-9467-302622C468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BA7D41-7EBD-45D7-AFB8-22EF4BFA6BA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8E52988-C458-4121-9BF8-864CDB291D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Laboratory design</Template>
  <TotalTime>367</TotalTime>
  <Words>637</Words>
  <Application>Microsoft Office PowerPoint</Application>
  <PresentationFormat>Widescreen</PresentationFormat>
  <Paragraphs>95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Amasis MT Pro Black</vt:lpstr>
      <vt:lpstr>Aptos</vt:lpstr>
      <vt:lpstr>Arial</vt:lpstr>
      <vt:lpstr>Calibri</vt:lpstr>
      <vt:lpstr>Courier New</vt:lpstr>
      <vt:lpstr>Open Sans</vt:lpstr>
      <vt:lpstr>Tw Cen MT</vt:lpstr>
      <vt:lpstr>Wingdings</vt:lpstr>
      <vt:lpstr>Droplet</vt:lpstr>
      <vt:lpstr>PowerPoint Presentation</vt:lpstr>
      <vt:lpstr>Overview</vt:lpstr>
      <vt:lpstr>PowerPoint Presentation</vt:lpstr>
      <vt:lpstr>The Opportunity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Gianina Chirila (2131738)</dc:creator>
  <cp:lastModifiedBy>Gianina Chirila (2131738)</cp:lastModifiedBy>
  <cp:revision>42</cp:revision>
  <dcterms:created xsi:type="dcterms:W3CDTF">2024-12-10T18:48:16Z</dcterms:created>
  <dcterms:modified xsi:type="dcterms:W3CDTF">2024-12-11T14:44:04Z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