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59" r:id="rId4"/>
    <p:sldId id="260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BA304-B398-427C-87D2-DDC27093B9F1}" v="9" dt="2025-11-08T11:19:39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Banjo (2516291)" userId="f31d118f-5e36-48c6-b510-d361044cceaf" providerId="ADAL" clId="{783936CD-14DD-4D45-9657-7318978C65CE}"/>
    <pc:docChg chg="undo custSel addSld delSld modSld sldOrd">
      <pc:chgData name="Abosede Banjo (2516291)" userId="f31d118f-5e36-48c6-b510-d361044cceaf" providerId="ADAL" clId="{783936CD-14DD-4D45-9657-7318978C65CE}" dt="2025-11-08T11:36:51.401" v="966" actId="255"/>
      <pc:docMkLst>
        <pc:docMk/>
      </pc:docMkLst>
      <pc:sldChg chg="modSp del mod">
        <pc:chgData name="Abosede Banjo (2516291)" userId="f31d118f-5e36-48c6-b510-d361044cceaf" providerId="ADAL" clId="{783936CD-14DD-4D45-9657-7318978C65CE}" dt="2025-11-08T08:44:53.165" v="79" actId="2696"/>
        <pc:sldMkLst>
          <pc:docMk/>
          <pc:sldMk cId="3068551379" sldId="256"/>
        </pc:sldMkLst>
      </pc:sldChg>
      <pc:sldChg chg="modSp mod">
        <pc:chgData name="Abosede Banjo (2516291)" userId="f31d118f-5e36-48c6-b510-d361044cceaf" providerId="ADAL" clId="{783936CD-14DD-4D45-9657-7318978C65CE}" dt="2025-11-08T09:06:18.787" v="707" actId="20577"/>
        <pc:sldMkLst>
          <pc:docMk/>
          <pc:sldMk cId="3033689622" sldId="258"/>
        </pc:sldMkLst>
        <pc:spChg chg="mod">
          <ac:chgData name="Abosede Banjo (2516291)" userId="f31d118f-5e36-48c6-b510-d361044cceaf" providerId="ADAL" clId="{783936CD-14DD-4D45-9657-7318978C65CE}" dt="2025-11-08T09:06:18.787" v="707" actId="20577"/>
          <ac:spMkLst>
            <pc:docMk/>
            <pc:sldMk cId="3033689622" sldId="258"/>
            <ac:spMk id="25" creationId="{3110BB19-0BA6-F748-E76A-84388B067866}"/>
          </ac:spMkLst>
        </pc:spChg>
      </pc:sldChg>
      <pc:sldChg chg="modSp mod">
        <pc:chgData name="Abosede Banjo (2516291)" userId="f31d118f-5e36-48c6-b510-d361044cceaf" providerId="ADAL" clId="{783936CD-14DD-4D45-9657-7318978C65CE}" dt="2025-11-08T11:33:23.318" v="916" actId="20577"/>
        <pc:sldMkLst>
          <pc:docMk/>
          <pc:sldMk cId="1146290046" sldId="259"/>
        </pc:sldMkLst>
        <pc:spChg chg="mod">
          <ac:chgData name="Abosede Banjo (2516291)" userId="f31d118f-5e36-48c6-b510-d361044cceaf" providerId="ADAL" clId="{783936CD-14DD-4D45-9657-7318978C65CE}" dt="2025-11-08T11:33:23.318" v="916" actId="20577"/>
          <ac:spMkLst>
            <pc:docMk/>
            <pc:sldMk cId="1146290046" sldId="259"/>
            <ac:spMk id="3" creationId="{A75FA19E-4B89-8861-8C0D-89F266DA0B68}"/>
          </ac:spMkLst>
        </pc:spChg>
      </pc:sldChg>
      <pc:sldChg chg="addSp modSp mod">
        <pc:chgData name="Abosede Banjo (2516291)" userId="f31d118f-5e36-48c6-b510-d361044cceaf" providerId="ADAL" clId="{783936CD-14DD-4D45-9657-7318978C65CE}" dt="2025-11-08T11:36:51.401" v="966" actId="255"/>
        <pc:sldMkLst>
          <pc:docMk/>
          <pc:sldMk cId="3074496341" sldId="260"/>
        </pc:sldMkLst>
        <pc:spChg chg="mod">
          <ac:chgData name="Abosede Banjo (2516291)" userId="f31d118f-5e36-48c6-b510-d361044cceaf" providerId="ADAL" clId="{783936CD-14DD-4D45-9657-7318978C65CE}" dt="2025-11-08T10:13:27.781" v="723" actId="14100"/>
          <ac:spMkLst>
            <pc:docMk/>
            <pc:sldMk cId="3074496341" sldId="260"/>
            <ac:spMk id="2" creationId="{ABF6337B-6F67-2B9E-41AE-0A219E952B40}"/>
          </ac:spMkLst>
        </pc:spChg>
        <pc:spChg chg="mod">
          <ac:chgData name="Abosede Banjo (2516291)" userId="f31d118f-5e36-48c6-b510-d361044cceaf" providerId="ADAL" clId="{783936CD-14DD-4D45-9657-7318978C65CE}" dt="2025-11-08T11:36:51.401" v="966" actId="255"/>
          <ac:spMkLst>
            <pc:docMk/>
            <pc:sldMk cId="3074496341" sldId="260"/>
            <ac:spMk id="3" creationId="{961D414A-0170-07D4-1CE7-1FC4358805EE}"/>
          </ac:spMkLst>
        </pc:spChg>
        <pc:picChg chg="add mod">
          <ac:chgData name="Abosede Banjo (2516291)" userId="f31d118f-5e36-48c6-b510-d361044cceaf" providerId="ADAL" clId="{783936CD-14DD-4D45-9657-7318978C65CE}" dt="2025-11-08T10:13:42.334" v="728" actId="1076"/>
          <ac:picMkLst>
            <pc:docMk/>
            <pc:sldMk cId="3074496341" sldId="260"/>
            <ac:picMk id="5" creationId="{2948BF25-2002-9FA8-184F-0F3A0DC639CF}"/>
          </ac:picMkLst>
        </pc:picChg>
      </pc:sldChg>
      <pc:sldChg chg="del">
        <pc:chgData name="Abosede Banjo (2516291)" userId="f31d118f-5e36-48c6-b510-d361044cceaf" providerId="ADAL" clId="{783936CD-14DD-4D45-9657-7318978C65CE}" dt="2025-11-08T08:48:36.523" v="82" actId="2696"/>
        <pc:sldMkLst>
          <pc:docMk/>
          <pc:sldMk cId="2023075057" sldId="261"/>
        </pc:sldMkLst>
      </pc:sldChg>
      <pc:sldChg chg="modSp mod">
        <pc:chgData name="Abosede Banjo (2516291)" userId="f31d118f-5e36-48c6-b510-d361044cceaf" providerId="ADAL" clId="{783936CD-14DD-4D45-9657-7318978C65CE}" dt="2025-11-08T11:17:04.046" v="815" actId="20577"/>
        <pc:sldMkLst>
          <pc:docMk/>
          <pc:sldMk cId="4127540021" sldId="262"/>
        </pc:sldMkLst>
        <pc:spChg chg="mod">
          <ac:chgData name="Abosede Banjo (2516291)" userId="f31d118f-5e36-48c6-b510-d361044cceaf" providerId="ADAL" clId="{783936CD-14DD-4D45-9657-7318978C65CE}" dt="2025-11-08T11:17:04.046" v="815" actId="20577"/>
          <ac:spMkLst>
            <pc:docMk/>
            <pc:sldMk cId="4127540021" sldId="262"/>
            <ac:spMk id="3" creationId="{64D1808A-ECE1-EED9-5BBB-E8B94973F77F}"/>
          </ac:spMkLst>
        </pc:spChg>
      </pc:sldChg>
      <pc:sldChg chg="del">
        <pc:chgData name="Abosede Banjo (2516291)" userId="f31d118f-5e36-48c6-b510-d361044cceaf" providerId="ADAL" clId="{783936CD-14DD-4D45-9657-7318978C65CE}" dt="2025-11-08T08:48:45.319" v="83" actId="2696"/>
        <pc:sldMkLst>
          <pc:docMk/>
          <pc:sldMk cId="1991304201" sldId="263"/>
        </pc:sldMkLst>
      </pc:sldChg>
      <pc:sldChg chg="addSp delSp modSp new mod ord">
        <pc:chgData name="Abosede Banjo (2516291)" userId="f31d118f-5e36-48c6-b510-d361044cceaf" providerId="ADAL" clId="{783936CD-14DD-4D45-9657-7318978C65CE}" dt="2025-11-08T11:24:03.301" v="909" actId="1076"/>
        <pc:sldMkLst>
          <pc:docMk/>
          <pc:sldMk cId="3870048063" sldId="263"/>
        </pc:sldMkLst>
        <pc:spChg chg="mod">
          <ac:chgData name="Abosede Banjo (2516291)" userId="f31d118f-5e36-48c6-b510-d361044cceaf" providerId="ADAL" clId="{783936CD-14DD-4D45-9657-7318978C65CE}" dt="2025-11-08T11:22:55.474" v="906" actId="20577"/>
          <ac:spMkLst>
            <pc:docMk/>
            <pc:sldMk cId="3870048063" sldId="263"/>
            <ac:spMk id="2" creationId="{42A680CA-6934-2C55-16F5-14E94151C011}"/>
          </ac:spMkLst>
        </pc:spChg>
        <pc:spChg chg="del">
          <ac:chgData name="Abosede Banjo (2516291)" userId="f31d118f-5e36-48c6-b510-d361044cceaf" providerId="ADAL" clId="{783936CD-14DD-4D45-9657-7318978C65CE}" dt="2025-11-08T11:19:27.378" v="874" actId="478"/>
          <ac:spMkLst>
            <pc:docMk/>
            <pc:sldMk cId="3870048063" sldId="263"/>
            <ac:spMk id="3" creationId="{355E2453-3694-D8C8-FBA4-3A94720B749A}"/>
          </ac:spMkLst>
        </pc:spChg>
        <pc:spChg chg="add mod">
          <ac:chgData name="Abosede Banjo (2516291)" userId="f31d118f-5e36-48c6-b510-d361044cceaf" providerId="ADAL" clId="{783936CD-14DD-4D45-9657-7318978C65CE}" dt="2025-11-08T11:24:03.301" v="909" actId="1076"/>
          <ac:spMkLst>
            <pc:docMk/>
            <pc:sldMk cId="3870048063" sldId="263"/>
            <ac:spMk id="4" creationId="{C04B0E4E-9022-7EBC-D844-0EF1E117CF68}"/>
          </ac:spMkLst>
        </pc:spChg>
      </pc:sldChg>
    </pc:docChg>
  </pc:docChgLst>
  <pc:docChgLst>
    <pc:chgData name="Abosede Banjo (2516291)" userId="S::2516291@student.uwtsd.ac.uk::f31d118f-5e36-48c6-b510-d361044cceaf" providerId="AD" clId="Web-{C0E5AD44-C32B-284F-4410-33504064FC6F}"/>
    <pc:docChg chg="addSld delSld modSld">
      <pc:chgData name="Abosede Banjo (2516291)" userId="S::2516291@student.uwtsd.ac.uk::f31d118f-5e36-48c6-b510-d361044cceaf" providerId="AD" clId="Web-{C0E5AD44-C32B-284F-4410-33504064FC6F}" dt="2025-11-02T13:48:55.095" v="20"/>
      <pc:docMkLst>
        <pc:docMk/>
      </pc:docMkLst>
      <pc:sldChg chg="addSp delSp modSp new mod setBg">
        <pc:chgData name="Abosede Banjo (2516291)" userId="S::2516291@student.uwtsd.ac.uk::f31d118f-5e36-48c6-b510-d361044cceaf" providerId="AD" clId="Web-{C0E5AD44-C32B-284F-4410-33504064FC6F}" dt="2025-11-02T13:47:07.247" v="17"/>
        <pc:sldMkLst>
          <pc:docMk/>
          <pc:sldMk cId="3033689622" sldId="258"/>
        </pc:sldMkLst>
        <pc:spChg chg="mod">
          <ac:chgData name="Abosede Banjo (2516291)" userId="S::2516291@student.uwtsd.ac.uk::f31d118f-5e36-48c6-b510-d361044cceaf" providerId="AD" clId="Web-{C0E5AD44-C32B-284F-4410-33504064FC6F}" dt="2025-11-02T13:47:07.247" v="17"/>
          <ac:spMkLst>
            <pc:docMk/>
            <pc:sldMk cId="3033689622" sldId="258"/>
            <ac:spMk id="2" creationId="{6315900A-1BF0-1E03-D78F-8EB24728B22A}"/>
          </ac:spMkLst>
        </pc:spChg>
        <pc:spChg chg="add">
          <ac:chgData name="Abosede Banjo (2516291)" userId="S::2516291@student.uwtsd.ac.uk::f31d118f-5e36-48c6-b510-d361044cceaf" providerId="AD" clId="Web-{C0E5AD44-C32B-284F-4410-33504064FC6F}" dt="2025-11-02T13:47:07.247" v="17"/>
          <ac:spMkLst>
            <pc:docMk/>
            <pc:sldMk cId="3033689622" sldId="258"/>
            <ac:spMk id="25" creationId="{3110BB19-0BA6-F748-E76A-84388B067866}"/>
          </ac:spMkLst>
        </pc:spChg>
        <pc:picChg chg="add mod ord">
          <ac:chgData name="Abosede Banjo (2516291)" userId="S::2516291@student.uwtsd.ac.uk::f31d118f-5e36-48c6-b510-d361044cceaf" providerId="AD" clId="Web-{C0E5AD44-C32B-284F-4410-33504064FC6F}" dt="2025-11-02T13:47:07.247" v="17"/>
          <ac:picMkLst>
            <pc:docMk/>
            <pc:sldMk cId="3033689622" sldId="258"/>
            <ac:picMk id="4" creationId="{A58FDE75-E6FB-0C87-3012-F7387D140EDD}"/>
          </ac:picMkLst>
        </pc:picChg>
      </pc:sldChg>
      <pc:sldChg chg="new">
        <pc:chgData name="Abosede Banjo (2516291)" userId="S::2516291@student.uwtsd.ac.uk::f31d118f-5e36-48c6-b510-d361044cceaf" providerId="AD" clId="Web-{C0E5AD44-C32B-284F-4410-33504064FC6F}" dt="2025-11-02T13:48:48.892" v="18"/>
        <pc:sldMkLst>
          <pc:docMk/>
          <pc:sldMk cId="1146290046" sldId="259"/>
        </pc:sldMkLst>
      </pc:sldChg>
      <pc:sldChg chg="new">
        <pc:chgData name="Abosede Banjo (2516291)" userId="S::2516291@student.uwtsd.ac.uk::f31d118f-5e36-48c6-b510-d361044cceaf" providerId="AD" clId="Web-{C0E5AD44-C32B-284F-4410-33504064FC6F}" dt="2025-11-02T13:48:50.126" v="19"/>
        <pc:sldMkLst>
          <pc:docMk/>
          <pc:sldMk cId="3074496341" sldId="260"/>
        </pc:sldMkLst>
      </pc:sldChg>
    </pc:docChg>
  </pc:docChgLst>
  <pc:docChgLst>
    <pc:chgData name="Abosede Banjo (2516291)" userId="S::2516291@student.uwtsd.ac.uk::f31d118f-5e36-48c6-b510-d361044cceaf" providerId="AD" clId="Web-{C696AD03-BEE2-6038-9CE8-778417922961}"/>
    <pc:docChg chg="modSld">
      <pc:chgData name="Abosede Banjo (2516291)" userId="S::2516291@student.uwtsd.ac.uk::f31d118f-5e36-48c6-b510-d361044cceaf" providerId="AD" clId="Web-{C696AD03-BEE2-6038-9CE8-778417922961}" dt="2025-11-06T23:07:24.910" v="386" actId="20577"/>
      <pc:docMkLst>
        <pc:docMk/>
      </pc:docMkLst>
      <pc:sldChg chg="modSp">
        <pc:chgData name="Abosede Banjo (2516291)" userId="S::2516291@student.uwtsd.ac.uk::f31d118f-5e36-48c6-b510-d361044cceaf" providerId="AD" clId="Web-{C696AD03-BEE2-6038-9CE8-778417922961}" dt="2025-11-06T22:46:20.673" v="147" actId="20577"/>
        <pc:sldMkLst>
          <pc:docMk/>
          <pc:sldMk cId="3033689622" sldId="258"/>
        </pc:sldMkLst>
        <pc:spChg chg="mod">
          <ac:chgData name="Abosede Banjo (2516291)" userId="S::2516291@student.uwtsd.ac.uk::f31d118f-5e36-48c6-b510-d361044cceaf" providerId="AD" clId="Web-{C696AD03-BEE2-6038-9CE8-778417922961}" dt="2025-11-06T22:46:20.673" v="147" actId="20577"/>
          <ac:spMkLst>
            <pc:docMk/>
            <pc:sldMk cId="3033689622" sldId="258"/>
            <ac:spMk id="25" creationId="{3110BB19-0BA6-F748-E76A-84388B067866}"/>
          </ac:spMkLst>
        </pc:spChg>
      </pc:sldChg>
      <pc:sldChg chg="modSp">
        <pc:chgData name="Abosede Banjo (2516291)" userId="S::2516291@student.uwtsd.ac.uk::f31d118f-5e36-48c6-b510-d361044cceaf" providerId="AD" clId="Web-{C696AD03-BEE2-6038-9CE8-778417922961}" dt="2025-11-06T23:07:24.910" v="386" actId="20577"/>
        <pc:sldMkLst>
          <pc:docMk/>
          <pc:sldMk cId="1146290046" sldId="259"/>
        </pc:sldMkLst>
        <pc:spChg chg="mod">
          <ac:chgData name="Abosede Banjo (2516291)" userId="S::2516291@student.uwtsd.ac.uk::f31d118f-5e36-48c6-b510-d361044cceaf" providerId="AD" clId="Web-{C696AD03-BEE2-6038-9CE8-778417922961}" dt="2025-11-06T22:48:10.942" v="183" actId="20577"/>
          <ac:spMkLst>
            <pc:docMk/>
            <pc:sldMk cId="1146290046" sldId="259"/>
            <ac:spMk id="2" creationId="{716F35A8-CA3C-9662-1363-41B9ABA60406}"/>
          </ac:spMkLst>
        </pc:spChg>
        <pc:spChg chg="mod">
          <ac:chgData name="Abosede Banjo (2516291)" userId="S::2516291@student.uwtsd.ac.uk::f31d118f-5e36-48c6-b510-d361044cceaf" providerId="AD" clId="Web-{C696AD03-BEE2-6038-9CE8-778417922961}" dt="2025-11-06T23:07:24.910" v="386" actId="20577"/>
          <ac:spMkLst>
            <pc:docMk/>
            <pc:sldMk cId="1146290046" sldId="259"/>
            <ac:spMk id="3" creationId="{A75FA19E-4B89-8861-8C0D-89F266DA0B68}"/>
          </ac:spMkLst>
        </pc:spChg>
      </pc:sldChg>
    </pc:docChg>
  </pc:docChgLst>
  <pc:docChgLst>
    <pc:chgData name="Abosede Banjo (2516291)" userId="S::2516291@student.uwtsd.ac.uk::f31d118f-5e36-48c6-b510-d361044cceaf" providerId="AD" clId="Web-{CD07F186-15CB-7079-FC00-D159C7919FE3}"/>
    <pc:docChg chg="addSld delSld">
      <pc:chgData name="Abosede Banjo (2516291)" userId="S::2516291@student.uwtsd.ac.uk::f31d118f-5e36-48c6-b510-d361044cceaf" providerId="AD" clId="Web-{CD07F186-15CB-7079-FC00-D159C7919FE3}" dt="2025-11-02T16:51:43.365" v="5"/>
      <pc:docMkLst>
        <pc:docMk/>
      </pc:docMkLst>
      <pc:sldChg chg="new">
        <pc:chgData name="Abosede Banjo (2516291)" userId="S::2516291@student.uwtsd.ac.uk::f31d118f-5e36-48c6-b510-d361044cceaf" providerId="AD" clId="Web-{CD07F186-15CB-7079-FC00-D159C7919FE3}" dt="2025-11-02T16:51:41.959" v="4"/>
        <pc:sldMkLst>
          <pc:docMk/>
          <pc:sldMk cId="4127540021" sldId="262"/>
        </pc:sldMkLst>
      </pc:sldChg>
    </pc:docChg>
  </pc:docChgLst>
  <pc:docChgLst>
    <pc:chgData name="Abosede Banjo (2516291)" userId="S::2516291@student.uwtsd.ac.uk::f31d118f-5e36-48c6-b510-d361044cceaf" providerId="AD" clId="Web-{0BCFFB9D-7C78-03DA-91E0-EB106AE09794}"/>
    <pc:docChg chg="modSld">
      <pc:chgData name="Abosede Banjo (2516291)" userId="S::2516291@student.uwtsd.ac.uk::f31d118f-5e36-48c6-b510-d361044cceaf" providerId="AD" clId="Web-{0BCFFB9D-7C78-03DA-91E0-EB106AE09794}" dt="2025-11-07T05:46:15.152" v="1347" actId="20577"/>
      <pc:docMkLst>
        <pc:docMk/>
      </pc:docMkLst>
      <pc:sldChg chg="modSp">
        <pc:chgData name="Abosede Banjo (2516291)" userId="S::2516291@student.uwtsd.ac.uk::f31d118f-5e36-48c6-b510-d361044cceaf" providerId="AD" clId="Web-{0BCFFB9D-7C78-03DA-91E0-EB106AE09794}" dt="2025-11-07T04:40:35.570" v="613" actId="20577"/>
        <pc:sldMkLst>
          <pc:docMk/>
          <pc:sldMk cId="1146290046" sldId="259"/>
        </pc:sldMkLst>
        <pc:spChg chg="mod">
          <ac:chgData name="Abosede Banjo (2516291)" userId="S::2516291@student.uwtsd.ac.uk::f31d118f-5e36-48c6-b510-d361044cceaf" providerId="AD" clId="Web-{0BCFFB9D-7C78-03DA-91E0-EB106AE09794}" dt="2025-11-07T04:40:35.570" v="613" actId="20577"/>
          <ac:spMkLst>
            <pc:docMk/>
            <pc:sldMk cId="1146290046" sldId="259"/>
            <ac:spMk id="3" creationId="{A75FA19E-4B89-8861-8C0D-89F266DA0B68}"/>
          </ac:spMkLst>
        </pc:spChg>
      </pc:sldChg>
      <pc:sldChg chg="modSp">
        <pc:chgData name="Abosede Banjo (2516291)" userId="S::2516291@student.uwtsd.ac.uk::f31d118f-5e36-48c6-b510-d361044cceaf" providerId="AD" clId="Web-{0BCFFB9D-7C78-03DA-91E0-EB106AE09794}" dt="2025-11-07T05:05:19.455" v="847" actId="20577"/>
        <pc:sldMkLst>
          <pc:docMk/>
          <pc:sldMk cId="3074496341" sldId="260"/>
        </pc:sldMkLst>
        <pc:spChg chg="mod">
          <ac:chgData name="Abosede Banjo (2516291)" userId="S::2516291@student.uwtsd.ac.uk::f31d118f-5e36-48c6-b510-d361044cceaf" providerId="AD" clId="Web-{0BCFFB9D-7C78-03DA-91E0-EB106AE09794}" dt="2025-11-07T04:59:56.879" v="745" actId="20577"/>
          <ac:spMkLst>
            <pc:docMk/>
            <pc:sldMk cId="3074496341" sldId="260"/>
            <ac:spMk id="2" creationId="{ABF6337B-6F67-2B9E-41AE-0A219E952B40}"/>
          </ac:spMkLst>
        </pc:spChg>
        <pc:spChg chg="mod">
          <ac:chgData name="Abosede Banjo (2516291)" userId="S::2516291@student.uwtsd.ac.uk::f31d118f-5e36-48c6-b510-d361044cceaf" providerId="AD" clId="Web-{0BCFFB9D-7C78-03DA-91E0-EB106AE09794}" dt="2025-11-07T05:05:19.455" v="847" actId="20577"/>
          <ac:spMkLst>
            <pc:docMk/>
            <pc:sldMk cId="3074496341" sldId="260"/>
            <ac:spMk id="3" creationId="{961D414A-0170-07D4-1CE7-1FC4358805EE}"/>
          </ac:spMkLst>
        </pc:spChg>
      </pc:sldChg>
      <pc:sldChg chg="modSp">
        <pc:chgData name="Abosede Banjo (2516291)" userId="S::2516291@student.uwtsd.ac.uk::f31d118f-5e36-48c6-b510-d361044cceaf" providerId="AD" clId="Web-{0BCFFB9D-7C78-03DA-91E0-EB106AE09794}" dt="2025-11-07T05:29:18.899" v="1091" actId="20577"/>
        <pc:sldMkLst>
          <pc:docMk/>
          <pc:sldMk cId="2023075057" sldId="261"/>
        </pc:sldMkLst>
        <pc:spChg chg="mod">
          <ac:chgData name="Abosede Banjo (2516291)" userId="S::2516291@student.uwtsd.ac.uk::f31d118f-5e36-48c6-b510-d361044cceaf" providerId="AD" clId="Web-{0BCFFB9D-7C78-03DA-91E0-EB106AE09794}" dt="2025-11-07T05:17:05.679" v="853" actId="20577"/>
          <ac:spMkLst>
            <pc:docMk/>
            <pc:sldMk cId="2023075057" sldId="261"/>
            <ac:spMk id="2" creationId="{11D5F59E-6945-6759-E83B-84D046634D3E}"/>
          </ac:spMkLst>
        </pc:spChg>
        <pc:spChg chg="mod">
          <ac:chgData name="Abosede Banjo (2516291)" userId="S::2516291@student.uwtsd.ac.uk::f31d118f-5e36-48c6-b510-d361044cceaf" providerId="AD" clId="Web-{0BCFFB9D-7C78-03DA-91E0-EB106AE09794}" dt="2025-11-07T05:29:18.899" v="1091" actId="20577"/>
          <ac:spMkLst>
            <pc:docMk/>
            <pc:sldMk cId="2023075057" sldId="261"/>
            <ac:spMk id="3" creationId="{1A8AABE3-0106-6F48-0EC1-B116484B36C6}"/>
          </ac:spMkLst>
        </pc:spChg>
      </pc:sldChg>
      <pc:sldChg chg="modSp">
        <pc:chgData name="Abosede Banjo (2516291)" userId="S::2516291@student.uwtsd.ac.uk::f31d118f-5e36-48c6-b510-d361044cceaf" providerId="AD" clId="Web-{0BCFFB9D-7C78-03DA-91E0-EB106AE09794}" dt="2025-11-07T05:46:15.152" v="1347" actId="20577"/>
        <pc:sldMkLst>
          <pc:docMk/>
          <pc:sldMk cId="4127540021" sldId="262"/>
        </pc:sldMkLst>
        <pc:spChg chg="mod">
          <ac:chgData name="Abosede Banjo (2516291)" userId="S::2516291@student.uwtsd.ac.uk::f31d118f-5e36-48c6-b510-d361044cceaf" providerId="AD" clId="Web-{0BCFFB9D-7C78-03DA-91E0-EB106AE09794}" dt="2025-11-07T05:31:30.294" v="1103" actId="20577"/>
          <ac:spMkLst>
            <pc:docMk/>
            <pc:sldMk cId="4127540021" sldId="262"/>
            <ac:spMk id="2" creationId="{EBE1CC4C-0C83-66EF-8E85-C9FF0517CA49}"/>
          </ac:spMkLst>
        </pc:spChg>
        <pc:spChg chg="mod">
          <ac:chgData name="Abosede Banjo (2516291)" userId="S::2516291@student.uwtsd.ac.uk::f31d118f-5e36-48c6-b510-d361044cceaf" providerId="AD" clId="Web-{0BCFFB9D-7C78-03DA-91E0-EB106AE09794}" dt="2025-11-07T05:46:15.152" v="1347" actId="20577"/>
          <ac:spMkLst>
            <pc:docMk/>
            <pc:sldMk cId="4127540021" sldId="262"/>
            <ac:spMk id="3" creationId="{64D1808A-ECE1-EED9-5BBB-E8B94973F77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004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04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144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5703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914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1516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032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09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222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967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2250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7CB43-17F5-40E1-B6CB-EBF31C92621B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3DF305B-2ED4-4E84-8757-6A279ABAF1E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400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news-and-events/Events/March/Digital-skills-learning-and-self-assessments-for-adult-social-care.aspx" TargetMode="External"/><Relationship Id="rId2" Type="http://schemas.openxmlformats.org/officeDocument/2006/relationships/hyperlink" Target="https://digital.nhs.uk/services/clinical-safe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geuk.org.uk/discover/2019/october/digital-inclusioaa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680CA-6934-2C55-16F5-14E94151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54" y="2277042"/>
            <a:ext cx="10891892" cy="1603703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Digital literacy in sunrise care home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4B0E4E-9022-7EBC-D844-0EF1E117CF68}"/>
              </a:ext>
            </a:extLst>
          </p:cNvPr>
          <p:cNvSpPr txBox="1"/>
          <p:nvPr/>
        </p:nvSpPr>
        <p:spPr>
          <a:xfrm>
            <a:off x="3601770" y="4191755"/>
            <a:ext cx="4988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ABOSEDE BANJO  2516291</a:t>
            </a:r>
          </a:p>
        </p:txBody>
      </p:sp>
    </p:spTree>
    <p:extLst>
      <p:ext uri="{BB962C8B-B14F-4D97-AF65-F5344CB8AC3E}">
        <p14:creationId xmlns:p14="http://schemas.microsoft.com/office/powerpoint/2010/main" val="3870048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900A-1BF0-1E03-D78F-8EB24728B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Introduction:</a:t>
            </a:r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3110BB19-0BA6-F748-E76A-84388B067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US" dirty="0"/>
              <a:t>Digital Literacy is the ability to use technology.</a:t>
            </a:r>
          </a:p>
          <a:p>
            <a:r>
              <a:rPr lang="en-US" dirty="0"/>
              <a:t>Skills are required for a good digital technology.</a:t>
            </a:r>
          </a:p>
          <a:p>
            <a:endParaRPr lang="en-US" dirty="0"/>
          </a:p>
          <a:p>
            <a:r>
              <a:rPr lang="en-US" sz="1200" dirty="0"/>
              <a:t>UNESCO [2018]</a:t>
            </a:r>
          </a:p>
        </p:txBody>
      </p:sp>
      <p:pic>
        <p:nvPicPr>
          <p:cNvPr id="4" name="Content Placeholder 3" descr="A person wearing virtual reality goggles&#10;&#10;AI-generated content may be incorrect.">
            <a:extLst>
              <a:ext uri="{FF2B5EF4-FFF2-40B4-BE49-F238E27FC236}">
                <a16:creationId xmlns:a16="http://schemas.microsoft.com/office/drawing/2014/main" id="{A58FDE75-E6FB-0C87-3012-F7387D140E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085493"/>
            <a:ext cx="4960443" cy="3311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689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35A8-CA3C-9662-1363-41B9ABA60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Digtial</a:t>
            </a:r>
            <a:r>
              <a:rPr lang="en-US"/>
              <a:t>  </a:t>
            </a:r>
            <a:r>
              <a:rPr lang="en-US" err="1"/>
              <a:t>litercacy</a:t>
            </a:r>
            <a:r>
              <a:rPr lang="en-US"/>
              <a:t> in </a:t>
            </a:r>
            <a:r>
              <a:rPr lang="en-US" err="1"/>
              <a:t>sunrice</a:t>
            </a:r>
            <a:r>
              <a:rPr lang="en-US"/>
              <a:t>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FA19E-4B89-8861-8C0D-89F266DA0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91" y="1853754"/>
            <a:ext cx="11145389" cy="3775553"/>
          </a:xfrm>
        </p:spPr>
        <p:txBody>
          <a:bodyPr/>
          <a:lstStyle/>
          <a:p>
            <a:r>
              <a:rPr lang="en-US" dirty="0"/>
              <a:t>Digital Literacy is both important to both the staff and residents.</a:t>
            </a:r>
          </a:p>
          <a:p>
            <a:pPr marL="0" indent="0">
              <a:buNone/>
            </a:pPr>
            <a:r>
              <a:rPr lang="en-US" dirty="0"/>
              <a:t>For the staff  there would be able to sort out online training of the resident , communication with email ,video call, online portals for family and health professionals.</a:t>
            </a:r>
          </a:p>
          <a:p>
            <a:r>
              <a:rPr lang="en-US" dirty="0"/>
              <a:t>For the resident  social connection reduces lonelyness with the help video calls, also they have smart devices that can help with games , music and learning online.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200" dirty="0"/>
              <a:t>NHS.DIGITAL(2025)</a:t>
            </a:r>
          </a:p>
        </p:txBody>
      </p:sp>
    </p:spTree>
    <p:extLst>
      <p:ext uri="{BB962C8B-B14F-4D97-AF65-F5344CB8AC3E}">
        <p14:creationId xmlns:p14="http://schemas.microsoft.com/office/powerpoint/2010/main" val="1146290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6337B-6F67-2B9E-41AE-0A219E952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689303"/>
          </a:xfrm>
        </p:spPr>
        <p:txBody>
          <a:bodyPr/>
          <a:lstStyle/>
          <a:p>
            <a:pPr algn="ctr"/>
            <a:r>
              <a:rPr lang="en-US" cap="none" dirty="0"/>
              <a:t>Advantages and </a:t>
            </a:r>
            <a:r>
              <a:rPr lang="en-US" cap="none" dirty="0" err="1"/>
              <a:t>disavantages</a:t>
            </a:r>
            <a:r>
              <a:rPr lang="en-US" cap="none" dirty="0"/>
              <a:t> of </a:t>
            </a:r>
            <a:r>
              <a:rPr lang="en-US" cap="none" dirty="0" err="1"/>
              <a:t>digtal</a:t>
            </a:r>
            <a:r>
              <a:rPr lang="en-US" cap="none" dirty="0"/>
              <a:t> </a:t>
            </a:r>
            <a:r>
              <a:rPr lang="en-US" cap="none" dirty="0" err="1"/>
              <a:t>litercy</a:t>
            </a:r>
            <a:endParaRPr lang="en-US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D414A-0170-07D4-1CE7-1FC435880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61" y="2177709"/>
            <a:ext cx="7266908" cy="3450613"/>
          </a:xfrm>
        </p:spPr>
        <p:txBody>
          <a:bodyPr/>
          <a:lstStyle/>
          <a:p>
            <a:r>
              <a:rPr lang="en-US" dirty="0"/>
              <a:t>For the staff and the residents there would be better communication, face time and easy asses to health care services through Emails digital platforms.</a:t>
            </a:r>
          </a:p>
          <a:p>
            <a:endParaRPr lang="en-US" dirty="0"/>
          </a:p>
          <a:p>
            <a:r>
              <a:rPr lang="en-US" dirty="0"/>
              <a:t>This is a new way of technology so there would lack of confidence or skills also depending on the device in the care home there might be limited access to devices or Wi-Fi</a:t>
            </a:r>
          </a:p>
          <a:p>
            <a:r>
              <a:rPr lang="en-US" sz="1200" dirty="0" err="1"/>
              <a:t>NHSl</a:t>
            </a:r>
            <a:r>
              <a:rPr lang="en-US" sz="1200" dirty="0"/>
              <a:t>(2023)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Consulting with senior patient at home">
            <a:extLst>
              <a:ext uri="{FF2B5EF4-FFF2-40B4-BE49-F238E27FC236}">
                <a16:creationId xmlns:a16="http://schemas.microsoft.com/office/drawing/2014/main" id="{2948BF25-2002-9FA8-184F-0F3A0DC639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7856" y="2534559"/>
            <a:ext cx="3667272" cy="244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496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1CC4C-0C83-66EF-8E85-C9FF0517C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1808A-ECE1-EED9-5BBB-E8B94973F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6250" y="2015731"/>
            <a:ext cx="9516337" cy="3841861"/>
          </a:xfrm>
        </p:spPr>
        <p:txBody>
          <a:bodyPr/>
          <a:lstStyle/>
          <a:p>
            <a:r>
              <a:rPr lang="en-US" dirty="0"/>
              <a:t>NHS Digital [2023] Digital transformation in adult care.  Available at </a:t>
            </a:r>
            <a:r>
              <a:rPr lang="en-US" dirty="0">
                <a:hlinkClick r:id="rId2"/>
              </a:rPr>
              <a:t>https://digital.nhs.uk/services/clinical-safety </a:t>
            </a:r>
            <a:endParaRPr lang="en-US" dirty="0"/>
          </a:p>
          <a:p>
            <a:r>
              <a:rPr lang="en-US" dirty="0"/>
              <a:t>Skills for care[2024] Digital skills in adult social care.  Available at </a:t>
            </a:r>
            <a:r>
              <a:rPr lang="en-US" dirty="0">
                <a:hlinkClick r:id="rId3"/>
              </a:rPr>
              <a:t>https://www.skillsforcare.org.uk/news-and-events/Events/March/Digital-skills-learning-and-self-assessments-for-adult-social-care.aspx</a:t>
            </a:r>
            <a:endParaRPr lang="en-US" dirty="0"/>
          </a:p>
          <a:p>
            <a:r>
              <a:rPr lang="en-US" dirty="0"/>
              <a:t>Age Uk Digital inclusion and elderly people.  Available at </a:t>
            </a:r>
            <a:r>
              <a:rPr lang="en-US" dirty="0">
                <a:hlinkClick r:id="rId4"/>
              </a:rPr>
              <a:t>httpas://www.ageuk.org.uk/discover/2019/october/digital-inclusioaaan/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5400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273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Digital literacy in sunrise care home</vt:lpstr>
      <vt:lpstr>Introduction:</vt:lpstr>
      <vt:lpstr>Digtial  litercacy in sunrice care home</vt:lpstr>
      <vt:lpstr>Advantages and disavantages of digtal litercy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Abosede Banjo (2516291)</dc:creator>
  <cp:lastModifiedBy>Abosede Banjo (2516291)</cp:lastModifiedBy>
  <cp:revision>1</cp:revision>
  <dcterms:created xsi:type="dcterms:W3CDTF">2025-11-01T12:17:43Z</dcterms:created>
  <dcterms:modified xsi:type="dcterms:W3CDTF">2025-11-08T11:36:56Z</dcterms:modified>
</cp:coreProperties>
</file>