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330" r:id="rId4"/>
    <p:sldId id="337" r:id="rId5"/>
    <p:sldId id="331" r:id="rId6"/>
    <p:sldId id="265" r:id="rId7"/>
    <p:sldId id="334" r:id="rId8"/>
    <p:sldId id="335" r:id="rId9"/>
    <p:sldId id="338" r:id="rId10"/>
    <p:sldId id="339" r:id="rId11"/>
    <p:sldId id="340" r:id="rId12"/>
    <p:sldId id="333"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441781-50C1-4519-94F2-DEE664611C0C}" v="58" dt="2024-02-06T22:43:34.6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02" d="100"/>
          <a:sy n="102" d="100"/>
        </p:scale>
        <p:origin x="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32441781-50C1-4519-94F2-DEE664611C0C}"/>
    <pc:docChg chg="undo custSel addSld delSld modSld sldOrd">
      <pc:chgData name="Alisdair Cunningham" userId="67e8d9ba-4582-42f1-b26c-e866daa7f65b" providerId="ADAL" clId="{32441781-50C1-4519-94F2-DEE664611C0C}" dt="2024-02-06T22:43:34.696" v="4626"/>
      <pc:docMkLst>
        <pc:docMk/>
      </pc:docMkLst>
      <pc:sldChg chg="addSp delSp modSp mod">
        <pc:chgData name="Alisdair Cunningham" userId="67e8d9ba-4582-42f1-b26c-e866daa7f65b" providerId="ADAL" clId="{32441781-50C1-4519-94F2-DEE664611C0C}" dt="2024-02-06T22:43:34.696" v="4626"/>
        <pc:sldMkLst>
          <pc:docMk/>
          <pc:sldMk cId="3701768522" sldId="256"/>
        </pc:sldMkLst>
        <pc:spChg chg="mod">
          <ac:chgData name="Alisdair Cunningham" userId="67e8d9ba-4582-42f1-b26c-e866daa7f65b" providerId="ADAL" clId="{32441781-50C1-4519-94F2-DEE664611C0C}" dt="2024-02-06T22:42:42.217" v="4623" actId="20577"/>
          <ac:spMkLst>
            <pc:docMk/>
            <pc:sldMk cId="3701768522" sldId="256"/>
            <ac:spMk id="29" creationId="{57CC4A95-AF50-3264-EFBB-B7B2A4AC5E30}"/>
          </ac:spMkLst>
        </pc:spChg>
        <pc:spChg chg="mod">
          <ac:chgData name="Alisdair Cunningham" userId="67e8d9ba-4582-42f1-b26c-e866daa7f65b" providerId="ADAL" clId="{32441781-50C1-4519-94F2-DEE664611C0C}" dt="2024-02-06T22:42:55.091" v="4624"/>
          <ac:spMkLst>
            <pc:docMk/>
            <pc:sldMk cId="3701768522" sldId="256"/>
            <ac:spMk id="37" creationId="{8F4A015C-4060-7569-C996-C0E610DFAC4C}"/>
          </ac:spMkLst>
        </pc:spChg>
        <pc:spChg chg="mod">
          <ac:chgData name="Alisdair Cunningham" userId="67e8d9ba-4582-42f1-b26c-e866daa7f65b" providerId="ADAL" clId="{32441781-50C1-4519-94F2-DEE664611C0C}" dt="2024-02-06T22:42:55.091" v="4624"/>
          <ac:spMkLst>
            <pc:docMk/>
            <pc:sldMk cId="3701768522" sldId="256"/>
            <ac:spMk id="38" creationId="{065D01E9-11A0-DBC0-6713-29D01B31E987}"/>
          </ac:spMkLst>
        </pc:spChg>
        <pc:spChg chg="mod">
          <ac:chgData name="Alisdair Cunningham" userId="67e8d9ba-4582-42f1-b26c-e866daa7f65b" providerId="ADAL" clId="{32441781-50C1-4519-94F2-DEE664611C0C}" dt="2024-02-06T20:33:10.234" v="569"/>
          <ac:spMkLst>
            <pc:docMk/>
            <pc:sldMk cId="3701768522" sldId="256"/>
            <ac:spMk id="39" creationId="{28BEEBE5-1649-2D3F-4E37-5E30C4D917BA}"/>
          </ac:spMkLst>
        </pc:spChg>
        <pc:picChg chg="add mod">
          <ac:chgData name="Alisdair Cunningham" userId="67e8d9ba-4582-42f1-b26c-e866daa7f65b" providerId="ADAL" clId="{32441781-50C1-4519-94F2-DEE664611C0C}" dt="2024-02-06T22:43:34.696" v="4626"/>
          <ac:picMkLst>
            <pc:docMk/>
            <pc:sldMk cId="3701768522" sldId="256"/>
            <ac:picMk id="2" creationId="{45A098BF-9DDC-CC49-61BB-7D4059EA7F92}"/>
          </ac:picMkLst>
        </pc:picChg>
        <pc:picChg chg="del">
          <ac:chgData name="Alisdair Cunningham" userId="67e8d9ba-4582-42f1-b26c-e866daa7f65b" providerId="ADAL" clId="{32441781-50C1-4519-94F2-DEE664611C0C}" dt="2024-02-06T22:43:34.394" v="4625" actId="478"/>
          <ac:picMkLst>
            <pc:docMk/>
            <pc:sldMk cId="3701768522" sldId="256"/>
            <ac:picMk id="21" creationId="{14F25CB4-834E-E3BD-5F86-BAD0E128AD25}"/>
          </ac:picMkLst>
        </pc:picChg>
      </pc:sldChg>
      <pc:sldChg chg="modSp mod">
        <pc:chgData name="Alisdair Cunningham" userId="67e8d9ba-4582-42f1-b26c-e866daa7f65b" providerId="ADAL" clId="{32441781-50C1-4519-94F2-DEE664611C0C}" dt="2024-02-06T22:42:55.091" v="4624"/>
        <pc:sldMkLst>
          <pc:docMk/>
          <pc:sldMk cId="3520049810" sldId="257"/>
        </pc:sldMkLst>
        <pc:spChg chg="mod">
          <ac:chgData name="Alisdair Cunningham" userId="67e8d9ba-4582-42f1-b26c-e866daa7f65b" providerId="ADAL" clId="{32441781-50C1-4519-94F2-DEE664611C0C}" dt="2024-02-06T22:42:55.091" v="4624"/>
          <ac:spMkLst>
            <pc:docMk/>
            <pc:sldMk cId="3520049810" sldId="257"/>
            <ac:spMk id="5" creationId="{D2D54484-8CEE-D063-40B3-6FDB609D0D75}"/>
          </ac:spMkLst>
        </pc:spChg>
        <pc:spChg chg="mod">
          <ac:chgData name="Alisdair Cunningham" userId="67e8d9ba-4582-42f1-b26c-e866daa7f65b" providerId="ADAL" clId="{32441781-50C1-4519-94F2-DEE664611C0C}" dt="2024-02-06T22:39:01.166" v="4061" actId="1076"/>
          <ac:spMkLst>
            <pc:docMk/>
            <pc:sldMk cId="3520049810" sldId="257"/>
            <ac:spMk id="13" creationId="{09E3C876-0332-89E5-FDE4-245151733AF4}"/>
          </ac:spMkLst>
        </pc:spChg>
        <pc:spChg chg="mod">
          <ac:chgData name="Alisdair Cunningham" userId="67e8d9ba-4582-42f1-b26c-e866daa7f65b" providerId="ADAL" clId="{32441781-50C1-4519-94F2-DEE664611C0C}" dt="2024-02-06T20:33:10.234" v="569"/>
          <ac:spMkLst>
            <pc:docMk/>
            <pc:sldMk cId="3520049810" sldId="257"/>
            <ac:spMk id="14" creationId="{3D5216FF-A848-7B03-7F19-B0E69A3C8466}"/>
          </ac:spMkLst>
        </pc:spChg>
        <pc:spChg chg="mod">
          <ac:chgData name="Alisdair Cunningham" userId="67e8d9ba-4582-42f1-b26c-e866daa7f65b" providerId="ADAL" clId="{32441781-50C1-4519-94F2-DEE664611C0C}" dt="2024-02-06T22:42:26.681" v="4621"/>
          <ac:spMkLst>
            <pc:docMk/>
            <pc:sldMk cId="3520049810" sldId="257"/>
            <ac:spMk id="15" creationId="{222EFF28-C559-3C98-A5C2-1E28C24E8A7A}"/>
          </ac:spMkLst>
        </pc:spChg>
        <pc:graphicFrameChg chg="mod modGraphic">
          <ac:chgData name="Alisdair Cunningham" userId="67e8d9ba-4582-42f1-b26c-e866daa7f65b" providerId="ADAL" clId="{32441781-50C1-4519-94F2-DEE664611C0C}" dt="2024-02-06T22:38:55.366" v="4060" actId="20577"/>
          <ac:graphicFrameMkLst>
            <pc:docMk/>
            <pc:sldMk cId="3520049810" sldId="257"/>
            <ac:graphicFrameMk id="2" creationId="{50DBE47A-56C0-9E60-6515-7A52589BA696}"/>
          </ac:graphicFrameMkLst>
        </pc:graphicFrameChg>
      </pc:sldChg>
      <pc:sldChg chg="modSp">
        <pc:chgData name="Alisdair Cunningham" userId="67e8d9ba-4582-42f1-b26c-e866daa7f65b" providerId="ADAL" clId="{32441781-50C1-4519-94F2-DEE664611C0C}" dt="2024-02-06T22:42:55.091" v="4624"/>
        <pc:sldMkLst>
          <pc:docMk/>
          <pc:sldMk cId="2545193714" sldId="263"/>
        </pc:sldMkLst>
        <pc:spChg chg="mod">
          <ac:chgData name="Alisdair Cunningham" userId="67e8d9ba-4582-42f1-b26c-e866daa7f65b" providerId="ADAL" clId="{32441781-50C1-4519-94F2-DEE664611C0C}" dt="2024-02-06T20:33:10.234" v="569"/>
          <ac:spMkLst>
            <pc:docMk/>
            <pc:sldMk cId="2545193714" sldId="263"/>
            <ac:spMk id="2" creationId="{F51C16DF-F564-481C-CCA4-180408A5301A}"/>
          </ac:spMkLst>
        </pc:spChg>
        <pc:spChg chg="mod">
          <ac:chgData name="Alisdair Cunningham" userId="67e8d9ba-4582-42f1-b26c-e866daa7f65b" providerId="ADAL" clId="{32441781-50C1-4519-94F2-DEE664611C0C}" dt="2024-02-06T22:42:26.681" v="4621"/>
          <ac:spMkLst>
            <pc:docMk/>
            <pc:sldMk cId="2545193714" sldId="263"/>
            <ac:spMk id="3" creationId="{06459D70-2204-8801-4716-B9C4DA29B5AA}"/>
          </ac:spMkLst>
        </pc:spChg>
        <pc:spChg chg="mod">
          <ac:chgData name="Alisdair Cunningham" userId="67e8d9ba-4582-42f1-b26c-e866daa7f65b" providerId="ADAL" clId="{32441781-50C1-4519-94F2-DEE664611C0C}" dt="2024-02-06T22:42:55.091" v="4624"/>
          <ac:spMkLst>
            <pc:docMk/>
            <pc:sldMk cId="2545193714" sldId="263"/>
            <ac:spMk id="5" creationId="{D2D54484-8CEE-D063-40B3-6FDB609D0D75}"/>
          </ac:spMkLst>
        </pc:spChg>
      </pc:sldChg>
      <pc:sldChg chg="modSp del">
        <pc:chgData name="Alisdair Cunningham" userId="67e8d9ba-4582-42f1-b26c-e866daa7f65b" providerId="ADAL" clId="{32441781-50C1-4519-94F2-DEE664611C0C}" dt="2024-02-06T20:27:24.112" v="48" actId="47"/>
        <pc:sldMkLst>
          <pc:docMk/>
          <pc:sldMk cId="2419514132" sldId="264"/>
        </pc:sldMkLst>
        <pc:spChg chg="mod">
          <ac:chgData name="Alisdair Cunningham" userId="67e8d9ba-4582-42f1-b26c-e866daa7f65b" providerId="ADAL" clId="{32441781-50C1-4519-94F2-DEE664611C0C}" dt="2024-02-06T20:11:58.398" v="7"/>
          <ac:spMkLst>
            <pc:docMk/>
            <pc:sldMk cId="2419514132" sldId="264"/>
            <ac:spMk id="4" creationId="{51E75A89-223B-C391-8173-2DCD1F72BAED}"/>
          </ac:spMkLst>
        </pc:spChg>
      </pc:sldChg>
      <pc:sldChg chg="addSp delSp modSp mod ord">
        <pc:chgData name="Alisdair Cunningham" userId="67e8d9ba-4582-42f1-b26c-e866daa7f65b" providerId="ADAL" clId="{32441781-50C1-4519-94F2-DEE664611C0C}" dt="2024-02-06T22:42:55.091" v="4624"/>
        <pc:sldMkLst>
          <pc:docMk/>
          <pc:sldMk cId="3206688729" sldId="265"/>
        </pc:sldMkLst>
        <pc:spChg chg="mod">
          <ac:chgData name="Alisdair Cunningham" userId="67e8d9ba-4582-42f1-b26c-e866daa7f65b" providerId="ADAL" clId="{32441781-50C1-4519-94F2-DEE664611C0C}" dt="2024-02-06T20:33:10.234" v="569"/>
          <ac:spMkLst>
            <pc:docMk/>
            <pc:sldMk cId="3206688729" sldId="265"/>
            <ac:spMk id="3" creationId="{FC166DDA-B509-215E-99A6-F662175F2F0F}"/>
          </ac:spMkLst>
        </pc:spChg>
        <pc:spChg chg="mod">
          <ac:chgData name="Alisdair Cunningham" userId="67e8d9ba-4582-42f1-b26c-e866daa7f65b" providerId="ADAL" clId="{32441781-50C1-4519-94F2-DEE664611C0C}" dt="2024-02-06T22:42:26.681" v="4621"/>
          <ac:spMkLst>
            <pc:docMk/>
            <pc:sldMk cId="3206688729" sldId="265"/>
            <ac:spMk id="4" creationId="{C9E2C515-D378-D475-B6A8-E77742B030C2}"/>
          </ac:spMkLst>
        </pc:spChg>
        <pc:spChg chg="mod">
          <ac:chgData name="Alisdair Cunningham" userId="67e8d9ba-4582-42f1-b26c-e866daa7f65b" providerId="ADAL" clId="{32441781-50C1-4519-94F2-DEE664611C0C}" dt="2024-02-06T22:42:55.091" v="4624"/>
          <ac:spMkLst>
            <pc:docMk/>
            <pc:sldMk cId="3206688729" sldId="265"/>
            <ac:spMk id="5" creationId="{D2D54484-8CEE-D063-40B3-6FDB609D0D75}"/>
          </ac:spMkLst>
        </pc:spChg>
        <pc:spChg chg="mod">
          <ac:chgData name="Alisdair Cunningham" userId="67e8d9ba-4582-42f1-b26c-e866daa7f65b" providerId="ADAL" clId="{32441781-50C1-4519-94F2-DEE664611C0C}" dt="2024-02-06T21:01:00.190" v="1011" actId="20577"/>
          <ac:spMkLst>
            <pc:docMk/>
            <pc:sldMk cId="3206688729" sldId="265"/>
            <ac:spMk id="8" creationId="{C39BE701-A67E-5BFD-B044-ECF13A621788}"/>
          </ac:spMkLst>
        </pc:spChg>
        <pc:spChg chg="mod">
          <ac:chgData name="Alisdair Cunningham" userId="67e8d9ba-4582-42f1-b26c-e866daa7f65b" providerId="ADAL" clId="{32441781-50C1-4519-94F2-DEE664611C0C}" dt="2024-02-06T21:13:35.198" v="1557" actId="255"/>
          <ac:spMkLst>
            <pc:docMk/>
            <pc:sldMk cId="3206688729" sldId="265"/>
            <ac:spMk id="12" creationId="{38C4A143-C346-A5D7-3DFF-2CAF7FBCDBED}"/>
          </ac:spMkLst>
        </pc:spChg>
        <pc:spChg chg="add del">
          <ac:chgData name="Alisdair Cunningham" userId="67e8d9ba-4582-42f1-b26c-e866daa7f65b" providerId="ADAL" clId="{32441781-50C1-4519-94F2-DEE664611C0C}" dt="2024-02-06T21:14:20.323" v="1563" actId="11529"/>
          <ac:spMkLst>
            <pc:docMk/>
            <pc:sldMk cId="3206688729" sldId="265"/>
            <ac:spMk id="13" creationId="{79943781-CADB-44EE-D06C-5F24FC0B8DA2}"/>
          </ac:spMkLst>
        </pc:spChg>
        <pc:spChg chg="add del mod">
          <ac:chgData name="Alisdair Cunningham" userId="67e8d9ba-4582-42f1-b26c-e866daa7f65b" providerId="ADAL" clId="{32441781-50C1-4519-94F2-DEE664611C0C}" dt="2024-02-06T21:14:56.726" v="1571" actId="478"/>
          <ac:spMkLst>
            <pc:docMk/>
            <pc:sldMk cId="3206688729" sldId="265"/>
            <ac:spMk id="14" creationId="{FD65272B-4FCB-5B44-85C9-94CF1715DF4F}"/>
          </ac:spMkLst>
        </pc:spChg>
        <pc:spChg chg="add mod">
          <ac:chgData name="Alisdair Cunningham" userId="67e8d9ba-4582-42f1-b26c-e866daa7f65b" providerId="ADAL" clId="{32441781-50C1-4519-94F2-DEE664611C0C}" dt="2024-02-06T21:15:35.533" v="1578" actId="1076"/>
          <ac:spMkLst>
            <pc:docMk/>
            <pc:sldMk cId="3206688729" sldId="265"/>
            <ac:spMk id="15" creationId="{3C6280F7-D70B-2CAC-5709-80BFAFCC2298}"/>
          </ac:spMkLst>
        </pc:spChg>
        <pc:spChg chg="add mod">
          <ac:chgData name="Alisdair Cunningham" userId="67e8d9ba-4582-42f1-b26c-e866daa7f65b" providerId="ADAL" clId="{32441781-50C1-4519-94F2-DEE664611C0C}" dt="2024-02-06T21:16:54.709" v="1592" actId="1076"/>
          <ac:spMkLst>
            <pc:docMk/>
            <pc:sldMk cId="3206688729" sldId="265"/>
            <ac:spMk id="16" creationId="{BDF725AC-C338-7317-7A74-605D8DF6E5C5}"/>
          </ac:spMkLst>
        </pc:spChg>
        <pc:spChg chg="add mod">
          <ac:chgData name="Alisdair Cunningham" userId="67e8d9ba-4582-42f1-b26c-e866daa7f65b" providerId="ADAL" clId="{32441781-50C1-4519-94F2-DEE664611C0C}" dt="2024-02-06T21:15:46.832" v="1580" actId="1076"/>
          <ac:spMkLst>
            <pc:docMk/>
            <pc:sldMk cId="3206688729" sldId="265"/>
            <ac:spMk id="17" creationId="{F9E972FA-C982-6FDA-A850-FEF0E03144BB}"/>
          </ac:spMkLst>
        </pc:spChg>
        <pc:spChg chg="add mod">
          <ac:chgData name="Alisdair Cunningham" userId="67e8d9ba-4582-42f1-b26c-e866daa7f65b" providerId="ADAL" clId="{32441781-50C1-4519-94F2-DEE664611C0C}" dt="2024-02-06T21:15:54.471" v="1582" actId="1076"/>
          <ac:spMkLst>
            <pc:docMk/>
            <pc:sldMk cId="3206688729" sldId="265"/>
            <ac:spMk id="18" creationId="{0CD259EC-AC69-888C-D92D-38D176F0A61B}"/>
          </ac:spMkLst>
        </pc:spChg>
        <pc:graphicFrameChg chg="add del mod">
          <ac:chgData name="Alisdair Cunningham" userId="67e8d9ba-4582-42f1-b26c-e866daa7f65b" providerId="ADAL" clId="{32441781-50C1-4519-94F2-DEE664611C0C}" dt="2024-02-06T21:08:31.749" v="1478" actId="478"/>
          <ac:graphicFrameMkLst>
            <pc:docMk/>
            <pc:sldMk cId="3206688729" sldId="265"/>
            <ac:graphicFrameMk id="2" creationId="{348AC31B-B0EA-31C5-48B8-25F23A00DFB5}"/>
          </ac:graphicFrameMkLst>
        </pc:graphicFrameChg>
        <pc:graphicFrameChg chg="add del mod">
          <ac:chgData name="Alisdair Cunningham" userId="67e8d9ba-4582-42f1-b26c-e866daa7f65b" providerId="ADAL" clId="{32441781-50C1-4519-94F2-DEE664611C0C}" dt="2024-02-06T21:08:30.121" v="1477" actId="478"/>
          <ac:graphicFrameMkLst>
            <pc:docMk/>
            <pc:sldMk cId="3206688729" sldId="265"/>
            <ac:graphicFrameMk id="7" creationId="{A9A7CF29-1964-6C59-5F0C-580F3B951121}"/>
          </ac:graphicFrameMkLst>
        </pc:graphicFrameChg>
        <pc:graphicFrameChg chg="add mod modGraphic">
          <ac:chgData name="Alisdair Cunningham" userId="67e8d9ba-4582-42f1-b26c-e866daa7f65b" providerId="ADAL" clId="{32441781-50C1-4519-94F2-DEE664611C0C}" dt="2024-02-06T21:16:45.880" v="1591" actId="14100"/>
          <ac:graphicFrameMkLst>
            <pc:docMk/>
            <pc:sldMk cId="3206688729" sldId="265"/>
            <ac:graphicFrameMk id="9" creationId="{B0D2AF6A-68B6-9777-5458-7680C93CB392}"/>
          </ac:graphicFrameMkLst>
        </pc:graphicFrameChg>
        <pc:graphicFrameChg chg="add mod modGraphic">
          <ac:chgData name="Alisdair Cunningham" userId="67e8d9ba-4582-42f1-b26c-e866daa7f65b" providerId="ADAL" clId="{32441781-50C1-4519-94F2-DEE664611C0C}" dt="2024-02-06T21:16:54.709" v="1592" actId="1076"/>
          <ac:graphicFrameMkLst>
            <pc:docMk/>
            <pc:sldMk cId="3206688729" sldId="265"/>
            <ac:graphicFrameMk id="10" creationId="{5636E9A3-636E-48DA-5F9E-6EEFB2619C12}"/>
          </ac:graphicFrameMkLst>
        </pc:graphicFrameChg>
        <pc:graphicFrameChg chg="add mod modGraphic">
          <ac:chgData name="Alisdair Cunningham" userId="67e8d9ba-4582-42f1-b26c-e866daa7f65b" providerId="ADAL" clId="{32441781-50C1-4519-94F2-DEE664611C0C}" dt="2024-02-06T21:13:48.910" v="1558" actId="1076"/>
          <ac:graphicFrameMkLst>
            <pc:docMk/>
            <pc:sldMk cId="3206688729" sldId="265"/>
            <ac:graphicFrameMk id="11" creationId="{7161E4FF-68F5-E6BF-3F67-C178F81C73F0}"/>
          </ac:graphicFrameMkLst>
        </pc:graphicFrameChg>
        <pc:picChg chg="del">
          <ac:chgData name="Alisdair Cunningham" userId="67e8d9ba-4582-42f1-b26c-e866daa7f65b" providerId="ADAL" clId="{32441781-50C1-4519-94F2-DEE664611C0C}" dt="2024-02-06T21:05:03.117" v="1458" actId="478"/>
          <ac:picMkLst>
            <pc:docMk/>
            <pc:sldMk cId="3206688729" sldId="265"/>
            <ac:picMk id="6" creationId="{937A08D5-A64E-C812-C5AE-734362AD3D55}"/>
          </ac:picMkLst>
        </pc:picChg>
        <pc:cxnChg chg="add mod">
          <ac:chgData name="Alisdair Cunningham" userId="67e8d9ba-4582-42f1-b26c-e866daa7f65b" providerId="ADAL" clId="{32441781-50C1-4519-94F2-DEE664611C0C}" dt="2024-02-06T21:16:20.593" v="1586" actId="14100"/>
          <ac:cxnSpMkLst>
            <pc:docMk/>
            <pc:sldMk cId="3206688729" sldId="265"/>
            <ac:cxnSpMk id="20" creationId="{E54F2F8C-E0F4-6C2F-CC8A-84FB5D57A4ED}"/>
          </ac:cxnSpMkLst>
        </pc:cxnChg>
        <pc:cxnChg chg="add mod">
          <ac:chgData name="Alisdair Cunningham" userId="67e8d9ba-4582-42f1-b26c-e866daa7f65b" providerId="ADAL" clId="{32441781-50C1-4519-94F2-DEE664611C0C}" dt="2024-02-06T21:17:00.585" v="1593" actId="14100"/>
          <ac:cxnSpMkLst>
            <pc:docMk/>
            <pc:sldMk cId="3206688729" sldId="265"/>
            <ac:cxnSpMk id="23" creationId="{FF658645-2CFE-FB58-1222-6979338E46FA}"/>
          </ac:cxnSpMkLst>
        </pc:cxnChg>
      </pc:sldChg>
      <pc:sldChg chg="modSp del">
        <pc:chgData name="Alisdair Cunningham" userId="67e8d9ba-4582-42f1-b26c-e866daa7f65b" providerId="ADAL" clId="{32441781-50C1-4519-94F2-DEE664611C0C}" dt="2024-02-06T20:12:54.558" v="13" actId="47"/>
        <pc:sldMkLst>
          <pc:docMk/>
          <pc:sldMk cId="1224108707" sldId="324"/>
        </pc:sldMkLst>
        <pc:spChg chg="mod">
          <ac:chgData name="Alisdair Cunningham" userId="67e8d9ba-4582-42f1-b26c-e866daa7f65b" providerId="ADAL" clId="{32441781-50C1-4519-94F2-DEE664611C0C}" dt="2024-02-06T20:11:58.398" v="7"/>
          <ac:spMkLst>
            <pc:docMk/>
            <pc:sldMk cId="1224108707" sldId="324"/>
            <ac:spMk id="15" creationId="{222EFF28-C559-3C98-A5C2-1E28C24E8A7A}"/>
          </ac:spMkLst>
        </pc:spChg>
      </pc:sldChg>
      <pc:sldChg chg="modSp del">
        <pc:chgData name="Alisdair Cunningham" userId="67e8d9ba-4582-42f1-b26c-e866daa7f65b" providerId="ADAL" clId="{32441781-50C1-4519-94F2-DEE664611C0C}" dt="2024-02-06T20:57:09.731" v="991" actId="47"/>
        <pc:sldMkLst>
          <pc:docMk/>
          <pc:sldMk cId="469051922" sldId="326"/>
        </pc:sldMkLst>
        <pc:spChg chg="mod">
          <ac:chgData name="Alisdair Cunningham" userId="67e8d9ba-4582-42f1-b26c-e866daa7f65b" providerId="ADAL" clId="{32441781-50C1-4519-94F2-DEE664611C0C}" dt="2024-02-06T20:33:10.234" v="569"/>
          <ac:spMkLst>
            <pc:docMk/>
            <pc:sldMk cId="469051922" sldId="326"/>
            <ac:spMk id="14" creationId="{3D5216FF-A848-7B03-7F19-B0E69A3C8466}"/>
          </ac:spMkLst>
        </pc:spChg>
        <pc:spChg chg="mod">
          <ac:chgData name="Alisdair Cunningham" userId="67e8d9ba-4582-42f1-b26c-e866daa7f65b" providerId="ADAL" clId="{32441781-50C1-4519-94F2-DEE664611C0C}" dt="2024-02-06T20:11:58.398" v="7"/>
          <ac:spMkLst>
            <pc:docMk/>
            <pc:sldMk cId="469051922" sldId="326"/>
            <ac:spMk id="15" creationId="{222EFF28-C559-3C98-A5C2-1E28C24E8A7A}"/>
          </ac:spMkLst>
        </pc:spChg>
      </pc:sldChg>
      <pc:sldChg chg="modSp del">
        <pc:chgData name="Alisdair Cunningham" userId="67e8d9ba-4582-42f1-b26c-e866daa7f65b" providerId="ADAL" clId="{32441781-50C1-4519-94F2-DEE664611C0C}" dt="2024-02-06T20:13:03.560" v="14" actId="47"/>
        <pc:sldMkLst>
          <pc:docMk/>
          <pc:sldMk cId="1547470221" sldId="327"/>
        </pc:sldMkLst>
        <pc:spChg chg="mod">
          <ac:chgData name="Alisdair Cunningham" userId="67e8d9ba-4582-42f1-b26c-e866daa7f65b" providerId="ADAL" clId="{32441781-50C1-4519-94F2-DEE664611C0C}" dt="2024-02-06T20:11:58.398" v="7"/>
          <ac:spMkLst>
            <pc:docMk/>
            <pc:sldMk cId="1547470221" sldId="327"/>
            <ac:spMk id="15" creationId="{222EFF28-C559-3C98-A5C2-1E28C24E8A7A}"/>
          </ac:spMkLst>
        </pc:spChg>
      </pc:sldChg>
      <pc:sldChg chg="modSp del">
        <pc:chgData name="Alisdair Cunningham" userId="67e8d9ba-4582-42f1-b26c-e866daa7f65b" providerId="ADAL" clId="{32441781-50C1-4519-94F2-DEE664611C0C}" dt="2024-02-06T20:13:05.698" v="15" actId="47"/>
        <pc:sldMkLst>
          <pc:docMk/>
          <pc:sldMk cId="1691932838" sldId="328"/>
        </pc:sldMkLst>
        <pc:spChg chg="mod">
          <ac:chgData name="Alisdair Cunningham" userId="67e8d9ba-4582-42f1-b26c-e866daa7f65b" providerId="ADAL" clId="{32441781-50C1-4519-94F2-DEE664611C0C}" dt="2024-02-06T20:11:58.398" v="7"/>
          <ac:spMkLst>
            <pc:docMk/>
            <pc:sldMk cId="1691932838" sldId="328"/>
            <ac:spMk id="15" creationId="{222EFF28-C559-3C98-A5C2-1E28C24E8A7A}"/>
          </ac:spMkLst>
        </pc:spChg>
      </pc:sldChg>
      <pc:sldChg chg="modSp del ord">
        <pc:chgData name="Alisdair Cunningham" userId="67e8d9ba-4582-42f1-b26c-e866daa7f65b" providerId="ADAL" clId="{32441781-50C1-4519-94F2-DEE664611C0C}" dt="2024-02-06T21:54:04.998" v="2998" actId="47"/>
        <pc:sldMkLst>
          <pc:docMk/>
          <pc:sldMk cId="3866011917" sldId="329"/>
        </pc:sldMkLst>
        <pc:spChg chg="mod">
          <ac:chgData name="Alisdair Cunningham" userId="67e8d9ba-4582-42f1-b26c-e866daa7f65b" providerId="ADAL" clId="{32441781-50C1-4519-94F2-DEE664611C0C}" dt="2024-02-06T20:33:10.234" v="569"/>
          <ac:spMkLst>
            <pc:docMk/>
            <pc:sldMk cId="3866011917" sldId="329"/>
            <ac:spMk id="14" creationId="{3D5216FF-A848-7B03-7F19-B0E69A3C8466}"/>
          </ac:spMkLst>
        </pc:spChg>
        <pc:spChg chg="mod">
          <ac:chgData name="Alisdair Cunningham" userId="67e8d9ba-4582-42f1-b26c-e866daa7f65b" providerId="ADAL" clId="{32441781-50C1-4519-94F2-DEE664611C0C}" dt="2024-02-06T20:11:58.398" v="7"/>
          <ac:spMkLst>
            <pc:docMk/>
            <pc:sldMk cId="3866011917" sldId="329"/>
            <ac:spMk id="15" creationId="{222EFF28-C559-3C98-A5C2-1E28C24E8A7A}"/>
          </ac:spMkLst>
        </pc:spChg>
      </pc:sldChg>
      <pc:sldChg chg="addSp delSp modSp mod ord">
        <pc:chgData name="Alisdair Cunningham" userId="67e8d9ba-4582-42f1-b26c-e866daa7f65b" providerId="ADAL" clId="{32441781-50C1-4519-94F2-DEE664611C0C}" dt="2024-02-06T22:42:55.091" v="4624"/>
        <pc:sldMkLst>
          <pc:docMk/>
          <pc:sldMk cId="4173390759" sldId="330"/>
        </pc:sldMkLst>
        <pc:spChg chg="mod">
          <ac:chgData name="Alisdair Cunningham" userId="67e8d9ba-4582-42f1-b26c-e866daa7f65b" providerId="ADAL" clId="{32441781-50C1-4519-94F2-DEE664611C0C}" dt="2024-02-06T22:42:55.091" v="4624"/>
          <ac:spMkLst>
            <pc:docMk/>
            <pc:sldMk cId="4173390759" sldId="330"/>
            <ac:spMk id="5" creationId="{D2D54484-8CEE-D063-40B3-6FDB609D0D75}"/>
          </ac:spMkLst>
        </pc:spChg>
        <pc:spChg chg="add mod">
          <ac:chgData name="Alisdair Cunningham" userId="67e8d9ba-4582-42f1-b26c-e866daa7f65b" providerId="ADAL" clId="{32441781-50C1-4519-94F2-DEE664611C0C}" dt="2024-02-06T20:33:35.548" v="581" actId="122"/>
          <ac:spMkLst>
            <pc:docMk/>
            <pc:sldMk cId="4173390759" sldId="330"/>
            <ac:spMk id="7" creationId="{BCF8FA3F-E889-E02F-99CC-8955118FB3AD}"/>
          </ac:spMkLst>
        </pc:spChg>
        <pc:spChg chg="mod">
          <ac:chgData name="Alisdair Cunningham" userId="67e8d9ba-4582-42f1-b26c-e866daa7f65b" providerId="ADAL" clId="{32441781-50C1-4519-94F2-DEE664611C0C}" dt="2024-02-06T21:27:38.878" v="2152" actId="20577"/>
          <ac:spMkLst>
            <pc:docMk/>
            <pc:sldMk cId="4173390759" sldId="330"/>
            <ac:spMk id="13" creationId="{09E3C876-0332-89E5-FDE4-245151733AF4}"/>
          </ac:spMkLst>
        </pc:spChg>
        <pc:spChg chg="mod">
          <ac:chgData name="Alisdair Cunningham" userId="67e8d9ba-4582-42f1-b26c-e866daa7f65b" providerId="ADAL" clId="{32441781-50C1-4519-94F2-DEE664611C0C}" dt="2024-02-06T20:33:10.234" v="569"/>
          <ac:spMkLst>
            <pc:docMk/>
            <pc:sldMk cId="4173390759" sldId="330"/>
            <ac:spMk id="14" creationId="{3D5216FF-A848-7B03-7F19-B0E69A3C8466}"/>
          </ac:spMkLst>
        </pc:spChg>
        <pc:spChg chg="mod">
          <ac:chgData name="Alisdair Cunningham" userId="67e8d9ba-4582-42f1-b26c-e866daa7f65b" providerId="ADAL" clId="{32441781-50C1-4519-94F2-DEE664611C0C}" dt="2024-02-06T22:42:26.681" v="4621"/>
          <ac:spMkLst>
            <pc:docMk/>
            <pc:sldMk cId="4173390759" sldId="330"/>
            <ac:spMk id="15" creationId="{222EFF28-C559-3C98-A5C2-1E28C24E8A7A}"/>
          </ac:spMkLst>
        </pc:spChg>
        <pc:picChg chg="del">
          <ac:chgData name="Alisdair Cunningham" userId="67e8d9ba-4582-42f1-b26c-e866daa7f65b" providerId="ADAL" clId="{32441781-50C1-4519-94F2-DEE664611C0C}" dt="2024-02-06T20:30:40.951" v="475" actId="478"/>
          <ac:picMkLst>
            <pc:docMk/>
            <pc:sldMk cId="4173390759" sldId="330"/>
            <ac:picMk id="2" creationId="{CD3CAAA8-C159-34BA-D06D-382F2F3A2907}"/>
          </ac:picMkLst>
        </pc:picChg>
        <pc:picChg chg="add mod">
          <ac:chgData name="Alisdair Cunningham" userId="67e8d9ba-4582-42f1-b26c-e866daa7f65b" providerId="ADAL" clId="{32441781-50C1-4519-94F2-DEE664611C0C}" dt="2024-02-06T20:31:24.287" v="480" actId="14100"/>
          <ac:picMkLst>
            <pc:docMk/>
            <pc:sldMk cId="4173390759" sldId="330"/>
            <ac:picMk id="4" creationId="{8DA95601-43D7-0A9D-435C-41EB2798E528}"/>
          </ac:picMkLst>
        </pc:picChg>
        <pc:picChg chg="add mod">
          <ac:chgData name="Alisdair Cunningham" userId="67e8d9ba-4582-42f1-b26c-e866daa7f65b" providerId="ADAL" clId="{32441781-50C1-4519-94F2-DEE664611C0C}" dt="2024-02-06T20:42:48.713" v="674" actId="1076"/>
          <ac:picMkLst>
            <pc:docMk/>
            <pc:sldMk cId="4173390759" sldId="330"/>
            <ac:picMk id="10" creationId="{D4FC8BED-527B-7727-B5FA-7F96C9A7B2F5}"/>
          </ac:picMkLst>
        </pc:picChg>
      </pc:sldChg>
      <pc:sldChg chg="modSp del">
        <pc:chgData name="Alisdair Cunningham" userId="67e8d9ba-4582-42f1-b26c-e866daa7f65b" providerId="ADAL" clId="{32441781-50C1-4519-94F2-DEE664611C0C}" dt="2024-02-06T20:12:34.903" v="10" actId="47"/>
        <pc:sldMkLst>
          <pc:docMk/>
          <pc:sldMk cId="1326497213" sldId="331"/>
        </pc:sldMkLst>
        <pc:spChg chg="mod">
          <ac:chgData name="Alisdair Cunningham" userId="67e8d9ba-4582-42f1-b26c-e866daa7f65b" providerId="ADAL" clId="{32441781-50C1-4519-94F2-DEE664611C0C}" dt="2024-02-06T20:11:58.398" v="7"/>
          <ac:spMkLst>
            <pc:docMk/>
            <pc:sldMk cId="1326497213" sldId="331"/>
            <ac:spMk id="15" creationId="{222EFF28-C559-3C98-A5C2-1E28C24E8A7A}"/>
          </ac:spMkLst>
        </pc:spChg>
      </pc:sldChg>
      <pc:sldChg chg="addSp delSp modSp add mod ord">
        <pc:chgData name="Alisdair Cunningham" userId="67e8d9ba-4582-42f1-b26c-e866daa7f65b" providerId="ADAL" clId="{32441781-50C1-4519-94F2-DEE664611C0C}" dt="2024-02-06T22:42:55.091" v="4624"/>
        <pc:sldMkLst>
          <pc:docMk/>
          <pc:sldMk cId="3255212516" sldId="331"/>
        </pc:sldMkLst>
        <pc:spChg chg="mod">
          <ac:chgData name="Alisdair Cunningham" userId="67e8d9ba-4582-42f1-b26c-e866daa7f65b" providerId="ADAL" clId="{32441781-50C1-4519-94F2-DEE664611C0C}" dt="2024-02-06T22:42:55.091" v="4624"/>
          <ac:spMkLst>
            <pc:docMk/>
            <pc:sldMk cId="3255212516" sldId="331"/>
            <ac:spMk id="5" creationId="{D2D54484-8CEE-D063-40B3-6FDB609D0D75}"/>
          </ac:spMkLst>
        </pc:spChg>
        <pc:spChg chg="del">
          <ac:chgData name="Alisdair Cunningham" userId="67e8d9ba-4582-42f1-b26c-e866daa7f65b" providerId="ADAL" clId="{32441781-50C1-4519-94F2-DEE664611C0C}" dt="2024-02-06T20:43:19.037" v="683" actId="478"/>
          <ac:spMkLst>
            <pc:docMk/>
            <pc:sldMk cId="3255212516" sldId="331"/>
            <ac:spMk id="7" creationId="{BCF8FA3F-E889-E02F-99CC-8955118FB3AD}"/>
          </ac:spMkLst>
        </pc:spChg>
        <pc:spChg chg="mod">
          <ac:chgData name="Alisdair Cunningham" userId="67e8d9ba-4582-42f1-b26c-e866daa7f65b" providerId="ADAL" clId="{32441781-50C1-4519-94F2-DEE664611C0C}" dt="2024-02-06T20:52:10.793" v="990" actId="20577"/>
          <ac:spMkLst>
            <pc:docMk/>
            <pc:sldMk cId="3255212516" sldId="331"/>
            <ac:spMk id="8" creationId="{C39BE701-A67E-5BFD-B044-ECF13A621788}"/>
          </ac:spMkLst>
        </pc:spChg>
        <pc:spChg chg="mod">
          <ac:chgData name="Alisdair Cunningham" userId="67e8d9ba-4582-42f1-b26c-e866daa7f65b" providerId="ADAL" clId="{32441781-50C1-4519-94F2-DEE664611C0C}" dt="2024-02-06T21:27:53.424" v="2157" actId="122"/>
          <ac:spMkLst>
            <pc:docMk/>
            <pc:sldMk cId="3255212516" sldId="331"/>
            <ac:spMk id="13" creationId="{09E3C876-0332-89E5-FDE4-245151733AF4}"/>
          </ac:spMkLst>
        </pc:spChg>
        <pc:spChg chg="mod">
          <ac:chgData name="Alisdair Cunningham" userId="67e8d9ba-4582-42f1-b26c-e866daa7f65b" providerId="ADAL" clId="{32441781-50C1-4519-94F2-DEE664611C0C}" dt="2024-02-06T22:42:26.681" v="4621"/>
          <ac:spMkLst>
            <pc:docMk/>
            <pc:sldMk cId="3255212516" sldId="331"/>
            <ac:spMk id="15" creationId="{222EFF28-C559-3C98-A5C2-1E28C24E8A7A}"/>
          </ac:spMkLst>
        </pc:spChg>
        <pc:graphicFrameChg chg="add mod modGraphic">
          <ac:chgData name="Alisdair Cunningham" userId="67e8d9ba-4582-42f1-b26c-e866daa7f65b" providerId="ADAL" clId="{32441781-50C1-4519-94F2-DEE664611C0C}" dt="2024-02-06T21:29:48.910" v="2169"/>
          <ac:graphicFrameMkLst>
            <pc:docMk/>
            <pc:sldMk cId="3255212516" sldId="331"/>
            <ac:graphicFrameMk id="2" creationId="{F8D2D8CC-075B-29E8-73AE-EB318529C074}"/>
          </ac:graphicFrameMkLst>
        </pc:graphicFrameChg>
        <pc:picChg chg="del">
          <ac:chgData name="Alisdair Cunningham" userId="67e8d9ba-4582-42f1-b26c-e866daa7f65b" providerId="ADAL" clId="{32441781-50C1-4519-94F2-DEE664611C0C}" dt="2024-02-06T20:43:16.340" v="682" actId="478"/>
          <ac:picMkLst>
            <pc:docMk/>
            <pc:sldMk cId="3255212516" sldId="331"/>
            <ac:picMk id="4" creationId="{8DA95601-43D7-0A9D-435C-41EB2798E528}"/>
          </ac:picMkLst>
        </pc:picChg>
        <pc:picChg chg="del">
          <ac:chgData name="Alisdair Cunningham" userId="67e8d9ba-4582-42f1-b26c-e866daa7f65b" providerId="ADAL" clId="{32441781-50C1-4519-94F2-DEE664611C0C}" dt="2024-02-06T20:43:21.239" v="684" actId="478"/>
          <ac:picMkLst>
            <pc:docMk/>
            <pc:sldMk cId="3255212516" sldId="331"/>
            <ac:picMk id="10" creationId="{D4FC8BED-527B-7727-B5FA-7F96C9A7B2F5}"/>
          </ac:picMkLst>
        </pc:picChg>
      </pc:sldChg>
      <pc:sldChg chg="add del">
        <pc:chgData name="Alisdair Cunningham" userId="67e8d9ba-4582-42f1-b26c-e866daa7f65b" providerId="ADAL" clId="{32441781-50C1-4519-94F2-DEE664611C0C}" dt="2024-02-06T21:00:48.528" v="994" actId="47"/>
        <pc:sldMkLst>
          <pc:docMk/>
          <pc:sldMk cId="1283321831" sldId="332"/>
        </pc:sldMkLst>
      </pc:sldChg>
      <pc:sldChg chg="modSp del">
        <pc:chgData name="Alisdair Cunningham" userId="67e8d9ba-4582-42f1-b26c-e866daa7f65b" providerId="ADAL" clId="{32441781-50C1-4519-94F2-DEE664611C0C}" dt="2024-02-06T20:12:34.903" v="10" actId="47"/>
        <pc:sldMkLst>
          <pc:docMk/>
          <pc:sldMk cId="2128782788" sldId="332"/>
        </pc:sldMkLst>
        <pc:spChg chg="mod">
          <ac:chgData name="Alisdair Cunningham" userId="67e8d9ba-4582-42f1-b26c-e866daa7f65b" providerId="ADAL" clId="{32441781-50C1-4519-94F2-DEE664611C0C}" dt="2024-02-06T20:11:58.398" v="7"/>
          <ac:spMkLst>
            <pc:docMk/>
            <pc:sldMk cId="2128782788" sldId="332"/>
            <ac:spMk id="15" creationId="{222EFF28-C559-3C98-A5C2-1E28C24E8A7A}"/>
          </ac:spMkLst>
        </pc:spChg>
      </pc:sldChg>
      <pc:sldChg chg="modSp add mod">
        <pc:chgData name="Alisdair Cunningham" userId="67e8d9ba-4582-42f1-b26c-e866daa7f65b" providerId="ADAL" clId="{32441781-50C1-4519-94F2-DEE664611C0C}" dt="2024-02-06T22:42:55.091" v="4624"/>
        <pc:sldMkLst>
          <pc:docMk/>
          <pc:sldMk cId="106327532" sldId="333"/>
        </pc:sldMkLst>
        <pc:spChg chg="mod">
          <ac:chgData name="Alisdair Cunningham" userId="67e8d9ba-4582-42f1-b26c-e866daa7f65b" providerId="ADAL" clId="{32441781-50C1-4519-94F2-DEE664611C0C}" dt="2024-02-06T22:42:26.681" v="4621"/>
          <ac:spMkLst>
            <pc:docMk/>
            <pc:sldMk cId="106327532" sldId="333"/>
            <ac:spMk id="4" creationId="{C9E2C515-D378-D475-B6A8-E77742B030C2}"/>
          </ac:spMkLst>
        </pc:spChg>
        <pc:spChg chg="mod">
          <ac:chgData name="Alisdair Cunningham" userId="67e8d9ba-4582-42f1-b26c-e866daa7f65b" providerId="ADAL" clId="{32441781-50C1-4519-94F2-DEE664611C0C}" dt="2024-02-06T22:42:55.091" v="4624"/>
          <ac:spMkLst>
            <pc:docMk/>
            <pc:sldMk cId="106327532" sldId="333"/>
            <ac:spMk id="5" creationId="{D2D54484-8CEE-D063-40B3-6FDB609D0D75}"/>
          </ac:spMkLst>
        </pc:spChg>
        <pc:spChg chg="mod">
          <ac:chgData name="Alisdair Cunningham" userId="67e8d9ba-4582-42f1-b26c-e866daa7f65b" providerId="ADAL" clId="{32441781-50C1-4519-94F2-DEE664611C0C}" dt="2024-02-06T22:41:41.592" v="4603" actId="20577"/>
          <ac:spMkLst>
            <pc:docMk/>
            <pc:sldMk cId="106327532" sldId="333"/>
            <ac:spMk id="12" creationId="{38C4A143-C346-A5D7-3DFF-2CAF7FBCDBED}"/>
          </ac:spMkLst>
        </pc:spChg>
      </pc:sldChg>
      <pc:sldChg chg="modSp del">
        <pc:chgData name="Alisdair Cunningham" userId="67e8d9ba-4582-42f1-b26c-e866daa7f65b" providerId="ADAL" clId="{32441781-50C1-4519-94F2-DEE664611C0C}" dt="2024-02-06T20:12:26.106" v="9" actId="47"/>
        <pc:sldMkLst>
          <pc:docMk/>
          <pc:sldMk cId="1404762915" sldId="333"/>
        </pc:sldMkLst>
        <pc:spChg chg="mod">
          <ac:chgData name="Alisdair Cunningham" userId="67e8d9ba-4582-42f1-b26c-e866daa7f65b" providerId="ADAL" clId="{32441781-50C1-4519-94F2-DEE664611C0C}" dt="2024-02-06T20:11:58.398" v="7"/>
          <ac:spMkLst>
            <pc:docMk/>
            <pc:sldMk cId="1404762915" sldId="333"/>
            <ac:spMk id="15" creationId="{222EFF28-C559-3C98-A5C2-1E28C24E8A7A}"/>
          </ac:spMkLst>
        </pc:spChg>
      </pc:sldChg>
      <pc:sldChg chg="modSp del">
        <pc:chgData name="Alisdair Cunningham" userId="67e8d9ba-4582-42f1-b26c-e866daa7f65b" providerId="ADAL" clId="{32441781-50C1-4519-94F2-DEE664611C0C}" dt="2024-02-06T20:12:22.461" v="8" actId="47"/>
        <pc:sldMkLst>
          <pc:docMk/>
          <pc:sldMk cId="2051393786" sldId="334"/>
        </pc:sldMkLst>
        <pc:spChg chg="mod">
          <ac:chgData name="Alisdair Cunningham" userId="67e8d9ba-4582-42f1-b26c-e866daa7f65b" providerId="ADAL" clId="{32441781-50C1-4519-94F2-DEE664611C0C}" dt="2024-02-06T20:11:58.398" v="7"/>
          <ac:spMkLst>
            <pc:docMk/>
            <pc:sldMk cId="2051393786" sldId="334"/>
            <ac:spMk id="15" creationId="{222EFF28-C559-3C98-A5C2-1E28C24E8A7A}"/>
          </ac:spMkLst>
        </pc:spChg>
      </pc:sldChg>
      <pc:sldChg chg="addSp delSp modSp add mod ord">
        <pc:chgData name="Alisdair Cunningham" userId="67e8d9ba-4582-42f1-b26c-e866daa7f65b" providerId="ADAL" clId="{32441781-50C1-4519-94F2-DEE664611C0C}" dt="2024-02-06T22:42:55.091" v="4624"/>
        <pc:sldMkLst>
          <pc:docMk/>
          <pc:sldMk cId="4271942996" sldId="334"/>
        </pc:sldMkLst>
        <pc:spChg chg="mod">
          <ac:chgData name="Alisdair Cunningham" userId="67e8d9ba-4582-42f1-b26c-e866daa7f65b" providerId="ADAL" clId="{32441781-50C1-4519-94F2-DEE664611C0C}" dt="2024-02-06T22:42:26.681" v="4621"/>
          <ac:spMkLst>
            <pc:docMk/>
            <pc:sldMk cId="4271942996" sldId="334"/>
            <ac:spMk id="4" creationId="{C9E2C515-D378-D475-B6A8-E77742B030C2}"/>
          </ac:spMkLst>
        </pc:spChg>
        <pc:spChg chg="mod">
          <ac:chgData name="Alisdair Cunningham" userId="67e8d9ba-4582-42f1-b26c-e866daa7f65b" providerId="ADAL" clId="{32441781-50C1-4519-94F2-DEE664611C0C}" dt="2024-02-06T22:42:55.091" v="4624"/>
          <ac:spMkLst>
            <pc:docMk/>
            <pc:sldMk cId="4271942996" sldId="334"/>
            <ac:spMk id="5" creationId="{D2D54484-8CEE-D063-40B3-6FDB609D0D75}"/>
          </ac:spMkLst>
        </pc:spChg>
        <pc:spChg chg="mod">
          <ac:chgData name="Alisdair Cunningham" userId="67e8d9ba-4582-42f1-b26c-e866daa7f65b" providerId="ADAL" clId="{32441781-50C1-4519-94F2-DEE664611C0C}" dt="2024-02-06T21:09:59.378" v="1521" actId="6549"/>
          <ac:spMkLst>
            <pc:docMk/>
            <pc:sldMk cId="4271942996" sldId="334"/>
            <ac:spMk id="12" creationId="{38C4A143-C346-A5D7-3DFF-2CAF7FBCDBED}"/>
          </ac:spMkLst>
        </pc:spChg>
        <pc:spChg chg="add mod">
          <ac:chgData name="Alisdair Cunningham" userId="67e8d9ba-4582-42f1-b26c-e866daa7f65b" providerId="ADAL" clId="{32441781-50C1-4519-94F2-DEE664611C0C}" dt="2024-02-06T21:19:54.571" v="1607" actId="1037"/>
          <ac:spMkLst>
            <pc:docMk/>
            <pc:sldMk cId="4271942996" sldId="334"/>
            <ac:spMk id="14" creationId="{2C5EBD10-7D14-6534-EAE0-BFF503ED302B}"/>
          </ac:spMkLst>
        </pc:spChg>
        <pc:spChg chg="add mod">
          <ac:chgData name="Alisdair Cunningham" userId="67e8d9ba-4582-42f1-b26c-e866daa7f65b" providerId="ADAL" clId="{32441781-50C1-4519-94F2-DEE664611C0C}" dt="2024-02-06T21:11:27.852" v="1535" actId="1037"/>
          <ac:spMkLst>
            <pc:docMk/>
            <pc:sldMk cId="4271942996" sldId="334"/>
            <ac:spMk id="15" creationId="{DA838894-ABD2-9BFE-32C6-B6D2137C19CA}"/>
          </ac:spMkLst>
        </pc:spChg>
        <pc:graphicFrameChg chg="mod">
          <ac:chgData name="Alisdair Cunningham" userId="67e8d9ba-4582-42f1-b26c-e866daa7f65b" providerId="ADAL" clId="{32441781-50C1-4519-94F2-DEE664611C0C}" dt="2024-02-06T21:11:44.401" v="1539" actId="1076"/>
          <ac:graphicFrameMkLst>
            <pc:docMk/>
            <pc:sldMk cId="4271942996" sldId="334"/>
            <ac:graphicFrameMk id="2" creationId="{348AC31B-B0EA-31C5-48B8-25F23A00DFB5}"/>
          </ac:graphicFrameMkLst>
        </pc:graphicFrameChg>
        <pc:graphicFrameChg chg="mod">
          <ac:chgData name="Alisdair Cunningham" userId="67e8d9ba-4582-42f1-b26c-e866daa7f65b" providerId="ADAL" clId="{32441781-50C1-4519-94F2-DEE664611C0C}" dt="2024-02-06T21:11:41.851" v="1538" actId="1076"/>
          <ac:graphicFrameMkLst>
            <pc:docMk/>
            <pc:sldMk cId="4271942996" sldId="334"/>
            <ac:graphicFrameMk id="7" creationId="{A9A7CF29-1964-6C59-5F0C-580F3B951121}"/>
          </ac:graphicFrameMkLst>
        </pc:graphicFrameChg>
        <pc:graphicFrameChg chg="del">
          <ac:chgData name="Alisdair Cunningham" userId="67e8d9ba-4582-42f1-b26c-e866daa7f65b" providerId="ADAL" clId="{32441781-50C1-4519-94F2-DEE664611C0C}" dt="2024-02-06T21:08:39.981" v="1480" actId="478"/>
          <ac:graphicFrameMkLst>
            <pc:docMk/>
            <pc:sldMk cId="4271942996" sldId="334"/>
            <ac:graphicFrameMk id="9" creationId="{B0D2AF6A-68B6-9777-5458-7680C93CB392}"/>
          </ac:graphicFrameMkLst>
        </pc:graphicFrameChg>
        <pc:picChg chg="add mod">
          <ac:chgData name="Alisdair Cunningham" userId="67e8d9ba-4582-42f1-b26c-e866daa7f65b" providerId="ADAL" clId="{32441781-50C1-4519-94F2-DEE664611C0C}" dt="2024-02-06T21:19:47.744" v="1594" actId="14100"/>
          <ac:picMkLst>
            <pc:docMk/>
            <pc:sldMk cId="4271942996" sldId="334"/>
            <ac:picMk id="10" creationId="{E903331D-CE28-5330-75B5-8D6C531F77E4}"/>
          </ac:picMkLst>
        </pc:picChg>
        <pc:picChg chg="add mod">
          <ac:chgData name="Alisdair Cunningham" userId="67e8d9ba-4582-42f1-b26c-e866daa7f65b" providerId="ADAL" clId="{32441781-50C1-4519-94F2-DEE664611C0C}" dt="2024-02-06T21:10:42.213" v="1525" actId="1076"/>
          <ac:picMkLst>
            <pc:docMk/>
            <pc:sldMk cId="4271942996" sldId="334"/>
            <ac:picMk id="13" creationId="{B06CADE1-988B-01CE-9AD9-F9A7767D3CA5}"/>
          </ac:picMkLst>
        </pc:picChg>
      </pc:sldChg>
      <pc:sldChg chg="addSp delSp modSp add mod">
        <pc:chgData name="Alisdair Cunningham" userId="67e8d9ba-4582-42f1-b26c-e866daa7f65b" providerId="ADAL" clId="{32441781-50C1-4519-94F2-DEE664611C0C}" dt="2024-02-06T22:42:55.091" v="4624"/>
        <pc:sldMkLst>
          <pc:docMk/>
          <pc:sldMk cId="3542350485" sldId="335"/>
        </pc:sldMkLst>
        <pc:spChg chg="mod">
          <ac:chgData name="Alisdair Cunningham" userId="67e8d9ba-4582-42f1-b26c-e866daa7f65b" providerId="ADAL" clId="{32441781-50C1-4519-94F2-DEE664611C0C}" dt="2024-02-06T22:42:26.681" v="4621"/>
          <ac:spMkLst>
            <pc:docMk/>
            <pc:sldMk cId="3542350485" sldId="335"/>
            <ac:spMk id="4" creationId="{C9E2C515-D378-D475-B6A8-E77742B030C2}"/>
          </ac:spMkLst>
        </pc:spChg>
        <pc:spChg chg="mod">
          <ac:chgData name="Alisdair Cunningham" userId="67e8d9ba-4582-42f1-b26c-e866daa7f65b" providerId="ADAL" clId="{32441781-50C1-4519-94F2-DEE664611C0C}" dt="2024-02-06T22:42:55.091" v="4624"/>
          <ac:spMkLst>
            <pc:docMk/>
            <pc:sldMk cId="3542350485" sldId="335"/>
            <ac:spMk id="5" creationId="{D2D54484-8CEE-D063-40B3-6FDB609D0D75}"/>
          </ac:spMkLst>
        </pc:spChg>
        <pc:spChg chg="mod">
          <ac:chgData name="Alisdair Cunningham" userId="67e8d9ba-4582-42f1-b26c-e866daa7f65b" providerId="ADAL" clId="{32441781-50C1-4519-94F2-DEE664611C0C}" dt="2024-02-06T21:20:08.746" v="1625" actId="20577"/>
          <ac:spMkLst>
            <pc:docMk/>
            <pc:sldMk cId="3542350485" sldId="335"/>
            <ac:spMk id="8" creationId="{C39BE701-A67E-5BFD-B044-ECF13A621788}"/>
          </ac:spMkLst>
        </pc:spChg>
        <pc:spChg chg="add mod">
          <ac:chgData name="Alisdair Cunningham" userId="67e8d9ba-4582-42f1-b26c-e866daa7f65b" providerId="ADAL" clId="{32441781-50C1-4519-94F2-DEE664611C0C}" dt="2024-02-06T21:47:10.575" v="2782" actId="14100"/>
          <ac:spMkLst>
            <pc:docMk/>
            <pc:sldMk cId="3542350485" sldId="335"/>
            <ac:spMk id="11" creationId="{0A896331-E713-08AF-5FB7-280017A385F1}"/>
          </ac:spMkLst>
        </pc:spChg>
        <pc:spChg chg="mod">
          <ac:chgData name="Alisdair Cunningham" userId="67e8d9ba-4582-42f1-b26c-e866daa7f65b" providerId="ADAL" clId="{32441781-50C1-4519-94F2-DEE664611C0C}" dt="2024-02-06T21:45:24.903" v="2741" actId="14100"/>
          <ac:spMkLst>
            <pc:docMk/>
            <pc:sldMk cId="3542350485" sldId="335"/>
            <ac:spMk id="12" creationId="{38C4A143-C346-A5D7-3DFF-2CAF7FBCDBED}"/>
          </ac:spMkLst>
        </pc:spChg>
        <pc:spChg chg="del">
          <ac:chgData name="Alisdair Cunningham" userId="67e8d9ba-4582-42f1-b26c-e866daa7f65b" providerId="ADAL" clId="{32441781-50C1-4519-94F2-DEE664611C0C}" dt="2024-02-06T21:20:13.224" v="1627" actId="478"/>
          <ac:spMkLst>
            <pc:docMk/>
            <pc:sldMk cId="3542350485" sldId="335"/>
            <ac:spMk id="14" creationId="{2C5EBD10-7D14-6534-EAE0-BFF503ED302B}"/>
          </ac:spMkLst>
        </pc:spChg>
        <pc:spChg chg="del">
          <ac:chgData name="Alisdair Cunningham" userId="67e8d9ba-4582-42f1-b26c-e866daa7f65b" providerId="ADAL" clId="{32441781-50C1-4519-94F2-DEE664611C0C}" dt="2024-02-06T21:21:55.802" v="1892" actId="478"/>
          <ac:spMkLst>
            <pc:docMk/>
            <pc:sldMk cId="3542350485" sldId="335"/>
            <ac:spMk id="15" creationId="{DA838894-ABD2-9BFE-32C6-B6D2137C19CA}"/>
          </ac:spMkLst>
        </pc:spChg>
        <pc:spChg chg="add mod">
          <ac:chgData name="Alisdair Cunningham" userId="67e8d9ba-4582-42f1-b26c-e866daa7f65b" providerId="ADAL" clId="{32441781-50C1-4519-94F2-DEE664611C0C}" dt="2024-02-06T21:47:20.953" v="2783" actId="1076"/>
          <ac:spMkLst>
            <pc:docMk/>
            <pc:sldMk cId="3542350485" sldId="335"/>
            <ac:spMk id="20" creationId="{3515F64F-6A10-105F-3EE7-53D957D6DC02}"/>
          </ac:spMkLst>
        </pc:spChg>
        <pc:spChg chg="add mod">
          <ac:chgData name="Alisdair Cunningham" userId="67e8d9ba-4582-42f1-b26c-e866daa7f65b" providerId="ADAL" clId="{32441781-50C1-4519-94F2-DEE664611C0C}" dt="2024-02-06T21:47:20.953" v="2783" actId="1076"/>
          <ac:spMkLst>
            <pc:docMk/>
            <pc:sldMk cId="3542350485" sldId="335"/>
            <ac:spMk id="21" creationId="{A8EC3B1F-F371-0A4F-8503-FA3BA8553E89}"/>
          </ac:spMkLst>
        </pc:spChg>
        <pc:graphicFrameChg chg="del">
          <ac:chgData name="Alisdair Cunningham" userId="67e8d9ba-4582-42f1-b26c-e866daa7f65b" providerId="ADAL" clId="{32441781-50C1-4519-94F2-DEE664611C0C}" dt="2024-02-06T21:20:28.866" v="1631" actId="478"/>
          <ac:graphicFrameMkLst>
            <pc:docMk/>
            <pc:sldMk cId="3542350485" sldId="335"/>
            <ac:graphicFrameMk id="2" creationId="{348AC31B-B0EA-31C5-48B8-25F23A00DFB5}"/>
          </ac:graphicFrameMkLst>
        </pc:graphicFrameChg>
        <pc:graphicFrameChg chg="del">
          <ac:chgData name="Alisdair Cunningham" userId="67e8d9ba-4582-42f1-b26c-e866daa7f65b" providerId="ADAL" clId="{32441781-50C1-4519-94F2-DEE664611C0C}" dt="2024-02-06T21:20:28.866" v="1631" actId="478"/>
          <ac:graphicFrameMkLst>
            <pc:docMk/>
            <pc:sldMk cId="3542350485" sldId="335"/>
            <ac:graphicFrameMk id="7" creationId="{A9A7CF29-1964-6C59-5F0C-580F3B951121}"/>
          </ac:graphicFrameMkLst>
        </pc:graphicFrameChg>
        <pc:picChg chg="add del mod">
          <ac:chgData name="Alisdair Cunningham" userId="67e8d9ba-4582-42f1-b26c-e866daa7f65b" providerId="ADAL" clId="{32441781-50C1-4519-94F2-DEE664611C0C}" dt="2024-02-06T21:45:26.676" v="2742" actId="478"/>
          <ac:picMkLst>
            <pc:docMk/>
            <pc:sldMk cId="3542350485" sldId="335"/>
            <ac:picMk id="6" creationId="{845D5021-67AF-9B68-6F93-AABA5A280AF2}"/>
          </ac:picMkLst>
        </pc:picChg>
        <pc:picChg chg="del">
          <ac:chgData name="Alisdair Cunningham" userId="67e8d9ba-4582-42f1-b26c-e866daa7f65b" providerId="ADAL" clId="{32441781-50C1-4519-94F2-DEE664611C0C}" dt="2024-02-06T21:20:10.820" v="1626" actId="478"/>
          <ac:picMkLst>
            <pc:docMk/>
            <pc:sldMk cId="3542350485" sldId="335"/>
            <ac:picMk id="10" creationId="{E903331D-CE28-5330-75B5-8D6C531F77E4}"/>
          </ac:picMkLst>
        </pc:picChg>
        <pc:picChg chg="del">
          <ac:chgData name="Alisdair Cunningham" userId="67e8d9ba-4582-42f1-b26c-e866daa7f65b" providerId="ADAL" clId="{32441781-50C1-4519-94F2-DEE664611C0C}" dt="2024-02-06T21:21:46.226" v="1889" actId="478"/>
          <ac:picMkLst>
            <pc:docMk/>
            <pc:sldMk cId="3542350485" sldId="335"/>
            <ac:picMk id="13" creationId="{B06CADE1-988B-01CE-9AD9-F9A7767D3CA5}"/>
          </ac:picMkLst>
        </pc:picChg>
        <pc:picChg chg="add mod">
          <ac:chgData name="Alisdair Cunningham" userId="67e8d9ba-4582-42f1-b26c-e866daa7f65b" providerId="ADAL" clId="{32441781-50C1-4519-94F2-DEE664611C0C}" dt="2024-02-06T21:46:20.395" v="2750" actId="1076"/>
          <ac:picMkLst>
            <pc:docMk/>
            <pc:sldMk cId="3542350485" sldId="335"/>
            <ac:picMk id="17" creationId="{C894F58E-E781-4A58-8899-2E96F8942AB2}"/>
          </ac:picMkLst>
        </pc:picChg>
        <pc:picChg chg="add mod">
          <ac:chgData name="Alisdair Cunningham" userId="67e8d9ba-4582-42f1-b26c-e866daa7f65b" providerId="ADAL" clId="{32441781-50C1-4519-94F2-DEE664611C0C}" dt="2024-02-06T21:47:20.953" v="2783" actId="1076"/>
          <ac:picMkLst>
            <pc:docMk/>
            <pc:sldMk cId="3542350485" sldId="335"/>
            <ac:picMk id="19" creationId="{DA6207D9-6259-1CC7-EFC3-D337BA9ACF14}"/>
          </ac:picMkLst>
        </pc:picChg>
      </pc:sldChg>
      <pc:sldChg chg="modSp del">
        <pc:chgData name="Alisdair Cunningham" userId="67e8d9ba-4582-42f1-b26c-e866daa7f65b" providerId="ADAL" clId="{32441781-50C1-4519-94F2-DEE664611C0C}" dt="2024-02-06T20:13:10.782" v="16" actId="47"/>
        <pc:sldMkLst>
          <pc:docMk/>
          <pc:sldMk cId="3658208329" sldId="335"/>
        </pc:sldMkLst>
        <pc:spChg chg="mod">
          <ac:chgData name="Alisdair Cunningham" userId="67e8d9ba-4582-42f1-b26c-e866daa7f65b" providerId="ADAL" clId="{32441781-50C1-4519-94F2-DEE664611C0C}" dt="2024-02-06T20:11:58.398" v="7"/>
          <ac:spMkLst>
            <pc:docMk/>
            <pc:sldMk cId="3658208329" sldId="335"/>
            <ac:spMk id="15" creationId="{222EFF28-C559-3C98-A5C2-1E28C24E8A7A}"/>
          </ac:spMkLst>
        </pc:spChg>
      </pc:sldChg>
      <pc:sldChg chg="add del">
        <pc:chgData name="Alisdair Cunningham" userId="67e8d9ba-4582-42f1-b26c-e866daa7f65b" providerId="ADAL" clId="{32441781-50C1-4519-94F2-DEE664611C0C}" dt="2024-02-06T21:47:25.412" v="2784" actId="47"/>
        <pc:sldMkLst>
          <pc:docMk/>
          <pc:sldMk cId="4245507243" sldId="336"/>
        </pc:sldMkLst>
      </pc:sldChg>
      <pc:sldChg chg="delSp modSp add mod">
        <pc:chgData name="Alisdair Cunningham" userId="67e8d9ba-4582-42f1-b26c-e866daa7f65b" providerId="ADAL" clId="{32441781-50C1-4519-94F2-DEE664611C0C}" dt="2024-02-06T22:42:55.091" v="4624"/>
        <pc:sldMkLst>
          <pc:docMk/>
          <pc:sldMk cId="713063466" sldId="337"/>
        </pc:sldMkLst>
        <pc:spChg chg="mod">
          <ac:chgData name="Alisdair Cunningham" userId="67e8d9ba-4582-42f1-b26c-e866daa7f65b" providerId="ADAL" clId="{32441781-50C1-4519-94F2-DEE664611C0C}" dt="2024-02-06T22:42:55.091" v="4624"/>
          <ac:spMkLst>
            <pc:docMk/>
            <pc:sldMk cId="713063466" sldId="337"/>
            <ac:spMk id="5" creationId="{D2D54484-8CEE-D063-40B3-6FDB609D0D75}"/>
          </ac:spMkLst>
        </pc:spChg>
        <pc:spChg chg="mod">
          <ac:chgData name="Alisdair Cunningham" userId="67e8d9ba-4582-42f1-b26c-e866daa7f65b" providerId="ADAL" clId="{32441781-50C1-4519-94F2-DEE664611C0C}" dt="2024-02-06T21:30:39.925" v="2185" actId="20577"/>
          <ac:spMkLst>
            <pc:docMk/>
            <pc:sldMk cId="713063466" sldId="337"/>
            <ac:spMk id="8" creationId="{C39BE701-A67E-5BFD-B044-ECF13A621788}"/>
          </ac:spMkLst>
        </pc:spChg>
        <pc:spChg chg="mod">
          <ac:chgData name="Alisdair Cunningham" userId="67e8d9ba-4582-42f1-b26c-e866daa7f65b" providerId="ADAL" clId="{32441781-50C1-4519-94F2-DEE664611C0C}" dt="2024-02-06T21:38:45.931" v="2730" actId="12"/>
          <ac:spMkLst>
            <pc:docMk/>
            <pc:sldMk cId="713063466" sldId="337"/>
            <ac:spMk id="13" creationId="{09E3C876-0332-89E5-FDE4-245151733AF4}"/>
          </ac:spMkLst>
        </pc:spChg>
        <pc:spChg chg="mod">
          <ac:chgData name="Alisdair Cunningham" userId="67e8d9ba-4582-42f1-b26c-e866daa7f65b" providerId="ADAL" clId="{32441781-50C1-4519-94F2-DEE664611C0C}" dt="2024-02-06T22:42:26.681" v="4621"/>
          <ac:spMkLst>
            <pc:docMk/>
            <pc:sldMk cId="713063466" sldId="337"/>
            <ac:spMk id="15" creationId="{222EFF28-C559-3C98-A5C2-1E28C24E8A7A}"/>
          </ac:spMkLst>
        </pc:spChg>
        <pc:picChg chg="del">
          <ac:chgData name="Alisdair Cunningham" userId="67e8d9ba-4582-42f1-b26c-e866daa7f65b" providerId="ADAL" clId="{32441781-50C1-4519-94F2-DEE664611C0C}" dt="2024-02-06T21:31:25.661" v="2314" actId="478"/>
          <ac:picMkLst>
            <pc:docMk/>
            <pc:sldMk cId="713063466" sldId="337"/>
            <ac:picMk id="10" creationId="{D4FC8BED-527B-7727-B5FA-7F96C9A7B2F5}"/>
          </ac:picMkLst>
        </pc:picChg>
      </pc:sldChg>
      <pc:sldChg chg="addSp delSp modSp add mod">
        <pc:chgData name="Alisdair Cunningham" userId="67e8d9ba-4582-42f1-b26c-e866daa7f65b" providerId="ADAL" clId="{32441781-50C1-4519-94F2-DEE664611C0C}" dt="2024-02-06T22:42:55.091" v="4624"/>
        <pc:sldMkLst>
          <pc:docMk/>
          <pc:sldMk cId="3544218194" sldId="338"/>
        </pc:sldMkLst>
        <pc:spChg chg="mod">
          <ac:chgData name="Alisdair Cunningham" userId="67e8d9ba-4582-42f1-b26c-e866daa7f65b" providerId="ADAL" clId="{32441781-50C1-4519-94F2-DEE664611C0C}" dt="2024-02-06T22:42:26.681" v="4621"/>
          <ac:spMkLst>
            <pc:docMk/>
            <pc:sldMk cId="3544218194" sldId="338"/>
            <ac:spMk id="4" creationId="{C9E2C515-D378-D475-B6A8-E77742B030C2}"/>
          </ac:spMkLst>
        </pc:spChg>
        <pc:spChg chg="mod">
          <ac:chgData name="Alisdair Cunningham" userId="67e8d9ba-4582-42f1-b26c-e866daa7f65b" providerId="ADAL" clId="{32441781-50C1-4519-94F2-DEE664611C0C}" dt="2024-02-06T22:42:55.091" v="4624"/>
          <ac:spMkLst>
            <pc:docMk/>
            <pc:sldMk cId="3544218194" sldId="338"/>
            <ac:spMk id="5" creationId="{D2D54484-8CEE-D063-40B3-6FDB609D0D75}"/>
          </ac:spMkLst>
        </pc:spChg>
        <pc:spChg chg="add mod">
          <ac:chgData name="Alisdair Cunningham" userId="67e8d9ba-4582-42f1-b26c-e866daa7f65b" providerId="ADAL" clId="{32441781-50C1-4519-94F2-DEE664611C0C}" dt="2024-02-06T21:50:58.900" v="2997" actId="1037"/>
          <ac:spMkLst>
            <pc:docMk/>
            <pc:sldMk cId="3544218194" sldId="338"/>
            <ac:spMk id="7" creationId="{DD265AC7-3CC4-8B8D-56ED-74D195BAB7F5}"/>
          </ac:spMkLst>
        </pc:spChg>
        <pc:spChg chg="add mod">
          <ac:chgData name="Alisdair Cunningham" userId="67e8d9ba-4582-42f1-b26c-e866daa7f65b" providerId="ADAL" clId="{32441781-50C1-4519-94F2-DEE664611C0C}" dt="2024-02-06T21:50:54.597" v="2994" actId="1038"/>
          <ac:spMkLst>
            <pc:docMk/>
            <pc:sldMk cId="3544218194" sldId="338"/>
            <ac:spMk id="9" creationId="{660DE053-C99B-B74C-6879-839367441698}"/>
          </ac:spMkLst>
        </pc:spChg>
        <pc:spChg chg="mod">
          <ac:chgData name="Alisdair Cunningham" userId="67e8d9ba-4582-42f1-b26c-e866daa7f65b" providerId="ADAL" clId="{32441781-50C1-4519-94F2-DEE664611C0C}" dt="2024-02-06T21:49:46.572" v="2982" actId="20577"/>
          <ac:spMkLst>
            <pc:docMk/>
            <pc:sldMk cId="3544218194" sldId="338"/>
            <ac:spMk id="11" creationId="{0A896331-E713-08AF-5FB7-280017A385F1}"/>
          </ac:spMkLst>
        </pc:spChg>
        <pc:spChg chg="mod">
          <ac:chgData name="Alisdair Cunningham" userId="67e8d9ba-4582-42f1-b26c-e866daa7f65b" providerId="ADAL" clId="{32441781-50C1-4519-94F2-DEE664611C0C}" dt="2024-02-06T21:48:53.326" v="2923" actId="11"/>
          <ac:spMkLst>
            <pc:docMk/>
            <pc:sldMk cId="3544218194" sldId="338"/>
            <ac:spMk id="12" creationId="{38C4A143-C346-A5D7-3DFF-2CAF7FBCDBED}"/>
          </ac:spMkLst>
        </pc:spChg>
        <pc:spChg chg="del">
          <ac:chgData name="Alisdair Cunningham" userId="67e8d9ba-4582-42f1-b26c-e866daa7f65b" providerId="ADAL" clId="{32441781-50C1-4519-94F2-DEE664611C0C}" dt="2024-02-06T21:48:32.410" v="2922" actId="478"/>
          <ac:spMkLst>
            <pc:docMk/>
            <pc:sldMk cId="3544218194" sldId="338"/>
            <ac:spMk id="20" creationId="{3515F64F-6A10-105F-3EE7-53D957D6DC02}"/>
          </ac:spMkLst>
        </pc:spChg>
        <pc:spChg chg="del">
          <ac:chgData name="Alisdair Cunningham" userId="67e8d9ba-4582-42f1-b26c-e866daa7f65b" providerId="ADAL" clId="{32441781-50C1-4519-94F2-DEE664611C0C}" dt="2024-02-06T21:48:32.410" v="2922" actId="478"/>
          <ac:spMkLst>
            <pc:docMk/>
            <pc:sldMk cId="3544218194" sldId="338"/>
            <ac:spMk id="21" creationId="{A8EC3B1F-F371-0A4F-8503-FA3BA8553E89}"/>
          </ac:spMkLst>
        </pc:spChg>
        <pc:picChg chg="add mod">
          <ac:chgData name="Alisdair Cunningham" userId="67e8d9ba-4582-42f1-b26c-e866daa7f65b" providerId="ADAL" clId="{32441781-50C1-4519-94F2-DEE664611C0C}" dt="2024-02-06T21:50:34.447" v="2985" actId="1076"/>
          <ac:picMkLst>
            <pc:docMk/>
            <pc:sldMk cId="3544218194" sldId="338"/>
            <ac:picMk id="6" creationId="{9E86A783-9EC8-D658-A467-269199007EA1}"/>
          </ac:picMkLst>
        </pc:picChg>
        <pc:picChg chg="del">
          <ac:chgData name="Alisdair Cunningham" userId="67e8d9ba-4582-42f1-b26c-e866daa7f65b" providerId="ADAL" clId="{32441781-50C1-4519-94F2-DEE664611C0C}" dt="2024-02-06T21:48:32.410" v="2922" actId="478"/>
          <ac:picMkLst>
            <pc:docMk/>
            <pc:sldMk cId="3544218194" sldId="338"/>
            <ac:picMk id="17" creationId="{C894F58E-E781-4A58-8899-2E96F8942AB2}"/>
          </ac:picMkLst>
        </pc:picChg>
        <pc:picChg chg="del">
          <ac:chgData name="Alisdair Cunningham" userId="67e8d9ba-4582-42f1-b26c-e866daa7f65b" providerId="ADAL" clId="{32441781-50C1-4519-94F2-DEE664611C0C}" dt="2024-02-06T21:48:32.410" v="2922" actId="478"/>
          <ac:picMkLst>
            <pc:docMk/>
            <pc:sldMk cId="3544218194" sldId="338"/>
            <ac:picMk id="19" creationId="{DA6207D9-6259-1CC7-EFC3-D337BA9ACF14}"/>
          </ac:picMkLst>
        </pc:picChg>
      </pc:sldChg>
      <pc:sldChg chg="addSp delSp modSp add mod modAnim">
        <pc:chgData name="Alisdair Cunningham" userId="67e8d9ba-4582-42f1-b26c-e866daa7f65b" providerId="ADAL" clId="{32441781-50C1-4519-94F2-DEE664611C0C}" dt="2024-02-06T22:42:55.091" v="4624"/>
        <pc:sldMkLst>
          <pc:docMk/>
          <pc:sldMk cId="3687111414" sldId="339"/>
        </pc:sldMkLst>
        <pc:spChg chg="mod">
          <ac:chgData name="Alisdair Cunningham" userId="67e8d9ba-4582-42f1-b26c-e866daa7f65b" providerId="ADAL" clId="{32441781-50C1-4519-94F2-DEE664611C0C}" dt="2024-02-06T22:42:26.681" v="4621"/>
          <ac:spMkLst>
            <pc:docMk/>
            <pc:sldMk cId="3687111414" sldId="339"/>
            <ac:spMk id="4" creationId="{C9E2C515-D378-D475-B6A8-E77742B030C2}"/>
          </ac:spMkLst>
        </pc:spChg>
        <pc:spChg chg="mod">
          <ac:chgData name="Alisdair Cunningham" userId="67e8d9ba-4582-42f1-b26c-e866daa7f65b" providerId="ADAL" clId="{32441781-50C1-4519-94F2-DEE664611C0C}" dt="2024-02-06T22:42:55.091" v="4624"/>
          <ac:spMkLst>
            <pc:docMk/>
            <pc:sldMk cId="3687111414" sldId="339"/>
            <ac:spMk id="5" creationId="{D2D54484-8CEE-D063-40B3-6FDB609D0D75}"/>
          </ac:spMkLst>
        </pc:spChg>
        <pc:spChg chg="del">
          <ac:chgData name="Alisdair Cunningham" userId="67e8d9ba-4582-42f1-b26c-e866daa7f65b" providerId="ADAL" clId="{32441781-50C1-4519-94F2-DEE664611C0C}" dt="2024-02-06T21:54:34.398" v="3014" actId="478"/>
          <ac:spMkLst>
            <pc:docMk/>
            <pc:sldMk cId="3687111414" sldId="339"/>
            <ac:spMk id="7" creationId="{DD265AC7-3CC4-8B8D-56ED-74D195BAB7F5}"/>
          </ac:spMkLst>
        </pc:spChg>
        <pc:spChg chg="mod">
          <ac:chgData name="Alisdair Cunningham" userId="67e8d9ba-4582-42f1-b26c-e866daa7f65b" providerId="ADAL" clId="{32441781-50C1-4519-94F2-DEE664611C0C}" dt="2024-02-06T21:54:21.530" v="3011" actId="20577"/>
          <ac:spMkLst>
            <pc:docMk/>
            <pc:sldMk cId="3687111414" sldId="339"/>
            <ac:spMk id="8" creationId="{C39BE701-A67E-5BFD-B044-ECF13A621788}"/>
          </ac:spMkLst>
        </pc:spChg>
        <pc:spChg chg="del">
          <ac:chgData name="Alisdair Cunningham" userId="67e8d9ba-4582-42f1-b26c-e866daa7f65b" providerId="ADAL" clId="{32441781-50C1-4519-94F2-DEE664611C0C}" dt="2024-02-06T21:54:34.398" v="3014" actId="478"/>
          <ac:spMkLst>
            <pc:docMk/>
            <pc:sldMk cId="3687111414" sldId="339"/>
            <ac:spMk id="9" creationId="{660DE053-C99B-B74C-6879-839367441698}"/>
          </ac:spMkLst>
        </pc:spChg>
        <pc:spChg chg="del">
          <ac:chgData name="Alisdair Cunningham" userId="67e8d9ba-4582-42f1-b26c-e866daa7f65b" providerId="ADAL" clId="{32441781-50C1-4519-94F2-DEE664611C0C}" dt="2024-02-06T21:54:30.511" v="3012" actId="478"/>
          <ac:spMkLst>
            <pc:docMk/>
            <pc:sldMk cId="3687111414" sldId="339"/>
            <ac:spMk id="11" creationId="{0A896331-E713-08AF-5FB7-280017A385F1}"/>
          </ac:spMkLst>
        </pc:spChg>
        <pc:spChg chg="mod">
          <ac:chgData name="Alisdair Cunningham" userId="67e8d9ba-4582-42f1-b26c-e866daa7f65b" providerId="ADAL" clId="{32441781-50C1-4519-94F2-DEE664611C0C}" dt="2024-02-06T22:22:02.139" v="3265" actId="1076"/>
          <ac:spMkLst>
            <pc:docMk/>
            <pc:sldMk cId="3687111414" sldId="339"/>
            <ac:spMk id="12" creationId="{38C4A143-C346-A5D7-3DFF-2CAF7FBCDBED}"/>
          </ac:spMkLst>
        </pc:spChg>
        <pc:spChg chg="add mod">
          <ac:chgData name="Alisdair Cunningham" userId="67e8d9ba-4582-42f1-b26c-e866daa7f65b" providerId="ADAL" clId="{32441781-50C1-4519-94F2-DEE664611C0C}" dt="2024-02-06T22:23:45.461" v="3328" actId="1076"/>
          <ac:spMkLst>
            <pc:docMk/>
            <pc:sldMk cId="3687111414" sldId="339"/>
            <ac:spMk id="13" creationId="{D45962CE-D4B9-EDA4-0EE0-0F01FE52E7CE}"/>
          </ac:spMkLst>
        </pc:spChg>
        <pc:picChg chg="add mod">
          <ac:chgData name="Alisdair Cunningham" userId="67e8d9ba-4582-42f1-b26c-e866daa7f65b" providerId="ADAL" clId="{32441781-50C1-4519-94F2-DEE664611C0C}" dt="2024-02-06T22:23:48.247" v="3329" actId="1076"/>
          <ac:picMkLst>
            <pc:docMk/>
            <pc:sldMk cId="3687111414" sldId="339"/>
            <ac:picMk id="2" creationId="{C06F1E51-8D69-CF29-4750-6DA6031F7FEA}"/>
          </ac:picMkLst>
        </pc:picChg>
        <pc:picChg chg="del">
          <ac:chgData name="Alisdair Cunningham" userId="67e8d9ba-4582-42f1-b26c-e866daa7f65b" providerId="ADAL" clId="{32441781-50C1-4519-94F2-DEE664611C0C}" dt="2024-02-06T21:54:32.364" v="3013" actId="478"/>
          <ac:picMkLst>
            <pc:docMk/>
            <pc:sldMk cId="3687111414" sldId="339"/>
            <ac:picMk id="6" creationId="{9E86A783-9EC8-D658-A467-269199007EA1}"/>
          </ac:picMkLst>
        </pc:picChg>
      </pc:sldChg>
      <pc:sldChg chg="addSp delSp modSp add mod delAnim">
        <pc:chgData name="Alisdair Cunningham" userId="67e8d9ba-4582-42f1-b26c-e866daa7f65b" providerId="ADAL" clId="{32441781-50C1-4519-94F2-DEE664611C0C}" dt="2024-02-06T22:42:55.091" v="4624"/>
        <pc:sldMkLst>
          <pc:docMk/>
          <pc:sldMk cId="949816235" sldId="340"/>
        </pc:sldMkLst>
        <pc:spChg chg="mod">
          <ac:chgData name="Alisdair Cunningham" userId="67e8d9ba-4582-42f1-b26c-e866daa7f65b" providerId="ADAL" clId="{32441781-50C1-4519-94F2-DEE664611C0C}" dt="2024-02-06T22:42:26.681" v="4621"/>
          <ac:spMkLst>
            <pc:docMk/>
            <pc:sldMk cId="949816235" sldId="340"/>
            <ac:spMk id="4" creationId="{C9E2C515-D378-D475-B6A8-E77742B030C2}"/>
          </ac:spMkLst>
        </pc:spChg>
        <pc:spChg chg="mod">
          <ac:chgData name="Alisdair Cunningham" userId="67e8d9ba-4582-42f1-b26c-e866daa7f65b" providerId="ADAL" clId="{32441781-50C1-4519-94F2-DEE664611C0C}" dt="2024-02-06T22:42:55.091" v="4624"/>
          <ac:spMkLst>
            <pc:docMk/>
            <pc:sldMk cId="949816235" sldId="340"/>
            <ac:spMk id="5" creationId="{D2D54484-8CEE-D063-40B3-6FDB609D0D75}"/>
          </ac:spMkLst>
        </pc:spChg>
        <pc:spChg chg="mod">
          <ac:chgData name="Alisdair Cunningham" userId="67e8d9ba-4582-42f1-b26c-e866daa7f65b" providerId="ADAL" clId="{32441781-50C1-4519-94F2-DEE664611C0C}" dt="2024-02-06T22:37:13.992" v="4028" actId="20577"/>
          <ac:spMkLst>
            <pc:docMk/>
            <pc:sldMk cId="949816235" sldId="340"/>
            <ac:spMk id="8" creationId="{C39BE701-A67E-5BFD-B044-ECF13A621788}"/>
          </ac:spMkLst>
        </pc:spChg>
        <pc:spChg chg="add mod">
          <ac:chgData name="Alisdair Cunningham" userId="67e8d9ba-4582-42f1-b26c-e866daa7f65b" providerId="ADAL" clId="{32441781-50C1-4519-94F2-DEE664611C0C}" dt="2024-02-06T22:33:05.637" v="3805" actId="1038"/>
          <ac:spMkLst>
            <pc:docMk/>
            <pc:sldMk cId="949816235" sldId="340"/>
            <ac:spMk id="11" creationId="{D482EDE2-BAD5-408F-E06D-676ADA6E694F}"/>
          </ac:spMkLst>
        </pc:spChg>
        <pc:spChg chg="mod">
          <ac:chgData name="Alisdair Cunningham" userId="67e8d9ba-4582-42f1-b26c-e866daa7f65b" providerId="ADAL" clId="{32441781-50C1-4519-94F2-DEE664611C0C}" dt="2024-02-06T22:35:30.694" v="4011" actId="6549"/>
          <ac:spMkLst>
            <pc:docMk/>
            <pc:sldMk cId="949816235" sldId="340"/>
            <ac:spMk id="12" creationId="{38C4A143-C346-A5D7-3DFF-2CAF7FBCDBED}"/>
          </ac:spMkLst>
        </pc:spChg>
        <pc:spChg chg="del">
          <ac:chgData name="Alisdair Cunningham" userId="67e8d9ba-4582-42f1-b26c-e866daa7f65b" providerId="ADAL" clId="{32441781-50C1-4519-94F2-DEE664611C0C}" dt="2024-02-06T22:27:23.210" v="3368" actId="478"/>
          <ac:spMkLst>
            <pc:docMk/>
            <pc:sldMk cId="949816235" sldId="340"/>
            <ac:spMk id="13" creationId="{D45962CE-D4B9-EDA4-0EE0-0F01FE52E7CE}"/>
          </ac:spMkLst>
        </pc:spChg>
        <pc:picChg chg="del">
          <ac:chgData name="Alisdair Cunningham" userId="67e8d9ba-4582-42f1-b26c-e866daa7f65b" providerId="ADAL" clId="{32441781-50C1-4519-94F2-DEE664611C0C}" dt="2024-02-06T22:28:52.006" v="3614" actId="478"/>
          <ac:picMkLst>
            <pc:docMk/>
            <pc:sldMk cId="949816235" sldId="340"/>
            <ac:picMk id="2" creationId="{C06F1E51-8D69-CF29-4750-6DA6031F7FEA}"/>
          </ac:picMkLst>
        </pc:picChg>
        <pc:picChg chg="add mod ord">
          <ac:chgData name="Alisdair Cunningham" userId="67e8d9ba-4582-42f1-b26c-e866daa7f65b" providerId="ADAL" clId="{32441781-50C1-4519-94F2-DEE664611C0C}" dt="2024-02-06T22:32:44.931" v="3796" actId="166"/>
          <ac:picMkLst>
            <pc:docMk/>
            <pc:sldMk cId="949816235" sldId="340"/>
            <ac:picMk id="7" creationId="{245F39AF-BDB7-1DF1-19D3-8B41618E3ACD}"/>
          </ac:picMkLst>
        </pc:picChg>
        <pc:picChg chg="add mod">
          <ac:chgData name="Alisdair Cunningham" userId="67e8d9ba-4582-42f1-b26c-e866daa7f65b" providerId="ADAL" clId="{32441781-50C1-4519-94F2-DEE664611C0C}" dt="2024-02-06T22:32:51.404" v="3797" actId="1076"/>
          <ac:picMkLst>
            <pc:docMk/>
            <pc:sldMk cId="949816235" sldId="340"/>
            <ac:picMk id="10" creationId="{1610BE67-59AB-3C26-0F9F-12228FBADDE3}"/>
          </ac:picMkLst>
        </pc:picChg>
        <pc:cxnChg chg="add mod">
          <ac:chgData name="Alisdair Cunningham" userId="67e8d9ba-4582-42f1-b26c-e866daa7f65b" providerId="ADAL" clId="{32441781-50C1-4519-94F2-DEE664611C0C}" dt="2024-02-06T22:33:15.596" v="3807" actId="14100"/>
          <ac:cxnSpMkLst>
            <pc:docMk/>
            <pc:sldMk cId="949816235" sldId="340"/>
            <ac:cxnSpMk id="15" creationId="{8AF71899-C9C1-4DF4-1D71-52194150AFB8}"/>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224485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1771506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15792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3144004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1314927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355215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2249882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2357255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8554290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6029749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06/02/2024</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06/02/2024</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06/02/2024</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06/02/2024</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06/02/2024</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06/02/2024</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06/02/2024</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06/02/2024</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06/02/2024</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06/02/2024</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06/02/2024</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02/06/2024</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06/02/2024</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oleObject" Target="../embeddings/oleObject1.bin"/><Relationship Id="rId7"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6.wmf"/><Relationship Id="rId5" Type="http://schemas.openxmlformats.org/officeDocument/2006/relationships/oleObject" Target="../embeddings/oleObject2.bin"/><Relationship Id="rId4" Type="http://schemas.openxmlformats.org/officeDocument/2006/relationships/image" Target="../media/image5.wmf"/></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video" Target="https://www.youtube.com/embed/3_pm0HxmmHc?feature=oembed" TargetMode="Externa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hyperlink" Target="https://docs.qgis.org/3.28/en/docs/user_manual/print_composer/index.html"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999107" y="640080"/>
            <a:ext cx="5153237"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p>
          <a:p>
            <a:pPr algn="ctr">
              <a:lnSpc>
                <a:spcPct val="90000"/>
              </a:lnSpc>
              <a:spcBef>
                <a:spcPct val="0"/>
              </a:spcBef>
              <a:spcAft>
                <a:spcPts val="600"/>
              </a:spcAft>
            </a:pPr>
            <a:r>
              <a:rPr lang="en-GB" sz="5000" dirty="0">
                <a:latin typeface="+mj-lt"/>
                <a:ea typeface="+mj-ea"/>
                <a:cs typeface="+mj-cs"/>
              </a:rPr>
              <a:t>Lecture 13</a:t>
            </a:r>
          </a:p>
          <a:p>
            <a:pPr algn="ctr">
              <a:lnSpc>
                <a:spcPct val="90000"/>
              </a:lnSpc>
              <a:spcBef>
                <a:spcPct val="0"/>
              </a:spcBef>
              <a:spcAft>
                <a:spcPts val="600"/>
              </a:spcAft>
            </a:pPr>
            <a:r>
              <a:rPr lang="en-GB" sz="5000" dirty="0">
                <a:latin typeface="+mj-lt"/>
                <a:ea typeface="+mj-ea"/>
                <a:cs typeface="+mj-cs"/>
              </a:rPr>
              <a:t>Field Data Review</a:t>
            </a:r>
            <a:endParaRPr lang="en-US" sz="5000" dirty="0">
              <a:latin typeface="+mj-lt"/>
              <a:ea typeface="+mj-ea"/>
              <a:cs typeface="+mj-cs"/>
            </a:endParaRPr>
          </a:p>
        </p:txBody>
      </p:sp>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13</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36251"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2023 / 1324</a:t>
            </a:r>
          </a:p>
          <a:p>
            <a:pPr algn="ctr"/>
            <a:endParaRPr lang="en-GB" dirty="0"/>
          </a:p>
          <a:p>
            <a:pPr algn="ctr"/>
            <a:r>
              <a:rPr lang="en-GB" dirty="0"/>
              <a:t>07/02/2024</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07/02/2024</a:t>
            </a:r>
          </a:p>
        </p:txBody>
      </p:sp>
      <p:pic>
        <p:nvPicPr>
          <p:cNvPr id="2" name="Picture 1">
            <a:extLst>
              <a:ext uri="{FF2B5EF4-FFF2-40B4-BE49-F238E27FC236}">
                <a16:creationId xmlns:a16="http://schemas.microsoft.com/office/drawing/2014/main" id="{45A098BF-9DDC-CC49-61BB-7D4059EA7F92}"/>
              </a:ext>
            </a:extLst>
          </p:cNvPr>
          <p:cNvPicPr>
            <a:picLocks noChangeAspect="1"/>
          </p:cNvPicPr>
          <p:nvPr/>
        </p:nvPicPr>
        <p:blipFill rotWithShape="1">
          <a:blip r:embed="rId3">
            <a:extLst>
              <a:ext uri="{28A0092B-C50C-407E-A947-70E740481C1C}">
                <a14:useLocalDpi xmlns:a14="http://schemas.microsoft.com/office/drawing/2010/main" val="0"/>
              </a:ext>
            </a:extLst>
          </a:blip>
          <a:srcRect l="9204" r="92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ACNA6003: 2023/2024		</a:t>
            </a:r>
            <a:r>
              <a:rPr lang="fr-FR" b="1"/>
              <a:t>Lecture Contents</a:t>
            </a:r>
            <a:endParaRPr lang="en-GB" b="1"/>
          </a:p>
        </p:txBody>
      </p:sp>
      <p:sp>
        <p:nvSpPr>
          <p:cNvPr id="13" name="TextBox 12">
            <a:extLst>
              <a:ext uri="{FF2B5EF4-FFF2-40B4-BE49-F238E27FC236}">
                <a16:creationId xmlns:a16="http://schemas.microsoft.com/office/drawing/2014/main" id="{09E3C876-0332-89E5-FDE4-245151733AF4}"/>
              </a:ext>
            </a:extLst>
          </p:cNvPr>
          <p:cNvSpPr txBox="1"/>
          <p:nvPr/>
        </p:nvSpPr>
        <p:spPr>
          <a:xfrm>
            <a:off x="3552604" y="611497"/>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07/02/2024</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689792" cy="369332"/>
          </a:xfrm>
          <a:prstGeom prst="rect">
            <a:avLst/>
          </a:prstGeom>
          <a:noFill/>
        </p:spPr>
        <p:txBody>
          <a:bodyPr wrap="square" rtlCol="0">
            <a:spAutoFit/>
          </a:bodyPr>
          <a:lstStyle/>
          <a:p>
            <a:r>
              <a:rPr lang="fr-FR" dirty="0"/>
              <a:t>A. Cunningham			</a:t>
            </a:r>
            <a:r>
              <a:rPr lang="en-GB" dirty="0"/>
              <a:t>Lecture 13: Field Data Review</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101255986"/>
              </p:ext>
            </p:extLst>
          </p:nvPr>
        </p:nvGraphicFramePr>
        <p:xfrm>
          <a:off x="3812341" y="1254352"/>
          <a:ext cx="6992679" cy="365760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52000">
                <a:tc>
                  <a:txBody>
                    <a:bodyPr/>
                    <a:lstStyle/>
                    <a:p>
                      <a:pPr algn="ctr"/>
                      <a:r>
                        <a:rPr lang="en-GB" sz="1800"/>
                        <a:t>Slide(s)</a:t>
                      </a:r>
                      <a:endParaRPr lang="en-GB" sz="1800" dirty="0"/>
                    </a:p>
                  </a:txBody>
                  <a:tcPr/>
                </a:tc>
                <a:tc>
                  <a:txBody>
                    <a:bodyPr/>
                    <a:lstStyle/>
                    <a:p>
                      <a:r>
                        <a:rPr lang="en-GB" sz="1800"/>
                        <a:t>Topic</a:t>
                      </a:r>
                      <a:endParaRPr lang="en-GB" sz="1800" dirty="0"/>
                    </a:p>
                  </a:txBody>
                  <a:tcPr/>
                </a:tc>
                <a:extLst>
                  <a:ext uri="{0D108BD9-81ED-4DB2-BD59-A6C34878D82A}">
                    <a16:rowId xmlns:a16="http://schemas.microsoft.com/office/drawing/2014/main" val="2577364065"/>
                  </a:ext>
                </a:extLst>
              </a:tr>
              <a:tr h="252000">
                <a:tc>
                  <a:txBody>
                    <a:bodyPr/>
                    <a:lstStyle/>
                    <a:p>
                      <a:pPr algn="ctr"/>
                      <a:r>
                        <a:rPr lang="en-GB" sz="1800"/>
                        <a:t>3</a:t>
                      </a:r>
                      <a:endParaRPr lang="en-GB" sz="18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Fieldwork: Litter mapping</a:t>
                      </a:r>
                    </a:p>
                  </a:txBody>
                  <a:tcPr/>
                </a:tc>
                <a:extLst>
                  <a:ext uri="{0D108BD9-81ED-4DB2-BD59-A6C34878D82A}">
                    <a16:rowId xmlns:a16="http://schemas.microsoft.com/office/drawing/2014/main" val="586689555"/>
                  </a:ext>
                </a:extLst>
              </a:tr>
              <a:tr h="252000">
                <a:tc>
                  <a:txBody>
                    <a:bodyPr/>
                    <a:lstStyle/>
                    <a:p>
                      <a:pPr algn="ctr"/>
                      <a:r>
                        <a:rPr lang="en-GB" sz="1800" dirty="0"/>
                        <a:t>4</a:t>
                      </a:r>
                    </a:p>
                  </a:txBody>
                  <a:tcPr/>
                </a:tc>
                <a:tc>
                  <a:txBody>
                    <a:bodyPr/>
                    <a:lstStyle/>
                    <a:p>
                      <a:r>
                        <a:rPr lang="en-GB" sz="1800" b="0" dirty="0"/>
                        <a:t>Fieldwork review: QGIS</a:t>
                      </a:r>
                    </a:p>
                  </a:txBody>
                  <a:tcPr/>
                </a:tc>
                <a:extLst>
                  <a:ext uri="{0D108BD9-81ED-4DB2-BD59-A6C34878D82A}">
                    <a16:rowId xmlns:a16="http://schemas.microsoft.com/office/drawing/2014/main" val="3837722624"/>
                  </a:ext>
                </a:extLst>
              </a:tr>
              <a:tr h="252000">
                <a:tc>
                  <a:txBody>
                    <a:bodyPr/>
                    <a:lstStyle/>
                    <a:p>
                      <a:pPr algn="ctr"/>
                      <a:r>
                        <a:rPr lang="en-GB" sz="1800" dirty="0"/>
                        <a:t>5</a:t>
                      </a:r>
                    </a:p>
                  </a:txBody>
                  <a:tcPr/>
                </a:tc>
                <a:tc>
                  <a:txBody>
                    <a:bodyPr/>
                    <a:lstStyle/>
                    <a:p>
                      <a:r>
                        <a:rPr lang="en-GB" sz="1800" b="0" dirty="0"/>
                        <a:t>Fieldwork review: SWOT analysis</a:t>
                      </a:r>
                    </a:p>
                  </a:txBody>
                  <a:tcPr/>
                </a:tc>
                <a:extLst>
                  <a:ext uri="{0D108BD9-81ED-4DB2-BD59-A6C34878D82A}">
                    <a16:rowId xmlns:a16="http://schemas.microsoft.com/office/drawing/2014/main" val="3852937406"/>
                  </a:ext>
                </a:extLst>
              </a:tr>
              <a:tr h="252000">
                <a:tc>
                  <a:txBody>
                    <a:bodyPr/>
                    <a:lstStyle/>
                    <a:p>
                      <a:pPr algn="ctr"/>
                      <a:r>
                        <a:rPr lang="en-GB" sz="1800" dirty="0"/>
                        <a:t>6 – 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Table merging</a:t>
                      </a:r>
                    </a:p>
                  </a:txBody>
                  <a:tcPr/>
                </a:tc>
                <a:extLst>
                  <a:ext uri="{0D108BD9-81ED-4DB2-BD59-A6C34878D82A}">
                    <a16:rowId xmlns:a16="http://schemas.microsoft.com/office/drawing/2014/main" val="1523503452"/>
                  </a:ext>
                </a:extLst>
              </a:tr>
              <a:tr h="252000">
                <a:tc>
                  <a:txBody>
                    <a:bodyPr/>
                    <a:lstStyle/>
                    <a:p>
                      <a:pPr algn="ctr"/>
                      <a:r>
                        <a:rPr lang="en-GB" sz="1800"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Data table export</a:t>
                      </a:r>
                    </a:p>
                  </a:txBody>
                  <a:tcPr/>
                </a:tc>
                <a:extLst>
                  <a:ext uri="{0D108BD9-81ED-4DB2-BD59-A6C34878D82A}">
                    <a16:rowId xmlns:a16="http://schemas.microsoft.com/office/drawing/2014/main" val="4124221353"/>
                  </a:ext>
                </a:extLst>
              </a:tr>
              <a:tr h="252000">
                <a:tc>
                  <a:txBody>
                    <a:bodyPr/>
                    <a:lstStyle/>
                    <a:p>
                      <a:pPr algn="ctr"/>
                      <a:r>
                        <a:rPr lang="en-GB" sz="18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Data table export</a:t>
                      </a:r>
                    </a:p>
                  </a:txBody>
                  <a:tcPr/>
                </a:tc>
                <a:extLst>
                  <a:ext uri="{0D108BD9-81ED-4DB2-BD59-A6C34878D82A}">
                    <a16:rowId xmlns:a16="http://schemas.microsoft.com/office/drawing/2014/main" val="3512172326"/>
                  </a:ext>
                </a:extLst>
              </a:tr>
              <a:tr h="252000">
                <a:tc>
                  <a:txBody>
                    <a:bodyPr/>
                    <a:lstStyle/>
                    <a:p>
                      <a:pPr algn="ctr"/>
                      <a:r>
                        <a:rPr lang="en-GB" sz="18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Map creation</a:t>
                      </a:r>
                    </a:p>
                  </a:txBody>
                  <a:tcPr/>
                </a:tc>
                <a:extLst>
                  <a:ext uri="{0D108BD9-81ED-4DB2-BD59-A6C34878D82A}">
                    <a16:rowId xmlns:a16="http://schemas.microsoft.com/office/drawing/2014/main" val="2867839914"/>
                  </a:ext>
                </a:extLst>
              </a:tr>
              <a:tr h="252000">
                <a:tc>
                  <a:txBody>
                    <a:bodyPr/>
                    <a:lstStyle/>
                    <a:p>
                      <a:pPr algn="ctr"/>
                      <a:r>
                        <a:rPr lang="en-GB" sz="1800"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Map creation: QGIS Layout</a:t>
                      </a:r>
                    </a:p>
                  </a:txBody>
                  <a:tcPr/>
                </a:tc>
                <a:extLst>
                  <a:ext uri="{0D108BD9-81ED-4DB2-BD59-A6C34878D82A}">
                    <a16:rowId xmlns:a16="http://schemas.microsoft.com/office/drawing/2014/main" val="3895587409"/>
                  </a:ext>
                </a:extLst>
              </a:tr>
              <a:tr h="252000">
                <a:tc>
                  <a:txBody>
                    <a:bodyPr/>
                    <a:lstStyle/>
                    <a:p>
                      <a:pPr algn="ctr"/>
                      <a:r>
                        <a:rPr lang="en-GB" sz="18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Next Session</a:t>
                      </a:r>
                    </a:p>
                  </a:txBody>
                  <a:tcPr/>
                </a:tc>
                <a:extLst>
                  <a:ext uri="{0D108BD9-81ED-4DB2-BD59-A6C34878D82A}">
                    <a16:rowId xmlns:a16="http://schemas.microsoft.com/office/drawing/2014/main" val="4195685479"/>
                  </a:ext>
                </a:extLst>
              </a:tr>
            </a:tbl>
          </a:graphicData>
        </a:graphic>
      </p:graphicFrame>
      <p:pic>
        <p:nvPicPr>
          <p:cNvPr id="4" name="Picture 3">
            <a:extLst>
              <a:ext uri="{FF2B5EF4-FFF2-40B4-BE49-F238E27FC236}">
                <a16:creationId xmlns:a16="http://schemas.microsoft.com/office/drawing/2014/main" id="{A2FD17DE-E211-DBD6-6503-EFC60C612FC0}"/>
              </a:ext>
            </a:extLst>
          </p:cNvPr>
          <p:cNvPicPr>
            <a:picLocks noChangeAspect="1"/>
          </p:cNvPicPr>
          <p:nvPr/>
        </p:nvPicPr>
        <p:blipFill rotWithShape="1">
          <a:blip r:embed="rId2">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en-GB" b="1" dirty="0"/>
              <a:t>Fieldwork: Litter mapping</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51795" y="369331"/>
            <a:ext cx="6124136" cy="6001643"/>
          </a:xfrm>
          <a:prstGeom prst="rect">
            <a:avLst/>
          </a:prstGeom>
          <a:noFill/>
        </p:spPr>
        <p:txBody>
          <a:bodyPr wrap="square" rtlCol="0">
            <a:spAutoFit/>
          </a:bodyPr>
          <a:lstStyle/>
          <a:p>
            <a:r>
              <a:rPr lang="en-GB" sz="2400" dirty="0">
                <a:solidFill>
                  <a:srgbClr val="232323"/>
                </a:solidFill>
              </a:rPr>
              <a:t>A fortnight ago we conducted a real fieldwork exercise where you captured survey data using:</a:t>
            </a:r>
          </a:p>
          <a:p>
            <a:pPr marL="342900" indent="-342900">
              <a:buFont typeface="Arial" panose="020B0604020202020204" pitchFamily="34" charset="0"/>
              <a:buChar char="•"/>
            </a:pPr>
            <a:r>
              <a:rPr lang="en-GB" sz="2400" dirty="0">
                <a:solidFill>
                  <a:srgbClr val="232323"/>
                </a:solidFill>
              </a:rPr>
              <a:t> cloud-based GIS mapping (via </a:t>
            </a:r>
            <a:r>
              <a:rPr lang="en-GB" sz="2400" dirty="0" err="1">
                <a:solidFill>
                  <a:srgbClr val="232323"/>
                </a:solidFill>
              </a:rPr>
              <a:t>Mergin</a:t>
            </a:r>
            <a:r>
              <a:rPr lang="en-GB" sz="2400" dirty="0">
                <a:solidFill>
                  <a:srgbClr val="232323"/>
                </a:solidFill>
              </a:rPr>
              <a:t> Maps) </a:t>
            </a:r>
          </a:p>
          <a:p>
            <a:pPr marL="342900" indent="-342900">
              <a:buFont typeface="Arial" panose="020B0604020202020204" pitchFamily="34" charset="0"/>
              <a:buChar char="•"/>
            </a:pPr>
            <a:r>
              <a:rPr lang="en-GB" sz="2400" dirty="0">
                <a:solidFill>
                  <a:srgbClr val="232323"/>
                </a:solidFill>
              </a:rPr>
              <a:t>paper-based records </a:t>
            </a:r>
          </a:p>
          <a:p>
            <a:endParaRPr lang="en-GB" sz="2400" dirty="0">
              <a:solidFill>
                <a:srgbClr val="232323"/>
              </a:solidFill>
            </a:endParaRPr>
          </a:p>
          <a:p>
            <a:r>
              <a:rPr lang="en-GB" sz="2400" dirty="0">
                <a:solidFill>
                  <a:srgbClr val="232323"/>
                </a:solidFill>
              </a:rPr>
              <a:t>The week prior, fieldwork design and attribute tables were designed for this survey</a:t>
            </a:r>
          </a:p>
          <a:p>
            <a:endParaRPr lang="en-GB" sz="2400" dirty="0">
              <a:solidFill>
                <a:srgbClr val="232323"/>
              </a:solidFill>
            </a:endParaRPr>
          </a:p>
          <a:p>
            <a:r>
              <a:rPr lang="en-GB" sz="2400" dirty="0">
                <a:solidFill>
                  <a:srgbClr val="232323"/>
                </a:solidFill>
              </a:rPr>
              <a:t>You now have both datasets available to you for review (the </a:t>
            </a:r>
            <a:r>
              <a:rPr lang="en-GB" sz="2400" dirty="0" err="1">
                <a:solidFill>
                  <a:srgbClr val="232323"/>
                </a:solidFill>
              </a:rPr>
              <a:t>Mergin</a:t>
            </a:r>
            <a:r>
              <a:rPr lang="en-GB" sz="2400" dirty="0">
                <a:solidFill>
                  <a:srgbClr val="232323"/>
                </a:solidFill>
              </a:rPr>
              <a:t> Maps outputs can be found on Moodle under the GIS tile):</a:t>
            </a:r>
          </a:p>
          <a:p>
            <a:endParaRPr lang="en-GB" sz="2400" dirty="0">
              <a:solidFill>
                <a:srgbClr val="232323"/>
              </a:solidFill>
            </a:endParaRPr>
          </a:p>
          <a:p>
            <a:endParaRPr lang="en-GB" sz="2400" dirty="0">
              <a:solidFill>
                <a:srgbClr val="232323"/>
              </a:solidFill>
            </a:endParaRPr>
          </a:p>
          <a:p>
            <a:r>
              <a:rPr lang="en-GB" sz="2400" b="1" i="1" dirty="0">
                <a:solidFill>
                  <a:srgbClr val="232323"/>
                </a:solidFill>
              </a:rPr>
              <a:t>Note</a:t>
            </a:r>
            <a:r>
              <a:rPr lang="en-GB" sz="2400" dirty="0">
                <a:solidFill>
                  <a:srgbClr val="232323"/>
                </a:solidFill>
              </a:rPr>
              <a:t> that there was an access error for the non-members of </a:t>
            </a:r>
            <a:r>
              <a:rPr lang="en-GB" sz="2400" dirty="0" err="1">
                <a:solidFill>
                  <a:srgbClr val="232323"/>
                </a:solidFill>
              </a:rPr>
              <a:t>Mergin</a:t>
            </a:r>
            <a:r>
              <a:rPr lang="en-GB" sz="2400" dirty="0">
                <a:solidFill>
                  <a:srgbClr val="232323"/>
                </a:solidFill>
              </a:rPr>
              <a:t> Maps who were unable to upload their records.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07/02/2024</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13: Field Data Review</a:t>
            </a:r>
          </a:p>
        </p:txBody>
      </p:sp>
      <p:pic>
        <p:nvPicPr>
          <p:cNvPr id="4" name="Picture 3">
            <a:extLst>
              <a:ext uri="{FF2B5EF4-FFF2-40B4-BE49-F238E27FC236}">
                <a16:creationId xmlns:a16="http://schemas.microsoft.com/office/drawing/2014/main" id="{8DA95601-43D7-0A9D-435C-41EB2798E528}"/>
              </a:ext>
            </a:extLst>
          </p:cNvPr>
          <p:cNvPicPr>
            <a:picLocks noChangeAspect="1"/>
          </p:cNvPicPr>
          <p:nvPr/>
        </p:nvPicPr>
        <p:blipFill>
          <a:blip r:embed="rId3"/>
          <a:stretch>
            <a:fillRect/>
          </a:stretch>
        </p:blipFill>
        <p:spPr>
          <a:xfrm>
            <a:off x="6627727" y="369331"/>
            <a:ext cx="5564273" cy="6096783"/>
          </a:xfrm>
          <a:prstGeom prst="rect">
            <a:avLst/>
          </a:prstGeom>
        </p:spPr>
      </p:pic>
      <p:sp>
        <p:nvSpPr>
          <p:cNvPr id="7" name="TextBox 6">
            <a:extLst>
              <a:ext uri="{FF2B5EF4-FFF2-40B4-BE49-F238E27FC236}">
                <a16:creationId xmlns:a16="http://schemas.microsoft.com/office/drawing/2014/main" id="{BCF8FA3F-E889-E02F-99CC-8955118FB3AD}"/>
              </a:ext>
            </a:extLst>
          </p:cNvPr>
          <p:cNvSpPr txBox="1"/>
          <p:nvPr/>
        </p:nvSpPr>
        <p:spPr>
          <a:xfrm>
            <a:off x="6671569" y="5773616"/>
            <a:ext cx="5434836" cy="646331"/>
          </a:xfrm>
          <a:prstGeom prst="rect">
            <a:avLst/>
          </a:prstGeom>
          <a:solidFill>
            <a:schemeClr val="bg1"/>
          </a:solidFill>
        </p:spPr>
        <p:txBody>
          <a:bodyPr wrap="square">
            <a:spAutoFit/>
          </a:bodyPr>
          <a:lstStyle/>
          <a:p>
            <a:pPr algn="ctr"/>
            <a:r>
              <a:rPr lang="en-GB" sz="1800" dirty="0">
                <a:solidFill>
                  <a:srgbClr val="232323"/>
                </a:solidFill>
              </a:rPr>
              <a:t>GIS survey points captured via the </a:t>
            </a:r>
            <a:r>
              <a:rPr lang="en-GB" sz="1800" dirty="0" err="1">
                <a:solidFill>
                  <a:srgbClr val="232323"/>
                </a:solidFill>
              </a:rPr>
              <a:t>Mergin</a:t>
            </a:r>
            <a:r>
              <a:rPr lang="en-GB" sz="1800" dirty="0">
                <a:solidFill>
                  <a:srgbClr val="232323"/>
                </a:solidFill>
              </a:rPr>
              <a:t> Maps application (and visualised in QGIS)</a:t>
            </a:r>
            <a:endParaRPr lang="en-GB" dirty="0"/>
          </a:p>
        </p:txBody>
      </p:sp>
      <p:pic>
        <p:nvPicPr>
          <p:cNvPr id="10" name="Picture 9">
            <a:extLst>
              <a:ext uri="{FF2B5EF4-FFF2-40B4-BE49-F238E27FC236}">
                <a16:creationId xmlns:a16="http://schemas.microsoft.com/office/drawing/2014/main" id="{D4FC8BED-527B-7727-B5FA-7F96C9A7B2F5}"/>
              </a:ext>
            </a:extLst>
          </p:cNvPr>
          <p:cNvPicPr>
            <a:picLocks noChangeAspect="1"/>
          </p:cNvPicPr>
          <p:nvPr/>
        </p:nvPicPr>
        <p:blipFill>
          <a:blip r:embed="rId4"/>
          <a:stretch>
            <a:fillRect/>
          </a:stretch>
        </p:blipFill>
        <p:spPr>
          <a:xfrm>
            <a:off x="3587048" y="4455612"/>
            <a:ext cx="2914781" cy="746643"/>
          </a:xfrm>
          <a:prstGeom prst="rect">
            <a:avLst/>
          </a:prstGeom>
        </p:spPr>
      </p:pic>
    </p:spTree>
    <p:extLst>
      <p:ext uri="{BB962C8B-B14F-4D97-AF65-F5344CB8AC3E}">
        <p14:creationId xmlns:p14="http://schemas.microsoft.com/office/powerpoint/2010/main" val="4173390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en-GB" b="1" dirty="0"/>
              <a:t>Fieldwork review: QGIS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87682" y="369331"/>
            <a:ext cx="6534433" cy="5570756"/>
          </a:xfrm>
          <a:prstGeom prst="rect">
            <a:avLst/>
          </a:prstGeom>
          <a:noFill/>
        </p:spPr>
        <p:txBody>
          <a:bodyPr wrap="square" rtlCol="0">
            <a:spAutoFit/>
          </a:bodyPr>
          <a:lstStyle/>
          <a:p>
            <a:r>
              <a:rPr lang="en-GB" sz="2000" b="1" i="1" dirty="0">
                <a:solidFill>
                  <a:srgbClr val="232323"/>
                </a:solidFill>
                <a:latin typeface="Comic Sans MS" panose="030F0702030302020204" pitchFamily="66" charset="0"/>
              </a:rPr>
              <a:t>ACTIVITY: Review the spatial and tabular data</a:t>
            </a:r>
          </a:p>
          <a:p>
            <a:endParaRPr lang="en-GB" sz="2400" dirty="0">
              <a:solidFill>
                <a:srgbClr val="232323"/>
              </a:solidFill>
            </a:endParaRPr>
          </a:p>
          <a:p>
            <a:pPr marL="457200" indent="-457200">
              <a:buAutoNum type="arabicPeriod"/>
            </a:pPr>
            <a:r>
              <a:rPr lang="en-GB" sz="2400" dirty="0">
                <a:solidFill>
                  <a:srgbClr val="232323"/>
                </a:solidFill>
              </a:rPr>
              <a:t>Using a data import process, import the two datasets into QGIS</a:t>
            </a:r>
          </a:p>
          <a:p>
            <a:pPr marL="457200" indent="-457200">
              <a:buAutoNum type="arabicPeriod"/>
            </a:pPr>
            <a:endParaRPr lang="en-GB" sz="2400" dirty="0">
              <a:solidFill>
                <a:srgbClr val="232323"/>
              </a:solidFill>
            </a:endParaRPr>
          </a:p>
          <a:p>
            <a:pPr marL="457200" indent="-457200">
              <a:buAutoNum type="arabicPeriod"/>
            </a:pPr>
            <a:r>
              <a:rPr lang="en-GB" sz="2400" dirty="0">
                <a:solidFill>
                  <a:srgbClr val="232323"/>
                </a:solidFill>
              </a:rPr>
              <a:t>Add a basemap (using QMS)</a:t>
            </a:r>
          </a:p>
          <a:p>
            <a:pPr marL="457200" indent="-457200">
              <a:buAutoNum type="arabicPeriod"/>
            </a:pPr>
            <a:endParaRPr lang="en-GB" sz="2400" dirty="0">
              <a:solidFill>
                <a:srgbClr val="232323"/>
              </a:solidFill>
            </a:endParaRPr>
          </a:p>
          <a:p>
            <a:pPr marL="457200" indent="-457200">
              <a:buAutoNum type="arabicPeriod"/>
            </a:pPr>
            <a:r>
              <a:rPr lang="en-GB" sz="2400" dirty="0">
                <a:solidFill>
                  <a:srgbClr val="232323"/>
                </a:solidFill>
              </a:rPr>
              <a:t>Open the attribute tables to review the records captured</a:t>
            </a:r>
          </a:p>
          <a:p>
            <a:pPr marL="914400" lvl="1" indent="-457200">
              <a:buFont typeface="Arial" panose="020B0604020202020204" pitchFamily="34" charset="0"/>
              <a:buChar char="•"/>
            </a:pPr>
            <a:r>
              <a:rPr lang="en-GB" sz="2400" i="1" dirty="0">
                <a:solidFill>
                  <a:srgbClr val="232323"/>
                </a:solidFill>
              </a:rPr>
              <a:t>Pay particular attention to ‘fid’ and ‘Litter___’ text-string fields</a:t>
            </a:r>
          </a:p>
          <a:p>
            <a:pPr marL="457200" indent="-457200">
              <a:buFont typeface="Arial" panose="020B0604020202020204" pitchFamily="34" charset="0"/>
              <a:buChar char="•"/>
            </a:pPr>
            <a:endParaRPr lang="en-GB" sz="2400" i="1" dirty="0">
              <a:solidFill>
                <a:srgbClr val="232323"/>
              </a:solidFill>
            </a:endParaRPr>
          </a:p>
          <a:p>
            <a:pPr marL="457200" indent="-457200">
              <a:buFont typeface="+mj-lt"/>
              <a:buAutoNum type="arabicPeriod"/>
            </a:pPr>
            <a:r>
              <a:rPr lang="en-GB" sz="2400" dirty="0">
                <a:solidFill>
                  <a:srgbClr val="232323"/>
                </a:solidFill>
              </a:rPr>
              <a:t>Using Symbology, adjust the style of the points to visualise different properties captured e.g. ‘Recorder’, or ‘</a:t>
            </a:r>
            <a:r>
              <a:rPr lang="en-GB" sz="2400" dirty="0" err="1">
                <a:solidFill>
                  <a:srgbClr val="232323"/>
                </a:solidFill>
              </a:rPr>
              <a:t>LitterMaterial</a:t>
            </a:r>
            <a:r>
              <a:rPr lang="en-GB" sz="2400" dirty="0">
                <a:solidFill>
                  <a:srgbClr val="232323"/>
                </a:solidFill>
              </a:rPr>
              <a:t>’</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07/02/2024</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13: Field Data Review</a:t>
            </a:r>
          </a:p>
        </p:txBody>
      </p:sp>
      <p:pic>
        <p:nvPicPr>
          <p:cNvPr id="4" name="Picture 3">
            <a:extLst>
              <a:ext uri="{FF2B5EF4-FFF2-40B4-BE49-F238E27FC236}">
                <a16:creationId xmlns:a16="http://schemas.microsoft.com/office/drawing/2014/main" id="{8DA95601-43D7-0A9D-435C-41EB2798E528}"/>
              </a:ext>
            </a:extLst>
          </p:cNvPr>
          <p:cNvPicPr>
            <a:picLocks noChangeAspect="1"/>
          </p:cNvPicPr>
          <p:nvPr/>
        </p:nvPicPr>
        <p:blipFill>
          <a:blip r:embed="rId3"/>
          <a:stretch>
            <a:fillRect/>
          </a:stretch>
        </p:blipFill>
        <p:spPr>
          <a:xfrm>
            <a:off x="6627727" y="369331"/>
            <a:ext cx="5564273" cy="6096783"/>
          </a:xfrm>
          <a:prstGeom prst="rect">
            <a:avLst/>
          </a:prstGeom>
        </p:spPr>
      </p:pic>
      <p:sp>
        <p:nvSpPr>
          <p:cNvPr id="7" name="TextBox 6">
            <a:extLst>
              <a:ext uri="{FF2B5EF4-FFF2-40B4-BE49-F238E27FC236}">
                <a16:creationId xmlns:a16="http://schemas.microsoft.com/office/drawing/2014/main" id="{BCF8FA3F-E889-E02F-99CC-8955118FB3AD}"/>
              </a:ext>
            </a:extLst>
          </p:cNvPr>
          <p:cNvSpPr txBox="1"/>
          <p:nvPr/>
        </p:nvSpPr>
        <p:spPr>
          <a:xfrm>
            <a:off x="6671569" y="5773616"/>
            <a:ext cx="5434836" cy="646331"/>
          </a:xfrm>
          <a:prstGeom prst="rect">
            <a:avLst/>
          </a:prstGeom>
          <a:solidFill>
            <a:schemeClr val="bg1"/>
          </a:solidFill>
        </p:spPr>
        <p:txBody>
          <a:bodyPr wrap="square">
            <a:spAutoFit/>
          </a:bodyPr>
          <a:lstStyle/>
          <a:p>
            <a:pPr algn="ctr"/>
            <a:r>
              <a:rPr lang="en-GB" sz="1800" dirty="0">
                <a:solidFill>
                  <a:srgbClr val="232323"/>
                </a:solidFill>
              </a:rPr>
              <a:t>GIS survey points captured via the </a:t>
            </a:r>
            <a:r>
              <a:rPr lang="en-GB" sz="1800" dirty="0" err="1">
                <a:solidFill>
                  <a:srgbClr val="232323"/>
                </a:solidFill>
              </a:rPr>
              <a:t>Mergin</a:t>
            </a:r>
            <a:r>
              <a:rPr lang="en-GB" sz="1800" dirty="0">
                <a:solidFill>
                  <a:srgbClr val="232323"/>
                </a:solidFill>
              </a:rPr>
              <a:t> Maps application (and visualised in QGIS)</a:t>
            </a:r>
            <a:endParaRPr lang="en-GB" dirty="0"/>
          </a:p>
        </p:txBody>
      </p:sp>
    </p:spTree>
    <p:extLst>
      <p:ext uri="{BB962C8B-B14F-4D97-AF65-F5344CB8AC3E}">
        <p14:creationId xmlns:p14="http://schemas.microsoft.com/office/powerpoint/2010/main" val="713063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en-GB" b="1" dirty="0"/>
              <a:t>Fieldwork review: SWOT analysis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51795" y="369331"/>
            <a:ext cx="11384884" cy="707886"/>
          </a:xfrm>
          <a:prstGeom prst="rect">
            <a:avLst/>
          </a:prstGeom>
          <a:noFill/>
        </p:spPr>
        <p:txBody>
          <a:bodyPr wrap="square" rtlCol="0">
            <a:spAutoFit/>
          </a:bodyPr>
          <a:lstStyle/>
          <a:p>
            <a:pPr algn="ctr"/>
            <a:r>
              <a:rPr lang="en-GB" sz="2000" b="1" i="1" dirty="0">
                <a:solidFill>
                  <a:srgbClr val="232323"/>
                </a:solidFill>
                <a:latin typeface="Comic Sans MS" panose="030F0702030302020204" pitchFamily="66" charset="0"/>
              </a:rPr>
              <a:t>ACTIVITY: Thinking back on the exercise, and reviewing the records (paper and GIS) now, consider the advantages and limitations of each dataset.</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07/02/2024</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13: Field Data Review</a:t>
            </a:r>
          </a:p>
        </p:txBody>
      </p:sp>
      <p:graphicFrame>
        <p:nvGraphicFramePr>
          <p:cNvPr id="2" name="Table 1">
            <a:extLst>
              <a:ext uri="{FF2B5EF4-FFF2-40B4-BE49-F238E27FC236}">
                <a16:creationId xmlns:a16="http://schemas.microsoft.com/office/drawing/2014/main" id="{F8D2D8CC-075B-29E8-73AE-EB318529C074}"/>
              </a:ext>
            </a:extLst>
          </p:cNvPr>
          <p:cNvGraphicFramePr>
            <a:graphicFrameLocks noGrp="1"/>
          </p:cNvGraphicFramePr>
          <p:nvPr>
            <p:extLst>
              <p:ext uri="{D42A27DB-BD31-4B8C-83A1-F6EECF244321}">
                <p14:modId xmlns:p14="http://schemas.microsoft.com/office/powerpoint/2010/main" val="4010299351"/>
              </p:ext>
            </p:extLst>
          </p:nvPr>
        </p:nvGraphicFramePr>
        <p:xfrm>
          <a:off x="251795" y="1277655"/>
          <a:ext cx="11550534" cy="5071561"/>
        </p:xfrm>
        <a:graphic>
          <a:graphicData uri="http://schemas.openxmlformats.org/drawingml/2006/table">
            <a:tbl>
              <a:tblPr firstRow="1" bandRow="1">
                <a:tableStyleId>{5C22544A-7EE6-4342-B048-85BDC9FD1C3A}</a:tableStyleId>
              </a:tblPr>
              <a:tblGrid>
                <a:gridCol w="1470534">
                  <a:extLst>
                    <a:ext uri="{9D8B030D-6E8A-4147-A177-3AD203B41FA5}">
                      <a16:colId xmlns:a16="http://schemas.microsoft.com/office/drawing/2014/main" val="4218731091"/>
                    </a:ext>
                  </a:extLst>
                </a:gridCol>
                <a:gridCol w="2520000">
                  <a:extLst>
                    <a:ext uri="{9D8B030D-6E8A-4147-A177-3AD203B41FA5}">
                      <a16:colId xmlns:a16="http://schemas.microsoft.com/office/drawing/2014/main" val="2747391536"/>
                    </a:ext>
                  </a:extLst>
                </a:gridCol>
                <a:gridCol w="2520000">
                  <a:extLst>
                    <a:ext uri="{9D8B030D-6E8A-4147-A177-3AD203B41FA5}">
                      <a16:colId xmlns:a16="http://schemas.microsoft.com/office/drawing/2014/main" val="3592157174"/>
                    </a:ext>
                  </a:extLst>
                </a:gridCol>
                <a:gridCol w="2520000">
                  <a:extLst>
                    <a:ext uri="{9D8B030D-6E8A-4147-A177-3AD203B41FA5}">
                      <a16:colId xmlns:a16="http://schemas.microsoft.com/office/drawing/2014/main" val="1459504399"/>
                    </a:ext>
                  </a:extLst>
                </a:gridCol>
                <a:gridCol w="2520000">
                  <a:extLst>
                    <a:ext uri="{9D8B030D-6E8A-4147-A177-3AD203B41FA5}">
                      <a16:colId xmlns:a16="http://schemas.microsoft.com/office/drawing/2014/main" val="2966006203"/>
                    </a:ext>
                  </a:extLst>
                </a:gridCol>
              </a:tblGrid>
              <a:tr h="751561">
                <a:tc>
                  <a:txBody>
                    <a:bodyPr/>
                    <a:lstStyle/>
                    <a:p>
                      <a:pPr algn="ctr"/>
                      <a:endParaRPr lang="en-GB" dirty="0"/>
                    </a:p>
                  </a:txBody>
                  <a:tcPr anchor="ctr"/>
                </a:tc>
                <a:tc>
                  <a:txBody>
                    <a:bodyPr/>
                    <a:lstStyle/>
                    <a:p>
                      <a:pPr algn="ctr"/>
                      <a:r>
                        <a:rPr lang="en-GB" dirty="0"/>
                        <a:t>Strengths</a:t>
                      </a:r>
                    </a:p>
                  </a:txBody>
                  <a:tcPr anchor="ctr"/>
                </a:tc>
                <a:tc>
                  <a:txBody>
                    <a:bodyPr/>
                    <a:lstStyle/>
                    <a:p>
                      <a:pPr algn="ctr"/>
                      <a:r>
                        <a:rPr lang="en-GB" dirty="0"/>
                        <a:t>Weaknesses</a:t>
                      </a:r>
                    </a:p>
                  </a:txBody>
                  <a:tcPr anchor="ctr"/>
                </a:tc>
                <a:tc>
                  <a:txBody>
                    <a:bodyPr/>
                    <a:lstStyle/>
                    <a:p>
                      <a:pPr algn="ctr"/>
                      <a:r>
                        <a:rPr lang="en-GB" dirty="0"/>
                        <a:t>Opportunities</a:t>
                      </a:r>
                    </a:p>
                  </a:txBody>
                  <a:tcPr anchor="ctr"/>
                </a:tc>
                <a:tc>
                  <a:txBody>
                    <a:bodyPr/>
                    <a:lstStyle/>
                    <a:p>
                      <a:pPr algn="ctr"/>
                      <a:r>
                        <a:rPr lang="en-GB" dirty="0"/>
                        <a:t>Threats</a:t>
                      </a:r>
                    </a:p>
                  </a:txBody>
                  <a:tcPr anchor="ctr"/>
                </a:tc>
                <a:extLst>
                  <a:ext uri="{0D108BD9-81ED-4DB2-BD59-A6C34878D82A}">
                    <a16:rowId xmlns:a16="http://schemas.microsoft.com/office/drawing/2014/main" val="2320484858"/>
                  </a:ext>
                </a:extLst>
              </a:tr>
              <a:tr h="2160000">
                <a:tc>
                  <a:txBody>
                    <a:bodyPr/>
                    <a:lstStyle/>
                    <a:p>
                      <a:pPr algn="ctr"/>
                      <a:r>
                        <a:rPr lang="en-GB" dirty="0"/>
                        <a:t>Cloud-based GIS (</a:t>
                      </a:r>
                      <a:r>
                        <a:rPr lang="en-GB" dirty="0" err="1"/>
                        <a:t>Mergin</a:t>
                      </a:r>
                      <a:r>
                        <a:rPr lang="en-GB" dirty="0"/>
                        <a:t> Maps)</a:t>
                      </a:r>
                    </a:p>
                  </a:txBody>
                  <a:tcPr anchor="ctr"/>
                </a:tc>
                <a:tc>
                  <a:txBody>
                    <a:bodyPr/>
                    <a:lstStyle/>
                    <a:p>
                      <a:pPr algn="ctr"/>
                      <a:endParaRPr lang="en-GB" dirty="0"/>
                    </a:p>
                  </a:txBody>
                  <a:tcPr anchor="ctr"/>
                </a:tc>
                <a:tc>
                  <a:txBody>
                    <a:bodyPr/>
                    <a:lstStyle/>
                    <a:p>
                      <a:pPr algn="ctr"/>
                      <a:endParaRPr lang="en-GB" dirty="0"/>
                    </a:p>
                  </a:txBody>
                  <a:tcPr anchor="ctr"/>
                </a:tc>
                <a:tc>
                  <a:txBody>
                    <a:bodyPr/>
                    <a:lstStyle/>
                    <a:p>
                      <a:pPr algn="ctr"/>
                      <a:endParaRPr lang="en-GB"/>
                    </a:p>
                  </a:txBody>
                  <a:tcPr anchor="ctr"/>
                </a:tc>
                <a:tc>
                  <a:txBody>
                    <a:bodyPr/>
                    <a:lstStyle/>
                    <a:p>
                      <a:pPr algn="ctr"/>
                      <a:endParaRPr lang="en-GB" dirty="0"/>
                    </a:p>
                  </a:txBody>
                  <a:tcPr anchor="ctr"/>
                </a:tc>
                <a:extLst>
                  <a:ext uri="{0D108BD9-81ED-4DB2-BD59-A6C34878D82A}">
                    <a16:rowId xmlns:a16="http://schemas.microsoft.com/office/drawing/2014/main" val="2368308130"/>
                  </a:ext>
                </a:extLst>
              </a:tr>
              <a:tr h="2160000">
                <a:tc>
                  <a:txBody>
                    <a:bodyPr/>
                    <a:lstStyle/>
                    <a:p>
                      <a:pPr algn="ctr"/>
                      <a:r>
                        <a:rPr lang="en-GB" dirty="0"/>
                        <a:t>Paper-based (traditional)</a:t>
                      </a:r>
                    </a:p>
                  </a:txBody>
                  <a:tcPr anchor="ctr"/>
                </a:tc>
                <a:tc>
                  <a:txBody>
                    <a:bodyPr/>
                    <a:lstStyle/>
                    <a:p>
                      <a:pPr algn="ctr"/>
                      <a:endParaRPr lang="en-GB" dirty="0"/>
                    </a:p>
                  </a:txBody>
                  <a:tcPr anchor="ctr"/>
                </a:tc>
                <a:tc>
                  <a:txBody>
                    <a:bodyPr/>
                    <a:lstStyle/>
                    <a:p>
                      <a:pPr algn="ctr"/>
                      <a:endParaRPr lang="en-GB"/>
                    </a:p>
                  </a:txBody>
                  <a:tcPr anchor="ctr"/>
                </a:tc>
                <a:tc>
                  <a:txBody>
                    <a:bodyPr/>
                    <a:lstStyle/>
                    <a:p>
                      <a:pPr algn="ctr"/>
                      <a:endParaRPr lang="en-GB"/>
                    </a:p>
                  </a:txBody>
                  <a:tcPr anchor="ctr"/>
                </a:tc>
                <a:tc>
                  <a:txBody>
                    <a:bodyPr/>
                    <a:lstStyle/>
                    <a:p>
                      <a:pPr algn="ctr"/>
                      <a:endParaRPr lang="en-GB" dirty="0"/>
                    </a:p>
                  </a:txBody>
                  <a:tcPr anchor="ctr"/>
                </a:tc>
                <a:extLst>
                  <a:ext uri="{0D108BD9-81ED-4DB2-BD59-A6C34878D82A}">
                    <a16:rowId xmlns:a16="http://schemas.microsoft.com/office/drawing/2014/main" val="486997384"/>
                  </a:ext>
                </a:extLst>
              </a:tr>
            </a:tbl>
          </a:graphicData>
        </a:graphic>
      </p:graphicFrame>
    </p:spTree>
    <p:extLst>
      <p:ext uri="{BB962C8B-B14F-4D97-AF65-F5344CB8AC3E}">
        <p14:creationId xmlns:p14="http://schemas.microsoft.com/office/powerpoint/2010/main" val="3255212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fr-FR" b="1" dirty="0"/>
              <a:t>Table </a:t>
            </a:r>
            <a:r>
              <a:rPr lang="fr-FR" b="1" dirty="0" err="1"/>
              <a:t>merging</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97077" y="459269"/>
            <a:ext cx="11567786" cy="2800767"/>
          </a:xfrm>
          <a:prstGeom prst="rect">
            <a:avLst/>
          </a:prstGeom>
          <a:noFill/>
        </p:spPr>
        <p:txBody>
          <a:bodyPr wrap="square" rtlCol="0">
            <a:spAutoFit/>
          </a:bodyPr>
          <a:lstStyle/>
          <a:p>
            <a:r>
              <a:rPr lang="en-GB" sz="2200" dirty="0"/>
              <a:t>When you have two data files with corresponding attribute tables (the same fields in both files), these can be merged into a single file (where relevant) using the ‘Merge Vector Layers’ tool.</a:t>
            </a:r>
          </a:p>
          <a:p>
            <a:endParaRPr lang="en-GB" sz="2200" dirty="0"/>
          </a:p>
          <a:p>
            <a:endParaRPr lang="en-GB" sz="2200" dirty="0"/>
          </a:p>
          <a:p>
            <a:endParaRPr lang="en-GB" sz="2200" dirty="0"/>
          </a:p>
          <a:p>
            <a:endParaRPr lang="en-GB" sz="2200" dirty="0"/>
          </a:p>
          <a:p>
            <a:endParaRPr lang="en-GB" sz="2200" dirty="0"/>
          </a:p>
          <a:p>
            <a:endParaRPr lang="en-GB" sz="22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07/02/2024</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13: Field Data Review</a:t>
            </a:r>
          </a:p>
        </p:txBody>
      </p:sp>
      <p:graphicFrame>
        <p:nvGraphicFramePr>
          <p:cNvPr id="9" name="Table 8">
            <a:extLst>
              <a:ext uri="{FF2B5EF4-FFF2-40B4-BE49-F238E27FC236}">
                <a16:creationId xmlns:a16="http://schemas.microsoft.com/office/drawing/2014/main" id="{B0D2AF6A-68B6-9777-5458-7680C93CB392}"/>
              </a:ext>
            </a:extLst>
          </p:cNvPr>
          <p:cNvGraphicFramePr>
            <a:graphicFrameLocks noGrp="1"/>
          </p:cNvGraphicFramePr>
          <p:nvPr>
            <p:extLst>
              <p:ext uri="{D42A27DB-BD31-4B8C-83A1-F6EECF244321}">
                <p14:modId xmlns:p14="http://schemas.microsoft.com/office/powerpoint/2010/main" val="3399219722"/>
              </p:ext>
            </p:extLst>
          </p:nvPr>
        </p:nvGraphicFramePr>
        <p:xfrm>
          <a:off x="463462" y="1371861"/>
          <a:ext cx="5544857" cy="1775734"/>
        </p:xfrm>
        <a:graphic>
          <a:graphicData uri="http://schemas.openxmlformats.org/drawingml/2006/table">
            <a:tbl>
              <a:tblPr>
                <a:tableStyleId>{5C22544A-7EE6-4342-B048-85BDC9FD1C3A}</a:tableStyleId>
              </a:tblPr>
              <a:tblGrid>
                <a:gridCol w="286987">
                  <a:extLst>
                    <a:ext uri="{9D8B030D-6E8A-4147-A177-3AD203B41FA5}">
                      <a16:colId xmlns:a16="http://schemas.microsoft.com/office/drawing/2014/main" val="3732741048"/>
                    </a:ext>
                  </a:extLst>
                </a:gridCol>
                <a:gridCol w="540218">
                  <a:extLst>
                    <a:ext uri="{9D8B030D-6E8A-4147-A177-3AD203B41FA5}">
                      <a16:colId xmlns:a16="http://schemas.microsoft.com/office/drawing/2014/main" val="304302445"/>
                    </a:ext>
                  </a:extLst>
                </a:gridCol>
                <a:gridCol w="594553">
                  <a:extLst>
                    <a:ext uri="{9D8B030D-6E8A-4147-A177-3AD203B41FA5}">
                      <a16:colId xmlns:a16="http://schemas.microsoft.com/office/drawing/2014/main" val="2347858000"/>
                    </a:ext>
                  </a:extLst>
                </a:gridCol>
                <a:gridCol w="775505">
                  <a:extLst>
                    <a:ext uri="{9D8B030D-6E8A-4147-A177-3AD203B41FA5}">
                      <a16:colId xmlns:a16="http://schemas.microsoft.com/office/drawing/2014/main" val="337158301"/>
                    </a:ext>
                  </a:extLst>
                </a:gridCol>
                <a:gridCol w="1202032">
                  <a:extLst>
                    <a:ext uri="{9D8B030D-6E8A-4147-A177-3AD203B41FA5}">
                      <a16:colId xmlns:a16="http://schemas.microsoft.com/office/drawing/2014/main" val="994318490"/>
                    </a:ext>
                  </a:extLst>
                </a:gridCol>
                <a:gridCol w="930605">
                  <a:extLst>
                    <a:ext uri="{9D8B030D-6E8A-4147-A177-3AD203B41FA5}">
                      <a16:colId xmlns:a16="http://schemas.microsoft.com/office/drawing/2014/main" val="3773972892"/>
                    </a:ext>
                  </a:extLst>
                </a:gridCol>
                <a:gridCol w="594553">
                  <a:extLst>
                    <a:ext uri="{9D8B030D-6E8A-4147-A177-3AD203B41FA5}">
                      <a16:colId xmlns:a16="http://schemas.microsoft.com/office/drawing/2014/main" val="1674428589"/>
                    </a:ext>
                  </a:extLst>
                </a:gridCol>
                <a:gridCol w="620404">
                  <a:extLst>
                    <a:ext uri="{9D8B030D-6E8A-4147-A177-3AD203B41FA5}">
                      <a16:colId xmlns:a16="http://schemas.microsoft.com/office/drawing/2014/main" val="3996989621"/>
                    </a:ext>
                  </a:extLst>
                </a:gridCol>
              </a:tblGrid>
              <a:tr h="311980">
                <a:tc>
                  <a:txBody>
                    <a:bodyPr/>
                    <a:lstStyle/>
                    <a:p>
                      <a:pPr algn="ctr" fontAlgn="ctr"/>
                      <a:r>
                        <a:rPr lang="en-GB" sz="1100" u="none" strike="noStrike" dirty="0">
                          <a:effectLst/>
                        </a:rPr>
                        <a:t>fid</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a:effectLst/>
                        </a:rPr>
                        <a:t>Datetime</a:t>
                      </a:r>
                      <a:endParaRPr lang="en-GB" sz="1100" b="0" i="0" u="none" strike="noStrike">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a:effectLst/>
                        </a:rPr>
                        <a:t>Recorder</a:t>
                      </a:r>
                      <a:endParaRPr lang="en-GB" sz="1100" b="0" i="0" u="none" strike="noStrike">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err="1">
                          <a:effectLst/>
                        </a:rPr>
                        <a:t>LitterType</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err="1">
                          <a:effectLst/>
                        </a:rPr>
                        <a:t>LitterMaterial</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err="1">
                          <a:effectLst/>
                        </a:rPr>
                        <a:t>LitterBrand</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err="1">
                          <a:effectLst/>
                        </a:rPr>
                        <a:t>LitterSize</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a:effectLst/>
                        </a:rPr>
                        <a:t>Notes</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extLst>
                  <a:ext uri="{0D108BD9-81ED-4DB2-BD59-A6C34878D82A}">
                    <a16:rowId xmlns:a16="http://schemas.microsoft.com/office/drawing/2014/main" val="3816389497"/>
                  </a:ext>
                </a:extLst>
              </a:tr>
              <a:tr h="243959">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593202466"/>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2364888485"/>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1987702684"/>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782438906"/>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2798742555"/>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1312199245"/>
                  </a:ext>
                </a:extLst>
              </a:tr>
            </a:tbl>
          </a:graphicData>
        </a:graphic>
      </p:graphicFrame>
      <p:graphicFrame>
        <p:nvGraphicFramePr>
          <p:cNvPr id="10" name="Table 9">
            <a:extLst>
              <a:ext uri="{FF2B5EF4-FFF2-40B4-BE49-F238E27FC236}">
                <a16:creationId xmlns:a16="http://schemas.microsoft.com/office/drawing/2014/main" id="{5636E9A3-636E-48DA-5F9E-6EEFB2619C12}"/>
              </a:ext>
            </a:extLst>
          </p:cNvPr>
          <p:cNvGraphicFramePr>
            <a:graphicFrameLocks noGrp="1"/>
          </p:cNvGraphicFramePr>
          <p:nvPr>
            <p:extLst>
              <p:ext uri="{D42A27DB-BD31-4B8C-83A1-F6EECF244321}">
                <p14:modId xmlns:p14="http://schemas.microsoft.com/office/powerpoint/2010/main" val="3489510092"/>
              </p:ext>
            </p:extLst>
          </p:nvPr>
        </p:nvGraphicFramePr>
        <p:xfrm>
          <a:off x="6183683" y="1529282"/>
          <a:ext cx="5600179" cy="1287816"/>
        </p:xfrm>
        <a:graphic>
          <a:graphicData uri="http://schemas.openxmlformats.org/drawingml/2006/table">
            <a:tbl>
              <a:tblPr>
                <a:tableStyleId>{5C22544A-7EE6-4342-B048-85BDC9FD1C3A}</a:tableStyleId>
              </a:tblPr>
              <a:tblGrid>
                <a:gridCol w="289851">
                  <a:extLst>
                    <a:ext uri="{9D8B030D-6E8A-4147-A177-3AD203B41FA5}">
                      <a16:colId xmlns:a16="http://schemas.microsoft.com/office/drawing/2014/main" val="3732741048"/>
                    </a:ext>
                  </a:extLst>
                </a:gridCol>
                <a:gridCol w="545608">
                  <a:extLst>
                    <a:ext uri="{9D8B030D-6E8A-4147-A177-3AD203B41FA5}">
                      <a16:colId xmlns:a16="http://schemas.microsoft.com/office/drawing/2014/main" val="304302445"/>
                    </a:ext>
                  </a:extLst>
                </a:gridCol>
                <a:gridCol w="600485">
                  <a:extLst>
                    <a:ext uri="{9D8B030D-6E8A-4147-A177-3AD203B41FA5}">
                      <a16:colId xmlns:a16="http://schemas.microsoft.com/office/drawing/2014/main" val="2347858000"/>
                    </a:ext>
                  </a:extLst>
                </a:gridCol>
                <a:gridCol w="783242">
                  <a:extLst>
                    <a:ext uri="{9D8B030D-6E8A-4147-A177-3AD203B41FA5}">
                      <a16:colId xmlns:a16="http://schemas.microsoft.com/office/drawing/2014/main" val="337158301"/>
                    </a:ext>
                  </a:extLst>
                </a:gridCol>
                <a:gridCol w="1214024">
                  <a:extLst>
                    <a:ext uri="{9D8B030D-6E8A-4147-A177-3AD203B41FA5}">
                      <a16:colId xmlns:a16="http://schemas.microsoft.com/office/drawing/2014/main" val="994318490"/>
                    </a:ext>
                  </a:extLst>
                </a:gridCol>
                <a:gridCol w="939890">
                  <a:extLst>
                    <a:ext uri="{9D8B030D-6E8A-4147-A177-3AD203B41FA5}">
                      <a16:colId xmlns:a16="http://schemas.microsoft.com/office/drawing/2014/main" val="3773972892"/>
                    </a:ext>
                  </a:extLst>
                </a:gridCol>
                <a:gridCol w="600485">
                  <a:extLst>
                    <a:ext uri="{9D8B030D-6E8A-4147-A177-3AD203B41FA5}">
                      <a16:colId xmlns:a16="http://schemas.microsoft.com/office/drawing/2014/main" val="1674428589"/>
                    </a:ext>
                  </a:extLst>
                </a:gridCol>
                <a:gridCol w="626594">
                  <a:extLst>
                    <a:ext uri="{9D8B030D-6E8A-4147-A177-3AD203B41FA5}">
                      <a16:colId xmlns:a16="http://schemas.microsoft.com/office/drawing/2014/main" val="3996989621"/>
                    </a:ext>
                  </a:extLst>
                </a:gridCol>
              </a:tblGrid>
              <a:tr h="311980">
                <a:tc>
                  <a:txBody>
                    <a:bodyPr/>
                    <a:lstStyle/>
                    <a:p>
                      <a:pPr algn="ctr" fontAlgn="ctr"/>
                      <a:r>
                        <a:rPr lang="en-GB" sz="1100" u="none" strike="noStrike" dirty="0">
                          <a:effectLst/>
                        </a:rPr>
                        <a:t>fid</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a:effectLst/>
                        </a:rPr>
                        <a:t>Datetime</a:t>
                      </a:r>
                      <a:endParaRPr lang="en-GB" sz="1100" b="0" i="0" u="none" strike="noStrike">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a:effectLst/>
                        </a:rPr>
                        <a:t>Recorder</a:t>
                      </a:r>
                      <a:endParaRPr lang="en-GB" sz="1100" b="0" i="0" u="none" strike="noStrike">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err="1">
                          <a:effectLst/>
                        </a:rPr>
                        <a:t>LitterType</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err="1">
                          <a:effectLst/>
                        </a:rPr>
                        <a:t>LitterMaterial</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err="1">
                          <a:effectLst/>
                        </a:rPr>
                        <a:t>LitterBrand</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err="1">
                          <a:effectLst/>
                        </a:rPr>
                        <a:t>LitterSize</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a:effectLst/>
                        </a:rPr>
                        <a:t>Notes</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extLst>
                  <a:ext uri="{0D108BD9-81ED-4DB2-BD59-A6C34878D82A}">
                    <a16:rowId xmlns:a16="http://schemas.microsoft.com/office/drawing/2014/main" val="3816389497"/>
                  </a:ext>
                </a:extLst>
              </a:tr>
              <a:tr h="243959">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593202466"/>
                  </a:ext>
                </a:extLst>
              </a:tr>
              <a:tr h="243959">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2364888485"/>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1987702684"/>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782438906"/>
                  </a:ext>
                </a:extLst>
              </a:tr>
            </a:tbl>
          </a:graphicData>
        </a:graphic>
      </p:graphicFrame>
      <p:graphicFrame>
        <p:nvGraphicFramePr>
          <p:cNvPr id="11" name="Table 10">
            <a:extLst>
              <a:ext uri="{FF2B5EF4-FFF2-40B4-BE49-F238E27FC236}">
                <a16:creationId xmlns:a16="http://schemas.microsoft.com/office/drawing/2014/main" id="{7161E4FF-68F5-E6BF-3F67-C178F81C73F0}"/>
              </a:ext>
            </a:extLst>
          </p:cNvPr>
          <p:cNvGraphicFramePr>
            <a:graphicFrameLocks noGrp="1"/>
          </p:cNvGraphicFramePr>
          <p:nvPr>
            <p:extLst>
              <p:ext uri="{D42A27DB-BD31-4B8C-83A1-F6EECF244321}">
                <p14:modId xmlns:p14="http://schemas.microsoft.com/office/powerpoint/2010/main" val="3244153488"/>
              </p:ext>
            </p:extLst>
          </p:nvPr>
        </p:nvGraphicFramePr>
        <p:xfrm>
          <a:off x="3305828" y="3470585"/>
          <a:ext cx="5891408" cy="2995529"/>
        </p:xfrm>
        <a:graphic>
          <a:graphicData uri="http://schemas.openxmlformats.org/drawingml/2006/table">
            <a:tbl>
              <a:tblPr>
                <a:tableStyleId>{5C22544A-7EE6-4342-B048-85BDC9FD1C3A}</a:tableStyleId>
              </a:tblPr>
              <a:tblGrid>
                <a:gridCol w="304924">
                  <a:extLst>
                    <a:ext uri="{9D8B030D-6E8A-4147-A177-3AD203B41FA5}">
                      <a16:colId xmlns:a16="http://schemas.microsoft.com/office/drawing/2014/main" val="3732741048"/>
                    </a:ext>
                  </a:extLst>
                </a:gridCol>
                <a:gridCol w="573981">
                  <a:extLst>
                    <a:ext uri="{9D8B030D-6E8A-4147-A177-3AD203B41FA5}">
                      <a16:colId xmlns:a16="http://schemas.microsoft.com/office/drawing/2014/main" val="304302445"/>
                    </a:ext>
                  </a:extLst>
                </a:gridCol>
                <a:gridCol w="631713">
                  <a:extLst>
                    <a:ext uri="{9D8B030D-6E8A-4147-A177-3AD203B41FA5}">
                      <a16:colId xmlns:a16="http://schemas.microsoft.com/office/drawing/2014/main" val="2347858000"/>
                    </a:ext>
                  </a:extLst>
                </a:gridCol>
                <a:gridCol w="823973">
                  <a:extLst>
                    <a:ext uri="{9D8B030D-6E8A-4147-A177-3AD203B41FA5}">
                      <a16:colId xmlns:a16="http://schemas.microsoft.com/office/drawing/2014/main" val="337158301"/>
                    </a:ext>
                  </a:extLst>
                </a:gridCol>
                <a:gridCol w="1277158">
                  <a:extLst>
                    <a:ext uri="{9D8B030D-6E8A-4147-A177-3AD203B41FA5}">
                      <a16:colId xmlns:a16="http://schemas.microsoft.com/office/drawing/2014/main" val="994318490"/>
                    </a:ext>
                  </a:extLst>
                </a:gridCol>
                <a:gridCol w="988767">
                  <a:extLst>
                    <a:ext uri="{9D8B030D-6E8A-4147-A177-3AD203B41FA5}">
                      <a16:colId xmlns:a16="http://schemas.microsoft.com/office/drawing/2014/main" val="3773972892"/>
                    </a:ext>
                  </a:extLst>
                </a:gridCol>
                <a:gridCol w="631713">
                  <a:extLst>
                    <a:ext uri="{9D8B030D-6E8A-4147-A177-3AD203B41FA5}">
                      <a16:colId xmlns:a16="http://schemas.microsoft.com/office/drawing/2014/main" val="1674428589"/>
                    </a:ext>
                  </a:extLst>
                </a:gridCol>
                <a:gridCol w="659179">
                  <a:extLst>
                    <a:ext uri="{9D8B030D-6E8A-4147-A177-3AD203B41FA5}">
                      <a16:colId xmlns:a16="http://schemas.microsoft.com/office/drawing/2014/main" val="3996989621"/>
                    </a:ext>
                  </a:extLst>
                </a:gridCol>
              </a:tblGrid>
              <a:tr h="311980">
                <a:tc>
                  <a:txBody>
                    <a:bodyPr/>
                    <a:lstStyle/>
                    <a:p>
                      <a:pPr algn="ctr" fontAlgn="ctr"/>
                      <a:r>
                        <a:rPr lang="en-GB" sz="1100" u="none" strike="noStrike" dirty="0">
                          <a:effectLst/>
                        </a:rPr>
                        <a:t>fid</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a:effectLst/>
                        </a:rPr>
                        <a:t>Datetime</a:t>
                      </a:r>
                      <a:endParaRPr lang="en-GB" sz="1100" b="0" i="0" u="none" strike="noStrike">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a:effectLst/>
                        </a:rPr>
                        <a:t>Recorder</a:t>
                      </a:r>
                      <a:endParaRPr lang="en-GB" sz="1100" b="0" i="0" u="none" strike="noStrike">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err="1">
                          <a:effectLst/>
                        </a:rPr>
                        <a:t>LitterType</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err="1">
                          <a:effectLst/>
                        </a:rPr>
                        <a:t>LitterMaterial</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err="1">
                          <a:effectLst/>
                        </a:rPr>
                        <a:t>LitterBrand</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err="1">
                          <a:effectLst/>
                        </a:rPr>
                        <a:t>LitterSize</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tc>
                  <a:txBody>
                    <a:bodyPr/>
                    <a:lstStyle/>
                    <a:p>
                      <a:pPr algn="ctr" fontAlgn="ctr"/>
                      <a:r>
                        <a:rPr lang="en-GB" sz="1100" u="none" strike="noStrike" dirty="0">
                          <a:effectLst/>
                        </a:rPr>
                        <a:t>Notes</a:t>
                      </a:r>
                      <a:endParaRPr lang="en-GB" sz="1100" b="0" i="0" u="none" strike="noStrike" dirty="0">
                        <a:solidFill>
                          <a:srgbClr val="000000"/>
                        </a:solidFill>
                        <a:effectLst/>
                        <a:latin typeface="Calibri" panose="020F0502020204030204" pitchFamily="34" charset="0"/>
                      </a:endParaRPr>
                    </a:p>
                  </a:txBody>
                  <a:tcPr marL="6350" marR="6350" marT="6350" marB="0" anchor="ctr">
                    <a:solidFill>
                      <a:schemeClr val="accent1">
                        <a:lumMod val="40000"/>
                        <a:lumOff val="60000"/>
                      </a:schemeClr>
                    </a:solidFill>
                  </a:tcPr>
                </a:tc>
                <a:extLst>
                  <a:ext uri="{0D108BD9-81ED-4DB2-BD59-A6C34878D82A}">
                    <a16:rowId xmlns:a16="http://schemas.microsoft.com/office/drawing/2014/main" val="3816389497"/>
                  </a:ext>
                </a:extLst>
              </a:tr>
              <a:tr h="243959">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593202466"/>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2364888485"/>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1987702684"/>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782438906"/>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2798742555"/>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1312199245"/>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1255353275"/>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4193427269"/>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2378746596"/>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3078005276"/>
                  </a:ext>
                </a:extLst>
              </a:tr>
              <a:tr h="243959">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a:solidFill>
                          <a:srgbClr val="000000"/>
                        </a:solidFill>
                        <a:effectLst/>
                        <a:latin typeface="Calibri" panose="020F0502020204030204" pitchFamily="34" charset="0"/>
                      </a:endParaRPr>
                    </a:p>
                  </a:txBody>
                  <a:tcPr marL="6350" marR="6350" marT="6350" marB="0" anchor="ctr"/>
                </a:tc>
                <a:tc>
                  <a:txBody>
                    <a:bodyPr/>
                    <a:lstStyle/>
                    <a:p>
                      <a:pPr algn="ctr" fontAlgn="ctr"/>
                      <a:endParaRPr lang="en-GB" sz="1100" b="0" i="0" u="none" strike="noStrike" dirty="0">
                        <a:solidFill>
                          <a:srgbClr val="000000"/>
                        </a:solidFill>
                        <a:effectLst/>
                        <a:latin typeface="Calibri" panose="020F0502020204030204" pitchFamily="34" charset="0"/>
                      </a:endParaRPr>
                    </a:p>
                  </a:txBody>
                  <a:tcPr marL="6350" marR="6350" marT="6350" marB="0" anchor="ctr"/>
                </a:tc>
                <a:extLst>
                  <a:ext uri="{0D108BD9-81ED-4DB2-BD59-A6C34878D82A}">
                    <a16:rowId xmlns:a16="http://schemas.microsoft.com/office/drawing/2014/main" val="1339695790"/>
                  </a:ext>
                </a:extLst>
              </a:tr>
            </a:tbl>
          </a:graphicData>
        </a:graphic>
      </p:graphicFrame>
      <p:sp>
        <p:nvSpPr>
          <p:cNvPr id="15" name="Left Brace 14">
            <a:extLst>
              <a:ext uri="{FF2B5EF4-FFF2-40B4-BE49-F238E27FC236}">
                <a16:creationId xmlns:a16="http://schemas.microsoft.com/office/drawing/2014/main" id="{3C6280F7-D70B-2CAC-5709-80BFAFCC2298}"/>
              </a:ext>
            </a:extLst>
          </p:cNvPr>
          <p:cNvSpPr/>
          <p:nvPr/>
        </p:nvSpPr>
        <p:spPr>
          <a:xfrm>
            <a:off x="151354" y="1384230"/>
            <a:ext cx="267223" cy="1750996"/>
          </a:xfrm>
          <a:prstGeom prst="leftBrace">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6" name="Right Brace 15">
            <a:extLst>
              <a:ext uri="{FF2B5EF4-FFF2-40B4-BE49-F238E27FC236}">
                <a16:creationId xmlns:a16="http://schemas.microsoft.com/office/drawing/2014/main" id="{BDF725AC-C338-7317-7A74-605D8DF6E5C5}"/>
              </a:ext>
            </a:extLst>
          </p:cNvPr>
          <p:cNvSpPr/>
          <p:nvPr/>
        </p:nvSpPr>
        <p:spPr>
          <a:xfrm>
            <a:off x="11775510" y="1812330"/>
            <a:ext cx="251564" cy="1004768"/>
          </a:xfrm>
          <a:prstGeom prst="rightBrace">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7" name="Left Brace 16">
            <a:extLst>
              <a:ext uri="{FF2B5EF4-FFF2-40B4-BE49-F238E27FC236}">
                <a16:creationId xmlns:a16="http://schemas.microsoft.com/office/drawing/2014/main" id="{F9E972FA-C982-6FDA-A850-FEF0E03144BB}"/>
              </a:ext>
            </a:extLst>
          </p:cNvPr>
          <p:cNvSpPr/>
          <p:nvPr/>
        </p:nvSpPr>
        <p:spPr>
          <a:xfrm>
            <a:off x="2981193" y="3470585"/>
            <a:ext cx="267223" cy="1750996"/>
          </a:xfrm>
          <a:prstGeom prst="leftBrace">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8" name="Right Brace 17">
            <a:extLst>
              <a:ext uri="{FF2B5EF4-FFF2-40B4-BE49-F238E27FC236}">
                <a16:creationId xmlns:a16="http://schemas.microsoft.com/office/drawing/2014/main" id="{0CD259EC-AC69-888C-D92D-38D176F0A61B}"/>
              </a:ext>
            </a:extLst>
          </p:cNvPr>
          <p:cNvSpPr/>
          <p:nvPr/>
        </p:nvSpPr>
        <p:spPr>
          <a:xfrm>
            <a:off x="9261955" y="5221581"/>
            <a:ext cx="251564" cy="1287816"/>
          </a:xfrm>
          <a:prstGeom prst="rightBrace">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20" name="Connector: Elbow 19">
            <a:extLst>
              <a:ext uri="{FF2B5EF4-FFF2-40B4-BE49-F238E27FC236}">
                <a16:creationId xmlns:a16="http://schemas.microsoft.com/office/drawing/2014/main" id="{E54F2F8C-E0F4-6C2F-CC8A-84FB5D57A4ED}"/>
              </a:ext>
            </a:extLst>
          </p:cNvPr>
          <p:cNvCxnSpPr>
            <a:cxnSpLocks/>
            <a:stCxn id="15" idx="1"/>
            <a:endCxn id="17" idx="1"/>
          </p:cNvCxnSpPr>
          <p:nvPr/>
        </p:nvCxnSpPr>
        <p:spPr>
          <a:xfrm rot="10800000" flipH="1" flipV="1">
            <a:off x="151353" y="2259727"/>
            <a:ext cx="2829839" cy="2086355"/>
          </a:xfrm>
          <a:prstGeom prst="bentConnector3">
            <a:avLst>
              <a:gd name="adj1" fmla="val -166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Connector: Elbow 22">
            <a:extLst>
              <a:ext uri="{FF2B5EF4-FFF2-40B4-BE49-F238E27FC236}">
                <a16:creationId xmlns:a16="http://schemas.microsoft.com/office/drawing/2014/main" id="{FF658645-2CFE-FB58-1222-6979338E46FA}"/>
              </a:ext>
            </a:extLst>
          </p:cNvPr>
          <p:cNvCxnSpPr>
            <a:cxnSpLocks/>
            <a:stCxn id="16" idx="1"/>
            <a:endCxn id="18" idx="1"/>
          </p:cNvCxnSpPr>
          <p:nvPr/>
        </p:nvCxnSpPr>
        <p:spPr>
          <a:xfrm rot="10800000" flipV="1">
            <a:off x="9513520" y="2314713"/>
            <a:ext cx="2513555" cy="3550775"/>
          </a:xfrm>
          <a:prstGeom prst="bentConnector3">
            <a:avLst>
              <a:gd name="adj1" fmla="val -3488"/>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6688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fr-FR" b="1" dirty="0"/>
              <a:t>Table </a:t>
            </a:r>
            <a:r>
              <a:rPr lang="fr-FR" b="1" dirty="0" err="1"/>
              <a:t>merging</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5004148" y="546736"/>
            <a:ext cx="6983260" cy="3046988"/>
          </a:xfrm>
          <a:prstGeom prst="rect">
            <a:avLst/>
          </a:prstGeom>
          <a:noFill/>
        </p:spPr>
        <p:txBody>
          <a:bodyPr wrap="square" rtlCol="0">
            <a:spAutoFit/>
          </a:bodyPr>
          <a:lstStyle/>
          <a:p>
            <a:pPr marL="457200" indent="-457200">
              <a:buAutoNum type="arabicPeriod"/>
            </a:pPr>
            <a:r>
              <a:rPr lang="en-GB" sz="2400" dirty="0"/>
              <a:t>Search for the ‘Merge vector layers’ tool in the Processing toolbox (left panel)</a:t>
            </a:r>
          </a:p>
          <a:p>
            <a:pPr marL="457200" indent="-457200">
              <a:buAutoNum type="arabicPeriod"/>
            </a:pPr>
            <a:endParaRPr lang="en-GB" sz="2400" dirty="0"/>
          </a:p>
          <a:p>
            <a:pPr marL="457200" indent="-457200">
              <a:buAutoNum type="arabicPeriod"/>
            </a:pPr>
            <a:r>
              <a:rPr lang="en-GB" sz="2400" dirty="0"/>
              <a:t>Select the 2 input files</a:t>
            </a:r>
          </a:p>
          <a:p>
            <a:pPr marL="457200" indent="-457200">
              <a:buAutoNum type="arabicPeriod"/>
            </a:pPr>
            <a:endParaRPr lang="en-GB" sz="2400" dirty="0"/>
          </a:p>
          <a:p>
            <a:pPr marL="457200" indent="-457200">
              <a:buAutoNum type="arabicPeriod"/>
            </a:pPr>
            <a:r>
              <a:rPr lang="en-GB" sz="2400" dirty="0"/>
              <a:t>Select an appropriate output filename and location</a:t>
            </a:r>
          </a:p>
          <a:p>
            <a:endParaRPr lang="en-GB" sz="2400" dirty="0"/>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07/02/2024</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13: Field Data Review</a:t>
            </a:r>
          </a:p>
        </p:txBody>
      </p:sp>
      <p:graphicFrame>
        <p:nvGraphicFramePr>
          <p:cNvPr id="2" name="Object 1">
            <a:extLst>
              <a:ext uri="{FF2B5EF4-FFF2-40B4-BE49-F238E27FC236}">
                <a16:creationId xmlns:a16="http://schemas.microsoft.com/office/drawing/2014/main" id="{348AC31B-B0EA-31C5-48B8-25F23A00DFB5}"/>
              </a:ext>
            </a:extLst>
          </p:cNvPr>
          <p:cNvGraphicFramePr>
            <a:graphicFrameLocks noChangeAspect="1"/>
          </p:cNvGraphicFramePr>
          <p:nvPr>
            <p:extLst>
              <p:ext uri="{D42A27DB-BD31-4B8C-83A1-F6EECF244321}">
                <p14:modId xmlns:p14="http://schemas.microsoft.com/office/powerpoint/2010/main" val="2183075099"/>
              </p:ext>
            </p:extLst>
          </p:nvPr>
        </p:nvGraphicFramePr>
        <p:xfrm>
          <a:off x="9693435" y="1845054"/>
          <a:ext cx="2363299" cy="650249"/>
        </p:xfrm>
        <a:graphic>
          <a:graphicData uri="http://schemas.openxmlformats.org/presentationml/2006/ole">
            <mc:AlternateContent xmlns:mc="http://schemas.openxmlformats.org/markup-compatibility/2006">
              <mc:Choice xmlns:v="urn:schemas-microsoft-com:vml" Requires="v">
                <p:oleObj name="Packager Shell Object" showAsIcon="1" r:id="rId3" imgW="1372680" imgH="377280" progId="Package">
                  <p:embed/>
                </p:oleObj>
              </mc:Choice>
              <mc:Fallback>
                <p:oleObj name="Packager Shell Object" showAsIcon="1" r:id="rId3" imgW="1372680" imgH="377280" progId="Package">
                  <p:embed/>
                  <p:pic>
                    <p:nvPicPr>
                      <p:cNvPr id="2" name="Object 1">
                        <a:extLst>
                          <a:ext uri="{FF2B5EF4-FFF2-40B4-BE49-F238E27FC236}">
                            <a16:creationId xmlns:a16="http://schemas.microsoft.com/office/drawing/2014/main" id="{348AC31B-B0EA-31C5-48B8-25F23A00DFB5}"/>
                          </a:ext>
                        </a:extLst>
                      </p:cNvPr>
                      <p:cNvPicPr/>
                      <p:nvPr/>
                    </p:nvPicPr>
                    <p:blipFill>
                      <a:blip r:embed="rId4"/>
                      <a:stretch>
                        <a:fillRect/>
                      </a:stretch>
                    </p:blipFill>
                    <p:spPr>
                      <a:xfrm>
                        <a:off x="9693435" y="1845054"/>
                        <a:ext cx="2363299" cy="650249"/>
                      </a:xfrm>
                      <a:prstGeom prst="rect">
                        <a:avLst/>
                      </a:prstGeom>
                    </p:spPr>
                  </p:pic>
                </p:oleObj>
              </mc:Fallback>
            </mc:AlternateContent>
          </a:graphicData>
        </a:graphic>
      </p:graphicFrame>
      <p:graphicFrame>
        <p:nvGraphicFramePr>
          <p:cNvPr id="7" name="Object 6">
            <a:extLst>
              <a:ext uri="{FF2B5EF4-FFF2-40B4-BE49-F238E27FC236}">
                <a16:creationId xmlns:a16="http://schemas.microsoft.com/office/drawing/2014/main" id="{A9A7CF29-1964-6C59-5F0C-580F3B951121}"/>
              </a:ext>
            </a:extLst>
          </p:cNvPr>
          <p:cNvGraphicFramePr>
            <a:graphicFrameLocks noChangeAspect="1"/>
          </p:cNvGraphicFramePr>
          <p:nvPr>
            <p:extLst>
              <p:ext uri="{D42A27DB-BD31-4B8C-83A1-F6EECF244321}">
                <p14:modId xmlns:p14="http://schemas.microsoft.com/office/powerpoint/2010/main" val="3222355738"/>
              </p:ext>
            </p:extLst>
          </p:nvPr>
        </p:nvGraphicFramePr>
        <p:xfrm>
          <a:off x="8192928" y="1570989"/>
          <a:ext cx="2486246" cy="650249"/>
        </p:xfrm>
        <a:graphic>
          <a:graphicData uri="http://schemas.openxmlformats.org/presentationml/2006/ole">
            <mc:AlternateContent xmlns:mc="http://schemas.openxmlformats.org/markup-compatibility/2006">
              <mc:Choice xmlns:v="urn:schemas-microsoft-com:vml" Requires="v">
                <p:oleObj name="Packager Shell Object" showAsIcon="1" r:id="rId5" imgW="1445400" imgH="377280" progId="Package">
                  <p:embed/>
                </p:oleObj>
              </mc:Choice>
              <mc:Fallback>
                <p:oleObj name="Packager Shell Object" showAsIcon="1" r:id="rId5" imgW="1445400" imgH="377280" progId="Package">
                  <p:embed/>
                  <p:pic>
                    <p:nvPicPr>
                      <p:cNvPr id="7" name="Object 6">
                        <a:extLst>
                          <a:ext uri="{FF2B5EF4-FFF2-40B4-BE49-F238E27FC236}">
                            <a16:creationId xmlns:a16="http://schemas.microsoft.com/office/drawing/2014/main" id="{A9A7CF29-1964-6C59-5F0C-580F3B951121}"/>
                          </a:ext>
                        </a:extLst>
                      </p:cNvPr>
                      <p:cNvPicPr/>
                      <p:nvPr/>
                    </p:nvPicPr>
                    <p:blipFill>
                      <a:blip r:embed="rId6"/>
                      <a:stretch>
                        <a:fillRect/>
                      </a:stretch>
                    </p:blipFill>
                    <p:spPr>
                      <a:xfrm>
                        <a:off x="8192928" y="1570989"/>
                        <a:ext cx="2486246" cy="650249"/>
                      </a:xfrm>
                      <a:prstGeom prst="rect">
                        <a:avLst/>
                      </a:prstGeom>
                    </p:spPr>
                  </p:pic>
                </p:oleObj>
              </mc:Fallback>
            </mc:AlternateContent>
          </a:graphicData>
        </a:graphic>
      </p:graphicFrame>
      <p:pic>
        <p:nvPicPr>
          <p:cNvPr id="10" name="Picture 9">
            <a:extLst>
              <a:ext uri="{FF2B5EF4-FFF2-40B4-BE49-F238E27FC236}">
                <a16:creationId xmlns:a16="http://schemas.microsoft.com/office/drawing/2014/main" id="{E903331D-CE28-5330-75B5-8D6C531F77E4}"/>
              </a:ext>
            </a:extLst>
          </p:cNvPr>
          <p:cNvPicPr>
            <a:picLocks noChangeAspect="1"/>
          </p:cNvPicPr>
          <p:nvPr/>
        </p:nvPicPr>
        <p:blipFill>
          <a:blip r:embed="rId7"/>
          <a:stretch>
            <a:fillRect/>
          </a:stretch>
        </p:blipFill>
        <p:spPr>
          <a:xfrm>
            <a:off x="1" y="369333"/>
            <a:ext cx="4299309" cy="5906207"/>
          </a:xfrm>
          <a:prstGeom prst="rect">
            <a:avLst/>
          </a:prstGeom>
        </p:spPr>
      </p:pic>
      <p:pic>
        <p:nvPicPr>
          <p:cNvPr id="13" name="Picture 12">
            <a:extLst>
              <a:ext uri="{FF2B5EF4-FFF2-40B4-BE49-F238E27FC236}">
                <a16:creationId xmlns:a16="http://schemas.microsoft.com/office/drawing/2014/main" id="{B06CADE1-988B-01CE-9AD9-F9A7767D3CA5}"/>
              </a:ext>
            </a:extLst>
          </p:cNvPr>
          <p:cNvPicPr>
            <a:picLocks noChangeAspect="1"/>
          </p:cNvPicPr>
          <p:nvPr/>
        </p:nvPicPr>
        <p:blipFill>
          <a:blip r:embed="rId8"/>
          <a:stretch>
            <a:fillRect/>
          </a:stretch>
        </p:blipFill>
        <p:spPr>
          <a:xfrm>
            <a:off x="4503972" y="3417724"/>
            <a:ext cx="7622088" cy="2995207"/>
          </a:xfrm>
          <a:prstGeom prst="rect">
            <a:avLst/>
          </a:prstGeom>
        </p:spPr>
      </p:pic>
      <p:sp>
        <p:nvSpPr>
          <p:cNvPr id="14" name="Rectangle 13">
            <a:extLst>
              <a:ext uri="{FF2B5EF4-FFF2-40B4-BE49-F238E27FC236}">
                <a16:creationId xmlns:a16="http://schemas.microsoft.com/office/drawing/2014/main" id="{2C5EBD10-7D14-6534-EAE0-BFF503ED302B}"/>
              </a:ext>
            </a:extLst>
          </p:cNvPr>
          <p:cNvSpPr/>
          <p:nvPr/>
        </p:nvSpPr>
        <p:spPr>
          <a:xfrm>
            <a:off x="160751" y="2536521"/>
            <a:ext cx="2323578" cy="46346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DA838894-ABD2-9BFE-32C6-B6D2137C19CA}"/>
              </a:ext>
            </a:extLst>
          </p:cNvPr>
          <p:cNvSpPr/>
          <p:nvPr/>
        </p:nvSpPr>
        <p:spPr>
          <a:xfrm>
            <a:off x="8605381" y="4185782"/>
            <a:ext cx="215028" cy="21711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1942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fr-FR" b="1" dirty="0"/>
              <a:t>Data table export</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6472" y="609366"/>
            <a:ext cx="11981144" cy="3416320"/>
          </a:xfrm>
          <a:prstGeom prst="rect">
            <a:avLst/>
          </a:prstGeom>
          <a:noFill/>
        </p:spPr>
        <p:txBody>
          <a:bodyPr wrap="square" rtlCol="0">
            <a:spAutoFit/>
          </a:bodyPr>
          <a:lstStyle/>
          <a:p>
            <a:r>
              <a:rPr lang="en-GB" sz="2400" dirty="0"/>
              <a:t>While spatial analysis can be conducted in GIS software, advanced mathematical or statistical analysis of the entire dataset is restricted in comparison to other software.</a:t>
            </a:r>
          </a:p>
          <a:p>
            <a:endParaRPr lang="en-GB" sz="2400" dirty="0"/>
          </a:p>
          <a:p>
            <a:r>
              <a:rPr lang="en-GB" sz="2400" dirty="0"/>
              <a:t>Therefore, it can be useful to extract the tabular data in CSV format</a:t>
            </a:r>
          </a:p>
          <a:p>
            <a:endParaRPr lang="en-GB" sz="2400" dirty="0"/>
          </a:p>
          <a:p>
            <a:r>
              <a:rPr lang="en-GB" sz="2400" dirty="0"/>
              <a:t>There are two methods for doing this:</a:t>
            </a:r>
          </a:p>
          <a:p>
            <a:endParaRPr lang="en-GB" sz="2400" dirty="0"/>
          </a:p>
          <a:p>
            <a:pPr marL="457200" indent="-457200">
              <a:buAutoNum type="arabicPeriod"/>
            </a:pPr>
            <a:r>
              <a:rPr lang="en-GB" sz="2400" dirty="0"/>
              <a:t>File export</a:t>
            </a:r>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07/02/2024</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13: Field Data Review</a:t>
            </a:r>
          </a:p>
        </p:txBody>
      </p:sp>
      <p:sp>
        <p:nvSpPr>
          <p:cNvPr id="11" name="TextBox 10">
            <a:extLst>
              <a:ext uri="{FF2B5EF4-FFF2-40B4-BE49-F238E27FC236}">
                <a16:creationId xmlns:a16="http://schemas.microsoft.com/office/drawing/2014/main" id="{0A896331-E713-08AF-5FB7-280017A385F1}"/>
              </a:ext>
            </a:extLst>
          </p:cNvPr>
          <p:cNvSpPr txBox="1"/>
          <p:nvPr/>
        </p:nvSpPr>
        <p:spPr>
          <a:xfrm>
            <a:off x="-258349" y="3559856"/>
            <a:ext cx="5101743" cy="2677656"/>
          </a:xfrm>
          <a:prstGeom prst="rect">
            <a:avLst/>
          </a:prstGeom>
          <a:noFill/>
        </p:spPr>
        <p:txBody>
          <a:bodyPr wrap="square">
            <a:spAutoFit/>
          </a:bodyPr>
          <a:lstStyle/>
          <a:p>
            <a:pPr marL="914400" lvl="1" indent="-457200">
              <a:buFont typeface="Arial" panose="020B0604020202020204" pitchFamily="34" charset="0"/>
              <a:buChar char="•"/>
            </a:pPr>
            <a:r>
              <a:rPr lang="en-GB" sz="2400" dirty="0"/>
              <a:t>Right click on the layer</a:t>
            </a:r>
          </a:p>
          <a:p>
            <a:pPr marL="914400" lvl="1" indent="-457200">
              <a:buFont typeface="Arial" panose="020B0604020202020204" pitchFamily="34" charset="0"/>
              <a:buChar char="•"/>
            </a:pPr>
            <a:r>
              <a:rPr lang="en-GB" sz="2400" dirty="0"/>
              <a:t>Select ‘Export &gt; Save Feature as’</a:t>
            </a:r>
          </a:p>
          <a:p>
            <a:pPr marL="914400" lvl="1" indent="-457200">
              <a:buFont typeface="Arial" panose="020B0604020202020204" pitchFamily="34" charset="0"/>
              <a:buChar char="•"/>
            </a:pPr>
            <a:r>
              <a:rPr lang="en-GB" sz="2400" dirty="0"/>
              <a:t>Change the output data ‘</a:t>
            </a:r>
            <a:r>
              <a:rPr lang="en-GB" sz="2400" dirty="0" err="1"/>
              <a:t>Formt</a:t>
            </a:r>
            <a:r>
              <a:rPr lang="en-GB" sz="2400" dirty="0"/>
              <a:t>’ to ‘Comma Separated Values [CSV]’</a:t>
            </a:r>
          </a:p>
          <a:p>
            <a:pPr marL="914400" lvl="1" indent="-457200">
              <a:buFont typeface="Arial" panose="020B0604020202020204" pitchFamily="34" charset="0"/>
              <a:buChar char="•"/>
            </a:pPr>
            <a:r>
              <a:rPr lang="en-GB" sz="2400" dirty="0"/>
              <a:t>Save to an appropriate location and filename</a:t>
            </a:r>
          </a:p>
        </p:txBody>
      </p:sp>
      <p:pic>
        <p:nvPicPr>
          <p:cNvPr id="17" name="Picture 16">
            <a:extLst>
              <a:ext uri="{FF2B5EF4-FFF2-40B4-BE49-F238E27FC236}">
                <a16:creationId xmlns:a16="http://schemas.microsoft.com/office/drawing/2014/main" id="{C894F58E-E781-4A58-8899-2E96F8942AB2}"/>
              </a:ext>
            </a:extLst>
          </p:cNvPr>
          <p:cNvPicPr>
            <a:picLocks noChangeAspect="1"/>
          </p:cNvPicPr>
          <p:nvPr/>
        </p:nvPicPr>
        <p:blipFill>
          <a:blip r:embed="rId3"/>
          <a:stretch>
            <a:fillRect/>
          </a:stretch>
        </p:blipFill>
        <p:spPr>
          <a:xfrm>
            <a:off x="6832216" y="2286331"/>
            <a:ext cx="4575404" cy="2850829"/>
          </a:xfrm>
          <a:prstGeom prst="rect">
            <a:avLst/>
          </a:prstGeom>
          <a:ln>
            <a:solidFill>
              <a:schemeClr val="tx1"/>
            </a:solidFill>
          </a:ln>
        </p:spPr>
      </p:pic>
      <p:pic>
        <p:nvPicPr>
          <p:cNvPr id="19" name="Picture 18">
            <a:extLst>
              <a:ext uri="{FF2B5EF4-FFF2-40B4-BE49-F238E27FC236}">
                <a16:creationId xmlns:a16="http://schemas.microsoft.com/office/drawing/2014/main" id="{DA6207D9-6259-1CC7-EFC3-D337BA9ACF14}"/>
              </a:ext>
            </a:extLst>
          </p:cNvPr>
          <p:cNvPicPr>
            <a:picLocks noChangeAspect="1"/>
          </p:cNvPicPr>
          <p:nvPr/>
        </p:nvPicPr>
        <p:blipFill>
          <a:blip r:embed="rId4"/>
          <a:stretch>
            <a:fillRect/>
          </a:stretch>
        </p:blipFill>
        <p:spPr>
          <a:xfrm>
            <a:off x="5283766" y="3429000"/>
            <a:ext cx="2425625" cy="2768643"/>
          </a:xfrm>
          <a:prstGeom prst="rect">
            <a:avLst/>
          </a:prstGeom>
        </p:spPr>
      </p:pic>
      <p:sp>
        <p:nvSpPr>
          <p:cNvPr id="20" name="Rectangle 19">
            <a:extLst>
              <a:ext uri="{FF2B5EF4-FFF2-40B4-BE49-F238E27FC236}">
                <a16:creationId xmlns:a16="http://schemas.microsoft.com/office/drawing/2014/main" id="{3515F64F-6A10-105F-3EE7-53D957D6DC02}"/>
              </a:ext>
            </a:extLst>
          </p:cNvPr>
          <p:cNvSpPr/>
          <p:nvPr/>
        </p:nvSpPr>
        <p:spPr>
          <a:xfrm>
            <a:off x="7415408" y="3834618"/>
            <a:ext cx="215028" cy="21711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A8EC3B1F-F371-0A4F-8503-FA3BA8553E89}"/>
              </a:ext>
            </a:extLst>
          </p:cNvPr>
          <p:cNvSpPr/>
          <p:nvPr/>
        </p:nvSpPr>
        <p:spPr>
          <a:xfrm>
            <a:off x="5363226" y="3668799"/>
            <a:ext cx="2267209" cy="26001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2350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fr-FR" b="1" dirty="0"/>
              <a:t>Data table export</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6472" y="609366"/>
            <a:ext cx="11981144" cy="3416320"/>
          </a:xfrm>
          <a:prstGeom prst="rect">
            <a:avLst/>
          </a:prstGeom>
          <a:noFill/>
        </p:spPr>
        <p:txBody>
          <a:bodyPr wrap="square" rtlCol="0">
            <a:spAutoFit/>
          </a:bodyPr>
          <a:lstStyle/>
          <a:p>
            <a:r>
              <a:rPr lang="en-GB" sz="2400" dirty="0"/>
              <a:t>While spatial analysis can be conducted in GIS software, advanced mathematical or statistical analysis of the entire dataset is restricted in comparison to other software.</a:t>
            </a:r>
          </a:p>
          <a:p>
            <a:endParaRPr lang="en-GB" sz="2400" dirty="0"/>
          </a:p>
          <a:p>
            <a:r>
              <a:rPr lang="en-GB" sz="2400" dirty="0"/>
              <a:t>Therefore, it can be useful to extract the tabular data in CSV format</a:t>
            </a:r>
          </a:p>
          <a:p>
            <a:endParaRPr lang="en-GB" sz="2400" dirty="0"/>
          </a:p>
          <a:p>
            <a:r>
              <a:rPr lang="en-GB" sz="2400" dirty="0"/>
              <a:t>There are two methods for doing this:</a:t>
            </a:r>
          </a:p>
          <a:p>
            <a:endParaRPr lang="en-GB" sz="2400" dirty="0"/>
          </a:p>
          <a:p>
            <a:pPr marL="457200" indent="-457200">
              <a:buFont typeface="+mj-lt"/>
              <a:buAutoNum type="arabicPeriod" startAt="2"/>
            </a:pPr>
            <a:r>
              <a:rPr lang="en-GB" sz="2400" dirty="0"/>
              <a:t>Attribute Table ‘copy’</a:t>
            </a:r>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07/02/2024</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13: Field Data Review</a:t>
            </a:r>
          </a:p>
        </p:txBody>
      </p:sp>
      <p:sp>
        <p:nvSpPr>
          <p:cNvPr id="11" name="TextBox 10">
            <a:extLst>
              <a:ext uri="{FF2B5EF4-FFF2-40B4-BE49-F238E27FC236}">
                <a16:creationId xmlns:a16="http://schemas.microsoft.com/office/drawing/2014/main" id="{0A896331-E713-08AF-5FB7-280017A385F1}"/>
              </a:ext>
            </a:extLst>
          </p:cNvPr>
          <p:cNvSpPr txBox="1"/>
          <p:nvPr/>
        </p:nvSpPr>
        <p:spPr>
          <a:xfrm>
            <a:off x="-258349" y="3559856"/>
            <a:ext cx="5101743" cy="2677656"/>
          </a:xfrm>
          <a:prstGeom prst="rect">
            <a:avLst/>
          </a:prstGeom>
          <a:noFill/>
        </p:spPr>
        <p:txBody>
          <a:bodyPr wrap="square">
            <a:spAutoFit/>
          </a:bodyPr>
          <a:lstStyle/>
          <a:p>
            <a:pPr marL="914400" lvl="1" indent="-457200">
              <a:buFont typeface="Arial" panose="020B0604020202020204" pitchFamily="34" charset="0"/>
              <a:buChar char="•"/>
            </a:pPr>
            <a:r>
              <a:rPr lang="en-GB" sz="2400" dirty="0"/>
              <a:t>Open the attribute table</a:t>
            </a:r>
          </a:p>
          <a:p>
            <a:pPr marL="914400" lvl="1" indent="-457200">
              <a:buFont typeface="Arial" panose="020B0604020202020204" pitchFamily="34" charset="0"/>
              <a:buChar char="•"/>
            </a:pPr>
            <a:r>
              <a:rPr lang="en-GB" sz="2400" dirty="0"/>
              <a:t>Select all rows, using either:</a:t>
            </a:r>
          </a:p>
          <a:p>
            <a:pPr marL="1371600" lvl="2" indent="-457200">
              <a:buFont typeface="Arial" panose="020B0604020202020204" pitchFamily="34" charset="0"/>
              <a:buChar char="•"/>
            </a:pPr>
            <a:r>
              <a:rPr lang="en-GB" sz="2400" dirty="0"/>
              <a:t>CTRL + A</a:t>
            </a:r>
          </a:p>
          <a:p>
            <a:pPr marL="1371600" lvl="2" indent="-457200">
              <a:buFont typeface="Arial" panose="020B0604020202020204" pitchFamily="34" charset="0"/>
              <a:buChar char="•"/>
            </a:pPr>
            <a:r>
              <a:rPr lang="en-GB" sz="2400" dirty="0"/>
              <a:t>‘Select all’ icon</a:t>
            </a:r>
          </a:p>
          <a:p>
            <a:pPr marL="914400" lvl="1" indent="-457200">
              <a:buFont typeface="Arial" panose="020B0604020202020204" pitchFamily="34" charset="0"/>
              <a:buChar char="•"/>
            </a:pPr>
            <a:r>
              <a:rPr lang="en-GB" sz="2400" dirty="0"/>
              <a:t>Select ‘Copy’ function</a:t>
            </a:r>
          </a:p>
          <a:p>
            <a:pPr marL="914400" lvl="1" indent="-457200">
              <a:buFont typeface="Arial" panose="020B0604020202020204" pitchFamily="34" charset="0"/>
              <a:buChar char="•"/>
            </a:pPr>
            <a:r>
              <a:rPr lang="en-GB" sz="2400" dirty="0"/>
              <a:t>Paste into a blank table in Excel</a:t>
            </a:r>
          </a:p>
          <a:p>
            <a:pPr marL="914400" lvl="1" indent="-457200">
              <a:buFont typeface="Arial" panose="020B0604020202020204" pitchFamily="34" charset="0"/>
              <a:buChar char="•"/>
            </a:pPr>
            <a:r>
              <a:rPr lang="en-GB" sz="2400" dirty="0"/>
              <a:t>Save as a CSV</a:t>
            </a:r>
          </a:p>
        </p:txBody>
      </p:sp>
      <p:pic>
        <p:nvPicPr>
          <p:cNvPr id="6" name="Picture 5">
            <a:extLst>
              <a:ext uri="{FF2B5EF4-FFF2-40B4-BE49-F238E27FC236}">
                <a16:creationId xmlns:a16="http://schemas.microsoft.com/office/drawing/2014/main" id="{9E86A783-9EC8-D658-A467-269199007EA1}"/>
              </a:ext>
            </a:extLst>
          </p:cNvPr>
          <p:cNvPicPr>
            <a:picLocks noChangeAspect="1"/>
          </p:cNvPicPr>
          <p:nvPr/>
        </p:nvPicPr>
        <p:blipFill>
          <a:blip r:embed="rId3"/>
          <a:stretch>
            <a:fillRect/>
          </a:stretch>
        </p:blipFill>
        <p:spPr>
          <a:xfrm>
            <a:off x="5734592" y="2304111"/>
            <a:ext cx="5393489" cy="4162003"/>
          </a:xfrm>
          <a:prstGeom prst="rect">
            <a:avLst/>
          </a:prstGeom>
        </p:spPr>
      </p:pic>
      <p:sp>
        <p:nvSpPr>
          <p:cNvPr id="7" name="Rectangle 6">
            <a:extLst>
              <a:ext uri="{FF2B5EF4-FFF2-40B4-BE49-F238E27FC236}">
                <a16:creationId xmlns:a16="http://schemas.microsoft.com/office/drawing/2014/main" id="{DD265AC7-3CC4-8B8D-56ED-74D195BAB7F5}"/>
              </a:ext>
            </a:extLst>
          </p:cNvPr>
          <p:cNvSpPr/>
          <p:nvPr/>
        </p:nvSpPr>
        <p:spPr>
          <a:xfrm>
            <a:off x="6839211" y="2475544"/>
            <a:ext cx="215028" cy="21711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660DE053-C99B-B74C-6879-839367441698}"/>
              </a:ext>
            </a:extLst>
          </p:cNvPr>
          <p:cNvSpPr/>
          <p:nvPr/>
        </p:nvSpPr>
        <p:spPr>
          <a:xfrm>
            <a:off x="6479351" y="2469392"/>
            <a:ext cx="215028" cy="21711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4218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fr-FR" b="1" dirty="0" err="1"/>
              <a:t>Map</a:t>
            </a:r>
            <a:r>
              <a:rPr lang="fr-FR" b="1" dirty="0"/>
              <a:t> </a:t>
            </a:r>
            <a:r>
              <a:rPr lang="fr-FR" b="1" dirty="0" err="1"/>
              <a:t>creation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5426" y="532745"/>
            <a:ext cx="11981144" cy="1938992"/>
          </a:xfrm>
          <a:prstGeom prst="rect">
            <a:avLst/>
          </a:prstGeom>
          <a:noFill/>
        </p:spPr>
        <p:txBody>
          <a:bodyPr wrap="square" rtlCol="0">
            <a:spAutoFit/>
          </a:bodyPr>
          <a:lstStyle/>
          <a:p>
            <a:r>
              <a:rPr lang="en-GB" sz="2400" dirty="0"/>
              <a:t>When you wish to present spatial data, for example in an academic report / presentation, or a scientific report, </a:t>
            </a:r>
            <a:r>
              <a:rPr lang="en-GB" sz="2400" b="1" i="1" dirty="0"/>
              <a:t>cartographic elements </a:t>
            </a:r>
            <a:r>
              <a:rPr lang="en-GB" sz="2400" dirty="0"/>
              <a:t>still have significant impact on </a:t>
            </a:r>
            <a:r>
              <a:rPr lang="en-GB" sz="2400" b="1" i="1" dirty="0"/>
              <a:t>audience interpretation</a:t>
            </a:r>
          </a:p>
          <a:p>
            <a:endParaRPr lang="en-GB" sz="2400" b="1" i="1" dirty="0"/>
          </a:p>
          <a:p>
            <a:endParaRPr lang="en-GB" sz="2400" dirty="0"/>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07/02/2024</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13: Field Data Review</a:t>
            </a:r>
          </a:p>
        </p:txBody>
      </p:sp>
      <p:pic>
        <p:nvPicPr>
          <p:cNvPr id="2" name="Online Media 1" title="What are the Parts of a Map?">
            <a:hlinkClick r:id="" action="ppaction://media"/>
            <a:extLst>
              <a:ext uri="{FF2B5EF4-FFF2-40B4-BE49-F238E27FC236}">
                <a16:creationId xmlns:a16="http://schemas.microsoft.com/office/drawing/2014/main" id="{C06F1E51-8D69-CF29-4750-6DA6031F7FEA}"/>
              </a:ext>
            </a:extLst>
          </p:cNvPr>
          <p:cNvPicPr>
            <a:picLocks noRot="1" noChangeAspect="1"/>
          </p:cNvPicPr>
          <p:nvPr>
            <a:videoFile r:link="rId1"/>
          </p:nvPr>
        </p:nvPicPr>
        <p:blipFill>
          <a:blip r:embed="rId4"/>
          <a:stretch>
            <a:fillRect/>
          </a:stretch>
        </p:blipFill>
        <p:spPr>
          <a:xfrm>
            <a:off x="3351057" y="1374627"/>
            <a:ext cx="8785617" cy="4963873"/>
          </a:xfrm>
          <a:prstGeom prst="rect">
            <a:avLst/>
          </a:prstGeom>
        </p:spPr>
      </p:pic>
      <p:sp>
        <p:nvSpPr>
          <p:cNvPr id="13" name="TextBox 12">
            <a:extLst>
              <a:ext uri="{FF2B5EF4-FFF2-40B4-BE49-F238E27FC236}">
                <a16:creationId xmlns:a16="http://schemas.microsoft.com/office/drawing/2014/main" id="{D45962CE-D4B9-EDA4-0EE0-0F01FE52E7CE}"/>
              </a:ext>
            </a:extLst>
          </p:cNvPr>
          <p:cNvSpPr txBox="1"/>
          <p:nvPr/>
        </p:nvSpPr>
        <p:spPr>
          <a:xfrm>
            <a:off x="0" y="2071290"/>
            <a:ext cx="6122096" cy="3170099"/>
          </a:xfrm>
          <a:prstGeom prst="rect">
            <a:avLst/>
          </a:prstGeom>
          <a:noFill/>
        </p:spPr>
        <p:txBody>
          <a:bodyPr wrap="square">
            <a:spAutoFit/>
          </a:bodyPr>
          <a:lstStyle/>
          <a:p>
            <a:pPr algn="l"/>
            <a:r>
              <a:rPr lang="en-GB" sz="2000" b="0" i="0" dirty="0">
                <a:solidFill>
                  <a:srgbClr val="222222"/>
                </a:solidFill>
                <a:effectLst/>
              </a:rPr>
              <a:t>Useful map elements include:</a:t>
            </a:r>
          </a:p>
          <a:p>
            <a:pPr algn="l"/>
            <a:endParaRPr lang="en-GB" sz="2000" b="0" i="0" dirty="0">
              <a:solidFill>
                <a:srgbClr val="222222"/>
              </a:solidFill>
              <a:effectLst/>
            </a:endParaRPr>
          </a:p>
          <a:p>
            <a:pPr algn="l">
              <a:buFont typeface="+mj-lt"/>
              <a:buAutoNum type="arabicPeriod"/>
            </a:pPr>
            <a:r>
              <a:rPr lang="en-GB" sz="2000" b="0" i="0" dirty="0">
                <a:solidFill>
                  <a:srgbClr val="222222"/>
                </a:solidFill>
                <a:effectLst/>
              </a:rPr>
              <a:t> Data (or map) frame</a:t>
            </a:r>
          </a:p>
          <a:p>
            <a:pPr algn="l">
              <a:buFont typeface="+mj-lt"/>
              <a:buAutoNum type="arabicPeriod"/>
            </a:pPr>
            <a:r>
              <a:rPr lang="en-GB" sz="2000" b="0" i="0" dirty="0">
                <a:solidFill>
                  <a:srgbClr val="222222"/>
                </a:solidFill>
                <a:effectLst/>
              </a:rPr>
              <a:t> Map legend</a:t>
            </a:r>
          </a:p>
          <a:p>
            <a:pPr algn="l">
              <a:buFont typeface="+mj-lt"/>
              <a:buAutoNum type="arabicPeriod"/>
            </a:pPr>
            <a:r>
              <a:rPr lang="en-GB" sz="2000" dirty="0">
                <a:solidFill>
                  <a:srgbClr val="222222"/>
                </a:solidFill>
              </a:rPr>
              <a:t> M</a:t>
            </a:r>
            <a:r>
              <a:rPr lang="en-GB" sz="2000" b="0" i="0" dirty="0">
                <a:solidFill>
                  <a:srgbClr val="222222"/>
                </a:solidFill>
                <a:effectLst/>
              </a:rPr>
              <a:t>ap title</a:t>
            </a:r>
          </a:p>
          <a:p>
            <a:pPr algn="l">
              <a:buFont typeface="+mj-lt"/>
              <a:buAutoNum type="arabicPeriod"/>
            </a:pPr>
            <a:r>
              <a:rPr lang="en-GB" sz="2000" dirty="0">
                <a:solidFill>
                  <a:srgbClr val="222222"/>
                </a:solidFill>
              </a:rPr>
              <a:t> N</a:t>
            </a:r>
            <a:r>
              <a:rPr lang="en-GB" sz="2000" b="0" i="0" dirty="0">
                <a:solidFill>
                  <a:srgbClr val="222222"/>
                </a:solidFill>
                <a:effectLst/>
              </a:rPr>
              <a:t>orth arrow</a:t>
            </a:r>
          </a:p>
          <a:p>
            <a:pPr algn="l">
              <a:buFont typeface="+mj-lt"/>
              <a:buAutoNum type="arabicPeriod"/>
            </a:pPr>
            <a:r>
              <a:rPr lang="en-GB" sz="2000" b="0" i="0" dirty="0">
                <a:solidFill>
                  <a:srgbClr val="222222"/>
                </a:solidFill>
                <a:effectLst/>
              </a:rPr>
              <a:t> Map scale bar</a:t>
            </a:r>
          </a:p>
          <a:p>
            <a:pPr algn="l">
              <a:buFont typeface="+mj-lt"/>
              <a:buAutoNum type="arabicPeriod"/>
            </a:pPr>
            <a:r>
              <a:rPr lang="en-GB" sz="2000" dirty="0">
                <a:solidFill>
                  <a:srgbClr val="222222"/>
                </a:solidFill>
              </a:rPr>
              <a:t> M</a:t>
            </a:r>
            <a:r>
              <a:rPr lang="en-GB" sz="2000" b="0" i="0" dirty="0">
                <a:solidFill>
                  <a:srgbClr val="222222"/>
                </a:solidFill>
                <a:effectLst/>
              </a:rPr>
              <a:t>etadata (or map citation)</a:t>
            </a:r>
          </a:p>
          <a:p>
            <a:pPr algn="l">
              <a:buFont typeface="+mj-lt"/>
              <a:buAutoNum type="arabicPeriod"/>
            </a:pPr>
            <a:r>
              <a:rPr lang="en-GB" sz="2000" dirty="0">
                <a:solidFill>
                  <a:srgbClr val="222222"/>
                </a:solidFill>
              </a:rPr>
              <a:t> B</a:t>
            </a:r>
            <a:r>
              <a:rPr lang="en-GB" sz="2000" b="0" i="0" dirty="0">
                <a:solidFill>
                  <a:srgbClr val="222222"/>
                </a:solidFill>
                <a:effectLst/>
              </a:rPr>
              <a:t>order (or </a:t>
            </a:r>
            <a:r>
              <a:rPr lang="en-GB" sz="2000" b="0" i="0" dirty="0" err="1">
                <a:solidFill>
                  <a:srgbClr val="222222"/>
                </a:solidFill>
                <a:effectLst/>
              </a:rPr>
              <a:t>neatline</a:t>
            </a:r>
            <a:r>
              <a:rPr lang="en-GB" sz="2000" b="0" i="0" dirty="0">
                <a:solidFill>
                  <a:srgbClr val="222222"/>
                </a:solidFill>
                <a:effectLst/>
              </a:rPr>
              <a:t>)</a:t>
            </a:r>
          </a:p>
          <a:p>
            <a:pPr algn="l">
              <a:buFont typeface="+mj-lt"/>
              <a:buAutoNum type="arabicPeriod"/>
            </a:pPr>
            <a:r>
              <a:rPr lang="en-GB" sz="2000" dirty="0">
                <a:solidFill>
                  <a:srgbClr val="222222"/>
                </a:solidFill>
              </a:rPr>
              <a:t> I</a:t>
            </a:r>
            <a:r>
              <a:rPr lang="en-GB" sz="2000" b="0" i="0" dirty="0">
                <a:solidFill>
                  <a:srgbClr val="222222"/>
                </a:solidFill>
                <a:effectLst/>
              </a:rPr>
              <a:t>nset (or locator) map.</a:t>
            </a:r>
          </a:p>
        </p:txBody>
      </p:sp>
    </p:spTree>
    <p:extLst>
      <p:ext uri="{BB962C8B-B14F-4D97-AF65-F5344CB8AC3E}">
        <p14:creationId xmlns:p14="http://schemas.microsoft.com/office/powerpoint/2010/main" val="368711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fr-FR" b="1" dirty="0" err="1"/>
              <a:t>Map</a:t>
            </a:r>
            <a:r>
              <a:rPr lang="fr-FR" b="1" dirty="0"/>
              <a:t> </a:t>
            </a:r>
            <a:r>
              <a:rPr lang="fr-FR" b="1" dirty="0" err="1"/>
              <a:t>creation</a:t>
            </a:r>
            <a:r>
              <a:rPr lang="fr-FR" b="1" dirty="0"/>
              <a:t>: QGIS </a:t>
            </a:r>
            <a:r>
              <a:rPr lang="fr-FR" b="1" dirty="0" err="1"/>
              <a:t>Layout</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5426" y="532745"/>
            <a:ext cx="11981144" cy="5816977"/>
          </a:xfrm>
          <a:prstGeom prst="rect">
            <a:avLst/>
          </a:prstGeom>
          <a:noFill/>
        </p:spPr>
        <p:txBody>
          <a:bodyPr wrap="square" rtlCol="0">
            <a:spAutoFit/>
          </a:bodyPr>
          <a:lstStyle/>
          <a:p>
            <a:r>
              <a:rPr lang="en-GB" sz="2200" dirty="0"/>
              <a:t>To access the map creation functionality in QGIS, first, ensure your map (data) screen contains the layers and visualisations you wish to present in your final map, and then click on the ‘New print layout’ icon (Near the top left of the toolbars menu)</a:t>
            </a:r>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r>
              <a:rPr lang="en-GB" sz="2200" dirty="0"/>
              <a:t>Note: Print layouts are saved with Project files, </a:t>
            </a:r>
          </a:p>
          <a:p>
            <a:r>
              <a:rPr lang="en-GB" sz="2200" dirty="0"/>
              <a:t>so you can return to your saved Layout properties </a:t>
            </a:r>
          </a:p>
          <a:p>
            <a:r>
              <a:rPr lang="en-GB" sz="2200" dirty="0"/>
              <a:t>and view, allowing you to revisit maps (for edits or </a:t>
            </a:r>
          </a:p>
          <a:p>
            <a:r>
              <a:rPr lang="en-GB" sz="2200" dirty="0"/>
              <a:t>additional copies).</a:t>
            </a:r>
          </a:p>
          <a:p>
            <a:endParaRPr lang="en-GB" sz="1400" dirty="0"/>
          </a:p>
          <a:p>
            <a:r>
              <a:rPr lang="en-GB" sz="1400" dirty="0"/>
              <a:t>If you wish to read and follow the QGIS documentation on Print Layout, follow this link:</a:t>
            </a:r>
          </a:p>
          <a:p>
            <a:r>
              <a:rPr lang="en-GB" sz="1400" dirty="0">
                <a:hlinkClick r:id="rId3"/>
              </a:rPr>
              <a:t>21. Laying out the maps — QGIS Documentation </a:t>
            </a:r>
            <a:r>
              <a:rPr lang="en-GB" sz="1400" dirty="0" err="1">
                <a:hlinkClick r:id="rId3"/>
              </a:rPr>
              <a:t>documentation</a:t>
            </a:r>
            <a:r>
              <a:rPr lang="en-GB" sz="1400" dirty="0"/>
              <a:t> (https://docs.qgis.org/3.28/en/docs/user_manual/print_composer/index.html)</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07/02/2024</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13: Field Data Review</a:t>
            </a:r>
          </a:p>
        </p:txBody>
      </p:sp>
      <p:pic>
        <p:nvPicPr>
          <p:cNvPr id="10" name="Picture 9">
            <a:extLst>
              <a:ext uri="{FF2B5EF4-FFF2-40B4-BE49-F238E27FC236}">
                <a16:creationId xmlns:a16="http://schemas.microsoft.com/office/drawing/2014/main" id="{1610BE67-59AB-3C26-0F9F-12228FBADDE3}"/>
              </a:ext>
            </a:extLst>
          </p:cNvPr>
          <p:cNvPicPr>
            <a:picLocks noChangeAspect="1"/>
          </p:cNvPicPr>
          <p:nvPr/>
        </p:nvPicPr>
        <p:blipFill>
          <a:blip r:embed="rId4"/>
          <a:stretch>
            <a:fillRect/>
          </a:stretch>
        </p:blipFill>
        <p:spPr>
          <a:xfrm>
            <a:off x="155530" y="1651762"/>
            <a:ext cx="11769248" cy="1127886"/>
          </a:xfrm>
          <a:prstGeom prst="rect">
            <a:avLst/>
          </a:prstGeom>
          <a:ln>
            <a:solidFill>
              <a:schemeClr val="tx1"/>
            </a:solidFill>
          </a:ln>
        </p:spPr>
      </p:pic>
      <p:pic>
        <p:nvPicPr>
          <p:cNvPr id="7" name="Picture 6">
            <a:extLst>
              <a:ext uri="{FF2B5EF4-FFF2-40B4-BE49-F238E27FC236}">
                <a16:creationId xmlns:a16="http://schemas.microsoft.com/office/drawing/2014/main" id="{245F39AF-BDB7-1DF1-19D3-8B41618E3ACD}"/>
              </a:ext>
            </a:extLst>
          </p:cNvPr>
          <p:cNvPicPr>
            <a:picLocks noChangeAspect="1"/>
          </p:cNvPicPr>
          <p:nvPr/>
        </p:nvPicPr>
        <p:blipFill>
          <a:blip r:embed="rId5"/>
          <a:stretch>
            <a:fillRect/>
          </a:stretch>
        </p:blipFill>
        <p:spPr>
          <a:xfrm>
            <a:off x="6645058" y="2153074"/>
            <a:ext cx="5035079" cy="3803049"/>
          </a:xfrm>
          <a:prstGeom prst="rect">
            <a:avLst/>
          </a:prstGeom>
        </p:spPr>
      </p:pic>
      <p:sp>
        <p:nvSpPr>
          <p:cNvPr id="11" name="Rectangle 10">
            <a:extLst>
              <a:ext uri="{FF2B5EF4-FFF2-40B4-BE49-F238E27FC236}">
                <a16:creationId xmlns:a16="http://schemas.microsoft.com/office/drawing/2014/main" id="{D482EDE2-BAD5-408F-E06D-676ADA6E694F}"/>
              </a:ext>
            </a:extLst>
          </p:cNvPr>
          <p:cNvSpPr/>
          <p:nvPr/>
        </p:nvSpPr>
        <p:spPr>
          <a:xfrm>
            <a:off x="704853" y="1968566"/>
            <a:ext cx="215028" cy="21711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Connector: Elbow 14">
            <a:extLst>
              <a:ext uri="{FF2B5EF4-FFF2-40B4-BE49-F238E27FC236}">
                <a16:creationId xmlns:a16="http://schemas.microsoft.com/office/drawing/2014/main" id="{8AF71899-C9C1-4DF4-1D71-52194150AFB8}"/>
              </a:ext>
            </a:extLst>
          </p:cNvPr>
          <p:cNvCxnSpPr>
            <a:cxnSpLocks/>
            <a:stCxn id="11" idx="2"/>
            <a:endCxn id="7" idx="1"/>
          </p:cNvCxnSpPr>
          <p:nvPr/>
        </p:nvCxnSpPr>
        <p:spPr>
          <a:xfrm rot="16200000" flipH="1">
            <a:off x="2794255" y="203795"/>
            <a:ext cx="1868915" cy="5832691"/>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9816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221372" y="540473"/>
            <a:ext cx="8910086" cy="5693866"/>
          </a:xfrm>
          <a:prstGeom prst="rect">
            <a:avLst/>
          </a:prstGeom>
          <a:noFill/>
        </p:spPr>
        <p:txBody>
          <a:bodyPr wrap="square" rtlCol="0">
            <a:spAutoFit/>
          </a:bodyPr>
          <a:lstStyle/>
          <a:p>
            <a:r>
              <a:rPr lang="en-GB" sz="2400" dirty="0"/>
              <a:t>The next lecture will cover:</a:t>
            </a:r>
          </a:p>
          <a:p>
            <a:endParaRPr lang="en-GB" sz="2400" dirty="0"/>
          </a:p>
          <a:p>
            <a:pPr algn="ctr"/>
            <a:r>
              <a:rPr lang="en-GB" sz="2800" dirty="0"/>
              <a:t>Digital Elevation datasets</a:t>
            </a:r>
          </a:p>
          <a:p>
            <a:endParaRPr lang="en-GB" sz="2400" dirty="0"/>
          </a:p>
          <a:p>
            <a:r>
              <a:rPr lang="en-GB" sz="2400" dirty="0"/>
              <a:t>Suggested activities: </a:t>
            </a:r>
          </a:p>
          <a:p>
            <a:pPr marL="800100" lvl="1" indent="-342900">
              <a:buFont typeface="Arial" panose="020B0604020202020204" pitchFamily="34" charset="0"/>
              <a:buChar char="•"/>
            </a:pPr>
            <a:r>
              <a:rPr lang="en-GB" sz="2400" dirty="0"/>
              <a:t>If you have already collected data in the field, review the attributes collected</a:t>
            </a:r>
          </a:p>
          <a:p>
            <a:pPr marL="800100" lvl="1" indent="-342900">
              <a:buFont typeface="Arial" panose="020B0604020202020204" pitchFamily="34" charset="0"/>
              <a:buChar char="•"/>
            </a:pPr>
            <a:r>
              <a:rPr lang="en-GB" sz="2400" dirty="0"/>
              <a:t>If you are yet to collect field data (for Assessment Part 2), review your field data capture procedure.</a:t>
            </a:r>
          </a:p>
          <a:p>
            <a:pPr marL="1257300" lvl="2" indent="-342900">
              <a:buFont typeface="Arial" panose="020B0604020202020204" pitchFamily="34" charset="0"/>
              <a:buChar char="•"/>
            </a:pPr>
            <a:r>
              <a:rPr lang="en-GB" sz="2400" dirty="0"/>
              <a:t>What elements do you need to capture?</a:t>
            </a:r>
          </a:p>
          <a:p>
            <a:pPr marL="1257300" lvl="2" indent="-342900">
              <a:buFont typeface="Arial" panose="020B0604020202020204" pitchFamily="34" charset="0"/>
              <a:buChar char="•"/>
            </a:pPr>
            <a:r>
              <a:rPr lang="en-GB" sz="2400" dirty="0"/>
              <a:t>How are you going to design your attribute table accordingly?</a:t>
            </a:r>
          </a:p>
          <a:p>
            <a:pPr marL="1257300" lvl="2" indent="-342900">
              <a:buFont typeface="Arial" panose="020B0604020202020204" pitchFamily="34" charset="0"/>
              <a:buChar char="•"/>
            </a:pPr>
            <a:r>
              <a:rPr lang="en-GB" sz="2400" dirty="0"/>
              <a:t>How are you going to overcome some of the pitfalls?</a:t>
            </a:r>
          </a:p>
          <a:p>
            <a:pPr marL="800100" lvl="1" indent="-342900">
              <a:buFont typeface="Arial" panose="020B0604020202020204" pitchFamily="34" charset="0"/>
              <a:buChar char="•"/>
            </a:pPr>
            <a:r>
              <a:rPr lang="en-GB" sz="2400" dirty="0"/>
              <a:t>If you have, or plan to, share visuals of your maps, try creating a Layout of your GIS datasets</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07/02/2024</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13: Field Data Review</a:t>
            </a:r>
          </a:p>
        </p:txBody>
      </p:sp>
      <p:pic>
        <p:nvPicPr>
          <p:cNvPr id="6" name="Picture 5">
            <a:extLst>
              <a:ext uri="{FF2B5EF4-FFF2-40B4-BE49-F238E27FC236}">
                <a16:creationId xmlns:a16="http://schemas.microsoft.com/office/drawing/2014/main" id="{937A08D5-A64E-C812-C5AE-734362AD3D55}"/>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063275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ACNA6003: 2023/2024		</a:t>
            </a:r>
            <a:r>
              <a:rPr lang="fr-FR" b="1"/>
              <a:t>Questions</a:t>
            </a:r>
            <a:endParaRPr lang="en-GB" b="1"/>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a:t>Any questions?</a:t>
            </a:r>
          </a:p>
          <a:p>
            <a:endParaRPr lang="en-GB" sz="2400"/>
          </a:p>
          <a:p>
            <a:r>
              <a:rPr lang="en-GB" sz="2400"/>
              <a:t>Please contact via: </a:t>
            </a:r>
          </a:p>
          <a:p>
            <a:r>
              <a:rPr lang="en-GB" sz="2400"/>
              <a:t>Email:		</a:t>
            </a:r>
            <a:r>
              <a:rPr lang="en-GB">
                <a:hlinkClick r:id="rId3"/>
              </a:rPr>
              <a:t>a.cunningham@uwtsd.ac.uk</a:t>
            </a:r>
            <a:endParaRPr lang="en-GB"/>
          </a:p>
          <a:p>
            <a:r>
              <a:rPr lang="en-GB" sz="2400"/>
              <a:t>Teams:		</a:t>
            </a:r>
            <a:r>
              <a:rPr lang="en-GB" sz="1400"/>
              <a:t>“ACNA6003_GIS_and_RS_2023_24_GRP”</a:t>
            </a:r>
            <a:endParaRPr lang="en-GB" sz="24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07/02/2024</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13: Field Data Review</a:t>
            </a:r>
          </a:p>
        </p:txBody>
      </p:sp>
      <p:pic>
        <p:nvPicPr>
          <p:cNvPr id="6" name="Picture 5">
            <a:extLst>
              <a:ext uri="{FF2B5EF4-FFF2-40B4-BE49-F238E27FC236}">
                <a16:creationId xmlns:a16="http://schemas.microsoft.com/office/drawing/2014/main" id="{427740B0-2940-4461-CE91-0177B3712780}"/>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1252</Words>
  <Application>Microsoft Office PowerPoint</Application>
  <PresentationFormat>Widescreen</PresentationFormat>
  <Paragraphs>224</Paragraphs>
  <Slides>13</Slides>
  <Notes>12</Notes>
  <HiddenSlides>0</HiddenSlides>
  <MMClips>1</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13</vt:i4>
      </vt:variant>
    </vt:vector>
  </HeadingPairs>
  <TitlesOfParts>
    <vt:vector size="19" baseType="lpstr">
      <vt:lpstr>Arial</vt:lpstr>
      <vt:lpstr>Calibri</vt:lpstr>
      <vt:lpstr>Calibri Light</vt:lpstr>
      <vt:lpstr>Comic Sans MS</vt:lpstr>
      <vt:lpstr>Office Theme</vt:lpstr>
      <vt:lpstr>Packager Shell Object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3</cp:revision>
  <dcterms:created xsi:type="dcterms:W3CDTF">2023-07-26T10:21:48Z</dcterms:created>
  <dcterms:modified xsi:type="dcterms:W3CDTF">2024-02-06T22:43:40Z</dcterms:modified>
</cp:coreProperties>
</file>