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4"/>
  </p:notesMasterIdLst>
  <p:sldIdLst>
    <p:sldId id="257" r:id="rId2"/>
    <p:sldId id="259" r:id="rId3"/>
    <p:sldId id="265" r:id="rId4"/>
    <p:sldId id="284" r:id="rId5"/>
    <p:sldId id="264" r:id="rId6"/>
    <p:sldId id="280" r:id="rId7"/>
    <p:sldId id="282" r:id="rId8"/>
    <p:sldId id="274" r:id="rId9"/>
    <p:sldId id="286" r:id="rId10"/>
    <p:sldId id="272" r:id="rId11"/>
    <p:sldId id="279" r:id="rId12"/>
    <p:sldId id="28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1D01F2-C9F7-4CE1-A4BB-8806AD86A4EC}" v="11" dt="2023-10-19T19:21:23.6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5503" autoAdjust="0"/>
  </p:normalViewPr>
  <p:slideViewPr>
    <p:cSldViewPr snapToGrid="0">
      <p:cViewPr varScale="1">
        <p:scale>
          <a:sx n="83" d="100"/>
          <a:sy n="83" d="100"/>
        </p:scale>
        <p:origin x="167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1812B9-EA0A-4356-8C2A-32C0A26D33B2}" type="datetimeFigureOut">
              <a:rPr lang="en-US" smtClean="0"/>
              <a:t>10/29/2023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475B9-47E5-4FD1-8509-68AB6078A6CE}" type="slidenum">
              <a:rPr lang="en-US" smtClean="0"/>
              <a:t>‹#›</a:t>
            </a:fld>
            <a:endParaRPr lang="en-US"/>
          </a:p>
        </p:txBody>
      </p:sp>
    </p:spTree>
    <p:extLst>
      <p:ext uri="{BB962C8B-B14F-4D97-AF65-F5344CB8AC3E}">
        <p14:creationId xmlns:p14="http://schemas.microsoft.com/office/powerpoint/2010/main" val="3115403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Let's get started with the presentation on 360-degree feedback! In this session, we will delve into what 360-degree feedback is, how it can help organizations, and how it can be implemented. 360-degree feedback is a strong tool that gives a full picture of a person's actions and performance by gathering feedback from many sources, such as managers, peers, and subordinates. It provides a more comprehensive evaluation, helping organizations better understand their employees' strengths, development areas, and potential as leaders. Employers may boost performance management, boost employee engagement, and encourage a culture of continuous development by utilizing 360-degree feedback. Improved self-awareness, specialized training opportunities, and improved abilities for teamwork are just a few of the many advantages gained by employees.</a:t>
            </a:r>
          </a:p>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This presentation will go over the importance, benefits, key implementation challenges, and common challenges for implementing 360-degree feedback into action in a way that works.</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1"/>
        <p:cNvGrpSpPr/>
        <p:nvPr/>
      </p:nvGrpSpPr>
      <p:grpSpPr>
        <a:xfrm>
          <a:off x="0" y="0"/>
          <a:ext cx="0" cy="0"/>
          <a:chOff x="0" y="0"/>
          <a:chExt cx="0" cy="0"/>
        </a:xfrm>
      </p:grpSpPr>
      <p:sp>
        <p:nvSpPr>
          <p:cNvPr id="412" name="Google Shape;412;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3" name="Google Shape;413;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360-degree feedback entails obtaining feedback from a variety of sources, such as supervisors, peers, subordinates, and even self-evaluation. This comprehensive method offers a holistic view of a person's efficiency, actions, and social impact. Typically, feedback is given on how well an individual performs in terms of their role-specific competencies, skills, and behaviors. Some examples of such skills are the capacity to speak in front of a group, lead a group, solve problems, and show flexibility. It is necessary to develop specific criteria and rating scales for evaluation to guarantee the efficacy of 360-degree feedback. Furthermore, the feedback procedure must be anonymous and confidential in order to promote honest and impartial feedback. By giving careful thought to these factors, organizations can collect useful information that provides an accurate depiction of employees' performances and leads to more well-informed decisions on where to invest in training and development.</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p:cNvGrpSpPr/>
        <p:nvPr/>
      </p:nvGrpSpPr>
      <p:grpSpPr>
        <a:xfrm>
          <a:off x="0" y="0"/>
          <a:ext cx="0" cy="0"/>
          <a:chOff x="0" y="0"/>
          <a:chExt cx="0" cy="0"/>
        </a:xfrm>
      </p:grpSpPr>
      <p:sp>
        <p:nvSpPr>
          <p:cNvPr id="662" name="Google Shape;662;gc89b53d510_0_1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3" name="Google Shape;663;gc89b53d510_0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360-degree feedback follows a defined procedure to effectively acquire and analyze feedback. Here are the main procedures: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Identify Feedback Participants:</a:t>
            </a:r>
            <a:r>
              <a:rPr lang="en-US" sz="1100" dirty="0">
                <a:latin typeface="Arial" panose="020B0604020202020204" pitchFamily="34" charset="0"/>
                <a:cs typeface="Arial" panose="020B0604020202020204" pitchFamily="34" charset="0"/>
              </a:rPr>
              <a:t> The selection process for feedback providers should encompass supervisors, peers, subordinates, and occasionally clients or customers, chosen based on their observations and interactions.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Design Feedback Instruments: </a:t>
            </a:r>
            <a:r>
              <a:rPr lang="en-US" sz="1100" dirty="0">
                <a:latin typeface="Arial" panose="020B0604020202020204" pitchFamily="34" charset="0"/>
                <a:cs typeface="Arial" panose="020B0604020202020204" pitchFamily="34" charset="0"/>
              </a:rPr>
              <a:t>Construct surveys or questionnaires that effectively capture pertinent performance attributes and behaviors. These tools should be meticulously created to reflect the organization's core values and objectives.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Collect Feedback: </a:t>
            </a:r>
            <a:r>
              <a:rPr lang="en-US" sz="1100" dirty="0">
                <a:latin typeface="Arial" panose="020B0604020202020204" pitchFamily="34" charset="0"/>
                <a:cs typeface="Arial" panose="020B0604020202020204" pitchFamily="34" charset="0"/>
              </a:rPr>
              <a:t>Distribute feedback instruments to participants, keeping their identities secret to promote open and honest input.</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Aggregate Feedback: </a:t>
            </a:r>
            <a:r>
              <a:rPr lang="en-US" sz="1100" dirty="0">
                <a:latin typeface="Arial" panose="020B0604020202020204" pitchFamily="34" charset="0"/>
                <a:cs typeface="Arial" panose="020B0604020202020204" pitchFamily="34" charset="0"/>
              </a:rPr>
              <a:t>Conduct a comprehensive compilation and analysis of the gathered feedback to discern recurring patterns, emerging trends, and potential areas that require improvement. The next stage is to compile the information and look for patterns in the responses.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Provide Feedback Reports: </a:t>
            </a:r>
            <a:r>
              <a:rPr lang="en-US" sz="1100" dirty="0">
                <a:latin typeface="Arial" panose="020B0604020202020204" pitchFamily="34" charset="0"/>
                <a:cs typeface="Arial" panose="020B0604020202020204" pitchFamily="34" charset="0"/>
              </a:rPr>
              <a:t>Provide the individuals who are being evaluated with feedback reports that detail their strengths and areas for improvement. It is important to offer these reports in a way that fosters improvement and development.</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Create Development Plans: </a:t>
            </a:r>
            <a:r>
              <a:rPr lang="en-US" sz="1100" dirty="0">
                <a:latin typeface="Arial" panose="020B0604020202020204" pitchFamily="34" charset="0"/>
                <a:cs typeface="Arial" panose="020B0604020202020204" pitchFamily="34" charset="0"/>
              </a:rPr>
              <a:t>Create individualized plans of action to build on each person's strengths while also addressing their weaknesses. Plans should be SMART, or detailed, attainable, relevant, and time-bound.</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Monitor Progress: </a:t>
            </a:r>
            <a:r>
              <a:rPr lang="en-US" sz="1100" dirty="0">
                <a:latin typeface="Arial" panose="020B0604020202020204" pitchFamily="34" charset="0"/>
                <a:cs typeface="Arial" panose="020B0604020202020204" pitchFamily="34" charset="0"/>
              </a:rPr>
              <a:t>Check in on individuals on a regular basis to see how they're doing and see what you can do to help them along the way. Some examples of such aid are mentoring and training programs.</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2"/>
        <p:cNvGrpSpPr/>
        <p:nvPr/>
      </p:nvGrpSpPr>
      <p:grpSpPr>
        <a:xfrm>
          <a:off x="0" y="0"/>
          <a:ext cx="0" cy="0"/>
          <a:chOff x="0" y="0"/>
          <a:chExt cx="0" cy="0"/>
        </a:xfrm>
      </p:grpSpPr>
      <p:sp>
        <p:nvSpPr>
          <p:cNvPr id="403" name="Google Shape;403;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4" name="Google Shape;404;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The following are some of the many ways in which 360-degree feedback is valuable to each individual worker:</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Self-Awareness:</a:t>
            </a:r>
            <a:r>
              <a:rPr lang="en-US" sz="1100" dirty="0">
                <a:latin typeface="Arial" panose="020B0604020202020204" pitchFamily="34" charset="0"/>
                <a:cs typeface="Arial" panose="020B0604020202020204" pitchFamily="34" charset="0"/>
              </a:rPr>
              <a:t> It helps workers become more conscious of their own advantages and disadvantages, as well as their own areas of blind spot.</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Targeted Development Opportunities: </a:t>
            </a:r>
            <a:r>
              <a:rPr lang="en-US" sz="1100" dirty="0">
                <a:latin typeface="Arial" panose="020B0604020202020204" pitchFamily="34" charset="0"/>
                <a:cs typeface="Arial" panose="020B0604020202020204" pitchFamily="34" charset="0"/>
              </a:rPr>
              <a:t>By highlighting areas for improvement, 360-degree feedback helps employees concentrate in on developing specific abilities and avoiding generalizations, speeding up their professional development.</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Improved Communication: </a:t>
            </a:r>
            <a:r>
              <a:rPr lang="en-US" sz="1100" dirty="0">
                <a:latin typeface="Arial" panose="020B0604020202020204" pitchFamily="34" charset="0"/>
                <a:cs typeface="Arial" panose="020B0604020202020204" pitchFamily="34" charset="0"/>
              </a:rPr>
              <a:t>Receiving feedback from a variety of sources allows employees to gain insights into how their actions and behaviors affect others, thus enhancing their communication abilities.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Enhanced Relationships: </a:t>
            </a:r>
            <a:r>
              <a:rPr lang="en-US" sz="1100" dirty="0">
                <a:latin typeface="Arial" panose="020B0604020202020204" pitchFamily="34" charset="0"/>
                <a:cs typeface="Arial" panose="020B0604020202020204" pitchFamily="34" charset="0"/>
              </a:rPr>
              <a:t>Understanding how others view their behavior enables individuals to form deeper bonds with coworkers and collaborate more effectively.</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Recognition of accomplishments: </a:t>
            </a:r>
            <a:r>
              <a:rPr lang="en-US" sz="1100" dirty="0">
                <a:latin typeface="Arial" panose="020B0604020202020204" pitchFamily="34" charset="0"/>
                <a:cs typeface="Arial" panose="020B0604020202020204" pitchFamily="34" charset="0"/>
              </a:rPr>
              <a:t>Positive feedback from 360-degree evaluations recognizes employees' accomplishments and enhances their motivation and morale.</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6"/>
        <p:cNvGrpSpPr/>
        <p:nvPr/>
      </p:nvGrpSpPr>
      <p:grpSpPr>
        <a:xfrm>
          <a:off x="0" y="0"/>
          <a:ext cx="0" cy="0"/>
          <a:chOff x="0" y="0"/>
          <a:chExt cx="0" cy="0"/>
        </a:xfrm>
      </p:grpSpPr>
      <p:sp>
        <p:nvSpPr>
          <p:cNvPr id="597" name="Google Shape;597;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8" name="Google Shape;598;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Employers derive numerous benefits from the implementation of 360-degree feedback:</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Broader Perspective on Performance: </a:t>
            </a:r>
            <a:r>
              <a:rPr lang="en-US" sz="1100" dirty="0">
                <a:latin typeface="Arial" panose="020B0604020202020204" pitchFamily="34" charset="0"/>
                <a:cs typeface="Arial" panose="020B0604020202020204" pitchFamily="34" charset="0"/>
              </a:rPr>
              <a:t>360-degree feedback offers an in-depth assessment of an employee's performance and behaviors by including feedback from many sources, such as supervisors, peers, and subordinates.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Insights into Interpersonal Skills: </a:t>
            </a:r>
            <a:r>
              <a:rPr lang="en-US" sz="1100" dirty="0">
                <a:latin typeface="Arial" panose="020B0604020202020204" pitchFamily="34" charset="0"/>
                <a:cs typeface="Arial" panose="020B0604020202020204" pitchFamily="34" charset="0"/>
              </a:rPr>
              <a:t>It can help organizations make informed choices regarding promotion and growth possibilities by providing information about employees' interpersonal skills, leadership qualities, teamwork, and collaboration.</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Identification of High-Potential Employees: </a:t>
            </a:r>
            <a:r>
              <a:rPr lang="en-US" sz="1100" dirty="0">
                <a:latin typeface="Arial" panose="020B0604020202020204" pitchFamily="34" charset="0"/>
                <a:cs typeface="Arial" panose="020B0604020202020204" pitchFamily="34" charset="0"/>
              </a:rPr>
              <a:t>Employers can discover individuals with high potential for growth and leadership roles within the organization by gathering feedback from various sources.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Enhanced Performance Management: </a:t>
            </a:r>
            <a:r>
              <a:rPr lang="en-US" sz="1100" dirty="0">
                <a:latin typeface="Arial" panose="020B0604020202020204" pitchFamily="34" charset="0"/>
                <a:cs typeface="Arial" panose="020B0604020202020204" pitchFamily="34" charset="0"/>
              </a:rPr>
              <a:t>By combining numerous views and offering a more accurate assessment of employee performance, 360-degree feedback assists organizations in establishing a more comprehensive performance management process.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Improved Employee Engagement: </a:t>
            </a:r>
            <a:r>
              <a:rPr lang="en-US" sz="1100" dirty="0">
                <a:latin typeface="Arial" panose="020B0604020202020204" pitchFamily="34" charset="0"/>
                <a:cs typeface="Arial" panose="020B0604020202020204" pitchFamily="34" charset="0"/>
              </a:rPr>
              <a:t>By integrating employees into the feedback process and demonstrating a commitment to their growth and development, organizations can improve employee engagement and build a healthy work culture.</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1"/>
        <p:cNvGrpSpPr/>
        <p:nvPr/>
      </p:nvGrpSpPr>
      <p:grpSpPr>
        <a:xfrm>
          <a:off x="0" y="0"/>
          <a:ext cx="0" cy="0"/>
          <a:chOff x="0" y="0"/>
          <a:chExt cx="0" cy="0"/>
        </a:xfrm>
      </p:grpSpPr>
      <p:sp>
        <p:nvSpPr>
          <p:cNvPr id="612" name="Google Shape;612;gc89b53d510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3" name="Google Shape;613;gc89b53d510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Employee benefits from 360-degree feedback include:</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Enhanced Self-Development: </a:t>
            </a:r>
            <a:r>
              <a:rPr lang="en-US" sz="1100" dirty="0">
                <a:latin typeface="Arial" panose="020B0604020202020204" pitchFamily="34" charset="0"/>
                <a:cs typeface="Arial" panose="020B0604020202020204" pitchFamily="34" charset="0"/>
              </a:rPr>
              <a:t>360-degree feedback provides employees with insights into their strengths and areas for progress, empowering them to take control of their personal and professional development.</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Multi-Perspective Evaluation: </a:t>
            </a:r>
            <a:r>
              <a:rPr lang="en-US" sz="1100" dirty="0">
                <a:latin typeface="Arial" panose="020B0604020202020204" pitchFamily="34" charset="0"/>
                <a:cs typeface="Arial" panose="020B0604020202020204" pitchFamily="34" charset="0"/>
              </a:rPr>
              <a:t>Supervisors, peers, and subordinates provide a balanced assessment of employees' performance, behaviors, and influence.</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Identification of Blind Spots: </a:t>
            </a:r>
            <a:r>
              <a:rPr lang="en-US" sz="1100" dirty="0">
                <a:latin typeface="Arial" panose="020B0604020202020204" pitchFamily="34" charset="0"/>
                <a:cs typeface="Arial" panose="020B0604020202020204" pitchFamily="34" charset="0"/>
              </a:rPr>
              <a:t>360-degree feedback helps individuals identify hidden shortcomings and improve their performance.</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Improved Performance and Productivity:</a:t>
            </a:r>
            <a:r>
              <a:rPr lang="en-US" sz="1100" dirty="0">
                <a:latin typeface="Arial" panose="020B0604020202020204" pitchFamily="34" charset="0"/>
                <a:cs typeface="Arial" panose="020B0604020202020204" pitchFamily="34" charset="0"/>
              </a:rPr>
              <a:t> By employing feedback to focus on concentrated development areas, employees can improve their skills, knowledge, and performance, resulting in higher productivity and success.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Career Advancement Opportunities: </a:t>
            </a:r>
            <a:r>
              <a:rPr lang="en-US" sz="1100" dirty="0">
                <a:latin typeface="Arial" panose="020B0604020202020204" pitchFamily="34" charset="0"/>
                <a:cs typeface="Arial" panose="020B0604020202020204" pitchFamily="34" charset="0"/>
              </a:rPr>
              <a:t>360-degree feedback can help employees progress by revealing the skills and behaviors needed for promotion.</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Positive Work Relationships: </a:t>
            </a:r>
            <a:r>
              <a:rPr lang="en-US" sz="1100" dirty="0">
                <a:latin typeface="Arial" panose="020B0604020202020204" pitchFamily="34" charset="0"/>
                <a:cs typeface="Arial" panose="020B0604020202020204" pitchFamily="34" charset="0"/>
              </a:rPr>
              <a:t>Understanding how others see their actions and behaviors helps employees collaborate, build relationships, and create a positive workplace.</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0"/>
        <p:cNvGrpSpPr/>
        <p:nvPr/>
      </p:nvGrpSpPr>
      <p:grpSpPr>
        <a:xfrm>
          <a:off x="0" y="0"/>
          <a:ext cx="0" cy="0"/>
          <a:chOff x="0" y="0"/>
          <a:chExt cx="0" cy="0"/>
        </a:xfrm>
      </p:grpSpPr>
      <p:sp>
        <p:nvSpPr>
          <p:cNvPr id="511" name="Google Shape;511;g35ed75ccf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2" name="Google Shape;512;g35ed75ccf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Benefits of 360-degree feedback for organizations include:</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Improved Performance Management: </a:t>
            </a:r>
            <a:r>
              <a:rPr lang="en-US" sz="1100" dirty="0">
                <a:latin typeface="Arial" panose="020B0604020202020204" pitchFamily="34" charset="0"/>
                <a:cs typeface="Arial" panose="020B0604020202020204" pitchFamily="34" charset="0"/>
              </a:rPr>
              <a:t>360-degree feedback gives organizations a completer and more accurate picture of employee performance, helping them to make better promotions, training, and development decisions.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Enhanced Employee Engagement:</a:t>
            </a:r>
            <a:r>
              <a:rPr lang="en-US" sz="1100" dirty="0">
                <a:latin typeface="Arial" panose="020B0604020202020204" pitchFamily="34" charset="0"/>
                <a:cs typeface="Arial" panose="020B0604020202020204" pitchFamily="34" charset="0"/>
              </a:rPr>
              <a:t> Engaging employees in the feedback procedure and committing to their development boosts employee engagement and work culture.</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Culture of Continuous Improvement: </a:t>
            </a:r>
            <a:r>
              <a:rPr lang="en-US" sz="1100" dirty="0">
                <a:latin typeface="Arial" panose="020B0604020202020204" pitchFamily="34" charset="0"/>
                <a:cs typeface="Arial" panose="020B0604020202020204" pitchFamily="34" charset="0"/>
              </a:rPr>
              <a:t>360-degree feedback promotes regular feedback, learning, and development across the organization.</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Identification of Leadership Potential:</a:t>
            </a:r>
            <a:r>
              <a:rPr lang="en-US" sz="1100" dirty="0">
                <a:latin typeface="Arial" panose="020B0604020202020204" pitchFamily="34" charset="0"/>
                <a:cs typeface="Arial" panose="020B0604020202020204" pitchFamily="34" charset="0"/>
              </a:rPr>
              <a:t> Organizations may discover employees with high leadership potential by collecting input from numerous sources, allowing for succession strategy and talent development.</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Enhanced Team Dynamics: </a:t>
            </a:r>
            <a:r>
              <a:rPr lang="en-US" sz="1100" dirty="0">
                <a:latin typeface="Arial" panose="020B0604020202020204" pitchFamily="34" charset="0"/>
                <a:cs typeface="Arial" panose="020B0604020202020204" pitchFamily="34" charset="0"/>
              </a:rPr>
              <a:t>360-degree feedback helps organizations resolve problems, increase communication, and create a more cohesive workplace.</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Data-Driven Decision Making: </a:t>
            </a:r>
            <a:r>
              <a:rPr lang="en-US" sz="1100" dirty="0">
                <a:latin typeface="Arial" panose="020B0604020202020204" pitchFamily="34" charset="0"/>
                <a:cs typeface="Arial" panose="020B0604020202020204" pitchFamily="34" charset="0"/>
              </a:rPr>
              <a:t>360-degree feedback helps improve performance management decisions including promotions, role allocations, and training initiatives.</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0"/>
        <p:cNvGrpSpPr/>
        <p:nvPr/>
      </p:nvGrpSpPr>
      <p:grpSpPr>
        <a:xfrm>
          <a:off x="0" y="0"/>
          <a:ext cx="0" cy="0"/>
          <a:chOff x="0" y="0"/>
          <a:chExt cx="0" cy="0"/>
        </a:xfrm>
      </p:grpSpPr>
      <p:sp>
        <p:nvSpPr>
          <p:cNvPr id="701" name="Google Shape;701;gc89b53d510_0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2" name="Google Shape;702;gc89b53d510_0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3"/>
        <p:cNvGrpSpPr/>
        <p:nvPr/>
      </p:nvGrpSpPr>
      <p:grpSpPr>
        <a:xfrm>
          <a:off x="0" y="0"/>
          <a:ext cx="0" cy="0"/>
          <a:chOff x="0" y="0"/>
          <a:chExt cx="0" cy="0"/>
        </a:xfrm>
      </p:grpSpPr>
      <p:sp>
        <p:nvSpPr>
          <p:cNvPr id="474" name="Google Shape;474;g35ed75ccf_0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5" name="Google Shape;475;g35ed75ccf_0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latin typeface="Arial" panose="020B0604020202020204" pitchFamily="34" charset="0"/>
                <a:cs typeface="Arial" panose="020B0604020202020204" pitchFamily="34" charset="0"/>
              </a:rPr>
              <a:t>360-degree feedback implementation can be challenging.  The following are common implementation challenges for organizations: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Resistance to change: </a:t>
            </a:r>
            <a:r>
              <a:rPr lang="en-US" sz="1100" dirty="0">
                <a:latin typeface="Arial" panose="020B0604020202020204" pitchFamily="34" charset="0"/>
                <a:cs typeface="Arial" panose="020B0604020202020204" pitchFamily="34" charset="0"/>
              </a:rPr>
              <a:t>Employees may resist a new feedback system because it threatens their work habits. To reduce resistance, address employee concerns, clearly communicate the goal and benefits of 360-degree feedback and involve employees in decision-making.</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Rater bias: </a:t>
            </a:r>
            <a:r>
              <a:rPr lang="en-US" sz="1100" dirty="0">
                <a:latin typeface="Arial" panose="020B0604020202020204" pitchFamily="34" charset="0"/>
                <a:cs typeface="Arial" panose="020B0604020202020204" pitchFamily="34" charset="0"/>
              </a:rPr>
              <a:t>Raters' prejudices may affect their input, resulting in erroneous assessments. Clear instructions and training for raters to comprehend fair and objective judgments can solve this problem. Target specific behaviors and give constructive comments.</a:t>
            </a:r>
          </a:p>
          <a:p>
            <a:pPr marL="0" lvl="0" indent="0" algn="l" rtl="0">
              <a:spcBef>
                <a:spcPts val="0"/>
              </a:spcBef>
              <a:spcAft>
                <a:spcPts val="0"/>
              </a:spcAft>
              <a:buNone/>
            </a:pPr>
            <a:r>
              <a:rPr lang="en-US" sz="1100" b="1" dirty="0">
                <a:latin typeface="Arial" panose="020B0604020202020204" pitchFamily="34" charset="0"/>
                <a:cs typeface="Arial" panose="020B0604020202020204" pitchFamily="34" charset="0"/>
              </a:rPr>
              <a:t>Feedback overload: </a:t>
            </a:r>
            <a:r>
              <a:rPr lang="en-US" sz="1100" dirty="0">
                <a:latin typeface="Arial" panose="020B0604020202020204" pitchFamily="34" charset="0"/>
                <a:cs typeface="Arial" panose="020B0604020202020204" pitchFamily="34" charset="0"/>
              </a:rPr>
              <a:t>Multiple sources of feedback can overwhelm recipients. They may struggle to prioritize and act on feedback. To solve this problem, tell the people who receive the feedback to focus on the most important areas that need work and make plans for how to do it based on the feedback.</a:t>
            </a:r>
            <a:endParaRPr sz="1100" dirty="0">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7"/>
        <p:cNvGrpSpPr/>
        <p:nvPr/>
      </p:nvGrpSpPr>
      <p:grpSpPr>
        <a:xfrm>
          <a:off x="0" y="0"/>
          <a:ext cx="0" cy="0"/>
          <a:chOff x="0" y="0"/>
          <a:chExt cx="0" cy="0"/>
        </a:xfrm>
      </p:grpSpPr>
      <p:sp>
        <p:nvSpPr>
          <p:cNvPr id="588" name="Google Shape;588;g35ed75ccf_0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9" name="Google Shape;589;g35ed75ccf_0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3"/>
        <p:cNvGrpSpPr/>
        <p:nvPr/>
      </p:nvGrpSpPr>
      <p:grpSpPr>
        <a:xfrm>
          <a:off x="0" y="0"/>
          <a:ext cx="0" cy="0"/>
          <a:chOff x="0" y="0"/>
          <a:chExt cx="0" cy="0"/>
        </a:xfrm>
      </p:grpSpPr>
      <p:sp>
        <p:nvSpPr>
          <p:cNvPr id="604" name="Google Shape;604;g35ed75ccf_0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5" name="Google Shape;605;g35ed75ccf_0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rot="10800000" flipH="1">
            <a:off x="5226657" y="5302711"/>
            <a:ext cx="1738000" cy="15044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11" name="Google Shape;11;p2"/>
          <p:cNvSpPr/>
          <p:nvPr/>
        </p:nvSpPr>
        <p:spPr>
          <a:xfrm rot="5400000">
            <a:off x="5078743" y="-108000"/>
            <a:ext cx="2034000" cy="23488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12" name="Google Shape;12;p2"/>
          <p:cNvSpPr txBox="1">
            <a:spLocks noGrp="1"/>
          </p:cNvSpPr>
          <p:nvPr>
            <p:ph type="ctrTitle"/>
          </p:nvPr>
        </p:nvSpPr>
        <p:spPr>
          <a:xfrm>
            <a:off x="1866900" y="2655767"/>
            <a:ext cx="8458000" cy="15464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6400"/>
            </a:lvl1pPr>
            <a:lvl2pPr lvl="1" algn="ctr">
              <a:spcBef>
                <a:spcPts val="0"/>
              </a:spcBef>
              <a:spcAft>
                <a:spcPts val="0"/>
              </a:spcAft>
              <a:buSzPts val="4800"/>
              <a:buNone/>
              <a:defRPr sz="6400"/>
            </a:lvl2pPr>
            <a:lvl3pPr lvl="2" algn="ctr">
              <a:spcBef>
                <a:spcPts val="0"/>
              </a:spcBef>
              <a:spcAft>
                <a:spcPts val="0"/>
              </a:spcAft>
              <a:buSzPts val="4800"/>
              <a:buNone/>
              <a:defRPr sz="6400"/>
            </a:lvl3pPr>
            <a:lvl4pPr lvl="3" algn="ctr">
              <a:spcBef>
                <a:spcPts val="0"/>
              </a:spcBef>
              <a:spcAft>
                <a:spcPts val="0"/>
              </a:spcAft>
              <a:buSzPts val="4800"/>
              <a:buNone/>
              <a:defRPr sz="6400"/>
            </a:lvl4pPr>
            <a:lvl5pPr lvl="4" algn="ctr">
              <a:spcBef>
                <a:spcPts val="0"/>
              </a:spcBef>
              <a:spcAft>
                <a:spcPts val="0"/>
              </a:spcAft>
              <a:buSzPts val="4800"/>
              <a:buNone/>
              <a:defRPr sz="6400"/>
            </a:lvl5pPr>
            <a:lvl6pPr lvl="5" algn="ctr">
              <a:spcBef>
                <a:spcPts val="0"/>
              </a:spcBef>
              <a:spcAft>
                <a:spcPts val="0"/>
              </a:spcAft>
              <a:buSzPts val="4800"/>
              <a:buNone/>
              <a:defRPr sz="6400"/>
            </a:lvl6pPr>
            <a:lvl7pPr lvl="6" algn="ctr">
              <a:spcBef>
                <a:spcPts val="0"/>
              </a:spcBef>
              <a:spcAft>
                <a:spcPts val="0"/>
              </a:spcAft>
              <a:buSzPts val="4800"/>
              <a:buNone/>
              <a:defRPr sz="6400"/>
            </a:lvl7pPr>
            <a:lvl8pPr lvl="7" algn="ctr">
              <a:spcBef>
                <a:spcPts val="0"/>
              </a:spcBef>
              <a:spcAft>
                <a:spcPts val="0"/>
              </a:spcAft>
              <a:buSzPts val="4800"/>
              <a:buNone/>
              <a:defRPr sz="6400"/>
            </a:lvl8pPr>
            <a:lvl9pPr lvl="8" algn="ctr">
              <a:spcBef>
                <a:spcPts val="0"/>
              </a:spcBef>
              <a:spcAft>
                <a:spcPts val="0"/>
              </a:spcAft>
              <a:buSzPts val="4800"/>
              <a:buNone/>
              <a:defRPr sz="6400"/>
            </a:lvl9pPr>
          </a:lstStyle>
          <a:p>
            <a:endParaRPr/>
          </a:p>
        </p:txBody>
      </p:sp>
      <p:sp>
        <p:nvSpPr>
          <p:cNvPr id="13" name="Google Shape;13;p2"/>
          <p:cNvSpPr/>
          <p:nvPr/>
        </p:nvSpPr>
        <p:spPr>
          <a:xfrm rot="10800000" flipH="1">
            <a:off x="3746500" y="-230500"/>
            <a:ext cx="1482000" cy="1283200"/>
          </a:xfrm>
          <a:prstGeom prst="hexagon">
            <a:avLst>
              <a:gd name="adj" fmla="val 28678"/>
              <a:gd name="vf" fmla="val 115470"/>
            </a:avLst>
          </a:prstGeom>
          <a:noFill/>
          <a:ln w="19050"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 name="Google Shape;14;p2"/>
          <p:cNvSpPr/>
          <p:nvPr/>
        </p:nvSpPr>
        <p:spPr>
          <a:xfrm rot="10800000" flipH="1">
            <a:off x="4803631" y="1813479"/>
            <a:ext cx="658400" cy="5700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 name="Google Shape;15;p2"/>
          <p:cNvSpPr/>
          <p:nvPr/>
        </p:nvSpPr>
        <p:spPr>
          <a:xfrm rot="10800000" flipH="1">
            <a:off x="7038553" y="1140372"/>
            <a:ext cx="1259600" cy="1090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 name="Google Shape;16;p2"/>
          <p:cNvSpPr/>
          <p:nvPr/>
        </p:nvSpPr>
        <p:spPr>
          <a:xfrm rot="10800000" flipH="1">
            <a:off x="7154399" y="469765"/>
            <a:ext cx="658400" cy="5696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7" name="Google Shape;17;p2"/>
          <p:cNvGrpSpPr/>
          <p:nvPr/>
        </p:nvGrpSpPr>
        <p:grpSpPr>
          <a:xfrm>
            <a:off x="7398871" y="1373041"/>
            <a:ext cx="539520" cy="498745"/>
            <a:chOff x="5975075" y="2327500"/>
            <a:chExt cx="420100" cy="388350"/>
          </a:xfrm>
        </p:grpSpPr>
        <p:sp>
          <p:nvSpPr>
            <p:cNvPr id="18" name="Google Shape;18;p2"/>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 name="Google Shape;19;p2"/>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0" name="Google Shape;20;p2"/>
          <p:cNvSpPr/>
          <p:nvPr/>
        </p:nvSpPr>
        <p:spPr>
          <a:xfrm>
            <a:off x="4337362" y="151031"/>
            <a:ext cx="300113" cy="519952"/>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1" name="Google Shape;21;p2"/>
          <p:cNvGrpSpPr/>
          <p:nvPr/>
        </p:nvGrpSpPr>
        <p:grpSpPr>
          <a:xfrm>
            <a:off x="5840701" y="686924"/>
            <a:ext cx="510611" cy="809481"/>
            <a:chOff x="6718575" y="2318625"/>
            <a:chExt cx="256950" cy="407375"/>
          </a:xfrm>
        </p:grpSpPr>
        <p:sp>
          <p:nvSpPr>
            <p:cNvPr id="22" name="Google Shape;22;p2"/>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 name="Google Shape;23;p2"/>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 name="Google Shape;24;p2"/>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 name="Google Shape;25;p2"/>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 name="Google Shape;26;p2"/>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 name="Google Shape;27;p2"/>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 name="Google Shape;28;p2"/>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 name="Google Shape;29;p2"/>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0" name="Google Shape;30;p2"/>
          <p:cNvGrpSpPr/>
          <p:nvPr/>
        </p:nvGrpSpPr>
        <p:grpSpPr>
          <a:xfrm>
            <a:off x="4265952" y="1203946"/>
            <a:ext cx="526691" cy="537729"/>
            <a:chOff x="3951850" y="2985350"/>
            <a:chExt cx="407950" cy="416500"/>
          </a:xfrm>
        </p:grpSpPr>
        <p:sp>
          <p:nvSpPr>
            <p:cNvPr id="31" name="Google Shape;31;p2"/>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 name="Google Shape;32;p2"/>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 name="Google Shape;33;p2"/>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 name="Google Shape;34;p2"/>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5" name="Google Shape;35;p2"/>
          <p:cNvSpPr/>
          <p:nvPr/>
        </p:nvSpPr>
        <p:spPr>
          <a:xfrm rot="10800000" flipH="1">
            <a:off x="6680711" y="6102197"/>
            <a:ext cx="1377200" cy="1192800"/>
          </a:xfrm>
          <a:prstGeom prst="hexagon">
            <a:avLst>
              <a:gd name="adj" fmla="val 28678"/>
              <a:gd name="vf" fmla="val 115470"/>
            </a:avLst>
          </a:prstGeom>
          <a:noFill/>
          <a:ln w="19050"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6" name="Google Shape;36;p2"/>
          <p:cNvSpPr/>
          <p:nvPr/>
        </p:nvSpPr>
        <p:spPr>
          <a:xfrm rot="10800000" flipH="1">
            <a:off x="6844905" y="5408600"/>
            <a:ext cx="720000" cy="6232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 name="Google Shape;37;p2"/>
          <p:cNvSpPr/>
          <p:nvPr/>
        </p:nvSpPr>
        <p:spPr>
          <a:xfrm rot="10800000" flipH="1">
            <a:off x="4135612" y="4839625"/>
            <a:ext cx="1377200" cy="11920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8" name="Google Shape;38;p2"/>
          <p:cNvSpPr/>
          <p:nvPr/>
        </p:nvSpPr>
        <p:spPr>
          <a:xfrm rot="10800000" flipH="1">
            <a:off x="4707179" y="6102216"/>
            <a:ext cx="602800" cy="5216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9" name="Google Shape;39;p2"/>
          <p:cNvSpPr/>
          <p:nvPr/>
        </p:nvSpPr>
        <p:spPr>
          <a:xfrm>
            <a:off x="7160941" y="6490348"/>
            <a:ext cx="416671" cy="416645"/>
          </a:xfrm>
          <a:custGeom>
            <a:avLst/>
            <a:gdLst/>
            <a:ahLst/>
            <a:cxnLst/>
            <a:rect l="l" t="t" r="r" b="b"/>
            <a:pathLst>
              <a:path w="17000" h="16999" extrusionOk="0">
                <a:moveTo>
                  <a:pt x="8769" y="5740"/>
                </a:moveTo>
                <a:lnTo>
                  <a:pt x="9037" y="5788"/>
                </a:lnTo>
                <a:lnTo>
                  <a:pt x="9282" y="5862"/>
                </a:lnTo>
                <a:lnTo>
                  <a:pt x="9550" y="5935"/>
                </a:lnTo>
                <a:lnTo>
                  <a:pt x="9794" y="6057"/>
                </a:lnTo>
                <a:lnTo>
                  <a:pt x="10014" y="6204"/>
                </a:lnTo>
                <a:lnTo>
                  <a:pt x="10234" y="6350"/>
                </a:lnTo>
                <a:lnTo>
                  <a:pt x="10454" y="6546"/>
                </a:lnTo>
                <a:lnTo>
                  <a:pt x="10649" y="6765"/>
                </a:lnTo>
                <a:lnTo>
                  <a:pt x="10796" y="6985"/>
                </a:lnTo>
                <a:lnTo>
                  <a:pt x="10942" y="7205"/>
                </a:lnTo>
                <a:lnTo>
                  <a:pt x="11064" y="7449"/>
                </a:lnTo>
                <a:lnTo>
                  <a:pt x="11138" y="7718"/>
                </a:lnTo>
                <a:lnTo>
                  <a:pt x="11211" y="7962"/>
                </a:lnTo>
                <a:lnTo>
                  <a:pt x="11260" y="8231"/>
                </a:lnTo>
                <a:lnTo>
                  <a:pt x="11260" y="8499"/>
                </a:lnTo>
                <a:lnTo>
                  <a:pt x="11260" y="8768"/>
                </a:lnTo>
                <a:lnTo>
                  <a:pt x="11211" y="9037"/>
                </a:lnTo>
                <a:lnTo>
                  <a:pt x="11138" y="9281"/>
                </a:lnTo>
                <a:lnTo>
                  <a:pt x="11064" y="9550"/>
                </a:lnTo>
                <a:lnTo>
                  <a:pt x="10942" y="9794"/>
                </a:lnTo>
                <a:lnTo>
                  <a:pt x="10796" y="10014"/>
                </a:lnTo>
                <a:lnTo>
                  <a:pt x="10649" y="10233"/>
                </a:lnTo>
                <a:lnTo>
                  <a:pt x="10454" y="10453"/>
                </a:lnTo>
                <a:lnTo>
                  <a:pt x="10234" y="10649"/>
                </a:lnTo>
                <a:lnTo>
                  <a:pt x="10014" y="10795"/>
                </a:lnTo>
                <a:lnTo>
                  <a:pt x="9794" y="10942"/>
                </a:lnTo>
                <a:lnTo>
                  <a:pt x="9550" y="11064"/>
                </a:lnTo>
                <a:lnTo>
                  <a:pt x="9282" y="11137"/>
                </a:lnTo>
                <a:lnTo>
                  <a:pt x="9037" y="11210"/>
                </a:lnTo>
                <a:lnTo>
                  <a:pt x="8769" y="11259"/>
                </a:lnTo>
                <a:lnTo>
                  <a:pt x="8231" y="11259"/>
                </a:lnTo>
                <a:lnTo>
                  <a:pt x="7963" y="11210"/>
                </a:lnTo>
                <a:lnTo>
                  <a:pt x="7719" y="11137"/>
                </a:lnTo>
                <a:lnTo>
                  <a:pt x="7450" y="11064"/>
                </a:lnTo>
                <a:lnTo>
                  <a:pt x="7206" y="10942"/>
                </a:lnTo>
                <a:lnTo>
                  <a:pt x="6986" y="10795"/>
                </a:lnTo>
                <a:lnTo>
                  <a:pt x="6766" y="10649"/>
                </a:lnTo>
                <a:lnTo>
                  <a:pt x="6546" y="10453"/>
                </a:lnTo>
                <a:lnTo>
                  <a:pt x="6351" y="10233"/>
                </a:lnTo>
                <a:lnTo>
                  <a:pt x="6204" y="10014"/>
                </a:lnTo>
                <a:lnTo>
                  <a:pt x="6058" y="9794"/>
                </a:lnTo>
                <a:lnTo>
                  <a:pt x="5936" y="9550"/>
                </a:lnTo>
                <a:lnTo>
                  <a:pt x="5862" y="9281"/>
                </a:lnTo>
                <a:lnTo>
                  <a:pt x="5789" y="9037"/>
                </a:lnTo>
                <a:lnTo>
                  <a:pt x="5740" y="8768"/>
                </a:lnTo>
                <a:lnTo>
                  <a:pt x="5740" y="8499"/>
                </a:lnTo>
                <a:lnTo>
                  <a:pt x="5740" y="8231"/>
                </a:lnTo>
                <a:lnTo>
                  <a:pt x="5789" y="7962"/>
                </a:lnTo>
                <a:lnTo>
                  <a:pt x="5862" y="7718"/>
                </a:lnTo>
                <a:lnTo>
                  <a:pt x="5936" y="7449"/>
                </a:lnTo>
                <a:lnTo>
                  <a:pt x="6058" y="7205"/>
                </a:lnTo>
                <a:lnTo>
                  <a:pt x="6204" y="6985"/>
                </a:lnTo>
                <a:lnTo>
                  <a:pt x="6351" y="6765"/>
                </a:lnTo>
                <a:lnTo>
                  <a:pt x="6546" y="6546"/>
                </a:lnTo>
                <a:lnTo>
                  <a:pt x="6766" y="6350"/>
                </a:lnTo>
                <a:lnTo>
                  <a:pt x="6986" y="6204"/>
                </a:lnTo>
                <a:lnTo>
                  <a:pt x="7206" y="6057"/>
                </a:lnTo>
                <a:lnTo>
                  <a:pt x="7450" y="5935"/>
                </a:lnTo>
                <a:lnTo>
                  <a:pt x="7719" y="5862"/>
                </a:lnTo>
                <a:lnTo>
                  <a:pt x="7963" y="5788"/>
                </a:lnTo>
                <a:lnTo>
                  <a:pt x="8231" y="5740"/>
                </a:lnTo>
                <a:close/>
                <a:moveTo>
                  <a:pt x="7914" y="0"/>
                </a:moveTo>
                <a:lnTo>
                  <a:pt x="7743" y="25"/>
                </a:lnTo>
                <a:lnTo>
                  <a:pt x="7596" y="73"/>
                </a:lnTo>
                <a:lnTo>
                  <a:pt x="7474" y="147"/>
                </a:lnTo>
                <a:lnTo>
                  <a:pt x="7328" y="244"/>
                </a:lnTo>
                <a:lnTo>
                  <a:pt x="7230" y="342"/>
                </a:lnTo>
                <a:lnTo>
                  <a:pt x="7132" y="489"/>
                </a:lnTo>
                <a:lnTo>
                  <a:pt x="7084" y="635"/>
                </a:lnTo>
                <a:lnTo>
                  <a:pt x="7035" y="782"/>
                </a:lnTo>
                <a:lnTo>
                  <a:pt x="6839" y="2540"/>
                </a:lnTo>
                <a:lnTo>
                  <a:pt x="6497" y="2638"/>
                </a:lnTo>
                <a:lnTo>
                  <a:pt x="6131" y="2784"/>
                </a:lnTo>
                <a:lnTo>
                  <a:pt x="5789" y="2931"/>
                </a:lnTo>
                <a:lnTo>
                  <a:pt x="5447" y="3102"/>
                </a:lnTo>
                <a:lnTo>
                  <a:pt x="4079" y="2027"/>
                </a:lnTo>
                <a:lnTo>
                  <a:pt x="3933" y="1930"/>
                </a:lnTo>
                <a:lnTo>
                  <a:pt x="3786" y="1881"/>
                </a:lnTo>
                <a:lnTo>
                  <a:pt x="3640" y="1832"/>
                </a:lnTo>
                <a:lnTo>
                  <a:pt x="3493" y="1832"/>
                </a:lnTo>
                <a:lnTo>
                  <a:pt x="3322" y="1856"/>
                </a:lnTo>
                <a:lnTo>
                  <a:pt x="3176" y="1905"/>
                </a:lnTo>
                <a:lnTo>
                  <a:pt x="3029" y="1978"/>
                </a:lnTo>
                <a:lnTo>
                  <a:pt x="2907" y="2076"/>
                </a:lnTo>
                <a:lnTo>
                  <a:pt x="2077" y="2907"/>
                </a:lnTo>
                <a:lnTo>
                  <a:pt x="1979" y="3029"/>
                </a:lnTo>
                <a:lnTo>
                  <a:pt x="1906" y="3175"/>
                </a:lnTo>
                <a:lnTo>
                  <a:pt x="1857" y="3322"/>
                </a:lnTo>
                <a:lnTo>
                  <a:pt x="1833" y="3493"/>
                </a:lnTo>
                <a:lnTo>
                  <a:pt x="1833" y="3639"/>
                </a:lnTo>
                <a:lnTo>
                  <a:pt x="1881" y="3786"/>
                </a:lnTo>
                <a:lnTo>
                  <a:pt x="1930" y="3932"/>
                </a:lnTo>
                <a:lnTo>
                  <a:pt x="2028" y="4079"/>
                </a:lnTo>
                <a:lnTo>
                  <a:pt x="3103" y="5447"/>
                </a:lnTo>
                <a:lnTo>
                  <a:pt x="2932" y="5788"/>
                </a:lnTo>
                <a:lnTo>
                  <a:pt x="2785" y="6130"/>
                </a:lnTo>
                <a:lnTo>
                  <a:pt x="2639" y="6497"/>
                </a:lnTo>
                <a:lnTo>
                  <a:pt x="2541" y="6839"/>
                </a:lnTo>
                <a:lnTo>
                  <a:pt x="782" y="7034"/>
                </a:lnTo>
                <a:lnTo>
                  <a:pt x="636" y="7083"/>
                </a:lnTo>
                <a:lnTo>
                  <a:pt x="489" y="7132"/>
                </a:lnTo>
                <a:lnTo>
                  <a:pt x="343" y="7229"/>
                </a:lnTo>
                <a:lnTo>
                  <a:pt x="245" y="7327"/>
                </a:lnTo>
                <a:lnTo>
                  <a:pt x="147" y="7474"/>
                </a:lnTo>
                <a:lnTo>
                  <a:pt x="74" y="7596"/>
                </a:lnTo>
                <a:lnTo>
                  <a:pt x="25" y="7742"/>
                </a:lnTo>
                <a:lnTo>
                  <a:pt x="1" y="7913"/>
                </a:lnTo>
                <a:lnTo>
                  <a:pt x="1" y="9086"/>
                </a:lnTo>
                <a:lnTo>
                  <a:pt x="25" y="9257"/>
                </a:lnTo>
                <a:lnTo>
                  <a:pt x="74" y="9403"/>
                </a:lnTo>
                <a:lnTo>
                  <a:pt x="147" y="9525"/>
                </a:lnTo>
                <a:lnTo>
                  <a:pt x="245" y="9672"/>
                </a:lnTo>
                <a:lnTo>
                  <a:pt x="343" y="9769"/>
                </a:lnTo>
                <a:lnTo>
                  <a:pt x="489" y="9867"/>
                </a:lnTo>
                <a:lnTo>
                  <a:pt x="636" y="9916"/>
                </a:lnTo>
                <a:lnTo>
                  <a:pt x="782" y="9965"/>
                </a:lnTo>
                <a:lnTo>
                  <a:pt x="2541" y="10160"/>
                </a:lnTo>
                <a:lnTo>
                  <a:pt x="2639" y="10502"/>
                </a:lnTo>
                <a:lnTo>
                  <a:pt x="2785" y="10868"/>
                </a:lnTo>
                <a:lnTo>
                  <a:pt x="2932" y="11210"/>
                </a:lnTo>
                <a:lnTo>
                  <a:pt x="3103" y="11552"/>
                </a:lnTo>
                <a:lnTo>
                  <a:pt x="2028" y="12920"/>
                </a:lnTo>
                <a:lnTo>
                  <a:pt x="1930" y="13067"/>
                </a:lnTo>
                <a:lnTo>
                  <a:pt x="1881" y="13213"/>
                </a:lnTo>
                <a:lnTo>
                  <a:pt x="1833" y="13360"/>
                </a:lnTo>
                <a:lnTo>
                  <a:pt x="1833" y="13506"/>
                </a:lnTo>
                <a:lnTo>
                  <a:pt x="1857" y="13677"/>
                </a:lnTo>
                <a:lnTo>
                  <a:pt x="1906" y="13824"/>
                </a:lnTo>
                <a:lnTo>
                  <a:pt x="1979" y="13970"/>
                </a:lnTo>
                <a:lnTo>
                  <a:pt x="2077" y="14092"/>
                </a:lnTo>
                <a:lnTo>
                  <a:pt x="2907" y="14923"/>
                </a:lnTo>
                <a:lnTo>
                  <a:pt x="3029" y="15020"/>
                </a:lnTo>
                <a:lnTo>
                  <a:pt x="3176" y="15094"/>
                </a:lnTo>
                <a:lnTo>
                  <a:pt x="3322" y="15142"/>
                </a:lnTo>
                <a:lnTo>
                  <a:pt x="3493" y="15167"/>
                </a:lnTo>
                <a:lnTo>
                  <a:pt x="3640" y="15167"/>
                </a:lnTo>
                <a:lnTo>
                  <a:pt x="3786" y="15118"/>
                </a:lnTo>
                <a:lnTo>
                  <a:pt x="3933" y="15069"/>
                </a:lnTo>
                <a:lnTo>
                  <a:pt x="4079" y="14996"/>
                </a:lnTo>
                <a:lnTo>
                  <a:pt x="5447" y="13897"/>
                </a:lnTo>
                <a:lnTo>
                  <a:pt x="5789" y="14068"/>
                </a:lnTo>
                <a:lnTo>
                  <a:pt x="6131" y="14214"/>
                </a:lnTo>
                <a:lnTo>
                  <a:pt x="6497" y="14361"/>
                </a:lnTo>
                <a:lnTo>
                  <a:pt x="6839" y="14459"/>
                </a:lnTo>
                <a:lnTo>
                  <a:pt x="7035" y="16217"/>
                </a:lnTo>
                <a:lnTo>
                  <a:pt x="7084" y="16364"/>
                </a:lnTo>
                <a:lnTo>
                  <a:pt x="7132" y="16510"/>
                </a:lnTo>
                <a:lnTo>
                  <a:pt x="7230" y="16657"/>
                </a:lnTo>
                <a:lnTo>
                  <a:pt x="7328" y="16754"/>
                </a:lnTo>
                <a:lnTo>
                  <a:pt x="7474" y="16852"/>
                </a:lnTo>
                <a:lnTo>
                  <a:pt x="7596" y="16925"/>
                </a:lnTo>
                <a:lnTo>
                  <a:pt x="7743" y="16974"/>
                </a:lnTo>
                <a:lnTo>
                  <a:pt x="7914" y="16999"/>
                </a:lnTo>
                <a:lnTo>
                  <a:pt x="9086" y="16999"/>
                </a:lnTo>
                <a:lnTo>
                  <a:pt x="9257" y="16974"/>
                </a:lnTo>
                <a:lnTo>
                  <a:pt x="9404" y="16925"/>
                </a:lnTo>
                <a:lnTo>
                  <a:pt x="9526" y="16852"/>
                </a:lnTo>
                <a:lnTo>
                  <a:pt x="9672" y="16754"/>
                </a:lnTo>
                <a:lnTo>
                  <a:pt x="9770" y="16657"/>
                </a:lnTo>
                <a:lnTo>
                  <a:pt x="9868" y="16510"/>
                </a:lnTo>
                <a:lnTo>
                  <a:pt x="9917" y="16364"/>
                </a:lnTo>
                <a:lnTo>
                  <a:pt x="9965" y="16217"/>
                </a:lnTo>
                <a:lnTo>
                  <a:pt x="10161" y="14459"/>
                </a:lnTo>
                <a:lnTo>
                  <a:pt x="10503" y="14361"/>
                </a:lnTo>
                <a:lnTo>
                  <a:pt x="10869" y="14214"/>
                </a:lnTo>
                <a:lnTo>
                  <a:pt x="11211" y="14068"/>
                </a:lnTo>
                <a:lnTo>
                  <a:pt x="11553" y="13897"/>
                </a:lnTo>
                <a:lnTo>
                  <a:pt x="12921" y="14996"/>
                </a:lnTo>
                <a:lnTo>
                  <a:pt x="13067" y="15069"/>
                </a:lnTo>
                <a:lnTo>
                  <a:pt x="13214" y="15118"/>
                </a:lnTo>
                <a:lnTo>
                  <a:pt x="13360" y="15167"/>
                </a:lnTo>
                <a:lnTo>
                  <a:pt x="13507" y="15167"/>
                </a:lnTo>
                <a:lnTo>
                  <a:pt x="13678" y="15142"/>
                </a:lnTo>
                <a:lnTo>
                  <a:pt x="13824" y="15094"/>
                </a:lnTo>
                <a:lnTo>
                  <a:pt x="13971" y="15020"/>
                </a:lnTo>
                <a:lnTo>
                  <a:pt x="14093" y="14923"/>
                </a:lnTo>
                <a:lnTo>
                  <a:pt x="14923" y="14092"/>
                </a:lnTo>
                <a:lnTo>
                  <a:pt x="15021" y="13970"/>
                </a:lnTo>
                <a:lnTo>
                  <a:pt x="15094" y="13824"/>
                </a:lnTo>
                <a:lnTo>
                  <a:pt x="15143" y="13677"/>
                </a:lnTo>
                <a:lnTo>
                  <a:pt x="15168" y="13506"/>
                </a:lnTo>
                <a:lnTo>
                  <a:pt x="15168" y="13360"/>
                </a:lnTo>
                <a:lnTo>
                  <a:pt x="15119" y="13213"/>
                </a:lnTo>
                <a:lnTo>
                  <a:pt x="15070" y="13067"/>
                </a:lnTo>
                <a:lnTo>
                  <a:pt x="14997" y="12920"/>
                </a:lnTo>
                <a:lnTo>
                  <a:pt x="13898" y="11552"/>
                </a:lnTo>
                <a:lnTo>
                  <a:pt x="14068" y="11210"/>
                </a:lnTo>
                <a:lnTo>
                  <a:pt x="14215" y="10868"/>
                </a:lnTo>
                <a:lnTo>
                  <a:pt x="14362" y="10502"/>
                </a:lnTo>
                <a:lnTo>
                  <a:pt x="14459" y="10160"/>
                </a:lnTo>
                <a:lnTo>
                  <a:pt x="16218" y="9965"/>
                </a:lnTo>
                <a:lnTo>
                  <a:pt x="16364" y="9916"/>
                </a:lnTo>
                <a:lnTo>
                  <a:pt x="16511" y="9867"/>
                </a:lnTo>
                <a:lnTo>
                  <a:pt x="16657" y="9769"/>
                </a:lnTo>
                <a:lnTo>
                  <a:pt x="16755" y="9672"/>
                </a:lnTo>
                <a:lnTo>
                  <a:pt x="16853" y="9525"/>
                </a:lnTo>
                <a:lnTo>
                  <a:pt x="16926" y="9403"/>
                </a:lnTo>
                <a:lnTo>
                  <a:pt x="16975" y="9257"/>
                </a:lnTo>
                <a:lnTo>
                  <a:pt x="16999" y="9086"/>
                </a:lnTo>
                <a:lnTo>
                  <a:pt x="16999" y="7913"/>
                </a:lnTo>
                <a:lnTo>
                  <a:pt x="16975" y="7742"/>
                </a:lnTo>
                <a:lnTo>
                  <a:pt x="16926" y="7596"/>
                </a:lnTo>
                <a:lnTo>
                  <a:pt x="16853" y="7474"/>
                </a:lnTo>
                <a:lnTo>
                  <a:pt x="16755" y="7327"/>
                </a:lnTo>
                <a:lnTo>
                  <a:pt x="16657" y="7229"/>
                </a:lnTo>
                <a:lnTo>
                  <a:pt x="16511" y="7132"/>
                </a:lnTo>
                <a:lnTo>
                  <a:pt x="16364" y="7083"/>
                </a:lnTo>
                <a:lnTo>
                  <a:pt x="16218" y="7034"/>
                </a:lnTo>
                <a:lnTo>
                  <a:pt x="14459" y="6839"/>
                </a:lnTo>
                <a:lnTo>
                  <a:pt x="14362" y="6497"/>
                </a:lnTo>
                <a:lnTo>
                  <a:pt x="14215" y="6130"/>
                </a:lnTo>
                <a:lnTo>
                  <a:pt x="14068" y="5788"/>
                </a:lnTo>
                <a:lnTo>
                  <a:pt x="13898" y="5447"/>
                </a:lnTo>
                <a:lnTo>
                  <a:pt x="14997" y="4079"/>
                </a:lnTo>
                <a:lnTo>
                  <a:pt x="15070" y="3932"/>
                </a:lnTo>
                <a:lnTo>
                  <a:pt x="15119" y="3786"/>
                </a:lnTo>
                <a:lnTo>
                  <a:pt x="15168" y="3639"/>
                </a:lnTo>
                <a:lnTo>
                  <a:pt x="15168" y="3493"/>
                </a:lnTo>
                <a:lnTo>
                  <a:pt x="15143" y="3322"/>
                </a:lnTo>
                <a:lnTo>
                  <a:pt x="15094" y="3175"/>
                </a:lnTo>
                <a:lnTo>
                  <a:pt x="15021" y="3029"/>
                </a:lnTo>
                <a:lnTo>
                  <a:pt x="14923" y="2907"/>
                </a:lnTo>
                <a:lnTo>
                  <a:pt x="14093" y="2076"/>
                </a:lnTo>
                <a:lnTo>
                  <a:pt x="13971" y="1978"/>
                </a:lnTo>
                <a:lnTo>
                  <a:pt x="13824" y="1905"/>
                </a:lnTo>
                <a:lnTo>
                  <a:pt x="13678" y="1856"/>
                </a:lnTo>
                <a:lnTo>
                  <a:pt x="13507" y="1832"/>
                </a:lnTo>
                <a:lnTo>
                  <a:pt x="13360" y="1832"/>
                </a:lnTo>
                <a:lnTo>
                  <a:pt x="13214" y="1881"/>
                </a:lnTo>
                <a:lnTo>
                  <a:pt x="13067" y="1930"/>
                </a:lnTo>
                <a:lnTo>
                  <a:pt x="12921" y="2027"/>
                </a:lnTo>
                <a:lnTo>
                  <a:pt x="11553" y="3102"/>
                </a:lnTo>
                <a:lnTo>
                  <a:pt x="11211" y="2931"/>
                </a:lnTo>
                <a:lnTo>
                  <a:pt x="10869" y="2784"/>
                </a:lnTo>
                <a:lnTo>
                  <a:pt x="10503" y="2638"/>
                </a:lnTo>
                <a:lnTo>
                  <a:pt x="10161" y="2540"/>
                </a:lnTo>
                <a:lnTo>
                  <a:pt x="9965" y="782"/>
                </a:lnTo>
                <a:lnTo>
                  <a:pt x="9917" y="635"/>
                </a:lnTo>
                <a:lnTo>
                  <a:pt x="9868" y="489"/>
                </a:lnTo>
                <a:lnTo>
                  <a:pt x="9770" y="342"/>
                </a:lnTo>
                <a:lnTo>
                  <a:pt x="9672" y="244"/>
                </a:lnTo>
                <a:lnTo>
                  <a:pt x="9526" y="147"/>
                </a:lnTo>
                <a:lnTo>
                  <a:pt x="9404" y="73"/>
                </a:lnTo>
                <a:lnTo>
                  <a:pt x="9257" y="25"/>
                </a:lnTo>
                <a:lnTo>
                  <a:pt x="9086" y="0"/>
                </a:lnTo>
                <a:close/>
              </a:path>
            </a:pathLst>
          </a:cu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40" name="Google Shape;40;p2"/>
          <p:cNvGrpSpPr/>
          <p:nvPr/>
        </p:nvGrpSpPr>
        <p:grpSpPr>
          <a:xfrm>
            <a:off x="7696013" y="5408587"/>
            <a:ext cx="765257" cy="734067"/>
            <a:chOff x="5241175" y="4959100"/>
            <a:chExt cx="539775" cy="517775"/>
          </a:xfrm>
        </p:grpSpPr>
        <p:sp>
          <p:nvSpPr>
            <p:cNvPr id="41" name="Google Shape;41;p2"/>
            <p:cNvSpPr/>
            <p:nvPr/>
          </p:nvSpPr>
          <p:spPr>
            <a:xfrm>
              <a:off x="5575150" y="4959100"/>
              <a:ext cx="161225" cy="178300"/>
            </a:xfrm>
            <a:custGeom>
              <a:avLst/>
              <a:gdLst/>
              <a:ahLst/>
              <a:cxnLst/>
              <a:rect l="l" t="t" r="r" b="b"/>
              <a:pathLst>
                <a:path w="6449" h="7132" extrusionOk="0">
                  <a:moveTo>
                    <a:pt x="4641" y="0"/>
                  </a:moveTo>
                  <a:lnTo>
                    <a:pt x="4470" y="25"/>
                  </a:lnTo>
                  <a:lnTo>
                    <a:pt x="4299" y="49"/>
                  </a:lnTo>
                  <a:lnTo>
                    <a:pt x="4128" y="98"/>
                  </a:lnTo>
                  <a:lnTo>
                    <a:pt x="3957" y="147"/>
                  </a:lnTo>
                  <a:lnTo>
                    <a:pt x="3786" y="220"/>
                  </a:lnTo>
                  <a:lnTo>
                    <a:pt x="3640" y="318"/>
                  </a:lnTo>
                  <a:lnTo>
                    <a:pt x="3517" y="415"/>
                  </a:lnTo>
                  <a:lnTo>
                    <a:pt x="3395" y="538"/>
                  </a:lnTo>
                  <a:lnTo>
                    <a:pt x="3273" y="660"/>
                  </a:lnTo>
                  <a:lnTo>
                    <a:pt x="3175" y="806"/>
                  </a:lnTo>
                  <a:lnTo>
                    <a:pt x="3078" y="953"/>
                  </a:lnTo>
                  <a:lnTo>
                    <a:pt x="3005" y="1099"/>
                  </a:lnTo>
                  <a:lnTo>
                    <a:pt x="2931" y="1270"/>
                  </a:lnTo>
                  <a:lnTo>
                    <a:pt x="2907" y="1441"/>
                  </a:lnTo>
                  <a:lnTo>
                    <a:pt x="2882" y="1612"/>
                  </a:lnTo>
                  <a:lnTo>
                    <a:pt x="2858" y="1808"/>
                  </a:lnTo>
                  <a:lnTo>
                    <a:pt x="2882" y="2076"/>
                  </a:lnTo>
                  <a:lnTo>
                    <a:pt x="2956" y="2345"/>
                  </a:lnTo>
                  <a:lnTo>
                    <a:pt x="3053" y="2589"/>
                  </a:lnTo>
                  <a:lnTo>
                    <a:pt x="3175" y="2809"/>
                  </a:lnTo>
                  <a:lnTo>
                    <a:pt x="0" y="6546"/>
                  </a:lnTo>
                  <a:lnTo>
                    <a:pt x="367" y="6814"/>
                  </a:lnTo>
                  <a:lnTo>
                    <a:pt x="709" y="7132"/>
                  </a:lnTo>
                  <a:lnTo>
                    <a:pt x="3884" y="3419"/>
                  </a:lnTo>
                  <a:lnTo>
                    <a:pt x="4055" y="3493"/>
                  </a:lnTo>
                  <a:lnTo>
                    <a:pt x="4250" y="3542"/>
                  </a:lnTo>
                  <a:lnTo>
                    <a:pt x="4445" y="3566"/>
                  </a:lnTo>
                  <a:lnTo>
                    <a:pt x="4641" y="3590"/>
                  </a:lnTo>
                  <a:lnTo>
                    <a:pt x="4836" y="3566"/>
                  </a:lnTo>
                  <a:lnTo>
                    <a:pt x="5007" y="3542"/>
                  </a:lnTo>
                  <a:lnTo>
                    <a:pt x="5178" y="3517"/>
                  </a:lnTo>
                  <a:lnTo>
                    <a:pt x="5349" y="3444"/>
                  </a:lnTo>
                  <a:lnTo>
                    <a:pt x="5496" y="3371"/>
                  </a:lnTo>
                  <a:lnTo>
                    <a:pt x="5642" y="3273"/>
                  </a:lnTo>
                  <a:lnTo>
                    <a:pt x="5789" y="3175"/>
                  </a:lnTo>
                  <a:lnTo>
                    <a:pt x="5911" y="3053"/>
                  </a:lnTo>
                  <a:lnTo>
                    <a:pt x="6033" y="2931"/>
                  </a:lnTo>
                  <a:lnTo>
                    <a:pt x="6131" y="2809"/>
                  </a:lnTo>
                  <a:lnTo>
                    <a:pt x="6228" y="2638"/>
                  </a:lnTo>
                  <a:lnTo>
                    <a:pt x="6302" y="2491"/>
                  </a:lnTo>
                  <a:lnTo>
                    <a:pt x="6350" y="2320"/>
                  </a:lnTo>
                  <a:lnTo>
                    <a:pt x="6399" y="2149"/>
                  </a:lnTo>
                  <a:lnTo>
                    <a:pt x="6424" y="1979"/>
                  </a:lnTo>
                  <a:lnTo>
                    <a:pt x="6448" y="1808"/>
                  </a:lnTo>
                  <a:lnTo>
                    <a:pt x="6424" y="1612"/>
                  </a:lnTo>
                  <a:lnTo>
                    <a:pt x="6399" y="1441"/>
                  </a:lnTo>
                  <a:lnTo>
                    <a:pt x="6350" y="1270"/>
                  </a:lnTo>
                  <a:lnTo>
                    <a:pt x="6302" y="1099"/>
                  </a:lnTo>
                  <a:lnTo>
                    <a:pt x="6228" y="953"/>
                  </a:lnTo>
                  <a:lnTo>
                    <a:pt x="6131" y="806"/>
                  </a:lnTo>
                  <a:lnTo>
                    <a:pt x="6033" y="660"/>
                  </a:lnTo>
                  <a:lnTo>
                    <a:pt x="5911" y="538"/>
                  </a:lnTo>
                  <a:lnTo>
                    <a:pt x="5789" y="415"/>
                  </a:lnTo>
                  <a:lnTo>
                    <a:pt x="5642" y="318"/>
                  </a:lnTo>
                  <a:lnTo>
                    <a:pt x="5496" y="220"/>
                  </a:lnTo>
                  <a:lnTo>
                    <a:pt x="5349" y="147"/>
                  </a:lnTo>
                  <a:lnTo>
                    <a:pt x="5178" y="98"/>
                  </a:lnTo>
                  <a:lnTo>
                    <a:pt x="5007" y="49"/>
                  </a:lnTo>
                  <a:lnTo>
                    <a:pt x="4836" y="25"/>
                  </a:lnTo>
                  <a:lnTo>
                    <a:pt x="464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 name="Google Shape;42;p2"/>
            <p:cNvSpPr/>
            <p:nvPr/>
          </p:nvSpPr>
          <p:spPr>
            <a:xfrm>
              <a:off x="5330925" y="4985350"/>
              <a:ext cx="128250" cy="148400"/>
            </a:xfrm>
            <a:custGeom>
              <a:avLst/>
              <a:gdLst/>
              <a:ahLst/>
              <a:cxnLst/>
              <a:rect l="l" t="t" r="r" b="b"/>
              <a:pathLst>
                <a:path w="5130" h="5936" extrusionOk="0">
                  <a:moveTo>
                    <a:pt x="1563" y="0"/>
                  </a:moveTo>
                  <a:lnTo>
                    <a:pt x="1392" y="25"/>
                  </a:lnTo>
                  <a:lnTo>
                    <a:pt x="1221" y="74"/>
                  </a:lnTo>
                  <a:lnTo>
                    <a:pt x="1075" y="147"/>
                  </a:lnTo>
                  <a:lnTo>
                    <a:pt x="904" y="220"/>
                  </a:lnTo>
                  <a:lnTo>
                    <a:pt x="757" y="318"/>
                  </a:lnTo>
                  <a:lnTo>
                    <a:pt x="635" y="416"/>
                  </a:lnTo>
                  <a:lnTo>
                    <a:pt x="513" y="538"/>
                  </a:lnTo>
                  <a:lnTo>
                    <a:pt x="391" y="660"/>
                  </a:lnTo>
                  <a:lnTo>
                    <a:pt x="293" y="806"/>
                  </a:lnTo>
                  <a:lnTo>
                    <a:pt x="196" y="953"/>
                  </a:lnTo>
                  <a:lnTo>
                    <a:pt x="122" y="1099"/>
                  </a:lnTo>
                  <a:lnTo>
                    <a:pt x="74" y="1270"/>
                  </a:lnTo>
                  <a:lnTo>
                    <a:pt x="25" y="1466"/>
                  </a:lnTo>
                  <a:lnTo>
                    <a:pt x="0" y="1637"/>
                  </a:lnTo>
                  <a:lnTo>
                    <a:pt x="0" y="1808"/>
                  </a:lnTo>
                  <a:lnTo>
                    <a:pt x="0" y="2003"/>
                  </a:lnTo>
                  <a:lnTo>
                    <a:pt x="25" y="2174"/>
                  </a:lnTo>
                  <a:lnTo>
                    <a:pt x="74" y="2345"/>
                  </a:lnTo>
                  <a:lnTo>
                    <a:pt x="147" y="2492"/>
                  </a:lnTo>
                  <a:lnTo>
                    <a:pt x="220" y="2663"/>
                  </a:lnTo>
                  <a:lnTo>
                    <a:pt x="318" y="2785"/>
                  </a:lnTo>
                  <a:lnTo>
                    <a:pt x="415" y="2931"/>
                  </a:lnTo>
                  <a:lnTo>
                    <a:pt x="538" y="3053"/>
                  </a:lnTo>
                  <a:lnTo>
                    <a:pt x="660" y="3175"/>
                  </a:lnTo>
                  <a:lnTo>
                    <a:pt x="806" y="3273"/>
                  </a:lnTo>
                  <a:lnTo>
                    <a:pt x="953" y="3371"/>
                  </a:lnTo>
                  <a:lnTo>
                    <a:pt x="1099" y="3444"/>
                  </a:lnTo>
                  <a:lnTo>
                    <a:pt x="1270" y="3493"/>
                  </a:lnTo>
                  <a:lnTo>
                    <a:pt x="1466" y="3542"/>
                  </a:lnTo>
                  <a:lnTo>
                    <a:pt x="1710" y="3566"/>
                  </a:lnTo>
                  <a:lnTo>
                    <a:pt x="1979" y="3566"/>
                  </a:lnTo>
                  <a:lnTo>
                    <a:pt x="2223" y="3517"/>
                  </a:lnTo>
                  <a:lnTo>
                    <a:pt x="2467" y="3444"/>
                  </a:lnTo>
                  <a:lnTo>
                    <a:pt x="4396" y="5935"/>
                  </a:lnTo>
                  <a:lnTo>
                    <a:pt x="4738" y="5642"/>
                  </a:lnTo>
                  <a:lnTo>
                    <a:pt x="5129" y="5374"/>
                  </a:lnTo>
                  <a:lnTo>
                    <a:pt x="3200" y="2858"/>
                  </a:lnTo>
                  <a:lnTo>
                    <a:pt x="3322" y="2687"/>
                  </a:lnTo>
                  <a:lnTo>
                    <a:pt x="3419" y="2516"/>
                  </a:lnTo>
                  <a:lnTo>
                    <a:pt x="3493" y="2321"/>
                  </a:lnTo>
                  <a:lnTo>
                    <a:pt x="3542" y="2101"/>
                  </a:lnTo>
                  <a:lnTo>
                    <a:pt x="3566" y="1930"/>
                  </a:lnTo>
                  <a:lnTo>
                    <a:pt x="3566" y="1734"/>
                  </a:lnTo>
                  <a:lnTo>
                    <a:pt x="3566" y="1564"/>
                  </a:lnTo>
                  <a:lnTo>
                    <a:pt x="3517" y="1393"/>
                  </a:lnTo>
                  <a:lnTo>
                    <a:pt x="3468" y="1222"/>
                  </a:lnTo>
                  <a:lnTo>
                    <a:pt x="3419" y="1075"/>
                  </a:lnTo>
                  <a:lnTo>
                    <a:pt x="3346" y="904"/>
                  </a:lnTo>
                  <a:lnTo>
                    <a:pt x="3249" y="758"/>
                  </a:lnTo>
                  <a:lnTo>
                    <a:pt x="3151" y="635"/>
                  </a:lnTo>
                  <a:lnTo>
                    <a:pt x="3029" y="513"/>
                  </a:lnTo>
                  <a:lnTo>
                    <a:pt x="2907" y="391"/>
                  </a:lnTo>
                  <a:lnTo>
                    <a:pt x="2760" y="294"/>
                  </a:lnTo>
                  <a:lnTo>
                    <a:pt x="2614" y="196"/>
                  </a:lnTo>
                  <a:lnTo>
                    <a:pt x="2443" y="123"/>
                  </a:lnTo>
                  <a:lnTo>
                    <a:pt x="2272" y="74"/>
                  </a:lnTo>
                  <a:lnTo>
                    <a:pt x="2101" y="25"/>
                  </a:lnTo>
                  <a:lnTo>
                    <a:pt x="1930"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 name="Google Shape;43;p2"/>
            <p:cNvSpPr/>
            <p:nvPr/>
          </p:nvSpPr>
          <p:spPr>
            <a:xfrm>
              <a:off x="5241175" y="5241175"/>
              <a:ext cx="180125" cy="109325"/>
            </a:xfrm>
            <a:custGeom>
              <a:avLst/>
              <a:gdLst/>
              <a:ahLst/>
              <a:cxnLst/>
              <a:rect l="l" t="t" r="r" b="b"/>
              <a:pathLst>
                <a:path w="7205" h="4373" extrusionOk="0">
                  <a:moveTo>
                    <a:pt x="6839" y="1"/>
                  </a:moveTo>
                  <a:lnTo>
                    <a:pt x="3224" y="1491"/>
                  </a:lnTo>
                  <a:lnTo>
                    <a:pt x="3102" y="1368"/>
                  </a:lnTo>
                  <a:lnTo>
                    <a:pt x="2980" y="1246"/>
                  </a:lnTo>
                  <a:lnTo>
                    <a:pt x="2858" y="1124"/>
                  </a:lnTo>
                  <a:lnTo>
                    <a:pt x="2687" y="1026"/>
                  </a:lnTo>
                  <a:lnTo>
                    <a:pt x="2540" y="953"/>
                  </a:lnTo>
                  <a:lnTo>
                    <a:pt x="2369" y="880"/>
                  </a:lnTo>
                  <a:lnTo>
                    <a:pt x="2198" y="831"/>
                  </a:lnTo>
                  <a:lnTo>
                    <a:pt x="2027" y="807"/>
                  </a:lnTo>
                  <a:lnTo>
                    <a:pt x="1856" y="782"/>
                  </a:lnTo>
                  <a:lnTo>
                    <a:pt x="1685" y="807"/>
                  </a:lnTo>
                  <a:lnTo>
                    <a:pt x="1514" y="807"/>
                  </a:lnTo>
                  <a:lnTo>
                    <a:pt x="1343" y="856"/>
                  </a:lnTo>
                  <a:lnTo>
                    <a:pt x="1172" y="904"/>
                  </a:lnTo>
                  <a:lnTo>
                    <a:pt x="1026" y="978"/>
                  </a:lnTo>
                  <a:lnTo>
                    <a:pt x="879" y="1051"/>
                  </a:lnTo>
                  <a:lnTo>
                    <a:pt x="733" y="1149"/>
                  </a:lnTo>
                  <a:lnTo>
                    <a:pt x="586" y="1271"/>
                  </a:lnTo>
                  <a:lnTo>
                    <a:pt x="464" y="1393"/>
                  </a:lnTo>
                  <a:lnTo>
                    <a:pt x="342" y="1515"/>
                  </a:lnTo>
                  <a:lnTo>
                    <a:pt x="244" y="1686"/>
                  </a:lnTo>
                  <a:lnTo>
                    <a:pt x="171" y="1832"/>
                  </a:lnTo>
                  <a:lnTo>
                    <a:pt x="98" y="2003"/>
                  </a:lnTo>
                  <a:lnTo>
                    <a:pt x="49" y="2174"/>
                  </a:lnTo>
                  <a:lnTo>
                    <a:pt x="25" y="2345"/>
                  </a:lnTo>
                  <a:lnTo>
                    <a:pt x="0" y="2516"/>
                  </a:lnTo>
                  <a:lnTo>
                    <a:pt x="0" y="2687"/>
                  </a:lnTo>
                  <a:lnTo>
                    <a:pt x="25" y="2858"/>
                  </a:lnTo>
                  <a:lnTo>
                    <a:pt x="73" y="3029"/>
                  </a:lnTo>
                  <a:lnTo>
                    <a:pt x="122" y="3200"/>
                  </a:lnTo>
                  <a:lnTo>
                    <a:pt x="195" y="3347"/>
                  </a:lnTo>
                  <a:lnTo>
                    <a:pt x="269" y="3518"/>
                  </a:lnTo>
                  <a:lnTo>
                    <a:pt x="366" y="3640"/>
                  </a:lnTo>
                  <a:lnTo>
                    <a:pt x="464" y="3786"/>
                  </a:lnTo>
                  <a:lnTo>
                    <a:pt x="611" y="3908"/>
                  </a:lnTo>
                  <a:lnTo>
                    <a:pt x="733" y="4031"/>
                  </a:lnTo>
                  <a:lnTo>
                    <a:pt x="904" y="4128"/>
                  </a:lnTo>
                  <a:lnTo>
                    <a:pt x="1050" y="4201"/>
                  </a:lnTo>
                  <a:lnTo>
                    <a:pt x="1221" y="4275"/>
                  </a:lnTo>
                  <a:lnTo>
                    <a:pt x="1392" y="4324"/>
                  </a:lnTo>
                  <a:lnTo>
                    <a:pt x="1563" y="4348"/>
                  </a:lnTo>
                  <a:lnTo>
                    <a:pt x="1734" y="4372"/>
                  </a:lnTo>
                  <a:lnTo>
                    <a:pt x="1905" y="4372"/>
                  </a:lnTo>
                  <a:lnTo>
                    <a:pt x="2076" y="4348"/>
                  </a:lnTo>
                  <a:lnTo>
                    <a:pt x="2247" y="4299"/>
                  </a:lnTo>
                  <a:lnTo>
                    <a:pt x="2418" y="4250"/>
                  </a:lnTo>
                  <a:lnTo>
                    <a:pt x="2565" y="4201"/>
                  </a:lnTo>
                  <a:lnTo>
                    <a:pt x="2711" y="4104"/>
                  </a:lnTo>
                  <a:lnTo>
                    <a:pt x="2858" y="4006"/>
                  </a:lnTo>
                  <a:lnTo>
                    <a:pt x="3004" y="3908"/>
                  </a:lnTo>
                  <a:lnTo>
                    <a:pt x="3126" y="3786"/>
                  </a:lnTo>
                  <a:lnTo>
                    <a:pt x="3248" y="3640"/>
                  </a:lnTo>
                  <a:lnTo>
                    <a:pt x="3346" y="3493"/>
                  </a:lnTo>
                  <a:lnTo>
                    <a:pt x="3468" y="3200"/>
                  </a:lnTo>
                  <a:lnTo>
                    <a:pt x="3541" y="2931"/>
                  </a:lnTo>
                  <a:lnTo>
                    <a:pt x="3590" y="2638"/>
                  </a:lnTo>
                  <a:lnTo>
                    <a:pt x="3566" y="2345"/>
                  </a:lnTo>
                  <a:lnTo>
                    <a:pt x="7205" y="856"/>
                  </a:lnTo>
                  <a:lnTo>
                    <a:pt x="6985" y="440"/>
                  </a:lnTo>
                  <a:lnTo>
                    <a:pt x="6839"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 name="Google Shape;44;p2"/>
            <p:cNvSpPr/>
            <p:nvPr/>
          </p:nvSpPr>
          <p:spPr>
            <a:xfrm>
              <a:off x="5461575" y="5316900"/>
              <a:ext cx="89175" cy="159975"/>
            </a:xfrm>
            <a:custGeom>
              <a:avLst/>
              <a:gdLst/>
              <a:ahLst/>
              <a:cxnLst/>
              <a:rect l="l" t="t" r="r" b="b"/>
              <a:pathLst>
                <a:path w="3567" h="6399" extrusionOk="0">
                  <a:moveTo>
                    <a:pt x="1491" y="0"/>
                  </a:moveTo>
                  <a:lnTo>
                    <a:pt x="1393" y="2858"/>
                  </a:lnTo>
                  <a:lnTo>
                    <a:pt x="1198" y="2907"/>
                  </a:lnTo>
                  <a:lnTo>
                    <a:pt x="1002" y="3004"/>
                  </a:lnTo>
                  <a:lnTo>
                    <a:pt x="807" y="3102"/>
                  </a:lnTo>
                  <a:lnTo>
                    <a:pt x="636" y="3224"/>
                  </a:lnTo>
                  <a:lnTo>
                    <a:pt x="489" y="3346"/>
                  </a:lnTo>
                  <a:lnTo>
                    <a:pt x="392" y="3493"/>
                  </a:lnTo>
                  <a:lnTo>
                    <a:pt x="269" y="3639"/>
                  </a:lnTo>
                  <a:lnTo>
                    <a:pt x="196" y="3786"/>
                  </a:lnTo>
                  <a:lnTo>
                    <a:pt x="123" y="3932"/>
                  </a:lnTo>
                  <a:lnTo>
                    <a:pt x="74" y="4103"/>
                  </a:lnTo>
                  <a:lnTo>
                    <a:pt x="25" y="4274"/>
                  </a:lnTo>
                  <a:lnTo>
                    <a:pt x="1" y="4445"/>
                  </a:lnTo>
                  <a:lnTo>
                    <a:pt x="1" y="4616"/>
                  </a:lnTo>
                  <a:lnTo>
                    <a:pt x="1" y="4787"/>
                  </a:lnTo>
                  <a:lnTo>
                    <a:pt x="25" y="4958"/>
                  </a:lnTo>
                  <a:lnTo>
                    <a:pt x="74" y="5129"/>
                  </a:lnTo>
                  <a:lnTo>
                    <a:pt x="123" y="5276"/>
                  </a:lnTo>
                  <a:lnTo>
                    <a:pt x="196" y="5447"/>
                  </a:lnTo>
                  <a:lnTo>
                    <a:pt x="294" y="5593"/>
                  </a:lnTo>
                  <a:lnTo>
                    <a:pt x="416" y="5740"/>
                  </a:lnTo>
                  <a:lnTo>
                    <a:pt x="538" y="5886"/>
                  </a:lnTo>
                  <a:lnTo>
                    <a:pt x="660" y="6008"/>
                  </a:lnTo>
                  <a:lnTo>
                    <a:pt x="807" y="6106"/>
                  </a:lnTo>
                  <a:lnTo>
                    <a:pt x="953" y="6179"/>
                  </a:lnTo>
                  <a:lnTo>
                    <a:pt x="1124" y="6252"/>
                  </a:lnTo>
                  <a:lnTo>
                    <a:pt x="1271" y="6326"/>
                  </a:lnTo>
                  <a:lnTo>
                    <a:pt x="1442" y="6350"/>
                  </a:lnTo>
                  <a:lnTo>
                    <a:pt x="1613" y="6375"/>
                  </a:lnTo>
                  <a:lnTo>
                    <a:pt x="1784" y="6399"/>
                  </a:lnTo>
                  <a:lnTo>
                    <a:pt x="1955" y="6375"/>
                  </a:lnTo>
                  <a:lnTo>
                    <a:pt x="2126" y="6350"/>
                  </a:lnTo>
                  <a:lnTo>
                    <a:pt x="2297" y="6301"/>
                  </a:lnTo>
                  <a:lnTo>
                    <a:pt x="2468" y="6252"/>
                  </a:lnTo>
                  <a:lnTo>
                    <a:pt x="2614" y="6179"/>
                  </a:lnTo>
                  <a:lnTo>
                    <a:pt x="2785" y="6082"/>
                  </a:lnTo>
                  <a:lnTo>
                    <a:pt x="2932" y="5984"/>
                  </a:lnTo>
                  <a:lnTo>
                    <a:pt x="3054" y="5862"/>
                  </a:lnTo>
                  <a:lnTo>
                    <a:pt x="3176" y="5715"/>
                  </a:lnTo>
                  <a:lnTo>
                    <a:pt x="3273" y="5569"/>
                  </a:lnTo>
                  <a:lnTo>
                    <a:pt x="3371" y="5422"/>
                  </a:lnTo>
                  <a:lnTo>
                    <a:pt x="3444" y="5276"/>
                  </a:lnTo>
                  <a:lnTo>
                    <a:pt x="3493" y="5105"/>
                  </a:lnTo>
                  <a:lnTo>
                    <a:pt x="3542" y="4934"/>
                  </a:lnTo>
                  <a:lnTo>
                    <a:pt x="3567" y="4763"/>
                  </a:lnTo>
                  <a:lnTo>
                    <a:pt x="3567" y="4592"/>
                  </a:lnTo>
                  <a:lnTo>
                    <a:pt x="3567" y="4421"/>
                  </a:lnTo>
                  <a:lnTo>
                    <a:pt x="3542" y="4250"/>
                  </a:lnTo>
                  <a:lnTo>
                    <a:pt x="3493" y="4079"/>
                  </a:lnTo>
                  <a:lnTo>
                    <a:pt x="3420" y="3908"/>
                  </a:lnTo>
                  <a:lnTo>
                    <a:pt x="3347" y="3761"/>
                  </a:lnTo>
                  <a:lnTo>
                    <a:pt x="3273" y="3615"/>
                  </a:lnTo>
                  <a:lnTo>
                    <a:pt x="3151" y="3468"/>
                  </a:lnTo>
                  <a:lnTo>
                    <a:pt x="2980" y="3273"/>
                  </a:lnTo>
                  <a:lnTo>
                    <a:pt x="2761" y="3102"/>
                  </a:lnTo>
                  <a:lnTo>
                    <a:pt x="2541" y="2980"/>
                  </a:lnTo>
                  <a:lnTo>
                    <a:pt x="2321" y="2907"/>
                  </a:lnTo>
                  <a:lnTo>
                    <a:pt x="2419" y="25"/>
                  </a:lnTo>
                  <a:lnTo>
                    <a:pt x="2419" y="25"/>
                  </a:lnTo>
                  <a:lnTo>
                    <a:pt x="2126" y="49"/>
                  </a:lnTo>
                  <a:lnTo>
                    <a:pt x="1808" y="25"/>
                  </a:lnTo>
                  <a:lnTo>
                    <a:pt x="149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5" name="Google Shape;45;p2"/>
            <p:cNvSpPr/>
            <p:nvPr/>
          </p:nvSpPr>
          <p:spPr>
            <a:xfrm>
              <a:off x="5619100" y="5194175"/>
              <a:ext cx="161850" cy="89775"/>
            </a:xfrm>
            <a:custGeom>
              <a:avLst/>
              <a:gdLst/>
              <a:ahLst/>
              <a:cxnLst/>
              <a:rect l="l" t="t" r="r" b="b"/>
              <a:pathLst>
                <a:path w="6474" h="3591" extrusionOk="0">
                  <a:moveTo>
                    <a:pt x="4592" y="0"/>
                  </a:moveTo>
                  <a:lnTo>
                    <a:pt x="4422" y="25"/>
                  </a:lnTo>
                  <a:lnTo>
                    <a:pt x="4251" y="73"/>
                  </a:lnTo>
                  <a:lnTo>
                    <a:pt x="4080" y="122"/>
                  </a:lnTo>
                  <a:lnTo>
                    <a:pt x="3884" y="196"/>
                  </a:lnTo>
                  <a:lnTo>
                    <a:pt x="3713" y="293"/>
                  </a:lnTo>
                  <a:lnTo>
                    <a:pt x="3567" y="391"/>
                  </a:lnTo>
                  <a:lnTo>
                    <a:pt x="3420" y="513"/>
                  </a:lnTo>
                  <a:lnTo>
                    <a:pt x="3298" y="660"/>
                  </a:lnTo>
                  <a:lnTo>
                    <a:pt x="3200" y="806"/>
                  </a:lnTo>
                  <a:lnTo>
                    <a:pt x="3103" y="953"/>
                  </a:lnTo>
                  <a:lnTo>
                    <a:pt x="3029" y="1124"/>
                  </a:lnTo>
                  <a:lnTo>
                    <a:pt x="99" y="757"/>
                  </a:lnTo>
                  <a:lnTo>
                    <a:pt x="74" y="1221"/>
                  </a:lnTo>
                  <a:lnTo>
                    <a:pt x="1" y="1661"/>
                  </a:lnTo>
                  <a:lnTo>
                    <a:pt x="2907" y="2027"/>
                  </a:lnTo>
                  <a:lnTo>
                    <a:pt x="2932" y="2223"/>
                  </a:lnTo>
                  <a:lnTo>
                    <a:pt x="3005" y="2418"/>
                  </a:lnTo>
                  <a:lnTo>
                    <a:pt x="3078" y="2565"/>
                  </a:lnTo>
                  <a:lnTo>
                    <a:pt x="3152" y="2736"/>
                  </a:lnTo>
                  <a:lnTo>
                    <a:pt x="3249" y="2882"/>
                  </a:lnTo>
                  <a:lnTo>
                    <a:pt x="3371" y="3004"/>
                  </a:lnTo>
                  <a:lnTo>
                    <a:pt x="3493" y="3126"/>
                  </a:lnTo>
                  <a:lnTo>
                    <a:pt x="3616" y="3248"/>
                  </a:lnTo>
                  <a:lnTo>
                    <a:pt x="3762" y="3346"/>
                  </a:lnTo>
                  <a:lnTo>
                    <a:pt x="3909" y="3419"/>
                  </a:lnTo>
                  <a:lnTo>
                    <a:pt x="4080" y="3493"/>
                  </a:lnTo>
                  <a:lnTo>
                    <a:pt x="4251" y="3541"/>
                  </a:lnTo>
                  <a:lnTo>
                    <a:pt x="4422" y="3566"/>
                  </a:lnTo>
                  <a:lnTo>
                    <a:pt x="4592" y="3590"/>
                  </a:lnTo>
                  <a:lnTo>
                    <a:pt x="4763" y="3590"/>
                  </a:lnTo>
                  <a:lnTo>
                    <a:pt x="4934" y="3566"/>
                  </a:lnTo>
                  <a:lnTo>
                    <a:pt x="5105" y="3541"/>
                  </a:lnTo>
                  <a:lnTo>
                    <a:pt x="5276" y="3468"/>
                  </a:lnTo>
                  <a:lnTo>
                    <a:pt x="5447" y="3419"/>
                  </a:lnTo>
                  <a:lnTo>
                    <a:pt x="5618" y="3322"/>
                  </a:lnTo>
                  <a:lnTo>
                    <a:pt x="5765" y="3224"/>
                  </a:lnTo>
                  <a:lnTo>
                    <a:pt x="5887" y="3102"/>
                  </a:lnTo>
                  <a:lnTo>
                    <a:pt x="6009" y="2980"/>
                  </a:lnTo>
                  <a:lnTo>
                    <a:pt x="6131" y="2858"/>
                  </a:lnTo>
                  <a:lnTo>
                    <a:pt x="6204" y="2711"/>
                  </a:lnTo>
                  <a:lnTo>
                    <a:pt x="6302" y="2565"/>
                  </a:lnTo>
                  <a:lnTo>
                    <a:pt x="6351" y="2394"/>
                  </a:lnTo>
                  <a:lnTo>
                    <a:pt x="6400" y="2223"/>
                  </a:lnTo>
                  <a:lnTo>
                    <a:pt x="6449" y="2076"/>
                  </a:lnTo>
                  <a:lnTo>
                    <a:pt x="6473" y="1881"/>
                  </a:lnTo>
                  <a:lnTo>
                    <a:pt x="6473" y="1710"/>
                  </a:lnTo>
                  <a:lnTo>
                    <a:pt x="6449" y="1539"/>
                  </a:lnTo>
                  <a:lnTo>
                    <a:pt x="6424" y="1368"/>
                  </a:lnTo>
                  <a:lnTo>
                    <a:pt x="6351" y="1197"/>
                  </a:lnTo>
                  <a:lnTo>
                    <a:pt x="6278" y="1026"/>
                  </a:lnTo>
                  <a:lnTo>
                    <a:pt x="6204" y="855"/>
                  </a:lnTo>
                  <a:lnTo>
                    <a:pt x="6107" y="708"/>
                  </a:lnTo>
                  <a:lnTo>
                    <a:pt x="5985" y="586"/>
                  </a:lnTo>
                  <a:lnTo>
                    <a:pt x="5862" y="464"/>
                  </a:lnTo>
                  <a:lnTo>
                    <a:pt x="5740" y="342"/>
                  </a:lnTo>
                  <a:lnTo>
                    <a:pt x="5594" y="269"/>
                  </a:lnTo>
                  <a:lnTo>
                    <a:pt x="5447" y="171"/>
                  </a:lnTo>
                  <a:lnTo>
                    <a:pt x="5276" y="122"/>
                  </a:lnTo>
                  <a:lnTo>
                    <a:pt x="5105" y="73"/>
                  </a:lnTo>
                  <a:lnTo>
                    <a:pt x="4934" y="25"/>
                  </a:lnTo>
                  <a:lnTo>
                    <a:pt x="4763" y="25"/>
                  </a:lnTo>
                  <a:lnTo>
                    <a:pt x="4592"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6" name="Google Shape;46;p2"/>
            <p:cNvSpPr/>
            <p:nvPr/>
          </p:nvSpPr>
          <p:spPr>
            <a:xfrm>
              <a:off x="5420075" y="5116000"/>
              <a:ext cx="189300" cy="189925"/>
            </a:xfrm>
            <a:custGeom>
              <a:avLst/>
              <a:gdLst/>
              <a:ahLst/>
              <a:cxnLst/>
              <a:rect l="l" t="t" r="r" b="b"/>
              <a:pathLst>
                <a:path w="7572" h="7597" extrusionOk="0">
                  <a:moveTo>
                    <a:pt x="3786" y="1"/>
                  </a:moveTo>
                  <a:lnTo>
                    <a:pt x="3395" y="25"/>
                  </a:lnTo>
                  <a:lnTo>
                    <a:pt x="3028" y="74"/>
                  </a:lnTo>
                  <a:lnTo>
                    <a:pt x="2662" y="172"/>
                  </a:lnTo>
                  <a:lnTo>
                    <a:pt x="2320" y="294"/>
                  </a:lnTo>
                  <a:lnTo>
                    <a:pt x="1978" y="465"/>
                  </a:lnTo>
                  <a:lnTo>
                    <a:pt x="1661" y="660"/>
                  </a:lnTo>
                  <a:lnTo>
                    <a:pt x="1392" y="880"/>
                  </a:lnTo>
                  <a:lnTo>
                    <a:pt x="1123" y="1124"/>
                  </a:lnTo>
                  <a:lnTo>
                    <a:pt x="879" y="1393"/>
                  </a:lnTo>
                  <a:lnTo>
                    <a:pt x="659" y="1686"/>
                  </a:lnTo>
                  <a:lnTo>
                    <a:pt x="464" y="1979"/>
                  </a:lnTo>
                  <a:lnTo>
                    <a:pt x="293" y="2321"/>
                  </a:lnTo>
                  <a:lnTo>
                    <a:pt x="171" y="2663"/>
                  </a:lnTo>
                  <a:lnTo>
                    <a:pt x="73" y="3029"/>
                  </a:lnTo>
                  <a:lnTo>
                    <a:pt x="24" y="3420"/>
                  </a:lnTo>
                  <a:lnTo>
                    <a:pt x="0" y="3787"/>
                  </a:lnTo>
                  <a:lnTo>
                    <a:pt x="24" y="4177"/>
                  </a:lnTo>
                  <a:lnTo>
                    <a:pt x="73" y="4568"/>
                  </a:lnTo>
                  <a:lnTo>
                    <a:pt x="171" y="4934"/>
                  </a:lnTo>
                  <a:lnTo>
                    <a:pt x="293" y="5276"/>
                  </a:lnTo>
                  <a:lnTo>
                    <a:pt x="464" y="5594"/>
                  </a:lnTo>
                  <a:lnTo>
                    <a:pt x="659" y="5911"/>
                  </a:lnTo>
                  <a:lnTo>
                    <a:pt x="879" y="6204"/>
                  </a:lnTo>
                  <a:lnTo>
                    <a:pt x="1123" y="6473"/>
                  </a:lnTo>
                  <a:lnTo>
                    <a:pt x="1392" y="6717"/>
                  </a:lnTo>
                  <a:lnTo>
                    <a:pt x="1661" y="6937"/>
                  </a:lnTo>
                  <a:lnTo>
                    <a:pt x="1978" y="7133"/>
                  </a:lnTo>
                  <a:lnTo>
                    <a:pt x="2320" y="7279"/>
                  </a:lnTo>
                  <a:lnTo>
                    <a:pt x="2662" y="7426"/>
                  </a:lnTo>
                  <a:lnTo>
                    <a:pt x="3028" y="7499"/>
                  </a:lnTo>
                  <a:lnTo>
                    <a:pt x="3395" y="7572"/>
                  </a:lnTo>
                  <a:lnTo>
                    <a:pt x="3786" y="7597"/>
                  </a:lnTo>
                  <a:lnTo>
                    <a:pt x="4176" y="7572"/>
                  </a:lnTo>
                  <a:lnTo>
                    <a:pt x="4567" y="7499"/>
                  </a:lnTo>
                  <a:lnTo>
                    <a:pt x="4909" y="7426"/>
                  </a:lnTo>
                  <a:lnTo>
                    <a:pt x="5275" y="7279"/>
                  </a:lnTo>
                  <a:lnTo>
                    <a:pt x="5593" y="7133"/>
                  </a:lnTo>
                  <a:lnTo>
                    <a:pt x="5910" y="6937"/>
                  </a:lnTo>
                  <a:lnTo>
                    <a:pt x="6203" y="6717"/>
                  </a:lnTo>
                  <a:lnTo>
                    <a:pt x="6472" y="6473"/>
                  </a:lnTo>
                  <a:lnTo>
                    <a:pt x="6716" y="6204"/>
                  </a:lnTo>
                  <a:lnTo>
                    <a:pt x="6936" y="5911"/>
                  </a:lnTo>
                  <a:lnTo>
                    <a:pt x="7132" y="5594"/>
                  </a:lnTo>
                  <a:lnTo>
                    <a:pt x="7278" y="5276"/>
                  </a:lnTo>
                  <a:lnTo>
                    <a:pt x="7425" y="4934"/>
                  </a:lnTo>
                  <a:lnTo>
                    <a:pt x="7498" y="4568"/>
                  </a:lnTo>
                  <a:lnTo>
                    <a:pt x="7571" y="4177"/>
                  </a:lnTo>
                  <a:lnTo>
                    <a:pt x="7571" y="3787"/>
                  </a:lnTo>
                  <a:lnTo>
                    <a:pt x="7571" y="3420"/>
                  </a:lnTo>
                  <a:lnTo>
                    <a:pt x="7498" y="3029"/>
                  </a:lnTo>
                  <a:lnTo>
                    <a:pt x="7425" y="2663"/>
                  </a:lnTo>
                  <a:lnTo>
                    <a:pt x="7278" y="2321"/>
                  </a:lnTo>
                  <a:lnTo>
                    <a:pt x="7132" y="1979"/>
                  </a:lnTo>
                  <a:lnTo>
                    <a:pt x="6936" y="1686"/>
                  </a:lnTo>
                  <a:lnTo>
                    <a:pt x="6716" y="1393"/>
                  </a:lnTo>
                  <a:lnTo>
                    <a:pt x="6472" y="1124"/>
                  </a:lnTo>
                  <a:lnTo>
                    <a:pt x="6203" y="880"/>
                  </a:lnTo>
                  <a:lnTo>
                    <a:pt x="5910" y="660"/>
                  </a:lnTo>
                  <a:lnTo>
                    <a:pt x="5593" y="465"/>
                  </a:lnTo>
                  <a:lnTo>
                    <a:pt x="5275" y="294"/>
                  </a:lnTo>
                  <a:lnTo>
                    <a:pt x="4909" y="172"/>
                  </a:lnTo>
                  <a:lnTo>
                    <a:pt x="4567" y="74"/>
                  </a:lnTo>
                  <a:lnTo>
                    <a:pt x="4176" y="25"/>
                  </a:lnTo>
                  <a:lnTo>
                    <a:pt x="378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47" name="Google Shape;47;p2"/>
          <p:cNvSpPr/>
          <p:nvPr/>
        </p:nvSpPr>
        <p:spPr>
          <a:xfrm>
            <a:off x="4572278" y="5206389"/>
            <a:ext cx="503785" cy="458247"/>
          </a:xfrm>
          <a:custGeom>
            <a:avLst/>
            <a:gdLst/>
            <a:ahLst/>
            <a:cxnLst/>
            <a:rect l="l" t="t" r="r" b="b"/>
            <a:pathLst>
              <a:path w="16218" h="14752" extrusionOk="0">
                <a:moveTo>
                  <a:pt x="7694" y="0"/>
                </a:moveTo>
                <a:lnTo>
                  <a:pt x="7279" y="25"/>
                </a:lnTo>
                <a:lnTo>
                  <a:pt x="6863" y="74"/>
                </a:lnTo>
                <a:lnTo>
                  <a:pt x="6473" y="123"/>
                </a:lnTo>
                <a:lnTo>
                  <a:pt x="6082" y="196"/>
                </a:lnTo>
                <a:lnTo>
                  <a:pt x="5691" y="293"/>
                </a:lnTo>
                <a:lnTo>
                  <a:pt x="5325" y="416"/>
                </a:lnTo>
                <a:lnTo>
                  <a:pt x="4958" y="538"/>
                </a:lnTo>
                <a:lnTo>
                  <a:pt x="4592" y="660"/>
                </a:lnTo>
                <a:lnTo>
                  <a:pt x="4250" y="831"/>
                </a:lnTo>
                <a:lnTo>
                  <a:pt x="3908" y="977"/>
                </a:lnTo>
                <a:lnTo>
                  <a:pt x="3566" y="1173"/>
                </a:lnTo>
                <a:lnTo>
                  <a:pt x="3249" y="1368"/>
                </a:lnTo>
                <a:lnTo>
                  <a:pt x="2956" y="1563"/>
                </a:lnTo>
                <a:lnTo>
                  <a:pt x="2663" y="1783"/>
                </a:lnTo>
                <a:lnTo>
                  <a:pt x="2370" y="2003"/>
                </a:lnTo>
                <a:lnTo>
                  <a:pt x="2101" y="2247"/>
                </a:lnTo>
                <a:lnTo>
                  <a:pt x="1857" y="2492"/>
                </a:lnTo>
                <a:lnTo>
                  <a:pt x="1612" y="2760"/>
                </a:lnTo>
                <a:lnTo>
                  <a:pt x="1393" y="3029"/>
                </a:lnTo>
                <a:lnTo>
                  <a:pt x="1173" y="3298"/>
                </a:lnTo>
                <a:lnTo>
                  <a:pt x="977" y="3591"/>
                </a:lnTo>
                <a:lnTo>
                  <a:pt x="807" y="3884"/>
                </a:lnTo>
                <a:lnTo>
                  <a:pt x="636" y="4201"/>
                </a:lnTo>
                <a:lnTo>
                  <a:pt x="489" y="4519"/>
                </a:lnTo>
                <a:lnTo>
                  <a:pt x="367" y="4836"/>
                </a:lnTo>
                <a:lnTo>
                  <a:pt x="245" y="5154"/>
                </a:lnTo>
                <a:lnTo>
                  <a:pt x="172" y="5496"/>
                </a:lnTo>
                <a:lnTo>
                  <a:pt x="98" y="5838"/>
                </a:lnTo>
                <a:lnTo>
                  <a:pt x="49" y="6179"/>
                </a:lnTo>
                <a:lnTo>
                  <a:pt x="1" y="6521"/>
                </a:lnTo>
                <a:lnTo>
                  <a:pt x="1" y="6888"/>
                </a:lnTo>
                <a:lnTo>
                  <a:pt x="1" y="7254"/>
                </a:lnTo>
                <a:lnTo>
                  <a:pt x="49" y="7645"/>
                </a:lnTo>
                <a:lnTo>
                  <a:pt x="98" y="8011"/>
                </a:lnTo>
                <a:lnTo>
                  <a:pt x="196" y="8353"/>
                </a:lnTo>
                <a:lnTo>
                  <a:pt x="294" y="8719"/>
                </a:lnTo>
                <a:lnTo>
                  <a:pt x="416" y="9061"/>
                </a:lnTo>
                <a:lnTo>
                  <a:pt x="562" y="9403"/>
                </a:lnTo>
                <a:lnTo>
                  <a:pt x="733" y="9745"/>
                </a:lnTo>
                <a:lnTo>
                  <a:pt x="904" y="10063"/>
                </a:lnTo>
                <a:lnTo>
                  <a:pt x="1100" y="10356"/>
                </a:lnTo>
                <a:lnTo>
                  <a:pt x="1344" y="10673"/>
                </a:lnTo>
                <a:lnTo>
                  <a:pt x="1564" y="10966"/>
                </a:lnTo>
                <a:lnTo>
                  <a:pt x="1832" y="11235"/>
                </a:lnTo>
                <a:lnTo>
                  <a:pt x="2101" y="11504"/>
                </a:lnTo>
                <a:lnTo>
                  <a:pt x="2394" y="11772"/>
                </a:lnTo>
                <a:lnTo>
                  <a:pt x="2687" y="12017"/>
                </a:lnTo>
                <a:lnTo>
                  <a:pt x="2492" y="12383"/>
                </a:lnTo>
                <a:lnTo>
                  <a:pt x="2272" y="12749"/>
                </a:lnTo>
                <a:lnTo>
                  <a:pt x="2028" y="13140"/>
                </a:lnTo>
                <a:lnTo>
                  <a:pt x="1710" y="13506"/>
                </a:lnTo>
                <a:lnTo>
                  <a:pt x="1368" y="13873"/>
                </a:lnTo>
                <a:lnTo>
                  <a:pt x="1173" y="14044"/>
                </a:lnTo>
                <a:lnTo>
                  <a:pt x="953" y="14190"/>
                </a:lnTo>
                <a:lnTo>
                  <a:pt x="733" y="14337"/>
                </a:lnTo>
                <a:lnTo>
                  <a:pt x="513" y="14483"/>
                </a:lnTo>
                <a:lnTo>
                  <a:pt x="269" y="14581"/>
                </a:lnTo>
                <a:lnTo>
                  <a:pt x="1" y="14703"/>
                </a:lnTo>
                <a:lnTo>
                  <a:pt x="123" y="14703"/>
                </a:lnTo>
                <a:lnTo>
                  <a:pt x="489" y="14752"/>
                </a:lnTo>
                <a:lnTo>
                  <a:pt x="1368" y="14752"/>
                </a:lnTo>
                <a:lnTo>
                  <a:pt x="1710" y="14728"/>
                </a:lnTo>
                <a:lnTo>
                  <a:pt x="2101" y="14654"/>
                </a:lnTo>
                <a:lnTo>
                  <a:pt x="2492" y="14581"/>
                </a:lnTo>
                <a:lnTo>
                  <a:pt x="2907" y="14459"/>
                </a:lnTo>
                <a:lnTo>
                  <a:pt x="3322" y="14312"/>
                </a:lnTo>
                <a:lnTo>
                  <a:pt x="3762" y="14117"/>
                </a:lnTo>
                <a:lnTo>
                  <a:pt x="4177" y="13873"/>
                </a:lnTo>
                <a:lnTo>
                  <a:pt x="4592" y="13604"/>
                </a:lnTo>
                <a:lnTo>
                  <a:pt x="4983" y="13238"/>
                </a:lnTo>
                <a:lnTo>
                  <a:pt x="5349" y="13360"/>
                </a:lnTo>
                <a:lnTo>
                  <a:pt x="5716" y="13482"/>
                </a:lnTo>
                <a:lnTo>
                  <a:pt x="6106" y="13555"/>
                </a:lnTo>
                <a:lnTo>
                  <a:pt x="6497" y="13628"/>
                </a:lnTo>
                <a:lnTo>
                  <a:pt x="6888" y="13702"/>
                </a:lnTo>
                <a:lnTo>
                  <a:pt x="7279" y="13751"/>
                </a:lnTo>
                <a:lnTo>
                  <a:pt x="7694" y="13775"/>
                </a:lnTo>
                <a:lnTo>
                  <a:pt x="8524" y="13775"/>
                </a:lnTo>
                <a:lnTo>
                  <a:pt x="8939" y="13751"/>
                </a:lnTo>
                <a:lnTo>
                  <a:pt x="9355" y="13702"/>
                </a:lnTo>
                <a:lnTo>
                  <a:pt x="9745" y="13628"/>
                </a:lnTo>
                <a:lnTo>
                  <a:pt x="10136" y="13555"/>
                </a:lnTo>
                <a:lnTo>
                  <a:pt x="10527" y="13458"/>
                </a:lnTo>
                <a:lnTo>
                  <a:pt x="10893" y="13360"/>
                </a:lnTo>
                <a:lnTo>
                  <a:pt x="11260" y="13238"/>
                </a:lnTo>
                <a:lnTo>
                  <a:pt x="11626" y="13091"/>
                </a:lnTo>
                <a:lnTo>
                  <a:pt x="11968" y="12945"/>
                </a:lnTo>
                <a:lnTo>
                  <a:pt x="12310" y="12774"/>
                </a:lnTo>
                <a:lnTo>
                  <a:pt x="12652" y="12603"/>
                </a:lnTo>
                <a:lnTo>
                  <a:pt x="12969" y="12407"/>
                </a:lnTo>
                <a:lnTo>
                  <a:pt x="13262" y="12212"/>
                </a:lnTo>
                <a:lnTo>
                  <a:pt x="13555" y="11992"/>
                </a:lnTo>
                <a:lnTo>
                  <a:pt x="13848" y="11748"/>
                </a:lnTo>
                <a:lnTo>
                  <a:pt x="14117" y="11528"/>
                </a:lnTo>
                <a:lnTo>
                  <a:pt x="14361" y="11259"/>
                </a:lnTo>
                <a:lnTo>
                  <a:pt x="14606" y="11015"/>
                </a:lnTo>
                <a:lnTo>
                  <a:pt x="14825" y="10747"/>
                </a:lnTo>
                <a:lnTo>
                  <a:pt x="15045" y="10453"/>
                </a:lnTo>
                <a:lnTo>
                  <a:pt x="15241" y="10160"/>
                </a:lnTo>
                <a:lnTo>
                  <a:pt x="15412" y="9867"/>
                </a:lnTo>
                <a:lnTo>
                  <a:pt x="15582" y="9574"/>
                </a:lnTo>
                <a:lnTo>
                  <a:pt x="15729" y="9257"/>
                </a:lnTo>
                <a:lnTo>
                  <a:pt x="15851" y="8939"/>
                </a:lnTo>
                <a:lnTo>
                  <a:pt x="15973" y="8597"/>
                </a:lnTo>
                <a:lnTo>
                  <a:pt x="16047" y="8280"/>
                </a:lnTo>
                <a:lnTo>
                  <a:pt x="16120" y="7938"/>
                </a:lnTo>
                <a:lnTo>
                  <a:pt x="16169" y="7596"/>
                </a:lnTo>
                <a:lnTo>
                  <a:pt x="16217" y="7230"/>
                </a:lnTo>
                <a:lnTo>
                  <a:pt x="16217" y="6888"/>
                </a:lnTo>
                <a:lnTo>
                  <a:pt x="16217" y="6521"/>
                </a:lnTo>
                <a:lnTo>
                  <a:pt x="16169" y="6179"/>
                </a:lnTo>
                <a:lnTo>
                  <a:pt x="16120" y="5838"/>
                </a:lnTo>
                <a:lnTo>
                  <a:pt x="16047" y="5496"/>
                </a:lnTo>
                <a:lnTo>
                  <a:pt x="15973" y="5154"/>
                </a:lnTo>
                <a:lnTo>
                  <a:pt x="15851" y="4836"/>
                </a:lnTo>
                <a:lnTo>
                  <a:pt x="15729" y="4519"/>
                </a:lnTo>
                <a:lnTo>
                  <a:pt x="15582" y="4201"/>
                </a:lnTo>
                <a:lnTo>
                  <a:pt x="15412" y="3884"/>
                </a:lnTo>
                <a:lnTo>
                  <a:pt x="15241" y="3591"/>
                </a:lnTo>
                <a:lnTo>
                  <a:pt x="15045" y="3298"/>
                </a:lnTo>
                <a:lnTo>
                  <a:pt x="14825" y="3029"/>
                </a:lnTo>
                <a:lnTo>
                  <a:pt x="14606" y="2760"/>
                </a:lnTo>
                <a:lnTo>
                  <a:pt x="14361" y="2492"/>
                </a:lnTo>
                <a:lnTo>
                  <a:pt x="14117" y="2247"/>
                </a:lnTo>
                <a:lnTo>
                  <a:pt x="13848" y="2003"/>
                </a:lnTo>
                <a:lnTo>
                  <a:pt x="13555" y="1783"/>
                </a:lnTo>
                <a:lnTo>
                  <a:pt x="13262" y="1563"/>
                </a:lnTo>
                <a:lnTo>
                  <a:pt x="12969" y="1368"/>
                </a:lnTo>
                <a:lnTo>
                  <a:pt x="12652" y="1173"/>
                </a:lnTo>
                <a:lnTo>
                  <a:pt x="12310" y="977"/>
                </a:lnTo>
                <a:lnTo>
                  <a:pt x="11968" y="831"/>
                </a:lnTo>
                <a:lnTo>
                  <a:pt x="11626" y="660"/>
                </a:lnTo>
                <a:lnTo>
                  <a:pt x="11260" y="538"/>
                </a:lnTo>
                <a:lnTo>
                  <a:pt x="10893" y="416"/>
                </a:lnTo>
                <a:lnTo>
                  <a:pt x="10527" y="293"/>
                </a:lnTo>
                <a:lnTo>
                  <a:pt x="10136" y="196"/>
                </a:lnTo>
                <a:lnTo>
                  <a:pt x="9745" y="123"/>
                </a:lnTo>
                <a:lnTo>
                  <a:pt x="9355" y="74"/>
                </a:lnTo>
                <a:lnTo>
                  <a:pt x="8939" y="25"/>
                </a:lnTo>
                <a:lnTo>
                  <a:pt x="8524" y="0"/>
                </a:lnTo>
                <a:close/>
              </a:path>
            </a:pathLst>
          </a:cu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754199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Subtitle">
    <p:spTree>
      <p:nvGrpSpPr>
        <p:cNvPr id="1" name="Shape 48"/>
        <p:cNvGrpSpPr/>
        <p:nvPr/>
      </p:nvGrpSpPr>
      <p:grpSpPr>
        <a:xfrm>
          <a:off x="0" y="0"/>
          <a:ext cx="0" cy="0"/>
          <a:chOff x="0" y="0"/>
          <a:chExt cx="0" cy="0"/>
        </a:xfrm>
      </p:grpSpPr>
      <p:sp>
        <p:nvSpPr>
          <p:cNvPr id="49" name="Google Shape;49;p3"/>
          <p:cNvSpPr/>
          <p:nvPr/>
        </p:nvSpPr>
        <p:spPr>
          <a:xfrm rot="10800000" flipH="1">
            <a:off x="-126625" y="405101"/>
            <a:ext cx="1379600" cy="11944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50" name="Google Shape;50;p3"/>
          <p:cNvSpPr/>
          <p:nvPr/>
        </p:nvSpPr>
        <p:spPr>
          <a:xfrm rot="5400000">
            <a:off x="745867" y="2051767"/>
            <a:ext cx="2384000" cy="27528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51" name="Google Shape;51;p3"/>
          <p:cNvSpPr txBox="1">
            <a:spLocks noGrp="1"/>
          </p:cNvSpPr>
          <p:nvPr>
            <p:ph type="ctrTitle"/>
          </p:nvPr>
        </p:nvSpPr>
        <p:spPr>
          <a:xfrm>
            <a:off x="3657600" y="2314333"/>
            <a:ext cx="7518400" cy="15464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4800"/>
            </a:lvl1pPr>
            <a:lvl2pPr lvl="1" rtl="0">
              <a:spcBef>
                <a:spcPts val="0"/>
              </a:spcBef>
              <a:spcAft>
                <a:spcPts val="0"/>
              </a:spcAft>
              <a:buSzPts val="3600"/>
              <a:buNone/>
              <a:defRPr sz="4800"/>
            </a:lvl2pPr>
            <a:lvl3pPr lvl="2" rtl="0">
              <a:spcBef>
                <a:spcPts val="0"/>
              </a:spcBef>
              <a:spcAft>
                <a:spcPts val="0"/>
              </a:spcAft>
              <a:buSzPts val="3600"/>
              <a:buNone/>
              <a:defRPr sz="4800"/>
            </a:lvl3pPr>
            <a:lvl4pPr lvl="3" rtl="0">
              <a:spcBef>
                <a:spcPts val="0"/>
              </a:spcBef>
              <a:spcAft>
                <a:spcPts val="0"/>
              </a:spcAft>
              <a:buSzPts val="3600"/>
              <a:buNone/>
              <a:defRPr sz="4800"/>
            </a:lvl4pPr>
            <a:lvl5pPr lvl="4" rtl="0">
              <a:spcBef>
                <a:spcPts val="0"/>
              </a:spcBef>
              <a:spcAft>
                <a:spcPts val="0"/>
              </a:spcAft>
              <a:buSzPts val="3600"/>
              <a:buNone/>
              <a:defRPr sz="4800"/>
            </a:lvl5pPr>
            <a:lvl6pPr lvl="5" rtl="0">
              <a:spcBef>
                <a:spcPts val="0"/>
              </a:spcBef>
              <a:spcAft>
                <a:spcPts val="0"/>
              </a:spcAft>
              <a:buSzPts val="3600"/>
              <a:buNone/>
              <a:defRPr sz="4800"/>
            </a:lvl6pPr>
            <a:lvl7pPr lvl="6" rtl="0">
              <a:spcBef>
                <a:spcPts val="0"/>
              </a:spcBef>
              <a:spcAft>
                <a:spcPts val="0"/>
              </a:spcAft>
              <a:buSzPts val="3600"/>
              <a:buNone/>
              <a:defRPr sz="4800"/>
            </a:lvl7pPr>
            <a:lvl8pPr lvl="7" rtl="0">
              <a:spcBef>
                <a:spcPts val="0"/>
              </a:spcBef>
              <a:spcAft>
                <a:spcPts val="0"/>
              </a:spcAft>
              <a:buSzPts val="3600"/>
              <a:buNone/>
              <a:defRPr sz="4800"/>
            </a:lvl8pPr>
            <a:lvl9pPr lvl="8" rtl="0">
              <a:spcBef>
                <a:spcPts val="0"/>
              </a:spcBef>
              <a:spcAft>
                <a:spcPts val="0"/>
              </a:spcAft>
              <a:buSzPts val="3600"/>
              <a:buNone/>
              <a:defRPr sz="4800"/>
            </a:lvl9pPr>
          </a:lstStyle>
          <a:p>
            <a:endParaRPr/>
          </a:p>
        </p:txBody>
      </p:sp>
      <p:sp>
        <p:nvSpPr>
          <p:cNvPr id="52" name="Google Shape;52;p3"/>
          <p:cNvSpPr txBox="1">
            <a:spLocks noGrp="1"/>
          </p:cNvSpPr>
          <p:nvPr>
            <p:ph type="subTitle" idx="1"/>
          </p:nvPr>
        </p:nvSpPr>
        <p:spPr>
          <a:xfrm>
            <a:off x="3657600" y="3761339"/>
            <a:ext cx="7594800" cy="1046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3" name="Google Shape;53;p3"/>
          <p:cNvSpPr/>
          <p:nvPr/>
        </p:nvSpPr>
        <p:spPr>
          <a:xfrm rot="10800000" flipH="1">
            <a:off x="88899" y="4180567"/>
            <a:ext cx="1093200" cy="9468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4" name="Google Shape;54;p3"/>
          <p:cNvSpPr/>
          <p:nvPr/>
        </p:nvSpPr>
        <p:spPr>
          <a:xfrm rot="10800000" flipH="1">
            <a:off x="1104900" y="4688733"/>
            <a:ext cx="571600" cy="49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 name="Google Shape;55;p3"/>
          <p:cNvSpPr/>
          <p:nvPr/>
        </p:nvSpPr>
        <p:spPr>
          <a:xfrm rot="10800000" flipH="1">
            <a:off x="1015999" y="1170600"/>
            <a:ext cx="1093200" cy="946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6" name="Google Shape;56;p3"/>
          <p:cNvSpPr/>
          <p:nvPr/>
        </p:nvSpPr>
        <p:spPr>
          <a:xfrm rot="10800000" flipH="1">
            <a:off x="1058468" y="6257068"/>
            <a:ext cx="690000" cy="5972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57" name="Google Shape;57;p3"/>
          <p:cNvGrpSpPr/>
          <p:nvPr/>
        </p:nvGrpSpPr>
        <p:grpSpPr>
          <a:xfrm>
            <a:off x="1328479" y="1427558"/>
            <a:ext cx="468272" cy="432881"/>
            <a:chOff x="5975075" y="2327500"/>
            <a:chExt cx="420100" cy="388350"/>
          </a:xfrm>
        </p:grpSpPr>
        <p:sp>
          <p:nvSpPr>
            <p:cNvPr id="58" name="Google Shape;58;p3"/>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9" name="Google Shape;59;p3"/>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0" name="Google Shape;60;p3"/>
          <p:cNvSpPr/>
          <p:nvPr/>
        </p:nvSpPr>
        <p:spPr>
          <a:xfrm>
            <a:off x="524801" y="4462170"/>
            <a:ext cx="221415" cy="383605"/>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61" name="Google Shape;61;p3"/>
          <p:cNvGrpSpPr/>
          <p:nvPr/>
        </p:nvGrpSpPr>
        <p:grpSpPr>
          <a:xfrm>
            <a:off x="407005" y="738475"/>
            <a:ext cx="329959" cy="523069"/>
            <a:chOff x="6718575" y="2318625"/>
            <a:chExt cx="256950" cy="407375"/>
          </a:xfrm>
        </p:grpSpPr>
        <p:sp>
          <p:nvSpPr>
            <p:cNvPr id="62" name="Google Shape;62;p3"/>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 name="Google Shape;63;p3"/>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 name="Google Shape;64;p3"/>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 name="Google Shape;65;p3"/>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 name="Google Shape;66;p3"/>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7" name="Google Shape;67;p3"/>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8" name="Google Shape;68;p3"/>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 name="Google Shape;69;p3"/>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70" name="Google Shape;70;p3"/>
          <p:cNvGrpSpPr/>
          <p:nvPr/>
        </p:nvGrpSpPr>
        <p:grpSpPr>
          <a:xfrm>
            <a:off x="1893312" y="4845775"/>
            <a:ext cx="457176" cy="466757"/>
            <a:chOff x="3951850" y="2985350"/>
            <a:chExt cx="407950" cy="416500"/>
          </a:xfrm>
        </p:grpSpPr>
        <p:sp>
          <p:nvSpPr>
            <p:cNvPr id="71" name="Google Shape;71;p3"/>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2" name="Google Shape;72;p3"/>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3" name="Google Shape;73;p3"/>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4" name="Google Shape;74;p3"/>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75" name="Google Shape;75;p3"/>
          <p:cNvSpPr/>
          <p:nvPr/>
        </p:nvSpPr>
        <p:spPr>
          <a:xfrm rot="10800000" flipH="1">
            <a:off x="977899" y="5248033"/>
            <a:ext cx="1093200" cy="946800"/>
          </a:xfrm>
          <a:prstGeom prst="hexagon">
            <a:avLst>
              <a:gd name="adj" fmla="val 28678"/>
              <a:gd name="vf" fmla="val 115470"/>
            </a:avLst>
          </a:prstGeom>
          <a:noFill/>
          <a:ln w="9525"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 name="Google Shape;76;p3"/>
          <p:cNvSpPr/>
          <p:nvPr/>
        </p:nvSpPr>
        <p:spPr>
          <a:xfrm rot="10800000" flipH="1">
            <a:off x="984700" y="134467"/>
            <a:ext cx="571600" cy="4948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 name="Google Shape;77;p3"/>
          <p:cNvSpPr/>
          <p:nvPr/>
        </p:nvSpPr>
        <p:spPr>
          <a:xfrm rot="10800000" flipH="1">
            <a:off x="-388433" y="5531300"/>
            <a:ext cx="1576400" cy="136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 name="Google Shape;78;p3"/>
          <p:cNvSpPr/>
          <p:nvPr/>
        </p:nvSpPr>
        <p:spPr>
          <a:xfrm rot="10800000" flipH="1">
            <a:off x="560967" y="-86967"/>
            <a:ext cx="478400" cy="4140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9" name="Google Shape;79;p3"/>
          <p:cNvSpPr/>
          <p:nvPr/>
        </p:nvSpPr>
        <p:spPr>
          <a:xfrm>
            <a:off x="1359118" y="5556077"/>
            <a:ext cx="330764" cy="330744"/>
          </a:xfrm>
          <a:custGeom>
            <a:avLst/>
            <a:gdLst/>
            <a:ahLst/>
            <a:cxnLst/>
            <a:rect l="l" t="t" r="r" b="b"/>
            <a:pathLst>
              <a:path w="17000" h="16999" extrusionOk="0">
                <a:moveTo>
                  <a:pt x="8769" y="5740"/>
                </a:moveTo>
                <a:lnTo>
                  <a:pt x="9037" y="5788"/>
                </a:lnTo>
                <a:lnTo>
                  <a:pt x="9282" y="5862"/>
                </a:lnTo>
                <a:lnTo>
                  <a:pt x="9550" y="5935"/>
                </a:lnTo>
                <a:lnTo>
                  <a:pt x="9794" y="6057"/>
                </a:lnTo>
                <a:lnTo>
                  <a:pt x="10014" y="6204"/>
                </a:lnTo>
                <a:lnTo>
                  <a:pt x="10234" y="6350"/>
                </a:lnTo>
                <a:lnTo>
                  <a:pt x="10454" y="6546"/>
                </a:lnTo>
                <a:lnTo>
                  <a:pt x="10649" y="6765"/>
                </a:lnTo>
                <a:lnTo>
                  <a:pt x="10796" y="6985"/>
                </a:lnTo>
                <a:lnTo>
                  <a:pt x="10942" y="7205"/>
                </a:lnTo>
                <a:lnTo>
                  <a:pt x="11064" y="7449"/>
                </a:lnTo>
                <a:lnTo>
                  <a:pt x="11138" y="7718"/>
                </a:lnTo>
                <a:lnTo>
                  <a:pt x="11211" y="7962"/>
                </a:lnTo>
                <a:lnTo>
                  <a:pt x="11260" y="8231"/>
                </a:lnTo>
                <a:lnTo>
                  <a:pt x="11260" y="8499"/>
                </a:lnTo>
                <a:lnTo>
                  <a:pt x="11260" y="8768"/>
                </a:lnTo>
                <a:lnTo>
                  <a:pt x="11211" y="9037"/>
                </a:lnTo>
                <a:lnTo>
                  <a:pt x="11138" y="9281"/>
                </a:lnTo>
                <a:lnTo>
                  <a:pt x="11064" y="9550"/>
                </a:lnTo>
                <a:lnTo>
                  <a:pt x="10942" y="9794"/>
                </a:lnTo>
                <a:lnTo>
                  <a:pt x="10796" y="10014"/>
                </a:lnTo>
                <a:lnTo>
                  <a:pt x="10649" y="10233"/>
                </a:lnTo>
                <a:lnTo>
                  <a:pt x="10454" y="10453"/>
                </a:lnTo>
                <a:lnTo>
                  <a:pt x="10234" y="10649"/>
                </a:lnTo>
                <a:lnTo>
                  <a:pt x="10014" y="10795"/>
                </a:lnTo>
                <a:lnTo>
                  <a:pt x="9794" y="10942"/>
                </a:lnTo>
                <a:lnTo>
                  <a:pt x="9550" y="11064"/>
                </a:lnTo>
                <a:lnTo>
                  <a:pt x="9282" y="11137"/>
                </a:lnTo>
                <a:lnTo>
                  <a:pt x="9037" y="11210"/>
                </a:lnTo>
                <a:lnTo>
                  <a:pt x="8769" y="11259"/>
                </a:lnTo>
                <a:lnTo>
                  <a:pt x="8231" y="11259"/>
                </a:lnTo>
                <a:lnTo>
                  <a:pt x="7963" y="11210"/>
                </a:lnTo>
                <a:lnTo>
                  <a:pt x="7719" y="11137"/>
                </a:lnTo>
                <a:lnTo>
                  <a:pt x="7450" y="11064"/>
                </a:lnTo>
                <a:lnTo>
                  <a:pt x="7206" y="10942"/>
                </a:lnTo>
                <a:lnTo>
                  <a:pt x="6986" y="10795"/>
                </a:lnTo>
                <a:lnTo>
                  <a:pt x="6766" y="10649"/>
                </a:lnTo>
                <a:lnTo>
                  <a:pt x="6546" y="10453"/>
                </a:lnTo>
                <a:lnTo>
                  <a:pt x="6351" y="10233"/>
                </a:lnTo>
                <a:lnTo>
                  <a:pt x="6204" y="10014"/>
                </a:lnTo>
                <a:lnTo>
                  <a:pt x="6058" y="9794"/>
                </a:lnTo>
                <a:lnTo>
                  <a:pt x="5936" y="9550"/>
                </a:lnTo>
                <a:lnTo>
                  <a:pt x="5862" y="9281"/>
                </a:lnTo>
                <a:lnTo>
                  <a:pt x="5789" y="9037"/>
                </a:lnTo>
                <a:lnTo>
                  <a:pt x="5740" y="8768"/>
                </a:lnTo>
                <a:lnTo>
                  <a:pt x="5740" y="8499"/>
                </a:lnTo>
                <a:lnTo>
                  <a:pt x="5740" y="8231"/>
                </a:lnTo>
                <a:lnTo>
                  <a:pt x="5789" y="7962"/>
                </a:lnTo>
                <a:lnTo>
                  <a:pt x="5862" y="7718"/>
                </a:lnTo>
                <a:lnTo>
                  <a:pt x="5936" y="7449"/>
                </a:lnTo>
                <a:lnTo>
                  <a:pt x="6058" y="7205"/>
                </a:lnTo>
                <a:lnTo>
                  <a:pt x="6204" y="6985"/>
                </a:lnTo>
                <a:lnTo>
                  <a:pt x="6351" y="6765"/>
                </a:lnTo>
                <a:lnTo>
                  <a:pt x="6546" y="6546"/>
                </a:lnTo>
                <a:lnTo>
                  <a:pt x="6766" y="6350"/>
                </a:lnTo>
                <a:lnTo>
                  <a:pt x="6986" y="6204"/>
                </a:lnTo>
                <a:lnTo>
                  <a:pt x="7206" y="6057"/>
                </a:lnTo>
                <a:lnTo>
                  <a:pt x="7450" y="5935"/>
                </a:lnTo>
                <a:lnTo>
                  <a:pt x="7719" y="5862"/>
                </a:lnTo>
                <a:lnTo>
                  <a:pt x="7963" y="5788"/>
                </a:lnTo>
                <a:lnTo>
                  <a:pt x="8231" y="5740"/>
                </a:lnTo>
                <a:close/>
                <a:moveTo>
                  <a:pt x="7914" y="0"/>
                </a:moveTo>
                <a:lnTo>
                  <a:pt x="7743" y="25"/>
                </a:lnTo>
                <a:lnTo>
                  <a:pt x="7596" y="73"/>
                </a:lnTo>
                <a:lnTo>
                  <a:pt x="7474" y="147"/>
                </a:lnTo>
                <a:lnTo>
                  <a:pt x="7328" y="244"/>
                </a:lnTo>
                <a:lnTo>
                  <a:pt x="7230" y="342"/>
                </a:lnTo>
                <a:lnTo>
                  <a:pt x="7132" y="489"/>
                </a:lnTo>
                <a:lnTo>
                  <a:pt x="7084" y="635"/>
                </a:lnTo>
                <a:lnTo>
                  <a:pt x="7035" y="782"/>
                </a:lnTo>
                <a:lnTo>
                  <a:pt x="6839" y="2540"/>
                </a:lnTo>
                <a:lnTo>
                  <a:pt x="6497" y="2638"/>
                </a:lnTo>
                <a:lnTo>
                  <a:pt x="6131" y="2784"/>
                </a:lnTo>
                <a:lnTo>
                  <a:pt x="5789" y="2931"/>
                </a:lnTo>
                <a:lnTo>
                  <a:pt x="5447" y="3102"/>
                </a:lnTo>
                <a:lnTo>
                  <a:pt x="4079" y="2027"/>
                </a:lnTo>
                <a:lnTo>
                  <a:pt x="3933" y="1930"/>
                </a:lnTo>
                <a:lnTo>
                  <a:pt x="3786" y="1881"/>
                </a:lnTo>
                <a:lnTo>
                  <a:pt x="3640" y="1832"/>
                </a:lnTo>
                <a:lnTo>
                  <a:pt x="3493" y="1832"/>
                </a:lnTo>
                <a:lnTo>
                  <a:pt x="3322" y="1856"/>
                </a:lnTo>
                <a:lnTo>
                  <a:pt x="3176" y="1905"/>
                </a:lnTo>
                <a:lnTo>
                  <a:pt x="3029" y="1978"/>
                </a:lnTo>
                <a:lnTo>
                  <a:pt x="2907" y="2076"/>
                </a:lnTo>
                <a:lnTo>
                  <a:pt x="2077" y="2907"/>
                </a:lnTo>
                <a:lnTo>
                  <a:pt x="1979" y="3029"/>
                </a:lnTo>
                <a:lnTo>
                  <a:pt x="1906" y="3175"/>
                </a:lnTo>
                <a:lnTo>
                  <a:pt x="1857" y="3322"/>
                </a:lnTo>
                <a:lnTo>
                  <a:pt x="1833" y="3493"/>
                </a:lnTo>
                <a:lnTo>
                  <a:pt x="1833" y="3639"/>
                </a:lnTo>
                <a:lnTo>
                  <a:pt x="1881" y="3786"/>
                </a:lnTo>
                <a:lnTo>
                  <a:pt x="1930" y="3932"/>
                </a:lnTo>
                <a:lnTo>
                  <a:pt x="2028" y="4079"/>
                </a:lnTo>
                <a:lnTo>
                  <a:pt x="3103" y="5447"/>
                </a:lnTo>
                <a:lnTo>
                  <a:pt x="2932" y="5788"/>
                </a:lnTo>
                <a:lnTo>
                  <a:pt x="2785" y="6130"/>
                </a:lnTo>
                <a:lnTo>
                  <a:pt x="2639" y="6497"/>
                </a:lnTo>
                <a:lnTo>
                  <a:pt x="2541" y="6839"/>
                </a:lnTo>
                <a:lnTo>
                  <a:pt x="782" y="7034"/>
                </a:lnTo>
                <a:lnTo>
                  <a:pt x="636" y="7083"/>
                </a:lnTo>
                <a:lnTo>
                  <a:pt x="489" y="7132"/>
                </a:lnTo>
                <a:lnTo>
                  <a:pt x="343" y="7229"/>
                </a:lnTo>
                <a:lnTo>
                  <a:pt x="245" y="7327"/>
                </a:lnTo>
                <a:lnTo>
                  <a:pt x="147" y="7474"/>
                </a:lnTo>
                <a:lnTo>
                  <a:pt x="74" y="7596"/>
                </a:lnTo>
                <a:lnTo>
                  <a:pt x="25" y="7742"/>
                </a:lnTo>
                <a:lnTo>
                  <a:pt x="1" y="7913"/>
                </a:lnTo>
                <a:lnTo>
                  <a:pt x="1" y="9086"/>
                </a:lnTo>
                <a:lnTo>
                  <a:pt x="25" y="9257"/>
                </a:lnTo>
                <a:lnTo>
                  <a:pt x="74" y="9403"/>
                </a:lnTo>
                <a:lnTo>
                  <a:pt x="147" y="9525"/>
                </a:lnTo>
                <a:lnTo>
                  <a:pt x="245" y="9672"/>
                </a:lnTo>
                <a:lnTo>
                  <a:pt x="343" y="9769"/>
                </a:lnTo>
                <a:lnTo>
                  <a:pt x="489" y="9867"/>
                </a:lnTo>
                <a:lnTo>
                  <a:pt x="636" y="9916"/>
                </a:lnTo>
                <a:lnTo>
                  <a:pt x="782" y="9965"/>
                </a:lnTo>
                <a:lnTo>
                  <a:pt x="2541" y="10160"/>
                </a:lnTo>
                <a:lnTo>
                  <a:pt x="2639" y="10502"/>
                </a:lnTo>
                <a:lnTo>
                  <a:pt x="2785" y="10868"/>
                </a:lnTo>
                <a:lnTo>
                  <a:pt x="2932" y="11210"/>
                </a:lnTo>
                <a:lnTo>
                  <a:pt x="3103" y="11552"/>
                </a:lnTo>
                <a:lnTo>
                  <a:pt x="2028" y="12920"/>
                </a:lnTo>
                <a:lnTo>
                  <a:pt x="1930" y="13067"/>
                </a:lnTo>
                <a:lnTo>
                  <a:pt x="1881" y="13213"/>
                </a:lnTo>
                <a:lnTo>
                  <a:pt x="1833" y="13360"/>
                </a:lnTo>
                <a:lnTo>
                  <a:pt x="1833" y="13506"/>
                </a:lnTo>
                <a:lnTo>
                  <a:pt x="1857" y="13677"/>
                </a:lnTo>
                <a:lnTo>
                  <a:pt x="1906" y="13824"/>
                </a:lnTo>
                <a:lnTo>
                  <a:pt x="1979" y="13970"/>
                </a:lnTo>
                <a:lnTo>
                  <a:pt x="2077" y="14092"/>
                </a:lnTo>
                <a:lnTo>
                  <a:pt x="2907" y="14923"/>
                </a:lnTo>
                <a:lnTo>
                  <a:pt x="3029" y="15020"/>
                </a:lnTo>
                <a:lnTo>
                  <a:pt x="3176" y="15094"/>
                </a:lnTo>
                <a:lnTo>
                  <a:pt x="3322" y="15142"/>
                </a:lnTo>
                <a:lnTo>
                  <a:pt x="3493" y="15167"/>
                </a:lnTo>
                <a:lnTo>
                  <a:pt x="3640" y="15167"/>
                </a:lnTo>
                <a:lnTo>
                  <a:pt x="3786" y="15118"/>
                </a:lnTo>
                <a:lnTo>
                  <a:pt x="3933" y="15069"/>
                </a:lnTo>
                <a:lnTo>
                  <a:pt x="4079" y="14996"/>
                </a:lnTo>
                <a:lnTo>
                  <a:pt x="5447" y="13897"/>
                </a:lnTo>
                <a:lnTo>
                  <a:pt x="5789" y="14068"/>
                </a:lnTo>
                <a:lnTo>
                  <a:pt x="6131" y="14214"/>
                </a:lnTo>
                <a:lnTo>
                  <a:pt x="6497" y="14361"/>
                </a:lnTo>
                <a:lnTo>
                  <a:pt x="6839" y="14459"/>
                </a:lnTo>
                <a:lnTo>
                  <a:pt x="7035" y="16217"/>
                </a:lnTo>
                <a:lnTo>
                  <a:pt x="7084" y="16364"/>
                </a:lnTo>
                <a:lnTo>
                  <a:pt x="7132" y="16510"/>
                </a:lnTo>
                <a:lnTo>
                  <a:pt x="7230" y="16657"/>
                </a:lnTo>
                <a:lnTo>
                  <a:pt x="7328" y="16754"/>
                </a:lnTo>
                <a:lnTo>
                  <a:pt x="7474" y="16852"/>
                </a:lnTo>
                <a:lnTo>
                  <a:pt x="7596" y="16925"/>
                </a:lnTo>
                <a:lnTo>
                  <a:pt x="7743" y="16974"/>
                </a:lnTo>
                <a:lnTo>
                  <a:pt x="7914" y="16999"/>
                </a:lnTo>
                <a:lnTo>
                  <a:pt x="9086" y="16999"/>
                </a:lnTo>
                <a:lnTo>
                  <a:pt x="9257" y="16974"/>
                </a:lnTo>
                <a:lnTo>
                  <a:pt x="9404" y="16925"/>
                </a:lnTo>
                <a:lnTo>
                  <a:pt x="9526" y="16852"/>
                </a:lnTo>
                <a:lnTo>
                  <a:pt x="9672" y="16754"/>
                </a:lnTo>
                <a:lnTo>
                  <a:pt x="9770" y="16657"/>
                </a:lnTo>
                <a:lnTo>
                  <a:pt x="9868" y="16510"/>
                </a:lnTo>
                <a:lnTo>
                  <a:pt x="9917" y="16364"/>
                </a:lnTo>
                <a:lnTo>
                  <a:pt x="9965" y="16217"/>
                </a:lnTo>
                <a:lnTo>
                  <a:pt x="10161" y="14459"/>
                </a:lnTo>
                <a:lnTo>
                  <a:pt x="10503" y="14361"/>
                </a:lnTo>
                <a:lnTo>
                  <a:pt x="10869" y="14214"/>
                </a:lnTo>
                <a:lnTo>
                  <a:pt x="11211" y="14068"/>
                </a:lnTo>
                <a:lnTo>
                  <a:pt x="11553" y="13897"/>
                </a:lnTo>
                <a:lnTo>
                  <a:pt x="12921" y="14996"/>
                </a:lnTo>
                <a:lnTo>
                  <a:pt x="13067" y="15069"/>
                </a:lnTo>
                <a:lnTo>
                  <a:pt x="13214" y="15118"/>
                </a:lnTo>
                <a:lnTo>
                  <a:pt x="13360" y="15167"/>
                </a:lnTo>
                <a:lnTo>
                  <a:pt x="13507" y="15167"/>
                </a:lnTo>
                <a:lnTo>
                  <a:pt x="13678" y="15142"/>
                </a:lnTo>
                <a:lnTo>
                  <a:pt x="13824" y="15094"/>
                </a:lnTo>
                <a:lnTo>
                  <a:pt x="13971" y="15020"/>
                </a:lnTo>
                <a:lnTo>
                  <a:pt x="14093" y="14923"/>
                </a:lnTo>
                <a:lnTo>
                  <a:pt x="14923" y="14092"/>
                </a:lnTo>
                <a:lnTo>
                  <a:pt x="15021" y="13970"/>
                </a:lnTo>
                <a:lnTo>
                  <a:pt x="15094" y="13824"/>
                </a:lnTo>
                <a:lnTo>
                  <a:pt x="15143" y="13677"/>
                </a:lnTo>
                <a:lnTo>
                  <a:pt x="15168" y="13506"/>
                </a:lnTo>
                <a:lnTo>
                  <a:pt x="15168" y="13360"/>
                </a:lnTo>
                <a:lnTo>
                  <a:pt x="15119" y="13213"/>
                </a:lnTo>
                <a:lnTo>
                  <a:pt x="15070" y="13067"/>
                </a:lnTo>
                <a:lnTo>
                  <a:pt x="14997" y="12920"/>
                </a:lnTo>
                <a:lnTo>
                  <a:pt x="13898" y="11552"/>
                </a:lnTo>
                <a:lnTo>
                  <a:pt x="14068" y="11210"/>
                </a:lnTo>
                <a:lnTo>
                  <a:pt x="14215" y="10868"/>
                </a:lnTo>
                <a:lnTo>
                  <a:pt x="14362" y="10502"/>
                </a:lnTo>
                <a:lnTo>
                  <a:pt x="14459" y="10160"/>
                </a:lnTo>
                <a:lnTo>
                  <a:pt x="16218" y="9965"/>
                </a:lnTo>
                <a:lnTo>
                  <a:pt x="16364" y="9916"/>
                </a:lnTo>
                <a:lnTo>
                  <a:pt x="16511" y="9867"/>
                </a:lnTo>
                <a:lnTo>
                  <a:pt x="16657" y="9769"/>
                </a:lnTo>
                <a:lnTo>
                  <a:pt x="16755" y="9672"/>
                </a:lnTo>
                <a:lnTo>
                  <a:pt x="16853" y="9525"/>
                </a:lnTo>
                <a:lnTo>
                  <a:pt x="16926" y="9403"/>
                </a:lnTo>
                <a:lnTo>
                  <a:pt x="16975" y="9257"/>
                </a:lnTo>
                <a:lnTo>
                  <a:pt x="16999" y="9086"/>
                </a:lnTo>
                <a:lnTo>
                  <a:pt x="16999" y="7913"/>
                </a:lnTo>
                <a:lnTo>
                  <a:pt x="16975" y="7742"/>
                </a:lnTo>
                <a:lnTo>
                  <a:pt x="16926" y="7596"/>
                </a:lnTo>
                <a:lnTo>
                  <a:pt x="16853" y="7474"/>
                </a:lnTo>
                <a:lnTo>
                  <a:pt x="16755" y="7327"/>
                </a:lnTo>
                <a:lnTo>
                  <a:pt x="16657" y="7229"/>
                </a:lnTo>
                <a:lnTo>
                  <a:pt x="16511" y="7132"/>
                </a:lnTo>
                <a:lnTo>
                  <a:pt x="16364" y="7083"/>
                </a:lnTo>
                <a:lnTo>
                  <a:pt x="16218" y="7034"/>
                </a:lnTo>
                <a:lnTo>
                  <a:pt x="14459" y="6839"/>
                </a:lnTo>
                <a:lnTo>
                  <a:pt x="14362" y="6497"/>
                </a:lnTo>
                <a:lnTo>
                  <a:pt x="14215" y="6130"/>
                </a:lnTo>
                <a:lnTo>
                  <a:pt x="14068" y="5788"/>
                </a:lnTo>
                <a:lnTo>
                  <a:pt x="13898" y="5447"/>
                </a:lnTo>
                <a:lnTo>
                  <a:pt x="14997" y="4079"/>
                </a:lnTo>
                <a:lnTo>
                  <a:pt x="15070" y="3932"/>
                </a:lnTo>
                <a:lnTo>
                  <a:pt x="15119" y="3786"/>
                </a:lnTo>
                <a:lnTo>
                  <a:pt x="15168" y="3639"/>
                </a:lnTo>
                <a:lnTo>
                  <a:pt x="15168" y="3493"/>
                </a:lnTo>
                <a:lnTo>
                  <a:pt x="15143" y="3322"/>
                </a:lnTo>
                <a:lnTo>
                  <a:pt x="15094" y="3175"/>
                </a:lnTo>
                <a:lnTo>
                  <a:pt x="15021" y="3029"/>
                </a:lnTo>
                <a:lnTo>
                  <a:pt x="14923" y="2907"/>
                </a:lnTo>
                <a:lnTo>
                  <a:pt x="14093" y="2076"/>
                </a:lnTo>
                <a:lnTo>
                  <a:pt x="13971" y="1978"/>
                </a:lnTo>
                <a:lnTo>
                  <a:pt x="13824" y="1905"/>
                </a:lnTo>
                <a:lnTo>
                  <a:pt x="13678" y="1856"/>
                </a:lnTo>
                <a:lnTo>
                  <a:pt x="13507" y="1832"/>
                </a:lnTo>
                <a:lnTo>
                  <a:pt x="13360" y="1832"/>
                </a:lnTo>
                <a:lnTo>
                  <a:pt x="13214" y="1881"/>
                </a:lnTo>
                <a:lnTo>
                  <a:pt x="13067" y="1930"/>
                </a:lnTo>
                <a:lnTo>
                  <a:pt x="12921" y="2027"/>
                </a:lnTo>
                <a:lnTo>
                  <a:pt x="11553" y="3102"/>
                </a:lnTo>
                <a:lnTo>
                  <a:pt x="11211" y="2931"/>
                </a:lnTo>
                <a:lnTo>
                  <a:pt x="10869" y="2784"/>
                </a:lnTo>
                <a:lnTo>
                  <a:pt x="10503" y="2638"/>
                </a:lnTo>
                <a:lnTo>
                  <a:pt x="10161" y="2540"/>
                </a:lnTo>
                <a:lnTo>
                  <a:pt x="9965" y="782"/>
                </a:lnTo>
                <a:lnTo>
                  <a:pt x="9917" y="635"/>
                </a:lnTo>
                <a:lnTo>
                  <a:pt x="9868" y="489"/>
                </a:lnTo>
                <a:lnTo>
                  <a:pt x="9770" y="342"/>
                </a:lnTo>
                <a:lnTo>
                  <a:pt x="9672" y="244"/>
                </a:lnTo>
                <a:lnTo>
                  <a:pt x="9526" y="147"/>
                </a:lnTo>
                <a:lnTo>
                  <a:pt x="9404" y="73"/>
                </a:lnTo>
                <a:lnTo>
                  <a:pt x="9257" y="25"/>
                </a:lnTo>
                <a:lnTo>
                  <a:pt x="9086" y="0"/>
                </a:lnTo>
                <a:close/>
              </a:path>
            </a:pathLst>
          </a:cu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80" name="Google Shape;80;p3"/>
          <p:cNvGrpSpPr/>
          <p:nvPr/>
        </p:nvGrpSpPr>
        <p:grpSpPr>
          <a:xfrm>
            <a:off x="-67047" y="1937059"/>
            <a:ext cx="833125" cy="799168"/>
            <a:chOff x="5241175" y="4959100"/>
            <a:chExt cx="539775" cy="517775"/>
          </a:xfrm>
        </p:grpSpPr>
        <p:sp>
          <p:nvSpPr>
            <p:cNvPr id="81" name="Google Shape;81;p3"/>
            <p:cNvSpPr/>
            <p:nvPr/>
          </p:nvSpPr>
          <p:spPr>
            <a:xfrm>
              <a:off x="5575150" y="4959100"/>
              <a:ext cx="161225" cy="178300"/>
            </a:xfrm>
            <a:custGeom>
              <a:avLst/>
              <a:gdLst/>
              <a:ahLst/>
              <a:cxnLst/>
              <a:rect l="l" t="t" r="r" b="b"/>
              <a:pathLst>
                <a:path w="6449" h="7132" extrusionOk="0">
                  <a:moveTo>
                    <a:pt x="4641" y="0"/>
                  </a:moveTo>
                  <a:lnTo>
                    <a:pt x="4470" y="25"/>
                  </a:lnTo>
                  <a:lnTo>
                    <a:pt x="4299" y="49"/>
                  </a:lnTo>
                  <a:lnTo>
                    <a:pt x="4128" y="98"/>
                  </a:lnTo>
                  <a:lnTo>
                    <a:pt x="3957" y="147"/>
                  </a:lnTo>
                  <a:lnTo>
                    <a:pt x="3786" y="220"/>
                  </a:lnTo>
                  <a:lnTo>
                    <a:pt x="3640" y="318"/>
                  </a:lnTo>
                  <a:lnTo>
                    <a:pt x="3517" y="415"/>
                  </a:lnTo>
                  <a:lnTo>
                    <a:pt x="3395" y="538"/>
                  </a:lnTo>
                  <a:lnTo>
                    <a:pt x="3273" y="660"/>
                  </a:lnTo>
                  <a:lnTo>
                    <a:pt x="3175" y="806"/>
                  </a:lnTo>
                  <a:lnTo>
                    <a:pt x="3078" y="953"/>
                  </a:lnTo>
                  <a:lnTo>
                    <a:pt x="3005" y="1099"/>
                  </a:lnTo>
                  <a:lnTo>
                    <a:pt x="2931" y="1270"/>
                  </a:lnTo>
                  <a:lnTo>
                    <a:pt x="2907" y="1441"/>
                  </a:lnTo>
                  <a:lnTo>
                    <a:pt x="2882" y="1612"/>
                  </a:lnTo>
                  <a:lnTo>
                    <a:pt x="2858" y="1808"/>
                  </a:lnTo>
                  <a:lnTo>
                    <a:pt x="2882" y="2076"/>
                  </a:lnTo>
                  <a:lnTo>
                    <a:pt x="2956" y="2345"/>
                  </a:lnTo>
                  <a:lnTo>
                    <a:pt x="3053" y="2589"/>
                  </a:lnTo>
                  <a:lnTo>
                    <a:pt x="3175" y="2809"/>
                  </a:lnTo>
                  <a:lnTo>
                    <a:pt x="0" y="6546"/>
                  </a:lnTo>
                  <a:lnTo>
                    <a:pt x="367" y="6814"/>
                  </a:lnTo>
                  <a:lnTo>
                    <a:pt x="709" y="7132"/>
                  </a:lnTo>
                  <a:lnTo>
                    <a:pt x="3884" y="3419"/>
                  </a:lnTo>
                  <a:lnTo>
                    <a:pt x="4055" y="3493"/>
                  </a:lnTo>
                  <a:lnTo>
                    <a:pt x="4250" y="3542"/>
                  </a:lnTo>
                  <a:lnTo>
                    <a:pt x="4445" y="3566"/>
                  </a:lnTo>
                  <a:lnTo>
                    <a:pt x="4641" y="3590"/>
                  </a:lnTo>
                  <a:lnTo>
                    <a:pt x="4836" y="3566"/>
                  </a:lnTo>
                  <a:lnTo>
                    <a:pt x="5007" y="3542"/>
                  </a:lnTo>
                  <a:lnTo>
                    <a:pt x="5178" y="3517"/>
                  </a:lnTo>
                  <a:lnTo>
                    <a:pt x="5349" y="3444"/>
                  </a:lnTo>
                  <a:lnTo>
                    <a:pt x="5496" y="3371"/>
                  </a:lnTo>
                  <a:lnTo>
                    <a:pt x="5642" y="3273"/>
                  </a:lnTo>
                  <a:lnTo>
                    <a:pt x="5789" y="3175"/>
                  </a:lnTo>
                  <a:lnTo>
                    <a:pt x="5911" y="3053"/>
                  </a:lnTo>
                  <a:lnTo>
                    <a:pt x="6033" y="2931"/>
                  </a:lnTo>
                  <a:lnTo>
                    <a:pt x="6131" y="2809"/>
                  </a:lnTo>
                  <a:lnTo>
                    <a:pt x="6228" y="2638"/>
                  </a:lnTo>
                  <a:lnTo>
                    <a:pt x="6302" y="2491"/>
                  </a:lnTo>
                  <a:lnTo>
                    <a:pt x="6350" y="2320"/>
                  </a:lnTo>
                  <a:lnTo>
                    <a:pt x="6399" y="2149"/>
                  </a:lnTo>
                  <a:lnTo>
                    <a:pt x="6424" y="1979"/>
                  </a:lnTo>
                  <a:lnTo>
                    <a:pt x="6448" y="1808"/>
                  </a:lnTo>
                  <a:lnTo>
                    <a:pt x="6424" y="1612"/>
                  </a:lnTo>
                  <a:lnTo>
                    <a:pt x="6399" y="1441"/>
                  </a:lnTo>
                  <a:lnTo>
                    <a:pt x="6350" y="1270"/>
                  </a:lnTo>
                  <a:lnTo>
                    <a:pt x="6302" y="1099"/>
                  </a:lnTo>
                  <a:lnTo>
                    <a:pt x="6228" y="953"/>
                  </a:lnTo>
                  <a:lnTo>
                    <a:pt x="6131" y="806"/>
                  </a:lnTo>
                  <a:lnTo>
                    <a:pt x="6033" y="660"/>
                  </a:lnTo>
                  <a:lnTo>
                    <a:pt x="5911" y="538"/>
                  </a:lnTo>
                  <a:lnTo>
                    <a:pt x="5789" y="415"/>
                  </a:lnTo>
                  <a:lnTo>
                    <a:pt x="5642" y="318"/>
                  </a:lnTo>
                  <a:lnTo>
                    <a:pt x="5496" y="220"/>
                  </a:lnTo>
                  <a:lnTo>
                    <a:pt x="5349" y="147"/>
                  </a:lnTo>
                  <a:lnTo>
                    <a:pt x="5178" y="98"/>
                  </a:lnTo>
                  <a:lnTo>
                    <a:pt x="5007" y="49"/>
                  </a:lnTo>
                  <a:lnTo>
                    <a:pt x="4836" y="25"/>
                  </a:lnTo>
                  <a:lnTo>
                    <a:pt x="464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2" name="Google Shape;82;p3"/>
            <p:cNvSpPr/>
            <p:nvPr/>
          </p:nvSpPr>
          <p:spPr>
            <a:xfrm>
              <a:off x="5330925" y="4985350"/>
              <a:ext cx="128250" cy="148400"/>
            </a:xfrm>
            <a:custGeom>
              <a:avLst/>
              <a:gdLst/>
              <a:ahLst/>
              <a:cxnLst/>
              <a:rect l="l" t="t" r="r" b="b"/>
              <a:pathLst>
                <a:path w="5130" h="5936" extrusionOk="0">
                  <a:moveTo>
                    <a:pt x="1563" y="0"/>
                  </a:moveTo>
                  <a:lnTo>
                    <a:pt x="1392" y="25"/>
                  </a:lnTo>
                  <a:lnTo>
                    <a:pt x="1221" y="74"/>
                  </a:lnTo>
                  <a:lnTo>
                    <a:pt x="1075" y="147"/>
                  </a:lnTo>
                  <a:lnTo>
                    <a:pt x="904" y="220"/>
                  </a:lnTo>
                  <a:lnTo>
                    <a:pt x="757" y="318"/>
                  </a:lnTo>
                  <a:lnTo>
                    <a:pt x="635" y="416"/>
                  </a:lnTo>
                  <a:lnTo>
                    <a:pt x="513" y="538"/>
                  </a:lnTo>
                  <a:lnTo>
                    <a:pt x="391" y="660"/>
                  </a:lnTo>
                  <a:lnTo>
                    <a:pt x="293" y="806"/>
                  </a:lnTo>
                  <a:lnTo>
                    <a:pt x="196" y="953"/>
                  </a:lnTo>
                  <a:lnTo>
                    <a:pt x="122" y="1099"/>
                  </a:lnTo>
                  <a:lnTo>
                    <a:pt x="74" y="1270"/>
                  </a:lnTo>
                  <a:lnTo>
                    <a:pt x="25" y="1466"/>
                  </a:lnTo>
                  <a:lnTo>
                    <a:pt x="0" y="1637"/>
                  </a:lnTo>
                  <a:lnTo>
                    <a:pt x="0" y="1808"/>
                  </a:lnTo>
                  <a:lnTo>
                    <a:pt x="0" y="2003"/>
                  </a:lnTo>
                  <a:lnTo>
                    <a:pt x="25" y="2174"/>
                  </a:lnTo>
                  <a:lnTo>
                    <a:pt x="74" y="2345"/>
                  </a:lnTo>
                  <a:lnTo>
                    <a:pt x="147" y="2492"/>
                  </a:lnTo>
                  <a:lnTo>
                    <a:pt x="220" y="2663"/>
                  </a:lnTo>
                  <a:lnTo>
                    <a:pt x="318" y="2785"/>
                  </a:lnTo>
                  <a:lnTo>
                    <a:pt x="415" y="2931"/>
                  </a:lnTo>
                  <a:lnTo>
                    <a:pt x="538" y="3053"/>
                  </a:lnTo>
                  <a:lnTo>
                    <a:pt x="660" y="3175"/>
                  </a:lnTo>
                  <a:lnTo>
                    <a:pt x="806" y="3273"/>
                  </a:lnTo>
                  <a:lnTo>
                    <a:pt x="953" y="3371"/>
                  </a:lnTo>
                  <a:lnTo>
                    <a:pt x="1099" y="3444"/>
                  </a:lnTo>
                  <a:lnTo>
                    <a:pt x="1270" y="3493"/>
                  </a:lnTo>
                  <a:lnTo>
                    <a:pt x="1466" y="3542"/>
                  </a:lnTo>
                  <a:lnTo>
                    <a:pt x="1710" y="3566"/>
                  </a:lnTo>
                  <a:lnTo>
                    <a:pt x="1979" y="3566"/>
                  </a:lnTo>
                  <a:lnTo>
                    <a:pt x="2223" y="3517"/>
                  </a:lnTo>
                  <a:lnTo>
                    <a:pt x="2467" y="3444"/>
                  </a:lnTo>
                  <a:lnTo>
                    <a:pt x="4396" y="5935"/>
                  </a:lnTo>
                  <a:lnTo>
                    <a:pt x="4738" y="5642"/>
                  </a:lnTo>
                  <a:lnTo>
                    <a:pt x="5129" y="5374"/>
                  </a:lnTo>
                  <a:lnTo>
                    <a:pt x="3200" y="2858"/>
                  </a:lnTo>
                  <a:lnTo>
                    <a:pt x="3322" y="2687"/>
                  </a:lnTo>
                  <a:lnTo>
                    <a:pt x="3419" y="2516"/>
                  </a:lnTo>
                  <a:lnTo>
                    <a:pt x="3493" y="2321"/>
                  </a:lnTo>
                  <a:lnTo>
                    <a:pt x="3542" y="2101"/>
                  </a:lnTo>
                  <a:lnTo>
                    <a:pt x="3566" y="1930"/>
                  </a:lnTo>
                  <a:lnTo>
                    <a:pt x="3566" y="1734"/>
                  </a:lnTo>
                  <a:lnTo>
                    <a:pt x="3566" y="1564"/>
                  </a:lnTo>
                  <a:lnTo>
                    <a:pt x="3517" y="1393"/>
                  </a:lnTo>
                  <a:lnTo>
                    <a:pt x="3468" y="1222"/>
                  </a:lnTo>
                  <a:lnTo>
                    <a:pt x="3419" y="1075"/>
                  </a:lnTo>
                  <a:lnTo>
                    <a:pt x="3346" y="904"/>
                  </a:lnTo>
                  <a:lnTo>
                    <a:pt x="3249" y="758"/>
                  </a:lnTo>
                  <a:lnTo>
                    <a:pt x="3151" y="635"/>
                  </a:lnTo>
                  <a:lnTo>
                    <a:pt x="3029" y="513"/>
                  </a:lnTo>
                  <a:lnTo>
                    <a:pt x="2907" y="391"/>
                  </a:lnTo>
                  <a:lnTo>
                    <a:pt x="2760" y="294"/>
                  </a:lnTo>
                  <a:lnTo>
                    <a:pt x="2614" y="196"/>
                  </a:lnTo>
                  <a:lnTo>
                    <a:pt x="2443" y="123"/>
                  </a:lnTo>
                  <a:lnTo>
                    <a:pt x="2272" y="74"/>
                  </a:lnTo>
                  <a:lnTo>
                    <a:pt x="2101" y="25"/>
                  </a:lnTo>
                  <a:lnTo>
                    <a:pt x="1930"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3" name="Google Shape;83;p3"/>
            <p:cNvSpPr/>
            <p:nvPr/>
          </p:nvSpPr>
          <p:spPr>
            <a:xfrm>
              <a:off x="5241175" y="5241175"/>
              <a:ext cx="180125" cy="109325"/>
            </a:xfrm>
            <a:custGeom>
              <a:avLst/>
              <a:gdLst/>
              <a:ahLst/>
              <a:cxnLst/>
              <a:rect l="l" t="t" r="r" b="b"/>
              <a:pathLst>
                <a:path w="7205" h="4373" extrusionOk="0">
                  <a:moveTo>
                    <a:pt x="6839" y="1"/>
                  </a:moveTo>
                  <a:lnTo>
                    <a:pt x="3224" y="1491"/>
                  </a:lnTo>
                  <a:lnTo>
                    <a:pt x="3102" y="1368"/>
                  </a:lnTo>
                  <a:lnTo>
                    <a:pt x="2980" y="1246"/>
                  </a:lnTo>
                  <a:lnTo>
                    <a:pt x="2858" y="1124"/>
                  </a:lnTo>
                  <a:lnTo>
                    <a:pt x="2687" y="1026"/>
                  </a:lnTo>
                  <a:lnTo>
                    <a:pt x="2540" y="953"/>
                  </a:lnTo>
                  <a:lnTo>
                    <a:pt x="2369" y="880"/>
                  </a:lnTo>
                  <a:lnTo>
                    <a:pt x="2198" y="831"/>
                  </a:lnTo>
                  <a:lnTo>
                    <a:pt x="2027" y="807"/>
                  </a:lnTo>
                  <a:lnTo>
                    <a:pt x="1856" y="782"/>
                  </a:lnTo>
                  <a:lnTo>
                    <a:pt x="1685" y="807"/>
                  </a:lnTo>
                  <a:lnTo>
                    <a:pt x="1514" y="807"/>
                  </a:lnTo>
                  <a:lnTo>
                    <a:pt x="1343" y="856"/>
                  </a:lnTo>
                  <a:lnTo>
                    <a:pt x="1172" y="904"/>
                  </a:lnTo>
                  <a:lnTo>
                    <a:pt x="1026" y="978"/>
                  </a:lnTo>
                  <a:lnTo>
                    <a:pt x="879" y="1051"/>
                  </a:lnTo>
                  <a:lnTo>
                    <a:pt x="733" y="1149"/>
                  </a:lnTo>
                  <a:lnTo>
                    <a:pt x="586" y="1271"/>
                  </a:lnTo>
                  <a:lnTo>
                    <a:pt x="464" y="1393"/>
                  </a:lnTo>
                  <a:lnTo>
                    <a:pt x="342" y="1515"/>
                  </a:lnTo>
                  <a:lnTo>
                    <a:pt x="244" y="1686"/>
                  </a:lnTo>
                  <a:lnTo>
                    <a:pt x="171" y="1832"/>
                  </a:lnTo>
                  <a:lnTo>
                    <a:pt x="98" y="2003"/>
                  </a:lnTo>
                  <a:lnTo>
                    <a:pt x="49" y="2174"/>
                  </a:lnTo>
                  <a:lnTo>
                    <a:pt x="25" y="2345"/>
                  </a:lnTo>
                  <a:lnTo>
                    <a:pt x="0" y="2516"/>
                  </a:lnTo>
                  <a:lnTo>
                    <a:pt x="0" y="2687"/>
                  </a:lnTo>
                  <a:lnTo>
                    <a:pt x="25" y="2858"/>
                  </a:lnTo>
                  <a:lnTo>
                    <a:pt x="73" y="3029"/>
                  </a:lnTo>
                  <a:lnTo>
                    <a:pt x="122" y="3200"/>
                  </a:lnTo>
                  <a:lnTo>
                    <a:pt x="195" y="3347"/>
                  </a:lnTo>
                  <a:lnTo>
                    <a:pt x="269" y="3518"/>
                  </a:lnTo>
                  <a:lnTo>
                    <a:pt x="366" y="3640"/>
                  </a:lnTo>
                  <a:lnTo>
                    <a:pt x="464" y="3786"/>
                  </a:lnTo>
                  <a:lnTo>
                    <a:pt x="611" y="3908"/>
                  </a:lnTo>
                  <a:lnTo>
                    <a:pt x="733" y="4031"/>
                  </a:lnTo>
                  <a:lnTo>
                    <a:pt x="904" y="4128"/>
                  </a:lnTo>
                  <a:lnTo>
                    <a:pt x="1050" y="4201"/>
                  </a:lnTo>
                  <a:lnTo>
                    <a:pt x="1221" y="4275"/>
                  </a:lnTo>
                  <a:lnTo>
                    <a:pt x="1392" y="4324"/>
                  </a:lnTo>
                  <a:lnTo>
                    <a:pt x="1563" y="4348"/>
                  </a:lnTo>
                  <a:lnTo>
                    <a:pt x="1734" y="4372"/>
                  </a:lnTo>
                  <a:lnTo>
                    <a:pt x="1905" y="4372"/>
                  </a:lnTo>
                  <a:lnTo>
                    <a:pt x="2076" y="4348"/>
                  </a:lnTo>
                  <a:lnTo>
                    <a:pt x="2247" y="4299"/>
                  </a:lnTo>
                  <a:lnTo>
                    <a:pt x="2418" y="4250"/>
                  </a:lnTo>
                  <a:lnTo>
                    <a:pt x="2565" y="4201"/>
                  </a:lnTo>
                  <a:lnTo>
                    <a:pt x="2711" y="4104"/>
                  </a:lnTo>
                  <a:lnTo>
                    <a:pt x="2858" y="4006"/>
                  </a:lnTo>
                  <a:lnTo>
                    <a:pt x="3004" y="3908"/>
                  </a:lnTo>
                  <a:lnTo>
                    <a:pt x="3126" y="3786"/>
                  </a:lnTo>
                  <a:lnTo>
                    <a:pt x="3248" y="3640"/>
                  </a:lnTo>
                  <a:lnTo>
                    <a:pt x="3346" y="3493"/>
                  </a:lnTo>
                  <a:lnTo>
                    <a:pt x="3468" y="3200"/>
                  </a:lnTo>
                  <a:lnTo>
                    <a:pt x="3541" y="2931"/>
                  </a:lnTo>
                  <a:lnTo>
                    <a:pt x="3590" y="2638"/>
                  </a:lnTo>
                  <a:lnTo>
                    <a:pt x="3566" y="2345"/>
                  </a:lnTo>
                  <a:lnTo>
                    <a:pt x="7205" y="856"/>
                  </a:lnTo>
                  <a:lnTo>
                    <a:pt x="6985" y="440"/>
                  </a:lnTo>
                  <a:lnTo>
                    <a:pt x="6839"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4" name="Google Shape;84;p3"/>
            <p:cNvSpPr/>
            <p:nvPr/>
          </p:nvSpPr>
          <p:spPr>
            <a:xfrm>
              <a:off x="5461575" y="5316900"/>
              <a:ext cx="89175" cy="159975"/>
            </a:xfrm>
            <a:custGeom>
              <a:avLst/>
              <a:gdLst/>
              <a:ahLst/>
              <a:cxnLst/>
              <a:rect l="l" t="t" r="r" b="b"/>
              <a:pathLst>
                <a:path w="3567" h="6399" extrusionOk="0">
                  <a:moveTo>
                    <a:pt x="1491" y="0"/>
                  </a:moveTo>
                  <a:lnTo>
                    <a:pt x="1393" y="2858"/>
                  </a:lnTo>
                  <a:lnTo>
                    <a:pt x="1198" y="2907"/>
                  </a:lnTo>
                  <a:lnTo>
                    <a:pt x="1002" y="3004"/>
                  </a:lnTo>
                  <a:lnTo>
                    <a:pt x="807" y="3102"/>
                  </a:lnTo>
                  <a:lnTo>
                    <a:pt x="636" y="3224"/>
                  </a:lnTo>
                  <a:lnTo>
                    <a:pt x="489" y="3346"/>
                  </a:lnTo>
                  <a:lnTo>
                    <a:pt x="392" y="3493"/>
                  </a:lnTo>
                  <a:lnTo>
                    <a:pt x="269" y="3639"/>
                  </a:lnTo>
                  <a:lnTo>
                    <a:pt x="196" y="3786"/>
                  </a:lnTo>
                  <a:lnTo>
                    <a:pt x="123" y="3932"/>
                  </a:lnTo>
                  <a:lnTo>
                    <a:pt x="74" y="4103"/>
                  </a:lnTo>
                  <a:lnTo>
                    <a:pt x="25" y="4274"/>
                  </a:lnTo>
                  <a:lnTo>
                    <a:pt x="1" y="4445"/>
                  </a:lnTo>
                  <a:lnTo>
                    <a:pt x="1" y="4616"/>
                  </a:lnTo>
                  <a:lnTo>
                    <a:pt x="1" y="4787"/>
                  </a:lnTo>
                  <a:lnTo>
                    <a:pt x="25" y="4958"/>
                  </a:lnTo>
                  <a:lnTo>
                    <a:pt x="74" y="5129"/>
                  </a:lnTo>
                  <a:lnTo>
                    <a:pt x="123" y="5276"/>
                  </a:lnTo>
                  <a:lnTo>
                    <a:pt x="196" y="5447"/>
                  </a:lnTo>
                  <a:lnTo>
                    <a:pt x="294" y="5593"/>
                  </a:lnTo>
                  <a:lnTo>
                    <a:pt x="416" y="5740"/>
                  </a:lnTo>
                  <a:lnTo>
                    <a:pt x="538" y="5886"/>
                  </a:lnTo>
                  <a:lnTo>
                    <a:pt x="660" y="6008"/>
                  </a:lnTo>
                  <a:lnTo>
                    <a:pt x="807" y="6106"/>
                  </a:lnTo>
                  <a:lnTo>
                    <a:pt x="953" y="6179"/>
                  </a:lnTo>
                  <a:lnTo>
                    <a:pt x="1124" y="6252"/>
                  </a:lnTo>
                  <a:lnTo>
                    <a:pt x="1271" y="6326"/>
                  </a:lnTo>
                  <a:lnTo>
                    <a:pt x="1442" y="6350"/>
                  </a:lnTo>
                  <a:lnTo>
                    <a:pt x="1613" y="6375"/>
                  </a:lnTo>
                  <a:lnTo>
                    <a:pt x="1784" y="6399"/>
                  </a:lnTo>
                  <a:lnTo>
                    <a:pt x="1955" y="6375"/>
                  </a:lnTo>
                  <a:lnTo>
                    <a:pt x="2126" y="6350"/>
                  </a:lnTo>
                  <a:lnTo>
                    <a:pt x="2297" y="6301"/>
                  </a:lnTo>
                  <a:lnTo>
                    <a:pt x="2468" y="6252"/>
                  </a:lnTo>
                  <a:lnTo>
                    <a:pt x="2614" y="6179"/>
                  </a:lnTo>
                  <a:lnTo>
                    <a:pt x="2785" y="6082"/>
                  </a:lnTo>
                  <a:lnTo>
                    <a:pt x="2932" y="5984"/>
                  </a:lnTo>
                  <a:lnTo>
                    <a:pt x="3054" y="5862"/>
                  </a:lnTo>
                  <a:lnTo>
                    <a:pt x="3176" y="5715"/>
                  </a:lnTo>
                  <a:lnTo>
                    <a:pt x="3273" y="5569"/>
                  </a:lnTo>
                  <a:lnTo>
                    <a:pt x="3371" y="5422"/>
                  </a:lnTo>
                  <a:lnTo>
                    <a:pt x="3444" y="5276"/>
                  </a:lnTo>
                  <a:lnTo>
                    <a:pt x="3493" y="5105"/>
                  </a:lnTo>
                  <a:lnTo>
                    <a:pt x="3542" y="4934"/>
                  </a:lnTo>
                  <a:lnTo>
                    <a:pt x="3567" y="4763"/>
                  </a:lnTo>
                  <a:lnTo>
                    <a:pt x="3567" y="4592"/>
                  </a:lnTo>
                  <a:lnTo>
                    <a:pt x="3567" y="4421"/>
                  </a:lnTo>
                  <a:lnTo>
                    <a:pt x="3542" y="4250"/>
                  </a:lnTo>
                  <a:lnTo>
                    <a:pt x="3493" y="4079"/>
                  </a:lnTo>
                  <a:lnTo>
                    <a:pt x="3420" y="3908"/>
                  </a:lnTo>
                  <a:lnTo>
                    <a:pt x="3347" y="3761"/>
                  </a:lnTo>
                  <a:lnTo>
                    <a:pt x="3273" y="3615"/>
                  </a:lnTo>
                  <a:lnTo>
                    <a:pt x="3151" y="3468"/>
                  </a:lnTo>
                  <a:lnTo>
                    <a:pt x="2980" y="3273"/>
                  </a:lnTo>
                  <a:lnTo>
                    <a:pt x="2761" y="3102"/>
                  </a:lnTo>
                  <a:lnTo>
                    <a:pt x="2541" y="2980"/>
                  </a:lnTo>
                  <a:lnTo>
                    <a:pt x="2321" y="2907"/>
                  </a:lnTo>
                  <a:lnTo>
                    <a:pt x="2419" y="25"/>
                  </a:lnTo>
                  <a:lnTo>
                    <a:pt x="2419" y="25"/>
                  </a:lnTo>
                  <a:lnTo>
                    <a:pt x="2126" y="49"/>
                  </a:lnTo>
                  <a:lnTo>
                    <a:pt x="1808" y="25"/>
                  </a:lnTo>
                  <a:lnTo>
                    <a:pt x="149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5" name="Google Shape;85;p3"/>
            <p:cNvSpPr/>
            <p:nvPr/>
          </p:nvSpPr>
          <p:spPr>
            <a:xfrm>
              <a:off x="5619100" y="5194175"/>
              <a:ext cx="161850" cy="89775"/>
            </a:xfrm>
            <a:custGeom>
              <a:avLst/>
              <a:gdLst/>
              <a:ahLst/>
              <a:cxnLst/>
              <a:rect l="l" t="t" r="r" b="b"/>
              <a:pathLst>
                <a:path w="6474" h="3591" extrusionOk="0">
                  <a:moveTo>
                    <a:pt x="4592" y="0"/>
                  </a:moveTo>
                  <a:lnTo>
                    <a:pt x="4422" y="25"/>
                  </a:lnTo>
                  <a:lnTo>
                    <a:pt x="4251" y="73"/>
                  </a:lnTo>
                  <a:lnTo>
                    <a:pt x="4080" y="122"/>
                  </a:lnTo>
                  <a:lnTo>
                    <a:pt x="3884" y="196"/>
                  </a:lnTo>
                  <a:lnTo>
                    <a:pt x="3713" y="293"/>
                  </a:lnTo>
                  <a:lnTo>
                    <a:pt x="3567" y="391"/>
                  </a:lnTo>
                  <a:lnTo>
                    <a:pt x="3420" y="513"/>
                  </a:lnTo>
                  <a:lnTo>
                    <a:pt x="3298" y="660"/>
                  </a:lnTo>
                  <a:lnTo>
                    <a:pt x="3200" y="806"/>
                  </a:lnTo>
                  <a:lnTo>
                    <a:pt x="3103" y="953"/>
                  </a:lnTo>
                  <a:lnTo>
                    <a:pt x="3029" y="1124"/>
                  </a:lnTo>
                  <a:lnTo>
                    <a:pt x="99" y="757"/>
                  </a:lnTo>
                  <a:lnTo>
                    <a:pt x="74" y="1221"/>
                  </a:lnTo>
                  <a:lnTo>
                    <a:pt x="1" y="1661"/>
                  </a:lnTo>
                  <a:lnTo>
                    <a:pt x="2907" y="2027"/>
                  </a:lnTo>
                  <a:lnTo>
                    <a:pt x="2932" y="2223"/>
                  </a:lnTo>
                  <a:lnTo>
                    <a:pt x="3005" y="2418"/>
                  </a:lnTo>
                  <a:lnTo>
                    <a:pt x="3078" y="2565"/>
                  </a:lnTo>
                  <a:lnTo>
                    <a:pt x="3152" y="2736"/>
                  </a:lnTo>
                  <a:lnTo>
                    <a:pt x="3249" y="2882"/>
                  </a:lnTo>
                  <a:lnTo>
                    <a:pt x="3371" y="3004"/>
                  </a:lnTo>
                  <a:lnTo>
                    <a:pt x="3493" y="3126"/>
                  </a:lnTo>
                  <a:lnTo>
                    <a:pt x="3616" y="3248"/>
                  </a:lnTo>
                  <a:lnTo>
                    <a:pt x="3762" y="3346"/>
                  </a:lnTo>
                  <a:lnTo>
                    <a:pt x="3909" y="3419"/>
                  </a:lnTo>
                  <a:lnTo>
                    <a:pt x="4080" y="3493"/>
                  </a:lnTo>
                  <a:lnTo>
                    <a:pt x="4251" y="3541"/>
                  </a:lnTo>
                  <a:lnTo>
                    <a:pt x="4422" y="3566"/>
                  </a:lnTo>
                  <a:lnTo>
                    <a:pt x="4592" y="3590"/>
                  </a:lnTo>
                  <a:lnTo>
                    <a:pt x="4763" y="3590"/>
                  </a:lnTo>
                  <a:lnTo>
                    <a:pt x="4934" y="3566"/>
                  </a:lnTo>
                  <a:lnTo>
                    <a:pt x="5105" y="3541"/>
                  </a:lnTo>
                  <a:lnTo>
                    <a:pt x="5276" y="3468"/>
                  </a:lnTo>
                  <a:lnTo>
                    <a:pt x="5447" y="3419"/>
                  </a:lnTo>
                  <a:lnTo>
                    <a:pt x="5618" y="3322"/>
                  </a:lnTo>
                  <a:lnTo>
                    <a:pt x="5765" y="3224"/>
                  </a:lnTo>
                  <a:lnTo>
                    <a:pt x="5887" y="3102"/>
                  </a:lnTo>
                  <a:lnTo>
                    <a:pt x="6009" y="2980"/>
                  </a:lnTo>
                  <a:lnTo>
                    <a:pt x="6131" y="2858"/>
                  </a:lnTo>
                  <a:lnTo>
                    <a:pt x="6204" y="2711"/>
                  </a:lnTo>
                  <a:lnTo>
                    <a:pt x="6302" y="2565"/>
                  </a:lnTo>
                  <a:lnTo>
                    <a:pt x="6351" y="2394"/>
                  </a:lnTo>
                  <a:lnTo>
                    <a:pt x="6400" y="2223"/>
                  </a:lnTo>
                  <a:lnTo>
                    <a:pt x="6449" y="2076"/>
                  </a:lnTo>
                  <a:lnTo>
                    <a:pt x="6473" y="1881"/>
                  </a:lnTo>
                  <a:lnTo>
                    <a:pt x="6473" y="1710"/>
                  </a:lnTo>
                  <a:lnTo>
                    <a:pt x="6449" y="1539"/>
                  </a:lnTo>
                  <a:lnTo>
                    <a:pt x="6424" y="1368"/>
                  </a:lnTo>
                  <a:lnTo>
                    <a:pt x="6351" y="1197"/>
                  </a:lnTo>
                  <a:lnTo>
                    <a:pt x="6278" y="1026"/>
                  </a:lnTo>
                  <a:lnTo>
                    <a:pt x="6204" y="855"/>
                  </a:lnTo>
                  <a:lnTo>
                    <a:pt x="6107" y="708"/>
                  </a:lnTo>
                  <a:lnTo>
                    <a:pt x="5985" y="586"/>
                  </a:lnTo>
                  <a:lnTo>
                    <a:pt x="5862" y="464"/>
                  </a:lnTo>
                  <a:lnTo>
                    <a:pt x="5740" y="342"/>
                  </a:lnTo>
                  <a:lnTo>
                    <a:pt x="5594" y="269"/>
                  </a:lnTo>
                  <a:lnTo>
                    <a:pt x="5447" y="171"/>
                  </a:lnTo>
                  <a:lnTo>
                    <a:pt x="5276" y="122"/>
                  </a:lnTo>
                  <a:lnTo>
                    <a:pt x="5105" y="73"/>
                  </a:lnTo>
                  <a:lnTo>
                    <a:pt x="4934" y="25"/>
                  </a:lnTo>
                  <a:lnTo>
                    <a:pt x="4763" y="25"/>
                  </a:lnTo>
                  <a:lnTo>
                    <a:pt x="4592"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86" name="Google Shape;86;p3"/>
            <p:cNvSpPr/>
            <p:nvPr/>
          </p:nvSpPr>
          <p:spPr>
            <a:xfrm>
              <a:off x="5420075" y="5116000"/>
              <a:ext cx="189300" cy="189925"/>
            </a:xfrm>
            <a:custGeom>
              <a:avLst/>
              <a:gdLst/>
              <a:ahLst/>
              <a:cxnLst/>
              <a:rect l="l" t="t" r="r" b="b"/>
              <a:pathLst>
                <a:path w="7572" h="7597" extrusionOk="0">
                  <a:moveTo>
                    <a:pt x="3786" y="1"/>
                  </a:moveTo>
                  <a:lnTo>
                    <a:pt x="3395" y="25"/>
                  </a:lnTo>
                  <a:lnTo>
                    <a:pt x="3028" y="74"/>
                  </a:lnTo>
                  <a:lnTo>
                    <a:pt x="2662" y="172"/>
                  </a:lnTo>
                  <a:lnTo>
                    <a:pt x="2320" y="294"/>
                  </a:lnTo>
                  <a:lnTo>
                    <a:pt x="1978" y="465"/>
                  </a:lnTo>
                  <a:lnTo>
                    <a:pt x="1661" y="660"/>
                  </a:lnTo>
                  <a:lnTo>
                    <a:pt x="1392" y="880"/>
                  </a:lnTo>
                  <a:lnTo>
                    <a:pt x="1123" y="1124"/>
                  </a:lnTo>
                  <a:lnTo>
                    <a:pt x="879" y="1393"/>
                  </a:lnTo>
                  <a:lnTo>
                    <a:pt x="659" y="1686"/>
                  </a:lnTo>
                  <a:lnTo>
                    <a:pt x="464" y="1979"/>
                  </a:lnTo>
                  <a:lnTo>
                    <a:pt x="293" y="2321"/>
                  </a:lnTo>
                  <a:lnTo>
                    <a:pt x="171" y="2663"/>
                  </a:lnTo>
                  <a:lnTo>
                    <a:pt x="73" y="3029"/>
                  </a:lnTo>
                  <a:lnTo>
                    <a:pt x="24" y="3420"/>
                  </a:lnTo>
                  <a:lnTo>
                    <a:pt x="0" y="3787"/>
                  </a:lnTo>
                  <a:lnTo>
                    <a:pt x="24" y="4177"/>
                  </a:lnTo>
                  <a:lnTo>
                    <a:pt x="73" y="4568"/>
                  </a:lnTo>
                  <a:lnTo>
                    <a:pt x="171" y="4934"/>
                  </a:lnTo>
                  <a:lnTo>
                    <a:pt x="293" y="5276"/>
                  </a:lnTo>
                  <a:lnTo>
                    <a:pt x="464" y="5594"/>
                  </a:lnTo>
                  <a:lnTo>
                    <a:pt x="659" y="5911"/>
                  </a:lnTo>
                  <a:lnTo>
                    <a:pt x="879" y="6204"/>
                  </a:lnTo>
                  <a:lnTo>
                    <a:pt x="1123" y="6473"/>
                  </a:lnTo>
                  <a:lnTo>
                    <a:pt x="1392" y="6717"/>
                  </a:lnTo>
                  <a:lnTo>
                    <a:pt x="1661" y="6937"/>
                  </a:lnTo>
                  <a:lnTo>
                    <a:pt x="1978" y="7133"/>
                  </a:lnTo>
                  <a:lnTo>
                    <a:pt x="2320" y="7279"/>
                  </a:lnTo>
                  <a:lnTo>
                    <a:pt x="2662" y="7426"/>
                  </a:lnTo>
                  <a:lnTo>
                    <a:pt x="3028" y="7499"/>
                  </a:lnTo>
                  <a:lnTo>
                    <a:pt x="3395" y="7572"/>
                  </a:lnTo>
                  <a:lnTo>
                    <a:pt x="3786" y="7597"/>
                  </a:lnTo>
                  <a:lnTo>
                    <a:pt x="4176" y="7572"/>
                  </a:lnTo>
                  <a:lnTo>
                    <a:pt x="4567" y="7499"/>
                  </a:lnTo>
                  <a:lnTo>
                    <a:pt x="4909" y="7426"/>
                  </a:lnTo>
                  <a:lnTo>
                    <a:pt x="5275" y="7279"/>
                  </a:lnTo>
                  <a:lnTo>
                    <a:pt x="5593" y="7133"/>
                  </a:lnTo>
                  <a:lnTo>
                    <a:pt x="5910" y="6937"/>
                  </a:lnTo>
                  <a:lnTo>
                    <a:pt x="6203" y="6717"/>
                  </a:lnTo>
                  <a:lnTo>
                    <a:pt x="6472" y="6473"/>
                  </a:lnTo>
                  <a:lnTo>
                    <a:pt x="6716" y="6204"/>
                  </a:lnTo>
                  <a:lnTo>
                    <a:pt x="6936" y="5911"/>
                  </a:lnTo>
                  <a:lnTo>
                    <a:pt x="7132" y="5594"/>
                  </a:lnTo>
                  <a:lnTo>
                    <a:pt x="7278" y="5276"/>
                  </a:lnTo>
                  <a:lnTo>
                    <a:pt x="7425" y="4934"/>
                  </a:lnTo>
                  <a:lnTo>
                    <a:pt x="7498" y="4568"/>
                  </a:lnTo>
                  <a:lnTo>
                    <a:pt x="7571" y="4177"/>
                  </a:lnTo>
                  <a:lnTo>
                    <a:pt x="7571" y="3787"/>
                  </a:lnTo>
                  <a:lnTo>
                    <a:pt x="7571" y="3420"/>
                  </a:lnTo>
                  <a:lnTo>
                    <a:pt x="7498" y="3029"/>
                  </a:lnTo>
                  <a:lnTo>
                    <a:pt x="7425" y="2663"/>
                  </a:lnTo>
                  <a:lnTo>
                    <a:pt x="7278" y="2321"/>
                  </a:lnTo>
                  <a:lnTo>
                    <a:pt x="7132" y="1979"/>
                  </a:lnTo>
                  <a:lnTo>
                    <a:pt x="6936" y="1686"/>
                  </a:lnTo>
                  <a:lnTo>
                    <a:pt x="6716" y="1393"/>
                  </a:lnTo>
                  <a:lnTo>
                    <a:pt x="6472" y="1124"/>
                  </a:lnTo>
                  <a:lnTo>
                    <a:pt x="6203" y="880"/>
                  </a:lnTo>
                  <a:lnTo>
                    <a:pt x="5910" y="660"/>
                  </a:lnTo>
                  <a:lnTo>
                    <a:pt x="5593" y="465"/>
                  </a:lnTo>
                  <a:lnTo>
                    <a:pt x="5275" y="294"/>
                  </a:lnTo>
                  <a:lnTo>
                    <a:pt x="4909" y="172"/>
                  </a:lnTo>
                  <a:lnTo>
                    <a:pt x="4567" y="74"/>
                  </a:lnTo>
                  <a:lnTo>
                    <a:pt x="4176" y="25"/>
                  </a:lnTo>
                  <a:lnTo>
                    <a:pt x="378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87" name="Google Shape;87;p3"/>
          <p:cNvSpPr/>
          <p:nvPr/>
        </p:nvSpPr>
        <p:spPr>
          <a:xfrm>
            <a:off x="62933" y="5907294"/>
            <a:ext cx="673641" cy="612749"/>
          </a:xfrm>
          <a:custGeom>
            <a:avLst/>
            <a:gdLst/>
            <a:ahLst/>
            <a:cxnLst/>
            <a:rect l="l" t="t" r="r" b="b"/>
            <a:pathLst>
              <a:path w="16218" h="14752" extrusionOk="0">
                <a:moveTo>
                  <a:pt x="7694" y="0"/>
                </a:moveTo>
                <a:lnTo>
                  <a:pt x="7279" y="25"/>
                </a:lnTo>
                <a:lnTo>
                  <a:pt x="6863" y="74"/>
                </a:lnTo>
                <a:lnTo>
                  <a:pt x="6473" y="123"/>
                </a:lnTo>
                <a:lnTo>
                  <a:pt x="6082" y="196"/>
                </a:lnTo>
                <a:lnTo>
                  <a:pt x="5691" y="293"/>
                </a:lnTo>
                <a:lnTo>
                  <a:pt x="5325" y="416"/>
                </a:lnTo>
                <a:lnTo>
                  <a:pt x="4958" y="538"/>
                </a:lnTo>
                <a:lnTo>
                  <a:pt x="4592" y="660"/>
                </a:lnTo>
                <a:lnTo>
                  <a:pt x="4250" y="831"/>
                </a:lnTo>
                <a:lnTo>
                  <a:pt x="3908" y="977"/>
                </a:lnTo>
                <a:lnTo>
                  <a:pt x="3566" y="1173"/>
                </a:lnTo>
                <a:lnTo>
                  <a:pt x="3249" y="1368"/>
                </a:lnTo>
                <a:lnTo>
                  <a:pt x="2956" y="1563"/>
                </a:lnTo>
                <a:lnTo>
                  <a:pt x="2663" y="1783"/>
                </a:lnTo>
                <a:lnTo>
                  <a:pt x="2370" y="2003"/>
                </a:lnTo>
                <a:lnTo>
                  <a:pt x="2101" y="2247"/>
                </a:lnTo>
                <a:lnTo>
                  <a:pt x="1857" y="2492"/>
                </a:lnTo>
                <a:lnTo>
                  <a:pt x="1612" y="2760"/>
                </a:lnTo>
                <a:lnTo>
                  <a:pt x="1393" y="3029"/>
                </a:lnTo>
                <a:lnTo>
                  <a:pt x="1173" y="3298"/>
                </a:lnTo>
                <a:lnTo>
                  <a:pt x="977" y="3591"/>
                </a:lnTo>
                <a:lnTo>
                  <a:pt x="807" y="3884"/>
                </a:lnTo>
                <a:lnTo>
                  <a:pt x="636" y="4201"/>
                </a:lnTo>
                <a:lnTo>
                  <a:pt x="489" y="4519"/>
                </a:lnTo>
                <a:lnTo>
                  <a:pt x="367" y="4836"/>
                </a:lnTo>
                <a:lnTo>
                  <a:pt x="245" y="5154"/>
                </a:lnTo>
                <a:lnTo>
                  <a:pt x="172" y="5496"/>
                </a:lnTo>
                <a:lnTo>
                  <a:pt x="98" y="5838"/>
                </a:lnTo>
                <a:lnTo>
                  <a:pt x="49" y="6179"/>
                </a:lnTo>
                <a:lnTo>
                  <a:pt x="1" y="6521"/>
                </a:lnTo>
                <a:lnTo>
                  <a:pt x="1" y="6888"/>
                </a:lnTo>
                <a:lnTo>
                  <a:pt x="1" y="7254"/>
                </a:lnTo>
                <a:lnTo>
                  <a:pt x="49" y="7645"/>
                </a:lnTo>
                <a:lnTo>
                  <a:pt x="98" y="8011"/>
                </a:lnTo>
                <a:lnTo>
                  <a:pt x="196" y="8353"/>
                </a:lnTo>
                <a:lnTo>
                  <a:pt x="294" y="8719"/>
                </a:lnTo>
                <a:lnTo>
                  <a:pt x="416" y="9061"/>
                </a:lnTo>
                <a:lnTo>
                  <a:pt x="562" y="9403"/>
                </a:lnTo>
                <a:lnTo>
                  <a:pt x="733" y="9745"/>
                </a:lnTo>
                <a:lnTo>
                  <a:pt x="904" y="10063"/>
                </a:lnTo>
                <a:lnTo>
                  <a:pt x="1100" y="10356"/>
                </a:lnTo>
                <a:lnTo>
                  <a:pt x="1344" y="10673"/>
                </a:lnTo>
                <a:lnTo>
                  <a:pt x="1564" y="10966"/>
                </a:lnTo>
                <a:lnTo>
                  <a:pt x="1832" y="11235"/>
                </a:lnTo>
                <a:lnTo>
                  <a:pt x="2101" y="11504"/>
                </a:lnTo>
                <a:lnTo>
                  <a:pt x="2394" y="11772"/>
                </a:lnTo>
                <a:lnTo>
                  <a:pt x="2687" y="12017"/>
                </a:lnTo>
                <a:lnTo>
                  <a:pt x="2492" y="12383"/>
                </a:lnTo>
                <a:lnTo>
                  <a:pt x="2272" y="12749"/>
                </a:lnTo>
                <a:lnTo>
                  <a:pt x="2028" y="13140"/>
                </a:lnTo>
                <a:lnTo>
                  <a:pt x="1710" y="13506"/>
                </a:lnTo>
                <a:lnTo>
                  <a:pt x="1368" y="13873"/>
                </a:lnTo>
                <a:lnTo>
                  <a:pt x="1173" y="14044"/>
                </a:lnTo>
                <a:lnTo>
                  <a:pt x="953" y="14190"/>
                </a:lnTo>
                <a:lnTo>
                  <a:pt x="733" y="14337"/>
                </a:lnTo>
                <a:lnTo>
                  <a:pt x="513" y="14483"/>
                </a:lnTo>
                <a:lnTo>
                  <a:pt x="269" y="14581"/>
                </a:lnTo>
                <a:lnTo>
                  <a:pt x="1" y="14703"/>
                </a:lnTo>
                <a:lnTo>
                  <a:pt x="123" y="14703"/>
                </a:lnTo>
                <a:lnTo>
                  <a:pt x="489" y="14752"/>
                </a:lnTo>
                <a:lnTo>
                  <a:pt x="1368" y="14752"/>
                </a:lnTo>
                <a:lnTo>
                  <a:pt x="1710" y="14728"/>
                </a:lnTo>
                <a:lnTo>
                  <a:pt x="2101" y="14654"/>
                </a:lnTo>
                <a:lnTo>
                  <a:pt x="2492" y="14581"/>
                </a:lnTo>
                <a:lnTo>
                  <a:pt x="2907" y="14459"/>
                </a:lnTo>
                <a:lnTo>
                  <a:pt x="3322" y="14312"/>
                </a:lnTo>
                <a:lnTo>
                  <a:pt x="3762" y="14117"/>
                </a:lnTo>
                <a:lnTo>
                  <a:pt x="4177" y="13873"/>
                </a:lnTo>
                <a:lnTo>
                  <a:pt x="4592" y="13604"/>
                </a:lnTo>
                <a:lnTo>
                  <a:pt x="4983" y="13238"/>
                </a:lnTo>
                <a:lnTo>
                  <a:pt x="5349" y="13360"/>
                </a:lnTo>
                <a:lnTo>
                  <a:pt x="5716" y="13482"/>
                </a:lnTo>
                <a:lnTo>
                  <a:pt x="6106" y="13555"/>
                </a:lnTo>
                <a:lnTo>
                  <a:pt x="6497" y="13628"/>
                </a:lnTo>
                <a:lnTo>
                  <a:pt x="6888" y="13702"/>
                </a:lnTo>
                <a:lnTo>
                  <a:pt x="7279" y="13751"/>
                </a:lnTo>
                <a:lnTo>
                  <a:pt x="7694" y="13775"/>
                </a:lnTo>
                <a:lnTo>
                  <a:pt x="8524" y="13775"/>
                </a:lnTo>
                <a:lnTo>
                  <a:pt x="8939" y="13751"/>
                </a:lnTo>
                <a:lnTo>
                  <a:pt x="9355" y="13702"/>
                </a:lnTo>
                <a:lnTo>
                  <a:pt x="9745" y="13628"/>
                </a:lnTo>
                <a:lnTo>
                  <a:pt x="10136" y="13555"/>
                </a:lnTo>
                <a:lnTo>
                  <a:pt x="10527" y="13458"/>
                </a:lnTo>
                <a:lnTo>
                  <a:pt x="10893" y="13360"/>
                </a:lnTo>
                <a:lnTo>
                  <a:pt x="11260" y="13238"/>
                </a:lnTo>
                <a:lnTo>
                  <a:pt x="11626" y="13091"/>
                </a:lnTo>
                <a:lnTo>
                  <a:pt x="11968" y="12945"/>
                </a:lnTo>
                <a:lnTo>
                  <a:pt x="12310" y="12774"/>
                </a:lnTo>
                <a:lnTo>
                  <a:pt x="12652" y="12603"/>
                </a:lnTo>
                <a:lnTo>
                  <a:pt x="12969" y="12407"/>
                </a:lnTo>
                <a:lnTo>
                  <a:pt x="13262" y="12212"/>
                </a:lnTo>
                <a:lnTo>
                  <a:pt x="13555" y="11992"/>
                </a:lnTo>
                <a:lnTo>
                  <a:pt x="13848" y="11748"/>
                </a:lnTo>
                <a:lnTo>
                  <a:pt x="14117" y="11528"/>
                </a:lnTo>
                <a:lnTo>
                  <a:pt x="14361" y="11259"/>
                </a:lnTo>
                <a:lnTo>
                  <a:pt x="14606" y="11015"/>
                </a:lnTo>
                <a:lnTo>
                  <a:pt x="14825" y="10747"/>
                </a:lnTo>
                <a:lnTo>
                  <a:pt x="15045" y="10453"/>
                </a:lnTo>
                <a:lnTo>
                  <a:pt x="15241" y="10160"/>
                </a:lnTo>
                <a:lnTo>
                  <a:pt x="15412" y="9867"/>
                </a:lnTo>
                <a:lnTo>
                  <a:pt x="15582" y="9574"/>
                </a:lnTo>
                <a:lnTo>
                  <a:pt x="15729" y="9257"/>
                </a:lnTo>
                <a:lnTo>
                  <a:pt x="15851" y="8939"/>
                </a:lnTo>
                <a:lnTo>
                  <a:pt x="15973" y="8597"/>
                </a:lnTo>
                <a:lnTo>
                  <a:pt x="16047" y="8280"/>
                </a:lnTo>
                <a:lnTo>
                  <a:pt x="16120" y="7938"/>
                </a:lnTo>
                <a:lnTo>
                  <a:pt x="16169" y="7596"/>
                </a:lnTo>
                <a:lnTo>
                  <a:pt x="16217" y="7230"/>
                </a:lnTo>
                <a:lnTo>
                  <a:pt x="16217" y="6888"/>
                </a:lnTo>
                <a:lnTo>
                  <a:pt x="16217" y="6521"/>
                </a:lnTo>
                <a:lnTo>
                  <a:pt x="16169" y="6179"/>
                </a:lnTo>
                <a:lnTo>
                  <a:pt x="16120" y="5838"/>
                </a:lnTo>
                <a:lnTo>
                  <a:pt x="16047" y="5496"/>
                </a:lnTo>
                <a:lnTo>
                  <a:pt x="15973" y="5154"/>
                </a:lnTo>
                <a:lnTo>
                  <a:pt x="15851" y="4836"/>
                </a:lnTo>
                <a:lnTo>
                  <a:pt x="15729" y="4519"/>
                </a:lnTo>
                <a:lnTo>
                  <a:pt x="15582" y="4201"/>
                </a:lnTo>
                <a:lnTo>
                  <a:pt x="15412" y="3884"/>
                </a:lnTo>
                <a:lnTo>
                  <a:pt x="15241" y="3591"/>
                </a:lnTo>
                <a:lnTo>
                  <a:pt x="15045" y="3298"/>
                </a:lnTo>
                <a:lnTo>
                  <a:pt x="14825" y="3029"/>
                </a:lnTo>
                <a:lnTo>
                  <a:pt x="14606" y="2760"/>
                </a:lnTo>
                <a:lnTo>
                  <a:pt x="14361" y="2492"/>
                </a:lnTo>
                <a:lnTo>
                  <a:pt x="14117" y="2247"/>
                </a:lnTo>
                <a:lnTo>
                  <a:pt x="13848" y="2003"/>
                </a:lnTo>
                <a:lnTo>
                  <a:pt x="13555" y="1783"/>
                </a:lnTo>
                <a:lnTo>
                  <a:pt x="13262" y="1563"/>
                </a:lnTo>
                <a:lnTo>
                  <a:pt x="12969" y="1368"/>
                </a:lnTo>
                <a:lnTo>
                  <a:pt x="12652" y="1173"/>
                </a:lnTo>
                <a:lnTo>
                  <a:pt x="12310" y="977"/>
                </a:lnTo>
                <a:lnTo>
                  <a:pt x="11968" y="831"/>
                </a:lnTo>
                <a:lnTo>
                  <a:pt x="11626" y="660"/>
                </a:lnTo>
                <a:lnTo>
                  <a:pt x="11260" y="538"/>
                </a:lnTo>
                <a:lnTo>
                  <a:pt x="10893" y="416"/>
                </a:lnTo>
                <a:lnTo>
                  <a:pt x="10527" y="293"/>
                </a:lnTo>
                <a:lnTo>
                  <a:pt x="10136" y="196"/>
                </a:lnTo>
                <a:lnTo>
                  <a:pt x="9745" y="123"/>
                </a:lnTo>
                <a:lnTo>
                  <a:pt x="9355" y="74"/>
                </a:lnTo>
                <a:lnTo>
                  <a:pt x="8939" y="25"/>
                </a:lnTo>
                <a:lnTo>
                  <a:pt x="8524" y="0"/>
                </a:lnTo>
                <a:close/>
              </a:path>
            </a:pathLst>
          </a:cu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614670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88"/>
        <p:cNvGrpSpPr/>
        <p:nvPr/>
      </p:nvGrpSpPr>
      <p:grpSpPr>
        <a:xfrm>
          <a:off x="0" y="0"/>
          <a:ext cx="0" cy="0"/>
          <a:chOff x="0" y="0"/>
          <a:chExt cx="0" cy="0"/>
        </a:xfrm>
      </p:grpSpPr>
      <p:sp>
        <p:nvSpPr>
          <p:cNvPr id="89" name="Google Shape;89;p4"/>
          <p:cNvSpPr/>
          <p:nvPr/>
        </p:nvSpPr>
        <p:spPr>
          <a:xfrm rot="10800000" flipH="1">
            <a:off x="-126625" y="825559"/>
            <a:ext cx="1379600" cy="11944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90" name="Google Shape;90;p4"/>
          <p:cNvSpPr/>
          <p:nvPr/>
        </p:nvSpPr>
        <p:spPr>
          <a:xfrm rot="5400000">
            <a:off x="666132" y="2540316"/>
            <a:ext cx="1528000" cy="17644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91" name="Google Shape;91;p4"/>
          <p:cNvSpPr txBox="1">
            <a:spLocks noGrp="1"/>
          </p:cNvSpPr>
          <p:nvPr>
            <p:ph type="body" idx="1"/>
          </p:nvPr>
        </p:nvSpPr>
        <p:spPr>
          <a:xfrm>
            <a:off x="2734933" y="2780800"/>
            <a:ext cx="8376400" cy="1093200"/>
          </a:xfrm>
          <a:prstGeom prst="rect">
            <a:avLst/>
          </a:prstGeom>
        </p:spPr>
        <p:txBody>
          <a:bodyPr spcFirstLastPara="1" wrap="square" lIns="91425" tIns="91425" rIns="91425" bIns="91425" anchor="ctr" anchorCtr="0">
            <a:noAutofit/>
          </a:bodyPr>
          <a:lstStyle>
            <a:lvl1pPr marL="609585" lvl="0" indent="-507987" rtl="0">
              <a:spcBef>
                <a:spcPts val="800"/>
              </a:spcBef>
              <a:spcAft>
                <a:spcPts val="0"/>
              </a:spcAft>
              <a:buSzPts val="2400"/>
              <a:buFont typeface="Nixie One"/>
              <a:buChar char="◇"/>
              <a:defRPr sz="3200">
                <a:latin typeface="Nixie One"/>
                <a:ea typeface="Nixie One"/>
                <a:cs typeface="Nixie One"/>
                <a:sym typeface="Nixie One"/>
              </a:defRPr>
            </a:lvl1pPr>
            <a:lvl2pPr marL="1219170" lvl="1" indent="-507987" rtl="0">
              <a:spcBef>
                <a:spcPts val="0"/>
              </a:spcBef>
              <a:spcAft>
                <a:spcPts val="0"/>
              </a:spcAft>
              <a:buSzPts val="2400"/>
              <a:buFont typeface="Nixie One"/>
              <a:buChar char="￭"/>
              <a:defRPr sz="3200">
                <a:latin typeface="Nixie One"/>
                <a:ea typeface="Nixie One"/>
                <a:cs typeface="Nixie One"/>
                <a:sym typeface="Nixie One"/>
              </a:defRPr>
            </a:lvl2pPr>
            <a:lvl3pPr marL="1828754" lvl="2" indent="-507987" rtl="0">
              <a:spcBef>
                <a:spcPts val="0"/>
              </a:spcBef>
              <a:spcAft>
                <a:spcPts val="0"/>
              </a:spcAft>
              <a:buSzPts val="2400"/>
              <a:buFont typeface="Nixie One"/>
              <a:buChar char="￮"/>
              <a:defRPr sz="3200">
                <a:latin typeface="Nixie One"/>
                <a:ea typeface="Nixie One"/>
                <a:cs typeface="Nixie One"/>
                <a:sym typeface="Nixie One"/>
              </a:defRPr>
            </a:lvl3pPr>
            <a:lvl4pPr marL="2438339" lvl="3" indent="-507987" rtl="0">
              <a:spcBef>
                <a:spcPts val="0"/>
              </a:spcBef>
              <a:spcAft>
                <a:spcPts val="0"/>
              </a:spcAft>
              <a:buSzPts val="2400"/>
              <a:buFont typeface="Nixie One"/>
              <a:buChar char="●"/>
              <a:defRPr sz="3200">
                <a:latin typeface="Nixie One"/>
                <a:ea typeface="Nixie One"/>
                <a:cs typeface="Nixie One"/>
                <a:sym typeface="Nixie One"/>
              </a:defRPr>
            </a:lvl4pPr>
            <a:lvl5pPr marL="3047924" lvl="4" indent="-507987" rtl="0">
              <a:spcBef>
                <a:spcPts val="0"/>
              </a:spcBef>
              <a:spcAft>
                <a:spcPts val="0"/>
              </a:spcAft>
              <a:buSzPts val="2400"/>
              <a:buFont typeface="Nixie One"/>
              <a:buChar char="○"/>
              <a:defRPr sz="3200">
                <a:latin typeface="Nixie One"/>
                <a:ea typeface="Nixie One"/>
                <a:cs typeface="Nixie One"/>
                <a:sym typeface="Nixie One"/>
              </a:defRPr>
            </a:lvl5pPr>
            <a:lvl6pPr marL="3657509" lvl="5" indent="-507987" rtl="0">
              <a:spcBef>
                <a:spcPts val="0"/>
              </a:spcBef>
              <a:spcAft>
                <a:spcPts val="0"/>
              </a:spcAft>
              <a:buSzPts val="2400"/>
              <a:buFont typeface="Nixie One"/>
              <a:buChar char="■"/>
              <a:defRPr sz="3200">
                <a:latin typeface="Nixie One"/>
                <a:ea typeface="Nixie One"/>
                <a:cs typeface="Nixie One"/>
                <a:sym typeface="Nixie One"/>
              </a:defRPr>
            </a:lvl6pPr>
            <a:lvl7pPr marL="4267093" lvl="6" indent="-507987" rtl="0">
              <a:spcBef>
                <a:spcPts val="0"/>
              </a:spcBef>
              <a:spcAft>
                <a:spcPts val="0"/>
              </a:spcAft>
              <a:buSzPts val="2400"/>
              <a:buFont typeface="Nixie One"/>
              <a:buChar char="●"/>
              <a:defRPr sz="3200">
                <a:latin typeface="Nixie One"/>
                <a:ea typeface="Nixie One"/>
                <a:cs typeface="Nixie One"/>
                <a:sym typeface="Nixie One"/>
              </a:defRPr>
            </a:lvl7pPr>
            <a:lvl8pPr marL="4876678" lvl="7" indent="-507987" rtl="0">
              <a:spcBef>
                <a:spcPts val="0"/>
              </a:spcBef>
              <a:spcAft>
                <a:spcPts val="0"/>
              </a:spcAft>
              <a:buSzPts val="2400"/>
              <a:buFont typeface="Nixie One"/>
              <a:buChar char="○"/>
              <a:defRPr sz="3200">
                <a:latin typeface="Nixie One"/>
                <a:ea typeface="Nixie One"/>
                <a:cs typeface="Nixie One"/>
                <a:sym typeface="Nixie One"/>
              </a:defRPr>
            </a:lvl8pPr>
            <a:lvl9pPr marL="5486263" lvl="8" indent="-507987">
              <a:spcBef>
                <a:spcPts val="0"/>
              </a:spcBef>
              <a:spcAft>
                <a:spcPts val="0"/>
              </a:spcAft>
              <a:buSzPts val="2400"/>
              <a:buFont typeface="Nixie One"/>
              <a:buChar char="■"/>
              <a:defRPr sz="3200">
                <a:latin typeface="Nixie One"/>
                <a:ea typeface="Nixie One"/>
                <a:cs typeface="Nixie One"/>
                <a:sym typeface="Nixie One"/>
              </a:defRPr>
            </a:lvl9pPr>
          </a:lstStyle>
          <a:p>
            <a:endParaRPr/>
          </a:p>
        </p:txBody>
      </p:sp>
      <p:sp>
        <p:nvSpPr>
          <p:cNvPr id="92" name="Google Shape;92;p4"/>
          <p:cNvSpPr/>
          <p:nvPr/>
        </p:nvSpPr>
        <p:spPr>
          <a:xfrm rot="10800000" flipH="1">
            <a:off x="-165101" y="3748767"/>
            <a:ext cx="1093200" cy="9468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3" name="Google Shape;93;p4"/>
          <p:cNvSpPr/>
          <p:nvPr/>
        </p:nvSpPr>
        <p:spPr>
          <a:xfrm rot="10800000" flipH="1">
            <a:off x="850900" y="4256933"/>
            <a:ext cx="571600" cy="49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4" name="Google Shape;94;p4"/>
          <p:cNvSpPr/>
          <p:nvPr/>
        </p:nvSpPr>
        <p:spPr>
          <a:xfrm rot="10800000" flipH="1">
            <a:off x="1003299" y="1602400"/>
            <a:ext cx="1093200" cy="946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95" name="Google Shape;95;p4"/>
          <p:cNvSpPr/>
          <p:nvPr/>
        </p:nvSpPr>
        <p:spPr>
          <a:xfrm rot="10800000" flipH="1">
            <a:off x="876300" y="5840233"/>
            <a:ext cx="478400" cy="4140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96" name="Google Shape;96;p4"/>
          <p:cNvGrpSpPr/>
          <p:nvPr/>
        </p:nvGrpSpPr>
        <p:grpSpPr>
          <a:xfrm>
            <a:off x="1315779" y="1859358"/>
            <a:ext cx="468272" cy="432881"/>
            <a:chOff x="5975075" y="2327500"/>
            <a:chExt cx="420100" cy="388350"/>
          </a:xfrm>
        </p:grpSpPr>
        <p:sp>
          <p:nvSpPr>
            <p:cNvPr id="97" name="Google Shape;97;p4"/>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98" name="Google Shape;98;p4"/>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99" name="Google Shape;99;p4"/>
          <p:cNvSpPr/>
          <p:nvPr/>
        </p:nvSpPr>
        <p:spPr>
          <a:xfrm>
            <a:off x="270801" y="4030370"/>
            <a:ext cx="221415" cy="383605"/>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00" name="Google Shape;100;p4"/>
          <p:cNvGrpSpPr/>
          <p:nvPr/>
        </p:nvGrpSpPr>
        <p:grpSpPr>
          <a:xfrm>
            <a:off x="394305" y="1170275"/>
            <a:ext cx="329959" cy="523069"/>
            <a:chOff x="6718575" y="2318625"/>
            <a:chExt cx="256950" cy="407375"/>
          </a:xfrm>
        </p:grpSpPr>
        <p:sp>
          <p:nvSpPr>
            <p:cNvPr id="101" name="Google Shape;101;p4"/>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 name="Google Shape;102;p4"/>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 name="Google Shape;103;p4"/>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4" name="Google Shape;104;p4"/>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5" name="Google Shape;105;p4"/>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6" name="Google Shape;106;p4"/>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7" name="Google Shape;107;p4"/>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8" name="Google Shape;108;p4"/>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19BB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09" name="Google Shape;109;p4"/>
          <p:cNvGrpSpPr/>
          <p:nvPr/>
        </p:nvGrpSpPr>
        <p:grpSpPr>
          <a:xfrm>
            <a:off x="1639312" y="4413975"/>
            <a:ext cx="457176" cy="466757"/>
            <a:chOff x="3951850" y="2985350"/>
            <a:chExt cx="407950" cy="416500"/>
          </a:xfrm>
        </p:grpSpPr>
        <p:sp>
          <p:nvSpPr>
            <p:cNvPr id="110" name="Google Shape;110;p4"/>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1" name="Google Shape;111;p4"/>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2" name="Google Shape;112;p4"/>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13" name="Google Shape;113;p4"/>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14" name="Google Shape;114;p4"/>
          <p:cNvSpPr/>
          <p:nvPr/>
        </p:nvSpPr>
        <p:spPr>
          <a:xfrm rot="10800000" flipH="1">
            <a:off x="723899" y="4816233"/>
            <a:ext cx="1093200" cy="946800"/>
          </a:xfrm>
          <a:prstGeom prst="hexagon">
            <a:avLst>
              <a:gd name="adj" fmla="val 28678"/>
              <a:gd name="vf" fmla="val 115470"/>
            </a:avLst>
          </a:prstGeom>
          <a:noFill/>
          <a:ln w="9525"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5" name="Google Shape;115;p4"/>
          <p:cNvSpPr/>
          <p:nvPr/>
        </p:nvSpPr>
        <p:spPr>
          <a:xfrm rot="10800000" flipH="1">
            <a:off x="972000" y="566267"/>
            <a:ext cx="571600" cy="4948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6" name="Google Shape;116;p4"/>
          <p:cNvSpPr/>
          <p:nvPr/>
        </p:nvSpPr>
        <p:spPr>
          <a:xfrm rot="10800000" flipH="1">
            <a:off x="-153403" y="5328033"/>
            <a:ext cx="1093200" cy="9464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7" name="Google Shape;117;p4"/>
          <p:cNvSpPr/>
          <p:nvPr/>
        </p:nvSpPr>
        <p:spPr>
          <a:xfrm rot="10800000" flipH="1">
            <a:off x="548267" y="344833"/>
            <a:ext cx="478400" cy="4140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8" name="Google Shape;118;p4"/>
          <p:cNvSpPr/>
          <p:nvPr/>
        </p:nvSpPr>
        <p:spPr>
          <a:xfrm>
            <a:off x="1105118" y="5124277"/>
            <a:ext cx="330764" cy="330744"/>
          </a:xfrm>
          <a:custGeom>
            <a:avLst/>
            <a:gdLst/>
            <a:ahLst/>
            <a:cxnLst/>
            <a:rect l="l" t="t" r="r" b="b"/>
            <a:pathLst>
              <a:path w="17000" h="16999" extrusionOk="0">
                <a:moveTo>
                  <a:pt x="8769" y="5740"/>
                </a:moveTo>
                <a:lnTo>
                  <a:pt x="9037" y="5788"/>
                </a:lnTo>
                <a:lnTo>
                  <a:pt x="9282" y="5862"/>
                </a:lnTo>
                <a:lnTo>
                  <a:pt x="9550" y="5935"/>
                </a:lnTo>
                <a:lnTo>
                  <a:pt x="9794" y="6057"/>
                </a:lnTo>
                <a:lnTo>
                  <a:pt x="10014" y="6204"/>
                </a:lnTo>
                <a:lnTo>
                  <a:pt x="10234" y="6350"/>
                </a:lnTo>
                <a:lnTo>
                  <a:pt x="10454" y="6546"/>
                </a:lnTo>
                <a:lnTo>
                  <a:pt x="10649" y="6765"/>
                </a:lnTo>
                <a:lnTo>
                  <a:pt x="10796" y="6985"/>
                </a:lnTo>
                <a:lnTo>
                  <a:pt x="10942" y="7205"/>
                </a:lnTo>
                <a:lnTo>
                  <a:pt x="11064" y="7449"/>
                </a:lnTo>
                <a:lnTo>
                  <a:pt x="11138" y="7718"/>
                </a:lnTo>
                <a:lnTo>
                  <a:pt x="11211" y="7962"/>
                </a:lnTo>
                <a:lnTo>
                  <a:pt x="11260" y="8231"/>
                </a:lnTo>
                <a:lnTo>
                  <a:pt x="11260" y="8499"/>
                </a:lnTo>
                <a:lnTo>
                  <a:pt x="11260" y="8768"/>
                </a:lnTo>
                <a:lnTo>
                  <a:pt x="11211" y="9037"/>
                </a:lnTo>
                <a:lnTo>
                  <a:pt x="11138" y="9281"/>
                </a:lnTo>
                <a:lnTo>
                  <a:pt x="11064" y="9550"/>
                </a:lnTo>
                <a:lnTo>
                  <a:pt x="10942" y="9794"/>
                </a:lnTo>
                <a:lnTo>
                  <a:pt x="10796" y="10014"/>
                </a:lnTo>
                <a:lnTo>
                  <a:pt x="10649" y="10233"/>
                </a:lnTo>
                <a:lnTo>
                  <a:pt x="10454" y="10453"/>
                </a:lnTo>
                <a:lnTo>
                  <a:pt x="10234" y="10649"/>
                </a:lnTo>
                <a:lnTo>
                  <a:pt x="10014" y="10795"/>
                </a:lnTo>
                <a:lnTo>
                  <a:pt x="9794" y="10942"/>
                </a:lnTo>
                <a:lnTo>
                  <a:pt x="9550" y="11064"/>
                </a:lnTo>
                <a:lnTo>
                  <a:pt x="9282" y="11137"/>
                </a:lnTo>
                <a:lnTo>
                  <a:pt x="9037" y="11210"/>
                </a:lnTo>
                <a:lnTo>
                  <a:pt x="8769" y="11259"/>
                </a:lnTo>
                <a:lnTo>
                  <a:pt x="8231" y="11259"/>
                </a:lnTo>
                <a:lnTo>
                  <a:pt x="7963" y="11210"/>
                </a:lnTo>
                <a:lnTo>
                  <a:pt x="7719" y="11137"/>
                </a:lnTo>
                <a:lnTo>
                  <a:pt x="7450" y="11064"/>
                </a:lnTo>
                <a:lnTo>
                  <a:pt x="7206" y="10942"/>
                </a:lnTo>
                <a:lnTo>
                  <a:pt x="6986" y="10795"/>
                </a:lnTo>
                <a:lnTo>
                  <a:pt x="6766" y="10649"/>
                </a:lnTo>
                <a:lnTo>
                  <a:pt x="6546" y="10453"/>
                </a:lnTo>
                <a:lnTo>
                  <a:pt x="6351" y="10233"/>
                </a:lnTo>
                <a:lnTo>
                  <a:pt x="6204" y="10014"/>
                </a:lnTo>
                <a:lnTo>
                  <a:pt x="6058" y="9794"/>
                </a:lnTo>
                <a:lnTo>
                  <a:pt x="5936" y="9550"/>
                </a:lnTo>
                <a:lnTo>
                  <a:pt x="5862" y="9281"/>
                </a:lnTo>
                <a:lnTo>
                  <a:pt x="5789" y="9037"/>
                </a:lnTo>
                <a:lnTo>
                  <a:pt x="5740" y="8768"/>
                </a:lnTo>
                <a:lnTo>
                  <a:pt x="5740" y="8499"/>
                </a:lnTo>
                <a:lnTo>
                  <a:pt x="5740" y="8231"/>
                </a:lnTo>
                <a:lnTo>
                  <a:pt x="5789" y="7962"/>
                </a:lnTo>
                <a:lnTo>
                  <a:pt x="5862" y="7718"/>
                </a:lnTo>
                <a:lnTo>
                  <a:pt x="5936" y="7449"/>
                </a:lnTo>
                <a:lnTo>
                  <a:pt x="6058" y="7205"/>
                </a:lnTo>
                <a:lnTo>
                  <a:pt x="6204" y="6985"/>
                </a:lnTo>
                <a:lnTo>
                  <a:pt x="6351" y="6765"/>
                </a:lnTo>
                <a:lnTo>
                  <a:pt x="6546" y="6546"/>
                </a:lnTo>
                <a:lnTo>
                  <a:pt x="6766" y="6350"/>
                </a:lnTo>
                <a:lnTo>
                  <a:pt x="6986" y="6204"/>
                </a:lnTo>
                <a:lnTo>
                  <a:pt x="7206" y="6057"/>
                </a:lnTo>
                <a:lnTo>
                  <a:pt x="7450" y="5935"/>
                </a:lnTo>
                <a:lnTo>
                  <a:pt x="7719" y="5862"/>
                </a:lnTo>
                <a:lnTo>
                  <a:pt x="7963" y="5788"/>
                </a:lnTo>
                <a:lnTo>
                  <a:pt x="8231" y="5740"/>
                </a:lnTo>
                <a:close/>
                <a:moveTo>
                  <a:pt x="7914" y="0"/>
                </a:moveTo>
                <a:lnTo>
                  <a:pt x="7743" y="25"/>
                </a:lnTo>
                <a:lnTo>
                  <a:pt x="7596" y="73"/>
                </a:lnTo>
                <a:lnTo>
                  <a:pt x="7474" y="147"/>
                </a:lnTo>
                <a:lnTo>
                  <a:pt x="7328" y="244"/>
                </a:lnTo>
                <a:lnTo>
                  <a:pt x="7230" y="342"/>
                </a:lnTo>
                <a:lnTo>
                  <a:pt x="7132" y="489"/>
                </a:lnTo>
                <a:lnTo>
                  <a:pt x="7084" y="635"/>
                </a:lnTo>
                <a:lnTo>
                  <a:pt x="7035" y="782"/>
                </a:lnTo>
                <a:lnTo>
                  <a:pt x="6839" y="2540"/>
                </a:lnTo>
                <a:lnTo>
                  <a:pt x="6497" y="2638"/>
                </a:lnTo>
                <a:lnTo>
                  <a:pt x="6131" y="2784"/>
                </a:lnTo>
                <a:lnTo>
                  <a:pt x="5789" y="2931"/>
                </a:lnTo>
                <a:lnTo>
                  <a:pt x="5447" y="3102"/>
                </a:lnTo>
                <a:lnTo>
                  <a:pt x="4079" y="2027"/>
                </a:lnTo>
                <a:lnTo>
                  <a:pt x="3933" y="1930"/>
                </a:lnTo>
                <a:lnTo>
                  <a:pt x="3786" y="1881"/>
                </a:lnTo>
                <a:lnTo>
                  <a:pt x="3640" y="1832"/>
                </a:lnTo>
                <a:lnTo>
                  <a:pt x="3493" y="1832"/>
                </a:lnTo>
                <a:lnTo>
                  <a:pt x="3322" y="1856"/>
                </a:lnTo>
                <a:lnTo>
                  <a:pt x="3176" y="1905"/>
                </a:lnTo>
                <a:lnTo>
                  <a:pt x="3029" y="1978"/>
                </a:lnTo>
                <a:lnTo>
                  <a:pt x="2907" y="2076"/>
                </a:lnTo>
                <a:lnTo>
                  <a:pt x="2077" y="2907"/>
                </a:lnTo>
                <a:lnTo>
                  <a:pt x="1979" y="3029"/>
                </a:lnTo>
                <a:lnTo>
                  <a:pt x="1906" y="3175"/>
                </a:lnTo>
                <a:lnTo>
                  <a:pt x="1857" y="3322"/>
                </a:lnTo>
                <a:lnTo>
                  <a:pt x="1833" y="3493"/>
                </a:lnTo>
                <a:lnTo>
                  <a:pt x="1833" y="3639"/>
                </a:lnTo>
                <a:lnTo>
                  <a:pt x="1881" y="3786"/>
                </a:lnTo>
                <a:lnTo>
                  <a:pt x="1930" y="3932"/>
                </a:lnTo>
                <a:lnTo>
                  <a:pt x="2028" y="4079"/>
                </a:lnTo>
                <a:lnTo>
                  <a:pt x="3103" y="5447"/>
                </a:lnTo>
                <a:lnTo>
                  <a:pt x="2932" y="5788"/>
                </a:lnTo>
                <a:lnTo>
                  <a:pt x="2785" y="6130"/>
                </a:lnTo>
                <a:lnTo>
                  <a:pt x="2639" y="6497"/>
                </a:lnTo>
                <a:lnTo>
                  <a:pt x="2541" y="6839"/>
                </a:lnTo>
                <a:lnTo>
                  <a:pt x="782" y="7034"/>
                </a:lnTo>
                <a:lnTo>
                  <a:pt x="636" y="7083"/>
                </a:lnTo>
                <a:lnTo>
                  <a:pt x="489" y="7132"/>
                </a:lnTo>
                <a:lnTo>
                  <a:pt x="343" y="7229"/>
                </a:lnTo>
                <a:lnTo>
                  <a:pt x="245" y="7327"/>
                </a:lnTo>
                <a:lnTo>
                  <a:pt x="147" y="7474"/>
                </a:lnTo>
                <a:lnTo>
                  <a:pt x="74" y="7596"/>
                </a:lnTo>
                <a:lnTo>
                  <a:pt x="25" y="7742"/>
                </a:lnTo>
                <a:lnTo>
                  <a:pt x="1" y="7913"/>
                </a:lnTo>
                <a:lnTo>
                  <a:pt x="1" y="9086"/>
                </a:lnTo>
                <a:lnTo>
                  <a:pt x="25" y="9257"/>
                </a:lnTo>
                <a:lnTo>
                  <a:pt x="74" y="9403"/>
                </a:lnTo>
                <a:lnTo>
                  <a:pt x="147" y="9525"/>
                </a:lnTo>
                <a:lnTo>
                  <a:pt x="245" y="9672"/>
                </a:lnTo>
                <a:lnTo>
                  <a:pt x="343" y="9769"/>
                </a:lnTo>
                <a:lnTo>
                  <a:pt x="489" y="9867"/>
                </a:lnTo>
                <a:lnTo>
                  <a:pt x="636" y="9916"/>
                </a:lnTo>
                <a:lnTo>
                  <a:pt x="782" y="9965"/>
                </a:lnTo>
                <a:lnTo>
                  <a:pt x="2541" y="10160"/>
                </a:lnTo>
                <a:lnTo>
                  <a:pt x="2639" y="10502"/>
                </a:lnTo>
                <a:lnTo>
                  <a:pt x="2785" y="10868"/>
                </a:lnTo>
                <a:lnTo>
                  <a:pt x="2932" y="11210"/>
                </a:lnTo>
                <a:lnTo>
                  <a:pt x="3103" y="11552"/>
                </a:lnTo>
                <a:lnTo>
                  <a:pt x="2028" y="12920"/>
                </a:lnTo>
                <a:lnTo>
                  <a:pt x="1930" y="13067"/>
                </a:lnTo>
                <a:lnTo>
                  <a:pt x="1881" y="13213"/>
                </a:lnTo>
                <a:lnTo>
                  <a:pt x="1833" y="13360"/>
                </a:lnTo>
                <a:lnTo>
                  <a:pt x="1833" y="13506"/>
                </a:lnTo>
                <a:lnTo>
                  <a:pt x="1857" y="13677"/>
                </a:lnTo>
                <a:lnTo>
                  <a:pt x="1906" y="13824"/>
                </a:lnTo>
                <a:lnTo>
                  <a:pt x="1979" y="13970"/>
                </a:lnTo>
                <a:lnTo>
                  <a:pt x="2077" y="14092"/>
                </a:lnTo>
                <a:lnTo>
                  <a:pt x="2907" y="14923"/>
                </a:lnTo>
                <a:lnTo>
                  <a:pt x="3029" y="15020"/>
                </a:lnTo>
                <a:lnTo>
                  <a:pt x="3176" y="15094"/>
                </a:lnTo>
                <a:lnTo>
                  <a:pt x="3322" y="15142"/>
                </a:lnTo>
                <a:lnTo>
                  <a:pt x="3493" y="15167"/>
                </a:lnTo>
                <a:lnTo>
                  <a:pt x="3640" y="15167"/>
                </a:lnTo>
                <a:lnTo>
                  <a:pt x="3786" y="15118"/>
                </a:lnTo>
                <a:lnTo>
                  <a:pt x="3933" y="15069"/>
                </a:lnTo>
                <a:lnTo>
                  <a:pt x="4079" y="14996"/>
                </a:lnTo>
                <a:lnTo>
                  <a:pt x="5447" y="13897"/>
                </a:lnTo>
                <a:lnTo>
                  <a:pt x="5789" y="14068"/>
                </a:lnTo>
                <a:lnTo>
                  <a:pt x="6131" y="14214"/>
                </a:lnTo>
                <a:lnTo>
                  <a:pt x="6497" y="14361"/>
                </a:lnTo>
                <a:lnTo>
                  <a:pt x="6839" y="14459"/>
                </a:lnTo>
                <a:lnTo>
                  <a:pt x="7035" y="16217"/>
                </a:lnTo>
                <a:lnTo>
                  <a:pt x="7084" y="16364"/>
                </a:lnTo>
                <a:lnTo>
                  <a:pt x="7132" y="16510"/>
                </a:lnTo>
                <a:lnTo>
                  <a:pt x="7230" y="16657"/>
                </a:lnTo>
                <a:lnTo>
                  <a:pt x="7328" y="16754"/>
                </a:lnTo>
                <a:lnTo>
                  <a:pt x="7474" y="16852"/>
                </a:lnTo>
                <a:lnTo>
                  <a:pt x="7596" y="16925"/>
                </a:lnTo>
                <a:lnTo>
                  <a:pt x="7743" y="16974"/>
                </a:lnTo>
                <a:lnTo>
                  <a:pt x="7914" y="16999"/>
                </a:lnTo>
                <a:lnTo>
                  <a:pt x="9086" y="16999"/>
                </a:lnTo>
                <a:lnTo>
                  <a:pt x="9257" y="16974"/>
                </a:lnTo>
                <a:lnTo>
                  <a:pt x="9404" y="16925"/>
                </a:lnTo>
                <a:lnTo>
                  <a:pt x="9526" y="16852"/>
                </a:lnTo>
                <a:lnTo>
                  <a:pt x="9672" y="16754"/>
                </a:lnTo>
                <a:lnTo>
                  <a:pt x="9770" y="16657"/>
                </a:lnTo>
                <a:lnTo>
                  <a:pt x="9868" y="16510"/>
                </a:lnTo>
                <a:lnTo>
                  <a:pt x="9917" y="16364"/>
                </a:lnTo>
                <a:lnTo>
                  <a:pt x="9965" y="16217"/>
                </a:lnTo>
                <a:lnTo>
                  <a:pt x="10161" y="14459"/>
                </a:lnTo>
                <a:lnTo>
                  <a:pt x="10503" y="14361"/>
                </a:lnTo>
                <a:lnTo>
                  <a:pt x="10869" y="14214"/>
                </a:lnTo>
                <a:lnTo>
                  <a:pt x="11211" y="14068"/>
                </a:lnTo>
                <a:lnTo>
                  <a:pt x="11553" y="13897"/>
                </a:lnTo>
                <a:lnTo>
                  <a:pt x="12921" y="14996"/>
                </a:lnTo>
                <a:lnTo>
                  <a:pt x="13067" y="15069"/>
                </a:lnTo>
                <a:lnTo>
                  <a:pt x="13214" y="15118"/>
                </a:lnTo>
                <a:lnTo>
                  <a:pt x="13360" y="15167"/>
                </a:lnTo>
                <a:lnTo>
                  <a:pt x="13507" y="15167"/>
                </a:lnTo>
                <a:lnTo>
                  <a:pt x="13678" y="15142"/>
                </a:lnTo>
                <a:lnTo>
                  <a:pt x="13824" y="15094"/>
                </a:lnTo>
                <a:lnTo>
                  <a:pt x="13971" y="15020"/>
                </a:lnTo>
                <a:lnTo>
                  <a:pt x="14093" y="14923"/>
                </a:lnTo>
                <a:lnTo>
                  <a:pt x="14923" y="14092"/>
                </a:lnTo>
                <a:lnTo>
                  <a:pt x="15021" y="13970"/>
                </a:lnTo>
                <a:lnTo>
                  <a:pt x="15094" y="13824"/>
                </a:lnTo>
                <a:lnTo>
                  <a:pt x="15143" y="13677"/>
                </a:lnTo>
                <a:lnTo>
                  <a:pt x="15168" y="13506"/>
                </a:lnTo>
                <a:lnTo>
                  <a:pt x="15168" y="13360"/>
                </a:lnTo>
                <a:lnTo>
                  <a:pt x="15119" y="13213"/>
                </a:lnTo>
                <a:lnTo>
                  <a:pt x="15070" y="13067"/>
                </a:lnTo>
                <a:lnTo>
                  <a:pt x="14997" y="12920"/>
                </a:lnTo>
                <a:lnTo>
                  <a:pt x="13898" y="11552"/>
                </a:lnTo>
                <a:lnTo>
                  <a:pt x="14068" y="11210"/>
                </a:lnTo>
                <a:lnTo>
                  <a:pt x="14215" y="10868"/>
                </a:lnTo>
                <a:lnTo>
                  <a:pt x="14362" y="10502"/>
                </a:lnTo>
                <a:lnTo>
                  <a:pt x="14459" y="10160"/>
                </a:lnTo>
                <a:lnTo>
                  <a:pt x="16218" y="9965"/>
                </a:lnTo>
                <a:lnTo>
                  <a:pt x="16364" y="9916"/>
                </a:lnTo>
                <a:lnTo>
                  <a:pt x="16511" y="9867"/>
                </a:lnTo>
                <a:lnTo>
                  <a:pt x="16657" y="9769"/>
                </a:lnTo>
                <a:lnTo>
                  <a:pt x="16755" y="9672"/>
                </a:lnTo>
                <a:lnTo>
                  <a:pt x="16853" y="9525"/>
                </a:lnTo>
                <a:lnTo>
                  <a:pt x="16926" y="9403"/>
                </a:lnTo>
                <a:lnTo>
                  <a:pt x="16975" y="9257"/>
                </a:lnTo>
                <a:lnTo>
                  <a:pt x="16999" y="9086"/>
                </a:lnTo>
                <a:lnTo>
                  <a:pt x="16999" y="7913"/>
                </a:lnTo>
                <a:lnTo>
                  <a:pt x="16975" y="7742"/>
                </a:lnTo>
                <a:lnTo>
                  <a:pt x="16926" y="7596"/>
                </a:lnTo>
                <a:lnTo>
                  <a:pt x="16853" y="7474"/>
                </a:lnTo>
                <a:lnTo>
                  <a:pt x="16755" y="7327"/>
                </a:lnTo>
                <a:lnTo>
                  <a:pt x="16657" y="7229"/>
                </a:lnTo>
                <a:lnTo>
                  <a:pt x="16511" y="7132"/>
                </a:lnTo>
                <a:lnTo>
                  <a:pt x="16364" y="7083"/>
                </a:lnTo>
                <a:lnTo>
                  <a:pt x="16218" y="7034"/>
                </a:lnTo>
                <a:lnTo>
                  <a:pt x="14459" y="6839"/>
                </a:lnTo>
                <a:lnTo>
                  <a:pt x="14362" y="6497"/>
                </a:lnTo>
                <a:lnTo>
                  <a:pt x="14215" y="6130"/>
                </a:lnTo>
                <a:lnTo>
                  <a:pt x="14068" y="5788"/>
                </a:lnTo>
                <a:lnTo>
                  <a:pt x="13898" y="5447"/>
                </a:lnTo>
                <a:lnTo>
                  <a:pt x="14997" y="4079"/>
                </a:lnTo>
                <a:lnTo>
                  <a:pt x="15070" y="3932"/>
                </a:lnTo>
                <a:lnTo>
                  <a:pt x="15119" y="3786"/>
                </a:lnTo>
                <a:lnTo>
                  <a:pt x="15168" y="3639"/>
                </a:lnTo>
                <a:lnTo>
                  <a:pt x="15168" y="3493"/>
                </a:lnTo>
                <a:lnTo>
                  <a:pt x="15143" y="3322"/>
                </a:lnTo>
                <a:lnTo>
                  <a:pt x="15094" y="3175"/>
                </a:lnTo>
                <a:lnTo>
                  <a:pt x="15021" y="3029"/>
                </a:lnTo>
                <a:lnTo>
                  <a:pt x="14923" y="2907"/>
                </a:lnTo>
                <a:lnTo>
                  <a:pt x="14093" y="2076"/>
                </a:lnTo>
                <a:lnTo>
                  <a:pt x="13971" y="1978"/>
                </a:lnTo>
                <a:lnTo>
                  <a:pt x="13824" y="1905"/>
                </a:lnTo>
                <a:lnTo>
                  <a:pt x="13678" y="1856"/>
                </a:lnTo>
                <a:lnTo>
                  <a:pt x="13507" y="1832"/>
                </a:lnTo>
                <a:lnTo>
                  <a:pt x="13360" y="1832"/>
                </a:lnTo>
                <a:lnTo>
                  <a:pt x="13214" y="1881"/>
                </a:lnTo>
                <a:lnTo>
                  <a:pt x="13067" y="1930"/>
                </a:lnTo>
                <a:lnTo>
                  <a:pt x="12921" y="2027"/>
                </a:lnTo>
                <a:lnTo>
                  <a:pt x="11553" y="3102"/>
                </a:lnTo>
                <a:lnTo>
                  <a:pt x="11211" y="2931"/>
                </a:lnTo>
                <a:lnTo>
                  <a:pt x="10869" y="2784"/>
                </a:lnTo>
                <a:lnTo>
                  <a:pt x="10503" y="2638"/>
                </a:lnTo>
                <a:lnTo>
                  <a:pt x="10161" y="2540"/>
                </a:lnTo>
                <a:lnTo>
                  <a:pt x="9965" y="782"/>
                </a:lnTo>
                <a:lnTo>
                  <a:pt x="9917" y="635"/>
                </a:lnTo>
                <a:lnTo>
                  <a:pt x="9868" y="489"/>
                </a:lnTo>
                <a:lnTo>
                  <a:pt x="9770" y="342"/>
                </a:lnTo>
                <a:lnTo>
                  <a:pt x="9672" y="244"/>
                </a:lnTo>
                <a:lnTo>
                  <a:pt x="9526" y="147"/>
                </a:lnTo>
                <a:lnTo>
                  <a:pt x="9404" y="73"/>
                </a:lnTo>
                <a:lnTo>
                  <a:pt x="9257" y="25"/>
                </a:lnTo>
                <a:lnTo>
                  <a:pt x="9086" y="0"/>
                </a:lnTo>
                <a:close/>
              </a:path>
            </a:pathLst>
          </a:cu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19" name="Google Shape;119;p4"/>
          <p:cNvGrpSpPr/>
          <p:nvPr/>
        </p:nvGrpSpPr>
        <p:grpSpPr>
          <a:xfrm>
            <a:off x="89456" y="2242253"/>
            <a:ext cx="607499" cy="582739"/>
            <a:chOff x="5241175" y="4959100"/>
            <a:chExt cx="539775" cy="517775"/>
          </a:xfrm>
        </p:grpSpPr>
        <p:sp>
          <p:nvSpPr>
            <p:cNvPr id="120" name="Google Shape;120;p4"/>
            <p:cNvSpPr/>
            <p:nvPr/>
          </p:nvSpPr>
          <p:spPr>
            <a:xfrm>
              <a:off x="5575150" y="4959100"/>
              <a:ext cx="161225" cy="178300"/>
            </a:xfrm>
            <a:custGeom>
              <a:avLst/>
              <a:gdLst/>
              <a:ahLst/>
              <a:cxnLst/>
              <a:rect l="l" t="t" r="r" b="b"/>
              <a:pathLst>
                <a:path w="6449" h="7132" extrusionOk="0">
                  <a:moveTo>
                    <a:pt x="4641" y="0"/>
                  </a:moveTo>
                  <a:lnTo>
                    <a:pt x="4470" y="25"/>
                  </a:lnTo>
                  <a:lnTo>
                    <a:pt x="4299" y="49"/>
                  </a:lnTo>
                  <a:lnTo>
                    <a:pt x="4128" y="98"/>
                  </a:lnTo>
                  <a:lnTo>
                    <a:pt x="3957" y="147"/>
                  </a:lnTo>
                  <a:lnTo>
                    <a:pt x="3786" y="220"/>
                  </a:lnTo>
                  <a:lnTo>
                    <a:pt x="3640" y="318"/>
                  </a:lnTo>
                  <a:lnTo>
                    <a:pt x="3517" y="415"/>
                  </a:lnTo>
                  <a:lnTo>
                    <a:pt x="3395" y="538"/>
                  </a:lnTo>
                  <a:lnTo>
                    <a:pt x="3273" y="660"/>
                  </a:lnTo>
                  <a:lnTo>
                    <a:pt x="3175" y="806"/>
                  </a:lnTo>
                  <a:lnTo>
                    <a:pt x="3078" y="953"/>
                  </a:lnTo>
                  <a:lnTo>
                    <a:pt x="3005" y="1099"/>
                  </a:lnTo>
                  <a:lnTo>
                    <a:pt x="2931" y="1270"/>
                  </a:lnTo>
                  <a:lnTo>
                    <a:pt x="2907" y="1441"/>
                  </a:lnTo>
                  <a:lnTo>
                    <a:pt x="2882" y="1612"/>
                  </a:lnTo>
                  <a:lnTo>
                    <a:pt x="2858" y="1808"/>
                  </a:lnTo>
                  <a:lnTo>
                    <a:pt x="2882" y="2076"/>
                  </a:lnTo>
                  <a:lnTo>
                    <a:pt x="2956" y="2345"/>
                  </a:lnTo>
                  <a:lnTo>
                    <a:pt x="3053" y="2589"/>
                  </a:lnTo>
                  <a:lnTo>
                    <a:pt x="3175" y="2809"/>
                  </a:lnTo>
                  <a:lnTo>
                    <a:pt x="0" y="6546"/>
                  </a:lnTo>
                  <a:lnTo>
                    <a:pt x="367" y="6814"/>
                  </a:lnTo>
                  <a:lnTo>
                    <a:pt x="709" y="7132"/>
                  </a:lnTo>
                  <a:lnTo>
                    <a:pt x="3884" y="3419"/>
                  </a:lnTo>
                  <a:lnTo>
                    <a:pt x="4055" y="3493"/>
                  </a:lnTo>
                  <a:lnTo>
                    <a:pt x="4250" y="3542"/>
                  </a:lnTo>
                  <a:lnTo>
                    <a:pt x="4445" y="3566"/>
                  </a:lnTo>
                  <a:lnTo>
                    <a:pt x="4641" y="3590"/>
                  </a:lnTo>
                  <a:lnTo>
                    <a:pt x="4836" y="3566"/>
                  </a:lnTo>
                  <a:lnTo>
                    <a:pt x="5007" y="3542"/>
                  </a:lnTo>
                  <a:lnTo>
                    <a:pt x="5178" y="3517"/>
                  </a:lnTo>
                  <a:lnTo>
                    <a:pt x="5349" y="3444"/>
                  </a:lnTo>
                  <a:lnTo>
                    <a:pt x="5496" y="3371"/>
                  </a:lnTo>
                  <a:lnTo>
                    <a:pt x="5642" y="3273"/>
                  </a:lnTo>
                  <a:lnTo>
                    <a:pt x="5789" y="3175"/>
                  </a:lnTo>
                  <a:lnTo>
                    <a:pt x="5911" y="3053"/>
                  </a:lnTo>
                  <a:lnTo>
                    <a:pt x="6033" y="2931"/>
                  </a:lnTo>
                  <a:lnTo>
                    <a:pt x="6131" y="2809"/>
                  </a:lnTo>
                  <a:lnTo>
                    <a:pt x="6228" y="2638"/>
                  </a:lnTo>
                  <a:lnTo>
                    <a:pt x="6302" y="2491"/>
                  </a:lnTo>
                  <a:lnTo>
                    <a:pt x="6350" y="2320"/>
                  </a:lnTo>
                  <a:lnTo>
                    <a:pt x="6399" y="2149"/>
                  </a:lnTo>
                  <a:lnTo>
                    <a:pt x="6424" y="1979"/>
                  </a:lnTo>
                  <a:lnTo>
                    <a:pt x="6448" y="1808"/>
                  </a:lnTo>
                  <a:lnTo>
                    <a:pt x="6424" y="1612"/>
                  </a:lnTo>
                  <a:lnTo>
                    <a:pt x="6399" y="1441"/>
                  </a:lnTo>
                  <a:lnTo>
                    <a:pt x="6350" y="1270"/>
                  </a:lnTo>
                  <a:lnTo>
                    <a:pt x="6302" y="1099"/>
                  </a:lnTo>
                  <a:lnTo>
                    <a:pt x="6228" y="953"/>
                  </a:lnTo>
                  <a:lnTo>
                    <a:pt x="6131" y="806"/>
                  </a:lnTo>
                  <a:lnTo>
                    <a:pt x="6033" y="660"/>
                  </a:lnTo>
                  <a:lnTo>
                    <a:pt x="5911" y="538"/>
                  </a:lnTo>
                  <a:lnTo>
                    <a:pt x="5789" y="415"/>
                  </a:lnTo>
                  <a:lnTo>
                    <a:pt x="5642" y="318"/>
                  </a:lnTo>
                  <a:lnTo>
                    <a:pt x="5496" y="220"/>
                  </a:lnTo>
                  <a:lnTo>
                    <a:pt x="5349" y="147"/>
                  </a:lnTo>
                  <a:lnTo>
                    <a:pt x="5178" y="98"/>
                  </a:lnTo>
                  <a:lnTo>
                    <a:pt x="5007" y="49"/>
                  </a:lnTo>
                  <a:lnTo>
                    <a:pt x="4836" y="25"/>
                  </a:lnTo>
                  <a:lnTo>
                    <a:pt x="464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1" name="Google Shape;121;p4"/>
            <p:cNvSpPr/>
            <p:nvPr/>
          </p:nvSpPr>
          <p:spPr>
            <a:xfrm>
              <a:off x="5330925" y="4985350"/>
              <a:ext cx="128250" cy="148400"/>
            </a:xfrm>
            <a:custGeom>
              <a:avLst/>
              <a:gdLst/>
              <a:ahLst/>
              <a:cxnLst/>
              <a:rect l="l" t="t" r="r" b="b"/>
              <a:pathLst>
                <a:path w="5130" h="5936" extrusionOk="0">
                  <a:moveTo>
                    <a:pt x="1563" y="0"/>
                  </a:moveTo>
                  <a:lnTo>
                    <a:pt x="1392" y="25"/>
                  </a:lnTo>
                  <a:lnTo>
                    <a:pt x="1221" y="74"/>
                  </a:lnTo>
                  <a:lnTo>
                    <a:pt x="1075" y="147"/>
                  </a:lnTo>
                  <a:lnTo>
                    <a:pt x="904" y="220"/>
                  </a:lnTo>
                  <a:lnTo>
                    <a:pt x="757" y="318"/>
                  </a:lnTo>
                  <a:lnTo>
                    <a:pt x="635" y="416"/>
                  </a:lnTo>
                  <a:lnTo>
                    <a:pt x="513" y="538"/>
                  </a:lnTo>
                  <a:lnTo>
                    <a:pt x="391" y="660"/>
                  </a:lnTo>
                  <a:lnTo>
                    <a:pt x="293" y="806"/>
                  </a:lnTo>
                  <a:lnTo>
                    <a:pt x="196" y="953"/>
                  </a:lnTo>
                  <a:lnTo>
                    <a:pt x="122" y="1099"/>
                  </a:lnTo>
                  <a:lnTo>
                    <a:pt x="74" y="1270"/>
                  </a:lnTo>
                  <a:lnTo>
                    <a:pt x="25" y="1466"/>
                  </a:lnTo>
                  <a:lnTo>
                    <a:pt x="0" y="1637"/>
                  </a:lnTo>
                  <a:lnTo>
                    <a:pt x="0" y="1808"/>
                  </a:lnTo>
                  <a:lnTo>
                    <a:pt x="0" y="2003"/>
                  </a:lnTo>
                  <a:lnTo>
                    <a:pt x="25" y="2174"/>
                  </a:lnTo>
                  <a:lnTo>
                    <a:pt x="74" y="2345"/>
                  </a:lnTo>
                  <a:lnTo>
                    <a:pt x="147" y="2492"/>
                  </a:lnTo>
                  <a:lnTo>
                    <a:pt x="220" y="2663"/>
                  </a:lnTo>
                  <a:lnTo>
                    <a:pt x="318" y="2785"/>
                  </a:lnTo>
                  <a:lnTo>
                    <a:pt x="415" y="2931"/>
                  </a:lnTo>
                  <a:lnTo>
                    <a:pt x="538" y="3053"/>
                  </a:lnTo>
                  <a:lnTo>
                    <a:pt x="660" y="3175"/>
                  </a:lnTo>
                  <a:lnTo>
                    <a:pt x="806" y="3273"/>
                  </a:lnTo>
                  <a:lnTo>
                    <a:pt x="953" y="3371"/>
                  </a:lnTo>
                  <a:lnTo>
                    <a:pt x="1099" y="3444"/>
                  </a:lnTo>
                  <a:lnTo>
                    <a:pt x="1270" y="3493"/>
                  </a:lnTo>
                  <a:lnTo>
                    <a:pt x="1466" y="3542"/>
                  </a:lnTo>
                  <a:lnTo>
                    <a:pt x="1710" y="3566"/>
                  </a:lnTo>
                  <a:lnTo>
                    <a:pt x="1979" y="3566"/>
                  </a:lnTo>
                  <a:lnTo>
                    <a:pt x="2223" y="3517"/>
                  </a:lnTo>
                  <a:lnTo>
                    <a:pt x="2467" y="3444"/>
                  </a:lnTo>
                  <a:lnTo>
                    <a:pt x="4396" y="5935"/>
                  </a:lnTo>
                  <a:lnTo>
                    <a:pt x="4738" y="5642"/>
                  </a:lnTo>
                  <a:lnTo>
                    <a:pt x="5129" y="5374"/>
                  </a:lnTo>
                  <a:lnTo>
                    <a:pt x="3200" y="2858"/>
                  </a:lnTo>
                  <a:lnTo>
                    <a:pt x="3322" y="2687"/>
                  </a:lnTo>
                  <a:lnTo>
                    <a:pt x="3419" y="2516"/>
                  </a:lnTo>
                  <a:lnTo>
                    <a:pt x="3493" y="2321"/>
                  </a:lnTo>
                  <a:lnTo>
                    <a:pt x="3542" y="2101"/>
                  </a:lnTo>
                  <a:lnTo>
                    <a:pt x="3566" y="1930"/>
                  </a:lnTo>
                  <a:lnTo>
                    <a:pt x="3566" y="1734"/>
                  </a:lnTo>
                  <a:lnTo>
                    <a:pt x="3566" y="1564"/>
                  </a:lnTo>
                  <a:lnTo>
                    <a:pt x="3517" y="1393"/>
                  </a:lnTo>
                  <a:lnTo>
                    <a:pt x="3468" y="1222"/>
                  </a:lnTo>
                  <a:lnTo>
                    <a:pt x="3419" y="1075"/>
                  </a:lnTo>
                  <a:lnTo>
                    <a:pt x="3346" y="904"/>
                  </a:lnTo>
                  <a:lnTo>
                    <a:pt x="3249" y="758"/>
                  </a:lnTo>
                  <a:lnTo>
                    <a:pt x="3151" y="635"/>
                  </a:lnTo>
                  <a:lnTo>
                    <a:pt x="3029" y="513"/>
                  </a:lnTo>
                  <a:lnTo>
                    <a:pt x="2907" y="391"/>
                  </a:lnTo>
                  <a:lnTo>
                    <a:pt x="2760" y="294"/>
                  </a:lnTo>
                  <a:lnTo>
                    <a:pt x="2614" y="196"/>
                  </a:lnTo>
                  <a:lnTo>
                    <a:pt x="2443" y="123"/>
                  </a:lnTo>
                  <a:lnTo>
                    <a:pt x="2272" y="74"/>
                  </a:lnTo>
                  <a:lnTo>
                    <a:pt x="2101" y="25"/>
                  </a:lnTo>
                  <a:lnTo>
                    <a:pt x="1930"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 name="Google Shape;122;p4"/>
            <p:cNvSpPr/>
            <p:nvPr/>
          </p:nvSpPr>
          <p:spPr>
            <a:xfrm>
              <a:off x="5241175" y="5241175"/>
              <a:ext cx="180125" cy="109325"/>
            </a:xfrm>
            <a:custGeom>
              <a:avLst/>
              <a:gdLst/>
              <a:ahLst/>
              <a:cxnLst/>
              <a:rect l="l" t="t" r="r" b="b"/>
              <a:pathLst>
                <a:path w="7205" h="4373" extrusionOk="0">
                  <a:moveTo>
                    <a:pt x="6839" y="1"/>
                  </a:moveTo>
                  <a:lnTo>
                    <a:pt x="3224" y="1491"/>
                  </a:lnTo>
                  <a:lnTo>
                    <a:pt x="3102" y="1368"/>
                  </a:lnTo>
                  <a:lnTo>
                    <a:pt x="2980" y="1246"/>
                  </a:lnTo>
                  <a:lnTo>
                    <a:pt x="2858" y="1124"/>
                  </a:lnTo>
                  <a:lnTo>
                    <a:pt x="2687" y="1026"/>
                  </a:lnTo>
                  <a:lnTo>
                    <a:pt x="2540" y="953"/>
                  </a:lnTo>
                  <a:lnTo>
                    <a:pt x="2369" y="880"/>
                  </a:lnTo>
                  <a:lnTo>
                    <a:pt x="2198" y="831"/>
                  </a:lnTo>
                  <a:lnTo>
                    <a:pt x="2027" y="807"/>
                  </a:lnTo>
                  <a:lnTo>
                    <a:pt x="1856" y="782"/>
                  </a:lnTo>
                  <a:lnTo>
                    <a:pt x="1685" y="807"/>
                  </a:lnTo>
                  <a:lnTo>
                    <a:pt x="1514" y="807"/>
                  </a:lnTo>
                  <a:lnTo>
                    <a:pt x="1343" y="856"/>
                  </a:lnTo>
                  <a:lnTo>
                    <a:pt x="1172" y="904"/>
                  </a:lnTo>
                  <a:lnTo>
                    <a:pt x="1026" y="978"/>
                  </a:lnTo>
                  <a:lnTo>
                    <a:pt x="879" y="1051"/>
                  </a:lnTo>
                  <a:lnTo>
                    <a:pt x="733" y="1149"/>
                  </a:lnTo>
                  <a:lnTo>
                    <a:pt x="586" y="1271"/>
                  </a:lnTo>
                  <a:lnTo>
                    <a:pt x="464" y="1393"/>
                  </a:lnTo>
                  <a:lnTo>
                    <a:pt x="342" y="1515"/>
                  </a:lnTo>
                  <a:lnTo>
                    <a:pt x="244" y="1686"/>
                  </a:lnTo>
                  <a:lnTo>
                    <a:pt x="171" y="1832"/>
                  </a:lnTo>
                  <a:lnTo>
                    <a:pt x="98" y="2003"/>
                  </a:lnTo>
                  <a:lnTo>
                    <a:pt x="49" y="2174"/>
                  </a:lnTo>
                  <a:lnTo>
                    <a:pt x="25" y="2345"/>
                  </a:lnTo>
                  <a:lnTo>
                    <a:pt x="0" y="2516"/>
                  </a:lnTo>
                  <a:lnTo>
                    <a:pt x="0" y="2687"/>
                  </a:lnTo>
                  <a:lnTo>
                    <a:pt x="25" y="2858"/>
                  </a:lnTo>
                  <a:lnTo>
                    <a:pt x="73" y="3029"/>
                  </a:lnTo>
                  <a:lnTo>
                    <a:pt x="122" y="3200"/>
                  </a:lnTo>
                  <a:lnTo>
                    <a:pt x="195" y="3347"/>
                  </a:lnTo>
                  <a:lnTo>
                    <a:pt x="269" y="3518"/>
                  </a:lnTo>
                  <a:lnTo>
                    <a:pt x="366" y="3640"/>
                  </a:lnTo>
                  <a:lnTo>
                    <a:pt x="464" y="3786"/>
                  </a:lnTo>
                  <a:lnTo>
                    <a:pt x="611" y="3908"/>
                  </a:lnTo>
                  <a:lnTo>
                    <a:pt x="733" y="4031"/>
                  </a:lnTo>
                  <a:lnTo>
                    <a:pt x="904" y="4128"/>
                  </a:lnTo>
                  <a:lnTo>
                    <a:pt x="1050" y="4201"/>
                  </a:lnTo>
                  <a:lnTo>
                    <a:pt x="1221" y="4275"/>
                  </a:lnTo>
                  <a:lnTo>
                    <a:pt x="1392" y="4324"/>
                  </a:lnTo>
                  <a:lnTo>
                    <a:pt x="1563" y="4348"/>
                  </a:lnTo>
                  <a:lnTo>
                    <a:pt x="1734" y="4372"/>
                  </a:lnTo>
                  <a:lnTo>
                    <a:pt x="1905" y="4372"/>
                  </a:lnTo>
                  <a:lnTo>
                    <a:pt x="2076" y="4348"/>
                  </a:lnTo>
                  <a:lnTo>
                    <a:pt x="2247" y="4299"/>
                  </a:lnTo>
                  <a:lnTo>
                    <a:pt x="2418" y="4250"/>
                  </a:lnTo>
                  <a:lnTo>
                    <a:pt x="2565" y="4201"/>
                  </a:lnTo>
                  <a:lnTo>
                    <a:pt x="2711" y="4104"/>
                  </a:lnTo>
                  <a:lnTo>
                    <a:pt x="2858" y="4006"/>
                  </a:lnTo>
                  <a:lnTo>
                    <a:pt x="3004" y="3908"/>
                  </a:lnTo>
                  <a:lnTo>
                    <a:pt x="3126" y="3786"/>
                  </a:lnTo>
                  <a:lnTo>
                    <a:pt x="3248" y="3640"/>
                  </a:lnTo>
                  <a:lnTo>
                    <a:pt x="3346" y="3493"/>
                  </a:lnTo>
                  <a:lnTo>
                    <a:pt x="3468" y="3200"/>
                  </a:lnTo>
                  <a:lnTo>
                    <a:pt x="3541" y="2931"/>
                  </a:lnTo>
                  <a:lnTo>
                    <a:pt x="3590" y="2638"/>
                  </a:lnTo>
                  <a:lnTo>
                    <a:pt x="3566" y="2345"/>
                  </a:lnTo>
                  <a:lnTo>
                    <a:pt x="7205" y="856"/>
                  </a:lnTo>
                  <a:lnTo>
                    <a:pt x="6985" y="440"/>
                  </a:lnTo>
                  <a:lnTo>
                    <a:pt x="6839"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 name="Google Shape;123;p4"/>
            <p:cNvSpPr/>
            <p:nvPr/>
          </p:nvSpPr>
          <p:spPr>
            <a:xfrm>
              <a:off x="5461575" y="5316900"/>
              <a:ext cx="89175" cy="159975"/>
            </a:xfrm>
            <a:custGeom>
              <a:avLst/>
              <a:gdLst/>
              <a:ahLst/>
              <a:cxnLst/>
              <a:rect l="l" t="t" r="r" b="b"/>
              <a:pathLst>
                <a:path w="3567" h="6399" extrusionOk="0">
                  <a:moveTo>
                    <a:pt x="1491" y="0"/>
                  </a:moveTo>
                  <a:lnTo>
                    <a:pt x="1393" y="2858"/>
                  </a:lnTo>
                  <a:lnTo>
                    <a:pt x="1198" y="2907"/>
                  </a:lnTo>
                  <a:lnTo>
                    <a:pt x="1002" y="3004"/>
                  </a:lnTo>
                  <a:lnTo>
                    <a:pt x="807" y="3102"/>
                  </a:lnTo>
                  <a:lnTo>
                    <a:pt x="636" y="3224"/>
                  </a:lnTo>
                  <a:lnTo>
                    <a:pt x="489" y="3346"/>
                  </a:lnTo>
                  <a:lnTo>
                    <a:pt x="392" y="3493"/>
                  </a:lnTo>
                  <a:lnTo>
                    <a:pt x="269" y="3639"/>
                  </a:lnTo>
                  <a:lnTo>
                    <a:pt x="196" y="3786"/>
                  </a:lnTo>
                  <a:lnTo>
                    <a:pt x="123" y="3932"/>
                  </a:lnTo>
                  <a:lnTo>
                    <a:pt x="74" y="4103"/>
                  </a:lnTo>
                  <a:lnTo>
                    <a:pt x="25" y="4274"/>
                  </a:lnTo>
                  <a:lnTo>
                    <a:pt x="1" y="4445"/>
                  </a:lnTo>
                  <a:lnTo>
                    <a:pt x="1" y="4616"/>
                  </a:lnTo>
                  <a:lnTo>
                    <a:pt x="1" y="4787"/>
                  </a:lnTo>
                  <a:lnTo>
                    <a:pt x="25" y="4958"/>
                  </a:lnTo>
                  <a:lnTo>
                    <a:pt x="74" y="5129"/>
                  </a:lnTo>
                  <a:lnTo>
                    <a:pt x="123" y="5276"/>
                  </a:lnTo>
                  <a:lnTo>
                    <a:pt x="196" y="5447"/>
                  </a:lnTo>
                  <a:lnTo>
                    <a:pt x="294" y="5593"/>
                  </a:lnTo>
                  <a:lnTo>
                    <a:pt x="416" y="5740"/>
                  </a:lnTo>
                  <a:lnTo>
                    <a:pt x="538" y="5886"/>
                  </a:lnTo>
                  <a:lnTo>
                    <a:pt x="660" y="6008"/>
                  </a:lnTo>
                  <a:lnTo>
                    <a:pt x="807" y="6106"/>
                  </a:lnTo>
                  <a:lnTo>
                    <a:pt x="953" y="6179"/>
                  </a:lnTo>
                  <a:lnTo>
                    <a:pt x="1124" y="6252"/>
                  </a:lnTo>
                  <a:lnTo>
                    <a:pt x="1271" y="6326"/>
                  </a:lnTo>
                  <a:lnTo>
                    <a:pt x="1442" y="6350"/>
                  </a:lnTo>
                  <a:lnTo>
                    <a:pt x="1613" y="6375"/>
                  </a:lnTo>
                  <a:lnTo>
                    <a:pt x="1784" y="6399"/>
                  </a:lnTo>
                  <a:lnTo>
                    <a:pt x="1955" y="6375"/>
                  </a:lnTo>
                  <a:lnTo>
                    <a:pt x="2126" y="6350"/>
                  </a:lnTo>
                  <a:lnTo>
                    <a:pt x="2297" y="6301"/>
                  </a:lnTo>
                  <a:lnTo>
                    <a:pt x="2468" y="6252"/>
                  </a:lnTo>
                  <a:lnTo>
                    <a:pt x="2614" y="6179"/>
                  </a:lnTo>
                  <a:lnTo>
                    <a:pt x="2785" y="6082"/>
                  </a:lnTo>
                  <a:lnTo>
                    <a:pt x="2932" y="5984"/>
                  </a:lnTo>
                  <a:lnTo>
                    <a:pt x="3054" y="5862"/>
                  </a:lnTo>
                  <a:lnTo>
                    <a:pt x="3176" y="5715"/>
                  </a:lnTo>
                  <a:lnTo>
                    <a:pt x="3273" y="5569"/>
                  </a:lnTo>
                  <a:lnTo>
                    <a:pt x="3371" y="5422"/>
                  </a:lnTo>
                  <a:lnTo>
                    <a:pt x="3444" y="5276"/>
                  </a:lnTo>
                  <a:lnTo>
                    <a:pt x="3493" y="5105"/>
                  </a:lnTo>
                  <a:lnTo>
                    <a:pt x="3542" y="4934"/>
                  </a:lnTo>
                  <a:lnTo>
                    <a:pt x="3567" y="4763"/>
                  </a:lnTo>
                  <a:lnTo>
                    <a:pt x="3567" y="4592"/>
                  </a:lnTo>
                  <a:lnTo>
                    <a:pt x="3567" y="4421"/>
                  </a:lnTo>
                  <a:lnTo>
                    <a:pt x="3542" y="4250"/>
                  </a:lnTo>
                  <a:lnTo>
                    <a:pt x="3493" y="4079"/>
                  </a:lnTo>
                  <a:lnTo>
                    <a:pt x="3420" y="3908"/>
                  </a:lnTo>
                  <a:lnTo>
                    <a:pt x="3347" y="3761"/>
                  </a:lnTo>
                  <a:lnTo>
                    <a:pt x="3273" y="3615"/>
                  </a:lnTo>
                  <a:lnTo>
                    <a:pt x="3151" y="3468"/>
                  </a:lnTo>
                  <a:lnTo>
                    <a:pt x="2980" y="3273"/>
                  </a:lnTo>
                  <a:lnTo>
                    <a:pt x="2761" y="3102"/>
                  </a:lnTo>
                  <a:lnTo>
                    <a:pt x="2541" y="2980"/>
                  </a:lnTo>
                  <a:lnTo>
                    <a:pt x="2321" y="2907"/>
                  </a:lnTo>
                  <a:lnTo>
                    <a:pt x="2419" y="25"/>
                  </a:lnTo>
                  <a:lnTo>
                    <a:pt x="2419" y="25"/>
                  </a:lnTo>
                  <a:lnTo>
                    <a:pt x="2126" y="49"/>
                  </a:lnTo>
                  <a:lnTo>
                    <a:pt x="1808" y="25"/>
                  </a:lnTo>
                  <a:lnTo>
                    <a:pt x="149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 name="Google Shape;124;p4"/>
            <p:cNvSpPr/>
            <p:nvPr/>
          </p:nvSpPr>
          <p:spPr>
            <a:xfrm>
              <a:off x="5619100" y="5194175"/>
              <a:ext cx="161850" cy="89775"/>
            </a:xfrm>
            <a:custGeom>
              <a:avLst/>
              <a:gdLst/>
              <a:ahLst/>
              <a:cxnLst/>
              <a:rect l="l" t="t" r="r" b="b"/>
              <a:pathLst>
                <a:path w="6474" h="3591" extrusionOk="0">
                  <a:moveTo>
                    <a:pt x="4592" y="0"/>
                  </a:moveTo>
                  <a:lnTo>
                    <a:pt x="4422" y="25"/>
                  </a:lnTo>
                  <a:lnTo>
                    <a:pt x="4251" y="73"/>
                  </a:lnTo>
                  <a:lnTo>
                    <a:pt x="4080" y="122"/>
                  </a:lnTo>
                  <a:lnTo>
                    <a:pt x="3884" y="196"/>
                  </a:lnTo>
                  <a:lnTo>
                    <a:pt x="3713" y="293"/>
                  </a:lnTo>
                  <a:lnTo>
                    <a:pt x="3567" y="391"/>
                  </a:lnTo>
                  <a:lnTo>
                    <a:pt x="3420" y="513"/>
                  </a:lnTo>
                  <a:lnTo>
                    <a:pt x="3298" y="660"/>
                  </a:lnTo>
                  <a:lnTo>
                    <a:pt x="3200" y="806"/>
                  </a:lnTo>
                  <a:lnTo>
                    <a:pt x="3103" y="953"/>
                  </a:lnTo>
                  <a:lnTo>
                    <a:pt x="3029" y="1124"/>
                  </a:lnTo>
                  <a:lnTo>
                    <a:pt x="99" y="757"/>
                  </a:lnTo>
                  <a:lnTo>
                    <a:pt x="74" y="1221"/>
                  </a:lnTo>
                  <a:lnTo>
                    <a:pt x="1" y="1661"/>
                  </a:lnTo>
                  <a:lnTo>
                    <a:pt x="2907" y="2027"/>
                  </a:lnTo>
                  <a:lnTo>
                    <a:pt x="2932" y="2223"/>
                  </a:lnTo>
                  <a:lnTo>
                    <a:pt x="3005" y="2418"/>
                  </a:lnTo>
                  <a:lnTo>
                    <a:pt x="3078" y="2565"/>
                  </a:lnTo>
                  <a:lnTo>
                    <a:pt x="3152" y="2736"/>
                  </a:lnTo>
                  <a:lnTo>
                    <a:pt x="3249" y="2882"/>
                  </a:lnTo>
                  <a:lnTo>
                    <a:pt x="3371" y="3004"/>
                  </a:lnTo>
                  <a:lnTo>
                    <a:pt x="3493" y="3126"/>
                  </a:lnTo>
                  <a:lnTo>
                    <a:pt x="3616" y="3248"/>
                  </a:lnTo>
                  <a:lnTo>
                    <a:pt x="3762" y="3346"/>
                  </a:lnTo>
                  <a:lnTo>
                    <a:pt x="3909" y="3419"/>
                  </a:lnTo>
                  <a:lnTo>
                    <a:pt x="4080" y="3493"/>
                  </a:lnTo>
                  <a:lnTo>
                    <a:pt x="4251" y="3541"/>
                  </a:lnTo>
                  <a:lnTo>
                    <a:pt x="4422" y="3566"/>
                  </a:lnTo>
                  <a:lnTo>
                    <a:pt x="4592" y="3590"/>
                  </a:lnTo>
                  <a:lnTo>
                    <a:pt x="4763" y="3590"/>
                  </a:lnTo>
                  <a:lnTo>
                    <a:pt x="4934" y="3566"/>
                  </a:lnTo>
                  <a:lnTo>
                    <a:pt x="5105" y="3541"/>
                  </a:lnTo>
                  <a:lnTo>
                    <a:pt x="5276" y="3468"/>
                  </a:lnTo>
                  <a:lnTo>
                    <a:pt x="5447" y="3419"/>
                  </a:lnTo>
                  <a:lnTo>
                    <a:pt x="5618" y="3322"/>
                  </a:lnTo>
                  <a:lnTo>
                    <a:pt x="5765" y="3224"/>
                  </a:lnTo>
                  <a:lnTo>
                    <a:pt x="5887" y="3102"/>
                  </a:lnTo>
                  <a:lnTo>
                    <a:pt x="6009" y="2980"/>
                  </a:lnTo>
                  <a:lnTo>
                    <a:pt x="6131" y="2858"/>
                  </a:lnTo>
                  <a:lnTo>
                    <a:pt x="6204" y="2711"/>
                  </a:lnTo>
                  <a:lnTo>
                    <a:pt x="6302" y="2565"/>
                  </a:lnTo>
                  <a:lnTo>
                    <a:pt x="6351" y="2394"/>
                  </a:lnTo>
                  <a:lnTo>
                    <a:pt x="6400" y="2223"/>
                  </a:lnTo>
                  <a:lnTo>
                    <a:pt x="6449" y="2076"/>
                  </a:lnTo>
                  <a:lnTo>
                    <a:pt x="6473" y="1881"/>
                  </a:lnTo>
                  <a:lnTo>
                    <a:pt x="6473" y="1710"/>
                  </a:lnTo>
                  <a:lnTo>
                    <a:pt x="6449" y="1539"/>
                  </a:lnTo>
                  <a:lnTo>
                    <a:pt x="6424" y="1368"/>
                  </a:lnTo>
                  <a:lnTo>
                    <a:pt x="6351" y="1197"/>
                  </a:lnTo>
                  <a:lnTo>
                    <a:pt x="6278" y="1026"/>
                  </a:lnTo>
                  <a:lnTo>
                    <a:pt x="6204" y="855"/>
                  </a:lnTo>
                  <a:lnTo>
                    <a:pt x="6107" y="708"/>
                  </a:lnTo>
                  <a:lnTo>
                    <a:pt x="5985" y="586"/>
                  </a:lnTo>
                  <a:lnTo>
                    <a:pt x="5862" y="464"/>
                  </a:lnTo>
                  <a:lnTo>
                    <a:pt x="5740" y="342"/>
                  </a:lnTo>
                  <a:lnTo>
                    <a:pt x="5594" y="269"/>
                  </a:lnTo>
                  <a:lnTo>
                    <a:pt x="5447" y="171"/>
                  </a:lnTo>
                  <a:lnTo>
                    <a:pt x="5276" y="122"/>
                  </a:lnTo>
                  <a:lnTo>
                    <a:pt x="5105" y="73"/>
                  </a:lnTo>
                  <a:lnTo>
                    <a:pt x="4934" y="25"/>
                  </a:lnTo>
                  <a:lnTo>
                    <a:pt x="4763" y="25"/>
                  </a:lnTo>
                  <a:lnTo>
                    <a:pt x="4592"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 name="Google Shape;125;p4"/>
            <p:cNvSpPr/>
            <p:nvPr/>
          </p:nvSpPr>
          <p:spPr>
            <a:xfrm>
              <a:off x="5420075" y="5116000"/>
              <a:ext cx="189300" cy="189925"/>
            </a:xfrm>
            <a:custGeom>
              <a:avLst/>
              <a:gdLst/>
              <a:ahLst/>
              <a:cxnLst/>
              <a:rect l="l" t="t" r="r" b="b"/>
              <a:pathLst>
                <a:path w="7572" h="7597" extrusionOk="0">
                  <a:moveTo>
                    <a:pt x="3786" y="1"/>
                  </a:moveTo>
                  <a:lnTo>
                    <a:pt x="3395" y="25"/>
                  </a:lnTo>
                  <a:lnTo>
                    <a:pt x="3028" y="74"/>
                  </a:lnTo>
                  <a:lnTo>
                    <a:pt x="2662" y="172"/>
                  </a:lnTo>
                  <a:lnTo>
                    <a:pt x="2320" y="294"/>
                  </a:lnTo>
                  <a:lnTo>
                    <a:pt x="1978" y="465"/>
                  </a:lnTo>
                  <a:lnTo>
                    <a:pt x="1661" y="660"/>
                  </a:lnTo>
                  <a:lnTo>
                    <a:pt x="1392" y="880"/>
                  </a:lnTo>
                  <a:lnTo>
                    <a:pt x="1123" y="1124"/>
                  </a:lnTo>
                  <a:lnTo>
                    <a:pt x="879" y="1393"/>
                  </a:lnTo>
                  <a:lnTo>
                    <a:pt x="659" y="1686"/>
                  </a:lnTo>
                  <a:lnTo>
                    <a:pt x="464" y="1979"/>
                  </a:lnTo>
                  <a:lnTo>
                    <a:pt x="293" y="2321"/>
                  </a:lnTo>
                  <a:lnTo>
                    <a:pt x="171" y="2663"/>
                  </a:lnTo>
                  <a:lnTo>
                    <a:pt x="73" y="3029"/>
                  </a:lnTo>
                  <a:lnTo>
                    <a:pt x="24" y="3420"/>
                  </a:lnTo>
                  <a:lnTo>
                    <a:pt x="0" y="3787"/>
                  </a:lnTo>
                  <a:lnTo>
                    <a:pt x="24" y="4177"/>
                  </a:lnTo>
                  <a:lnTo>
                    <a:pt x="73" y="4568"/>
                  </a:lnTo>
                  <a:lnTo>
                    <a:pt x="171" y="4934"/>
                  </a:lnTo>
                  <a:lnTo>
                    <a:pt x="293" y="5276"/>
                  </a:lnTo>
                  <a:lnTo>
                    <a:pt x="464" y="5594"/>
                  </a:lnTo>
                  <a:lnTo>
                    <a:pt x="659" y="5911"/>
                  </a:lnTo>
                  <a:lnTo>
                    <a:pt x="879" y="6204"/>
                  </a:lnTo>
                  <a:lnTo>
                    <a:pt x="1123" y="6473"/>
                  </a:lnTo>
                  <a:lnTo>
                    <a:pt x="1392" y="6717"/>
                  </a:lnTo>
                  <a:lnTo>
                    <a:pt x="1661" y="6937"/>
                  </a:lnTo>
                  <a:lnTo>
                    <a:pt x="1978" y="7133"/>
                  </a:lnTo>
                  <a:lnTo>
                    <a:pt x="2320" y="7279"/>
                  </a:lnTo>
                  <a:lnTo>
                    <a:pt x="2662" y="7426"/>
                  </a:lnTo>
                  <a:lnTo>
                    <a:pt x="3028" y="7499"/>
                  </a:lnTo>
                  <a:lnTo>
                    <a:pt x="3395" y="7572"/>
                  </a:lnTo>
                  <a:lnTo>
                    <a:pt x="3786" y="7597"/>
                  </a:lnTo>
                  <a:lnTo>
                    <a:pt x="4176" y="7572"/>
                  </a:lnTo>
                  <a:lnTo>
                    <a:pt x="4567" y="7499"/>
                  </a:lnTo>
                  <a:lnTo>
                    <a:pt x="4909" y="7426"/>
                  </a:lnTo>
                  <a:lnTo>
                    <a:pt x="5275" y="7279"/>
                  </a:lnTo>
                  <a:lnTo>
                    <a:pt x="5593" y="7133"/>
                  </a:lnTo>
                  <a:lnTo>
                    <a:pt x="5910" y="6937"/>
                  </a:lnTo>
                  <a:lnTo>
                    <a:pt x="6203" y="6717"/>
                  </a:lnTo>
                  <a:lnTo>
                    <a:pt x="6472" y="6473"/>
                  </a:lnTo>
                  <a:lnTo>
                    <a:pt x="6716" y="6204"/>
                  </a:lnTo>
                  <a:lnTo>
                    <a:pt x="6936" y="5911"/>
                  </a:lnTo>
                  <a:lnTo>
                    <a:pt x="7132" y="5594"/>
                  </a:lnTo>
                  <a:lnTo>
                    <a:pt x="7278" y="5276"/>
                  </a:lnTo>
                  <a:lnTo>
                    <a:pt x="7425" y="4934"/>
                  </a:lnTo>
                  <a:lnTo>
                    <a:pt x="7498" y="4568"/>
                  </a:lnTo>
                  <a:lnTo>
                    <a:pt x="7571" y="4177"/>
                  </a:lnTo>
                  <a:lnTo>
                    <a:pt x="7571" y="3787"/>
                  </a:lnTo>
                  <a:lnTo>
                    <a:pt x="7571" y="3420"/>
                  </a:lnTo>
                  <a:lnTo>
                    <a:pt x="7498" y="3029"/>
                  </a:lnTo>
                  <a:lnTo>
                    <a:pt x="7425" y="2663"/>
                  </a:lnTo>
                  <a:lnTo>
                    <a:pt x="7278" y="2321"/>
                  </a:lnTo>
                  <a:lnTo>
                    <a:pt x="7132" y="1979"/>
                  </a:lnTo>
                  <a:lnTo>
                    <a:pt x="6936" y="1686"/>
                  </a:lnTo>
                  <a:lnTo>
                    <a:pt x="6716" y="1393"/>
                  </a:lnTo>
                  <a:lnTo>
                    <a:pt x="6472" y="1124"/>
                  </a:lnTo>
                  <a:lnTo>
                    <a:pt x="6203" y="880"/>
                  </a:lnTo>
                  <a:lnTo>
                    <a:pt x="5910" y="660"/>
                  </a:lnTo>
                  <a:lnTo>
                    <a:pt x="5593" y="465"/>
                  </a:lnTo>
                  <a:lnTo>
                    <a:pt x="5275" y="294"/>
                  </a:lnTo>
                  <a:lnTo>
                    <a:pt x="4909" y="172"/>
                  </a:lnTo>
                  <a:lnTo>
                    <a:pt x="4567" y="74"/>
                  </a:lnTo>
                  <a:lnTo>
                    <a:pt x="4176" y="25"/>
                  </a:lnTo>
                  <a:lnTo>
                    <a:pt x="378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26" name="Google Shape;126;p4"/>
          <p:cNvSpPr/>
          <p:nvPr/>
        </p:nvSpPr>
        <p:spPr>
          <a:xfrm>
            <a:off x="193235" y="5619333"/>
            <a:ext cx="399936" cy="363784"/>
          </a:xfrm>
          <a:custGeom>
            <a:avLst/>
            <a:gdLst/>
            <a:ahLst/>
            <a:cxnLst/>
            <a:rect l="l" t="t" r="r" b="b"/>
            <a:pathLst>
              <a:path w="16218" h="14752" extrusionOk="0">
                <a:moveTo>
                  <a:pt x="7694" y="0"/>
                </a:moveTo>
                <a:lnTo>
                  <a:pt x="7279" y="25"/>
                </a:lnTo>
                <a:lnTo>
                  <a:pt x="6863" y="74"/>
                </a:lnTo>
                <a:lnTo>
                  <a:pt x="6473" y="123"/>
                </a:lnTo>
                <a:lnTo>
                  <a:pt x="6082" y="196"/>
                </a:lnTo>
                <a:lnTo>
                  <a:pt x="5691" y="293"/>
                </a:lnTo>
                <a:lnTo>
                  <a:pt x="5325" y="416"/>
                </a:lnTo>
                <a:lnTo>
                  <a:pt x="4958" y="538"/>
                </a:lnTo>
                <a:lnTo>
                  <a:pt x="4592" y="660"/>
                </a:lnTo>
                <a:lnTo>
                  <a:pt x="4250" y="831"/>
                </a:lnTo>
                <a:lnTo>
                  <a:pt x="3908" y="977"/>
                </a:lnTo>
                <a:lnTo>
                  <a:pt x="3566" y="1173"/>
                </a:lnTo>
                <a:lnTo>
                  <a:pt x="3249" y="1368"/>
                </a:lnTo>
                <a:lnTo>
                  <a:pt x="2956" y="1563"/>
                </a:lnTo>
                <a:lnTo>
                  <a:pt x="2663" y="1783"/>
                </a:lnTo>
                <a:lnTo>
                  <a:pt x="2370" y="2003"/>
                </a:lnTo>
                <a:lnTo>
                  <a:pt x="2101" y="2247"/>
                </a:lnTo>
                <a:lnTo>
                  <a:pt x="1857" y="2492"/>
                </a:lnTo>
                <a:lnTo>
                  <a:pt x="1612" y="2760"/>
                </a:lnTo>
                <a:lnTo>
                  <a:pt x="1393" y="3029"/>
                </a:lnTo>
                <a:lnTo>
                  <a:pt x="1173" y="3298"/>
                </a:lnTo>
                <a:lnTo>
                  <a:pt x="977" y="3591"/>
                </a:lnTo>
                <a:lnTo>
                  <a:pt x="807" y="3884"/>
                </a:lnTo>
                <a:lnTo>
                  <a:pt x="636" y="4201"/>
                </a:lnTo>
                <a:lnTo>
                  <a:pt x="489" y="4519"/>
                </a:lnTo>
                <a:lnTo>
                  <a:pt x="367" y="4836"/>
                </a:lnTo>
                <a:lnTo>
                  <a:pt x="245" y="5154"/>
                </a:lnTo>
                <a:lnTo>
                  <a:pt x="172" y="5496"/>
                </a:lnTo>
                <a:lnTo>
                  <a:pt x="98" y="5838"/>
                </a:lnTo>
                <a:lnTo>
                  <a:pt x="49" y="6179"/>
                </a:lnTo>
                <a:lnTo>
                  <a:pt x="1" y="6521"/>
                </a:lnTo>
                <a:lnTo>
                  <a:pt x="1" y="6888"/>
                </a:lnTo>
                <a:lnTo>
                  <a:pt x="1" y="7254"/>
                </a:lnTo>
                <a:lnTo>
                  <a:pt x="49" y="7645"/>
                </a:lnTo>
                <a:lnTo>
                  <a:pt x="98" y="8011"/>
                </a:lnTo>
                <a:lnTo>
                  <a:pt x="196" y="8353"/>
                </a:lnTo>
                <a:lnTo>
                  <a:pt x="294" y="8719"/>
                </a:lnTo>
                <a:lnTo>
                  <a:pt x="416" y="9061"/>
                </a:lnTo>
                <a:lnTo>
                  <a:pt x="562" y="9403"/>
                </a:lnTo>
                <a:lnTo>
                  <a:pt x="733" y="9745"/>
                </a:lnTo>
                <a:lnTo>
                  <a:pt x="904" y="10063"/>
                </a:lnTo>
                <a:lnTo>
                  <a:pt x="1100" y="10356"/>
                </a:lnTo>
                <a:lnTo>
                  <a:pt x="1344" y="10673"/>
                </a:lnTo>
                <a:lnTo>
                  <a:pt x="1564" y="10966"/>
                </a:lnTo>
                <a:lnTo>
                  <a:pt x="1832" y="11235"/>
                </a:lnTo>
                <a:lnTo>
                  <a:pt x="2101" y="11504"/>
                </a:lnTo>
                <a:lnTo>
                  <a:pt x="2394" y="11772"/>
                </a:lnTo>
                <a:lnTo>
                  <a:pt x="2687" y="12017"/>
                </a:lnTo>
                <a:lnTo>
                  <a:pt x="2492" y="12383"/>
                </a:lnTo>
                <a:lnTo>
                  <a:pt x="2272" y="12749"/>
                </a:lnTo>
                <a:lnTo>
                  <a:pt x="2028" y="13140"/>
                </a:lnTo>
                <a:lnTo>
                  <a:pt x="1710" y="13506"/>
                </a:lnTo>
                <a:lnTo>
                  <a:pt x="1368" y="13873"/>
                </a:lnTo>
                <a:lnTo>
                  <a:pt x="1173" y="14044"/>
                </a:lnTo>
                <a:lnTo>
                  <a:pt x="953" y="14190"/>
                </a:lnTo>
                <a:lnTo>
                  <a:pt x="733" y="14337"/>
                </a:lnTo>
                <a:lnTo>
                  <a:pt x="513" y="14483"/>
                </a:lnTo>
                <a:lnTo>
                  <a:pt x="269" y="14581"/>
                </a:lnTo>
                <a:lnTo>
                  <a:pt x="1" y="14703"/>
                </a:lnTo>
                <a:lnTo>
                  <a:pt x="123" y="14703"/>
                </a:lnTo>
                <a:lnTo>
                  <a:pt x="489" y="14752"/>
                </a:lnTo>
                <a:lnTo>
                  <a:pt x="1368" y="14752"/>
                </a:lnTo>
                <a:lnTo>
                  <a:pt x="1710" y="14728"/>
                </a:lnTo>
                <a:lnTo>
                  <a:pt x="2101" y="14654"/>
                </a:lnTo>
                <a:lnTo>
                  <a:pt x="2492" y="14581"/>
                </a:lnTo>
                <a:lnTo>
                  <a:pt x="2907" y="14459"/>
                </a:lnTo>
                <a:lnTo>
                  <a:pt x="3322" y="14312"/>
                </a:lnTo>
                <a:lnTo>
                  <a:pt x="3762" y="14117"/>
                </a:lnTo>
                <a:lnTo>
                  <a:pt x="4177" y="13873"/>
                </a:lnTo>
                <a:lnTo>
                  <a:pt x="4592" y="13604"/>
                </a:lnTo>
                <a:lnTo>
                  <a:pt x="4983" y="13238"/>
                </a:lnTo>
                <a:lnTo>
                  <a:pt x="5349" y="13360"/>
                </a:lnTo>
                <a:lnTo>
                  <a:pt x="5716" y="13482"/>
                </a:lnTo>
                <a:lnTo>
                  <a:pt x="6106" y="13555"/>
                </a:lnTo>
                <a:lnTo>
                  <a:pt x="6497" y="13628"/>
                </a:lnTo>
                <a:lnTo>
                  <a:pt x="6888" y="13702"/>
                </a:lnTo>
                <a:lnTo>
                  <a:pt x="7279" y="13751"/>
                </a:lnTo>
                <a:lnTo>
                  <a:pt x="7694" y="13775"/>
                </a:lnTo>
                <a:lnTo>
                  <a:pt x="8524" y="13775"/>
                </a:lnTo>
                <a:lnTo>
                  <a:pt x="8939" y="13751"/>
                </a:lnTo>
                <a:lnTo>
                  <a:pt x="9355" y="13702"/>
                </a:lnTo>
                <a:lnTo>
                  <a:pt x="9745" y="13628"/>
                </a:lnTo>
                <a:lnTo>
                  <a:pt x="10136" y="13555"/>
                </a:lnTo>
                <a:lnTo>
                  <a:pt x="10527" y="13458"/>
                </a:lnTo>
                <a:lnTo>
                  <a:pt x="10893" y="13360"/>
                </a:lnTo>
                <a:lnTo>
                  <a:pt x="11260" y="13238"/>
                </a:lnTo>
                <a:lnTo>
                  <a:pt x="11626" y="13091"/>
                </a:lnTo>
                <a:lnTo>
                  <a:pt x="11968" y="12945"/>
                </a:lnTo>
                <a:lnTo>
                  <a:pt x="12310" y="12774"/>
                </a:lnTo>
                <a:lnTo>
                  <a:pt x="12652" y="12603"/>
                </a:lnTo>
                <a:lnTo>
                  <a:pt x="12969" y="12407"/>
                </a:lnTo>
                <a:lnTo>
                  <a:pt x="13262" y="12212"/>
                </a:lnTo>
                <a:lnTo>
                  <a:pt x="13555" y="11992"/>
                </a:lnTo>
                <a:lnTo>
                  <a:pt x="13848" y="11748"/>
                </a:lnTo>
                <a:lnTo>
                  <a:pt x="14117" y="11528"/>
                </a:lnTo>
                <a:lnTo>
                  <a:pt x="14361" y="11259"/>
                </a:lnTo>
                <a:lnTo>
                  <a:pt x="14606" y="11015"/>
                </a:lnTo>
                <a:lnTo>
                  <a:pt x="14825" y="10747"/>
                </a:lnTo>
                <a:lnTo>
                  <a:pt x="15045" y="10453"/>
                </a:lnTo>
                <a:lnTo>
                  <a:pt x="15241" y="10160"/>
                </a:lnTo>
                <a:lnTo>
                  <a:pt x="15412" y="9867"/>
                </a:lnTo>
                <a:lnTo>
                  <a:pt x="15582" y="9574"/>
                </a:lnTo>
                <a:lnTo>
                  <a:pt x="15729" y="9257"/>
                </a:lnTo>
                <a:lnTo>
                  <a:pt x="15851" y="8939"/>
                </a:lnTo>
                <a:lnTo>
                  <a:pt x="15973" y="8597"/>
                </a:lnTo>
                <a:lnTo>
                  <a:pt x="16047" y="8280"/>
                </a:lnTo>
                <a:lnTo>
                  <a:pt x="16120" y="7938"/>
                </a:lnTo>
                <a:lnTo>
                  <a:pt x="16169" y="7596"/>
                </a:lnTo>
                <a:lnTo>
                  <a:pt x="16217" y="7230"/>
                </a:lnTo>
                <a:lnTo>
                  <a:pt x="16217" y="6888"/>
                </a:lnTo>
                <a:lnTo>
                  <a:pt x="16217" y="6521"/>
                </a:lnTo>
                <a:lnTo>
                  <a:pt x="16169" y="6179"/>
                </a:lnTo>
                <a:lnTo>
                  <a:pt x="16120" y="5838"/>
                </a:lnTo>
                <a:lnTo>
                  <a:pt x="16047" y="5496"/>
                </a:lnTo>
                <a:lnTo>
                  <a:pt x="15973" y="5154"/>
                </a:lnTo>
                <a:lnTo>
                  <a:pt x="15851" y="4836"/>
                </a:lnTo>
                <a:lnTo>
                  <a:pt x="15729" y="4519"/>
                </a:lnTo>
                <a:lnTo>
                  <a:pt x="15582" y="4201"/>
                </a:lnTo>
                <a:lnTo>
                  <a:pt x="15412" y="3884"/>
                </a:lnTo>
                <a:lnTo>
                  <a:pt x="15241" y="3591"/>
                </a:lnTo>
                <a:lnTo>
                  <a:pt x="15045" y="3298"/>
                </a:lnTo>
                <a:lnTo>
                  <a:pt x="14825" y="3029"/>
                </a:lnTo>
                <a:lnTo>
                  <a:pt x="14606" y="2760"/>
                </a:lnTo>
                <a:lnTo>
                  <a:pt x="14361" y="2492"/>
                </a:lnTo>
                <a:lnTo>
                  <a:pt x="14117" y="2247"/>
                </a:lnTo>
                <a:lnTo>
                  <a:pt x="13848" y="2003"/>
                </a:lnTo>
                <a:lnTo>
                  <a:pt x="13555" y="1783"/>
                </a:lnTo>
                <a:lnTo>
                  <a:pt x="13262" y="1563"/>
                </a:lnTo>
                <a:lnTo>
                  <a:pt x="12969" y="1368"/>
                </a:lnTo>
                <a:lnTo>
                  <a:pt x="12652" y="1173"/>
                </a:lnTo>
                <a:lnTo>
                  <a:pt x="12310" y="977"/>
                </a:lnTo>
                <a:lnTo>
                  <a:pt x="11968" y="831"/>
                </a:lnTo>
                <a:lnTo>
                  <a:pt x="11626" y="660"/>
                </a:lnTo>
                <a:lnTo>
                  <a:pt x="11260" y="538"/>
                </a:lnTo>
                <a:lnTo>
                  <a:pt x="10893" y="416"/>
                </a:lnTo>
                <a:lnTo>
                  <a:pt x="10527" y="293"/>
                </a:lnTo>
                <a:lnTo>
                  <a:pt x="10136" y="196"/>
                </a:lnTo>
                <a:lnTo>
                  <a:pt x="9745" y="123"/>
                </a:lnTo>
                <a:lnTo>
                  <a:pt x="9355" y="74"/>
                </a:lnTo>
                <a:lnTo>
                  <a:pt x="8939" y="25"/>
                </a:lnTo>
                <a:lnTo>
                  <a:pt x="8524" y="0"/>
                </a:lnTo>
                <a:close/>
              </a:path>
            </a:pathLst>
          </a:cu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7" name="Google Shape;127;p4"/>
          <p:cNvSpPr txBox="1"/>
          <p:nvPr/>
        </p:nvSpPr>
        <p:spPr>
          <a:xfrm>
            <a:off x="125333" y="2572775"/>
            <a:ext cx="2609600" cy="871600"/>
          </a:xfrm>
          <a:prstGeom prst="rect">
            <a:avLst/>
          </a:prstGeom>
          <a:noFill/>
          <a:ln>
            <a:noFill/>
          </a:ln>
        </p:spPr>
        <p:txBody>
          <a:bodyPr spcFirstLastPara="1" wrap="square" lIns="121900" tIns="121900" rIns="121900" bIns="121900" anchor="t" anchorCtr="0">
            <a:noAutofit/>
          </a:bodyPr>
          <a:lstStyle/>
          <a:p>
            <a:pPr marL="0" lvl="0" indent="0" algn="ctr" rtl="0">
              <a:spcBef>
                <a:spcPts val="0"/>
              </a:spcBef>
              <a:spcAft>
                <a:spcPts val="0"/>
              </a:spcAft>
              <a:buNone/>
            </a:pPr>
            <a:r>
              <a:rPr lang="en" sz="16000">
                <a:solidFill>
                  <a:srgbClr val="FFFFFF"/>
                </a:solidFill>
                <a:latin typeface="Nixie One"/>
                <a:ea typeface="Nixie One"/>
                <a:cs typeface="Nixie One"/>
                <a:sym typeface="Nixie One"/>
              </a:rPr>
              <a:t>“</a:t>
            </a:r>
            <a:endParaRPr sz="16000">
              <a:solidFill>
                <a:srgbClr val="FFFFFF"/>
              </a:solidFill>
              <a:latin typeface="Nixie One"/>
              <a:ea typeface="Nixie One"/>
              <a:cs typeface="Nixie One"/>
              <a:sym typeface="Nixie One"/>
            </a:endParaRPr>
          </a:p>
        </p:txBody>
      </p:sp>
      <p:sp>
        <p:nvSpPr>
          <p:cNvPr id="128" name="Google Shape;128;p4"/>
          <p:cNvSpPr txBox="1">
            <a:spLocks noGrp="1"/>
          </p:cNvSpPr>
          <p:nvPr>
            <p:ph type="sldNum" idx="12"/>
          </p:nvPr>
        </p:nvSpPr>
        <p:spPr>
          <a:xfrm>
            <a:off x="18076" y="6380700"/>
            <a:ext cx="731600" cy="477200"/>
          </a:xfrm>
          <a:prstGeom prst="rect">
            <a:avLst/>
          </a:prstGeom>
        </p:spPr>
        <p:txBody>
          <a:bodyPr spcFirstLastPara="1" wrap="square" lIns="91425" tIns="91425" rIns="91425" bIns="91425" anchor="t" anchorCtr="0">
            <a:noAutofit/>
          </a:bodyPr>
          <a:lstStyle>
            <a:lvl1pPr lvl="0">
              <a:buNone/>
              <a:defRPr>
                <a:latin typeface="Nixie One"/>
                <a:ea typeface="Nixie One"/>
                <a:cs typeface="Nixie One"/>
                <a:sym typeface="Nixie One"/>
              </a:defRPr>
            </a:lvl1pPr>
            <a:lvl2pPr lvl="1">
              <a:buNone/>
              <a:defRPr>
                <a:latin typeface="Nixie One"/>
                <a:ea typeface="Nixie One"/>
                <a:cs typeface="Nixie One"/>
                <a:sym typeface="Nixie One"/>
              </a:defRPr>
            </a:lvl2pPr>
            <a:lvl3pPr lvl="2">
              <a:buNone/>
              <a:defRPr>
                <a:latin typeface="Nixie One"/>
                <a:ea typeface="Nixie One"/>
                <a:cs typeface="Nixie One"/>
                <a:sym typeface="Nixie One"/>
              </a:defRPr>
            </a:lvl3pPr>
            <a:lvl4pPr lvl="3">
              <a:buNone/>
              <a:defRPr>
                <a:latin typeface="Nixie One"/>
                <a:ea typeface="Nixie One"/>
                <a:cs typeface="Nixie One"/>
                <a:sym typeface="Nixie One"/>
              </a:defRPr>
            </a:lvl4pPr>
            <a:lvl5pPr lvl="4">
              <a:buNone/>
              <a:defRPr>
                <a:latin typeface="Nixie One"/>
                <a:ea typeface="Nixie One"/>
                <a:cs typeface="Nixie One"/>
                <a:sym typeface="Nixie One"/>
              </a:defRPr>
            </a:lvl5pPr>
            <a:lvl6pPr lvl="5">
              <a:buNone/>
              <a:defRPr>
                <a:latin typeface="Nixie One"/>
                <a:ea typeface="Nixie One"/>
                <a:cs typeface="Nixie One"/>
                <a:sym typeface="Nixie One"/>
              </a:defRPr>
            </a:lvl6pPr>
            <a:lvl7pPr lvl="6">
              <a:buNone/>
              <a:defRPr>
                <a:latin typeface="Nixie One"/>
                <a:ea typeface="Nixie One"/>
                <a:cs typeface="Nixie One"/>
                <a:sym typeface="Nixie One"/>
              </a:defRPr>
            </a:lvl7pPr>
            <a:lvl8pPr lvl="7">
              <a:buNone/>
              <a:defRPr>
                <a:latin typeface="Nixie One"/>
                <a:ea typeface="Nixie One"/>
                <a:cs typeface="Nixie One"/>
                <a:sym typeface="Nixie One"/>
              </a:defRPr>
            </a:lvl8pPr>
            <a:lvl9pPr lvl="8">
              <a:buNone/>
              <a:defRPr>
                <a:latin typeface="Nixie One"/>
                <a:ea typeface="Nixie One"/>
                <a:cs typeface="Nixie One"/>
                <a:sym typeface="Nixie 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924888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129"/>
        <p:cNvGrpSpPr/>
        <p:nvPr/>
      </p:nvGrpSpPr>
      <p:grpSpPr>
        <a:xfrm>
          <a:off x="0" y="0"/>
          <a:ext cx="0" cy="0"/>
          <a:chOff x="0" y="0"/>
          <a:chExt cx="0" cy="0"/>
        </a:xfrm>
      </p:grpSpPr>
      <p:sp>
        <p:nvSpPr>
          <p:cNvPr id="130" name="Google Shape;130;p5"/>
          <p:cNvSpPr/>
          <p:nvPr/>
        </p:nvSpPr>
        <p:spPr>
          <a:xfrm rot="10800000" flipH="1">
            <a:off x="10218233" y="4913077"/>
            <a:ext cx="1379600" cy="11944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131" name="Google Shape;131;p5"/>
          <p:cNvSpPr/>
          <p:nvPr/>
        </p:nvSpPr>
        <p:spPr>
          <a:xfrm rot="5400000">
            <a:off x="666132" y="209467"/>
            <a:ext cx="1528000" cy="17644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132" name="Google Shape;132;p5"/>
          <p:cNvSpPr txBox="1">
            <a:spLocks noGrp="1"/>
          </p:cNvSpPr>
          <p:nvPr>
            <p:ph type="title"/>
          </p:nvPr>
        </p:nvSpPr>
        <p:spPr>
          <a:xfrm>
            <a:off x="2310267" y="2314133"/>
            <a:ext cx="6592400" cy="860400"/>
          </a:xfrm>
          <a:prstGeom prst="rect">
            <a:avLst/>
          </a:prstGeom>
        </p:spPr>
        <p:txBody>
          <a:bodyPr spcFirstLastPara="1" wrap="square" lIns="91425" tIns="91425" rIns="91425" bIns="91425" anchor="b"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
        <p:nvSpPr>
          <p:cNvPr id="133" name="Google Shape;133;p5"/>
          <p:cNvSpPr txBox="1">
            <a:spLocks noGrp="1"/>
          </p:cNvSpPr>
          <p:nvPr>
            <p:ph type="body" idx="1"/>
          </p:nvPr>
        </p:nvSpPr>
        <p:spPr>
          <a:xfrm>
            <a:off x="2310267" y="3006833"/>
            <a:ext cx="6592400" cy="2213200"/>
          </a:xfrm>
          <a:prstGeom prst="rect">
            <a:avLst/>
          </a:prstGeom>
        </p:spPr>
        <p:txBody>
          <a:bodyPr spcFirstLastPara="1" wrap="square" lIns="91425" tIns="91425" rIns="91425" bIns="91425" anchor="t" anchorCtr="0">
            <a:noAutofit/>
          </a:bodyPr>
          <a:lstStyle>
            <a:lvl1pPr marL="609585" lvl="0" indent="-423323">
              <a:spcBef>
                <a:spcPts val="800"/>
              </a:spcBef>
              <a:spcAft>
                <a:spcPts val="0"/>
              </a:spcAft>
              <a:buSzPts val="1400"/>
              <a:buFont typeface="Muli"/>
              <a:buChar char="◇"/>
              <a:defRPr>
                <a:latin typeface="Muli"/>
                <a:ea typeface="Muli"/>
                <a:cs typeface="Muli"/>
                <a:sym typeface="Muli"/>
              </a:defRPr>
            </a:lvl1pPr>
            <a:lvl2pPr marL="1219170" lvl="1" indent="-423323">
              <a:spcBef>
                <a:spcPts val="0"/>
              </a:spcBef>
              <a:spcAft>
                <a:spcPts val="0"/>
              </a:spcAft>
              <a:buSzPts val="1400"/>
              <a:buFont typeface="Muli"/>
              <a:buChar char="￭"/>
              <a:defRPr>
                <a:latin typeface="Muli"/>
                <a:ea typeface="Muli"/>
                <a:cs typeface="Muli"/>
                <a:sym typeface="Muli"/>
              </a:defRPr>
            </a:lvl2pPr>
            <a:lvl3pPr marL="1828754" lvl="2" indent="-423323">
              <a:spcBef>
                <a:spcPts val="0"/>
              </a:spcBef>
              <a:spcAft>
                <a:spcPts val="0"/>
              </a:spcAft>
              <a:buSzPts val="1400"/>
              <a:buFont typeface="Muli"/>
              <a:buChar char="￮"/>
              <a:defRPr>
                <a:latin typeface="Muli"/>
                <a:ea typeface="Muli"/>
                <a:cs typeface="Muli"/>
                <a:sym typeface="Muli"/>
              </a:defRPr>
            </a:lvl3pPr>
            <a:lvl4pPr marL="2438339" lvl="3" indent="-423323">
              <a:spcBef>
                <a:spcPts val="0"/>
              </a:spcBef>
              <a:spcAft>
                <a:spcPts val="0"/>
              </a:spcAft>
              <a:buSzPts val="1400"/>
              <a:buFont typeface="Muli"/>
              <a:buChar char="●"/>
              <a:defRPr>
                <a:latin typeface="Muli"/>
                <a:ea typeface="Muli"/>
                <a:cs typeface="Muli"/>
                <a:sym typeface="Muli"/>
              </a:defRPr>
            </a:lvl4pPr>
            <a:lvl5pPr marL="3047924" lvl="4" indent="-423323">
              <a:spcBef>
                <a:spcPts val="0"/>
              </a:spcBef>
              <a:spcAft>
                <a:spcPts val="0"/>
              </a:spcAft>
              <a:buSzPts val="1400"/>
              <a:buFont typeface="Muli"/>
              <a:buChar char="○"/>
              <a:defRPr>
                <a:latin typeface="Muli"/>
                <a:ea typeface="Muli"/>
                <a:cs typeface="Muli"/>
                <a:sym typeface="Muli"/>
              </a:defRPr>
            </a:lvl5pPr>
            <a:lvl6pPr marL="3657509" lvl="5" indent="-423323">
              <a:spcBef>
                <a:spcPts val="0"/>
              </a:spcBef>
              <a:spcAft>
                <a:spcPts val="0"/>
              </a:spcAft>
              <a:buSzPts val="1400"/>
              <a:buFont typeface="Muli"/>
              <a:buChar char="■"/>
              <a:defRPr>
                <a:latin typeface="Muli"/>
                <a:ea typeface="Muli"/>
                <a:cs typeface="Muli"/>
                <a:sym typeface="Muli"/>
              </a:defRPr>
            </a:lvl6pPr>
            <a:lvl7pPr marL="4267093" lvl="6" indent="-423323">
              <a:spcBef>
                <a:spcPts val="0"/>
              </a:spcBef>
              <a:spcAft>
                <a:spcPts val="0"/>
              </a:spcAft>
              <a:buSzPts val="1400"/>
              <a:buFont typeface="Muli"/>
              <a:buChar char="●"/>
              <a:defRPr>
                <a:latin typeface="Muli"/>
                <a:ea typeface="Muli"/>
                <a:cs typeface="Muli"/>
                <a:sym typeface="Muli"/>
              </a:defRPr>
            </a:lvl7pPr>
            <a:lvl8pPr marL="4876678" lvl="7" indent="-423323">
              <a:spcBef>
                <a:spcPts val="0"/>
              </a:spcBef>
              <a:spcAft>
                <a:spcPts val="0"/>
              </a:spcAft>
              <a:buSzPts val="1400"/>
              <a:buFont typeface="Muli"/>
              <a:buChar char="○"/>
              <a:defRPr>
                <a:latin typeface="Muli"/>
                <a:ea typeface="Muli"/>
                <a:cs typeface="Muli"/>
                <a:sym typeface="Muli"/>
              </a:defRPr>
            </a:lvl8pPr>
            <a:lvl9pPr marL="5486263" lvl="8" indent="-423323">
              <a:spcBef>
                <a:spcPts val="0"/>
              </a:spcBef>
              <a:spcAft>
                <a:spcPts val="0"/>
              </a:spcAft>
              <a:buSzPts val="1400"/>
              <a:buFont typeface="Muli"/>
              <a:buChar char="■"/>
              <a:defRPr>
                <a:latin typeface="Muli"/>
                <a:ea typeface="Muli"/>
                <a:cs typeface="Muli"/>
                <a:sym typeface="Muli"/>
              </a:defRPr>
            </a:lvl9pPr>
          </a:lstStyle>
          <a:p>
            <a:endParaRPr/>
          </a:p>
        </p:txBody>
      </p:sp>
      <p:sp>
        <p:nvSpPr>
          <p:cNvPr id="134" name="Google Shape;134;p5"/>
          <p:cNvSpPr/>
          <p:nvPr/>
        </p:nvSpPr>
        <p:spPr>
          <a:xfrm rot="10800000" flipH="1">
            <a:off x="-165101" y="1411967"/>
            <a:ext cx="1093200" cy="9468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5" name="Google Shape;135;p5"/>
          <p:cNvSpPr/>
          <p:nvPr/>
        </p:nvSpPr>
        <p:spPr>
          <a:xfrm rot="10800000" flipH="1">
            <a:off x="850900" y="1920133"/>
            <a:ext cx="571600" cy="49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6" name="Google Shape;136;p5"/>
          <p:cNvSpPr/>
          <p:nvPr/>
        </p:nvSpPr>
        <p:spPr>
          <a:xfrm rot="10800000" flipH="1">
            <a:off x="1993899" y="-175533"/>
            <a:ext cx="1093200" cy="946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7" name="Google Shape;137;p5"/>
          <p:cNvSpPr/>
          <p:nvPr/>
        </p:nvSpPr>
        <p:spPr>
          <a:xfrm rot="10800000" flipH="1">
            <a:off x="437067" y="118567"/>
            <a:ext cx="478400" cy="4140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8" name="Google Shape;138;p5"/>
          <p:cNvSpPr/>
          <p:nvPr/>
        </p:nvSpPr>
        <p:spPr>
          <a:xfrm rot="10800000" flipH="1">
            <a:off x="11315699" y="5641033"/>
            <a:ext cx="1093200" cy="946800"/>
          </a:xfrm>
          <a:prstGeom prst="hexagon">
            <a:avLst>
              <a:gd name="adj" fmla="val 28678"/>
              <a:gd name="vf" fmla="val 115470"/>
            </a:avLst>
          </a:prstGeom>
          <a:noFill/>
          <a:ln w="9525"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9" name="Google Shape;139;p5"/>
          <p:cNvSpPr/>
          <p:nvPr/>
        </p:nvSpPr>
        <p:spPr>
          <a:xfrm rot="10800000" flipH="1">
            <a:off x="10833099" y="6154267"/>
            <a:ext cx="571600" cy="4948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0" name="Google Shape;140;p5"/>
          <p:cNvSpPr/>
          <p:nvPr/>
        </p:nvSpPr>
        <p:spPr>
          <a:xfrm rot="10800000" flipH="1">
            <a:off x="10428464" y="3913867"/>
            <a:ext cx="1093200" cy="9464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1" name="Google Shape;141;p5"/>
          <p:cNvSpPr/>
          <p:nvPr/>
        </p:nvSpPr>
        <p:spPr>
          <a:xfrm rot="10800000" flipH="1">
            <a:off x="11315700" y="4682900"/>
            <a:ext cx="478400" cy="4140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42" name="Google Shape;142;p5"/>
          <p:cNvGrpSpPr/>
          <p:nvPr/>
        </p:nvGrpSpPr>
        <p:grpSpPr>
          <a:xfrm>
            <a:off x="2306379" y="81425"/>
            <a:ext cx="468272" cy="432881"/>
            <a:chOff x="5975075" y="2327500"/>
            <a:chExt cx="420100" cy="388350"/>
          </a:xfrm>
        </p:grpSpPr>
        <p:sp>
          <p:nvSpPr>
            <p:cNvPr id="143" name="Google Shape;143;p5"/>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4" name="Google Shape;144;p5"/>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45" name="Google Shape;145;p5"/>
          <p:cNvSpPr/>
          <p:nvPr/>
        </p:nvSpPr>
        <p:spPr>
          <a:xfrm>
            <a:off x="270801" y="1693570"/>
            <a:ext cx="221415" cy="383605"/>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46" name="Google Shape;146;p5"/>
          <p:cNvSpPr/>
          <p:nvPr/>
        </p:nvSpPr>
        <p:spPr>
          <a:xfrm>
            <a:off x="11696918" y="5949077"/>
            <a:ext cx="330764" cy="330744"/>
          </a:xfrm>
          <a:custGeom>
            <a:avLst/>
            <a:gdLst/>
            <a:ahLst/>
            <a:cxnLst/>
            <a:rect l="l" t="t" r="r" b="b"/>
            <a:pathLst>
              <a:path w="17000" h="16999" extrusionOk="0">
                <a:moveTo>
                  <a:pt x="8769" y="5740"/>
                </a:moveTo>
                <a:lnTo>
                  <a:pt x="9037" y="5788"/>
                </a:lnTo>
                <a:lnTo>
                  <a:pt x="9282" y="5862"/>
                </a:lnTo>
                <a:lnTo>
                  <a:pt x="9550" y="5935"/>
                </a:lnTo>
                <a:lnTo>
                  <a:pt x="9794" y="6057"/>
                </a:lnTo>
                <a:lnTo>
                  <a:pt x="10014" y="6204"/>
                </a:lnTo>
                <a:lnTo>
                  <a:pt x="10234" y="6350"/>
                </a:lnTo>
                <a:lnTo>
                  <a:pt x="10454" y="6546"/>
                </a:lnTo>
                <a:lnTo>
                  <a:pt x="10649" y="6765"/>
                </a:lnTo>
                <a:lnTo>
                  <a:pt x="10796" y="6985"/>
                </a:lnTo>
                <a:lnTo>
                  <a:pt x="10942" y="7205"/>
                </a:lnTo>
                <a:lnTo>
                  <a:pt x="11064" y="7449"/>
                </a:lnTo>
                <a:lnTo>
                  <a:pt x="11138" y="7718"/>
                </a:lnTo>
                <a:lnTo>
                  <a:pt x="11211" y="7962"/>
                </a:lnTo>
                <a:lnTo>
                  <a:pt x="11260" y="8231"/>
                </a:lnTo>
                <a:lnTo>
                  <a:pt x="11260" y="8499"/>
                </a:lnTo>
                <a:lnTo>
                  <a:pt x="11260" y="8768"/>
                </a:lnTo>
                <a:lnTo>
                  <a:pt x="11211" y="9037"/>
                </a:lnTo>
                <a:lnTo>
                  <a:pt x="11138" y="9281"/>
                </a:lnTo>
                <a:lnTo>
                  <a:pt x="11064" y="9550"/>
                </a:lnTo>
                <a:lnTo>
                  <a:pt x="10942" y="9794"/>
                </a:lnTo>
                <a:lnTo>
                  <a:pt x="10796" y="10014"/>
                </a:lnTo>
                <a:lnTo>
                  <a:pt x="10649" y="10233"/>
                </a:lnTo>
                <a:lnTo>
                  <a:pt x="10454" y="10453"/>
                </a:lnTo>
                <a:lnTo>
                  <a:pt x="10234" y="10649"/>
                </a:lnTo>
                <a:lnTo>
                  <a:pt x="10014" y="10795"/>
                </a:lnTo>
                <a:lnTo>
                  <a:pt x="9794" y="10942"/>
                </a:lnTo>
                <a:lnTo>
                  <a:pt x="9550" y="11064"/>
                </a:lnTo>
                <a:lnTo>
                  <a:pt x="9282" y="11137"/>
                </a:lnTo>
                <a:lnTo>
                  <a:pt x="9037" y="11210"/>
                </a:lnTo>
                <a:lnTo>
                  <a:pt x="8769" y="11259"/>
                </a:lnTo>
                <a:lnTo>
                  <a:pt x="8231" y="11259"/>
                </a:lnTo>
                <a:lnTo>
                  <a:pt x="7963" y="11210"/>
                </a:lnTo>
                <a:lnTo>
                  <a:pt x="7719" y="11137"/>
                </a:lnTo>
                <a:lnTo>
                  <a:pt x="7450" y="11064"/>
                </a:lnTo>
                <a:lnTo>
                  <a:pt x="7206" y="10942"/>
                </a:lnTo>
                <a:lnTo>
                  <a:pt x="6986" y="10795"/>
                </a:lnTo>
                <a:lnTo>
                  <a:pt x="6766" y="10649"/>
                </a:lnTo>
                <a:lnTo>
                  <a:pt x="6546" y="10453"/>
                </a:lnTo>
                <a:lnTo>
                  <a:pt x="6351" y="10233"/>
                </a:lnTo>
                <a:lnTo>
                  <a:pt x="6204" y="10014"/>
                </a:lnTo>
                <a:lnTo>
                  <a:pt x="6058" y="9794"/>
                </a:lnTo>
                <a:lnTo>
                  <a:pt x="5936" y="9550"/>
                </a:lnTo>
                <a:lnTo>
                  <a:pt x="5862" y="9281"/>
                </a:lnTo>
                <a:lnTo>
                  <a:pt x="5789" y="9037"/>
                </a:lnTo>
                <a:lnTo>
                  <a:pt x="5740" y="8768"/>
                </a:lnTo>
                <a:lnTo>
                  <a:pt x="5740" y="8499"/>
                </a:lnTo>
                <a:lnTo>
                  <a:pt x="5740" y="8231"/>
                </a:lnTo>
                <a:lnTo>
                  <a:pt x="5789" y="7962"/>
                </a:lnTo>
                <a:lnTo>
                  <a:pt x="5862" y="7718"/>
                </a:lnTo>
                <a:lnTo>
                  <a:pt x="5936" y="7449"/>
                </a:lnTo>
                <a:lnTo>
                  <a:pt x="6058" y="7205"/>
                </a:lnTo>
                <a:lnTo>
                  <a:pt x="6204" y="6985"/>
                </a:lnTo>
                <a:lnTo>
                  <a:pt x="6351" y="6765"/>
                </a:lnTo>
                <a:lnTo>
                  <a:pt x="6546" y="6546"/>
                </a:lnTo>
                <a:lnTo>
                  <a:pt x="6766" y="6350"/>
                </a:lnTo>
                <a:lnTo>
                  <a:pt x="6986" y="6204"/>
                </a:lnTo>
                <a:lnTo>
                  <a:pt x="7206" y="6057"/>
                </a:lnTo>
                <a:lnTo>
                  <a:pt x="7450" y="5935"/>
                </a:lnTo>
                <a:lnTo>
                  <a:pt x="7719" y="5862"/>
                </a:lnTo>
                <a:lnTo>
                  <a:pt x="7963" y="5788"/>
                </a:lnTo>
                <a:lnTo>
                  <a:pt x="8231" y="5740"/>
                </a:lnTo>
                <a:close/>
                <a:moveTo>
                  <a:pt x="7914" y="0"/>
                </a:moveTo>
                <a:lnTo>
                  <a:pt x="7743" y="25"/>
                </a:lnTo>
                <a:lnTo>
                  <a:pt x="7596" y="73"/>
                </a:lnTo>
                <a:lnTo>
                  <a:pt x="7474" y="147"/>
                </a:lnTo>
                <a:lnTo>
                  <a:pt x="7328" y="244"/>
                </a:lnTo>
                <a:lnTo>
                  <a:pt x="7230" y="342"/>
                </a:lnTo>
                <a:lnTo>
                  <a:pt x="7132" y="489"/>
                </a:lnTo>
                <a:lnTo>
                  <a:pt x="7084" y="635"/>
                </a:lnTo>
                <a:lnTo>
                  <a:pt x="7035" y="782"/>
                </a:lnTo>
                <a:lnTo>
                  <a:pt x="6839" y="2540"/>
                </a:lnTo>
                <a:lnTo>
                  <a:pt x="6497" y="2638"/>
                </a:lnTo>
                <a:lnTo>
                  <a:pt x="6131" y="2784"/>
                </a:lnTo>
                <a:lnTo>
                  <a:pt x="5789" y="2931"/>
                </a:lnTo>
                <a:lnTo>
                  <a:pt x="5447" y="3102"/>
                </a:lnTo>
                <a:lnTo>
                  <a:pt x="4079" y="2027"/>
                </a:lnTo>
                <a:lnTo>
                  <a:pt x="3933" y="1930"/>
                </a:lnTo>
                <a:lnTo>
                  <a:pt x="3786" y="1881"/>
                </a:lnTo>
                <a:lnTo>
                  <a:pt x="3640" y="1832"/>
                </a:lnTo>
                <a:lnTo>
                  <a:pt x="3493" y="1832"/>
                </a:lnTo>
                <a:lnTo>
                  <a:pt x="3322" y="1856"/>
                </a:lnTo>
                <a:lnTo>
                  <a:pt x="3176" y="1905"/>
                </a:lnTo>
                <a:lnTo>
                  <a:pt x="3029" y="1978"/>
                </a:lnTo>
                <a:lnTo>
                  <a:pt x="2907" y="2076"/>
                </a:lnTo>
                <a:lnTo>
                  <a:pt x="2077" y="2907"/>
                </a:lnTo>
                <a:lnTo>
                  <a:pt x="1979" y="3029"/>
                </a:lnTo>
                <a:lnTo>
                  <a:pt x="1906" y="3175"/>
                </a:lnTo>
                <a:lnTo>
                  <a:pt x="1857" y="3322"/>
                </a:lnTo>
                <a:lnTo>
                  <a:pt x="1833" y="3493"/>
                </a:lnTo>
                <a:lnTo>
                  <a:pt x="1833" y="3639"/>
                </a:lnTo>
                <a:lnTo>
                  <a:pt x="1881" y="3786"/>
                </a:lnTo>
                <a:lnTo>
                  <a:pt x="1930" y="3932"/>
                </a:lnTo>
                <a:lnTo>
                  <a:pt x="2028" y="4079"/>
                </a:lnTo>
                <a:lnTo>
                  <a:pt x="3103" y="5447"/>
                </a:lnTo>
                <a:lnTo>
                  <a:pt x="2932" y="5788"/>
                </a:lnTo>
                <a:lnTo>
                  <a:pt x="2785" y="6130"/>
                </a:lnTo>
                <a:lnTo>
                  <a:pt x="2639" y="6497"/>
                </a:lnTo>
                <a:lnTo>
                  <a:pt x="2541" y="6839"/>
                </a:lnTo>
                <a:lnTo>
                  <a:pt x="782" y="7034"/>
                </a:lnTo>
                <a:lnTo>
                  <a:pt x="636" y="7083"/>
                </a:lnTo>
                <a:lnTo>
                  <a:pt x="489" y="7132"/>
                </a:lnTo>
                <a:lnTo>
                  <a:pt x="343" y="7229"/>
                </a:lnTo>
                <a:lnTo>
                  <a:pt x="245" y="7327"/>
                </a:lnTo>
                <a:lnTo>
                  <a:pt x="147" y="7474"/>
                </a:lnTo>
                <a:lnTo>
                  <a:pt x="74" y="7596"/>
                </a:lnTo>
                <a:lnTo>
                  <a:pt x="25" y="7742"/>
                </a:lnTo>
                <a:lnTo>
                  <a:pt x="1" y="7913"/>
                </a:lnTo>
                <a:lnTo>
                  <a:pt x="1" y="9086"/>
                </a:lnTo>
                <a:lnTo>
                  <a:pt x="25" y="9257"/>
                </a:lnTo>
                <a:lnTo>
                  <a:pt x="74" y="9403"/>
                </a:lnTo>
                <a:lnTo>
                  <a:pt x="147" y="9525"/>
                </a:lnTo>
                <a:lnTo>
                  <a:pt x="245" y="9672"/>
                </a:lnTo>
                <a:lnTo>
                  <a:pt x="343" y="9769"/>
                </a:lnTo>
                <a:lnTo>
                  <a:pt x="489" y="9867"/>
                </a:lnTo>
                <a:lnTo>
                  <a:pt x="636" y="9916"/>
                </a:lnTo>
                <a:lnTo>
                  <a:pt x="782" y="9965"/>
                </a:lnTo>
                <a:lnTo>
                  <a:pt x="2541" y="10160"/>
                </a:lnTo>
                <a:lnTo>
                  <a:pt x="2639" y="10502"/>
                </a:lnTo>
                <a:lnTo>
                  <a:pt x="2785" y="10868"/>
                </a:lnTo>
                <a:lnTo>
                  <a:pt x="2932" y="11210"/>
                </a:lnTo>
                <a:lnTo>
                  <a:pt x="3103" y="11552"/>
                </a:lnTo>
                <a:lnTo>
                  <a:pt x="2028" y="12920"/>
                </a:lnTo>
                <a:lnTo>
                  <a:pt x="1930" y="13067"/>
                </a:lnTo>
                <a:lnTo>
                  <a:pt x="1881" y="13213"/>
                </a:lnTo>
                <a:lnTo>
                  <a:pt x="1833" y="13360"/>
                </a:lnTo>
                <a:lnTo>
                  <a:pt x="1833" y="13506"/>
                </a:lnTo>
                <a:lnTo>
                  <a:pt x="1857" y="13677"/>
                </a:lnTo>
                <a:lnTo>
                  <a:pt x="1906" y="13824"/>
                </a:lnTo>
                <a:lnTo>
                  <a:pt x="1979" y="13970"/>
                </a:lnTo>
                <a:lnTo>
                  <a:pt x="2077" y="14092"/>
                </a:lnTo>
                <a:lnTo>
                  <a:pt x="2907" y="14923"/>
                </a:lnTo>
                <a:lnTo>
                  <a:pt x="3029" y="15020"/>
                </a:lnTo>
                <a:lnTo>
                  <a:pt x="3176" y="15094"/>
                </a:lnTo>
                <a:lnTo>
                  <a:pt x="3322" y="15142"/>
                </a:lnTo>
                <a:lnTo>
                  <a:pt x="3493" y="15167"/>
                </a:lnTo>
                <a:lnTo>
                  <a:pt x="3640" y="15167"/>
                </a:lnTo>
                <a:lnTo>
                  <a:pt x="3786" y="15118"/>
                </a:lnTo>
                <a:lnTo>
                  <a:pt x="3933" y="15069"/>
                </a:lnTo>
                <a:lnTo>
                  <a:pt x="4079" y="14996"/>
                </a:lnTo>
                <a:lnTo>
                  <a:pt x="5447" y="13897"/>
                </a:lnTo>
                <a:lnTo>
                  <a:pt x="5789" y="14068"/>
                </a:lnTo>
                <a:lnTo>
                  <a:pt x="6131" y="14214"/>
                </a:lnTo>
                <a:lnTo>
                  <a:pt x="6497" y="14361"/>
                </a:lnTo>
                <a:lnTo>
                  <a:pt x="6839" y="14459"/>
                </a:lnTo>
                <a:lnTo>
                  <a:pt x="7035" y="16217"/>
                </a:lnTo>
                <a:lnTo>
                  <a:pt x="7084" y="16364"/>
                </a:lnTo>
                <a:lnTo>
                  <a:pt x="7132" y="16510"/>
                </a:lnTo>
                <a:lnTo>
                  <a:pt x="7230" y="16657"/>
                </a:lnTo>
                <a:lnTo>
                  <a:pt x="7328" y="16754"/>
                </a:lnTo>
                <a:lnTo>
                  <a:pt x="7474" y="16852"/>
                </a:lnTo>
                <a:lnTo>
                  <a:pt x="7596" y="16925"/>
                </a:lnTo>
                <a:lnTo>
                  <a:pt x="7743" y="16974"/>
                </a:lnTo>
                <a:lnTo>
                  <a:pt x="7914" y="16999"/>
                </a:lnTo>
                <a:lnTo>
                  <a:pt x="9086" y="16999"/>
                </a:lnTo>
                <a:lnTo>
                  <a:pt x="9257" y="16974"/>
                </a:lnTo>
                <a:lnTo>
                  <a:pt x="9404" y="16925"/>
                </a:lnTo>
                <a:lnTo>
                  <a:pt x="9526" y="16852"/>
                </a:lnTo>
                <a:lnTo>
                  <a:pt x="9672" y="16754"/>
                </a:lnTo>
                <a:lnTo>
                  <a:pt x="9770" y="16657"/>
                </a:lnTo>
                <a:lnTo>
                  <a:pt x="9868" y="16510"/>
                </a:lnTo>
                <a:lnTo>
                  <a:pt x="9917" y="16364"/>
                </a:lnTo>
                <a:lnTo>
                  <a:pt x="9965" y="16217"/>
                </a:lnTo>
                <a:lnTo>
                  <a:pt x="10161" y="14459"/>
                </a:lnTo>
                <a:lnTo>
                  <a:pt x="10503" y="14361"/>
                </a:lnTo>
                <a:lnTo>
                  <a:pt x="10869" y="14214"/>
                </a:lnTo>
                <a:lnTo>
                  <a:pt x="11211" y="14068"/>
                </a:lnTo>
                <a:lnTo>
                  <a:pt x="11553" y="13897"/>
                </a:lnTo>
                <a:lnTo>
                  <a:pt x="12921" y="14996"/>
                </a:lnTo>
                <a:lnTo>
                  <a:pt x="13067" y="15069"/>
                </a:lnTo>
                <a:lnTo>
                  <a:pt x="13214" y="15118"/>
                </a:lnTo>
                <a:lnTo>
                  <a:pt x="13360" y="15167"/>
                </a:lnTo>
                <a:lnTo>
                  <a:pt x="13507" y="15167"/>
                </a:lnTo>
                <a:lnTo>
                  <a:pt x="13678" y="15142"/>
                </a:lnTo>
                <a:lnTo>
                  <a:pt x="13824" y="15094"/>
                </a:lnTo>
                <a:lnTo>
                  <a:pt x="13971" y="15020"/>
                </a:lnTo>
                <a:lnTo>
                  <a:pt x="14093" y="14923"/>
                </a:lnTo>
                <a:lnTo>
                  <a:pt x="14923" y="14092"/>
                </a:lnTo>
                <a:lnTo>
                  <a:pt x="15021" y="13970"/>
                </a:lnTo>
                <a:lnTo>
                  <a:pt x="15094" y="13824"/>
                </a:lnTo>
                <a:lnTo>
                  <a:pt x="15143" y="13677"/>
                </a:lnTo>
                <a:lnTo>
                  <a:pt x="15168" y="13506"/>
                </a:lnTo>
                <a:lnTo>
                  <a:pt x="15168" y="13360"/>
                </a:lnTo>
                <a:lnTo>
                  <a:pt x="15119" y="13213"/>
                </a:lnTo>
                <a:lnTo>
                  <a:pt x="15070" y="13067"/>
                </a:lnTo>
                <a:lnTo>
                  <a:pt x="14997" y="12920"/>
                </a:lnTo>
                <a:lnTo>
                  <a:pt x="13898" y="11552"/>
                </a:lnTo>
                <a:lnTo>
                  <a:pt x="14068" y="11210"/>
                </a:lnTo>
                <a:lnTo>
                  <a:pt x="14215" y="10868"/>
                </a:lnTo>
                <a:lnTo>
                  <a:pt x="14362" y="10502"/>
                </a:lnTo>
                <a:lnTo>
                  <a:pt x="14459" y="10160"/>
                </a:lnTo>
                <a:lnTo>
                  <a:pt x="16218" y="9965"/>
                </a:lnTo>
                <a:lnTo>
                  <a:pt x="16364" y="9916"/>
                </a:lnTo>
                <a:lnTo>
                  <a:pt x="16511" y="9867"/>
                </a:lnTo>
                <a:lnTo>
                  <a:pt x="16657" y="9769"/>
                </a:lnTo>
                <a:lnTo>
                  <a:pt x="16755" y="9672"/>
                </a:lnTo>
                <a:lnTo>
                  <a:pt x="16853" y="9525"/>
                </a:lnTo>
                <a:lnTo>
                  <a:pt x="16926" y="9403"/>
                </a:lnTo>
                <a:lnTo>
                  <a:pt x="16975" y="9257"/>
                </a:lnTo>
                <a:lnTo>
                  <a:pt x="16999" y="9086"/>
                </a:lnTo>
                <a:lnTo>
                  <a:pt x="16999" y="7913"/>
                </a:lnTo>
                <a:lnTo>
                  <a:pt x="16975" y="7742"/>
                </a:lnTo>
                <a:lnTo>
                  <a:pt x="16926" y="7596"/>
                </a:lnTo>
                <a:lnTo>
                  <a:pt x="16853" y="7474"/>
                </a:lnTo>
                <a:lnTo>
                  <a:pt x="16755" y="7327"/>
                </a:lnTo>
                <a:lnTo>
                  <a:pt x="16657" y="7229"/>
                </a:lnTo>
                <a:lnTo>
                  <a:pt x="16511" y="7132"/>
                </a:lnTo>
                <a:lnTo>
                  <a:pt x="16364" y="7083"/>
                </a:lnTo>
                <a:lnTo>
                  <a:pt x="16218" y="7034"/>
                </a:lnTo>
                <a:lnTo>
                  <a:pt x="14459" y="6839"/>
                </a:lnTo>
                <a:lnTo>
                  <a:pt x="14362" y="6497"/>
                </a:lnTo>
                <a:lnTo>
                  <a:pt x="14215" y="6130"/>
                </a:lnTo>
                <a:lnTo>
                  <a:pt x="14068" y="5788"/>
                </a:lnTo>
                <a:lnTo>
                  <a:pt x="13898" y="5447"/>
                </a:lnTo>
                <a:lnTo>
                  <a:pt x="14997" y="4079"/>
                </a:lnTo>
                <a:lnTo>
                  <a:pt x="15070" y="3932"/>
                </a:lnTo>
                <a:lnTo>
                  <a:pt x="15119" y="3786"/>
                </a:lnTo>
                <a:lnTo>
                  <a:pt x="15168" y="3639"/>
                </a:lnTo>
                <a:lnTo>
                  <a:pt x="15168" y="3493"/>
                </a:lnTo>
                <a:lnTo>
                  <a:pt x="15143" y="3322"/>
                </a:lnTo>
                <a:lnTo>
                  <a:pt x="15094" y="3175"/>
                </a:lnTo>
                <a:lnTo>
                  <a:pt x="15021" y="3029"/>
                </a:lnTo>
                <a:lnTo>
                  <a:pt x="14923" y="2907"/>
                </a:lnTo>
                <a:lnTo>
                  <a:pt x="14093" y="2076"/>
                </a:lnTo>
                <a:lnTo>
                  <a:pt x="13971" y="1978"/>
                </a:lnTo>
                <a:lnTo>
                  <a:pt x="13824" y="1905"/>
                </a:lnTo>
                <a:lnTo>
                  <a:pt x="13678" y="1856"/>
                </a:lnTo>
                <a:lnTo>
                  <a:pt x="13507" y="1832"/>
                </a:lnTo>
                <a:lnTo>
                  <a:pt x="13360" y="1832"/>
                </a:lnTo>
                <a:lnTo>
                  <a:pt x="13214" y="1881"/>
                </a:lnTo>
                <a:lnTo>
                  <a:pt x="13067" y="1930"/>
                </a:lnTo>
                <a:lnTo>
                  <a:pt x="12921" y="2027"/>
                </a:lnTo>
                <a:lnTo>
                  <a:pt x="11553" y="3102"/>
                </a:lnTo>
                <a:lnTo>
                  <a:pt x="11211" y="2931"/>
                </a:lnTo>
                <a:lnTo>
                  <a:pt x="10869" y="2784"/>
                </a:lnTo>
                <a:lnTo>
                  <a:pt x="10503" y="2638"/>
                </a:lnTo>
                <a:lnTo>
                  <a:pt x="10161" y="2540"/>
                </a:lnTo>
                <a:lnTo>
                  <a:pt x="9965" y="782"/>
                </a:lnTo>
                <a:lnTo>
                  <a:pt x="9917" y="635"/>
                </a:lnTo>
                <a:lnTo>
                  <a:pt x="9868" y="489"/>
                </a:lnTo>
                <a:lnTo>
                  <a:pt x="9770" y="342"/>
                </a:lnTo>
                <a:lnTo>
                  <a:pt x="9672" y="244"/>
                </a:lnTo>
                <a:lnTo>
                  <a:pt x="9526" y="147"/>
                </a:lnTo>
                <a:lnTo>
                  <a:pt x="9404" y="73"/>
                </a:lnTo>
                <a:lnTo>
                  <a:pt x="9257" y="25"/>
                </a:lnTo>
                <a:lnTo>
                  <a:pt x="9086" y="0"/>
                </a:lnTo>
                <a:close/>
              </a:path>
            </a:pathLst>
          </a:cu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47" name="Google Shape;147;p5"/>
          <p:cNvGrpSpPr/>
          <p:nvPr/>
        </p:nvGrpSpPr>
        <p:grpSpPr>
          <a:xfrm>
            <a:off x="9805423" y="4568953"/>
            <a:ext cx="607499" cy="582739"/>
            <a:chOff x="5241175" y="4959100"/>
            <a:chExt cx="539775" cy="517775"/>
          </a:xfrm>
        </p:grpSpPr>
        <p:sp>
          <p:nvSpPr>
            <p:cNvPr id="148" name="Google Shape;148;p5"/>
            <p:cNvSpPr/>
            <p:nvPr/>
          </p:nvSpPr>
          <p:spPr>
            <a:xfrm>
              <a:off x="5575150" y="4959100"/>
              <a:ext cx="161225" cy="178300"/>
            </a:xfrm>
            <a:custGeom>
              <a:avLst/>
              <a:gdLst/>
              <a:ahLst/>
              <a:cxnLst/>
              <a:rect l="l" t="t" r="r" b="b"/>
              <a:pathLst>
                <a:path w="6449" h="7132" extrusionOk="0">
                  <a:moveTo>
                    <a:pt x="4641" y="0"/>
                  </a:moveTo>
                  <a:lnTo>
                    <a:pt x="4470" y="25"/>
                  </a:lnTo>
                  <a:lnTo>
                    <a:pt x="4299" y="49"/>
                  </a:lnTo>
                  <a:lnTo>
                    <a:pt x="4128" y="98"/>
                  </a:lnTo>
                  <a:lnTo>
                    <a:pt x="3957" y="147"/>
                  </a:lnTo>
                  <a:lnTo>
                    <a:pt x="3786" y="220"/>
                  </a:lnTo>
                  <a:lnTo>
                    <a:pt x="3640" y="318"/>
                  </a:lnTo>
                  <a:lnTo>
                    <a:pt x="3517" y="415"/>
                  </a:lnTo>
                  <a:lnTo>
                    <a:pt x="3395" y="538"/>
                  </a:lnTo>
                  <a:lnTo>
                    <a:pt x="3273" y="660"/>
                  </a:lnTo>
                  <a:lnTo>
                    <a:pt x="3175" y="806"/>
                  </a:lnTo>
                  <a:lnTo>
                    <a:pt x="3078" y="953"/>
                  </a:lnTo>
                  <a:lnTo>
                    <a:pt x="3005" y="1099"/>
                  </a:lnTo>
                  <a:lnTo>
                    <a:pt x="2931" y="1270"/>
                  </a:lnTo>
                  <a:lnTo>
                    <a:pt x="2907" y="1441"/>
                  </a:lnTo>
                  <a:lnTo>
                    <a:pt x="2882" y="1612"/>
                  </a:lnTo>
                  <a:lnTo>
                    <a:pt x="2858" y="1808"/>
                  </a:lnTo>
                  <a:lnTo>
                    <a:pt x="2882" y="2076"/>
                  </a:lnTo>
                  <a:lnTo>
                    <a:pt x="2956" y="2345"/>
                  </a:lnTo>
                  <a:lnTo>
                    <a:pt x="3053" y="2589"/>
                  </a:lnTo>
                  <a:lnTo>
                    <a:pt x="3175" y="2809"/>
                  </a:lnTo>
                  <a:lnTo>
                    <a:pt x="0" y="6546"/>
                  </a:lnTo>
                  <a:lnTo>
                    <a:pt x="367" y="6814"/>
                  </a:lnTo>
                  <a:lnTo>
                    <a:pt x="709" y="7132"/>
                  </a:lnTo>
                  <a:lnTo>
                    <a:pt x="3884" y="3419"/>
                  </a:lnTo>
                  <a:lnTo>
                    <a:pt x="4055" y="3493"/>
                  </a:lnTo>
                  <a:lnTo>
                    <a:pt x="4250" y="3542"/>
                  </a:lnTo>
                  <a:lnTo>
                    <a:pt x="4445" y="3566"/>
                  </a:lnTo>
                  <a:lnTo>
                    <a:pt x="4641" y="3590"/>
                  </a:lnTo>
                  <a:lnTo>
                    <a:pt x="4836" y="3566"/>
                  </a:lnTo>
                  <a:lnTo>
                    <a:pt x="5007" y="3542"/>
                  </a:lnTo>
                  <a:lnTo>
                    <a:pt x="5178" y="3517"/>
                  </a:lnTo>
                  <a:lnTo>
                    <a:pt x="5349" y="3444"/>
                  </a:lnTo>
                  <a:lnTo>
                    <a:pt x="5496" y="3371"/>
                  </a:lnTo>
                  <a:lnTo>
                    <a:pt x="5642" y="3273"/>
                  </a:lnTo>
                  <a:lnTo>
                    <a:pt x="5789" y="3175"/>
                  </a:lnTo>
                  <a:lnTo>
                    <a:pt x="5911" y="3053"/>
                  </a:lnTo>
                  <a:lnTo>
                    <a:pt x="6033" y="2931"/>
                  </a:lnTo>
                  <a:lnTo>
                    <a:pt x="6131" y="2809"/>
                  </a:lnTo>
                  <a:lnTo>
                    <a:pt x="6228" y="2638"/>
                  </a:lnTo>
                  <a:lnTo>
                    <a:pt x="6302" y="2491"/>
                  </a:lnTo>
                  <a:lnTo>
                    <a:pt x="6350" y="2320"/>
                  </a:lnTo>
                  <a:lnTo>
                    <a:pt x="6399" y="2149"/>
                  </a:lnTo>
                  <a:lnTo>
                    <a:pt x="6424" y="1979"/>
                  </a:lnTo>
                  <a:lnTo>
                    <a:pt x="6448" y="1808"/>
                  </a:lnTo>
                  <a:lnTo>
                    <a:pt x="6424" y="1612"/>
                  </a:lnTo>
                  <a:lnTo>
                    <a:pt x="6399" y="1441"/>
                  </a:lnTo>
                  <a:lnTo>
                    <a:pt x="6350" y="1270"/>
                  </a:lnTo>
                  <a:lnTo>
                    <a:pt x="6302" y="1099"/>
                  </a:lnTo>
                  <a:lnTo>
                    <a:pt x="6228" y="953"/>
                  </a:lnTo>
                  <a:lnTo>
                    <a:pt x="6131" y="806"/>
                  </a:lnTo>
                  <a:lnTo>
                    <a:pt x="6033" y="660"/>
                  </a:lnTo>
                  <a:lnTo>
                    <a:pt x="5911" y="538"/>
                  </a:lnTo>
                  <a:lnTo>
                    <a:pt x="5789" y="415"/>
                  </a:lnTo>
                  <a:lnTo>
                    <a:pt x="5642" y="318"/>
                  </a:lnTo>
                  <a:lnTo>
                    <a:pt x="5496" y="220"/>
                  </a:lnTo>
                  <a:lnTo>
                    <a:pt x="5349" y="147"/>
                  </a:lnTo>
                  <a:lnTo>
                    <a:pt x="5178" y="98"/>
                  </a:lnTo>
                  <a:lnTo>
                    <a:pt x="5007" y="49"/>
                  </a:lnTo>
                  <a:lnTo>
                    <a:pt x="4836" y="25"/>
                  </a:lnTo>
                  <a:lnTo>
                    <a:pt x="464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9" name="Google Shape;149;p5"/>
            <p:cNvSpPr/>
            <p:nvPr/>
          </p:nvSpPr>
          <p:spPr>
            <a:xfrm>
              <a:off x="5330925" y="4985350"/>
              <a:ext cx="128250" cy="148400"/>
            </a:xfrm>
            <a:custGeom>
              <a:avLst/>
              <a:gdLst/>
              <a:ahLst/>
              <a:cxnLst/>
              <a:rect l="l" t="t" r="r" b="b"/>
              <a:pathLst>
                <a:path w="5130" h="5936" extrusionOk="0">
                  <a:moveTo>
                    <a:pt x="1563" y="0"/>
                  </a:moveTo>
                  <a:lnTo>
                    <a:pt x="1392" y="25"/>
                  </a:lnTo>
                  <a:lnTo>
                    <a:pt x="1221" y="74"/>
                  </a:lnTo>
                  <a:lnTo>
                    <a:pt x="1075" y="147"/>
                  </a:lnTo>
                  <a:lnTo>
                    <a:pt x="904" y="220"/>
                  </a:lnTo>
                  <a:lnTo>
                    <a:pt x="757" y="318"/>
                  </a:lnTo>
                  <a:lnTo>
                    <a:pt x="635" y="416"/>
                  </a:lnTo>
                  <a:lnTo>
                    <a:pt x="513" y="538"/>
                  </a:lnTo>
                  <a:lnTo>
                    <a:pt x="391" y="660"/>
                  </a:lnTo>
                  <a:lnTo>
                    <a:pt x="293" y="806"/>
                  </a:lnTo>
                  <a:lnTo>
                    <a:pt x="196" y="953"/>
                  </a:lnTo>
                  <a:lnTo>
                    <a:pt x="122" y="1099"/>
                  </a:lnTo>
                  <a:lnTo>
                    <a:pt x="74" y="1270"/>
                  </a:lnTo>
                  <a:lnTo>
                    <a:pt x="25" y="1466"/>
                  </a:lnTo>
                  <a:lnTo>
                    <a:pt x="0" y="1637"/>
                  </a:lnTo>
                  <a:lnTo>
                    <a:pt x="0" y="1808"/>
                  </a:lnTo>
                  <a:lnTo>
                    <a:pt x="0" y="2003"/>
                  </a:lnTo>
                  <a:lnTo>
                    <a:pt x="25" y="2174"/>
                  </a:lnTo>
                  <a:lnTo>
                    <a:pt x="74" y="2345"/>
                  </a:lnTo>
                  <a:lnTo>
                    <a:pt x="147" y="2492"/>
                  </a:lnTo>
                  <a:lnTo>
                    <a:pt x="220" y="2663"/>
                  </a:lnTo>
                  <a:lnTo>
                    <a:pt x="318" y="2785"/>
                  </a:lnTo>
                  <a:lnTo>
                    <a:pt x="415" y="2931"/>
                  </a:lnTo>
                  <a:lnTo>
                    <a:pt x="538" y="3053"/>
                  </a:lnTo>
                  <a:lnTo>
                    <a:pt x="660" y="3175"/>
                  </a:lnTo>
                  <a:lnTo>
                    <a:pt x="806" y="3273"/>
                  </a:lnTo>
                  <a:lnTo>
                    <a:pt x="953" y="3371"/>
                  </a:lnTo>
                  <a:lnTo>
                    <a:pt x="1099" y="3444"/>
                  </a:lnTo>
                  <a:lnTo>
                    <a:pt x="1270" y="3493"/>
                  </a:lnTo>
                  <a:lnTo>
                    <a:pt x="1466" y="3542"/>
                  </a:lnTo>
                  <a:lnTo>
                    <a:pt x="1710" y="3566"/>
                  </a:lnTo>
                  <a:lnTo>
                    <a:pt x="1979" y="3566"/>
                  </a:lnTo>
                  <a:lnTo>
                    <a:pt x="2223" y="3517"/>
                  </a:lnTo>
                  <a:lnTo>
                    <a:pt x="2467" y="3444"/>
                  </a:lnTo>
                  <a:lnTo>
                    <a:pt x="4396" y="5935"/>
                  </a:lnTo>
                  <a:lnTo>
                    <a:pt x="4738" y="5642"/>
                  </a:lnTo>
                  <a:lnTo>
                    <a:pt x="5129" y="5374"/>
                  </a:lnTo>
                  <a:lnTo>
                    <a:pt x="3200" y="2858"/>
                  </a:lnTo>
                  <a:lnTo>
                    <a:pt x="3322" y="2687"/>
                  </a:lnTo>
                  <a:lnTo>
                    <a:pt x="3419" y="2516"/>
                  </a:lnTo>
                  <a:lnTo>
                    <a:pt x="3493" y="2321"/>
                  </a:lnTo>
                  <a:lnTo>
                    <a:pt x="3542" y="2101"/>
                  </a:lnTo>
                  <a:lnTo>
                    <a:pt x="3566" y="1930"/>
                  </a:lnTo>
                  <a:lnTo>
                    <a:pt x="3566" y="1734"/>
                  </a:lnTo>
                  <a:lnTo>
                    <a:pt x="3566" y="1564"/>
                  </a:lnTo>
                  <a:lnTo>
                    <a:pt x="3517" y="1393"/>
                  </a:lnTo>
                  <a:lnTo>
                    <a:pt x="3468" y="1222"/>
                  </a:lnTo>
                  <a:lnTo>
                    <a:pt x="3419" y="1075"/>
                  </a:lnTo>
                  <a:lnTo>
                    <a:pt x="3346" y="904"/>
                  </a:lnTo>
                  <a:lnTo>
                    <a:pt x="3249" y="758"/>
                  </a:lnTo>
                  <a:lnTo>
                    <a:pt x="3151" y="635"/>
                  </a:lnTo>
                  <a:lnTo>
                    <a:pt x="3029" y="513"/>
                  </a:lnTo>
                  <a:lnTo>
                    <a:pt x="2907" y="391"/>
                  </a:lnTo>
                  <a:lnTo>
                    <a:pt x="2760" y="294"/>
                  </a:lnTo>
                  <a:lnTo>
                    <a:pt x="2614" y="196"/>
                  </a:lnTo>
                  <a:lnTo>
                    <a:pt x="2443" y="123"/>
                  </a:lnTo>
                  <a:lnTo>
                    <a:pt x="2272" y="74"/>
                  </a:lnTo>
                  <a:lnTo>
                    <a:pt x="2101" y="25"/>
                  </a:lnTo>
                  <a:lnTo>
                    <a:pt x="1930"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0" name="Google Shape;150;p5"/>
            <p:cNvSpPr/>
            <p:nvPr/>
          </p:nvSpPr>
          <p:spPr>
            <a:xfrm>
              <a:off x="5241175" y="5241175"/>
              <a:ext cx="180125" cy="109325"/>
            </a:xfrm>
            <a:custGeom>
              <a:avLst/>
              <a:gdLst/>
              <a:ahLst/>
              <a:cxnLst/>
              <a:rect l="l" t="t" r="r" b="b"/>
              <a:pathLst>
                <a:path w="7205" h="4373" extrusionOk="0">
                  <a:moveTo>
                    <a:pt x="6839" y="1"/>
                  </a:moveTo>
                  <a:lnTo>
                    <a:pt x="3224" y="1491"/>
                  </a:lnTo>
                  <a:lnTo>
                    <a:pt x="3102" y="1368"/>
                  </a:lnTo>
                  <a:lnTo>
                    <a:pt x="2980" y="1246"/>
                  </a:lnTo>
                  <a:lnTo>
                    <a:pt x="2858" y="1124"/>
                  </a:lnTo>
                  <a:lnTo>
                    <a:pt x="2687" y="1026"/>
                  </a:lnTo>
                  <a:lnTo>
                    <a:pt x="2540" y="953"/>
                  </a:lnTo>
                  <a:lnTo>
                    <a:pt x="2369" y="880"/>
                  </a:lnTo>
                  <a:lnTo>
                    <a:pt x="2198" y="831"/>
                  </a:lnTo>
                  <a:lnTo>
                    <a:pt x="2027" y="807"/>
                  </a:lnTo>
                  <a:lnTo>
                    <a:pt x="1856" y="782"/>
                  </a:lnTo>
                  <a:lnTo>
                    <a:pt x="1685" y="807"/>
                  </a:lnTo>
                  <a:lnTo>
                    <a:pt x="1514" y="807"/>
                  </a:lnTo>
                  <a:lnTo>
                    <a:pt x="1343" y="856"/>
                  </a:lnTo>
                  <a:lnTo>
                    <a:pt x="1172" y="904"/>
                  </a:lnTo>
                  <a:lnTo>
                    <a:pt x="1026" y="978"/>
                  </a:lnTo>
                  <a:lnTo>
                    <a:pt x="879" y="1051"/>
                  </a:lnTo>
                  <a:lnTo>
                    <a:pt x="733" y="1149"/>
                  </a:lnTo>
                  <a:lnTo>
                    <a:pt x="586" y="1271"/>
                  </a:lnTo>
                  <a:lnTo>
                    <a:pt x="464" y="1393"/>
                  </a:lnTo>
                  <a:lnTo>
                    <a:pt x="342" y="1515"/>
                  </a:lnTo>
                  <a:lnTo>
                    <a:pt x="244" y="1686"/>
                  </a:lnTo>
                  <a:lnTo>
                    <a:pt x="171" y="1832"/>
                  </a:lnTo>
                  <a:lnTo>
                    <a:pt x="98" y="2003"/>
                  </a:lnTo>
                  <a:lnTo>
                    <a:pt x="49" y="2174"/>
                  </a:lnTo>
                  <a:lnTo>
                    <a:pt x="25" y="2345"/>
                  </a:lnTo>
                  <a:lnTo>
                    <a:pt x="0" y="2516"/>
                  </a:lnTo>
                  <a:lnTo>
                    <a:pt x="0" y="2687"/>
                  </a:lnTo>
                  <a:lnTo>
                    <a:pt x="25" y="2858"/>
                  </a:lnTo>
                  <a:lnTo>
                    <a:pt x="73" y="3029"/>
                  </a:lnTo>
                  <a:lnTo>
                    <a:pt x="122" y="3200"/>
                  </a:lnTo>
                  <a:lnTo>
                    <a:pt x="195" y="3347"/>
                  </a:lnTo>
                  <a:lnTo>
                    <a:pt x="269" y="3518"/>
                  </a:lnTo>
                  <a:lnTo>
                    <a:pt x="366" y="3640"/>
                  </a:lnTo>
                  <a:lnTo>
                    <a:pt x="464" y="3786"/>
                  </a:lnTo>
                  <a:lnTo>
                    <a:pt x="611" y="3908"/>
                  </a:lnTo>
                  <a:lnTo>
                    <a:pt x="733" y="4031"/>
                  </a:lnTo>
                  <a:lnTo>
                    <a:pt x="904" y="4128"/>
                  </a:lnTo>
                  <a:lnTo>
                    <a:pt x="1050" y="4201"/>
                  </a:lnTo>
                  <a:lnTo>
                    <a:pt x="1221" y="4275"/>
                  </a:lnTo>
                  <a:lnTo>
                    <a:pt x="1392" y="4324"/>
                  </a:lnTo>
                  <a:lnTo>
                    <a:pt x="1563" y="4348"/>
                  </a:lnTo>
                  <a:lnTo>
                    <a:pt x="1734" y="4372"/>
                  </a:lnTo>
                  <a:lnTo>
                    <a:pt x="1905" y="4372"/>
                  </a:lnTo>
                  <a:lnTo>
                    <a:pt x="2076" y="4348"/>
                  </a:lnTo>
                  <a:lnTo>
                    <a:pt x="2247" y="4299"/>
                  </a:lnTo>
                  <a:lnTo>
                    <a:pt x="2418" y="4250"/>
                  </a:lnTo>
                  <a:lnTo>
                    <a:pt x="2565" y="4201"/>
                  </a:lnTo>
                  <a:lnTo>
                    <a:pt x="2711" y="4104"/>
                  </a:lnTo>
                  <a:lnTo>
                    <a:pt x="2858" y="4006"/>
                  </a:lnTo>
                  <a:lnTo>
                    <a:pt x="3004" y="3908"/>
                  </a:lnTo>
                  <a:lnTo>
                    <a:pt x="3126" y="3786"/>
                  </a:lnTo>
                  <a:lnTo>
                    <a:pt x="3248" y="3640"/>
                  </a:lnTo>
                  <a:lnTo>
                    <a:pt x="3346" y="3493"/>
                  </a:lnTo>
                  <a:lnTo>
                    <a:pt x="3468" y="3200"/>
                  </a:lnTo>
                  <a:lnTo>
                    <a:pt x="3541" y="2931"/>
                  </a:lnTo>
                  <a:lnTo>
                    <a:pt x="3590" y="2638"/>
                  </a:lnTo>
                  <a:lnTo>
                    <a:pt x="3566" y="2345"/>
                  </a:lnTo>
                  <a:lnTo>
                    <a:pt x="7205" y="856"/>
                  </a:lnTo>
                  <a:lnTo>
                    <a:pt x="6985" y="440"/>
                  </a:lnTo>
                  <a:lnTo>
                    <a:pt x="6839"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 name="Google Shape;151;p5"/>
            <p:cNvSpPr/>
            <p:nvPr/>
          </p:nvSpPr>
          <p:spPr>
            <a:xfrm>
              <a:off x="5461575" y="5316900"/>
              <a:ext cx="89175" cy="159975"/>
            </a:xfrm>
            <a:custGeom>
              <a:avLst/>
              <a:gdLst/>
              <a:ahLst/>
              <a:cxnLst/>
              <a:rect l="l" t="t" r="r" b="b"/>
              <a:pathLst>
                <a:path w="3567" h="6399" extrusionOk="0">
                  <a:moveTo>
                    <a:pt x="1491" y="0"/>
                  </a:moveTo>
                  <a:lnTo>
                    <a:pt x="1393" y="2858"/>
                  </a:lnTo>
                  <a:lnTo>
                    <a:pt x="1198" y="2907"/>
                  </a:lnTo>
                  <a:lnTo>
                    <a:pt x="1002" y="3004"/>
                  </a:lnTo>
                  <a:lnTo>
                    <a:pt x="807" y="3102"/>
                  </a:lnTo>
                  <a:lnTo>
                    <a:pt x="636" y="3224"/>
                  </a:lnTo>
                  <a:lnTo>
                    <a:pt x="489" y="3346"/>
                  </a:lnTo>
                  <a:lnTo>
                    <a:pt x="392" y="3493"/>
                  </a:lnTo>
                  <a:lnTo>
                    <a:pt x="269" y="3639"/>
                  </a:lnTo>
                  <a:lnTo>
                    <a:pt x="196" y="3786"/>
                  </a:lnTo>
                  <a:lnTo>
                    <a:pt x="123" y="3932"/>
                  </a:lnTo>
                  <a:lnTo>
                    <a:pt x="74" y="4103"/>
                  </a:lnTo>
                  <a:lnTo>
                    <a:pt x="25" y="4274"/>
                  </a:lnTo>
                  <a:lnTo>
                    <a:pt x="1" y="4445"/>
                  </a:lnTo>
                  <a:lnTo>
                    <a:pt x="1" y="4616"/>
                  </a:lnTo>
                  <a:lnTo>
                    <a:pt x="1" y="4787"/>
                  </a:lnTo>
                  <a:lnTo>
                    <a:pt x="25" y="4958"/>
                  </a:lnTo>
                  <a:lnTo>
                    <a:pt x="74" y="5129"/>
                  </a:lnTo>
                  <a:lnTo>
                    <a:pt x="123" y="5276"/>
                  </a:lnTo>
                  <a:lnTo>
                    <a:pt x="196" y="5447"/>
                  </a:lnTo>
                  <a:lnTo>
                    <a:pt x="294" y="5593"/>
                  </a:lnTo>
                  <a:lnTo>
                    <a:pt x="416" y="5740"/>
                  </a:lnTo>
                  <a:lnTo>
                    <a:pt x="538" y="5886"/>
                  </a:lnTo>
                  <a:lnTo>
                    <a:pt x="660" y="6008"/>
                  </a:lnTo>
                  <a:lnTo>
                    <a:pt x="807" y="6106"/>
                  </a:lnTo>
                  <a:lnTo>
                    <a:pt x="953" y="6179"/>
                  </a:lnTo>
                  <a:lnTo>
                    <a:pt x="1124" y="6252"/>
                  </a:lnTo>
                  <a:lnTo>
                    <a:pt x="1271" y="6326"/>
                  </a:lnTo>
                  <a:lnTo>
                    <a:pt x="1442" y="6350"/>
                  </a:lnTo>
                  <a:lnTo>
                    <a:pt x="1613" y="6375"/>
                  </a:lnTo>
                  <a:lnTo>
                    <a:pt x="1784" y="6399"/>
                  </a:lnTo>
                  <a:lnTo>
                    <a:pt x="1955" y="6375"/>
                  </a:lnTo>
                  <a:lnTo>
                    <a:pt x="2126" y="6350"/>
                  </a:lnTo>
                  <a:lnTo>
                    <a:pt x="2297" y="6301"/>
                  </a:lnTo>
                  <a:lnTo>
                    <a:pt x="2468" y="6252"/>
                  </a:lnTo>
                  <a:lnTo>
                    <a:pt x="2614" y="6179"/>
                  </a:lnTo>
                  <a:lnTo>
                    <a:pt x="2785" y="6082"/>
                  </a:lnTo>
                  <a:lnTo>
                    <a:pt x="2932" y="5984"/>
                  </a:lnTo>
                  <a:lnTo>
                    <a:pt x="3054" y="5862"/>
                  </a:lnTo>
                  <a:lnTo>
                    <a:pt x="3176" y="5715"/>
                  </a:lnTo>
                  <a:lnTo>
                    <a:pt x="3273" y="5569"/>
                  </a:lnTo>
                  <a:lnTo>
                    <a:pt x="3371" y="5422"/>
                  </a:lnTo>
                  <a:lnTo>
                    <a:pt x="3444" y="5276"/>
                  </a:lnTo>
                  <a:lnTo>
                    <a:pt x="3493" y="5105"/>
                  </a:lnTo>
                  <a:lnTo>
                    <a:pt x="3542" y="4934"/>
                  </a:lnTo>
                  <a:lnTo>
                    <a:pt x="3567" y="4763"/>
                  </a:lnTo>
                  <a:lnTo>
                    <a:pt x="3567" y="4592"/>
                  </a:lnTo>
                  <a:lnTo>
                    <a:pt x="3567" y="4421"/>
                  </a:lnTo>
                  <a:lnTo>
                    <a:pt x="3542" y="4250"/>
                  </a:lnTo>
                  <a:lnTo>
                    <a:pt x="3493" y="4079"/>
                  </a:lnTo>
                  <a:lnTo>
                    <a:pt x="3420" y="3908"/>
                  </a:lnTo>
                  <a:lnTo>
                    <a:pt x="3347" y="3761"/>
                  </a:lnTo>
                  <a:lnTo>
                    <a:pt x="3273" y="3615"/>
                  </a:lnTo>
                  <a:lnTo>
                    <a:pt x="3151" y="3468"/>
                  </a:lnTo>
                  <a:lnTo>
                    <a:pt x="2980" y="3273"/>
                  </a:lnTo>
                  <a:lnTo>
                    <a:pt x="2761" y="3102"/>
                  </a:lnTo>
                  <a:lnTo>
                    <a:pt x="2541" y="2980"/>
                  </a:lnTo>
                  <a:lnTo>
                    <a:pt x="2321" y="2907"/>
                  </a:lnTo>
                  <a:lnTo>
                    <a:pt x="2419" y="25"/>
                  </a:lnTo>
                  <a:lnTo>
                    <a:pt x="2419" y="25"/>
                  </a:lnTo>
                  <a:lnTo>
                    <a:pt x="2126" y="49"/>
                  </a:lnTo>
                  <a:lnTo>
                    <a:pt x="1808" y="25"/>
                  </a:lnTo>
                  <a:lnTo>
                    <a:pt x="149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2" name="Google Shape;152;p5"/>
            <p:cNvSpPr/>
            <p:nvPr/>
          </p:nvSpPr>
          <p:spPr>
            <a:xfrm>
              <a:off x="5619100" y="5194175"/>
              <a:ext cx="161850" cy="89775"/>
            </a:xfrm>
            <a:custGeom>
              <a:avLst/>
              <a:gdLst/>
              <a:ahLst/>
              <a:cxnLst/>
              <a:rect l="l" t="t" r="r" b="b"/>
              <a:pathLst>
                <a:path w="6474" h="3591" extrusionOk="0">
                  <a:moveTo>
                    <a:pt x="4592" y="0"/>
                  </a:moveTo>
                  <a:lnTo>
                    <a:pt x="4422" y="25"/>
                  </a:lnTo>
                  <a:lnTo>
                    <a:pt x="4251" y="73"/>
                  </a:lnTo>
                  <a:lnTo>
                    <a:pt x="4080" y="122"/>
                  </a:lnTo>
                  <a:lnTo>
                    <a:pt x="3884" y="196"/>
                  </a:lnTo>
                  <a:lnTo>
                    <a:pt x="3713" y="293"/>
                  </a:lnTo>
                  <a:lnTo>
                    <a:pt x="3567" y="391"/>
                  </a:lnTo>
                  <a:lnTo>
                    <a:pt x="3420" y="513"/>
                  </a:lnTo>
                  <a:lnTo>
                    <a:pt x="3298" y="660"/>
                  </a:lnTo>
                  <a:lnTo>
                    <a:pt x="3200" y="806"/>
                  </a:lnTo>
                  <a:lnTo>
                    <a:pt x="3103" y="953"/>
                  </a:lnTo>
                  <a:lnTo>
                    <a:pt x="3029" y="1124"/>
                  </a:lnTo>
                  <a:lnTo>
                    <a:pt x="99" y="757"/>
                  </a:lnTo>
                  <a:lnTo>
                    <a:pt x="74" y="1221"/>
                  </a:lnTo>
                  <a:lnTo>
                    <a:pt x="1" y="1661"/>
                  </a:lnTo>
                  <a:lnTo>
                    <a:pt x="2907" y="2027"/>
                  </a:lnTo>
                  <a:lnTo>
                    <a:pt x="2932" y="2223"/>
                  </a:lnTo>
                  <a:lnTo>
                    <a:pt x="3005" y="2418"/>
                  </a:lnTo>
                  <a:lnTo>
                    <a:pt x="3078" y="2565"/>
                  </a:lnTo>
                  <a:lnTo>
                    <a:pt x="3152" y="2736"/>
                  </a:lnTo>
                  <a:lnTo>
                    <a:pt x="3249" y="2882"/>
                  </a:lnTo>
                  <a:lnTo>
                    <a:pt x="3371" y="3004"/>
                  </a:lnTo>
                  <a:lnTo>
                    <a:pt x="3493" y="3126"/>
                  </a:lnTo>
                  <a:lnTo>
                    <a:pt x="3616" y="3248"/>
                  </a:lnTo>
                  <a:lnTo>
                    <a:pt x="3762" y="3346"/>
                  </a:lnTo>
                  <a:lnTo>
                    <a:pt x="3909" y="3419"/>
                  </a:lnTo>
                  <a:lnTo>
                    <a:pt x="4080" y="3493"/>
                  </a:lnTo>
                  <a:lnTo>
                    <a:pt x="4251" y="3541"/>
                  </a:lnTo>
                  <a:lnTo>
                    <a:pt x="4422" y="3566"/>
                  </a:lnTo>
                  <a:lnTo>
                    <a:pt x="4592" y="3590"/>
                  </a:lnTo>
                  <a:lnTo>
                    <a:pt x="4763" y="3590"/>
                  </a:lnTo>
                  <a:lnTo>
                    <a:pt x="4934" y="3566"/>
                  </a:lnTo>
                  <a:lnTo>
                    <a:pt x="5105" y="3541"/>
                  </a:lnTo>
                  <a:lnTo>
                    <a:pt x="5276" y="3468"/>
                  </a:lnTo>
                  <a:lnTo>
                    <a:pt x="5447" y="3419"/>
                  </a:lnTo>
                  <a:lnTo>
                    <a:pt x="5618" y="3322"/>
                  </a:lnTo>
                  <a:lnTo>
                    <a:pt x="5765" y="3224"/>
                  </a:lnTo>
                  <a:lnTo>
                    <a:pt x="5887" y="3102"/>
                  </a:lnTo>
                  <a:lnTo>
                    <a:pt x="6009" y="2980"/>
                  </a:lnTo>
                  <a:lnTo>
                    <a:pt x="6131" y="2858"/>
                  </a:lnTo>
                  <a:lnTo>
                    <a:pt x="6204" y="2711"/>
                  </a:lnTo>
                  <a:lnTo>
                    <a:pt x="6302" y="2565"/>
                  </a:lnTo>
                  <a:lnTo>
                    <a:pt x="6351" y="2394"/>
                  </a:lnTo>
                  <a:lnTo>
                    <a:pt x="6400" y="2223"/>
                  </a:lnTo>
                  <a:lnTo>
                    <a:pt x="6449" y="2076"/>
                  </a:lnTo>
                  <a:lnTo>
                    <a:pt x="6473" y="1881"/>
                  </a:lnTo>
                  <a:lnTo>
                    <a:pt x="6473" y="1710"/>
                  </a:lnTo>
                  <a:lnTo>
                    <a:pt x="6449" y="1539"/>
                  </a:lnTo>
                  <a:lnTo>
                    <a:pt x="6424" y="1368"/>
                  </a:lnTo>
                  <a:lnTo>
                    <a:pt x="6351" y="1197"/>
                  </a:lnTo>
                  <a:lnTo>
                    <a:pt x="6278" y="1026"/>
                  </a:lnTo>
                  <a:lnTo>
                    <a:pt x="6204" y="855"/>
                  </a:lnTo>
                  <a:lnTo>
                    <a:pt x="6107" y="708"/>
                  </a:lnTo>
                  <a:lnTo>
                    <a:pt x="5985" y="586"/>
                  </a:lnTo>
                  <a:lnTo>
                    <a:pt x="5862" y="464"/>
                  </a:lnTo>
                  <a:lnTo>
                    <a:pt x="5740" y="342"/>
                  </a:lnTo>
                  <a:lnTo>
                    <a:pt x="5594" y="269"/>
                  </a:lnTo>
                  <a:lnTo>
                    <a:pt x="5447" y="171"/>
                  </a:lnTo>
                  <a:lnTo>
                    <a:pt x="5276" y="122"/>
                  </a:lnTo>
                  <a:lnTo>
                    <a:pt x="5105" y="73"/>
                  </a:lnTo>
                  <a:lnTo>
                    <a:pt x="4934" y="25"/>
                  </a:lnTo>
                  <a:lnTo>
                    <a:pt x="4763" y="25"/>
                  </a:lnTo>
                  <a:lnTo>
                    <a:pt x="4592"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3" name="Google Shape;153;p5"/>
            <p:cNvSpPr/>
            <p:nvPr/>
          </p:nvSpPr>
          <p:spPr>
            <a:xfrm>
              <a:off x="5420075" y="5116000"/>
              <a:ext cx="189300" cy="189925"/>
            </a:xfrm>
            <a:custGeom>
              <a:avLst/>
              <a:gdLst/>
              <a:ahLst/>
              <a:cxnLst/>
              <a:rect l="l" t="t" r="r" b="b"/>
              <a:pathLst>
                <a:path w="7572" h="7597" extrusionOk="0">
                  <a:moveTo>
                    <a:pt x="3786" y="1"/>
                  </a:moveTo>
                  <a:lnTo>
                    <a:pt x="3395" y="25"/>
                  </a:lnTo>
                  <a:lnTo>
                    <a:pt x="3028" y="74"/>
                  </a:lnTo>
                  <a:lnTo>
                    <a:pt x="2662" y="172"/>
                  </a:lnTo>
                  <a:lnTo>
                    <a:pt x="2320" y="294"/>
                  </a:lnTo>
                  <a:lnTo>
                    <a:pt x="1978" y="465"/>
                  </a:lnTo>
                  <a:lnTo>
                    <a:pt x="1661" y="660"/>
                  </a:lnTo>
                  <a:lnTo>
                    <a:pt x="1392" y="880"/>
                  </a:lnTo>
                  <a:lnTo>
                    <a:pt x="1123" y="1124"/>
                  </a:lnTo>
                  <a:lnTo>
                    <a:pt x="879" y="1393"/>
                  </a:lnTo>
                  <a:lnTo>
                    <a:pt x="659" y="1686"/>
                  </a:lnTo>
                  <a:lnTo>
                    <a:pt x="464" y="1979"/>
                  </a:lnTo>
                  <a:lnTo>
                    <a:pt x="293" y="2321"/>
                  </a:lnTo>
                  <a:lnTo>
                    <a:pt x="171" y="2663"/>
                  </a:lnTo>
                  <a:lnTo>
                    <a:pt x="73" y="3029"/>
                  </a:lnTo>
                  <a:lnTo>
                    <a:pt x="24" y="3420"/>
                  </a:lnTo>
                  <a:lnTo>
                    <a:pt x="0" y="3787"/>
                  </a:lnTo>
                  <a:lnTo>
                    <a:pt x="24" y="4177"/>
                  </a:lnTo>
                  <a:lnTo>
                    <a:pt x="73" y="4568"/>
                  </a:lnTo>
                  <a:lnTo>
                    <a:pt x="171" y="4934"/>
                  </a:lnTo>
                  <a:lnTo>
                    <a:pt x="293" y="5276"/>
                  </a:lnTo>
                  <a:lnTo>
                    <a:pt x="464" y="5594"/>
                  </a:lnTo>
                  <a:lnTo>
                    <a:pt x="659" y="5911"/>
                  </a:lnTo>
                  <a:lnTo>
                    <a:pt x="879" y="6204"/>
                  </a:lnTo>
                  <a:lnTo>
                    <a:pt x="1123" y="6473"/>
                  </a:lnTo>
                  <a:lnTo>
                    <a:pt x="1392" y="6717"/>
                  </a:lnTo>
                  <a:lnTo>
                    <a:pt x="1661" y="6937"/>
                  </a:lnTo>
                  <a:lnTo>
                    <a:pt x="1978" y="7133"/>
                  </a:lnTo>
                  <a:lnTo>
                    <a:pt x="2320" y="7279"/>
                  </a:lnTo>
                  <a:lnTo>
                    <a:pt x="2662" y="7426"/>
                  </a:lnTo>
                  <a:lnTo>
                    <a:pt x="3028" y="7499"/>
                  </a:lnTo>
                  <a:lnTo>
                    <a:pt x="3395" y="7572"/>
                  </a:lnTo>
                  <a:lnTo>
                    <a:pt x="3786" y="7597"/>
                  </a:lnTo>
                  <a:lnTo>
                    <a:pt x="4176" y="7572"/>
                  </a:lnTo>
                  <a:lnTo>
                    <a:pt x="4567" y="7499"/>
                  </a:lnTo>
                  <a:lnTo>
                    <a:pt x="4909" y="7426"/>
                  </a:lnTo>
                  <a:lnTo>
                    <a:pt x="5275" y="7279"/>
                  </a:lnTo>
                  <a:lnTo>
                    <a:pt x="5593" y="7133"/>
                  </a:lnTo>
                  <a:lnTo>
                    <a:pt x="5910" y="6937"/>
                  </a:lnTo>
                  <a:lnTo>
                    <a:pt x="6203" y="6717"/>
                  </a:lnTo>
                  <a:lnTo>
                    <a:pt x="6472" y="6473"/>
                  </a:lnTo>
                  <a:lnTo>
                    <a:pt x="6716" y="6204"/>
                  </a:lnTo>
                  <a:lnTo>
                    <a:pt x="6936" y="5911"/>
                  </a:lnTo>
                  <a:lnTo>
                    <a:pt x="7132" y="5594"/>
                  </a:lnTo>
                  <a:lnTo>
                    <a:pt x="7278" y="5276"/>
                  </a:lnTo>
                  <a:lnTo>
                    <a:pt x="7425" y="4934"/>
                  </a:lnTo>
                  <a:lnTo>
                    <a:pt x="7498" y="4568"/>
                  </a:lnTo>
                  <a:lnTo>
                    <a:pt x="7571" y="4177"/>
                  </a:lnTo>
                  <a:lnTo>
                    <a:pt x="7571" y="3787"/>
                  </a:lnTo>
                  <a:lnTo>
                    <a:pt x="7571" y="3420"/>
                  </a:lnTo>
                  <a:lnTo>
                    <a:pt x="7498" y="3029"/>
                  </a:lnTo>
                  <a:lnTo>
                    <a:pt x="7425" y="2663"/>
                  </a:lnTo>
                  <a:lnTo>
                    <a:pt x="7278" y="2321"/>
                  </a:lnTo>
                  <a:lnTo>
                    <a:pt x="7132" y="1979"/>
                  </a:lnTo>
                  <a:lnTo>
                    <a:pt x="6936" y="1686"/>
                  </a:lnTo>
                  <a:lnTo>
                    <a:pt x="6716" y="1393"/>
                  </a:lnTo>
                  <a:lnTo>
                    <a:pt x="6472" y="1124"/>
                  </a:lnTo>
                  <a:lnTo>
                    <a:pt x="6203" y="880"/>
                  </a:lnTo>
                  <a:lnTo>
                    <a:pt x="5910" y="660"/>
                  </a:lnTo>
                  <a:lnTo>
                    <a:pt x="5593" y="465"/>
                  </a:lnTo>
                  <a:lnTo>
                    <a:pt x="5275" y="294"/>
                  </a:lnTo>
                  <a:lnTo>
                    <a:pt x="4909" y="172"/>
                  </a:lnTo>
                  <a:lnTo>
                    <a:pt x="4567" y="74"/>
                  </a:lnTo>
                  <a:lnTo>
                    <a:pt x="4176" y="25"/>
                  </a:lnTo>
                  <a:lnTo>
                    <a:pt x="378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54" name="Google Shape;154;p5"/>
          <p:cNvSpPr/>
          <p:nvPr/>
        </p:nvSpPr>
        <p:spPr>
          <a:xfrm>
            <a:off x="10775101" y="4205167"/>
            <a:ext cx="399936" cy="363784"/>
          </a:xfrm>
          <a:custGeom>
            <a:avLst/>
            <a:gdLst/>
            <a:ahLst/>
            <a:cxnLst/>
            <a:rect l="l" t="t" r="r" b="b"/>
            <a:pathLst>
              <a:path w="16218" h="14752" extrusionOk="0">
                <a:moveTo>
                  <a:pt x="7694" y="0"/>
                </a:moveTo>
                <a:lnTo>
                  <a:pt x="7279" y="25"/>
                </a:lnTo>
                <a:lnTo>
                  <a:pt x="6863" y="74"/>
                </a:lnTo>
                <a:lnTo>
                  <a:pt x="6473" y="123"/>
                </a:lnTo>
                <a:lnTo>
                  <a:pt x="6082" y="196"/>
                </a:lnTo>
                <a:lnTo>
                  <a:pt x="5691" y="293"/>
                </a:lnTo>
                <a:lnTo>
                  <a:pt x="5325" y="416"/>
                </a:lnTo>
                <a:lnTo>
                  <a:pt x="4958" y="538"/>
                </a:lnTo>
                <a:lnTo>
                  <a:pt x="4592" y="660"/>
                </a:lnTo>
                <a:lnTo>
                  <a:pt x="4250" y="831"/>
                </a:lnTo>
                <a:lnTo>
                  <a:pt x="3908" y="977"/>
                </a:lnTo>
                <a:lnTo>
                  <a:pt x="3566" y="1173"/>
                </a:lnTo>
                <a:lnTo>
                  <a:pt x="3249" y="1368"/>
                </a:lnTo>
                <a:lnTo>
                  <a:pt x="2956" y="1563"/>
                </a:lnTo>
                <a:lnTo>
                  <a:pt x="2663" y="1783"/>
                </a:lnTo>
                <a:lnTo>
                  <a:pt x="2370" y="2003"/>
                </a:lnTo>
                <a:lnTo>
                  <a:pt x="2101" y="2247"/>
                </a:lnTo>
                <a:lnTo>
                  <a:pt x="1857" y="2492"/>
                </a:lnTo>
                <a:lnTo>
                  <a:pt x="1612" y="2760"/>
                </a:lnTo>
                <a:lnTo>
                  <a:pt x="1393" y="3029"/>
                </a:lnTo>
                <a:lnTo>
                  <a:pt x="1173" y="3298"/>
                </a:lnTo>
                <a:lnTo>
                  <a:pt x="977" y="3591"/>
                </a:lnTo>
                <a:lnTo>
                  <a:pt x="807" y="3884"/>
                </a:lnTo>
                <a:lnTo>
                  <a:pt x="636" y="4201"/>
                </a:lnTo>
                <a:lnTo>
                  <a:pt x="489" y="4519"/>
                </a:lnTo>
                <a:lnTo>
                  <a:pt x="367" y="4836"/>
                </a:lnTo>
                <a:lnTo>
                  <a:pt x="245" y="5154"/>
                </a:lnTo>
                <a:lnTo>
                  <a:pt x="172" y="5496"/>
                </a:lnTo>
                <a:lnTo>
                  <a:pt x="98" y="5838"/>
                </a:lnTo>
                <a:lnTo>
                  <a:pt x="49" y="6179"/>
                </a:lnTo>
                <a:lnTo>
                  <a:pt x="1" y="6521"/>
                </a:lnTo>
                <a:lnTo>
                  <a:pt x="1" y="6888"/>
                </a:lnTo>
                <a:lnTo>
                  <a:pt x="1" y="7254"/>
                </a:lnTo>
                <a:lnTo>
                  <a:pt x="49" y="7645"/>
                </a:lnTo>
                <a:lnTo>
                  <a:pt x="98" y="8011"/>
                </a:lnTo>
                <a:lnTo>
                  <a:pt x="196" y="8353"/>
                </a:lnTo>
                <a:lnTo>
                  <a:pt x="294" y="8719"/>
                </a:lnTo>
                <a:lnTo>
                  <a:pt x="416" y="9061"/>
                </a:lnTo>
                <a:lnTo>
                  <a:pt x="562" y="9403"/>
                </a:lnTo>
                <a:lnTo>
                  <a:pt x="733" y="9745"/>
                </a:lnTo>
                <a:lnTo>
                  <a:pt x="904" y="10063"/>
                </a:lnTo>
                <a:lnTo>
                  <a:pt x="1100" y="10356"/>
                </a:lnTo>
                <a:lnTo>
                  <a:pt x="1344" y="10673"/>
                </a:lnTo>
                <a:lnTo>
                  <a:pt x="1564" y="10966"/>
                </a:lnTo>
                <a:lnTo>
                  <a:pt x="1832" y="11235"/>
                </a:lnTo>
                <a:lnTo>
                  <a:pt x="2101" y="11504"/>
                </a:lnTo>
                <a:lnTo>
                  <a:pt x="2394" y="11772"/>
                </a:lnTo>
                <a:lnTo>
                  <a:pt x="2687" y="12017"/>
                </a:lnTo>
                <a:lnTo>
                  <a:pt x="2492" y="12383"/>
                </a:lnTo>
                <a:lnTo>
                  <a:pt x="2272" y="12749"/>
                </a:lnTo>
                <a:lnTo>
                  <a:pt x="2028" y="13140"/>
                </a:lnTo>
                <a:lnTo>
                  <a:pt x="1710" y="13506"/>
                </a:lnTo>
                <a:lnTo>
                  <a:pt x="1368" y="13873"/>
                </a:lnTo>
                <a:lnTo>
                  <a:pt x="1173" y="14044"/>
                </a:lnTo>
                <a:lnTo>
                  <a:pt x="953" y="14190"/>
                </a:lnTo>
                <a:lnTo>
                  <a:pt x="733" y="14337"/>
                </a:lnTo>
                <a:lnTo>
                  <a:pt x="513" y="14483"/>
                </a:lnTo>
                <a:lnTo>
                  <a:pt x="269" y="14581"/>
                </a:lnTo>
                <a:lnTo>
                  <a:pt x="1" y="14703"/>
                </a:lnTo>
                <a:lnTo>
                  <a:pt x="123" y="14703"/>
                </a:lnTo>
                <a:lnTo>
                  <a:pt x="489" y="14752"/>
                </a:lnTo>
                <a:lnTo>
                  <a:pt x="1368" y="14752"/>
                </a:lnTo>
                <a:lnTo>
                  <a:pt x="1710" y="14728"/>
                </a:lnTo>
                <a:lnTo>
                  <a:pt x="2101" y="14654"/>
                </a:lnTo>
                <a:lnTo>
                  <a:pt x="2492" y="14581"/>
                </a:lnTo>
                <a:lnTo>
                  <a:pt x="2907" y="14459"/>
                </a:lnTo>
                <a:lnTo>
                  <a:pt x="3322" y="14312"/>
                </a:lnTo>
                <a:lnTo>
                  <a:pt x="3762" y="14117"/>
                </a:lnTo>
                <a:lnTo>
                  <a:pt x="4177" y="13873"/>
                </a:lnTo>
                <a:lnTo>
                  <a:pt x="4592" y="13604"/>
                </a:lnTo>
                <a:lnTo>
                  <a:pt x="4983" y="13238"/>
                </a:lnTo>
                <a:lnTo>
                  <a:pt x="5349" y="13360"/>
                </a:lnTo>
                <a:lnTo>
                  <a:pt x="5716" y="13482"/>
                </a:lnTo>
                <a:lnTo>
                  <a:pt x="6106" y="13555"/>
                </a:lnTo>
                <a:lnTo>
                  <a:pt x="6497" y="13628"/>
                </a:lnTo>
                <a:lnTo>
                  <a:pt x="6888" y="13702"/>
                </a:lnTo>
                <a:lnTo>
                  <a:pt x="7279" y="13751"/>
                </a:lnTo>
                <a:lnTo>
                  <a:pt x="7694" y="13775"/>
                </a:lnTo>
                <a:lnTo>
                  <a:pt x="8524" y="13775"/>
                </a:lnTo>
                <a:lnTo>
                  <a:pt x="8939" y="13751"/>
                </a:lnTo>
                <a:lnTo>
                  <a:pt x="9355" y="13702"/>
                </a:lnTo>
                <a:lnTo>
                  <a:pt x="9745" y="13628"/>
                </a:lnTo>
                <a:lnTo>
                  <a:pt x="10136" y="13555"/>
                </a:lnTo>
                <a:lnTo>
                  <a:pt x="10527" y="13458"/>
                </a:lnTo>
                <a:lnTo>
                  <a:pt x="10893" y="13360"/>
                </a:lnTo>
                <a:lnTo>
                  <a:pt x="11260" y="13238"/>
                </a:lnTo>
                <a:lnTo>
                  <a:pt x="11626" y="13091"/>
                </a:lnTo>
                <a:lnTo>
                  <a:pt x="11968" y="12945"/>
                </a:lnTo>
                <a:lnTo>
                  <a:pt x="12310" y="12774"/>
                </a:lnTo>
                <a:lnTo>
                  <a:pt x="12652" y="12603"/>
                </a:lnTo>
                <a:lnTo>
                  <a:pt x="12969" y="12407"/>
                </a:lnTo>
                <a:lnTo>
                  <a:pt x="13262" y="12212"/>
                </a:lnTo>
                <a:lnTo>
                  <a:pt x="13555" y="11992"/>
                </a:lnTo>
                <a:lnTo>
                  <a:pt x="13848" y="11748"/>
                </a:lnTo>
                <a:lnTo>
                  <a:pt x="14117" y="11528"/>
                </a:lnTo>
                <a:lnTo>
                  <a:pt x="14361" y="11259"/>
                </a:lnTo>
                <a:lnTo>
                  <a:pt x="14606" y="11015"/>
                </a:lnTo>
                <a:lnTo>
                  <a:pt x="14825" y="10747"/>
                </a:lnTo>
                <a:lnTo>
                  <a:pt x="15045" y="10453"/>
                </a:lnTo>
                <a:lnTo>
                  <a:pt x="15241" y="10160"/>
                </a:lnTo>
                <a:lnTo>
                  <a:pt x="15412" y="9867"/>
                </a:lnTo>
                <a:lnTo>
                  <a:pt x="15582" y="9574"/>
                </a:lnTo>
                <a:lnTo>
                  <a:pt x="15729" y="9257"/>
                </a:lnTo>
                <a:lnTo>
                  <a:pt x="15851" y="8939"/>
                </a:lnTo>
                <a:lnTo>
                  <a:pt x="15973" y="8597"/>
                </a:lnTo>
                <a:lnTo>
                  <a:pt x="16047" y="8280"/>
                </a:lnTo>
                <a:lnTo>
                  <a:pt x="16120" y="7938"/>
                </a:lnTo>
                <a:lnTo>
                  <a:pt x="16169" y="7596"/>
                </a:lnTo>
                <a:lnTo>
                  <a:pt x="16217" y="7230"/>
                </a:lnTo>
                <a:lnTo>
                  <a:pt x="16217" y="6888"/>
                </a:lnTo>
                <a:lnTo>
                  <a:pt x="16217" y="6521"/>
                </a:lnTo>
                <a:lnTo>
                  <a:pt x="16169" y="6179"/>
                </a:lnTo>
                <a:lnTo>
                  <a:pt x="16120" y="5838"/>
                </a:lnTo>
                <a:lnTo>
                  <a:pt x="16047" y="5496"/>
                </a:lnTo>
                <a:lnTo>
                  <a:pt x="15973" y="5154"/>
                </a:lnTo>
                <a:lnTo>
                  <a:pt x="15851" y="4836"/>
                </a:lnTo>
                <a:lnTo>
                  <a:pt x="15729" y="4519"/>
                </a:lnTo>
                <a:lnTo>
                  <a:pt x="15582" y="4201"/>
                </a:lnTo>
                <a:lnTo>
                  <a:pt x="15412" y="3884"/>
                </a:lnTo>
                <a:lnTo>
                  <a:pt x="15241" y="3591"/>
                </a:lnTo>
                <a:lnTo>
                  <a:pt x="15045" y="3298"/>
                </a:lnTo>
                <a:lnTo>
                  <a:pt x="14825" y="3029"/>
                </a:lnTo>
                <a:lnTo>
                  <a:pt x="14606" y="2760"/>
                </a:lnTo>
                <a:lnTo>
                  <a:pt x="14361" y="2492"/>
                </a:lnTo>
                <a:lnTo>
                  <a:pt x="14117" y="2247"/>
                </a:lnTo>
                <a:lnTo>
                  <a:pt x="13848" y="2003"/>
                </a:lnTo>
                <a:lnTo>
                  <a:pt x="13555" y="1783"/>
                </a:lnTo>
                <a:lnTo>
                  <a:pt x="13262" y="1563"/>
                </a:lnTo>
                <a:lnTo>
                  <a:pt x="12969" y="1368"/>
                </a:lnTo>
                <a:lnTo>
                  <a:pt x="12652" y="1173"/>
                </a:lnTo>
                <a:lnTo>
                  <a:pt x="12310" y="977"/>
                </a:lnTo>
                <a:lnTo>
                  <a:pt x="11968" y="831"/>
                </a:lnTo>
                <a:lnTo>
                  <a:pt x="11626" y="660"/>
                </a:lnTo>
                <a:lnTo>
                  <a:pt x="11260" y="538"/>
                </a:lnTo>
                <a:lnTo>
                  <a:pt x="10893" y="416"/>
                </a:lnTo>
                <a:lnTo>
                  <a:pt x="10527" y="293"/>
                </a:lnTo>
                <a:lnTo>
                  <a:pt x="10136" y="196"/>
                </a:lnTo>
                <a:lnTo>
                  <a:pt x="9745" y="123"/>
                </a:lnTo>
                <a:lnTo>
                  <a:pt x="9355" y="74"/>
                </a:lnTo>
                <a:lnTo>
                  <a:pt x="8939" y="25"/>
                </a:lnTo>
                <a:lnTo>
                  <a:pt x="8524" y="0"/>
                </a:lnTo>
                <a:close/>
              </a:path>
            </a:pathLst>
          </a:cu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55" name="Google Shape;155;p5"/>
          <p:cNvGrpSpPr/>
          <p:nvPr/>
        </p:nvGrpSpPr>
        <p:grpSpPr>
          <a:xfrm>
            <a:off x="1205701" y="686924"/>
            <a:ext cx="510611" cy="809481"/>
            <a:chOff x="6718575" y="2318625"/>
            <a:chExt cx="256950" cy="407375"/>
          </a:xfrm>
        </p:grpSpPr>
        <p:sp>
          <p:nvSpPr>
            <p:cNvPr id="156" name="Google Shape;156;p5"/>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7" name="Google Shape;157;p5"/>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 name="Google Shape;158;p5"/>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 name="Google Shape;159;p5"/>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 name="Google Shape;160;p5"/>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 name="Google Shape;161;p5"/>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2" name="Google Shape;162;p5"/>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3" name="Google Shape;163;p5"/>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64" name="Google Shape;164;p5"/>
          <p:cNvGrpSpPr/>
          <p:nvPr/>
        </p:nvGrpSpPr>
        <p:grpSpPr>
          <a:xfrm>
            <a:off x="447679" y="2454042"/>
            <a:ext cx="457176" cy="466757"/>
            <a:chOff x="3951850" y="2985350"/>
            <a:chExt cx="407950" cy="416500"/>
          </a:xfrm>
        </p:grpSpPr>
        <p:sp>
          <p:nvSpPr>
            <p:cNvPr id="165" name="Google Shape;165;p5"/>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6" name="Google Shape;166;p5"/>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7" name="Google Shape;167;p5"/>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8" name="Google Shape;168;p5"/>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69" name="Google Shape;169;p5"/>
          <p:cNvSpPr txBox="1">
            <a:spLocks noGrp="1"/>
          </p:cNvSpPr>
          <p:nvPr>
            <p:ph type="sldNum" idx="12"/>
          </p:nvPr>
        </p:nvSpPr>
        <p:spPr>
          <a:xfrm>
            <a:off x="18076" y="6380700"/>
            <a:ext cx="731600" cy="477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470465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170"/>
        <p:cNvGrpSpPr/>
        <p:nvPr/>
      </p:nvGrpSpPr>
      <p:grpSpPr>
        <a:xfrm>
          <a:off x="0" y="0"/>
          <a:ext cx="0" cy="0"/>
          <a:chOff x="0" y="0"/>
          <a:chExt cx="0" cy="0"/>
        </a:xfrm>
      </p:grpSpPr>
      <p:sp>
        <p:nvSpPr>
          <p:cNvPr id="171" name="Google Shape;171;p6"/>
          <p:cNvSpPr/>
          <p:nvPr/>
        </p:nvSpPr>
        <p:spPr>
          <a:xfrm rot="10800000" flipH="1">
            <a:off x="10218233" y="4913077"/>
            <a:ext cx="1379600" cy="11944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172" name="Google Shape;172;p6"/>
          <p:cNvSpPr/>
          <p:nvPr/>
        </p:nvSpPr>
        <p:spPr>
          <a:xfrm rot="5400000">
            <a:off x="666132" y="209467"/>
            <a:ext cx="1528000" cy="17644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173" name="Google Shape;173;p6"/>
          <p:cNvSpPr txBox="1">
            <a:spLocks noGrp="1"/>
          </p:cNvSpPr>
          <p:nvPr>
            <p:ph type="title"/>
          </p:nvPr>
        </p:nvSpPr>
        <p:spPr>
          <a:xfrm>
            <a:off x="2310267" y="2314133"/>
            <a:ext cx="6592400" cy="860400"/>
          </a:xfrm>
          <a:prstGeom prst="rect">
            <a:avLst/>
          </a:prstGeom>
        </p:spPr>
        <p:txBody>
          <a:bodyPr spcFirstLastPara="1" wrap="square" lIns="91425" tIns="91425" rIns="91425" bIns="91425" anchor="b"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
        <p:nvSpPr>
          <p:cNvPr id="174" name="Google Shape;174;p6"/>
          <p:cNvSpPr txBox="1">
            <a:spLocks noGrp="1"/>
          </p:cNvSpPr>
          <p:nvPr>
            <p:ph type="body" idx="1"/>
          </p:nvPr>
        </p:nvSpPr>
        <p:spPr>
          <a:xfrm>
            <a:off x="2312000" y="3219267"/>
            <a:ext cx="3556400" cy="3551600"/>
          </a:xfrm>
          <a:prstGeom prst="rect">
            <a:avLst/>
          </a:prstGeom>
        </p:spPr>
        <p:txBody>
          <a:bodyPr spcFirstLastPara="1" wrap="square" lIns="91425" tIns="91425" rIns="91425" bIns="91425" anchor="t" anchorCtr="0">
            <a:noAutofit/>
          </a:bodyPr>
          <a:lstStyle>
            <a:lvl1pPr marL="609585" lvl="0" indent="-423323">
              <a:spcBef>
                <a:spcPts val="800"/>
              </a:spcBef>
              <a:spcAft>
                <a:spcPts val="0"/>
              </a:spcAft>
              <a:buSzPts val="14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75" name="Google Shape;175;p6"/>
          <p:cNvSpPr txBox="1">
            <a:spLocks noGrp="1"/>
          </p:cNvSpPr>
          <p:nvPr>
            <p:ph type="body" idx="2"/>
          </p:nvPr>
        </p:nvSpPr>
        <p:spPr>
          <a:xfrm>
            <a:off x="6082784" y="3219267"/>
            <a:ext cx="3556400" cy="3551600"/>
          </a:xfrm>
          <a:prstGeom prst="rect">
            <a:avLst/>
          </a:prstGeom>
        </p:spPr>
        <p:txBody>
          <a:bodyPr spcFirstLastPara="1" wrap="square" lIns="91425" tIns="91425" rIns="91425" bIns="91425" anchor="t" anchorCtr="0">
            <a:noAutofit/>
          </a:bodyPr>
          <a:lstStyle>
            <a:lvl1pPr marL="609585" lvl="0" indent="-423323">
              <a:spcBef>
                <a:spcPts val="800"/>
              </a:spcBef>
              <a:spcAft>
                <a:spcPts val="0"/>
              </a:spcAft>
              <a:buSzPts val="14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76" name="Google Shape;176;p6"/>
          <p:cNvSpPr/>
          <p:nvPr/>
        </p:nvSpPr>
        <p:spPr>
          <a:xfrm rot="10800000" flipH="1">
            <a:off x="-165101" y="1411967"/>
            <a:ext cx="1093200" cy="9468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7" name="Google Shape;177;p6"/>
          <p:cNvSpPr/>
          <p:nvPr/>
        </p:nvSpPr>
        <p:spPr>
          <a:xfrm rot="10800000" flipH="1">
            <a:off x="850900" y="1920133"/>
            <a:ext cx="571600" cy="49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8" name="Google Shape;178;p6"/>
          <p:cNvSpPr/>
          <p:nvPr/>
        </p:nvSpPr>
        <p:spPr>
          <a:xfrm rot="10800000" flipH="1">
            <a:off x="1993899" y="-175533"/>
            <a:ext cx="1093200" cy="946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9" name="Google Shape;179;p6"/>
          <p:cNvSpPr/>
          <p:nvPr/>
        </p:nvSpPr>
        <p:spPr>
          <a:xfrm rot="10800000" flipH="1">
            <a:off x="437067" y="118567"/>
            <a:ext cx="478400" cy="4140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80" name="Google Shape;180;p6"/>
          <p:cNvGrpSpPr/>
          <p:nvPr/>
        </p:nvGrpSpPr>
        <p:grpSpPr>
          <a:xfrm>
            <a:off x="2306379" y="81425"/>
            <a:ext cx="468272" cy="432881"/>
            <a:chOff x="5975075" y="2327500"/>
            <a:chExt cx="420100" cy="388350"/>
          </a:xfrm>
        </p:grpSpPr>
        <p:sp>
          <p:nvSpPr>
            <p:cNvPr id="181" name="Google Shape;181;p6"/>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2" name="Google Shape;182;p6"/>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83" name="Google Shape;183;p6"/>
          <p:cNvSpPr/>
          <p:nvPr/>
        </p:nvSpPr>
        <p:spPr>
          <a:xfrm>
            <a:off x="270801" y="1693570"/>
            <a:ext cx="221415" cy="383605"/>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84" name="Google Shape;184;p6"/>
          <p:cNvGrpSpPr/>
          <p:nvPr/>
        </p:nvGrpSpPr>
        <p:grpSpPr>
          <a:xfrm>
            <a:off x="1205701" y="686924"/>
            <a:ext cx="510611" cy="809481"/>
            <a:chOff x="6718575" y="2318625"/>
            <a:chExt cx="256950" cy="407375"/>
          </a:xfrm>
        </p:grpSpPr>
        <p:sp>
          <p:nvSpPr>
            <p:cNvPr id="185" name="Google Shape;185;p6"/>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6" name="Google Shape;186;p6"/>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7" name="Google Shape;187;p6"/>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8" name="Google Shape;188;p6"/>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89" name="Google Shape;189;p6"/>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0" name="Google Shape;190;p6"/>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1" name="Google Shape;191;p6"/>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2" name="Google Shape;192;p6"/>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93" name="Google Shape;193;p6"/>
          <p:cNvGrpSpPr/>
          <p:nvPr/>
        </p:nvGrpSpPr>
        <p:grpSpPr>
          <a:xfrm>
            <a:off x="447679" y="2454042"/>
            <a:ext cx="457176" cy="466757"/>
            <a:chOff x="3951850" y="2985350"/>
            <a:chExt cx="407950" cy="416500"/>
          </a:xfrm>
        </p:grpSpPr>
        <p:sp>
          <p:nvSpPr>
            <p:cNvPr id="194" name="Google Shape;194;p6"/>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 name="Google Shape;195;p6"/>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 name="Google Shape;196;p6"/>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7" name="Google Shape;197;p6"/>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98" name="Google Shape;198;p6"/>
          <p:cNvSpPr/>
          <p:nvPr/>
        </p:nvSpPr>
        <p:spPr>
          <a:xfrm rot="10800000" flipH="1">
            <a:off x="11315699" y="5641033"/>
            <a:ext cx="1093200" cy="946800"/>
          </a:xfrm>
          <a:prstGeom prst="hexagon">
            <a:avLst>
              <a:gd name="adj" fmla="val 28678"/>
              <a:gd name="vf" fmla="val 115470"/>
            </a:avLst>
          </a:prstGeom>
          <a:noFill/>
          <a:ln w="9525"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9" name="Google Shape;199;p6"/>
          <p:cNvSpPr/>
          <p:nvPr/>
        </p:nvSpPr>
        <p:spPr>
          <a:xfrm rot="10800000" flipH="1">
            <a:off x="10833099" y="6154267"/>
            <a:ext cx="571600" cy="4948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0" name="Google Shape;200;p6"/>
          <p:cNvSpPr/>
          <p:nvPr/>
        </p:nvSpPr>
        <p:spPr>
          <a:xfrm rot="10800000" flipH="1">
            <a:off x="10428464" y="3913867"/>
            <a:ext cx="1093200" cy="9464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1" name="Google Shape;201;p6"/>
          <p:cNvSpPr/>
          <p:nvPr/>
        </p:nvSpPr>
        <p:spPr>
          <a:xfrm rot="10800000" flipH="1">
            <a:off x="11315700" y="4682900"/>
            <a:ext cx="478400" cy="4140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2" name="Google Shape;202;p6"/>
          <p:cNvSpPr/>
          <p:nvPr/>
        </p:nvSpPr>
        <p:spPr>
          <a:xfrm>
            <a:off x="11696918" y="5949077"/>
            <a:ext cx="330764" cy="330744"/>
          </a:xfrm>
          <a:custGeom>
            <a:avLst/>
            <a:gdLst/>
            <a:ahLst/>
            <a:cxnLst/>
            <a:rect l="l" t="t" r="r" b="b"/>
            <a:pathLst>
              <a:path w="17000" h="16999" extrusionOk="0">
                <a:moveTo>
                  <a:pt x="8769" y="5740"/>
                </a:moveTo>
                <a:lnTo>
                  <a:pt x="9037" y="5788"/>
                </a:lnTo>
                <a:lnTo>
                  <a:pt x="9282" y="5862"/>
                </a:lnTo>
                <a:lnTo>
                  <a:pt x="9550" y="5935"/>
                </a:lnTo>
                <a:lnTo>
                  <a:pt x="9794" y="6057"/>
                </a:lnTo>
                <a:lnTo>
                  <a:pt x="10014" y="6204"/>
                </a:lnTo>
                <a:lnTo>
                  <a:pt x="10234" y="6350"/>
                </a:lnTo>
                <a:lnTo>
                  <a:pt x="10454" y="6546"/>
                </a:lnTo>
                <a:lnTo>
                  <a:pt x="10649" y="6765"/>
                </a:lnTo>
                <a:lnTo>
                  <a:pt x="10796" y="6985"/>
                </a:lnTo>
                <a:lnTo>
                  <a:pt x="10942" y="7205"/>
                </a:lnTo>
                <a:lnTo>
                  <a:pt x="11064" y="7449"/>
                </a:lnTo>
                <a:lnTo>
                  <a:pt x="11138" y="7718"/>
                </a:lnTo>
                <a:lnTo>
                  <a:pt x="11211" y="7962"/>
                </a:lnTo>
                <a:lnTo>
                  <a:pt x="11260" y="8231"/>
                </a:lnTo>
                <a:lnTo>
                  <a:pt x="11260" y="8499"/>
                </a:lnTo>
                <a:lnTo>
                  <a:pt x="11260" y="8768"/>
                </a:lnTo>
                <a:lnTo>
                  <a:pt x="11211" y="9037"/>
                </a:lnTo>
                <a:lnTo>
                  <a:pt x="11138" y="9281"/>
                </a:lnTo>
                <a:lnTo>
                  <a:pt x="11064" y="9550"/>
                </a:lnTo>
                <a:lnTo>
                  <a:pt x="10942" y="9794"/>
                </a:lnTo>
                <a:lnTo>
                  <a:pt x="10796" y="10014"/>
                </a:lnTo>
                <a:lnTo>
                  <a:pt x="10649" y="10233"/>
                </a:lnTo>
                <a:lnTo>
                  <a:pt x="10454" y="10453"/>
                </a:lnTo>
                <a:lnTo>
                  <a:pt x="10234" y="10649"/>
                </a:lnTo>
                <a:lnTo>
                  <a:pt x="10014" y="10795"/>
                </a:lnTo>
                <a:lnTo>
                  <a:pt x="9794" y="10942"/>
                </a:lnTo>
                <a:lnTo>
                  <a:pt x="9550" y="11064"/>
                </a:lnTo>
                <a:lnTo>
                  <a:pt x="9282" y="11137"/>
                </a:lnTo>
                <a:lnTo>
                  <a:pt x="9037" y="11210"/>
                </a:lnTo>
                <a:lnTo>
                  <a:pt x="8769" y="11259"/>
                </a:lnTo>
                <a:lnTo>
                  <a:pt x="8231" y="11259"/>
                </a:lnTo>
                <a:lnTo>
                  <a:pt x="7963" y="11210"/>
                </a:lnTo>
                <a:lnTo>
                  <a:pt x="7719" y="11137"/>
                </a:lnTo>
                <a:lnTo>
                  <a:pt x="7450" y="11064"/>
                </a:lnTo>
                <a:lnTo>
                  <a:pt x="7206" y="10942"/>
                </a:lnTo>
                <a:lnTo>
                  <a:pt x="6986" y="10795"/>
                </a:lnTo>
                <a:lnTo>
                  <a:pt x="6766" y="10649"/>
                </a:lnTo>
                <a:lnTo>
                  <a:pt x="6546" y="10453"/>
                </a:lnTo>
                <a:lnTo>
                  <a:pt x="6351" y="10233"/>
                </a:lnTo>
                <a:lnTo>
                  <a:pt x="6204" y="10014"/>
                </a:lnTo>
                <a:lnTo>
                  <a:pt x="6058" y="9794"/>
                </a:lnTo>
                <a:lnTo>
                  <a:pt x="5936" y="9550"/>
                </a:lnTo>
                <a:lnTo>
                  <a:pt x="5862" y="9281"/>
                </a:lnTo>
                <a:lnTo>
                  <a:pt x="5789" y="9037"/>
                </a:lnTo>
                <a:lnTo>
                  <a:pt x="5740" y="8768"/>
                </a:lnTo>
                <a:lnTo>
                  <a:pt x="5740" y="8499"/>
                </a:lnTo>
                <a:lnTo>
                  <a:pt x="5740" y="8231"/>
                </a:lnTo>
                <a:lnTo>
                  <a:pt x="5789" y="7962"/>
                </a:lnTo>
                <a:lnTo>
                  <a:pt x="5862" y="7718"/>
                </a:lnTo>
                <a:lnTo>
                  <a:pt x="5936" y="7449"/>
                </a:lnTo>
                <a:lnTo>
                  <a:pt x="6058" y="7205"/>
                </a:lnTo>
                <a:lnTo>
                  <a:pt x="6204" y="6985"/>
                </a:lnTo>
                <a:lnTo>
                  <a:pt x="6351" y="6765"/>
                </a:lnTo>
                <a:lnTo>
                  <a:pt x="6546" y="6546"/>
                </a:lnTo>
                <a:lnTo>
                  <a:pt x="6766" y="6350"/>
                </a:lnTo>
                <a:lnTo>
                  <a:pt x="6986" y="6204"/>
                </a:lnTo>
                <a:lnTo>
                  <a:pt x="7206" y="6057"/>
                </a:lnTo>
                <a:lnTo>
                  <a:pt x="7450" y="5935"/>
                </a:lnTo>
                <a:lnTo>
                  <a:pt x="7719" y="5862"/>
                </a:lnTo>
                <a:lnTo>
                  <a:pt x="7963" y="5788"/>
                </a:lnTo>
                <a:lnTo>
                  <a:pt x="8231" y="5740"/>
                </a:lnTo>
                <a:close/>
                <a:moveTo>
                  <a:pt x="7914" y="0"/>
                </a:moveTo>
                <a:lnTo>
                  <a:pt x="7743" y="25"/>
                </a:lnTo>
                <a:lnTo>
                  <a:pt x="7596" y="73"/>
                </a:lnTo>
                <a:lnTo>
                  <a:pt x="7474" y="147"/>
                </a:lnTo>
                <a:lnTo>
                  <a:pt x="7328" y="244"/>
                </a:lnTo>
                <a:lnTo>
                  <a:pt x="7230" y="342"/>
                </a:lnTo>
                <a:lnTo>
                  <a:pt x="7132" y="489"/>
                </a:lnTo>
                <a:lnTo>
                  <a:pt x="7084" y="635"/>
                </a:lnTo>
                <a:lnTo>
                  <a:pt x="7035" y="782"/>
                </a:lnTo>
                <a:lnTo>
                  <a:pt x="6839" y="2540"/>
                </a:lnTo>
                <a:lnTo>
                  <a:pt x="6497" y="2638"/>
                </a:lnTo>
                <a:lnTo>
                  <a:pt x="6131" y="2784"/>
                </a:lnTo>
                <a:lnTo>
                  <a:pt x="5789" y="2931"/>
                </a:lnTo>
                <a:lnTo>
                  <a:pt x="5447" y="3102"/>
                </a:lnTo>
                <a:lnTo>
                  <a:pt x="4079" y="2027"/>
                </a:lnTo>
                <a:lnTo>
                  <a:pt x="3933" y="1930"/>
                </a:lnTo>
                <a:lnTo>
                  <a:pt x="3786" y="1881"/>
                </a:lnTo>
                <a:lnTo>
                  <a:pt x="3640" y="1832"/>
                </a:lnTo>
                <a:lnTo>
                  <a:pt x="3493" y="1832"/>
                </a:lnTo>
                <a:lnTo>
                  <a:pt x="3322" y="1856"/>
                </a:lnTo>
                <a:lnTo>
                  <a:pt x="3176" y="1905"/>
                </a:lnTo>
                <a:lnTo>
                  <a:pt x="3029" y="1978"/>
                </a:lnTo>
                <a:lnTo>
                  <a:pt x="2907" y="2076"/>
                </a:lnTo>
                <a:lnTo>
                  <a:pt x="2077" y="2907"/>
                </a:lnTo>
                <a:lnTo>
                  <a:pt x="1979" y="3029"/>
                </a:lnTo>
                <a:lnTo>
                  <a:pt x="1906" y="3175"/>
                </a:lnTo>
                <a:lnTo>
                  <a:pt x="1857" y="3322"/>
                </a:lnTo>
                <a:lnTo>
                  <a:pt x="1833" y="3493"/>
                </a:lnTo>
                <a:lnTo>
                  <a:pt x="1833" y="3639"/>
                </a:lnTo>
                <a:lnTo>
                  <a:pt x="1881" y="3786"/>
                </a:lnTo>
                <a:lnTo>
                  <a:pt x="1930" y="3932"/>
                </a:lnTo>
                <a:lnTo>
                  <a:pt x="2028" y="4079"/>
                </a:lnTo>
                <a:lnTo>
                  <a:pt x="3103" y="5447"/>
                </a:lnTo>
                <a:lnTo>
                  <a:pt x="2932" y="5788"/>
                </a:lnTo>
                <a:lnTo>
                  <a:pt x="2785" y="6130"/>
                </a:lnTo>
                <a:lnTo>
                  <a:pt x="2639" y="6497"/>
                </a:lnTo>
                <a:lnTo>
                  <a:pt x="2541" y="6839"/>
                </a:lnTo>
                <a:lnTo>
                  <a:pt x="782" y="7034"/>
                </a:lnTo>
                <a:lnTo>
                  <a:pt x="636" y="7083"/>
                </a:lnTo>
                <a:lnTo>
                  <a:pt x="489" y="7132"/>
                </a:lnTo>
                <a:lnTo>
                  <a:pt x="343" y="7229"/>
                </a:lnTo>
                <a:lnTo>
                  <a:pt x="245" y="7327"/>
                </a:lnTo>
                <a:lnTo>
                  <a:pt x="147" y="7474"/>
                </a:lnTo>
                <a:lnTo>
                  <a:pt x="74" y="7596"/>
                </a:lnTo>
                <a:lnTo>
                  <a:pt x="25" y="7742"/>
                </a:lnTo>
                <a:lnTo>
                  <a:pt x="1" y="7913"/>
                </a:lnTo>
                <a:lnTo>
                  <a:pt x="1" y="9086"/>
                </a:lnTo>
                <a:lnTo>
                  <a:pt x="25" y="9257"/>
                </a:lnTo>
                <a:lnTo>
                  <a:pt x="74" y="9403"/>
                </a:lnTo>
                <a:lnTo>
                  <a:pt x="147" y="9525"/>
                </a:lnTo>
                <a:lnTo>
                  <a:pt x="245" y="9672"/>
                </a:lnTo>
                <a:lnTo>
                  <a:pt x="343" y="9769"/>
                </a:lnTo>
                <a:lnTo>
                  <a:pt x="489" y="9867"/>
                </a:lnTo>
                <a:lnTo>
                  <a:pt x="636" y="9916"/>
                </a:lnTo>
                <a:lnTo>
                  <a:pt x="782" y="9965"/>
                </a:lnTo>
                <a:lnTo>
                  <a:pt x="2541" y="10160"/>
                </a:lnTo>
                <a:lnTo>
                  <a:pt x="2639" y="10502"/>
                </a:lnTo>
                <a:lnTo>
                  <a:pt x="2785" y="10868"/>
                </a:lnTo>
                <a:lnTo>
                  <a:pt x="2932" y="11210"/>
                </a:lnTo>
                <a:lnTo>
                  <a:pt x="3103" y="11552"/>
                </a:lnTo>
                <a:lnTo>
                  <a:pt x="2028" y="12920"/>
                </a:lnTo>
                <a:lnTo>
                  <a:pt x="1930" y="13067"/>
                </a:lnTo>
                <a:lnTo>
                  <a:pt x="1881" y="13213"/>
                </a:lnTo>
                <a:lnTo>
                  <a:pt x="1833" y="13360"/>
                </a:lnTo>
                <a:lnTo>
                  <a:pt x="1833" y="13506"/>
                </a:lnTo>
                <a:lnTo>
                  <a:pt x="1857" y="13677"/>
                </a:lnTo>
                <a:lnTo>
                  <a:pt x="1906" y="13824"/>
                </a:lnTo>
                <a:lnTo>
                  <a:pt x="1979" y="13970"/>
                </a:lnTo>
                <a:lnTo>
                  <a:pt x="2077" y="14092"/>
                </a:lnTo>
                <a:lnTo>
                  <a:pt x="2907" y="14923"/>
                </a:lnTo>
                <a:lnTo>
                  <a:pt x="3029" y="15020"/>
                </a:lnTo>
                <a:lnTo>
                  <a:pt x="3176" y="15094"/>
                </a:lnTo>
                <a:lnTo>
                  <a:pt x="3322" y="15142"/>
                </a:lnTo>
                <a:lnTo>
                  <a:pt x="3493" y="15167"/>
                </a:lnTo>
                <a:lnTo>
                  <a:pt x="3640" y="15167"/>
                </a:lnTo>
                <a:lnTo>
                  <a:pt x="3786" y="15118"/>
                </a:lnTo>
                <a:lnTo>
                  <a:pt x="3933" y="15069"/>
                </a:lnTo>
                <a:lnTo>
                  <a:pt x="4079" y="14996"/>
                </a:lnTo>
                <a:lnTo>
                  <a:pt x="5447" y="13897"/>
                </a:lnTo>
                <a:lnTo>
                  <a:pt x="5789" y="14068"/>
                </a:lnTo>
                <a:lnTo>
                  <a:pt x="6131" y="14214"/>
                </a:lnTo>
                <a:lnTo>
                  <a:pt x="6497" y="14361"/>
                </a:lnTo>
                <a:lnTo>
                  <a:pt x="6839" y="14459"/>
                </a:lnTo>
                <a:lnTo>
                  <a:pt x="7035" y="16217"/>
                </a:lnTo>
                <a:lnTo>
                  <a:pt x="7084" y="16364"/>
                </a:lnTo>
                <a:lnTo>
                  <a:pt x="7132" y="16510"/>
                </a:lnTo>
                <a:lnTo>
                  <a:pt x="7230" y="16657"/>
                </a:lnTo>
                <a:lnTo>
                  <a:pt x="7328" y="16754"/>
                </a:lnTo>
                <a:lnTo>
                  <a:pt x="7474" y="16852"/>
                </a:lnTo>
                <a:lnTo>
                  <a:pt x="7596" y="16925"/>
                </a:lnTo>
                <a:lnTo>
                  <a:pt x="7743" y="16974"/>
                </a:lnTo>
                <a:lnTo>
                  <a:pt x="7914" y="16999"/>
                </a:lnTo>
                <a:lnTo>
                  <a:pt x="9086" y="16999"/>
                </a:lnTo>
                <a:lnTo>
                  <a:pt x="9257" y="16974"/>
                </a:lnTo>
                <a:lnTo>
                  <a:pt x="9404" y="16925"/>
                </a:lnTo>
                <a:lnTo>
                  <a:pt x="9526" y="16852"/>
                </a:lnTo>
                <a:lnTo>
                  <a:pt x="9672" y="16754"/>
                </a:lnTo>
                <a:lnTo>
                  <a:pt x="9770" y="16657"/>
                </a:lnTo>
                <a:lnTo>
                  <a:pt x="9868" y="16510"/>
                </a:lnTo>
                <a:lnTo>
                  <a:pt x="9917" y="16364"/>
                </a:lnTo>
                <a:lnTo>
                  <a:pt x="9965" y="16217"/>
                </a:lnTo>
                <a:lnTo>
                  <a:pt x="10161" y="14459"/>
                </a:lnTo>
                <a:lnTo>
                  <a:pt x="10503" y="14361"/>
                </a:lnTo>
                <a:lnTo>
                  <a:pt x="10869" y="14214"/>
                </a:lnTo>
                <a:lnTo>
                  <a:pt x="11211" y="14068"/>
                </a:lnTo>
                <a:lnTo>
                  <a:pt x="11553" y="13897"/>
                </a:lnTo>
                <a:lnTo>
                  <a:pt x="12921" y="14996"/>
                </a:lnTo>
                <a:lnTo>
                  <a:pt x="13067" y="15069"/>
                </a:lnTo>
                <a:lnTo>
                  <a:pt x="13214" y="15118"/>
                </a:lnTo>
                <a:lnTo>
                  <a:pt x="13360" y="15167"/>
                </a:lnTo>
                <a:lnTo>
                  <a:pt x="13507" y="15167"/>
                </a:lnTo>
                <a:lnTo>
                  <a:pt x="13678" y="15142"/>
                </a:lnTo>
                <a:lnTo>
                  <a:pt x="13824" y="15094"/>
                </a:lnTo>
                <a:lnTo>
                  <a:pt x="13971" y="15020"/>
                </a:lnTo>
                <a:lnTo>
                  <a:pt x="14093" y="14923"/>
                </a:lnTo>
                <a:lnTo>
                  <a:pt x="14923" y="14092"/>
                </a:lnTo>
                <a:lnTo>
                  <a:pt x="15021" y="13970"/>
                </a:lnTo>
                <a:lnTo>
                  <a:pt x="15094" y="13824"/>
                </a:lnTo>
                <a:lnTo>
                  <a:pt x="15143" y="13677"/>
                </a:lnTo>
                <a:lnTo>
                  <a:pt x="15168" y="13506"/>
                </a:lnTo>
                <a:lnTo>
                  <a:pt x="15168" y="13360"/>
                </a:lnTo>
                <a:lnTo>
                  <a:pt x="15119" y="13213"/>
                </a:lnTo>
                <a:lnTo>
                  <a:pt x="15070" y="13067"/>
                </a:lnTo>
                <a:lnTo>
                  <a:pt x="14997" y="12920"/>
                </a:lnTo>
                <a:lnTo>
                  <a:pt x="13898" y="11552"/>
                </a:lnTo>
                <a:lnTo>
                  <a:pt x="14068" y="11210"/>
                </a:lnTo>
                <a:lnTo>
                  <a:pt x="14215" y="10868"/>
                </a:lnTo>
                <a:lnTo>
                  <a:pt x="14362" y="10502"/>
                </a:lnTo>
                <a:lnTo>
                  <a:pt x="14459" y="10160"/>
                </a:lnTo>
                <a:lnTo>
                  <a:pt x="16218" y="9965"/>
                </a:lnTo>
                <a:lnTo>
                  <a:pt x="16364" y="9916"/>
                </a:lnTo>
                <a:lnTo>
                  <a:pt x="16511" y="9867"/>
                </a:lnTo>
                <a:lnTo>
                  <a:pt x="16657" y="9769"/>
                </a:lnTo>
                <a:lnTo>
                  <a:pt x="16755" y="9672"/>
                </a:lnTo>
                <a:lnTo>
                  <a:pt x="16853" y="9525"/>
                </a:lnTo>
                <a:lnTo>
                  <a:pt x="16926" y="9403"/>
                </a:lnTo>
                <a:lnTo>
                  <a:pt x="16975" y="9257"/>
                </a:lnTo>
                <a:lnTo>
                  <a:pt x="16999" y="9086"/>
                </a:lnTo>
                <a:lnTo>
                  <a:pt x="16999" y="7913"/>
                </a:lnTo>
                <a:lnTo>
                  <a:pt x="16975" y="7742"/>
                </a:lnTo>
                <a:lnTo>
                  <a:pt x="16926" y="7596"/>
                </a:lnTo>
                <a:lnTo>
                  <a:pt x="16853" y="7474"/>
                </a:lnTo>
                <a:lnTo>
                  <a:pt x="16755" y="7327"/>
                </a:lnTo>
                <a:lnTo>
                  <a:pt x="16657" y="7229"/>
                </a:lnTo>
                <a:lnTo>
                  <a:pt x="16511" y="7132"/>
                </a:lnTo>
                <a:lnTo>
                  <a:pt x="16364" y="7083"/>
                </a:lnTo>
                <a:lnTo>
                  <a:pt x="16218" y="7034"/>
                </a:lnTo>
                <a:lnTo>
                  <a:pt x="14459" y="6839"/>
                </a:lnTo>
                <a:lnTo>
                  <a:pt x="14362" y="6497"/>
                </a:lnTo>
                <a:lnTo>
                  <a:pt x="14215" y="6130"/>
                </a:lnTo>
                <a:lnTo>
                  <a:pt x="14068" y="5788"/>
                </a:lnTo>
                <a:lnTo>
                  <a:pt x="13898" y="5447"/>
                </a:lnTo>
                <a:lnTo>
                  <a:pt x="14997" y="4079"/>
                </a:lnTo>
                <a:lnTo>
                  <a:pt x="15070" y="3932"/>
                </a:lnTo>
                <a:lnTo>
                  <a:pt x="15119" y="3786"/>
                </a:lnTo>
                <a:lnTo>
                  <a:pt x="15168" y="3639"/>
                </a:lnTo>
                <a:lnTo>
                  <a:pt x="15168" y="3493"/>
                </a:lnTo>
                <a:lnTo>
                  <a:pt x="15143" y="3322"/>
                </a:lnTo>
                <a:lnTo>
                  <a:pt x="15094" y="3175"/>
                </a:lnTo>
                <a:lnTo>
                  <a:pt x="15021" y="3029"/>
                </a:lnTo>
                <a:lnTo>
                  <a:pt x="14923" y="2907"/>
                </a:lnTo>
                <a:lnTo>
                  <a:pt x="14093" y="2076"/>
                </a:lnTo>
                <a:lnTo>
                  <a:pt x="13971" y="1978"/>
                </a:lnTo>
                <a:lnTo>
                  <a:pt x="13824" y="1905"/>
                </a:lnTo>
                <a:lnTo>
                  <a:pt x="13678" y="1856"/>
                </a:lnTo>
                <a:lnTo>
                  <a:pt x="13507" y="1832"/>
                </a:lnTo>
                <a:lnTo>
                  <a:pt x="13360" y="1832"/>
                </a:lnTo>
                <a:lnTo>
                  <a:pt x="13214" y="1881"/>
                </a:lnTo>
                <a:lnTo>
                  <a:pt x="13067" y="1930"/>
                </a:lnTo>
                <a:lnTo>
                  <a:pt x="12921" y="2027"/>
                </a:lnTo>
                <a:lnTo>
                  <a:pt x="11553" y="3102"/>
                </a:lnTo>
                <a:lnTo>
                  <a:pt x="11211" y="2931"/>
                </a:lnTo>
                <a:lnTo>
                  <a:pt x="10869" y="2784"/>
                </a:lnTo>
                <a:lnTo>
                  <a:pt x="10503" y="2638"/>
                </a:lnTo>
                <a:lnTo>
                  <a:pt x="10161" y="2540"/>
                </a:lnTo>
                <a:lnTo>
                  <a:pt x="9965" y="782"/>
                </a:lnTo>
                <a:lnTo>
                  <a:pt x="9917" y="635"/>
                </a:lnTo>
                <a:lnTo>
                  <a:pt x="9868" y="489"/>
                </a:lnTo>
                <a:lnTo>
                  <a:pt x="9770" y="342"/>
                </a:lnTo>
                <a:lnTo>
                  <a:pt x="9672" y="244"/>
                </a:lnTo>
                <a:lnTo>
                  <a:pt x="9526" y="147"/>
                </a:lnTo>
                <a:lnTo>
                  <a:pt x="9404" y="73"/>
                </a:lnTo>
                <a:lnTo>
                  <a:pt x="9257" y="25"/>
                </a:lnTo>
                <a:lnTo>
                  <a:pt x="9086" y="0"/>
                </a:lnTo>
                <a:close/>
              </a:path>
            </a:pathLst>
          </a:cu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03" name="Google Shape;203;p6"/>
          <p:cNvGrpSpPr/>
          <p:nvPr/>
        </p:nvGrpSpPr>
        <p:grpSpPr>
          <a:xfrm>
            <a:off x="9805423" y="4568953"/>
            <a:ext cx="607499" cy="582739"/>
            <a:chOff x="5241175" y="4959100"/>
            <a:chExt cx="539775" cy="517775"/>
          </a:xfrm>
        </p:grpSpPr>
        <p:sp>
          <p:nvSpPr>
            <p:cNvPr id="204" name="Google Shape;204;p6"/>
            <p:cNvSpPr/>
            <p:nvPr/>
          </p:nvSpPr>
          <p:spPr>
            <a:xfrm>
              <a:off x="5575150" y="4959100"/>
              <a:ext cx="161225" cy="178300"/>
            </a:xfrm>
            <a:custGeom>
              <a:avLst/>
              <a:gdLst/>
              <a:ahLst/>
              <a:cxnLst/>
              <a:rect l="l" t="t" r="r" b="b"/>
              <a:pathLst>
                <a:path w="6449" h="7132" extrusionOk="0">
                  <a:moveTo>
                    <a:pt x="4641" y="0"/>
                  </a:moveTo>
                  <a:lnTo>
                    <a:pt x="4470" y="25"/>
                  </a:lnTo>
                  <a:lnTo>
                    <a:pt x="4299" y="49"/>
                  </a:lnTo>
                  <a:lnTo>
                    <a:pt x="4128" y="98"/>
                  </a:lnTo>
                  <a:lnTo>
                    <a:pt x="3957" y="147"/>
                  </a:lnTo>
                  <a:lnTo>
                    <a:pt x="3786" y="220"/>
                  </a:lnTo>
                  <a:lnTo>
                    <a:pt x="3640" y="318"/>
                  </a:lnTo>
                  <a:lnTo>
                    <a:pt x="3517" y="415"/>
                  </a:lnTo>
                  <a:lnTo>
                    <a:pt x="3395" y="538"/>
                  </a:lnTo>
                  <a:lnTo>
                    <a:pt x="3273" y="660"/>
                  </a:lnTo>
                  <a:lnTo>
                    <a:pt x="3175" y="806"/>
                  </a:lnTo>
                  <a:lnTo>
                    <a:pt x="3078" y="953"/>
                  </a:lnTo>
                  <a:lnTo>
                    <a:pt x="3005" y="1099"/>
                  </a:lnTo>
                  <a:lnTo>
                    <a:pt x="2931" y="1270"/>
                  </a:lnTo>
                  <a:lnTo>
                    <a:pt x="2907" y="1441"/>
                  </a:lnTo>
                  <a:lnTo>
                    <a:pt x="2882" y="1612"/>
                  </a:lnTo>
                  <a:lnTo>
                    <a:pt x="2858" y="1808"/>
                  </a:lnTo>
                  <a:lnTo>
                    <a:pt x="2882" y="2076"/>
                  </a:lnTo>
                  <a:lnTo>
                    <a:pt x="2956" y="2345"/>
                  </a:lnTo>
                  <a:lnTo>
                    <a:pt x="3053" y="2589"/>
                  </a:lnTo>
                  <a:lnTo>
                    <a:pt x="3175" y="2809"/>
                  </a:lnTo>
                  <a:lnTo>
                    <a:pt x="0" y="6546"/>
                  </a:lnTo>
                  <a:lnTo>
                    <a:pt x="367" y="6814"/>
                  </a:lnTo>
                  <a:lnTo>
                    <a:pt x="709" y="7132"/>
                  </a:lnTo>
                  <a:lnTo>
                    <a:pt x="3884" y="3419"/>
                  </a:lnTo>
                  <a:lnTo>
                    <a:pt x="4055" y="3493"/>
                  </a:lnTo>
                  <a:lnTo>
                    <a:pt x="4250" y="3542"/>
                  </a:lnTo>
                  <a:lnTo>
                    <a:pt x="4445" y="3566"/>
                  </a:lnTo>
                  <a:lnTo>
                    <a:pt x="4641" y="3590"/>
                  </a:lnTo>
                  <a:lnTo>
                    <a:pt x="4836" y="3566"/>
                  </a:lnTo>
                  <a:lnTo>
                    <a:pt x="5007" y="3542"/>
                  </a:lnTo>
                  <a:lnTo>
                    <a:pt x="5178" y="3517"/>
                  </a:lnTo>
                  <a:lnTo>
                    <a:pt x="5349" y="3444"/>
                  </a:lnTo>
                  <a:lnTo>
                    <a:pt x="5496" y="3371"/>
                  </a:lnTo>
                  <a:lnTo>
                    <a:pt x="5642" y="3273"/>
                  </a:lnTo>
                  <a:lnTo>
                    <a:pt x="5789" y="3175"/>
                  </a:lnTo>
                  <a:lnTo>
                    <a:pt x="5911" y="3053"/>
                  </a:lnTo>
                  <a:lnTo>
                    <a:pt x="6033" y="2931"/>
                  </a:lnTo>
                  <a:lnTo>
                    <a:pt x="6131" y="2809"/>
                  </a:lnTo>
                  <a:lnTo>
                    <a:pt x="6228" y="2638"/>
                  </a:lnTo>
                  <a:lnTo>
                    <a:pt x="6302" y="2491"/>
                  </a:lnTo>
                  <a:lnTo>
                    <a:pt x="6350" y="2320"/>
                  </a:lnTo>
                  <a:lnTo>
                    <a:pt x="6399" y="2149"/>
                  </a:lnTo>
                  <a:lnTo>
                    <a:pt x="6424" y="1979"/>
                  </a:lnTo>
                  <a:lnTo>
                    <a:pt x="6448" y="1808"/>
                  </a:lnTo>
                  <a:lnTo>
                    <a:pt x="6424" y="1612"/>
                  </a:lnTo>
                  <a:lnTo>
                    <a:pt x="6399" y="1441"/>
                  </a:lnTo>
                  <a:lnTo>
                    <a:pt x="6350" y="1270"/>
                  </a:lnTo>
                  <a:lnTo>
                    <a:pt x="6302" y="1099"/>
                  </a:lnTo>
                  <a:lnTo>
                    <a:pt x="6228" y="953"/>
                  </a:lnTo>
                  <a:lnTo>
                    <a:pt x="6131" y="806"/>
                  </a:lnTo>
                  <a:lnTo>
                    <a:pt x="6033" y="660"/>
                  </a:lnTo>
                  <a:lnTo>
                    <a:pt x="5911" y="538"/>
                  </a:lnTo>
                  <a:lnTo>
                    <a:pt x="5789" y="415"/>
                  </a:lnTo>
                  <a:lnTo>
                    <a:pt x="5642" y="318"/>
                  </a:lnTo>
                  <a:lnTo>
                    <a:pt x="5496" y="220"/>
                  </a:lnTo>
                  <a:lnTo>
                    <a:pt x="5349" y="147"/>
                  </a:lnTo>
                  <a:lnTo>
                    <a:pt x="5178" y="98"/>
                  </a:lnTo>
                  <a:lnTo>
                    <a:pt x="5007" y="49"/>
                  </a:lnTo>
                  <a:lnTo>
                    <a:pt x="4836" y="25"/>
                  </a:lnTo>
                  <a:lnTo>
                    <a:pt x="464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5" name="Google Shape;205;p6"/>
            <p:cNvSpPr/>
            <p:nvPr/>
          </p:nvSpPr>
          <p:spPr>
            <a:xfrm>
              <a:off x="5330925" y="4985350"/>
              <a:ext cx="128250" cy="148400"/>
            </a:xfrm>
            <a:custGeom>
              <a:avLst/>
              <a:gdLst/>
              <a:ahLst/>
              <a:cxnLst/>
              <a:rect l="l" t="t" r="r" b="b"/>
              <a:pathLst>
                <a:path w="5130" h="5936" extrusionOk="0">
                  <a:moveTo>
                    <a:pt x="1563" y="0"/>
                  </a:moveTo>
                  <a:lnTo>
                    <a:pt x="1392" y="25"/>
                  </a:lnTo>
                  <a:lnTo>
                    <a:pt x="1221" y="74"/>
                  </a:lnTo>
                  <a:lnTo>
                    <a:pt x="1075" y="147"/>
                  </a:lnTo>
                  <a:lnTo>
                    <a:pt x="904" y="220"/>
                  </a:lnTo>
                  <a:lnTo>
                    <a:pt x="757" y="318"/>
                  </a:lnTo>
                  <a:lnTo>
                    <a:pt x="635" y="416"/>
                  </a:lnTo>
                  <a:lnTo>
                    <a:pt x="513" y="538"/>
                  </a:lnTo>
                  <a:lnTo>
                    <a:pt x="391" y="660"/>
                  </a:lnTo>
                  <a:lnTo>
                    <a:pt x="293" y="806"/>
                  </a:lnTo>
                  <a:lnTo>
                    <a:pt x="196" y="953"/>
                  </a:lnTo>
                  <a:lnTo>
                    <a:pt x="122" y="1099"/>
                  </a:lnTo>
                  <a:lnTo>
                    <a:pt x="74" y="1270"/>
                  </a:lnTo>
                  <a:lnTo>
                    <a:pt x="25" y="1466"/>
                  </a:lnTo>
                  <a:lnTo>
                    <a:pt x="0" y="1637"/>
                  </a:lnTo>
                  <a:lnTo>
                    <a:pt x="0" y="1808"/>
                  </a:lnTo>
                  <a:lnTo>
                    <a:pt x="0" y="2003"/>
                  </a:lnTo>
                  <a:lnTo>
                    <a:pt x="25" y="2174"/>
                  </a:lnTo>
                  <a:lnTo>
                    <a:pt x="74" y="2345"/>
                  </a:lnTo>
                  <a:lnTo>
                    <a:pt x="147" y="2492"/>
                  </a:lnTo>
                  <a:lnTo>
                    <a:pt x="220" y="2663"/>
                  </a:lnTo>
                  <a:lnTo>
                    <a:pt x="318" y="2785"/>
                  </a:lnTo>
                  <a:lnTo>
                    <a:pt x="415" y="2931"/>
                  </a:lnTo>
                  <a:lnTo>
                    <a:pt x="538" y="3053"/>
                  </a:lnTo>
                  <a:lnTo>
                    <a:pt x="660" y="3175"/>
                  </a:lnTo>
                  <a:lnTo>
                    <a:pt x="806" y="3273"/>
                  </a:lnTo>
                  <a:lnTo>
                    <a:pt x="953" y="3371"/>
                  </a:lnTo>
                  <a:lnTo>
                    <a:pt x="1099" y="3444"/>
                  </a:lnTo>
                  <a:lnTo>
                    <a:pt x="1270" y="3493"/>
                  </a:lnTo>
                  <a:lnTo>
                    <a:pt x="1466" y="3542"/>
                  </a:lnTo>
                  <a:lnTo>
                    <a:pt x="1710" y="3566"/>
                  </a:lnTo>
                  <a:lnTo>
                    <a:pt x="1979" y="3566"/>
                  </a:lnTo>
                  <a:lnTo>
                    <a:pt x="2223" y="3517"/>
                  </a:lnTo>
                  <a:lnTo>
                    <a:pt x="2467" y="3444"/>
                  </a:lnTo>
                  <a:lnTo>
                    <a:pt x="4396" y="5935"/>
                  </a:lnTo>
                  <a:lnTo>
                    <a:pt x="4738" y="5642"/>
                  </a:lnTo>
                  <a:lnTo>
                    <a:pt x="5129" y="5374"/>
                  </a:lnTo>
                  <a:lnTo>
                    <a:pt x="3200" y="2858"/>
                  </a:lnTo>
                  <a:lnTo>
                    <a:pt x="3322" y="2687"/>
                  </a:lnTo>
                  <a:lnTo>
                    <a:pt x="3419" y="2516"/>
                  </a:lnTo>
                  <a:lnTo>
                    <a:pt x="3493" y="2321"/>
                  </a:lnTo>
                  <a:lnTo>
                    <a:pt x="3542" y="2101"/>
                  </a:lnTo>
                  <a:lnTo>
                    <a:pt x="3566" y="1930"/>
                  </a:lnTo>
                  <a:lnTo>
                    <a:pt x="3566" y="1734"/>
                  </a:lnTo>
                  <a:lnTo>
                    <a:pt x="3566" y="1564"/>
                  </a:lnTo>
                  <a:lnTo>
                    <a:pt x="3517" y="1393"/>
                  </a:lnTo>
                  <a:lnTo>
                    <a:pt x="3468" y="1222"/>
                  </a:lnTo>
                  <a:lnTo>
                    <a:pt x="3419" y="1075"/>
                  </a:lnTo>
                  <a:lnTo>
                    <a:pt x="3346" y="904"/>
                  </a:lnTo>
                  <a:lnTo>
                    <a:pt x="3249" y="758"/>
                  </a:lnTo>
                  <a:lnTo>
                    <a:pt x="3151" y="635"/>
                  </a:lnTo>
                  <a:lnTo>
                    <a:pt x="3029" y="513"/>
                  </a:lnTo>
                  <a:lnTo>
                    <a:pt x="2907" y="391"/>
                  </a:lnTo>
                  <a:lnTo>
                    <a:pt x="2760" y="294"/>
                  </a:lnTo>
                  <a:lnTo>
                    <a:pt x="2614" y="196"/>
                  </a:lnTo>
                  <a:lnTo>
                    <a:pt x="2443" y="123"/>
                  </a:lnTo>
                  <a:lnTo>
                    <a:pt x="2272" y="74"/>
                  </a:lnTo>
                  <a:lnTo>
                    <a:pt x="2101" y="25"/>
                  </a:lnTo>
                  <a:lnTo>
                    <a:pt x="1930"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6" name="Google Shape;206;p6"/>
            <p:cNvSpPr/>
            <p:nvPr/>
          </p:nvSpPr>
          <p:spPr>
            <a:xfrm>
              <a:off x="5241175" y="5241175"/>
              <a:ext cx="180125" cy="109325"/>
            </a:xfrm>
            <a:custGeom>
              <a:avLst/>
              <a:gdLst/>
              <a:ahLst/>
              <a:cxnLst/>
              <a:rect l="l" t="t" r="r" b="b"/>
              <a:pathLst>
                <a:path w="7205" h="4373" extrusionOk="0">
                  <a:moveTo>
                    <a:pt x="6839" y="1"/>
                  </a:moveTo>
                  <a:lnTo>
                    <a:pt x="3224" y="1491"/>
                  </a:lnTo>
                  <a:lnTo>
                    <a:pt x="3102" y="1368"/>
                  </a:lnTo>
                  <a:lnTo>
                    <a:pt x="2980" y="1246"/>
                  </a:lnTo>
                  <a:lnTo>
                    <a:pt x="2858" y="1124"/>
                  </a:lnTo>
                  <a:lnTo>
                    <a:pt x="2687" y="1026"/>
                  </a:lnTo>
                  <a:lnTo>
                    <a:pt x="2540" y="953"/>
                  </a:lnTo>
                  <a:lnTo>
                    <a:pt x="2369" y="880"/>
                  </a:lnTo>
                  <a:lnTo>
                    <a:pt x="2198" y="831"/>
                  </a:lnTo>
                  <a:lnTo>
                    <a:pt x="2027" y="807"/>
                  </a:lnTo>
                  <a:lnTo>
                    <a:pt x="1856" y="782"/>
                  </a:lnTo>
                  <a:lnTo>
                    <a:pt x="1685" y="807"/>
                  </a:lnTo>
                  <a:lnTo>
                    <a:pt x="1514" y="807"/>
                  </a:lnTo>
                  <a:lnTo>
                    <a:pt x="1343" y="856"/>
                  </a:lnTo>
                  <a:lnTo>
                    <a:pt x="1172" y="904"/>
                  </a:lnTo>
                  <a:lnTo>
                    <a:pt x="1026" y="978"/>
                  </a:lnTo>
                  <a:lnTo>
                    <a:pt x="879" y="1051"/>
                  </a:lnTo>
                  <a:lnTo>
                    <a:pt x="733" y="1149"/>
                  </a:lnTo>
                  <a:lnTo>
                    <a:pt x="586" y="1271"/>
                  </a:lnTo>
                  <a:lnTo>
                    <a:pt x="464" y="1393"/>
                  </a:lnTo>
                  <a:lnTo>
                    <a:pt x="342" y="1515"/>
                  </a:lnTo>
                  <a:lnTo>
                    <a:pt x="244" y="1686"/>
                  </a:lnTo>
                  <a:lnTo>
                    <a:pt x="171" y="1832"/>
                  </a:lnTo>
                  <a:lnTo>
                    <a:pt x="98" y="2003"/>
                  </a:lnTo>
                  <a:lnTo>
                    <a:pt x="49" y="2174"/>
                  </a:lnTo>
                  <a:lnTo>
                    <a:pt x="25" y="2345"/>
                  </a:lnTo>
                  <a:lnTo>
                    <a:pt x="0" y="2516"/>
                  </a:lnTo>
                  <a:lnTo>
                    <a:pt x="0" y="2687"/>
                  </a:lnTo>
                  <a:lnTo>
                    <a:pt x="25" y="2858"/>
                  </a:lnTo>
                  <a:lnTo>
                    <a:pt x="73" y="3029"/>
                  </a:lnTo>
                  <a:lnTo>
                    <a:pt x="122" y="3200"/>
                  </a:lnTo>
                  <a:lnTo>
                    <a:pt x="195" y="3347"/>
                  </a:lnTo>
                  <a:lnTo>
                    <a:pt x="269" y="3518"/>
                  </a:lnTo>
                  <a:lnTo>
                    <a:pt x="366" y="3640"/>
                  </a:lnTo>
                  <a:lnTo>
                    <a:pt x="464" y="3786"/>
                  </a:lnTo>
                  <a:lnTo>
                    <a:pt x="611" y="3908"/>
                  </a:lnTo>
                  <a:lnTo>
                    <a:pt x="733" y="4031"/>
                  </a:lnTo>
                  <a:lnTo>
                    <a:pt x="904" y="4128"/>
                  </a:lnTo>
                  <a:lnTo>
                    <a:pt x="1050" y="4201"/>
                  </a:lnTo>
                  <a:lnTo>
                    <a:pt x="1221" y="4275"/>
                  </a:lnTo>
                  <a:lnTo>
                    <a:pt x="1392" y="4324"/>
                  </a:lnTo>
                  <a:lnTo>
                    <a:pt x="1563" y="4348"/>
                  </a:lnTo>
                  <a:lnTo>
                    <a:pt x="1734" y="4372"/>
                  </a:lnTo>
                  <a:lnTo>
                    <a:pt x="1905" y="4372"/>
                  </a:lnTo>
                  <a:lnTo>
                    <a:pt x="2076" y="4348"/>
                  </a:lnTo>
                  <a:lnTo>
                    <a:pt x="2247" y="4299"/>
                  </a:lnTo>
                  <a:lnTo>
                    <a:pt x="2418" y="4250"/>
                  </a:lnTo>
                  <a:lnTo>
                    <a:pt x="2565" y="4201"/>
                  </a:lnTo>
                  <a:lnTo>
                    <a:pt x="2711" y="4104"/>
                  </a:lnTo>
                  <a:lnTo>
                    <a:pt x="2858" y="4006"/>
                  </a:lnTo>
                  <a:lnTo>
                    <a:pt x="3004" y="3908"/>
                  </a:lnTo>
                  <a:lnTo>
                    <a:pt x="3126" y="3786"/>
                  </a:lnTo>
                  <a:lnTo>
                    <a:pt x="3248" y="3640"/>
                  </a:lnTo>
                  <a:lnTo>
                    <a:pt x="3346" y="3493"/>
                  </a:lnTo>
                  <a:lnTo>
                    <a:pt x="3468" y="3200"/>
                  </a:lnTo>
                  <a:lnTo>
                    <a:pt x="3541" y="2931"/>
                  </a:lnTo>
                  <a:lnTo>
                    <a:pt x="3590" y="2638"/>
                  </a:lnTo>
                  <a:lnTo>
                    <a:pt x="3566" y="2345"/>
                  </a:lnTo>
                  <a:lnTo>
                    <a:pt x="7205" y="856"/>
                  </a:lnTo>
                  <a:lnTo>
                    <a:pt x="6985" y="440"/>
                  </a:lnTo>
                  <a:lnTo>
                    <a:pt x="6839"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7" name="Google Shape;207;p6"/>
            <p:cNvSpPr/>
            <p:nvPr/>
          </p:nvSpPr>
          <p:spPr>
            <a:xfrm>
              <a:off x="5461575" y="5316900"/>
              <a:ext cx="89175" cy="159975"/>
            </a:xfrm>
            <a:custGeom>
              <a:avLst/>
              <a:gdLst/>
              <a:ahLst/>
              <a:cxnLst/>
              <a:rect l="l" t="t" r="r" b="b"/>
              <a:pathLst>
                <a:path w="3567" h="6399" extrusionOk="0">
                  <a:moveTo>
                    <a:pt x="1491" y="0"/>
                  </a:moveTo>
                  <a:lnTo>
                    <a:pt x="1393" y="2858"/>
                  </a:lnTo>
                  <a:lnTo>
                    <a:pt x="1198" y="2907"/>
                  </a:lnTo>
                  <a:lnTo>
                    <a:pt x="1002" y="3004"/>
                  </a:lnTo>
                  <a:lnTo>
                    <a:pt x="807" y="3102"/>
                  </a:lnTo>
                  <a:lnTo>
                    <a:pt x="636" y="3224"/>
                  </a:lnTo>
                  <a:lnTo>
                    <a:pt x="489" y="3346"/>
                  </a:lnTo>
                  <a:lnTo>
                    <a:pt x="392" y="3493"/>
                  </a:lnTo>
                  <a:lnTo>
                    <a:pt x="269" y="3639"/>
                  </a:lnTo>
                  <a:lnTo>
                    <a:pt x="196" y="3786"/>
                  </a:lnTo>
                  <a:lnTo>
                    <a:pt x="123" y="3932"/>
                  </a:lnTo>
                  <a:lnTo>
                    <a:pt x="74" y="4103"/>
                  </a:lnTo>
                  <a:lnTo>
                    <a:pt x="25" y="4274"/>
                  </a:lnTo>
                  <a:lnTo>
                    <a:pt x="1" y="4445"/>
                  </a:lnTo>
                  <a:lnTo>
                    <a:pt x="1" y="4616"/>
                  </a:lnTo>
                  <a:lnTo>
                    <a:pt x="1" y="4787"/>
                  </a:lnTo>
                  <a:lnTo>
                    <a:pt x="25" y="4958"/>
                  </a:lnTo>
                  <a:lnTo>
                    <a:pt x="74" y="5129"/>
                  </a:lnTo>
                  <a:lnTo>
                    <a:pt x="123" y="5276"/>
                  </a:lnTo>
                  <a:lnTo>
                    <a:pt x="196" y="5447"/>
                  </a:lnTo>
                  <a:lnTo>
                    <a:pt x="294" y="5593"/>
                  </a:lnTo>
                  <a:lnTo>
                    <a:pt x="416" y="5740"/>
                  </a:lnTo>
                  <a:lnTo>
                    <a:pt x="538" y="5886"/>
                  </a:lnTo>
                  <a:lnTo>
                    <a:pt x="660" y="6008"/>
                  </a:lnTo>
                  <a:lnTo>
                    <a:pt x="807" y="6106"/>
                  </a:lnTo>
                  <a:lnTo>
                    <a:pt x="953" y="6179"/>
                  </a:lnTo>
                  <a:lnTo>
                    <a:pt x="1124" y="6252"/>
                  </a:lnTo>
                  <a:lnTo>
                    <a:pt x="1271" y="6326"/>
                  </a:lnTo>
                  <a:lnTo>
                    <a:pt x="1442" y="6350"/>
                  </a:lnTo>
                  <a:lnTo>
                    <a:pt x="1613" y="6375"/>
                  </a:lnTo>
                  <a:lnTo>
                    <a:pt x="1784" y="6399"/>
                  </a:lnTo>
                  <a:lnTo>
                    <a:pt x="1955" y="6375"/>
                  </a:lnTo>
                  <a:lnTo>
                    <a:pt x="2126" y="6350"/>
                  </a:lnTo>
                  <a:lnTo>
                    <a:pt x="2297" y="6301"/>
                  </a:lnTo>
                  <a:lnTo>
                    <a:pt x="2468" y="6252"/>
                  </a:lnTo>
                  <a:lnTo>
                    <a:pt x="2614" y="6179"/>
                  </a:lnTo>
                  <a:lnTo>
                    <a:pt x="2785" y="6082"/>
                  </a:lnTo>
                  <a:lnTo>
                    <a:pt x="2932" y="5984"/>
                  </a:lnTo>
                  <a:lnTo>
                    <a:pt x="3054" y="5862"/>
                  </a:lnTo>
                  <a:lnTo>
                    <a:pt x="3176" y="5715"/>
                  </a:lnTo>
                  <a:lnTo>
                    <a:pt x="3273" y="5569"/>
                  </a:lnTo>
                  <a:lnTo>
                    <a:pt x="3371" y="5422"/>
                  </a:lnTo>
                  <a:lnTo>
                    <a:pt x="3444" y="5276"/>
                  </a:lnTo>
                  <a:lnTo>
                    <a:pt x="3493" y="5105"/>
                  </a:lnTo>
                  <a:lnTo>
                    <a:pt x="3542" y="4934"/>
                  </a:lnTo>
                  <a:lnTo>
                    <a:pt x="3567" y="4763"/>
                  </a:lnTo>
                  <a:lnTo>
                    <a:pt x="3567" y="4592"/>
                  </a:lnTo>
                  <a:lnTo>
                    <a:pt x="3567" y="4421"/>
                  </a:lnTo>
                  <a:lnTo>
                    <a:pt x="3542" y="4250"/>
                  </a:lnTo>
                  <a:lnTo>
                    <a:pt x="3493" y="4079"/>
                  </a:lnTo>
                  <a:lnTo>
                    <a:pt x="3420" y="3908"/>
                  </a:lnTo>
                  <a:lnTo>
                    <a:pt x="3347" y="3761"/>
                  </a:lnTo>
                  <a:lnTo>
                    <a:pt x="3273" y="3615"/>
                  </a:lnTo>
                  <a:lnTo>
                    <a:pt x="3151" y="3468"/>
                  </a:lnTo>
                  <a:lnTo>
                    <a:pt x="2980" y="3273"/>
                  </a:lnTo>
                  <a:lnTo>
                    <a:pt x="2761" y="3102"/>
                  </a:lnTo>
                  <a:lnTo>
                    <a:pt x="2541" y="2980"/>
                  </a:lnTo>
                  <a:lnTo>
                    <a:pt x="2321" y="2907"/>
                  </a:lnTo>
                  <a:lnTo>
                    <a:pt x="2419" y="25"/>
                  </a:lnTo>
                  <a:lnTo>
                    <a:pt x="2419" y="25"/>
                  </a:lnTo>
                  <a:lnTo>
                    <a:pt x="2126" y="49"/>
                  </a:lnTo>
                  <a:lnTo>
                    <a:pt x="1808" y="25"/>
                  </a:lnTo>
                  <a:lnTo>
                    <a:pt x="149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8" name="Google Shape;208;p6"/>
            <p:cNvSpPr/>
            <p:nvPr/>
          </p:nvSpPr>
          <p:spPr>
            <a:xfrm>
              <a:off x="5619100" y="5194175"/>
              <a:ext cx="161850" cy="89775"/>
            </a:xfrm>
            <a:custGeom>
              <a:avLst/>
              <a:gdLst/>
              <a:ahLst/>
              <a:cxnLst/>
              <a:rect l="l" t="t" r="r" b="b"/>
              <a:pathLst>
                <a:path w="6474" h="3591" extrusionOk="0">
                  <a:moveTo>
                    <a:pt x="4592" y="0"/>
                  </a:moveTo>
                  <a:lnTo>
                    <a:pt x="4422" y="25"/>
                  </a:lnTo>
                  <a:lnTo>
                    <a:pt x="4251" y="73"/>
                  </a:lnTo>
                  <a:lnTo>
                    <a:pt x="4080" y="122"/>
                  </a:lnTo>
                  <a:lnTo>
                    <a:pt x="3884" y="196"/>
                  </a:lnTo>
                  <a:lnTo>
                    <a:pt x="3713" y="293"/>
                  </a:lnTo>
                  <a:lnTo>
                    <a:pt x="3567" y="391"/>
                  </a:lnTo>
                  <a:lnTo>
                    <a:pt x="3420" y="513"/>
                  </a:lnTo>
                  <a:lnTo>
                    <a:pt x="3298" y="660"/>
                  </a:lnTo>
                  <a:lnTo>
                    <a:pt x="3200" y="806"/>
                  </a:lnTo>
                  <a:lnTo>
                    <a:pt x="3103" y="953"/>
                  </a:lnTo>
                  <a:lnTo>
                    <a:pt x="3029" y="1124"/>
                  </a:lnTo>
                  <a:lnTo>
                    <a:pt x="99" y="757"/>
                  </a:lnTo>
                  <a:lnTo>
                    <a:pt x="74" y="1221"/>
                  </a:lnTo>
                  <a:lnTo>
                    <a:pt x="1" y="1661"/>
                  </a:lnTo>
                  <a:lnTo>
                    <a:pt x="2907" y="2027"/>
                  </a:lnTo>
                  <a:lnTo>
                    <a:pt x="2932" y="2223"/>
                  </a:lnTo>
                  <a:lnTo>
                    <a:pt x="3005" y="2418"/>
                  </a:lnTo>
                  <a:lnTo>
                    <a:pt x="3078" y="2565"/>
                  </a:lnTo>
                  <a:lnTo>
                    <a:pt x="3152" y="2736"/>
                  </a:lnTo>
                  <a:lnTo>
                    <a:pt x="3249" y="2882"/>
                  </a:lnTo>
                  <a:lnTo>
                    <a:pt x="3371" y="3004"/>
                  </a:lnTo>
                  <a:lnTo>
                    <a:pt x="3493" y="3126"/>
                  </a:lnTo>
                  <a:lnTo>
                    <a:pt x="3616" y="3248"/>
                  </a:lnTo>
                  <a:lnTo>
                    <a:pt x="3762" y="3346"/>
                  </a:lnTo>
                  <a:lnTo>
                    <a:pt x="3909" y="3419"/>
                  </a:lnTo>
                  <a:lnTo>
                    <a:pt x="4080" y="3493"/>
                  </a:lnTo>
                  <a:lnTo>
                    <a:pt x="4251" y="3541"/>
                  </a:lnTo>
                  <a:lnTo>
                    <a:pt x="4422" y="3566"/>
                  </a:lnTo>
                  <a:lnTo>
                    <a:pt x="4592" y="3590"/>
                  </a:lnTo>
                  <a:lnTo>
                    <a:pt x="4763" y="3590"/>
                  </a:lnTo>
                  <a:lnTo>
                    <a:pt x="4934" y="3566"/>
                  </a:lnTo>
                  <a:lnTo>
                    <a:pt x="5105" y="3541"/>
                  </a:lnTo>
                  <a:lnTo>
                    <a:pt x="5276" y="3468"/>
                  </a:lnTo>
                  <a:lnTo>
                    <a:pt x="5447" y="3419"/>
                  </a:lnTo>
                  <a:lnTo>
                    <a:pt x="5618" y="3322"/>
                  </a:lnTo>
                  <a:lnTo>
                    <a:pt x="5765" y="3224"/>
                  </a:lnTo>
                  <a:lnTo>
                    <a:pt x="5887" y="3102"/>
                  </a:lnTo>
                  <a:lnTo>
                    <a:pt x="6009" y="2980"/>
                  </a:lnTo>
                  <a:lnTo>
                    <a:pt x="6131" y="2858"/>
                  </a:lnTo>
                  <a:lnTo>
                    <a:pt x="6204" y="2711"/>
                  </a:lnTo>
                  <a:lnTo>
                    <a:pt x="6302" y="2565"/>
                  </a:lnTo>
                  <a:lnTo>
                    <a:pt x="6351" y="2394"/>
                  </a:lnTo>
                  <a:lnTo>
                    <a:pt x="6400" y="2223"/>
                  </a:lnTo>
                  <a:lnTo>
                    <a:pt x="6449" y="2076"/>
                  </a:lnTo>
                  <a:lnTo>
                    <a:pt x="6473" y="1881"/>
                  </a:lnTo>
                  <a:lnTo>
                    <a:pt x="6473" y="1710"/>
                  </a:lnTo>
                  <a:lnTo>
                    <a:pt x="6449" y="1539"/>
                  </a:lnTo>
                  <a:lnTo>
                    <a:pt x="6424" y="1368"/>
                  </a:lnTo>
                  <a:lnTo>
                    <a:pt x="6351" y="1197"/>
                  </a:lnTo>
                  <a:lnTo>
                    <a:pt x="6278" y="1026"/>
                  </a:lnTo>
                  <a:lnTo>
                    <a:pt x="6204" y="855"/>
                  </a:lnTo>
                  <a:lnTo>
                    <a:pt x="6107" y="708"/>
                  </a:lnTo>
                  <a:lnTo>
                    <a:pt x="5985" y="586"/>
                  </a:lnTo>
                  <a:lnTo>
                    <a:pt x="5862" y="464"/>
                  </a:lnTo>
                  <a:lnTo>
                    <a:pt x="5740" y="342"/>
                  </a:lnTo>
                  <a:lnTo>
                    <a:pt x="5594" y="269"/>
                  </a:lnTo>
                  <a:lnTo>
                    <a:pt x="5447" y="171"/>
                  </a:lnTo>
                  <a:lnTo>
                    <a:pt x="5276" y="122"/>
                  </a:lnTo>
                  <a:lnTo>
                    <a:pt x="5105" y="73"/>
                  </a:lnTo>
                  <a:lnTo>
                    <a:pt x="4934" y="25"/>
                  </a:lnTo>
                  <a:lnTo>
                    <a:pt x="4763" y="25"/>
                  </a:lnTo>
                  <a:lnTo>
                    <a:pt x="4592"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9" name="Google Shape;209;p6"/>
            <p:cNvSpPr/>
            <p:nvPr/>
          </p:nvSpPr>
          <p:spPr>
            <a:xfrm>
              <a:off x="5420075" y="5116000"/>
              <a:ext cx="189300" cy="189925"/>
            </a:xfrm>
            <a:custGeom>
              <a:avLst/>
              <a:gdLst/>
              <a:ahLst/>
              <a:cxnLst/>
              <a:rect l="l" t="t" r="r" b="b"/>
              <a:pathLst>
                <a:path w="7572" h="7597" extrusionOk="0">
                  <a:moveTo>
                    <a:pt x="3786" y="1"/>
                  </a:moveTo>
                  <a:lnTo>
                    <a:pt x="3395" y="25"/>
                  </a:lnTo>
                  <a:lnTo>
                    <a:pt x="3028" y="74"/>
                  </a:lnTo>
                  <a:lnTo>
                    <a:pt x="2662" y="172"/>
                  </a:lnTo>
                  <a:lnTo>
                    <a:pt x="2320" y="294"/>
                  </a:lnTo>
                  <a:lnTo>
                    <a:pt x="1978" y="465"/>
                  </a:lnTo>
                  <a:lnTo>
                    <a:pt x="1661" y="660"/>
                  </a:lnTo>
                  <a:lnTo>
                    <a:pt x="1392" y="880"/>
                  </a:lnTo>
                  <a:lnTo>
                    <a:pt x="1123" y="1124"/>
                  </a:lnTo>
                  <a:lnTo>
                    <a:pt x="879" y="1393"/>
                  </a:lnTo>
                  <a:lnTo>
                    <a:pt x="659" y="1686"/>
                  </a:lnTo>
                  <a:lnTo>
                    <a:pt x="464" y="1979"/>
                  </a:lnTo>
                  <a:lnTo>
                    <a:pt x="293" y="2321"/>
                  </a:lnTo>
                  <a:lnTo>
                    <a:pt x="171" y="2663"/>
                  </a:lnTo>
                  <a:lnTo>
                    <a:pt x="73" y="3029"/>
                  </a:lnTo>
                  <a:lnTo>
                    <a:pt x="24" y="3420"/>
                  </a:lnTo>
                  <a:lnTo>
                    <a:pt x="0" y="3787"/>
                  </a:lnTo>
                  <a:lnTo>
                    <a:pt x="24" y="4177"/>
                  </a:lnTo>
                  <a:lnTo>
                    <a:pt x="73" y="4568"/>
                  </a:lnTo>
                  <a:lnTo>
                    <a:pt x="171" y="4934"/>
                  </a:lnTo>
                  <a:lnTo>
                    <a:pt x="293" y="5276"/>
                  </a:lnTo>
                  <a:lnTo>
                    <a:pt x="464" y="5594"/>
                  </a:lnTo>
                  <a:lnTo>
                    <a:pt x="659" y="5911"/>
                  </a:lnTo>
                  <a:lnTo>
                    <a:pt x="879" y="6204"/>
                  </a:lnTo>
                  <a:lnTo>
                    <a:pt x="1123" y="6473"/>
                  </a:lnTo>
                  <a:lnTo>
                    <a:pt x="1392" y="6717"/>
                  </a:lnTo>
                  <a:lnTo>
                    <a:pt x="1661" y="6937"/>
                  </a:lnTo>
                  <a:lnTo>
                    <a:pt x="1978" y="7133"/>
                  </a:lnTo>
                  <a:lnTo>
                    <a:pt x="2320" y="7279"/>
                  </a:lnTo>
                  <a:lnTo>
                    <a:pt x="2662" y="7426"/>
                  </a:lnTo>
                  <a:lnTo>
                    <a:pt x="3028" y="7499"/>
                  </a:lnTo>
                  <a:lnTo>
                    <a:pt x="3395" y="7572"/>
                  </a:lnTo>
                  <a:lnTo>
                    <a:pt x="3786" y="7597"/>
                  </a:lnTo>
                  <a:lnTo>
                    <a:pt x="4176" y="7572"/>
                  </a:lnTo>
                  <a:lnTo>
                    <a:pt x="4567" y="7499"/>
                  </a:lnTo>
                  <a:lnTo>
                    <a:pt x="4909" y="7426"/>
                  </a:lnTo>
                  <a:lnTo>
                    <a:pt x="5275" y="7279"/>
                  </a:lnTo>
                  <a:lnTo>
                    <a:pt x="5593" y="7133"/>
                  </a:lnTo>
                  <a:lnTo>
                    <a:pt x="5910" y="6937"/>
                  </a:lnTo>
                  <a:lnTo>
                    <a:pt x="6203" y="6717"/>
                  </a:lnTo>
                  <a:lnTo>
                    <a:pt x="6472" y="6473"/>
                  </a:lnTo>
                  <a:lnTo>
                    <a:pt x="6716" y="6204"/>
                  </a:lnTo>
                  <a:lnTo>
                    <a:pt x="6936" y="5911"/>
                  </a:lnTo>
                  <a:lnTo>
                    <a:pt x="7132" y="5594"/>
                  </a:lnTo>
                  <a:lnTo>
                    <a:pt x="7278" y="5276"/>
                  </a:lnTo>
                  <a:lnTo>
                    <a:pt x="7425" y="4934"/>
                  </a:lnTo>
                  <a:lnTo>
                    <a:pt x="7498" y="4568"/>
                  </a:lnTo>
                  <a:lnTo>
                    <a:pt x="7571" y="4177"/>
                  </a:lnTo>
                  <a:lnTo>
                    <a:pt x="7571" y="3787"/>
                  </a:lnTo>
                  <a:lnTo>
                    <a:pt x="7571" y="3420"/>
                  </a:lnTo>
                  <a:lnTo>
                    <a:pt x="7498" y="3029"/>
                  </a:lnTo>
                  <a:lnTo>
                    <a:pt x="7425" y="2663"/>
                  </a:lnTo>
                  <a:lnTo>
                    <a:pt x="7278" y="2321"/>
                  </a:lnTo>
                  <a:lnTo>
                    <a:pt x="7132" y="1979"/>
                  </a:lnTo>
                  <a:lnTo>
                    <a:pt x="6936" y="1686"/>
                  </a:lnTo>
                  <a:lnTo>
                    <a:pt x="6716" y="1393"/>
                  </a:lnTo>
                  <a:lnTo>
                    <a:pt x="6472" y="1124"/>
                  </a:lnTo>
                  <a:lnTo>
                    <a:pt x="6203" y="880"/>
                  </a:lnTo>
                  <a:lnTo>
                    <a:pt x="5910" y="660"/>
                  </a:lnTo>
                  <a:lnTo>
                    <a:pt x="5593" y="465"/>
                  </a:lnTo>
                  <a:lnTo>
                    <a:pt x="5275" y="294"/>
                  </a:lnTo>
                  <a:lnTo>
                    <a:pt x="4909" y="172"/>
                  </a:lnTo>
                  <a:lnTo>
                    <a:pt x="4567" y="74"/>
                  </a:lnTo>
                  <a:lnTo>
                    <a:pt x="4176" y="25"/>
                  </a:lnTo>
                  <a:lnTo>
                    <a:pt x="378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10" name="Google Shape;210;p6"/>
          <p:cNvSpPr/>
          <p:nvPr/>
        </p:nvSpPr>
        <p:spPr>
          <a:xfrm>
            <a:off x="10775101" y="4205167"/>
            <a:ext cx="399936" cy="363784"/>
          </a:xfrm>
          <a:custGeom>
            <a:avLst/>
            <a:gdLst/>
            <a:ahLst/>
            <a:cxnLst/>
            <a:rect l="l" t="t" r="r" b="b"/>
            <a:pathLst>
              <a:path w="16218" h="14752" extrusionOk="0">
                <a:moveTo>
                  <a:pt x="7694" y="0"/>
                </a:moveTo>
                <a:lnTo>
                  <a:pt x="7279" y="25"/>
                </a:lnTo>
                <a:lnTo>
                  <a:pt x="6863" y="74"/>
                </a:lnTo>
                <a:lnTo>
                  <a:pt x="6473" y="123"/>
                </a:lnTo>
                <a:lnTo>
                  <a:pt x="6082" y="196"/>
                </a:lnTo>
                <a:lnTo>
                  <a:pt x="5691" y="293"/>
                </a:lnTo>
                <a:lnTo>
                  <a:pt x="5325" y="416"/>
                </a:lnTo>
                <a:lnTo>
                  <a:pt x="4958" y="538"/>
                </a:lnTo>
                <a:lnTo>
                  <a:pt x="4592" y="660"/>
                </a:lnTo>
                <a:lnTo>
                  <a:pt x="4250" y="831"/>
                </a:lnTo>
                <a:lnTo>
                  <a:pt x="3908" y="977"/>
                </a:lnTo>
                <a:lnTo>
                  <a:pt x="3566" y="1173"/>
                </a:lnTo>
                <a:lnTo>
                  <a:pt x="3249" y="1368"/>
                </a:lnTo>
                <a:lnTo>
                  <a:pt x="2956" y="1563"/>
                </a:lnTo>
                <a:lnTo>
                  <a:pt x="2663" y="1783"/>
                </a:lnTo>
                <a:lnTo>
                  <a:pt x="2370" y="2003"/>
                </a:lnTo>
                <a:lnTo>
                  <a:pt x="2101" y="2247"/>
                </a:lnTo>
                <a:lnTo>
                  <a:pt x="1857" y="2492"/>
                </a:lnTo>
                <a:lnTo>
                  <a:pt x="1612" y="2760"/>
                </a:lnTo>
                <a:lnTo>
                  <a:pt x="1393" y="3029"/>
                </a:lnTo>
                <a:lnTo>
                  <a:pt x="1173" y="3298"/>
                </a:lnTo>
                <a:lnTo>
                  <a:pt x="977" y="3591"/>
                </a:lnTo>
                <a:lnTo>
                  <a:pt x="807" y="3884"/>
                </a:lnTo>
                <a:lnTo>
                  <a:pt x="636" y="4201"/>
                </a:lnTo>
                <a:lnTo>
                  <a:pt x="489" y="4519"/>
                </a:lnTo>
                <a:lnTo>
                  <a:pt x="367" y="4836"/>
                </a:lnTo>
                <a:lnTo>
                  <a:pt x="245" y="5154"/>
                </a:lnTo>
                <a:lnTo>
                  <a:pt x="172" y="5496"/>
                </a:lnTo>
                <a:lnTo>
                  <a:pt x="98" y="5838"/>
                </a:lnTo>
                <a:lnTo>
                  <a:pt x="49" y="6179"/>
                </a:lnTo>
                <a:lnTo>
                  <a:pt x="1" y="6521"/>
                </a:lnTo>
                <a:lnTo>
                  <a:pt x="1" y="6888"/>
                </a:lnTo>
                <a:lnTo>
                  <a:pt x="1" y="7254"/>
                </a:lnTo>
                <a:lnTo>
                  <a:pt x="49" y="7645"/>
                </a:lnTo>
                <a:lnTo>
                  <a:pt x="98" y="8011"/>
                </a:lnTo>
                <a:lnTo>
                  <a:pt x="196" y="8353"/>
                </a:lnTo>
                <a:lnTo>
                  <a:pt x="294" y="8719"/>
                </a:lnTo>
                <a:lnTo>
                  <a:pt x="416" y="9061"/>
                </a:lnTo>
                <a:lnTo>
                  <a:pt x="562" y="9403"/>
                </a:lnTo>
                <a:lnTo>
                  <a:pt x="733" y="9745"/>
                </a:lnTo>
                <a:lnTo>
                  <a:pt x="904" y="10063"/>
                </a:lnTo>
                <a:lnTo>
                  <a:pt x="1100" y="10356"/>
                </a:lnTo>
                <a:lnTo>
                  <a:pt x="1344" y="10673"/>
                </a:lnTo>
                <a:lnTo>
                  <a:pt x="1564" y="10966"/>
                </a:lnTo>
                <a:lnTo>
                  <a:pt x="1832" y="11235"/>
                </a:lnTo>
                <a:lnTo>
                  <a:pt x="2101" y="11504"/>
                </a:lnTo>
                <a:lnTo>
                  <a:pt x="2394" y="11772"/>
                </a:lnTo>
                <a:lnTo>
                  <a:pt x="2687" y="12017"/>
                </a:lnTo>
                <a:lnTo>
                  <a:pt x="2492" y="12383"/>
                </a:lnTo>
                <a:lnTo>
                  <a:pt x="2272" y="12749"/>
                </a:lnTo>
                <a:lnTo>
                  <a:pt x="2028" y="13140"/>
                </a:lnTo>
                <a:lnTo>
                  <a:pt x="1710" y="13506"/>
                </a:lnTo>
                <a:lnTo>
                  <a:pt x="1368" y="13873"/>
                </a:lnTo>
                <a:lnTo>
                  <a:pt x="1173" y="14044"/>
                </a:lnTo>
                <a:lnTo>
                  <a:pt x="953" y="14190"/>
                </a:lnTo>
                <a:lnTo>
                  <a:pt x="733" y="14337"/>
                </a:lnTo>
                <a:lnTo>
                  <a:pt x="513" y="14483"/>
                </a:lnTo>
                <a:lnTo>
                  <a:pt x="269" y="14581"/>
                </a:lnTo>
                <a:lnTo>
                  <a:pt x="1" y="14703"/>
                </a:lnTo>
                <a:lnTo>
                  <a:pt x="123" y="14703"/>
                </a:lnTo>
                <a:lnTo>
                  <a:pt x="489" y="14752"/>
                </a:lnTo>
                <a:lnTo>
                  <a:pt x="1368" y="14752"/>
                </a:lnTo>
                <a:lnTo>
                  <a:pt x="1710" y="14728"/>
                </a:lnTo>
                <a:lnTo>
                  <a:pt x="2101" y="14654"/>
                </a:lnTo>
                <a:lnTo>
                  <a:pt x="2492" y="14581"/>
                </a:lnTo>
                <a:lnTo>
                  <a:pt x="2907" y="14459"/>
                </a:lnTo>
                <a:lnTo>
                  <a:pt x="3322" y="14312"/>
                </a:lnTo>
                <a:lnTo>
                  <a:pt x="3762" y="14117"/>
                </a:lnTo>
                <a:lnTo>
                  <a:pt x="4177" y="13873"/>
                </a:lnTo>
                <a:lnTo>
                  <a:pt x="4592" y="13604"/>
                </a:lnTo>
                <a:lnTo>
                  <a:pt x="4983" y="13238"/>
                </a:lnTo>
                <a:lnTo>
                  <a:pt x="5349" y="13360"/>
                </a:lnTo>
                <a:lnTo>
                  <a:pt x="5716" y="13482"/>
                </a:lnTo>
                <a:lnTo>
                  <a:pt x="6106" y="13555"/>
                </a:lnTo>
                <a:lnTo>
                  <a:pt x="6497" y="13628"/>
                </a:lnTo>
                <a:lnTo>
                  <a:pt x="6888" y="13702"/>
                </a:lnTo>
                <a:lnTo>
                  <a:pt x="7279" y="13751"/>
                </a:lnTo>
                <a:lnTo>
                  <a:pt x="7694" y="13775"/>
                </a:lnTo>
                <a:lnTo>
                  <a:pt x="8524" y="13775"/>
                </a:lnTo>
                <a:lnTo>
                  <a:pt x="8939" y="13751"/>
                </a:lnTo>
                <a:lnTo>
                  <a:pt x="9355" y="13702"/>
                </a:lnTo>
                <a:lnTo>
                  <a:pt x="9745" y="13628"/>
                </a:lnTo>
                <a:lnTo>
                  <a:pt x="10136" y="13555"/>
                </a:lnTo>
                <a:lnTo>
                  <a:pt x="10527" y="13458"/>
                </a:lnTo>
                <a:lnTo>
                  <a:pt x="10893" y="13360"/>
                </a:lnTo>
                <a:lnTo>
                  <a:pt x="11260" y="13238"/>
                </a:lnTo>
                <a:lnTo>
                  <a:pt x="11626" y="13091"/>
                </a:lnTo>
                <a:lnTo>
                  <a:pt x="11968" y="12945"/>
                </a:lnTo>
                <a:lnTo>
                  <a:pt x="12310" y="12774"/>
                </a:lnTo>
                <a:lnTo>
                  <a:pt x="12652" y="12603"/>
                </a:lnTo>
                <a:lnTo>
                  <a:pt x="12969" y="12407"/>
                </a:lnTo>
                <a:lnTo>
                  <a:pt x="13262" y="12212"/>
                </a:lnTo>
                <a:lnTo>
                  <a:pt x="13555" y="11992"/>
                </a:lnTo>
                <a:lnTo>
                  <a:pt x="13848" y="11748"/>
                </a:lnTo>
                <a:lnTo>
                  <a:pt x="14117" y="11528"/>
                </a:lnTo>
                <a:lnTo>
                  <a:pt x="14361" y="11259"/>
                </a:lnTo>
                <a:lnTo>
                  <a:pt x="14606" y="11015"/>
                </a:lnTo>
                <a:lnTo>
                  <a:pt x="14825" y="10747"/>
                </a:lnTo>
                <a:lnTo>
                  <a:pt x="15045" y="10453"/>
                </a:lnTo>
                <a:lnTo>
                  <a:pt x="15241" y="10160"/>
                </a:lnTo>
                <a:lnTo>
                  <a:pt x="15412" y="9867"/>
                </a:lnTo>
                <a:lnTo>
                  <a:pt x="15582" y="9574"/>
                </a:lnTo>
                <a:lnTo>
                  <a:pt x="15729" y="9257"/>
                </a:lnTo>
                <a:lnTo>
                  <a:pt x="15851" y="8939"/>
                </a:lnTo>
                <a:lnTo>
                  <a:pt x="15973" y="8597"/>
                </a:lnTo>
                <a:lnTo>
                  <a:pt x="16047" y="8280"/>
                </a:lnTo>
                <a:lnTo>
                  <a:pt x="16120" y="7938"/>
                </a:lnTo>
                <a:lnTo>
                  <a:pt x="16169" y="7596"/>
                </a:lnTo>
                <a:lnTo>
                  <a:pt x="16217" y="7230"/>
                </a:lnTo>
                <a:lnTo>
                  <a:pt x="16217" y="6888"/>
                </a:lnTo>
                <a:lnTo>
                  <a:pt x="16217" y="6521"/>
                </a:lnTo>
                <a:lnTo>
                  <a:pt x="16169" y="6179"/>
                </a:lnTo>
                <a:lnTo>
                  <a:pt x="16120" y="5838"/>
                </a:lnTo>
                <a:lnTo>
                  <a:pt x="16047" y="5496"/>
                </a:lnTo>
                <a:lnTo>
                  <a:pt x="15973" y="5154"/>
                </a:lnTo>
                <a:lnTo>
                  <a:pt x="15851" y="4836"/>
                </a:lnTo>
                <a:lnTo>
                  <a:pt x="15729" y="4519"/>
                </a:lnTo>
                <a:lnTo>
                  <a:pt x="15582" y="4201"/>
                </a:lnTo>
                <a:lnTo>
                  <a:pt x="15412" y="3884"/>
                </a:lnTo>
                <a:lnTo>
                  <a:pt x="15241" y="3591"/>
                </a:lnTo>
                <a:lnTo>
                  <a:pt x="15045" y="3298"/>
                </a:lnTo>
                <a:lnTo>
                  <a:pt x="14825" y="3029"/>
                </a:lnTo>
                <a:lnTo>
                  <a:pt x="14606" y="2760"/>
                </a:lnTo>
                <a:lnTo>
                  <a:pt x="14361" y="2492"/>
                </a:lnTo>
                <a:lnTo>
                  <a:pt x="14117" y="2247"/>
                </a:lnTo>
                <a:lnTo>
                  <a:pt x="13848" y="2003"/>
                </a:lnTo>
                <a:lnTo>
                  <a:pt x="13555" y="1783"/>
                </a:lnTo>
                <a:lnTo>
                  <a:pt x="13262" y="1563"/>
                </a:lnTo>
                <a:lnTo>
                  <a:pt x="12969" y="1368"/>
                </a:lnTo>
                <a:lnTo>
                  <a:pt x="12652" y="1173"/>
                </a:lnTo>
                <a:lnTo>
                  <a:pt x="12310" y="977"/>
                </a:lnTo>
                <a:lnTo>
                  <a:pt x="11968" y="831"/>
                </a:lnTo>
                <a:lnTo>
                  <a:pt x="11626" y="660"/>
                </a:lnTo>
                <a:lnTo>
                  <a:pt x="11260" y="538"/>
                </a:lnTo>
                <a:lnTo>
                  <a:pt x="10893" y="416"/>
                </a:lnTo>
                <a:lnTo>
                  <a:pt x="10527" y="293"/>
                </a:lnTo>
                <a:lnTo>
                  <a:pt x="10136" y="196"/>
                </a:lnTo>
                <a:lnTo>
                  <a:pt x="9745" y="123"/>
                </a:lnTo>
                <a:lnTo>
                  <a:pt x="9355" y="74"/>
                </a:lnTo>
                <a:lnTo>
                  <a:pt x="8939" y="25"/>
                </a:lnTo>
                <a:lnTo>
                  <a:pt x="8524" y="0"/>
                </a:lnTo>
                <a:close/>
              </a:path>
            </a:pathLst>
          </a:cu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1" name="Google Shape;211;p6"/>
          <p:cNvSpPr txBox="1">
            <a:spLocks noGrp="1"/>
          </p:cNvSpPr>
          <p:nvPr>
            <p:ph type="sldNum" idx="12"/>
          </p:nvPr>
        </p:nvSpPr>
        <p:spPr>
          <a:xfrm>
            <a:off x="18076" y="6380700"/>
            <a:ext cx="731600" cy="477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844466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212"/>
        <p:cNvGrpSpPr/>
        <p:nvPr/>
      </p:nvGrpSpPr>
      <p:grpSpPr>
        <a:xfrm>
          <a:off x="0" y="0"/>
          <a:ext cx="0" cy="0"/>
          <a:chOff x="0" y="0"/>
          <a:chExt cx="0" cy="0"/>
        </a:xfrm>
      </p:grpSpPr>
      <p:sp>
        <p:nvSpPr>
          <p:cNvPr id="213" name="Google Shape;213;p7"/>
          <p:cNvSpPr/>
          <p:nvPr/>
        </p:nvSpPr>
        <p:spPr>
          <a:xfrm rot="5400000">
            <a:off x="666132" y="209467"/>
            <a:ext cx="1528000" cy="17644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214" name="Google Shape;214;p7"/>
          <p:cNvSpPr txBox="1">
            <a:spLocks noGrp="1"/>
          </p:cNvSpPr>
          <p:nvPr>
            <p:ph type="title"/>
          </p:nvPr>
        </p:nvSpPr>
        <p:spPr>
          <a:xfrm>
            <a:off x="2310267" y="2314133"/>
            <a:ext cx="6592400" cy="860400"/>
          </a:xfrm>
          <a:prstGeom prst="rect">
            <a:avLst/>
          </a:prstGeom>
        </p:spPr>
        <p:txBody>
          <a:bodyPr spcFirstLastPara="1" wrap="square" lIns="91425" tIns="91425" rIns="91425" bIns="91425" anchor="b" anchorCtr="0">
            <a:noAutofit/>
          </a:bodyPr>
          <a:lstStyle>
            <a:lvl1pPr lvl="0" rtl="0">
              <a:spcBef>
                <a:spcPts val="0"/>
              </a:spcBef>
              <a:spcAft>
                <a:spcPts val="0"/>
              </a:spcAft>
              <a:buSzPts val="4000"/>
              <a:buNone/>
              <a:defRPr/>
            </a:lvl1pPr>
            <a:lvl2pPr lvl="1" rtl="0">
              <a:spcBef>
                <a:spcPts val="0"/>
              </a:spcBef>
              <a:spcAft>
                <a:spcPts val="0"/>
              </a:spcAft>
              <a:buSzPts val="4000"/>
              <a:buNone/>
              <a:defRPr/>
            </a:lvl2pPr>
            <a:lvl3pPr lvl="2" rtl="0">
              <a:spcBef>
                <a:spcPts val="0"/>
              </a:spcBef>
              <a:spcAft>
                <a:spcPts val="0"/>
              </a:spcAft>
              <a:buSzPts val="4000"/>
              <a:buNone/>
              <a:defRPr/>
            </a:lvl3pPr>
            <a:lvl4pPr lvl="3" rtl="0">
              <a:spcBef>
                <a:spcPts val="0"/>
              </a:spcBef>
              <a:spcAft>
                <a:spcPts val="0"/>
              </a:spcAft>
              <a:buSzPts val="4000"/>
              <a:buNone/>
              <a:defRPr/>
            </a:lvl4pPr>
            <a:lvl5pPr lvl="4" rtl="0">
              <a:spcBef>
                <a:spcPts val="0"/>
              </a:spcBef>
              <a:spcAft>
                <a:spcPts val="0"/>
              </a:spcAft>
              <a:buSzPts val="4000"/>
              <a:buNone/>
              <a:defRPr/>
            </a:lvl5pPr>
            <a:lvl6pPr lvl="5" rtl="0">
              <a:spcBef>
                <a:spcPts val="0"/>
              </a:spcBef>
              <a:spcAft>
                <a:spcPts val="0"/>
              </a:spcAft>
              <a:buSzPts val="4000"/>
              <a:buNone/>
              <a:defRPr/>
            </a:lvl6pPr>
            <a:lvl7pPr lvl="6" rtl="0">
              <a:spcBef>
                <a:spcPts val="0"/>
              </a:spcBef>
              <a:spcAft>
                <a:spcPts val="0"/>
              </a:spcAft>
              <a:buSzPts val="4000"/>
              <a:buNone/>
              <a:defRPr/>
            </a:lvl7pPr>
            <a:lvl8pPr lvl="7" rtl="0">
              <a:spcBef>
                <a:spcPts val="0"/>
              </a:spcBef>
              <a:spcAft>
                <a:spcPts val="0"/>
              </a:spcAft>
              <a:buSzPts val="4000"/>
              <a:buNone/>
              <a:defRPr/>
            </a:lvl8pPr>
            <a:lvl9pPr lvl="8" rtl="0">
              <a:spcBef>
                <a:spcPts val="0"/>
              </a:spcBef>
              <a:spcAft>
                <a:spcPts val="0"/>
              </a:spcAft>
              <a:buSzPts val="4000"/>
              <a:buNone/>
              <a:defRPr/>
            </a:lvl9pPr>
          </a:lstStyle>
          <a:p>
            <a:endParaRPr/>
          </a:p>
        </p:txBody>
      </p:sp>
      <p:sp>
        <p:nvSpPr>
          <p:cNvPr id="215" name="Google Shape;215;p7"/>
          <p:cNvSpPr txBox="1">
            <a:spLocks noGrp="1"/>
          </p:cNvSpPr>
          <p:nvPr>
            <p:ph type="body" idx="1"/>
          </p:nvPr>
        </p:nvSpPr>
        <p:spPr>
          <a:xfrm>
            <a:off x="2310267" y="3174533"/>
            <a:ext cx="2902400" cy="3393200"/>
          </a:xfrm>
          <a:prstGeom prst="rect">
            <a:avLst/>
          </a:prstGeom>
        </p:spPr>
        <p:txBody>
          <a:bodyPr spcFirstLastPara="1" wrap="square" lIns="91425" tIns="91425" rIns="91425" bIns="91425" anchor="t" anchorCtr="0">
            <a:noAutofit/>
          </a:bodyPr>
          <a:lstStyle>
            <a:lvl1pPr marL="609585" lvl="0" indent="-423323" rtl="0">
              <a:spcBef>
                <a:spcPts val="800"/>
              </a:spcBef>
              <a:spcAft>
                <a:spcPts val="0"/>
              </a:spcAft>
              <a:buSzPts val="1400"/>
              <a:buChar char="◇"/>
              <a:defRPr/>
            </a:lvl1pPr>
            <a:lvl2pPr marL="1219170" lvl="1" indent="-423323" rtl="0">
              <a:spcBef>
                <a:spcPts val="0"/>
              </a:spcBef>
              <a:spcAft>
                <a:spcPts val="0"/>
              </a:spcAft>
              <a:buSzPts val="1400"/>
              <a:buChar char="￭"/>
              <a:defRPr/>
            </a:lvl2pPr>
            <a:lvl3pPr marL="1828754" lvl="2" indent="-423323" rtl="0">
              <a:spcBef>
                <a:spcPts val="0"/>
              </a:spcBef>
              <a:spcAft>
                <a:spcPts val="0"/>
              </a:spcAft>
              <a:buSzPts val="1400"/>
              <a:buChar char="￮"/>
              <a:defRPr/>
            </a:lvl3pPr>
            <a:lvl4pPr marL="2438339" lvl="3" indent="-423323" rtl="0">
              <a:spcBef>
                <a:spcPts val="0"/>
              </a:spcBef>
              <a:spcAft>
                <a:spcPts val="0"/>
              </a:spcAft>
              <a:buSzPts val="1400"/>
              <a:buChar char="●"/>
              <a:defRPr/>
            </a:lvl4pPr>
            <a:lvl5pPr marL="3047924" lvl="4" indent="-423323" rtl="0">
              <a:spcBef>
                <a:spcPts val="0"/>
              </a:spcBef>
              <a:spcAft>
                <a:spcPts val="0"/>
              </a:spcAft>
              <a:buSzPts val="1400"/>
              <a:buChar char="○"/>
              <a:defRPr/>
            </a:lvl5pPr>
            <a:lvl6pPr marL="3657509" lvl="5" indent="-423323" rtl="0">
              <a:spcBef>
                <a:spcPts val="0"/>
              </a:spcBef>
              <a:spcAft>
                <a:spcPts val="0"/>
              </a:spcAft>
              <a:buSzPts val="1400"/>
              <a:buChar char="■"/>
              <a:defRPr/>
            </a:lvl6pPr>
            <a:lvl7pPr marL="4267093" lvl="6" indent="-423323" rtl="0">
              <a:spcBef>
                <a:spcPts val="0"/>
              </a:spcBef>
              <a:spcAft>
                <a:spcPts val="0"/>
              </a:spcAft>
              <a:buSzPts val="1400"/>
              <a:buChar char="●"/>
              <a:defRPr/>
            </a:lvl7pPr>
            <a:lvl8pPr marL="4876678" lvl="7" indent="-423323" rtl="0">
              <a:spcBef>
                <a:spcPts val="0"/>
              </a:spcBef>
              <a:spcAft>
                <a:spcPts val="0"/>
              </a:spcAft>
              <a:buSzPts val="1400"/>
              <a:buChar char="○"/>
              <a:defRPr/>
            </a:lvl8pPr>
            <a:lvl9pPr marL="5486263" lvl="8" indent="-423323" rtl="0">
              <a:spcBef>
                <a:spcPts val="0"/>
              </a:spcBef>
              <a:spcAft>
                <a:spcPts val="0"/>
              </a:spcAft>
              <a:buSzPts val="1400"/>
              <a:buChar char="■"/>
              <a:defRPr/>
            </a:lvl9pPr>
          </a:lstStyle>
          <a:p>
            <a:endParaRPr/>
          </a:p>
        </p:txBody>
      </p:sp>
      <p:sp>
        <p:nvSpPr>
          <p:cNvPr id="216" name="Google Shape;216;p7"/>
          <p:cNvSpPr txBox="1">
            <a:spLocks noGrp="1"/>
          </p:cNvSpPr>
          <p:nvPr>
            <p:ph type="body" idx="2"/>
          </p:nvPr>
        </p:nvSpPr>
        <p:spPr>
          <a:xfrm>
            <a:off x="5361296" y="3174533"/>
            <a:ext cx="2902400" cy="3393200"/>
          </a:xfrm>
          <a:prstGeom prst="rect">
            <a:avLst/>
          </a:prstGeom>
        </p:spPr>
        <p:txBody>
          <a:bodyPr spcFirstLastPara="1" wrap="square" lIns="91425" tIns="91425" rIns="91425" bIns="91425" anchor="t" anchorCtr="0">
            <a:noAutofit/>
          </a:bodyPr>
          <a:lstStyle>
            <a:lvl1pPr marL="609585" lvl="0" indent="-423323" rtl="0">
              <a:spcBef>
                <a:spcPts val="800"/>
              </a:spcBef>
              <a:spcAft>
                <a:spcPts val="0"/>
              </a:spcAft>
              <a:buSzPts val="1400"/>
              <a:buChar char="◇"/>
              <a:defRPr/>
            </a:lvl1pPr>
            <a:lvl2pPr marL="1219170" lvl="1" indent="-423323" rtl="0">
              <a:spcBef>
                <a:spcPts val="0"/>
              </a:spcBef>
              <a:spcAft>
                <a:spcPts val="0"/>
              </a:spcAft>
              <a:buSzPts val="1400"/>
              <a:buChar char="￭"/>
              <a:defRPr/>
            </a:lvl2pPr>
            <a:lvl3pPr marL="1828754" lvl="2" indent="-423323" rtl="0">
              <a:spcBef>
                <a:spcPts val="0"/>
              </a:spcBef>
              <a:spcAft>
                <a:spcPts val="0"/>
              </a:spcAft>
              <a:buSzPts val="1400"/>
              <a:buChar char="￮"/>
              <a:defRPr/>
            </a:lvl3pPr>
            <a:lvl4pPr marL="2438339" lvl="3" indent="-423323" rtl="0">
              <a:spcBef>
                <a:spcPts val="0"/>
              </a:spcBef>
              <a:spcAft>
                <a:spcPts val="0"/>
              </a:spcAft>
              <a:buSzPts val="1400"/>
              <a:buChar char="●"/>
              <a:defRPr/>
            </a:lvl4pPr>
            <a:lvl5pPr marL="3047924" lvl="4" indent="-423323" rtl="0">
              <a:spcBef>
                <a:spcPts val="0"/>
              </a:spcBef>
              <a:spcAft>
                <a:spcPts val="0"/>
              </a:spcAft>
              <a:buSzPts val="1400"/>
              <a:buChar char="○"/>
              <a:defRPr/>
            </a:lvl5pPr>
            <a:lvl6pPr marL="3657509" lvl="5" indent="-423323" rtl="0">
              <a:spcBef>
                <a:spcPts val="0"/>
              </a:spcBef>
              <a:spcAft>
                <a:spcPts val="0"/>
              </a:spcAft>
              <a:buSzPts val="1400"/>
              <a:buChar char="■"/>
              <a:defRPr/>
            </a:lvl6pPr>
            <a:lvl7pPr marL="4267093" lvl="6" indent="-423323" rtl="0">
              <a:spcBef>
                <a:spcPts val="0"/>
              </a:spcBef>
              <a:spcAft>
                <a:spcPts val="0"/>
              </a:spcAft>
              <a:buSzPts val="1400"/>
              <a:buChar char="●"/>
              <a:defRPr/>
            </a:lvl7pPr>
            <a:lvl8pPr marL="4876678" lvl="7" indent="-423323" rtl="0">
              <a:spcBef>
                <a:spcPts val="0"/>
              </a:spcBef>
              <a:spcAft>
                <a:spcPts val="0"/>
              </a:spcAft>
              <a:buSzPts val="1400"/>
              <a:buChar char="○"/>
              <a:defRPr/>
            </a:lvl8pPr>
            <a:lvl9pPr marL="5486263" lvl="8" indent="-423323" rtl="0">
              <a:spcBef>
                <a:spcPts val="0"/>
              </a:spcBef>
              <a:spcAft>
                <a:spcPts val="0"/>
              </a:spcAft>
              <a:buSzPts val="1400"/>
              <a:buChar char="■"/>
              <a:defRPr/>
            </a:lvl9pPr>
          </a:lstStyle>
          <a:p>
            <a:endParaRPr/>
          </a:p>
        </p:txBody>
      </p:sp>
      <p:sp>
        <p:nvSpPr>
          <p:cNvPr id="217" name="Google Shape;217;p7"/>
          <p:cNvSpPr txBox="1">
            <a:spLocks noGrp="1"/>
          </p:cNvSpPr>
          <p:nvPr>
            <p:ph type="body" idx="3"/>
          </p:nvPr>
        </p:nvSpPr>
        <p:spPr>
          <a:xfrm>
            <a:off x="8412327" y="3174533"/>
            <a:ext cx="2902400" cy="3393200"/>
          </a:xfrm>
          <a:prstGeom prst="rect">
            <a:avLst/>
          </a:prstGeom>
        </p:spPr>
        <p:txBody>
          <a:bodyPr spcFirstLastPara="1" wrap="square" lIns="91425" tIns="91425" rIns="91425" bIns="91425" anchor="t" anchorCtr="0">
            <a:noAutofit/>
          </a:bodyPr>
          <a:lstStyle>
            <a:lvl1pPr marL="609585" lvl="0" indent="-423323" rtl="0">
              <a:spcBef>
                <a:spcPts val="800"/>
              </a:spcBef>
              <a:spcAft>
                <a:spcPts val="0"/>
              </a:spcAft>
              <a:buSzPts val="1400"/>
              <a:buChar char="◇"/>
              <a:defRPr/>
            </a:lvl1pPr>
            <a:lvl2pPr marL="1219170" lvl="1" indent="-423323" rtl="0">
              <a:spcBef>
                <a:spcPts val="0"/>
              </a:spcBef>
              <a:spcAft>
                <a:spcPts val="0"/>
              </a:spcAft>
              <a:buSzPts val="1400"/>
              <a:buChar char="￭"/>
              <a:defRPr/>
            </a:lvl2pPr>
            <a:lvl3pPr marL="1828754" lvl="2" indent="-423323" rtl="0">
              <a:spcBef>
                <a:spcPts val="0"/>
              </a:spcBef>
              <a:spcAft>
                <a:spcPts val="0"/>
              </a:spcAft>
              <a:buSzPts val="1400"/>
              <a:buChar char="￮"/>
              <a:defRPr/>
            </a:lvl3pPr>
            <a:lvl4pPr marL="2438339" lvl="3" indent="-423323" rtl="0">
              <a:spcBef>
                <a:spcPts val="0"/>
              </a:spcBef>
              <a:spcAft>
                <a:spcPts val="0"/>
              </a:spcAft>
              <a:buSzPts val="1400"/>
              <a:buChar char="●"/>
              <a:defRPr/>
            </a:lvl4pPr>
            <a:lvl5pPr marL="3047924" lvl="4" indent="-423323" rtl="0">
              <a:spcBef>
                <a:spcPts val="0"/>
              </a:spcBef>
              <a:spcAft>
                <a:spcPts val="0"/>
              </a:spcAft>
              <a:buSzPts val="1400"/>
              <a:buChar char="○"/>
              <a:defRPr/>
            </a:lvl5pPr>
            <a:lvl6pPr marL="3657509" lvl="5" indent="-423323" rtl="0">
              <a:spcBef>
                <a:spcPts val="0"/>
              </a:spcBef>
              <a:spcAft>
                <a:spcPts val="0"/>
              </a:spcAft>
              <a:buSzPts val="1400"/>
              <a:buChar char="■"/>
              <a:defRPr/>
            </a:lvl6pPr>
            <a:lvl7pPr marL="4267093" lvl="6" indent="-423323" rtl="0">
              <a:spcBef>
                <a:spcPts val="0"/>
              </a:spcBef>
              <a:spcAft>
                <a:spcPts val="0"/>
              </a:spcAft>
              <a:buSzPts val="1400"/>
              <a:buChar char="●"/>
              <a:defRPr/>
            </a:lvl7pPr>
            <a:lvl8pPr marL="4876678" lvl="7" indent="-423323" rtl="0">
              <a:spcBef>
                <a:spcPts val="0"/>
              </a:spcBef>
              <a:spcAft>
                <a:spcPts val="0"/>
              </a:spcAft>
              <a:buSzPts val="1400"/>
              <a:buChar char="○"/>
              <a:defRPr/>
            </a:lvl8pPr>
            <a:lvl9pPr marL="5486263" lvl="8" indent="-423323" rtl="0">
              <a:spcBef>
                <a:spcPts val="0"/>
              </a:spcBef>
              <a:spcAft>
                <a:spcPts val="0"/>
              </a:spcAft>
              <a:buSzPts val="1400"/>
              <a:buChar char="■"/>
              <a:defRPr/>
            </a:lvl9pPr>
          </a:lstStyle>
          <a:p>
            <a:endParaRPr/>
          </a:p>
        </p:txBody>
      </p:sp>
      <p:sp>
        <p:nvSpPr>
          <p:cNvPr id="218" name="Google Shape;218;p7"/>
          <p:cNvSpPr/>
          <p:nvPr/>
        </p:nvSpPr>
        <p:spPr>
          <a:xfrm rot="10800000" flipH="1">
            <a:off x="-165101" y="1411967"/>
            <a:ext cx="1093200" cy="9468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9" name="Google Shape;219;p7"/>
          <p:cNvSpPr/>
          <p:nvPr/>
        </p:nvSpPr>
        <p:spPr>
          <a:xfrm rot="10800000" flipH="1">
            <a:off x="850900" y="1920133"/>
            <a:ext cx="571600" cy="49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0" name="Google Shape;220;p7"/>
          <p:cNvSpPr/>
          <p:nvPr/>
        </p:nvSpPr>
        <p:spPr>
          <a:xfrm rot="10800000" flipH="1">
            <a:off x="1993899" y="-175533"/>
            <a:ext cx="1093200" cy="946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1" name="Google Shape;221;p7"/>
          <p:cNvSpPr/>
          <p:nvPr/>
        </p:nvSpPr>
        <p:spPr>
          <a:xfrm rot="10800000" flipH="1">
            <a:off x="437067" y="118567"/>
            <a:ext cx="478400" cy="4140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22" name="Google Shape;222;p7"/>
          <p:cNvGrpSpPr/>
          <p:nvPr/>
        </p:nvGrpSpPr>
        <p:grpSpPr>
          <a:xfrm>
            <a:off x="2306379" y="81425"/>
            <a:ext cx="468272" cy="432881"/>
            <a:chOff x="5975075" y="2327500"/>
            <a:chExt cx="420100" cy="388350"/>
          </a:xfrm>
        </p:grpSpPr>
        <p:sp>
          <p:nvSpPr>
            <p:cNvPr id="223" name="Google Shape;223;p7"/>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 name="Google Shape;224;p7"/>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25" name="Google Shape;225;p7"/>
          <p:cNvSpPr/>
          <p:nvPr/>
        </p:nvSpPr>
        <p:spPr>
          <a:xfrm>
            <a:off x="270801" y="1693570"/>
            <a:ext cx="221415" cy="383605"/>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26" name="Google Shape;226;p7"/>
          <p:cNvGrpSpPr/>
          <p:nvPr/>
        </p:nvGrpSpPr>
        <p:grpSpPr>
          <a:xfrm>
            <a:off x="1205701" y="686924"/>
            <a:ext cx="510611" cy="809481"/>
            <a:chOff x="6718575" y="2318625"/>
            <a:chExt cx="256950" cy="407375"/>
          </a:xfrm>
        </p:grpSpPr>
        <p:sp>
          <p:nvSpPr>
            <p:cNvPr id="227" name="Google Shape;227;p7"/>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8" name="Google Shape;228;p7"/>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9" name="Google Shape;229;p7"/>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0" name="Google Shape;230;p7"/>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1" name="Google Shape;231;p7"/>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2" name="Google Shape;232;p7"/>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3" name="Google Shape;233;p7"/>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4" name="Google Shape;234;p7"/>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35" name="Google Shape;235;p7"/>
          <p:cNvGrpSpPr/>
          <p:nvPr/>
        </p:nvGrpSpPr>
        <p:grpSpPr>
          <a:xfrm>
            <a:off x="447679" y="2454042"/>
            <a:ext cx="457176" cy="466757"/>
            <a:chOff x="3951850" y="2985350"/>
            <a:chExt cx="407950" cy="416500"/>
          </a:xfrm>
        </p:grpSpPr>
        <p:sp>
          <p:nvSpPr>
            <p:cNvPr id="236" name="Google Shape;236;p7"/>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7" name="Google Shape;237;p7"/>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8" name="Google Shape;238;p7"/>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39" name="Google Shape;239;p7"/>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40" name="Google Shape;240;p7"/>
          <p:cNvSpPr txBox="1">
            <a:spLocks noGrp="1"/>
          </p:cNvSpPr>
          <p:nvPr>
            <p:ph type="sldNum" idx="12"/>
          </p:nvPr>
        </p:nvSpPr>
        <p:spPr>
          <a:xfrm>
            <a:off x="18076" y="6380700"/>
            <a:ext cx="731600" cy="477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725732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41"/>
        <p:cNvGrpSpPr/>
        <p:nvPr/>
      </p:nvGrpSpPr>
      <p:grpSpPr>
        <a:xfrm>
          <a:off x="0" y="0"/>
          <a:ext cx="0" cy="0"/>
          <a:chOff x="0" y="0"/>
          <a:chExt cx="0" cy="0"/>
        </a:xfrm>
      </p:grpSpPr>
      <p:sp>
        <p:nvSpPr>
          <p:cNvPr id="242" name="Google Shape;242;p8"/>
          <p:cNvSpPr/>
          <p:nvPr/>
        </p:nvSpPr>
        <p:spPr>
          <a:xfrm rot="10800000" flipH="1">
            <a:off x="10218233" y="4913077"/>
            <a:ext cx="1379600" cy="11944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243" name="Google Shape;243;p8"/>
          <p:cNvSpPr/>
          <p:nvPr/>
        </p:nvSpPr>
        <p:spPr>
          <a:xfrm rot="5400000">
            <a:off x="666132" y="209467"/>
            <a:ext cx="1528000" cy="17644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244" name="Google Shape;244;p8"/>
          <p:cNvSpPr txBox="1">
            <a:spLocks noGrp="1"/>
          </p:cNvSpPr>
          <p:nvPr>
            <p:ph type="title"/>
          </p:nvPr>
        </p:nvSpPr>
        <p:spPr>
          <a:xfrm>
            <a:off x="2310267" y="1094933"/>
            <a:ext cx="6592400" cy="8604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a:endParaRPr/>
          </a:p>
        </p:txBody>
      </p:sp>
      <p:sp>
        <p:nvSpPr>
          <p:cNvPr id="245" name="Google Shape;245;p8"/>
          <p:cNvSpPr/>
          <p:nvPr/>
        </p:nvSpPr>
        <p:spPr>
          <a:xfrm rot="10800000" flipH="1">
            <a:off x="-165101" y="1411967"/>
            <a:ext cx="1093200" cy="9468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6" name="Google Shape;246;p8"/>
          <p:cNvSpPr/>
          <p:nvPr/>
        </p:nvSpPr>
        <p:spPr>
          <a:xfrm rot="10800000" flipH="1">
            <a:off x="850900" y="1920133"/>
            <a:ext cx="571600" cy="49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7" name="Google Shape;247;p8"/>
          <p:cNvSpPr/>
          <p:nvPr/>
        </p:nvSpPr>
        <p:spPr>
          <a:xfrm rot="10800000" flipH="1">
            <a:off x="1993899" y="-175533"/>
            <a:ext cx="1093200" cy="946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8" name="Google Shape;248;p8"/>
          <p:cNvSpPr/>
          <p:nvPr/>
        </p:nvSpPr>
        <p:spPr>
          <a:xfrm rot="10800000" flipH="1">
            <a:off x="437067" y="118567"/>
            <a:ext cx="478400" cy="4140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49" name="Google Shape;249;p8"/>
          <p:cNvGrpSpPr/>
          <p:nvPr/>
        </p:nvGrpSpPr>
        <p:grpSpPr>
          <a:xfrm>
            <a:off x="2306379" y="81425"/>
            <a:ext cx="468272" cy="432881"/>
            <a:chOff x="5975075" y="2327500"/>
            <a:chExt cx="420100" cy="388350"/>
          </a:xfrm>
        </p:grpSpPr>
        <p:sp>
          <p:nvSpPr>
            <p:cNvPr id="250" name="Google Shape;250;p8"/>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1" name="Google Shape;251;p8"/>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52" name="Google Shape;252;p8"/>
          <p:cNvSpPr/>
          <p:nvPr/>
        </p:nvSpPr>
        <p:spPr>
          <a:xfrm>
            <a:off x="270801" y="1693570"/>
            <a:ext cx="221415" cy="383605"/>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53" name="Google Shape;253;p8"/>
          <p:cNvGrpSpPr/>
          <p:nvPr/>
        </p:nvGrpSpPr>
        <p:grpSpPr>
          <a:xfrm>
            <a:off x="1205701" y="686924"/>
            <a:ext cx="510611" cy="809481"/>
            <a:chOff x="6718575" y="2318625"/>
            <a:chExt cx="256950" cy="407375"/>
          </a:xfrm>
        </p:grpSpPr>
        <p:sp>
          <p:nvSpPr>
            <p:cNvPr id="254" name="Google Shape;254;p8"/>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5" name="Google Shape;255;p8"/>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 name="Google Shape;256;p8"/>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 name="Google Shape;257;p8"/>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 name="Google Shape;258;p8"/>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9" name="Google Shape;259;p8"/>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0" name="Google Shape;260;p8"/>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1" name="Google Shape;261;p8"/>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262" name="Google Shape;262;p8"/>
          <p:cNvGrpSpPr/>
          <p:nvPr/>
        </p:nvGrpSpPr>
        <p:grpSpPr>
          <a:xfrm>
            <a:off x="447679" y="2454042"/>
            <a:ext cx="457176" cy="466757"/>
            <a:chOff x="3951850" y="2985350"/>
            <a:chExt cx="407950" cy="416500"/>
          </a:xfrm>
        </p:grpSpPr>
        <p:sp>
          <p:nvSpPr>
            <p:cNvPr id="263" name="Google Shape;263;p8"/>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4" name="Google Shape;264;p8"/>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5" name="Google Shape;265;p8"/>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66" name="Google Shape;266;p8"/>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67" name="Google Shape;267;p8"/>
          <p:cNvSpPr/>
          <p:nvPr/>
        </p:nvSpPr>
        <p:spPr>
          <a:xfrm rot="10800000" flipH="1">
            <a:off x="11315699" y="5641033"/>
            <a:ext cx="1093200" cy="946800"/>
          </a:xfrm>
          <a:prstGeom prst="hexagon">
            <a:avLst>
              <a:gd name="adj" fmla="val 28678"/>
              <a:gd name="vf" fmla="val 115470"/>
            </a:avLst>
          </a:prstGeom>
          <a:noFill/>
          <a:ln w="9525"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8" name="Google Shape;268;p8"/>
          <p:cNvSpPr/>
          <p:nvPr/>
        </p:nvSpPr>
        <p:spPr>
          <a:xfrm rot="10800000" flipH="1">
            <a:off x="10833099" y="6154267"/>
            <a:ext cx="571600" cy="4948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69" name="Google Shape;269;p8"/>
          <p:cNvSpPr/>
          <p:nvPr/>
        </p:nvSpPr>
        <p:spPr>
          <a:xfrm rot="10800000" flipH="1">
            <a:off x="10428464" y="3913867"/>
            <a:ext cx="1093200" cy="9464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70" name="Google Shape;270;p8"/>
          <p:cNvSpPr/>
          <p:nvPr/>
        </p:nvSpPr>
        <p:spPr>
          <a:xfrm rot="10800000" flipH="1">
            <a:off x="11315700" y="4682900"/>
            <a:ext cx="478400" cy="4140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71" name="Google Shape;271;p8"/>
          <p:cNvSpPr/>
          <p:nvPr/>
        </p:nvSpPr>
        <p:spPr>
          <a:xfrm>
            <a:off x="11696918" y="5949077"/>
            <a:ext cx="330764" cy="330744"/>
          </a:xfrm>
          <a:custGeom>
            <a:avLst/>
            <a:gdLst/>
            <a:ahLst/>
            <a:cxnLst/>
            <a:rect l="l" t="t" r="r" b="b"/>
            <a:pathLst>
              <a:path w="17000" h="16999" extrusionOk="0">
                <a:moveTo>
                  <a:pt x="8769" y="5740"/>
                </a:moveTo>
                <a:lnTo>
                  <a:pt x="9037" y="5788"/>
                </a:lnTo>
                <a:lnTo>
                  <a:pt x="9282" y="5862"/>
                </a:lnTo>
                <a:lnTo>
                  <a:pt x="9550" y="5935"/>
                </a:lnTo>
                <a:lnTo>
                  <a:pt x="9794" y="6057"/>
                </a:lnTo>
                <a:lnTo>
                  <a:pt x="10014" y="6204"/>
                </a:lnTo>
                <a:lnTo>
                  <a:pt x="10234" y="6350"/>
                </a:lnTo>
                <a:lnTo>
                  <a:pt x="10454" y="6546"/>
                </a:lnTo>
                <a:lnTo>
                  <a:pt x="10649" y="6765"/>
                </a:lnTo>
                <a:lnTo>
                  <a:pt x="10796" y="6985"/>
                </a:lnTo>
                <a:lnTo>
                  <a:pt x="10942" y="7205"/>
                </a:lnTo>
                <a:lnTo>
                  <a:pt x="11064" y="7449"/>
                </a:lnTo>
                <a:lnTo>
                  <a:pt x="11138" y="7718"/>
                </a:lnTo>
                <a:lnTo>
                  <a:pt x="11211" y="7962"/>
                </a:lnTo>
                <a:lnTo>
                  <a:pt x="11260" y="8231"/>
                </a:lnTo>
                <a:lnTo>
                  <a:pt x="11260" y="8499"/>
                </a:lnTo>
                <a:lnTo>
                  <a:pt x="11260" y="8768"/>
                </a:lnTo>
                <a:lnTo>
                  <a:pt x="11211" y="9037"/>
                </a:lnTo>
                <a:lnTo>
                  <a:pt x="11138" y="9281"/>
                </a:lnTo>
                <a:lnTo>
                  <a:pt x="11064" y="9550"/>
                </a:lnTo>
                <a:lnTo>
                  <a:pt x="10942" y="9794"/>
                </a:lnTo>
                <a:lnTo>
                  <a:pt x="10796" y="10014"/>
                </a:lnTo>
                <a:lnTo>
                  <a:pt x="10649" y="10233"/>
                </a:lnTo>
                <a:lnTo>
                  <a:pt x="10454" y="10453"/>
                </a:lnTo>
                <a:lnTo>
                  <a:pt x="10234" y="10649"/>
                </a:lnTo>
                <a:lnTo>
                  <a:pt x="10014" y="10795"/>
                </a:lnTo>
                <a:lnTo>
                  <a:pt x="9794" y="10942"/>
                </a:lnTo>
                <a:lnTo>
                  <a:pt x="9550" y="11064"/>
                </a:lnTo>
                <a:lnTo>
                  <a:pt x="9282" y="11137"/>
                </a:lnTo>
                <a:lnTo>
                  <a:pt x="9037" y="11210"/>
                </a:lnTo>
                <a:lnTo>
                  <a:pt x="8769" y="11259"/>
                </a:lnTo>
                <a:lnTo>
                  <a:pt x="8231" y="11259"/>
                </a:lnTo>
                <a:lnTo>
                  <a:pt x="7963" y="11210"/>
                </a:lnTo>
                <a:lnTo>
                  <a:pt x="7719" y="11137"/>
                </a:lnTo>
                <a:lnTo>
                  <a:pt x="7450" y="11064"/>
                </a:lnTo>
                <a:lnTo>
                  <a:pt x="7206" y="10942"/>
                </a:lnTo>
                <a:lnTo>
                  <a:pt x="6986" y="10795"/>
                </a:lnTo>
                <a:lnTo>
                  <a:pt x="6766" y="10649"/>
                </a:lnTo>
                <a:lnTo>
                  <a:pt x="6546" y="10453"/>
                </a:lnTo>
                <a:lnTo>
                  <a:pt x="6351" y="10233"/>
                </a:lnTo>
                <a:lnTo>
                  <a:pt x="6204" y="10014"/>
                </a:lnTo>
                <a:lnTo>
                  <a:pt x="6058" y="9794"/>
                </a:lnTo>
                <a:lnTo>
                  <a:pt x="5936" y="9550"/>
                </a:lnTo>
                <a:lnTo>
                  <a:pt x="5862" y="9281"/>
                </a:lnTo>
                <a:lnTo>
                  <a:pt x="5789" y="9037"/>
                </a:lnTo>
                <a:lnTo>
                  <a:pt x="5740" y="8768"/>
                </a:lnTo>
                <a:lnTo>
                  <a:pt x="5740" y="8499"/>
                </a:lnTo>
                <a:lnTo>
                  <a:pt x="5740" y="8231"/>
                </a:lnTo>
                <a:lnTo>
                  <a:pt x="5789" y="7962"/>
                </a:lnTo>
                <a:lnTo>
                  <a:pt x="5862" y="7718"/>
                </a:lnTo>
                <a:lnTo>
                  <a:pt x="5936" y="7449"/>
                </a:lnTo>
                <a:lnTo>
                  <a:pt x="6058" y="7205"/>
                </a:lnTo>
                <a:lnTo>
                  <a:pt x="6204" y="6985"/>
                </a:lnTo>
                <a:lnTo>
                  <a:pt x="6351" y="6765"/>
                </a:lnTo>
                <a:lnTo>
                  <a:pt x="6546" y="6546"/>
                </a:lnTo>
                <a:lnTo>
                  <a:pt x="6766" y="6350"/>
                </a:lnTo>
                <a:lnTo>
                  <a:pt x="6986" y="6204"/>
                </a:lnTo>
                <a:lnTo>
                  <a:pt x="7206" y="6057"/>
                </a:lnTo>
                <a:lnTo>
                  <a:pt x="7450" y="5935"/>
                </a:lnTo>
                <a:lnTo>
                  <a:pt x="7719" y="5862"/>
                </a:lnTo>
                <a:lnTo>
                  <a:pt x="7963" y="5788"/>
                </a:lnTo>
                <a:lnTo>
                  <a:pt x="8231" y="5740"/>
                </a:lnTo>
                <a:close/>
                <a:moveTo>
                  <a:pt x="7914" y="0"/>
                </a:moveTo>
                <a:lnTo>
                  <a:pt x="7743" y="25"/>
                </a:lnTo>
                <a:lnTo>
                  <a:pt x="7596" y="73"/>
                </a:lnTo>
                <a:lnTo>
                  <a:pt x="7474" y="147"/>
                </a:lnTo>
                <a:lnTo>
                  <a:pt x="7328" y="244"/>
                </a:lnTo>
                <a:lnTo>
                  <a:pt x="7230" y="342"/>
                </a:lnTo>
                <a:lnTo>
                  <a:pt x="7132" y="489"/>
                </a:lnTo>
                <a:lnTo>
                  <a:pt x="7084" y="635"/>
                </a:lnTo>
                <a:lnTo>
                  <a:pt x="7035" y="782"/>
                </a:lnTo>
                <a:lnTo>
                  <a:pt x="6839" y="2540"/>
                </a:lnTo>
                <a:lnTo>
                  <a:pt x="6497" y="2638"/>
                </a:lnTo>
                <a:lnTo>
                  <a:pt x="6131" y="2784"/>
                </a:lnTo>
                <a:lnTo>
                  <a:pt x="5789" y="2931"/>
                </a:lnTo>
                <a:lnTo>
                  <a:pt x="5447" y="3102"/>
                </a:lnTo>
                <a:lnTo>
                  <a:pt x="4079" y="2027"/>
                </a:lnTo>
                <a:lnTo>
                  <a:pt x="3933" y="1930"/>
                </a:lnTo>
                <a:lnTo>
                  <a:pt x="3786" y="1881"/>
                </a:lnTo>
                <a:lnTo>
                  <a:pt x="3640" y="1832"/>
                </a:lnTo>
                <a:lnTo>
                  <a:pt x="3493" y="1832"/>
                </a:lnTo>
                <a:lnTo>
                  <a:pt x="3322" y="1856"/>
                </a:lnTo>
                <a:lnTo>
                  <a:pt x="3176" y="1905"/>
                </a:lnTo>
                <a:lnTo>
                  <a:pt x="3029" y="1978"/>
                </a:lnTo>
                <a:lnTo>
                  <a:pt x="2907" y="2076"/>
                </a:lnTo>
                <a:lnTo>
                  <a:pt x="2077" y="2907"/>
                </a:lnTo>
                <a:lnTo>
                  <a:pt x="1979" y="3029"/>
                </a:lnTo>
                <a:lnTo>
                  <a:pt x="1906" y="3175"/>
                </a:lnTo>
                <a:lnTo>
                  <a:pt x="1857" y="3322"/>
                </a:lnTo>
                <a:lnTo>
                  <a:pt x="1833" y="3493"/>
                </a:lnTo>
                <a:lnTo>
                  <a:pt x="1833" y="3639"/>
                </a:lnTo>
                <a:lnTo>
                  <a:pt x="1881" y="3786"/>
                </a:lnTo>
                <a:lnTo>
                  <a:pt x="1930" y="3932"/>
                </a:lnTo>
                <a:lnTo>
                  <a:pt x="2028" y="4079"/>
                </a:lnTo>
                <a:lnTo>
                  <a:pt x="3103" y="5447"/>
                </a:lnTo>
                <a:lnTo>
                  <a:pt x="2932" y="5788"/>
                </a:lnTo>
                <a:lnTo>
                  <a:pt x="2785" y="6130"/>
                </a:lnTo>
                <a:lnTo>
                  <a:pt x="2639" y="6497"/>
                </a:lnTo>
                <a:lnTo>
                  <a:pt x="2541" y="6839"/>
                </a:lnTo>
                <a:lnTo>
                  <a:pt x="782" y="7034"/>
                </a:lnTo>
                <a:lnTo>
                  <a:pt x="636" y="7083"/>
                </a:lnTo>
                <a:lnTo>
                  <a:pt x="489" y="7132"/>
                </a:lnTo>
                <a:lnTo>
                  <a:pt x="343" y="7229"/>
                </a:lnTo>
                <a:lnTo>
                  <a:pt x="245" y="7327"/>
                </a:lnTo>
                <a:lnTo>
                  <a:pt x="147" y="7474"/>
                </a:lnTo>
                <a:lnTo>
                  <a:pt x="74" y="7596"/>
                </a:lnTo>
                <a:lnTo>
                  <a:pt x="25" y="7742"/>
                </a:lnTo>
                <a:lnTo>
                  <a:pt x="1" y="7913"/>
                </a:lnTo>
                <a:lnTo>
                  <a:pt x="1" y="9086"/>
                </a:lnTo>
                <a:lnTo>
                  <a:pt x="25" y="9257"/>
                </a:lnTo>
                <a:lnTo>
                  <a:pt x="74" y="9403"/>
                </a:lnTo>
                <a:lnTo>
                  <a:pt x="147" y="9525"/>
                </a:lnTo>
                <a:lnTo>
                  <a:pt x="245" y="9672"/>
                </a:lnTo>
                <a:lnTo>
                  <a:pt x="343" y="9769"/>
                </a:lnTo>
                <a:lnTo>
                  <a:pt x="489" y="9867"/>
                </a:lnTo>
                <a:lnTo>
                  <a:pt x="636" y="9916"/>
                </a:lnTo>
                <a:lnTo>
                  <a:pt x="782" y="9965"/>
                </a:lnTo>
                <a:lnTo>
                  <a:pt x="2541" y="10160"/>
                </a:lnTo>
                <a:lnTo>
                  <a:pt x="2639" y="10502"/>
                </a:lnTo>
                <a:lnTo>
                  <a:pt x="2785" y="10868"/>
                </a:lnTo>
                <a:lnTo>
                  <a:pt x="2932" y="11210"/>
                </a:lnTo>
                <a:lnTo>
                  <a:pt x="3103" y="11552"/>
                </a:lnTo>
                <a:lnTo>
                  <a:pt x="2028" y="12920"/>
                </a:lnTo>
                <a:lnTo>
                  <a:pt x="1930" y="13067"/>
                </a:lnTo>
                <a:lnTo>
                  <a:pt x="1881" y="13213"/>
                </a:lnTo>
                <a:lnTo>
                  <a:pt x="1833" y="13360"/>
                </a:lnTo>
                <a:lnTo>
                  <a:pt x="1833" y="13506"/>
                </a:lnTo>
                <a:lnTo>
                  <a:pt x="1857" y="13677"/>
                </a:lnTo>
                <a:lnTo>
                  <a:pt x="1906" y="13824"/>
                </a:lnTo>
                <a:lnTo>
                  <a:pt x="1979" y="13970"/>
                </a:lnTo>
                <a:lnTo>
                  <a:pt x="2077" y="14092"/>
                </a:lnTo>
                <a:lnTo>
                  <a:pt x="2907" y="14923"/>
                </a:lnTo>
                <a:lnTo>
                  <a:pt x="3029" y="15020"/>
                </a:lnTo>
                <a:lnTo>
                  <a:pt x="3176" y="15094"/>
                </a:lnTo>
                <a:lnTo>
                  <a:pt x="3322" y="15142"/>
                </a:lnTo>
                <a:lnTo>
                  <a:pt x="3493" y="15167"/>
                </a:lnTo>
                <a:lnTo>
                  <a:pt x="3640" y="15167"/>
                </a:lnTo>
                <a:lnTo>
                  <a:pt x="3786" y="15118"/>
                </a:lnTo>
                <a:lnTo>
                  <a:pt x="3933" y="15069"/>
                </a:lnTo>
                <a:lnTo>
                  <a:pt x="4079" y="14996"/>
                </a:lnTo>
                <a:lnTo>
                  <a:pt x="5447" y="13897"/>
                </a:lnTo>
                <a:lnTo>
                  <a:pt x="5789" y="14068"/>
                </a:lnTo>
                <a:lnTo>
                  <a:pt x="6131" y="14214"/>
                </a:lnTo>
                <a:lnTo>
                  <a:pt x="6497" y="14361"/>
                </a:lnTo>
                <a:lnTo>
                  <a:pt x="6839" y="14459"/>
                </a:lnTo>
                <a:lnTo>
                  <a:pt x="7035" y="16217"/>
                </a:lnTo>
                <a:lnTo>
                  <a:pt x="7084" y="16364"/>
                </a:lnTo>
                <a:lnTo>
                  <a:pt x="7132" y="16510"/>
                </a:lnTo>
                <a:lnTo>
                  <a:pt x="7230" y="16657"/>
                </a:lnTo>
                <a:lnTo>
                  <a:pt x="7328" y="16754"/>
                </a:lnTo>
                <a:lnTo>
                  <a:pt x="7474" y="16852"/>
                </a:lnTo>
                <a:lnTo>
                  <a:pt x="7596" y="16925"/>
                </a:lnTo>
                <a:lnTo>
                  <a:pt x="7743" y="16974"/>
                </a:lnTo>
                <a:lnTo>
                  <a:pt x="7914" y="16999"/>
                </a:lnTo>
                <a:lnTo>
                  <a:pt x="9086" y="16999"/>
                </a:lnTo>
                <a:lnTo>
                  <a:pt x="9257" y="16974"/>
                </a:lnTo>
                <a:lnTo>
                  <a:pt x="9404" y="16925"/>
                </a:lnTo>
                <a:lnTo>
                  <a:pt x="9526" y="16852"/>
                </a:lnTo>
                <a:lnTo>
                  <a:pt x="9672" y="16754"/>
                </a:lnTo>
                <a:lnTo>
                  <a:pt x="9770" y="16657"/>
                </a:lnTo>
                <a:lnTo>
                  <a:pt x="9868" y="16510"/>
                </a:lnTo>
                <a:lnTo>
                  <a:pt x="9917" y="16364"/>
                </a:lnTo>
                <a:lnTo>
                  <a:pt x="9965" y="16217"/>
                </a:lnTo>
                <a:lnTo>
                  <a:pt x="10161" y="14459"/>
                </a:lnTo>
                <a:lnTo>
                  <a:pt x="10503" y="14361"/>
                </a:lnTo>
                <a:lnTo>
                  <a:pt x="10869" y="14214"/>
                </a:lnTo>
                <a:lnTo>
                  <a:pt x="11211" y="14068"/>
                </a:lnTo>
                <a:lnTo>
                  <a:pt x="11553" y="13897"/>
                </a:lnTo>
                <a:lnTo>
                  <a:pt x="12921" y="14996"/>
                </a:lnTo>
                <a:lnTo>
                  <a:pt x="13067" y="15069"/>
                </a:lnTo>
                <a:lnTo>
                  <a:pt x="13214" y="15118"/>
                </a:lnTo>
                <a:lnTo>
                  <a:pt x="13360" y="15167"/>
                </a:lnTo>
                <a:lnTo>
                  <a:pt x="13507" y="15167"/>
                </a:lnTo>
                <a:lnTo>
                  <a:pt x="13678" y="15142"/>
                </a:lnTo>
                <a:lnTo>
                  <a:pt x="13824" y="15094"/>
                </a:lnTo>
                <a:lnTo>
                  <a:pt x="13971" y="15020"/>
                </a:lnTo>
                <a:lnTo>
                  <a:pt x="14093" y="14923"/>
                </a:lnTo>
                <a:lnTo>
                  <a:pt x="14923" y="14092"/>
                </a:lnTo>
                <a:lnTo>
                  <a:pt x="15021" y="13970"/>
                </a:lnTo>
                <a:lnTo>
                  <a:pt x="15094" y="13824"/>
                </a:lnTo>
                <a:lnTo>
                  <a:pt x="15143" y="13677"/>
                </a:lnTo>
                <a:lnTo>
                  <a:pt x="15168" y="13506"/>
                </a:lnTo>
                <a:lnTo>
                  <a:pt x="15168" y="13360"/>
                </a:lnTo>
                <a:lnTo>
                  <a:pt x="15119" y="13213"/>
                </a:lnTo>
                <a:lnTo>
                  <a:pt x="15070" y="13067"/>
                </a:lnTo>
                <a:lnTo>
                  <a:pt x="14997" y="12920"/>
                </a:lnTo>
                <a:lnTo>
                  <a:pt x="13898" y="11552"/>
                </a:lnTo>
                <a:lnTo>
                  <a:pt x="14068" y="11210"/>
                </a:lnTo>
                <a:lnTo>
                  <a:pt x="14215" y="10868"/>
                </a:lnTo>
                <a:lnTo>
                  <a:pt x="14362" y="10502"/>
                </a:lnTo>
                <a:lnTo>
                  <a:pt x="14459" y="10160"/>
                </a:lnTo>
                <a:lnTo>
                  <a:pt x="16218" y="9965"/>
                </a:lnTo>
                <a:lnTo>
                  <a:pt x="16364" y="9916"/>
                </a:lnTo>
                <a:lnTo>
                  <a:pt x="16511" y="9867"/>
                </a:lnTo>
                <a:lnTo>
                  <a:pt x="16657" y="9769"/>
                </a:lnTo>
                <a:lnTo>
                  <a:pt x="16755" y="9672"/>
                </a:lnTo>
                <a:lnTo>
                  <a:pt x="16853" y="9525"/>
                </a:lnTo>
                <a:lnTo>
                  <a:pt x="16926" y="9403"/>
                </a:lnTo>
                <a:lnTo>
                  <a:pt x="16975" y="9257"/>
                </a:lnTo>
                <a:lnTo>
                  <a:pt x="16999" y="9086"/>
                </a:lnTo>
                <a:lnTo>
                  <a:pt x="16999" y="7913"/>
                </a:lnTo>
                <a:lnTo>
                  <a:pt x="16975" y="7742"/>
                </a:lnTo>
                <a:lnTo>
                  <a:pt x="16926" y="7596"/>
                </a:lnTo>
                <a:lnTo>
                  <a:pt x="16853" y="7474"/>
                </a:lnTo>
                <a:lnTo>
                  <a:pt x="16755" y="7327"/>
                </a:lnTo>
                <a:lnTo>
                  <a:pt x="16657" y="7229"/>
                </a:lnTo>
                <a:lnTo>
                  <a:pt x="16511" y="7132"/>
                </a:lnTo>
                <a:lnTo>
                  <a:pt x="16364" y="7083"/>
                </a:lnTo>
                <a:lnTo>
                  <a:pt x="16218" y="7034"/>
                </a:lnTo>
                <a:lnTo>
                  <a:pt x="14459" y="6839"/>
                </a:lnTo>
                <a:lnTo>
                  <a:pt x="14362" y="6497"/>
                </a:lnTo>
                <a:lnTo>
                  <a:pt x="14215" y="6130"/>
                </a:lnTo>
                <a:lnTo>
                  <a:pt x="14068" y="5788"/>
                </a:lnTo>
                <a:lnTo>
                  <a:pt x="13898" y="5447"/>
                </a:lnTo>
                <a:lnTo>
                  <a:pt x="14997" y="4079"/>
                </a:lnTo>
                <a:lnTo>
                  <a:pt x="15070" y="3932"/>
                </a:lnTo>
                <a:lnTo>
                  <a:pt x="15119" y="3786"/>
                </a:lnTo>
                <a:lnTo>
                  <a:pt x="15168" y="3639"/>
                </a:lnTo>
                <a:lnTo>
                  <a:pt x="15168" y="3493"/>
                </a:lnTo>
                <a:lnTo>
                  <a:pt x="15143" y="3322"/>
                </a:lnTo>
                <a:lnTo>
                  <a:pt x="15094" y="3175"/>
                </a:lnTo>
                <a:lnTo>
                  <a:pt x="15021" y="3029"/>
                </a:lnTo>
                <a:lnTo>
                  <a:pt x="14923" y="2907"/>
                </a:lnTo>
                <a:lnTo>
                  <a:pt x="14093" y="2076"/>
                </a:lnTo>
                <a:lnTo>
                  <a:pt x="13971" y="1978"/>
                </a:lnTo>
                <a:lnTo>
                  <a:pt x="13824" y="1905"/>
                </a:lnTo>
                <a:lnTo>
                  <a:pt x="13678" y="1856"/>
                </a:lnTo>
                <a:lnTo>
                  <a:pt x="13507" y="1832"/>
                </a:lnTo>
                <a:lnTo>
                  <a:pt x="13360" y="1832"/>
                </a:lnTo>
                <a:lnTo>
                  <a:pt x="13214" y="1881"/>
                </a:lnTo>
                <a:lnTo>
                  <a:pt x="13067" y="1930"/>
                </a:lnTo>
                <a:lnTo>
                  <a:pt x="12921" y="2027"/>
                </a:lnTo>
                <a:lnTo>
                  <a:pt x="11553" y="3102"/>
                </a:lnTo>
                <a:lnTo>
                  <a:pt x="11211" y="2931"/>
                </a:lnTo>
                <a:lnTo>
                  <a:pt x="10869" y="2784"/>
                </a:lnTo>
                <a:lnTo>
                  <a:pt x="10503" y="2638"/>
                </a:lnTo>
                <a:lnTo>
                  <a:pt x="10161" y="2540"/>
                </a:lnTo>
                <a:lnTo>
                  <a:pt x="9965" y="782"/>
                </a:lnTo>
                <a:lnTo>
                  <a:pt x="9917" y="635"/>
                </a:lnTo>
                <a:lnTo>
                  <a:pt x="9868" y="489"/>
                </a:lnTo>
                <a:lnTo>
                  <a:pt x="9770" y="342"/>
                </a:lnTo>
                <a:lnTo>
                  <a:pt x="9672" y="244"/>
                </a:lnTo>
                <a:lnTo>
                  <a:pt x="9526" y="147"/>
                </a:lnTo>
                <a:lnTo>
                  <a:pt x="9404" y="73"/>
                </a:lnTo>
                <a:lnTo>
                  <a:pt x="9257" y="25"/>
                </a:lnTo>
                <a:lnTo>
                  <a:pt x="9086" y="0"/>
                </a:lnTo>
                <a:close/>
              </a:path>
            </a:pathLst>
          </a:cu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72" name="Google Shape;272;p8"/>
          <p:cNvGrpSpPr/>
          <p:nvPr/>
        </p:nvGrpSpPr>
        <p:grpSpPr>
          <a:xfrm>
            <a:off x="9805423" y="4568953"/>
            <a:ext cx="607499" cy="582739"/>
            <a:chOff x="5241175" y="4959100"/>
            <a:chExt cx="539775" cy="517775"/>
          </a:xfrm>
        </p:grpSpPr>
        <p:sp>
          <p:nvSpPr>
            <p:cNvPr id="273" name="Google Shape;273;p8"/>
            <p:cNvSpPr/>
            <p:nvPr/>
          </p:nvSpPr>
          <p:spPr>
            <a:xfrm>
              <a:off x="5575150" y="4959100"/>
              <a:ext cx="161225" cy="178300"/>
            </a:xfrm>
            <a:custGeom>
              <a:avLst/>
              <a:gdLst/>
              <a:ahLst/>
              <a:cxnLst/>
              <a:rect l="l" t="t" r="r" b="b"/>
              <a:pathLst>
                <a:path w="6449" h="7132" extrusionOk="0">
                  <a:moveTo>
                    <a:pt x="4641" y="0"/>
                  </a:moveTo>
                  <a:lnTo>
                    <a:pt x="4470" y="25"/>
                  </a:lnTo>
                  <a:lnTo>
                    <a:pt x="4299" y="49"/>
                  </a:lnTo>
                  <a:lnTo>
                    <a:pt x="4128" y="98"/>
                  </a:lnTo>
                  <a:lnTo>
                    <a:pt x="3957" y="147"/>
                  </a:lnTo>
                  <a:lnTo>
                    <a:pt x="3786" y="220"/>
                  </a:lnTo>
                  <a:lnTo>
                    <a:pt x="3640" y="318"/>
                  </a:lnTo>
                  <a:lnTo>
                    <a:pt x="3517" y="415"/>
                  </a:lnTo>
                  <a:lnTo>
                    <a:pt x="3395" y="538"/>
                  </a:lnTo>
                  <a:lnTo>
                    <a:pt x="3273" y="660"/>
                  </a:lnTo>
                  <a:lnTo>
                    <a:pt x="3175" y="806"/>
                  </a:lnTo>
                  <a:lnTo>
                    <a:pt x="3078" y="953"/>
                  </a:lnTo>
                  <a:lnTo>
                    <a:pt x="3005" y="1099"/>
                  </a:lnTo>
                  <a:lnTo>
                    <a:pt x="2931" y="1270"/>
                  </a:lnTo>
                  <a:lnTo>
                    <a:pt x="2907" y="1441"/>
                  </a:lnTo>
                  <a:lnTo>
                    <a:pt x="2882" y="1612"/>
                  </a:lnTo>
                  <a:lnTo>
                    <a:pt x="2858" y="1808"/>
                  </a:lnTo>
                  <a:lnTo>
                    <a:pt x="2882" y="2076"/>
                  </a:lnTo>
                  <a:lnTo>
                    <a:pt x="2956" y="2345"/>
                  </a:lnTo>
                  <a:lnTo>
                    <a:pt x="3053" y="2589"/>
                  </a:lnTo>
                  <a:lnTo>
                    <a:pt x="3175" y="2809"/>
                  </a:lnTo>
                  <a:lnTo>
                    <a:pt x="0" y="6546"/>
                  </a:lnTo>
                  <a:lnTo>
                    <a:pt x="367" y="6814"/>
                  </a:lnTo>
                  <a:lnTo>
                    <a:pt x="709" y="7132"/>
                  </a:lnTo>
                  <a:lnTo>
                    <a:pt x="3884" y="3419"/>
                  </a:lnTo>
                  <a:lnTo>
                    <a:pt x="4055" y="3493"/>
                  </a:lnTo>
                  <a:lnTo>
                    <a:pt x="4250" y="3542"/>
                  </a:lnTo>
                  <a:lnTo>
                    <a:pt x="4445" y="3566"/>
                  </a:lnTo>
                  <a:lnTo>
                    <a:pt x="4641" y="3590"/>
                  </a:lnTo>
                  <a:lnTo>
                    <a:pt x="4836" y="3566"/>
                  </a:lnTo>
                  <a:lnTo>
                    <a:pt x="5007" y="3542"/>
                  </a:lnTo>
                  <a:lnTo>
                    <a:pt x="5178" y="3517"/>
                  </a:lnTo>
                  <a:lnTo>
                    <a:pt x="5349" y="3444"/>
                  </a:lnTo>
                  <a:lnTo>
                    <a:pt x="5496" y="3371"/>
                  </a:lnTo>
                  <a:lnTo>
                    <a:pt x="5642" y="3273"/>
                  </a:lnTo>
                  <a:lnTo>
                    <a:pt x="5789" y="3175"/>
                  </a:lnTo>
                  <a:lnTo>
                    <a:pt x="5911" y="3053"/>
                  </a:lnTo>
                  <a:lnTo>
                    <a:pt x="6033" y="2931"/>
                  </a:lnTo>
                  <a:lnTo>
                    <a:pt x="6131" y="2809"/>
                  </a:lnTo>
                  <a:lnTo>
                    <a:pt x="6228" y="2638"/>
                  </a:lnTo>
                  <a:lnTo>
                    <a:pt x="6302" y="2491"/>
                  </a:lnTo>
                  <a:lnTo>
                    <a:pt x="6350" y="2320"/>
                  </a:lnTo>
                  <a:lnTo>
                    <a:pt x="6399" y="2149"/>
                  </a:lnTo>
                  <a:lnTo>
                    <a:pt x="6424" y="1979"/>
                  </a:lnTo>
                  <a:lnTo>
                    <a:pt x="6448" y="1808"/>
                  </a:lnTo>
                  <a:lnTo>
                    <a:pt x="6424" y="1612"/>
                  </a:lnTo>
                  <a:lnTo>
                    <a:pt x="6399" y="1441"/>
                  </a:lnTo>
                  <a:lnTo>
                    <a:pt x="6350" y="1270"/>
                  </a:lnTo>
                  <a:lnTo>
                    <a:pt x="6302" y="1099"/>
                  </a:lnTo>
                  <a:lnTo>
                    <a:pt x="6228" y="953"/>
                  </a:lnTo>
                  <a:lnTo>
                    <a:pt x="6131" y="806"/>
                  </a:lnTo>
                  <a:lnTo>
                    <a:pt x="6033" y="660"/>
                  </a:lnTo>
                  <a:lnTo>
                    <a:pt x="5911" y="538"/>
                  </a:lnTo>
                  <a:lnTo>
                    <a:pt x="5789" y="415"/>
                  </a:lnTo>
                  <a:lnTo>
                    <a:pt x="5642" y="318"/>
                  </a:lnTo>
                  <a:lnTo>
                    <a:pt x="5496" y="220"/>
                  </a:lnTo>
                  <a:lnTo>
                    <a:pt x="5349" y="147"/>
                  </a:lnTo>
                  <a:lnTo>
                    <a:pt x="5178" y="98"/>
                  </a:lnTo>
                  <a:lnTo>
                    <a:pt x="5007" y="49"/>
                  </a:lnTo>
                  <a:lnTo>
                    <a:pt x="4836" y="25"/>
                  </a:lnTo>
                  <a:lnTo>
                    <a:pt x="464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4" name="Google Shape;274;p8"/>
            <p:cNvSpPr/>
            <p:nvPr/>
          </p:nvSpPr>
          <p:spPr>
            <a:xfrm>
              <a:off x="5330925" y="4985350"/>
              <a:ext cx="128250" cy="148400"/>
            </a:xfrm>
            <a:custGeom>
              <a:avLst/>
              <a:gdLst/>
              <a:ahLst/>
              <a:cxnLst/>
              <a:rect l="l" t="t" r="r" b="b"/>
              <a:pathLst>
                <a:path w="5130" h="5936" extrusionOk="0">
                  <a:moveTo>
                    <a:pt x="1563" y="0"/>
                  </a:moveTo>
                  <a:lnTo>
                    <a:pt x="1392" y="25"/>
                  </a:lnTo>
                  <a:lnTo>
                    <a:pt x="1221" y="74"/>
                  </a:lnTo>
                  <a:lnTo>
                    <a:pt x="1075" y="147"/>
                  </a:lnTo>
                  <a:lnTo>
                    <a:pt x="904" y="220"/>
                  </a:lnTo>
                  <a:lnTo>
                    <a:pt x="757" y="318"/>
                  </a:lnTo>
                  <a:lnTo>
                    <a:pt x="635" y="416"/>
                  </a:lnTo>
                  <a:lnTo>
                    <a:pt x="513" y="538"/>
                  </a:lnTo>
                  <a:lnTo>
                    <a:pt x="391" y="660"/>
                  </a:lnTo>
                  <a:lnTo>
                    <a:pt x="293" y="806"/>
                  </a:lnTo>
                  <a:lnTo>
                    <a:pt x="196" y="953"/>
                  </a:lnTo>
                  <a:lnTo>
                    <a:pt x="122" y="1099"/>
                  </a:lnTo>
                  <a:lnTo>
                    <a:pt x="74" y="1270"/>
                  </a:lnTo>
                  <a:lnTo>
                    <a:pt x="25" y="1466"/>
                  </a:lnTo>
                  <a:lnTo>
                    <a:pt x="0" y="1637"/>
                  </a:lnTo>
                  <a:lnTo>
                    <a:pt x="0" y="1808"/>
                  </a:lnTo>
                  <a:lnTo>
                    <a:pt x="0" y="2003"/>
                  </a:lnTo>
                  <a:lnTo>
                    <a:pt x="25" y="2174"/>
                  </a:lnTo>
                  <a:lnTo>
                    <a:pt x="74" y="2345"/>
                  </a:lnTo>
                  <a:lnTo>
                    <a:pt x="147" y="2492"/>
                  </a:lnTo>
                  <a:lnTo>
                    <a:pt x="220" y="2663"/>
                  </a:lnTo>
                  <a:lnTo>
                    <a:pt x="318" y="2785"/>
                  </a:lnTo>
                  <a:lnTo>
                    <a:pt x="415" y="2931"/>
                  </a:lnTo>
                  <a:lnTo>
                    <a:pt x="538" y="3053"/>
                  </a:lnTo>
                  <a:lnTo>
                    <a:pt x="660" y="3175"/>
                  </a:lnTo>
                  <a:lnTo>
                    <a:pt x="806" y="3273"/>
                  </a:lnTo>
                  <a:lnTo>
                    <a:pt x="953" y="3371"/>
                  </a:lnTo>
                  <a:lnTo>
                    <a:pt x="1099" y="3444"/>
                  </a:lnTo>
                  <a:lnTo>
                    <a:pt x="1270" y="3493"/>
                  </a:lnTo>
                  <a:lnTo>
                    <a:pt x="1466" y="3542"/>
                  </a:lnTo>
                  <a:lnTo>
                    <a:pt x="1710" y="3566"/>
                  </a:lnTo>
                  <a:lnTo>
                    <a:pt x="1979" y="3566"/>
                  </a:lnTo>
                  <a:lnTo>
                    <a:pt x="2223" y="3517"/>
                  </a:lnTo>
                  <a:lnTo>
                    <a:pt x="2467" y="3444"/>
                  </a:lnTo>
                  <a:lnTo>
                    <a:pt x="4396" y="5935"/>
                  </a:lnTo>
                  <a:lnTo>
                    <a:pt x="4738" y="5642"/>
                  </a:lnTo>
                  <a:lnTo>
                    <a:pt x="5129" y="5374"/>
                  </a:lnTo>
                  <a:lnTo>
                    <a:pt x="3200" y="2858"/>
                  </a:lnTo>
                  <a:lnTo>
                    <a:pt x="3322" y="2687"/>
                  </a:lnTo>
                  <a:lnTo>
                    <a:pt x="3419" y="2516"/>
                  </a:lnTo>
                  <a:lnTo>
                    <a:pt x="3493" y="2321"/>
                  </a:lnTo>
                  <a:lnTo>
                    <a:pt x="3542" y="2101"/>
                  </a:lnTo>
                  <a:lnTo>
                    <a:pt x="3566" y="1930"/>
                  </a:lnTo>
                  <a:lnTo>
                    <a:pt x="3566" y="1734"/>
                  </a:lnTo>
                  <a:lnTo>
                    <a:pt x="3566" y="1564"/>
                  </a:lnTo>
                  <a:lnTo>
                    <a:pt x="3517" y="1393"/>
                  </a:lnTo>
                  <a:lnTo>
                    <a:pt x="3468" y="1222"/>
                  </a:lnTo>
                  <a:lnTo>
                    <a:pt x="3419" y="1075"/>
                  </a:lnTo>
                  <a:lnTo>
                    <a:pt x="3346" y="904"/>
                  </a:lnTo>
                  <a:lnTo>
                    <a:pt x="3249" y="758"/>
                  </a:lnTo>
                  <a:lnTo>
                    <a:pt x="3151" y="635"/>
                  </a:lnTo>
                  <a:lnTo>
                    <a:pt x="3029" y="513"/>
                  </a:lnTo>
                  <a:lnTo>
                    <a:pt x="2907" y="391"/>
                  </a:lnTo>
                  <a:lnTo>
                    <a:pt x="2760" y="294"/>
                  </a:lnTo>
                  <a:lnTo>
                    <a:pt x="2614" y="196"/>
                  </a:lnTo>
                  <a:lnTo>
                    <a:pt x="2443" y="123"/>
                  </a:lnTo>
                  <a:lnTo>
                    <a:pt x="2272" y="74"/>
                  </a:lnTo>
                  <a:lnTo>
                    <a:pt x="2101" y="25"/>
                  </a:lnTo>
                  <a:lnTo>
                    <a:pt x="1930"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5" name="Google Shape;275;p8"/>
            <p:cNvSpPr/>
            <p:nvPr/>
          </p:nvSpPr>
          <p:spPr>
            <a:xfrm>
              <a:off x="5241175" y="5241175"/>
              <a:ext cx="180125" cy="109325"/>
            </a:xfrm>
            <a:custGeom>
              <a:avLst/>
              <a:gdLst/>
              <a:ahLst/>
              <a:cxnLst/>
              <a:rect l="l" t="t" r="r" b="b"/>
              <a:pathLst>
                <a:path w="7205" h="4373" extrusionOk="0">
                  <a:moveTo>
                    <a:pt x="6839" y="1"/>
                  </a:moveTo>
                  <a:lnTo>
                    <a:pt x="3224" y="1491"/>
                  </a:lnTo>
                  <a:lnTo>
                    <a:pt x="3102" y="1368"/>
                  </a:lnTo>
                  <a:lnTo>
                    <a:pt x="2980" y="1246"/>
                  </a:lnTo>
                  <a:lnTo>
                    <a:pt x="2858" y="1124"/>
                  </a:lnTo>
                  <a:lnTo>
                    <a:pt x="2687" y="1026"/>
                  </a:lnTo>
                  <a:lnTo>
                    <a:pt x="2540" y="953"/>
                  </a:lnTo>
                  <a:lnTo>
                    <a:pt x="2369" y="880"/>
                  </a:lnTo>
                  <a:lnTo>
                    <a:pt x="2198" y="831"/>
                  </a:lnTo>
                  <a:lnTo>
                    <a:pt x="2027" y="807"/>
                  </a:lnTo>
                  <a:lnTo>
                    <a:pt x="1856" y="782"/>
                  </a:lnTo>
                  <a:lnTo>
                    <a:pt x="1685" y="807"/>
                  </a:lnTo>
                  <a:lnTo>
                    <a:pt x="1514" y="807"/>
                  </a:lnTo>
                  <a:lnTo>
                    <a:pt x="1343" y="856"/>
                  </a:lnTo>
                  <a:lnTo>
                    <a:pt x="1172" y="904"/>
                  </a:lnTo>
                  <a:lnTo>
                    <a:pt x="1026" y="978"/>
                  </a:lnTo>
                  <a:lnTo>
                    <a:pt x="879" y="1051"/>
                  </a:lnTo>
                  <a:lnTo>
                    <a:pt x="733" y="1149"/>
                  </a:lnTo>
                  <a:lnTo>
                    <a:pt x="586" y="1271"/>
                  </a:lnTo>
                  <a:lnTo>
                    <a:pt x="464" y="1393"/>
                  </a:lnTo>
                  <a:lnTo>
                    <a:pt x="342" y="1515"/>
                  </a:lnTo>
                  <a:lnTo>
                    <a:pt x="244" y="1686"/>
                  </a:lnTo>
                  <a:lnTo>
                    <a:pt x="171" y="1832"/>
                  </a:lnTo>
                  <a:lnTo>
                    <a:pt x="98" y="2003"/>
                  </a:lnTo>
                  <a:lnTo>
                    <a:pt x="49" y="2174"/>
                  </a:lnTo>
                  <a:lnTo>
                    <a:pt x="25" y="2345"/>
                  </a:lnTo>
                  <a:lnTo>
                    <a:pt x="0" y="2516"/>
                  </a:lnTo>
                  <a:lnTo>
                    <a:pt x="0" y="2687"/>
                  </a:lnTo>
                  <a:lnTo>
                    <a:pt x="25" y="2858"/>
                  </a:lnTo>
                  <a:lnTo>
                    <a:pt x="73" y="3029"/>
                  </a:lnTo>
                  <a:lnTo>
                    <a:pt x="122" y="3200"/>
                  </a:lnTo>
                  <a:lnTo>
                    <a:pt x="195" y="3347"/>
                  </a:lnTo>
                  <a:lnTo>
                    <a:pt x="269" y="3518"/>
                  </a:lnTo>
                  <a:lnTo>
                    <a:pt x="366" y="3640"/>
                  </a:lnTo>
                  <a:lnTo>
                    <a:pt x="464" y="3786"/>
                  </a:lnTo>
                  <a:lnTo>
                    <a:pt x="611" y="3908"/>
                  </a:lnTo>
                  <a:lnTo>
                    <a:pt x="733" y="4031"/>
                  </a:lnTo>
                  <a:lnTo>
                    <a:pt x="904" y="4128"/>
                  </a:lnTo>
                  <a:lnTo>
                    <a:pt x="1050" y="4201"/>
                  </a:lnTo>
                  <a:lnTo>
                    <a:pt x="1221" y="4275"/>
                  </a:lnTo>
                  <a:lnTo>
                    <a:pt x="1392" y="4324"/>
                  </a:lnTo>
                  <a:lnTo>
                    <a:pt x="1563" y="4348"/>
                  </a:lnTo>
                  <a:lnTo>
                    <a:pt x="1734" y="4372"/>
                  </a:lnTo>
                  <a:lnTo>
                    <a:pt x="1905" y="4372"/>
                  </a:lnTo>
                  <a:lnTo>
                    <a:pt x="2076" y="4348"/>
                  </a:lnTo>
                  <a:lnTo>
                    <a:pt x="2247" y="4299"/>
                  </a:lnTo>
                  <a:lnTo>
                    <a:pt x="2418" y="4250"/>
                  </a:lnTo>
                  <a:lnTo>
                    <a:pt x="2565" y="4201"/>
                  </a:lnTo>
                  <a:lnTo>
                    <a:pt x="2711" y="4104"/>
                  </a:lnTo>
                  <a:lnTo>
                    <a:pt x="2858" y="4006"/>
                  </a:lnTo>
                  <a:lnTo>
                    <a:pt x="3004" y="3908"/>
                  </a:lnTo>
                  <a:lnTo>
                    <a:pt x="3126" y="3786"/>
                  </a:lnTo>
                  <a:lnTo>
                    <a:pt x="3248" y="3640"/>
                  </a:lnTo>
                  <a:lnTo>
                    <a:pt x="3346" y="3493"/>
                  </a:lnTo>
                  <a:lnTo>
                    <a:pt x="3468" y="3200"/>
                  </a:lnTo>
                  <a:lnTo>
                    <a:pt x="3541" y="2931"/>
                  </a:lnTo>
                  <a:lnTo>
                    <a:pt x="3590" y="2638"/>
                  </a:lnTo>
                  <a:lnTo>
                    <a:pt x="3566" y="2345"/>
                  </a:lnTo>
                  <a:lnTo>
                    <a:pt x="7205" y="856"/>
                  </a:lnTo>
                  <a:lnTo>
                    <a:pt x="6985" y="440"/>
                  </a:lnTo>
                  <a:lnTo>
                    <a:pt x="6839"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6" name="Google Shape;276;p8"/>
            <p:cNvSpPr/>
            <p:nvPr/>
          </p:nvSpPr>
          <p:spPr>
            <a:xfrm>
              <a:off x="5461575" y="5316900"/>
              <a:ext cx="89175" cy="159975"/>
            </a:xfrm>
            <a:custGeom>
              <a:avLst/>
              <a:gdLst/>
              <a:ahLst/>
              <a:cxnLst/>
              <a:rect l="l" t="t" r="r" b="b"/>
              <a:pathLst>
                <a:path w="3567" h="6399" extrusionOk="0">
                  <a:moveTo>
                    <a:pt x="1491" y="0"/>
                  </a:moveTo>
                  <a:lnTo>
                    <a:pt x="1393" y="2858"/>
                  </a:lnTo>
                  <a:lnTo>
                    <a:pt x="1198" y="2907"/>
                  </a:lnTo>
                  <a:lnTo>
                    <a:pt x="1002" y="3004"/>
                  </a:lnTo>
                  <a:lnTo>
                    <a:pt x="807" y="3102"/>
                  </a:lnTo>
                  <a:lnTo>
                    <a:pt x="636" y="3224"/>
                  </a:lnTo>
                  <a:lnTo>
                    <a:pt x="489" y="3346"/>
                  </a:lnTo>
                  <a:lnTo>
                    <a:pt x="392" y="3493"/>
                  </a:lnTo>
                  <a:lnTo>
                    <a:pt x="269" y="3639"/>
                  </a:lnTo>
                  <a:lnTo>
                    <a:pt x="196" y="3786"/>
                  </a:lnTo>
                  <a:lnTo>
                    <a:pt x="123" y="3932"/>
                  </a:lnTo>
                  <a:lnTo>
                    <a:pt x="74" y="4103"/>
                  </a:lnTo>
                  <a:lnTo>
                    <a:pt x="25" y="4274"/>
                  </a:lnTo>
                  <a:lnTo>
                    <a:pt x="1" y="4445"/>
                  </a:lnTo>
                  <a:lnTo>
                    <a:pt x="1" y="4616"/>
                  </a:lnTo>
                  <a:lnTo>
                    <a:pt x="1" y="4787"/>
                  </a:lnTo>
                  <a:lnTo>
                    <a:pt x="25" y="4958"/>
                  </a:lnTo>
                  <a:lnTo>
                    <a:pt x="74" y="5129"/>
                  </a:lnTo>
                  <a:lnTo>
                    <a:pt x="123" y="5276"/>
                  </a:lnTo>
                  <a:lnTo>
                    <a:pt x="196" y="5447"/>
                  </a:lnTo>
                  <a:lnTo>
                    <a:pt x="294" y="5593"/>
                  </a:lnTo>
                  <a:lnTo>
                    <a:pt x="416" y="5740"/>
                  </a:lnTo>
                  <a:lnTo>
                    <a:pt x="538" y="5886"/>
                  </a:lnTo>
                  <a:lnTo>
                    <a:pt x="660" y="6008"/>
                  </a:lnTo>
                  <a:lnTo>
                    <a:pt x="807" y="6106"/>
                  </a:lnTo>
                  <a:lnTo>
                    <a:pt x="953" y="6179"/>
                  </a:lnTo>
                  <a:lnTo>
                    <a:pt x="1124" y="6252"/>
                  </a:lnTo>
                  <a:lnTo>
                    <a:pt x="1271" y="6326"/>
                  </a:lnTo>
                  <a:lnTo>
                    <a:pt x="1442" y="6350"/>
                  </a:lnTo>
                  <a:lnTo>
                    <a:pt x="1613" y="6375"/>
                  </a:lnTo>
                  <a:lnTo>
                    <a:pt x="1784" y="6399"/>
                  </a:lnTo>
                  <a:lnTo>
                    <a:pt x="1955" y="6375"/>
                  </a:lnTo>
                  <a:lnTo>
                    <a:pt x="2126" y="6350"/>
                  </a:lnTo>
                  <a:lnTo>
                    <a:pt x="2297" y="6301"/>
                  </a:lnTo>
                  <a:lnTo>
                    <a:pt x="2468" y="6252"/>
                  </a:lnTo>
                  <a:lnTo>
                    <a:pt x="2614" y="6179"/>
                  </a:lnTo>
                  <a:lnTo>
                    <a:pt x="2785" y="6082"/>
                  </a:lnTo>
                  <a:lnTo>
                    <a:pt x="2932" y="5984"/>
                  </a:lnTo>
                  <a:lnTo>
                    <a:pt x="3054" y="5862"/>
                  </a:lnTo>
                  <a:lnTo>
                    <a:pt x="3176" y="5715"/>
                  </a:lnTo>
                  <a:lnTo>
                    <a:pt x="3273" y="5569"/>
                  </a:lnTo>
                  <a:lnTo>
                    <a:pt x="3371" y="5422"/>
                  </a:lnTo>
                  <a:lnTo>
                    <a:pt x="3444" y="5276"/>
                  </a:lnTo>
                  <a:lnTo>
                    <a:pt x="3493" y="5105"/>
                  </a:lnTo>
                  <a:lnTo>
                    <a:pt x="3542" y="4934"/>
                  </a:lnTo>
                  <a:lnTo>
                    <a:pt x="3567" y="4763"/>
                  </a:lnTo>
                  <a:lnTo>
                    <a:pt x="3567" y="4592"/>
                  </a:lnTo>
                  <a:lnTo>
                    <a:pt x="3567" y="4421"/>
                  </a:lnTo>
                  <a:lnTo>
                    <a:pt x="3542" y="4250"/>
                  </a:lnTo>
                  <a:lnTo>
                    <a:pt x="3493" y="4079"/>
                  </a:lnTo>
                  <a:lnTo>
                    <a:pt x="3420" y="3908"/>
                  </a:lnTo>
                  <a:lnTo>
                    <a:pt x="3347" y="3761"/>
                  </a:lnTo>
                  <a:lnTo>
                    <a:pt x="3273" y="3615"/>
                  </a:lnTo>
                  <a:lnTo>
                    <a:pt x="3151" y="3468"/>
                  </a:lnTo>
                  <a:lnTo>
                    <a:pt x="2980" y="3273"/>
                  </a:lnTo>
                  <a:lnTo>
                    <a:pt x="2761" y="3102"/>
                  </a:lnTo>
                  <a:lnTo>
                    <a:pt x="2541" y="2980"/>
                  </a:lnTo>
                  <a:lnTo>
                    <a:pt x="2321" y="2907"/>
                  </a:lnTo>
                  <a:lnTo>
                    <a:pt x="2419" y="25"/>
                  </a:lnTo>
                  <a:lnTo>
                    <a:pt x="2419" y="25"/>
                  </a:lnTo>
                  <a:lnTo>
                    <a:pt x="2126" y="49"/>
                  </a:lnTo>
                  <a:lnTo>
                    <a:pt x="1808" y="25"/>
                  </a:lnTo>
                  <a:lnTo>
                    <a:pt x="149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 name="Google Shape;277;p8"/>
            <p:cNvSpPr/>
            <p:nvPr/>
          </p:nvSpPr>
          <p:spPr>
            <a:xfrm>
              <a:off x="5619100" y="5194175"/>
              <a:ext cx="161850" cy="89775"/>
            </a:xfrm>
            <a:custGeom>
              <a:avLst/>
              <a:gdLst/>
              <a:ahLst/>
              <a:cxnLst/>
              <a:rect l="l" t="t" r="r" b="b"/>
              <a:pathLst>
                <a:path w="6474" h="3591" extrusionOk="0">
                  <a:moveTo>
                    <a:pt x="4592" y="0"/>
                  </a:moveTo>
                  <a:lnTo>
                    <a:pt x="4422" y="25"/>
                  </a:lnTo>
                  <a:lnTo>
                    <a:pt x="4251" y="73"/>
                  </a:lnTo>
                  <a:lnTo>
                    <a:pt x="4080" y="122"/>
                  </a:lnTo>
                  <a:lnTo>
                    <a:pt x="3884" y="196"/>
                  </a:lnTo>
                  <a:lnTo>
                    <a:pt x="3713" y="293"/>
                  </a:lnTo>
                  <a:lnTo>
                    <a:pt x="3567" y="391"/>
                  </a:lnTo>
                  <a:lnTo>
                    <a:pt x="3420" y="513"/>
                  </a:lnTo>
                  <a:lnTo>
                    <a:pt x="3298" y="660"/>
                  </a:lnTo>
                  <a:lnTo>
                    <a:pt x="3200" y="806"/>
                  </a:lnTo>
                  <a:lnTo>
                    <a:pt x="3103" y="953"/>
                  </a:lnTo>
                  <a:lnTo>
                    <a:pt x="3029" y="1124"/>
                  </a:lnTo>
                  <a:lnTo>
                    <a:pt x="99" y="757"/>
                  </a:lnTo>
                  <a:lnTo>
                    <a:pt x="74" y="1221"/>
                  </a:lnTo>
                  <a:lnTo>
                    <a:pt x="1" y="1661"/>
                  </a:lnTo>
                  <a:lnTo>
                    <a:pt x="2907" y="2027"/>
                  </a:lnTo>
                  <a:lnTo>
                    <a:pt x="2932" y="2223"/>
                  </a:lnTo>
                  <a:lnTo>
                    <a:pt x="3005" y="2418"/>
                  </a:lnTo>
                  <a:lnTo>
                    <a:pt x="3078" y="2565"/>
                  </a:lnTo>
                  <a:lnTo>
                    <a:pt x="3152" y="2736"/>
                  </a:lnTo>
                  <a:lnTo>
                    <a:pt x="3249" y="2882"/>
                  </a:lnTo>
                  <a:lnTo>
                    <a:pt x="3371" y="3004"/>
                  </a:lnTo>
                  <a:lnTo>
                    <a:pt x="3493" y="3126"/>
                  </a:lnTo>
                  <a:lnTo>
                    <a:pt x="3616" y="3248"/>
                  </a:lnTo>
                  <a:lnTo>
                    <a:pt x="3762" y="3346"/>
                  </a:lnTo>
                  <a:lnTo>
                    <a:pt x="3909" y="3419"/>
                  </a:lnTo>
                  <a:lnTo>
                    <a:pt x="4080" y="3493"/>
                  </a:lnTo>
                  <a:lnTo>
                    <a:pt x="4251" y="3541"/>
                  </a:lnTo>
                  <a:lnTo>
                    <a:pt x="4422" y="3566"/>
                  </a:lnTo>
                  <a:lnTo>
                    <a:pt x="4592" y="3590"/>
                  </a:lnTo>
                  <a:lnTo>
                    <a:pt x="4763" y="3590"/>
                  </a:lnTo>
                  <a:lnTo>
                    <a:pt x="4934" y="3566"/>
                  </a:lnTo>
                  <a:lnTo>
                    <a:pt x="5105" y="3541"/>
                  </a:lnTo>
                  <a:lnTo>
                    <a:pt x="5276" y="3468"/>
                  </a:lnTo>
                  <a:lnTo>
                    <a:pt x="5447" y="3419"/>
                  </a:lnTo>
                  <a:lnTo>
                    <a:pt x="5618" y="3322"/>
                  </a:lnTo>
                  <a:lnTo>
                    <a:pt x="5765" y="3224"/>
                  </a:lnTo>
                  <a:lnTo>
                    <a:pt x="5887" y="3102"/>
                  </a:lnTo>
                  <a:lnTo>
                    <a:pt x="6009" y="2980"/>
                  </a:lnTo>
                  <a:lnTo>
                    <a:pt x="6131" y="2858"/>
                  </a:lnTo>
                  <a:lnTo>
                    <a:pt x="6204" y="2711"/>
                  </a:lnTo>
                  <a:lnTo>
                    <a:pt x="6302" y="2565"/>
                  </a:lnTo>
                  <a:lnTo>
                    <a:pt x="6351" y="2394"/>
                  </a:lnTo>
                  <a:lnTo>
                    <a:pt x="6400" y="2223"/>
                  </a:lnTo>
                  <a:lnTo>
                    <a:pt x="6449" y="2076"/>
                  </a:lnTo>
                  <a:lnTo>
                    <a:pt x="6473" y="1881"/>
                  </a:lnTo>
                  <a:lnTo>
                    <a:pt x="6473" y="1710"/>
                  </a:lnTo>
                  <a:lnTo>
                    <a:pt x="6449" y="1539"/>
                  </a:lnTo>
                  <a:lnTo>
                    <a:pt x="6424" y="1368"/>
                  </a:lnTo>
                  <a:lnTo>
                    <a:pt x="6351" y="1197"/>
                  </a:lnTo>
                  <a:lnTo>
                    <a:pt x="6278" y="1026"/>
                  </a:lnTo>
                  <a:lnTo>
                    <a:pt x="6204" y="855"/>
                  </a:lnTo>
                  <a:lnTo>
                    <a:pt x="6107" y="708"/>
                  </a:lnTo>
                  <a:lnTo>
                    <a:pt x="5985" y="586"/>
                  </a:lnTo>
                  <a:lnTo>
                    <a:pt x="5862" y="464"/>
                  </a:lnTo>
                  <a:lnTo>
                    <a:pt x="5740" y="342"/>
                  </a:lnTo>
                  <a:lnTo>
                    <a:pt x="5594" y="269"/>
                  </a:lnTo>
                  <a:lnTo>
                    <a:pt x="5447" y="171"/>
                  </a:lnTo>
                  <a:lnTo>
                    <a:pt x="5276" y="122"/>
                  </a:lnTo>
                  <a:lnTo>
                    <a:pt x="5105" y="73"/>
                  </a:lnTo>
                  <a:lnTo>
                    <a:pt x="4934" y="25"/>
                  </a:lnTo>
                  <a:lnTo>
                    <a:pt x="4763" y="25"/>
                  </a:lnTo>
                  <a:lnTo>
                    <a:pt x="4592"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 name="Google Shape;278;p8"/>
            <p:cNvSpPr/>
            <p:nvPr/>
          </p:nvSpPr>
          <p:spPr>
            <a:xfrm>
              <a:off x="5420075" y="5116000"/>
              <a:ext cx="189300" cy="189925"/>
            </a:xfrm>
            <a:custGeom>
              <a:avLst/>
              <a:gdLst/>
              <a:ahLst/>
              <a:cxnLst/>
              <a:rect l="l" t="t" r="r" b="b"/>
              <a:pathLst>
                <a:path w="7572" h="7597" extrusionOk="0">
                  <a:moveTo>
                    <a:pt x="3786" y="1"/>
                  </a:moveTo>
                  <a:lnTo>
                    <a:pt x="3395" y="25"/>
                  </a:lnTo>
                  <a:lnTo>
                    <a:pt x="3028" y="74"/>
                  </a:lnTo>
                  <a:lnTo>
                    <a:pt x="2662" y="172"/>
                  </a:lnTo>
                  <a:lnTo>
                    <a:pt x="2320" y="294"/>
                  </a:lnTo>
                  <a:lnTo>
                    <a:pt x="1978" y="465"/>
                  </a:lnTo>
                  <a:lnTo>
                    <a:pt x="1661" y="660"/>
                  </a:lnTo>
                  <a:lnTo>
                    <a:pt x="1392" y="880"/>
                  </a:lnTo>
                  <a:lnTo>
                    <a:pt x="1123" y="1124"/>
                  </a:lnTo>
                  <a:lnTo>
                    <a:pt x="879" y="1393"/>
                  </a:lnTo>
                  <a:lnTo>
                    <a:pt x="659" y="1686"/>
                  </a:lnTo>
                  <a:lnTo>
                    <a:pt x="464" y="1979"/>
                  </a:lnTo>
                  <a:lnTo>
                    <a:pt x="293" y="2321"/>
                  </a:lnTo>
                  <a:lnTo>
                    <a:pt x="171" y="2663"/>
                  </a:lnTo>
                  <a:lnTo>
                    <a:pt x="73" y="3029"/>
                  </a:lnTo>
                  <a:lnTo>
                    <a:pt x="24" y="3420"/>
                  </a:lnTo>
                  <a:lnTo>
                    <a:pt x="0" y="3787"/>
                  </a:lnTo>
                  <a:lnTo>
                    <a:pt x="24" y="4177"/>
                  </a:lnTo>
                  <a:lnTo>
                    <a:pt x="73" y="4568"/>
                  </a:lnTo>
                  <a:lnTo>
                    <a:pt x="171" y="4934"/>
                  </a:lnTo>
                  <a:lnTo>
                    <a:pt x="293" y="5276"/>
                  </a:lnTo>
                  <a:lnTo>
                    <a:pt x="464" y="5594"/>
                  </a:lnTo>
                  <a:lnTo>
                    <a:pt x="659" y="5911"/>
                  </a:lnTo>
                  <a:lnTo>
                    <a:pt x="879" y="6204"/>
                  </a:lnTo>
                  <a:lnTo>
                    <a:pt x="1123" y="6473"/>
                  </a:lnTo>
                  <a:lnTo>
                    <a:pt x="1392" y="6717"/>
                  </a:lnTo>
                  <a:lnTo>
                    <a:pt x="1661" y="6937"/>
                  </a:lnTo>
                  <a:lnTo>
                    <a:pt x="1978" y="7133"/>
                  </a:lnTo>
                  <a:lnTo>
                    <a:pt x="2320" y="7279"/>
                  </a:lnTo>
                  <a:lnTo>
                    <a:pt x="2662" y="7426"/>
                  </a:lnTo>
                  <a:lnTo>
                    <a:pt x="3028" y="7499"/>
                  </a:lnTo>
                  <a:lnTo>
                    <a:pt x="3395" y="7572"/>
                  </a:lnTo>
                  <a:lnTo>
                    <a:pt x="3786" y="7597"/>
                  </a:lnTo>
                  <a:lnTo>
                    <a:pt x="4176" y="7572"/>
                  </a:lnTo>
                  <a:lnTo>
                    <a:pt x="4567" y="7499"/>
                  </a:lnTo>
                  <a:lnTo>
                    <a:pt x="4909" y="7426"/>
                  </a:lnTo>
                  <a:lnTo>
                    <a:pt x="5275" y="7279"/>
                  </a:lnTo>
                  <a:lnTo>
                    <a:pt x="5593" y="7133"/>
                  </a:lnTo>
                  <a:lnTo>
                    <a:pt x="5910" y="6937"/>
                  </a:lnTo>
                  <a:lnTo>
                    <a:pt x="6203" y="6717"/>
                  </a:lnTo>
                  <a:lnTo>
                    <a:pt x="6472" y="6473"/>
                  </a:lnTo>
                  <a:lnTo>
                    <a:pt x="6716" y="6204"/>
                  </a:lnTo>
                  <a:lnTo>
                    <a:pt x="6936" y="5911"/>
                  </a:lnTo>
                  <a:lnTo>
                    <a:pt x="7132" y="5594"/>
                  </a:lnTo>
                  <a:lnTo>
                    <a:pt x="7278" y="5276"/>
                  </a:lnTo>
                  <a:lnTo>
                    <a:pt x="7425" y="4934"/>
                  </a:lnTo>
                  <a:lnTo>
                    <a:pt x="7498" y="4568"/>
                  </a:lnTo>
                  <a:lnTo>
                    <a:pt x="7571" y="4177"/>
                  </a:lnTo>
                  <a:lnTo>
                    <a:pt x="7571" y="3787"/>
                  </a:lnTo>
                  <a:lnTo>
                    <a:pt x="7571" y="3420"/>
                  </a:lnTo>
                  <a:lnTo>
                    <a:pt x="7498" y="3029"/>
                  </a:lnTo>
                  <a:lnTo>
                    <a:pt x="7425" y="2663"/>
                  </a:lnTo>
                  <a:lnTo>
                    <a:pt x="7278" y="2321"/>
                  </a:lnTo>
                  <a:lnTo>
                    <a:pt x="7132" y="1979"/>
                  </a:lnTo>
                  <a:lnTo>
                    <a:pt x="6936" y="1686"/>
                  </a:lnTo>
                  <a:lnTo>
                    <a:pt x="6716" y="1393"/>
                  </a:lnTo>
                  <a:lnTo>
                    <a:pt x="6472" y="1124"/>
                  </a:lnTo>
                  <a:lnTo>
                    <a:pt x="6203" y="880"/>
                  </a:lnTo>
                  <a:lnTo>
                    <a:pt x="5910" y="660"/>
                  </a:lnTo>
                  <a:lnTo>
                    <a:pt x="5593" y="465"/>
                  </a:lnTo>
                  <a:lnTo>
                    <a:pt x="5275" y="294"/>
                  </a:lnTo>
                  <a:lnTo>
                    <a:pt x="4909" y="172"/>
                  </a:lnTo>
                  <a:lnTo>
                    <a:pt x="4567" y="74"/>
                  </a:lnTo>
                  <a:lnTo>
                    <a:pt x="4176" y="25"/>
                  </a:lnTo>
                  <a:lnTo>
                    <a:pt x="378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79" name="Google Shape;279;p8"/>
          <p:cNvSpPr/>
          <p:nvPr/>
        </p:nvSpPr>
        <p:spPr>
          <a:xfrm>
            <a:off x="10775101" y="4205167"/>
            <a:ext cx="399936" cy="363784"/>
          </a:xfrm>
          <a:custGeom>
            <a:avLst/>
            <a:gdLst/>
            <a:ahLst/>
            <a:cxnLst/>
            <a:rect l="l" t="t" r="r" b="b"/>
            <a:pathLst>
              <a:path w="16218" h="14752" extrusionOk="0">
                <a:moveTo>
                  <a:pt x="7694" y="0"/>
                </a:moveTo>
                <a:lnTo>
                  <a:pt x="7279" y="25"/>
                </a:lnTo>
                <a:lnTo>
                  <a:pt x="6863" y="74"/>
                </a:lnTo>
                <a:lnTo>
                  <a:pt x="6473" y="123"/>
                </a:lnTo>
                <a:lnTo>
                  <a:pt x="6082" y="196"/>
                </a:lnTo>
                <a:lnTo>
                  <a:pt x="5691" y="293"/>
                </a:lnTo>
                <a:lnTo>
                  <a:pt x="5325" y="416"/>
                </a:lnTo>
                <a:lnTo>
                  <a:pt x="4958" y="538"/>
                </a:lnTo>
                <a:lnTo>
                  <a:pt x="4592" y="660"/>
                </a:lnTo>
                <a:lnTo>
                  <a:pt x="4250" y="831"/>
                </a:lnTo>
                <a:lnTo>
                  <a:pt x="3908" y="977"/>
                </a:lnTo>
                <a:lnTo>
                  <a:pt x="3566" y="1173"/>
                </a:lnTo>
                <a:lnTo>
                  <a:pt x="3249" y="1368"/>
                </a:lnTo>
                <a:lnTo>
                  <a:pt x="2956" y="1563"/>
                </a:lnTo>
                <a:lnTo>
                  <a:pt x="2663" y="1783"/>
                </a:lnTo>
                <a:lnTo>
                  <a:pt x="2370" y="2003"/>
                </a:lnTo>
                <a:lnTo>
                  <a:pt x="2101" y="2247"/>
                </a:lnTo>
                <a:lnTo>
                  <a:pt x="1857" y="2492"/>
                </a:lnTo>
                <a:lnTo>
                  <a:pt x="1612" y="2760"/>
                </a:lnTo>
                <a:lnTo>
                  <a:pt x="1393" y="3029"/>
                </a:lnTo>
                <a:lnTo>
                  <a:pt x="1173" y="3298"/>
                </a:lnTo>
                <a:lnTo>
                  <a:pt x="977" y="3591"/>
                </a:lnTo>
                <a:lnTo>
                  <a:pt x="807" y="3884"/>
                </a:lnTo>
                <a:lnTo>
                  <a:pt x="636" y="4201"/>
                </a:lnTo>
                <a:lnTo>
                  <a:pt x="489" y="4519"/>
                </a:lnTo>
                <a:lnTo>
                  <a:pt x="367" y="4836"/>
                </a:lnTo>
                <a:lnTo>
                  <a:pt x="245" y="5154"/>
                </a:lnTo>
                <a:lnTo>
                  <a:pt x="172" y="5496"/>
                </a:lnTo>
                <a:lnTo>
                  <a:pt x="98" y="5838"/>
                </a:lnTo>
                <a:lnTo>
                  <a:pt x="49" y="6179"/>
                </a:lnTo>
                <a:lnTo>
                  <a:pt x="1" y="6521"/>
                </a:lnTo>
                <a:lnTo>
                  <a:pt x="1" y="6888"/>
                </a:lnTo>
                <a:lnTo>
                  <a:pt x="1" y="7254"/>
                </a:lnTo>
                <a:lnTo>
                  <a:pt x="49" y="7645"/>
                </a:lnTo>
                <a:lnTo>
                  <a:pt x="98" y="8011"/>
                </a:lnTo>
                <a:lnTo>
                  <a:pt x="196" y="8353"/>
                </a:lnTo>
                <a:lnTo>
                  <a:pt x="294" y="8719"/>
                </a:lnTo>
                <a:lnTo>
                  <a:pt x="416" y="9061"/>
                </a:lnTo>
                <a:lnTo>
                  <a:pt x="562" y="9403"/>
                </a:lnTo>
                <a:lnTo>
                  <a:pt x="733" y="9745"/>
                </a:lnTo>
                <a:lnTo>
                  <a:pt x="904" y="10063"/>
                </a:lnTo>
                <a:lnTo>
                  <a:pt x="1100" y="10356"/>
                </a:lnTo>
                <a:lnTo>
                  <a:pt x="1344" y="10673"/>
                </a:lnTo>
                <a:lnTo>
                  <a:pt x="1564" y="10966"/>
                </a:lnTo>
                <a:lnTo>
                  <a:pt x="1832" y="11235"/>
                </a:lnTo>
                <a:lnTo>
                  <a:pt x="2101" y="11504"/>
                </a:lnTo>
                <a:lnTo>
                  <a:pt x="2394" y="11772"/>
                </a:lnTo>
                <a:lnTo>
                  <a:pt x="2687" y="12017"/>
                </a:lnTo>
                <a:lnTo>
                  <a:pt x="2492" y="12383"/>
                </a:lnTo>
                <a:lnTo>
                  <a:pt x="2272" y="12749"/>
                </a:lnTo>
                <a:lnTo>
                  <a:pt x="2028" y="13140"/>
                </a:lnTo>
                <a:lnTo>
                  <a:pt x="1710" y="13506"/>
                </a:lnTo>
                <a:lnTo>
                  <a:pt x="1368" y="13873"/>
                </a:lnTo>
                <a:lnTo>
                  <a:pt x="1173" y="14044"/>
                </a:lnTo>
                <a:lnTo>
                  <a:pt x="953" y="14190"/>
                </a:lnTo>
                <a:lnTo>
                  <a:pt x="733" y="14337"/>
                </a:lnTo>
                <a:lnTo>
                  <a:pt x="513" y="14483"/>
                </a:lnTo>
                <a:lnTo>
                  <a:pt x="269" y="14581"/>
                </a:lnTo>
                <a:lnTo>
                  <a:pt x="1" y="14703"/>
                </a:lnTo>
                <a:lnTo>
                  <a:pt x="123" y="14703"/>
                </a:lnTo>
                <a:lnTo>
                  <a:pt x="489" y="14752"/>
                </a:lnTo>
                <a:lnTo>
                  <a:pt x="1368" y="14752"/>
                </a:lnTo>
                <a:lnTo>
                  <a:pt x="1710" y="14728"/>
                </a:lnTo>
                <a:lnTo>
                  <a:pt x="2101" y="14654"/>
                </a:lnTo>
                <a:lnTo>
                  <a:pt x="2492" y="14581"/>
                </a:lnTo>
                <a:lnTo>
                  <a:pt x="2907" y="14459"/>
                </a:lnTo>
                <a:lnTo>
                  <a:pt x="3322" y="14312"/>
                </a:lnTo>
                <a:lnTo>
                  <a:pt x="3762" y="14117"/>
                </a:lnTo>
                <a:lnTo>
                  <a:pt x="4177" y="13873"/>
                </a:lnTo>
                <a:lnTo>
                  <a:pt x="4592" y="13604"/>
                </a:lnTo>
                <a:lnTo>
                  <a:pt x="4983" y="13238"/>
                </a:lnTo>
                <a:lnTo>
                  <a:pt x="5349" y="13360"/>
                </a:lnTo>
                <a:lnTo>
                  <a:pt x="5716" y="13482"/>
                </a:lnTo>
                <a:lnTo>
                  <a:pt x="6106" y="13555"/>
                </a:lnTo>
                <a:lnTo>
                  <a:pt x="6497" y="13628"/>
                </a:lnTo>
                <a:lnTo>
                  <a:pt x="6888" y="13702"/>
                </a:lnTo>
                <a:lnTo>
                  <a:pt x="7279" y="13751"/>
                </a:lnTo>
                <a:lnTo>
                  <a:pt x="7694" y="13775"/>
                </a:lnTo>
                <a:lnTo>
                  <a:pt x="8524" y="13775"/>
                </a:lnTo>
                <a:lnTo>
                  <a:pt x="8939" y="13751"/>
                </a:lnTo>
                <a:lnTo>
                  <a:pt x="9355" y="13702"/>
                </a:lnTo>
                <a:lnTo>
                  <a:pt x="9745" y="13628"/>
                </a:lnTo>
                <a:lnTo>
                  <a:pt x="10136" y="13555"/>
                </a:lnTo>
                <a:lnTo>
                  <a:pt x="10527" y="13458"/>
                </a:lnTo>
                <a:lnTo>
                  <a:pt x="10893" y="13360"/>
                </a:lnTo>
                <a:lnTo>
                  <a:pt x="11260" y="13238"/>
                </a:lnTo>
                <a:lnTo>
                  <a:pt x="11626" y="13091"/>
                </a:lnTo>
                <a:lnTo>
                  <a:pt x="11968" y="12945"/>
                </a:lnTo>
                <a:lnTo>
                  <a:pt x="12310" y="12774"/>
                </a:lnTo>
                <a:lnTo>
                  <a:pt x="12652" y="12603"/>
                </a:lnTo>
                <a:lnTo>
                  <a:pt x="12969" y="12407"/>
                </a:lnTo>
                <a:lnTo>
                  <a:pt x="13262" y="12212"/>
                </a:lnTo>
                <a:lnTo>
                  <a:pt x="13555" y="11992"/>
                </a:lnTo>
                <a:lnTo>
                  <a:pt x="13848" y="11748"/>
                </a:lnTo>
                <a:lnTo>
                  <a:pt x="14117" y="11528"/>
                </a:lnTo>
                <a:lnTo>
                  <a:pt x="14361" y="11259"/>
                </a:lnTo>
                <a:lnTo>
                  <a:pt x="14606" y="11015"/>
                </a:lnTo>
                <a:lnTo>
                  <a:pt x="14825" y="10747"/>
                </a:lnTo>
                <a:lnTo>
                  <a:pt x="15045" y="10453"/>
                </a:lnTo>
                <a:lnTo>
                  <a:pt x="15241" y="10160"/>
                </a:lnTo>
                <a:lnTo>
                  <a:pt x="15412" y="9867"/>
                </a:lnTo>
                <a:lnTo>
                  <a:pt x="15582" y="9574"/>
                </a:lnTo>
                <a:lnTo>
                  <a:pt x="15729" y="9257"/>
                </a:lnTo>
                <a:lnTo>
                  <a:pt x="15851" y="8939"/>
                </a:lnTo>
                <a:lnTo>
                  <a:pt x="15973" y="8597"/>
                </a:lnTo>
                <a:lnTo>
                  <a:pt x="16047" y="8280"/>
                </a:lnTo>
                <a:lnTo>
                  <a:pt x="16120" y="7938"/>
                </a:lnTo>
                <a:lnTo>
                  <a:pt x="16169" y="7596"/>
                </a:lnTo>
                <a:lnTo>
                  <a:pt x="16217" y="7230"/>
                </a:lnTo>
                <a:lnTo>
                  <a:pt x="16217" y="6888"/>
                </a:lnTo>
                <a:lnTo>
                  <a:pt x="16217" y="6521"/>
                </a:lnTo>
                <a:lnTo>
                  <a:pt x="16169" y="6179"/>
                </a:lnTo>
                <a:lnTo>
                  <a:pt x="16120" y="5838"/>
                </a:lnTo>
                <a:lnTo>
                  <a:pt x="16047" y="5496"/>
                </a:lnTo>
                <a:lnTo>
                  <a:pt x="15973" y="5154"/>
                </a:lnTo>
                <a:lnTo>
                  <a:pt x="15851" y="4836"/>
                </a:lnTo>
                <a:lnTo>
                  <a:pt x="15729" y="4519"/>
                </a:lnTo>
                <a:lnTo>
                  <a:pt x="15582" y="4201"/>
                </a:lnTo>
                <a:lnTo>
                  <a:pt x="15412" y="3884"/>
                </a:lnTo>
                <a:lnTo>
                  <a:pt x="15241" y="3591"/>
                </a:lnTo>
                <a:lnTo>
                  <a:pt x="15045" y="3298"/>
                </a:lnTo>
                <a:lnTo>
                  <a:pt x="14825" y="3029"/>
                </a:lnTo>
                <a:lnTo>
                  <a:pt x="14606" y="2760"/>
                </a:lnTo>
                <a:lnTo>
                  <a:pt x="14361" y="2492"/>
                </a:lnTo>
                <a:lnTo>
                  <a:pt x="14117" y="2247"/>
                </a:lnTo>
                <a:lnTo>
                  <a:pt x="13848" y="2003"/>
                </a:lnTo>
                <a:lnTo>
                  <a:pt x="13555" y="1783"/>
                </a:lnTo>
                <a:lnTo>
                  <a:pt x="13262" y="1563"/>
                </a:lnTo>
                <a:lnTo>
                  <a:pt x="12969" y="1368"/>
                </a:lnTo>
                <a:lnTo>
                  <a:pt x="12652" y="1173"/>
                </a:lnTo>
                <a:lnTo>
                  <a:pt x="12310" y="977"/>
                </a:lnTo>
                <a:lnTo>
                  <a:pt x="11968" y="831"/>
                </a:lnTo>
                <a:lnTo>
                  <a:pt x="11626" y="660"/>
                </a:lnTo>
                <a:lnTo>
                  <a:pt x="11260" y="538"/>
                </a:lnTo>
                <a:lnTo>
                  <a:pt x="10893" y="416"/>
                </a:lnTo>
                <a:lnTo>
                  <a:pt x="10527" y="293"/>
                </a:lnTo>
                <a:lnTo>
                  <a:pt x="10136" y="196"/>
                </a:lnTo>
                <a:lnTo>
                  <a:pt x="9745" y="123"/>
                </a:lnTo>
                <a:lnTo>
                  <a:pt x="9355" y="74"/>
                </a:lnTo>
                <a:lnTo>
                  <a:pt x="8939" y="25"/>
                </a:lnTo>
                <a:lnTo>
                  <a:pt x="8524" y="0"/>
                </a:lnTo>
                <a:close/>
              </a:path>
            </a:pathLst>
          </a:cu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80" name="Google Shape;280;p8"/>
          <p:cNvSpPr txBox="1">
            <a:spLocks noGrp="1"/>
          </p:cNvSpPr>
          <p:nvPr>
            <p:ph type="sldNum" idx="12"/>
          </p:nvPr>
        </p:nvSpPr>
        <p:spPr>
          <a:xfrm>
            <a:off x="18076" y="6380700"/>
            <a:ext cx="731600" cy="477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746165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281"/>
        <p:cNvGrpSpPr/>
        <p:nvPr/>
      </p:nvGrpSpPr>
      <p:grpSpPr>
        <a:xfrm>
          <a:off x="0" y="0"/>
          <a:ext cx="0" cy="0"/>
          <a:chOff x="0" y="0"/>
          <a:chExt cx="0" cy="0"/>
        </a:xfrm>
      </p:grpSpPr>
      <p:sp>
        <p:nvSpPr>
          <p:cNvPr id="282" name="Google Shape;282;p9"/>
          <p:cNvSpPr/>
          <p:nvPr/>
        </p:nvSpPr>
        <p:spPr>
          <a:xfrm rot="10800000" flipH="1">
            <a:off x="10218233" y="4913077"/>
            <a:ext cx="1379600" cy="11944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283" name="Google Shape;283;p9"/>
          <p:cNvSpPr/>
          <p:nvPr/>
        </p:nvSpPr>
        <p:spPr>
          <a:xfrm rot="5400000">
            <a:off x="666132" y="209467"/>
            <a:ext cx="1528000" cy="17644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284" name="Google Shape;284;p9"/>
          <p:cNvSpPr txBox="1">
            <a:spLocks noGrp="1"/>
          </p:cNvSpPr>
          <p:nvPr>
            <p:ph type="body" idx="1"/>
          </p:nvPr>
        </p:nvSpPr>
        <p:spPr>
          <a:xfrm>
            <a:off x="609600" y="5875079"/>
            <a:ext cx="10972800" cy="692800"/>
          </a:xfrm>
          <a:prstGeom prst="rect">
            <a:avLst/>
          </a:prstGeom>
        </p:spPr>
        <p:txBody>
          <a:bodyPr spcFirstLastPara="1" wrap="square" lIns="91425" tIns="91425" rIns="91425" bIns="91425" anchor="t" anchorCtr="0">
            <a:noAutofit/>
          </a:bodyPr>
          <a:lstStyle>
            <a:lvl1pPr marL="609585" lvl="0" indent="-304792" algn="ctr">
              <a:spcBef>
                <a:spcPts val="480"/>
              </a:spcBef>
              <a:spcAft>
                <a:spcPts val="0"/>
              </a:spcAft>
              <a:buSzPts val="1400"/>
              <a:buNone/>
              <a:defRPr/>
            </a:lvl1pPr>
          </a:lstStyle>
          <a:p>
            <a:endParaRPr/>
          </a:p>
        </p:txBody>
      </p:sp>
      <p:sp>
        <p:nvSpPr>
          <p:cNvPr id="285" name="Google Shape;285;p9"/>
          <p:cNvSpPr/>
          <p:nvPr/>
        </p:nvSpPr>
        <p:spPr>
          <a:xfrm rot="10800000" flipH="1">
            <a:off x="-165101" y="1411967"/>
            <a:ext cx="1093200" cy="9468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86" name="Google Shape;286;p9"/>
          <p:cNvSpPr/>
          <p:nvPr/>
        </p:nvSpPr>
        <p:spPr>
          <a:xfrm rot="10800000" flipH="1">
            <a:off x="850900" y="1920133"/>
            <a:ext cx="571600" cy="494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87" name="Google Shape;287;p9"/>
          <p:cNvSpPr/>
          <p:nvPr/>
        </p:nvSpPr>
        <p:spPr>
          <a:xfrm rot="10800000" flipH="1">
            <a:off x="1993899" y="-175533"/>
            <a:ext cx="1093200" cy="9468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88" name="Google Shape;288;p9"/>
          <p:cNvSpPr/>
          <p:nvPr/>
        </p:nvSpPr>
        <p:spPr>
          <a:xfrm rot="10800000" flipH="1">
            <a:off x="437067" y="118567"/>
            <a:ext cx="478400" cy="4140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89" name="Google Shape;289;p9"/>
          <p:cNvGrpSpPr/>
          <p:nvPr/>
        </p:nvGrpSpPr>
        <p:grpSpPr>
          <a:xfrm>
            <a:off x="2306379" y="81425"/>
            <a:ext cx="468272" cy="432881"/>
            <a:chOff x="5975075" y="2327500"/>
            <a:chExt cx="420100" cy="388350"/>
          </a:xfrm>
        </p:grpSpPr>
        <p:sp>
          <p:nvSpPr>
            <p:cNvPr id="290" name="Google Shape;290;p9"/>
            <p:cNvSpPr/>
            <p:nvPr/>
          </p:nvSpPr>
          <p:spPr>
            <a:xfrm>
              <a:off x="5975075" y="2474650"/>
              <a:ext cx="98325" cy="220450"/>
            </a:xfrm>
            <a:custGeom>
              <a:avLst/>
              <a:gdLst/>
              <a:ahLst/>
              <a:cxnLst/>
              <a:rect l="l" t="t" r="r" b="b"/>
              <a:pathLst>
                <a:path w="3933" h="8818" extrusionOk="0">
                  <a:moveTo>
                    <a:pt x="2418" y="1002"/>
                  </a:moveTo>
                  <a:lnTo>
                    <a:pt x="2565" y="1027"/>
                  </a:lnTo>
                  <a:lnTo>
                    <a:pt x="2687" y="1075"/>
                  </a:lnTo>
                  <a:lnTo>
                    <a:pt x="2809" y="1124"/>
                  </a:lnTo>
                  <a:lnTo>
                    <a:pt x="2907" y="1222"/>
                  </a:lnTo>
                  <a:lnTo>
                    <a:pt x="3005" y="1320"/>
                  </a:lnTo>
                  <a:lnTo>
                    <a:pt x="3078" y="1442"/>
                  </a:lnTo>
                  <a:lnTo>
                    <a:pt x="3102" y="1564"/>
                  </a:lnTo>
                  <a:lnTo>
                    <a:pt x="3127" y="1710"/>
                  </a:lnTo>
                  <a:lnTo>
                    <a:pt x="3102" y="1857"/>
                  </a:lnTo>
                  <a:lnTo>
                    <a:pt x="3078" y="1979"/>
                  </a:lnTo>
                  <a:lnTo>
                    <a:pt x="3005" y="2101"/>
                  </a:lnTo>
                  <a:lnTo>
                    <a:pt x="2907" y="2223"/>
                  </a:lnTo>
                  <a:lnTo>
                    <a:pt x="2809" y="2297"/>
                  </a:lnTo>
                  <a:lnTo>
                    <a:pt x="2687" y="2370"/>
                  </a:lnTo>
                  <a:lnTo>
                    <a:pt x="2565" y="2394"/>
                  </a:lnTo>
                  <a:lnTo>
                    <a:pt x="2418" y="2419"/>
                  </a:lnTo>
                  <a:lnTo>
                    <a:pt x="2272" y="2394"/>
                  </a:lnTo>
                  <a:lnTo>
                    <a:pt x="2150" y="2370"/>
                  </a:lnTo>
                  <a:lnTo>
                    <a:pt x="2028" y="2297"/>
                  </a:lnTo>
                  <a:lnTo>
                    <a:pt x="1930" y="2223"/>
                  </a:lnTo>
                  <a:lnTo>
                    <a:pt x="1832" y="2101"/>
                  </a:lnTo>
                  <a:lnTo>
                    <a:pt x="1759" y="1979"/>
                  </a:lnTo>
                  <a:lnTo>
                    <a:pt x="1735" y="1857"/>
                  </a:lnTo>
                  <a:lnTo>
                    <a:pt x="1710" y="1710"/>
                  </a:lnTo>
                  <a:lnTo>
                    <a:pt x="1735" y="1564"/>
                  </a:lnTo>
                  <a:lnTo>
                    <a:pt x="1759" y="1442"/>
                  </a:lnTo>
                  <a:lnTo>
                    <a:pt x="1832" y="1320"/>
                  </a:lnTo>
                  <a:lnTo>
                    <a:pt x="1930" y="1222"/>
                  </a:lnTo>
                  <a:lnTo>
                    <a:pt x="2028" y="1124"/>
                  </a:lnTo>
                  <a:lnTo>
                    <a:pt x="2150" y="1075"/>
                  </a:lnTo>
                  <a:lnTo>
                    <a:pt x="2272" y="1027"/>
                  </a:lnTo>
                  <a:lnTo>
                    <a:pt x="2418" y="1002"/>
                  </a:lnTo>
                  <a:close/>
                  <a:moveTo>
                    <a:pt x="1" y="1"/>
                  </a:moveTo>
                  <a:lnTo>
                    <a:pt x="1" y="8817"/>
                  </a:lnTo>
                  <a:lnTo>
                    <a:pt x="3933" y="8817"/>
                  </a:lnTo>
                  <a:lnTo>
                    <a:pt x="3933"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1" name="Google Shape;291;p9"/>
            <p:cNvSpPr/>
            <p:nvPr/>
          </p:nvSpPr>
          <p:spPr>
            <a:xfrm>
              <a:off x="6088025" y="2327500"/>
              <a:ext cx="307150" cy="388350"/>
            </a:xfrm>
            <a:custGeom>
              <a:avLst/>
              <a:gdLst/>
              <a:ahLst/>
              <a:cxnLst/>
              <a:rect l="l" t="t" r="r" b="b"/>
              <a:pathLst>
                <a:path w="12286" h="15534" extrusionOk="0">
                  <a:moveTo>
                    <a:pt x="6326" y="1"/>
                  </a:moveTo>
                  <a:lnTo>
                    <a:pt x="5960" y="25"/>
                  </a:lnTo>
                  <a:lnTo>
                    <a:pt x="5716" y="74"/>
                  </a:lnTo>
                  <a:lnTo>
                    <a:pt x="5520" y="147"/>
                  </a:lnTo>
                  <a:lnTo>
                    <a:pt x="5374" y="221"/>
                  </a:lnTo>
                  <a:lnTo>
                    <a:pt x="4983" y="1466"/>
                  </a:lnTo>
                  <a:lnTo>
                    <a:pt x="4788" y="2028"/>
                  </a:lnTo>
                  <a:lnTo>
                    <a:pt x="4592" y="2541"/>
                  </a:lnTo>
                  <a:lnTo>
                    <a:pt x="4397" y="3005"/>
                  </a:lnTo>
                  <a:lnTo>
                    <a:pt x="4202" y="3396"/>
                  </a:lnTo>
                  <a:lnTo>
                    <a:pt x="4031" y="3689"/>
                  </a:lnTo>
                  <a:lnTo>
                    <a:pt x="3884" y="3933"/>
                  </a:lnTo>
                  <a:lnTo>
                    <a:pt x="3664" y="4153"/>
                  </a:lnTo>
                  <a:lnTo>
                    <a:pt x="3322" y="4495"/>
                  </a:lnTo>
                  <a:lnTo>
                    <a:pt x="2516" y="5252"/>
                  </a:lnTo>
                  <a:lnTo>
                    <a:pt x="1442" y="6229"/>
                  </a:lnTo>
                  <a:lnTo>
                    <a:pt x="1" y="6229"/>
                  </a:lnTo>
                  <a:lnTo>
                    <a:pt x="1" y="13433"/>
                  </a:lnTo>
                  <a:lnTo>
                    <a:pt x="1515" y="13433"/>
                  </a:lnTo>
                  <a:lnTo>
                    <a:pt x="2004" y="13678"/>
                  </a:lnTo>
                  <a:lnTo>
                    <a:pt x="2687" y="13971"/>
                  </a:lnTo>
                  <a:lnTo>
                    <a:pt x="3567" y="14313"/>
                  </a:lnTo>
                  <a:lnTo>
                    <a:pt x="4544" y="14679"/>
                  </a:lnTo>
                  <a:lnTo>
                    <a:pt x="5594" y="14997"/>
                  </a:lnTo>
                  <a:lnTo>
                    <a:pt x="6131" y="15143"/>
                  </a:lnTo>
                  <a:lnTo>
                    <a:pt x="6668" y="15265"/>
                  </a:lnTo>
                  <a:lnTo>
                    <a:pt x="7181" y="15387"/>
                  </a:lnTo>
                  <a:lnTo>
                    <a:pt x="7694" y="15461"/>
                  </a:lnTo>
                  <a:lnTo>
                    <a:pt x="8158" y="15509"/>
                  </a:lnTo>
                  <a:lnTo>
                    <a:pt x="8622" y="15534"/>
                  </a:lnTo>
                  <a:lnTo>
                    <a:pt x="9404" y="15534"/>
                  </a:lnTo>
                  <a:lnTo>
                    <a:pt x="9819" y="15509"/>
                  </a:lnTo>
                  <a:lnTo>
                    <a:pt x="10210" y="15461"/>
                  </a:lnTo>
                  <a:lnTo>
                    <a:pt x="10552" y="15363"/>
                  </a:lnTo>
                  <a:lnTo>
                    <a:pt x="10723" y="15314"/>
                  </a:lnTo>
                  <a:lnTo>
                    <a:pt x="10845" y="15265"/>
                  </a:lnTo>
                  <a:lnTo>
                    <a:pt x="10967" y="15192"/>
                  </a:lnTo>
                  <a:lnTo>
                    <a:pt x="11064" y="15094"/>
                  </a:lnTo>
                  <a:lnTo>
                    <a:pt x="11113" y="14997"/>
                  </a:lnTo>
                  <a:lnTo>
                    <a:pt x="11162" y="14874"/>
                  </a:lnTo>
                  <a:lnTo>
                    <a:pt x="11235" y="14166"/>
                  </a:lnTo>
                  <a:lnTo>
                    <a:pt x="11211" y="13995"/>
                  </a:lnTo>
                  <a:lnTo>
                    <a:pt x="11162" y="13849"/>
                  </a:lnTo>
                  <a:lnTo>
                    <a:pt x="11064" y="13702"/>
                  </a:lnTo>
                  <a:lnTo>
                    <a:pt x="10918" y="13580"/>
                  </a:lnTo>
                  <a:lnTo>
                    <a:pt x="11040" y="13556"/>
                  </a:lnTo>
                  <a:lnTo>
                    <a:pt x="11162" y="13507"/>
                  </a:lnTo>
                  <a:lnTo>
                    <a:pt x="11284" y="13458"/>
                  </a:lnTo>
                  <a:lnTo>
                    <a:pt x="11382" y="13360"/>
                  </a:lnTo>
                  <a:lnTo>
                    <a:pt x="11455" y="13263"/>
                  </a:lnTo>
                  <a:lnTo>
                    <a:pt x="11528" y="13140"/>
                  </a:lnTo>
                  <a:lnTo>
                    <a:pt x="11577" y="12994"/>
                  </a:lnTo>
                  <a:lnTo>
                    <a:pt x="11602" y="12872"/>
                  </a:lnTo>
                  <a:lnTo>
                    <a:pt x="11675" y="11993"/>
                  </a:lnTo>
                  <a:lnTo>
                    <a:pt x="11675" y="11870"/>
                  </a:lnTo>
                  <a:lnTo>
                    <a:pt x="11675" y="11773"/>
                  </a:lnTo>
                  <a:lnTo>
                    <a:pt x="11651" y="11651"/>
                  </a:lnTo>
                  <a:lnTo>
                    <a:pt x="11602" y="11553"/>
                  </a:lnTo>
                  <a:lnTo>
                    <a:pt x="11480" y="11382"/>
                  </a:lnTo>
                  <a:lnTo>
                    <a:pt x="11406" y="11309"/>
                  </a:lnTo>
                  <a:lnTo>
                    <a:pt x="11333" y="11235"/>
                  </a:lnTo>
                  <a:lnTo>
                    <a:pt x="11455" y="11211"/>
                  </a:lnTo>
                  <a:lnTo>
                    <a:pt x="11553" y="11162"/>
                  </a:lnTo>
                  <a:lnTo>
                    <a:pt x="11651" y="11089"/>
                  </a:lnTo>
                  <a:lnTo>
                    <a:pt x="11748" y="10991"/>
                  </a:lnTo>
                  <a:lnTo>
                    <a:pt x="11822" y="10893"/>
                  </a:lnTo>
                  <a:lnTo>
                    <a:pt x="11870" y="10796"/>
                  </a:lnTo>
                  <a:lnTo>
                    <a:pt x="11919" y="10674"/>
                  </a:lnTo>
                  <a:lnTo>
                    <a:pt x="11944" y="10527"/>
                  </a:lnTo>
                  <a:lnTo>
                    <a:pt x="12017" y="9672"/>
                  </a:lnTo>
                  <a:lnTo>
                    <a:pt x="12017" y="9550"/>
                  </a:lnTo>
                  <a:lnTo>
                    <a:pt x="12017" y="9428"/>
                  </a:lnTo>
                  <a:lnTo>
                    <a:pt x="11993" y="9306"/>
                  </a:lnTo>
                  <a:lnTo>
                    <a:pt x="11944" y="9208"/>
                  </a:lnTo>
                  <a:lnTo>
                    <a:pt x="11895" y="9111"/>
                  </a:lnTo>
                  <a:lnTo>
                    <a:pt x="11822" y="9037"/>
                  </a:lnTo>
                  <a:lnTo>
                    <a:pt x="11748" y="8964"/>
                  </a:lnTo>
                  <a:lnTo>
                    <a:pt x="11651" y="8891"/>
                  </a:lnTo>
                  <a:lnTo>
                    <a:pt x="11748" y="8866"/>
                  </a:lnTo>
                  <a:lnTo>
                    <a:pt x="11846" y="8793"/>
                  </a:lnTo>
                  <a:lnTo>
                    <a:pt x="11944" y="8720"/>
                  </a:lnTo>
                  <a:lnTo>
                    <a:pt x="12017" y="8647"/>
                  </a:lnTo>
                  <a:lnTo>
                    <a:pt x="12090" y="8549"/>
                  </a:lnTo>
                  <a:lnTo>
                    <a:pt x="12139" y="8451"/>
                  </a:lnTo>
                  <a:lnTo>
                    <a:pt x="12163" y="8329"/>
                  </a:lnTo>
                  <a:lnTo>
                    <a:pt x="12188" y="8207"/>
                  </a:lnTo>
                  <a:lnTo>
                    <a:pt x="12286" y="7328"/>
                  </a:lnTo>
                  <a:lnTo>
                    <a:pt x="12261" y="7206"/>
                  </a:lnTo>
                  <a:lnTo>
                    <a:pt x="12237" y="7083"/>
                  </a:lnTo>
                  <a:lnTo>
                    <a:pt x="12188" y="6986"/>
                  </a:lnTo>
                  <a:lnTo>
                    <a:pt x="12139" y="6888"/>
                  </a:lnTo>
                  <a:lnTo>
                    <a:pt x="12066" y="6790"/>
                  </a:lnTo>
                  <a:lnTo>
                    <a:pt x="11968" y="6717"/>
                  </a:lnTo>
                  <a:lnTo>
                    <a:pt x="11748" y="6571"/>
                  </a:lnTo>
                  <a:lnTo>
                    <a:pt x="11504" y="6448"/>
                  </a:lnTo>
                  <a:lnTo>
                    <a:pt x="11211" y="6351"/>
                  </a:lnTo>
                  <a:lnTo>
                    <a:pt x="10893" y="6278"/>
                  </a:lnTo>
                  <a:lnTo>
                    <a:pt x="10576" y="6229"/>
                  </a:lnTo>
                  <a:lnTo>
                    <a:pt x="9892" y="6131"/>
                  </a:lnTo>
                  <a:lnTo>
                    <a:pt x="8842" y="6033"/>
                  </a:lnTo>
                  <a:lnTo>
                    <a:pt x="7596" y="5960"/>
                  </a:lnTo>
                  <a:lnTo>
                    <a:pt x="6326" y="5887"/>
                  </a:lnTo>
                  <a:lnTo>
                    <a:pt x="6497" y="5594"/>
                  </a:lnTo>
                  <a:lnTo>
                    <a:pt x="6644" y="5252"/>
                  </a:lnTo>
                  <a:lnTo>
                    <a:pt x="6790" y="4885"/>
                  </a:lnTo>
                  <a:lnTo>
                    <a:pt x="6888" y="4495"/>
                  </a:lnTo>
                  <a:lnTo>
                    <a:pt x="6986" y="4104"/>
                  </a:lnTo>
                  <a:lnTo>
                    <a:pt x="7083" y="3689"/>
                  </a:lnTo>
                  <a:lnTo>
                    <a:pt x="7181" y="2883"/>
                  </a:lnTo>
                  <a:lnTo>
                    <a:pt x="7254" y="2150"/>
                  </a:lnTo>
                  <a:lnTo>
                    <a:pt x="7303" y="1539"/>
                  </a:lnTo>
                  <a:lnTo>
                    <a:pt x="7303" y="978"/>
                  </a:lnTo>
                  <a:lnTo>
                    <a:pt x="7303" y="807"/>
                  </a:lnTo>
                  <a:lnTo>
                    <a:pt x="7230" y="611"/>
                  </a:lnTo>
                  <a:lnTo>
                    <a:pt x="7157" y="465"/>
                  </a:lnTo>
                  <a:lnTo>
                    <a:pt x="7035" y="318"/>
                  </a:lnTo>
                  <a:lnTo>
                    <a:pt x="6888" y="172"/>
                  </a:lnTo>
                  <a:lnTo>
                    <a:pt x="6717" y="98"/>
                  </a:lnTo>
                  <a:lnTo>
                    <a:pt x="6522" y="25"/>
                  </a:lnTo>
                  <a:lnTo>
                    <a:pt x="632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92" name="Google Shape;292;p9"/>
          <p:cNvSpPr/>
          <p:nvPr/>
        </p:nvSpPr>
        <p:spPr>
          <a:xfrm>
            <a:off x="270801" y="1693570"/>
            <a:ext cx="221415" cy="383605"/>
          </a:xfrm>
          <a:custGeom>
            <a:avLst/>
            <a:gdLst/>
            <a:ahLst/>
            <a:cxnLst/>
            <a:rect l="l" t="t" r="r" b="b"/>
            <a:pathLst>
              <a:path w="11870" h="20565" extrusionOk="0">
                <a:moveTo>
                  <a:pt x="6301" y="977"/>
                </a:moveTo>
                <a:lnTo>
                  <a:pt x="6423" y="1002"/>
                </a:lnTo>
                <a:lnTo>
                  <a:pt x="6497" y="1075"/>
                </a:lnTo>
                <a:lnTo>
                  <a:pt x="6570" y="1148"/>
                </a:lnTo>
                <a:lnTo>
                  <a:pt x="6594" y="1270"/>
                </a:lnTo>
                <a:lnTo>
                  <a:pt x="6570" y="1368"/>
                </a:lnTo>
                <a:lnTo>
                  <a:pt x="6497" y="1466"/>
                </a:lnTo>
                <a:lnTo>
                  <a:pt x="6423" y="1515"/>
                </a:lnTo>
                <a:lnTo>
                  <a:pt x="6301" y="1539"/>
                </a:lnTo>
                <a:lnTo>
                  <a:pt x="5569" y="1539"/>
                </a:lnTo>
                <a:lnTo>
                  <a:pt x="5446" y="1515"/>
                </a:lnTo>
                <a:lnTo>
                  <a:pt x="5373" y="1466"/>
                </a:lnTo>
                <a:lnTo>
                  <a:pt x="5300" y="1368"/>
                </a:lnTo>
                <a:lnTo>
                  <a:pt x="5276" y="1270"/>
                </a:lnTo>
                <a:lnTo>
                  <a:pt x="5300" y="1148"/>
                </a:lnTo>
                <a:lnTo>
                  <a:pt x="5373" y="1075"/>
                </a:lnTo>
                <a:lnTo>
                  <a:pt x="5446" y="1002"/>
                </a:lnTo>
                <a:lnTo>
                  <a:pt x="5569" y="977"/>
                </a:lnTo>
                <a:close/>
                <a:moveTo>
                  <a:pt x="10575" y="2565"/>
                </a:moveTo>
                <a:lnTo>
                  <a:pt x="10575" y="16706"/>
                </a:lnTo>
                <a:lnTo>
                  <a:pt x="1295" y="16706"/>
                </a:lnTo>
                <a:lnTo>
                  <a:pt x="1295" y="2565"/>
                </a:lnTo>
                <a:close/>
                <a:moveTo>
                  <a:pt x="5935" y="17780"/>
                </a:moveTo>
                <a:lnTo>
                  <a:pt x="6106" y="17805"/>
                </a:lnTo>
                <a:lnTo>
                  <a:pt x="6277" y="17854"/>
                </a:lnTo>
                <a:lnTo>
                  <a:pt x="6423" y="17927"/>
                </a:lnTo>
                <a:lnTo>
                  <a:pt x="6545" y="18025"/>
                </a:lnTo>
                <a:lnTo>
                  <a:pt x="6643" y="18147"/>
                </a:lnTo>
                <a:lnTo>
                  <a:pt x="6716" y="18293"/>
                </a:lnTo>
                <a:lnTo>
                  <a:pt x="6765" y="18464"/>
                </a:lnTo>
                <a:lnTo>
                  <a:pt x="6790" y="18635"/>
                </a:lnTo>
                <a:lnTo>
                  <a:pt x="6765" y="18806"/>
                </a:lnTo>
                <a:lnTo>
                  <a:pt x="6716" y="18977"/>
                </a:lnTo>
                <a:lnTo>
                  <a:pt x="6643" y="19124"/>
                </a:lnTo>
                <a:lnTo>
                  <a:pt x="6545" y="19246"/>
                </a:lnTo>
                <a:lnTo>
                  <a:pt x="6423" y="19343"/>
                </a:lnTo>
                <a:lnTo>
                  <a:pt x="6277" y="19417"/>
                </a:lnTo>
                <a:lnTo>
                  <a:pt x="6106" y="19465"/>
                </a:lnTo>
                <a:lnTo>
                  <a:pt x="5935" y="19490"/>
                </a:lnTo>
                <a:lnTo>
                  <a:pt x="5764" y="19465"/>
                </a:lnTo>
                <a:lnTo>
                  <a:pt x="5593" y="19417"/>
                </a:lnTo>
                <a:lnTo>
                  <a:pt x="5446" y="19343"/>
                </a:lnTo>
                <a:lnTo>
                  <a:pt x="5324" y="19246"/>
                </a:lnTo>
                <a:lnTo>
                  <a:pt x="5227" y="19124"/>
                </a:lnTo>
                <a:lnTo>
                  <a:pt x="5153" y="18977"/>
                </a:lnTo>
                <a:lnTo>
                  <a:pt x="5105" y="18806"/>
                </a:lnTo>
                <a:lnTo>
                  <a:pt x="5080" y="18635"/>
                </a:lnTo>
                <a:lnTo>
                  <a:pt x="5105" y="18464"/>
                </a:lnTo>
                <a:lnTo>
                  <a:pt x="5153" y="18293"/>
                </a:lnTo>
                <a:lnTo>
                  <a:pt x="5227" y="18147"/>
                </a:lnTo>
                <a:lnTo>
                  <a:pt x="5324" y="18025"/>
                </a:lnTo>
                <a:lnTo>
                  <a:pt x="5446" y="17927"/>
                </a:lnTo>
                <a:lnTo>
                  <a:pt x="5593" y="17854"/>
                </a:lnTo>
                <a:lnTo>
                  <a:pt x="5764" y="17805"/>
                </a:lnTo>
                <a:lnTo>
                  <a:pt x="5935" y="17780"/>
                </a:lnTo>
                <a:close/>
                <a:moveTo>
                  <a:pt x="1295" y="0"/>
                </a:moveTo>
                <a:lnTo>
                  <a:pt x="1026" y="25"/>
                </a:lnTo>
                <a:lnTo>
                  <a:pt x="782" y="98"/>
                </a:lnTo>
                <a:lnTo>
                  <a:pt x="562" y="220"/>
                </a:lnTo>
                <a:lnTo>
                  <a:pt x="366" y="367"/>
                </a:lnTo>
                <a:lnTo>
                  <a:pt x="220" y="562"/>
                </a:lnTo>
                <a:lnTo>
                  <a:pt x="98" y="782"/>
                </a:lnTo>
                <a:lnTo>
                  <a:pt x="25" y="1026"/>
                </a:lnTo>
                <a:lnTo>
                  <a:pt x="0" y="1295"/>
                </a:lnTo>
                <a:lnTo>
                  <a:pt x="0" y="19270"/>
                </a:lnTo>
                <a:lnTo>
                  <a:pt x="25" y="19539"/>
                </a:lnTo>
                <a:lnTo>
                  <a:pt x="98" y="19783"/>
                </a:lnTo>
                <a:lnTo>
                  <a:pt x="220" y="20003"/>
                </a:lnTo>
                <a:lnTo>
                  <a:pt x="366" y="20198"/>
                </a:lnTo>
                <a:lnTo>
                  <a:pt x="562" y="20345"/>
                </a:lnTo>
                <a:lnTo>
                  <a:pt x="782" y="20467"/>
                </a:lnTo>
                <a:lnTo>
                  <a:pt x="1026" y="20540"/>
                </a:lnTo>
                <a:lnTo>
                  <a:pt x="1295" y="20565"/>
                </a:lnTo>
                <a:lnTo>
                  <a:pt x="10575" y="20565"/>
                </a:lnTo>
                <a:lnTo>
                  <a:pt x="10844" y="20540"/>
                </a:lnTo>
                <a:lnTo>
                  <a:pt x="11088" y="20467"/>
                </a:lnTo>
                <a:lnTo>
                  <a:pt x="11308" y="20345"/>
                </a:lnTo>
                <a:lnTo>
                  <a:pt x="11503" y="20198"/>
                </a:lnTo>
                <a:lnTo>
                  <a:pt x="11650" y="20003"/>
                </a:lnTo>
                <a:lnTo>
                  <a:pt x="11772" y="19783"/>
                </a:lnTo>
                <a:lnTo>
                  <a:pt x="11845" y="19539"/>
                </a:lnTo>
                <a:lnTo>
                  <a:pt x="11870" y="19270"/>
                </a:lnTo>
                <a:lnTo>
                  <a:pt x="11870" y="1295"/>
                </a:lnTo>
                <a:lnTo>
                  <a:pt x="11845" y="1026"/>
                </a:lnTo>
                <a:lnTo>
                  <a:pt x="11772" y="782"/>
                </a:lnTo>
                <a:lnTo>
                  <a:pt x="11650" y="562"/>
                </a:lnTo>
                <a:lnTo>
                  <a:pt x="11503" y="367"/>
                </a:lnTo>
                <a:lnTo>
                  <a:pt x="11308" y="220"/>
                </a:lnTo>
                <a:lnTo>
                  <a:pt x="11088" y="98"/>
                </a:lnTo>
                <a:lnTo>
                  <a:pt x="10844" y="25"/>
                </a:lnTo>
                <a:lnTo>
                  <a:pt x="10575" y="0"/>
                </a:lnTo>
                <a:close/>
              </a:path>
            </a:pathLst>
          </a:custGeom>
          <a:solidFill>
            <a:srgbClr val="19BBD5"/>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93" name="Google Shape;293;p9"/>
          <p:cNvGrpSpPr/>
          <p:nvPr/>
        </p:nvGrpSpPr>
        <p:grpSpPr>
          <a:xfrm>
            <a:off x="1205701" y="686924"/>
            <a:ext cx="510611" cy="809481"/>
            <a:chOff x="6718575" y="2318625"/>
            <a:chExt cx="256950" cy="407375"/>
          </a:xfrm>
        </p:grpSpPr>
        <p:sp>
          <p:nvSpPr>
            <p:cNvPr id="294" name="Google Shape;294;p9"/>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5" name="Google Shape;295;p9"/>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6" name="Google Shape;296;p9"/>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7" name="Google Shape;297;p9"/>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8" name="Google Shape;298;p9"/>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99" name="Google Shape;299;p9"/>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0" name="Google Shape;300;p9"/>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1" name="Google Shape;301;p9"/>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302" name="Google Shape;302;p9"/>
          <p:cNvGrpSpPr/>
          <p:nvPr/>
        </p:nvGrpSpPr>
        <p:grpSpPr>
          <a:xfrm>
            <a:off x="447679" y="2454042"/>
            <a:ext cx="457176" cy="466757"/>
            <a:chOff x="3951850" y="2985350"/>
            <a:chExt cx="407950" cy="416500"/>
          </a:xfrm>
        </p:grpSpPr>
        <p:sp>
          <p:nvSpPr>
            <p:cNvPr id="303" name="Google Shape;303;p9"/>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4" name="Google Shape;304;p9"/>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5" name="Google Shape;305;p9"/>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06" name="Google Shape;306;p9"/>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9050" cap="rnd" cmpd="sng">
              <a:solidFill>
                <a:srgbClr val="18476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07" name="Google Shape;307;p9"/>
          <p:cNvSpPr/>
          <p:nvPr/>
        </p:nvSpPr>
        <p:spPr>
          <a:xfrm rot="10800000" flipH="1">
            <a:off x="11315699" y="5641033"/>
            <a:ext cx="1093200" cy="946800"/>
          </a:xfrm>
          <a:prstGeom prst="hexagon">
            <a:avLst>
              <a:gd name="adj" fmla="val 28678"/>
              <a:gd name="vf" fmla="val 115470"/>
            </a:avLst>
          </a:prstGeom>
          <a:noFill/>
          <a:ln w="9525"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08" name="Google Shape;308;p9"/>
          <p:cNvSpPr/>
          <p:nvPr/>
        </p:nvSpPr>
        <p:spPr>
          <a:xfrm rot="10800000" flipH="1">
            <a:off x="10833099" y="6154267"/>
            <a:ext cx="571600" cy="4948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09" name="Google Shape;309;p9"/>
          <p:cNvSpPr/>
          <p:nvPr/>
        </p:nvSpPr>
        <p:spPr>
          <a:xfrm rot="10800000" flipH="1">
            <a:off x="10428464" y="3913867"/>
            <a:ext cx="1093200" cy="9464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10" name="Google Shape;310;p9"/>
          <p:cNvSpPr/>
          <p:nvPr/>
        </p:nvSpPr>
        <p:spPr>
          <a:xfrm rot="10800000" flipH="1">
            <a:off x="11315700" y="4682900"/>
            <a:ext cx="478400" cy="4140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11" name="Google Shape;311;p9"/>
          <p:cNvSpPr/>
          <p:nvPr/>
        </p:nvSpPr>
        <p:spPr>
          <a:xfrm>
            <a:off x="11696918" y="5949077"/>
            <a:ext cx="330764" cy="330744"/>
          </a:xfrm>
          <a:custGeom>
            <a:avLst/>
            <a:gdLst/>
            <a:ahLst/>
            <a:cxnLst/>
            <a:rect l="l" t="t" r="r" b="b"/>
            <a:pathLst>
              <a:path w="17000" h="16999" extrusionOk="0">
                <a:moveTo>
                  <a:pt x="8769" y="5740"/>
                </a:moveTo>
                <a:lnTo>
                  <a:pt x="9037" y="5788"/>
                </a:lnTo>
                <a:lnTo>
                  <a:pt x="9282" y="5862"/>
                </a:lnTo>
                <a:lnTo>
                  <a:pt x="9550" y="5935"/>
                </a:lnTo>
                <a:lnTo>
                  <a:pt x="9794" y="6057"/>
                </a:lnTo>
                <a:lnTo>
                  <a:pt x="10014" y="6204"/>
                </a:lnTo>
                <a:lnTo>
                  <a:pt x="10234" y="6350"/>
                </a:lnTo>
                <a:lnTo>
                  <a:pt x="10454" y="6546"/>
                </a:lnTo>
                <a:lnTo>
                  <a:pt x="10649" y="6765"/>
                </a:lnTo>
                <a:lnTo>
                  <a:pt x="10796" y="6985"/>
                </a:lnTo>
                <a:lnTo>
                  <a:pt x="10942" y="7205"/>
                </a:lnTo>
                <a:lnTo>
                  <a:pt x="11064" y="7449"/>
                </a:lnTo>
                <a:lnTo>
                  <a:pt x="11138" y="7718"/>
                </a:lnTo>
                <a:lnTo>
                  <a:pt x="11211" y="7962"/>
                </a:lnTo>
                <a:lnTo>
                  <a:pt x="11260" y="8231"/>
                </a:lnTo>
                <a:lnTo>
                  <a:pt x="11260" y="8499"/>
                </a:lnTo>
                <a:lnTo>
                  <a:pt x="11260" y="8768"/>
                </a:lnTo>
                <a:lnTo>
                  <a:pt x="11211" y="9037"/>
                </a:lnTo>
                <a:lnTo>
                  <a:pt x="11138" y="9281"/>
                </a:lnTo>
                <a:lnTo>
                  <a:pt x="11064" y="9550"/>
                </a:lnTo>
                <a:lnTo>
                  <a:pt x="10942" y="9794"/>
                </a:lnTo>
                <a:lnTo>
                  <a:pt x="10796" y="10014"/>
                </a:lnTo>
                <a:lnTo>
                  <a:pt x="10649" y="10233"/>
                </a:lnTo>
                <a:lnTo>
                  <a:pt x="10454" y="10453"/>
                </a:lnTo>
                <a:lnTo>
                  <a:pt x="10234" y="10649"/>
                </a:lnTo>
                <a:lnTo>
                  <a:pt x="10014" y="10795"/>
                </a:lnTo>
                <a:lnTo>
                  <a:pt x="9794" y="10942"/>
                </a:lnTo>
                <a:lnTo>
                  <a:pt x="9550" y="11064"/>
                </a:lnTo>
                <a:lnTo>
                  <a:pt x="9282" y="11137"/>
                </a:lnTo>
                <a:lnTo>
                  <a:pt x="9037" y="11210"/>
                </a:lnTo>
                <a:lnTo>
                  <a:pt x="8769" y="11259"/>
                </a:lnTo>
                <a:lnTo>
                  <a:pt x="8231" y="11259"/>
                </a:lnTo>
                <a:lnTo>
                  <a:pt x="7963" y="11210"/>
                </a:lnTo>
                <a:lnTo>
                  <a:pt x="7719" y="11137"/>
                </a:lnTo>
                <a:lnTo>
                  <a:pt x="7450" y="11064"/>
                </a:lnTo>
                <a:lnTo>
                  <a:pt x="7206" y="10942"/>
                </a:lnTo>
                <a:lnTo>
                  <a:pt x="6986" y="10795"/>
                </a:lnTo>
                <a:lnTo>
                  <a:pt x="6766" y="10649"/>
                </a:lnTo>
                <a:lnTo>
                  <a:pt x="6546" y="10453"/>
                </a:lnTo>
                <a:lnTo>
                  <a:pt x="6351" y="10233"/>
                </a:lnTo>
                <a:lnTo>
                  <a:pt x="6204" y="10014"/>
                </a:lnTo>
                <a:lnTo>
                  <a:pt x="6058" y="9794"/>
                </a:lnTo>
                <a:lnTo>
                  <a:pt x="5936" y="9550"/>
                </a:lnTo>
                <a:lnTo>
                  <a:pt x="5862" y="9281"/>
                </a:lnTo>
                <a:lnTo>
                  <a:pt x="5789" y="9037"/>
                </a:lnTo>
                <a:lnTo>
                  <a:pt x="5740" y="8768"/>
                </a:lnTo>
                <a:lnTo>
                  <a:pt x="5740" y="8499"/>
                </a:lnTo>
                <a:lnTo>
                  <a:pt x="5740" y="8231"/>
                </a:lnTo>
                <a:lnTo>
                  <a:pt x="5789" y="7962"/>
                </a:lnTo>
                <a:lnTo>
                  <a:pt x="5862" y="7718"/>
                </a:lnTo>
                <a:lnTo>
                  <a:pt x="5936" y="7449"/>
                </a:lnTo>
                <a:lnTo>
                  <a:pt x="6058" y="7205"/>
                </a:lnTo>
                <a:lnTo>
                  <a:pt x="6204" y="6985"/>
                </a:lnTo>
                <a:lnTo>
                  <a:pt x="6351" y="6765"/>
                </a:lnTo>
                <a:lnTo>
                  <a:pt x="6546" y="6546"/>
                </a:lnTo>
                <a:lnTo>
                  <a:pt x="6766" y="6350"/>
                </a:lnTo>
                <a:lnTo>
                  <a:pt x="6986" y="6204"/>
                </a:lnTo>
                <a:lnTo>
                  <a:pt x="7206" y="6057"/>
                </a:lnTo>
                <a:lnTo>
                  <a:pt x="7450" y="5935"/>
                </a:lnTo>
                <a:lnTo>
                  <a:pt x="7719" y="5862"/>
                </a:lnTo>
                <a:lnTo>
                  <a:pt x="7963" y="5788"/>
                </a:lnTo>
                <a:lnTo>
                  <a:pt x="8231" y="5740"/>
                </a:lnTo>
                <a:close/>
                <a:moveTo>
                  <a:pt x="7914" y="0"/>
                </a:moveTo>
                <a:lnTo>
                  <a:pt x="7743" y="25"/>
                </a:lnTo>
                <a:lnTo>
                  <a:pt x="7596" y="73"/>
                </a:lnTo>
                <a:lnTo>
                  <a:pt x="7474" y="147"/>
                </a:lnTo>
                <a:lnTo>
                  <a:pt x="7328" y="244"/>
                </a:lnTo>
                <a:lnTo>
                  <a:pt x="7230" y="342"/>
                </a:lnTo>
                <a:lnTo>
                  <a:pt x="7132" y="489"/>
                </a:lnTo>
                <a:lnTo>
                  <a:pt x="7084" y="635"/>
                </a:lnTo>
                <a:lnTo>
                  <a:pt x="7035" y="782"/>
                </a:lnTo>
                <a:lnTo>
                  <a:pt x="6839" y="2540"/>
                </a:lnTo>
                <a:lnTo>
                  <a:pt x="6497" y="2638"/>
                </a:lnTo>
                <a:lnTo>
                  <a:pt x="6131" y="2784"/>
                </a:lnTo>
                <a:lnTo>
                  <a:pt x="5789" y="2931"/>
                </a:lnTo>
                <a:lnTo>
                  <a:pt x="5447" y="3102"/>
                </a:lnTo>
                <a:lnTo>
                  <a:pt x="4079" y="2027"/>
                </a:lnTo>
                <a:lnTo>
                  <a:pt x="3933" y="1930"/>
                </a:lnTo>
                <a:lnTo>
                  <a:pt x="3786" y="1881"/>
                </a:lnTo>
                <a:lnTo>
                  <a:pt x="3640" y="1832"/>
                </a:lnTo>
                <a:lnTo>
                  <a:pt x="3493" y="1832"/>
                </a:lnTo>
                <a:lnTo>
                  <a:pt x="3322" y="1856"/>
                </a:lnTo>
                <a:lnTo>
                  <a:pt x="3176" y="1905"/>
                </a:lnTo>
                <a:lnTo>
                  <a:pt x="3029" y="1978"/>
                </a:lnTo>
                <a:lnTo>
                  <a:pt x="2907" y="2076"/>
                </a:lnTo>
                <a:lnTo>
                  <a:pt x="2077" y="2907"/>
                </a:lnTo>
                <a:lnTo>
                  <a:pt x="1979" y="3029"/>
                </a:lnTo>
                <a:lnTo>
                  <a:pt x="1906" y="3175"/>
                </a:lnTo>
                <a:lnTo>
                  <a:pt x="1857" y="3322"/>
                </a:lnTo>
                <a:lnTo>
                  <a:pt x="1833" y="3493"/>
                </a:lnTo>
                <a:lnTo>
                  <a:pt x="1833" y="3639"/>
                </a:lnTo>
                <a:lnTo>
                  <a:pt x="1881" y="3786"/>
                </a:lnTo>
                <a:lnTo>
                  <a:pt x="1930" y="3932"/>
                </a:lnTo>
                <a:lnTo>
                  <a:pt x="2028" y="4079"/>
                </a:lnTo>
                <a:lnTo>
                  <a:pt x="3103" y="5447"/>
                </a:lnTo>
                <a:lnTo>
                  <a:pt x="2932" y="5788"/>
                </a:lnTo>
                <a:lnTo>
                  <a:pt x="2785" y="6130"/>
                </a:lnTo>
                <a:lnTo>
                  <a:pt x="2639" y="6497"/>
                </a:lnTo>
                <a:lnTo>
                  <a:pt x="2541" y="6839"/>
                </a:lnTo>
                <a:lnTo>
                  <a:pt x="782" y="7034"/>
                </a:lnTo>
                <a:lnTo>
                  <a:pt x="636" y="7083"/>
                </a:lnTo>
                <a:lnTo>
                  <a:pt x="489" y="7132"/>
                </a:lnTo>
                <a:lnTo>
                  <a:pt x="343" y="7229"/>
                </a:lnTo>
                <a:lnTo>
                  <a:pt x="245" y="7327"/>
                </a:lnTo>
                <a:lnTo>
                  <a:pt x="147" y="7474"/>
                </a:lnTo>
                <a:lnTo>
                  <a:pt x="74" y="7596"/>
                </a:lnTo>
                <a:lnTo>
                  <a:pt x="25" y="7742"/>
                </a:lnTo>
                <a:lnTo>
                  <a:pt x="1" y="7913"/>
                </a:lnTo>
                <a:lnTo>
                  <a:pt x="1" y="9086"/>
                </a:lnTo>
                <a:lnTo>
                  <a:pt x="25" y="9257"/>
                </a:lnTo>
                <a:lnTo>
                  <a:pt x="74" y="9403"/>
                </a:lnTo>
                <a:lnTo>
                  <a:pt x="147" y="9525"/>
                </a:lnTo>
                <a:lnTo>
                  <a:pt x="245" y="9672"/>
                </a:lnTo>
                <a:lnTo>
                  <a:pt x="343" y="9769"/>
                </a:lnTo>
                <a:lnTo>
                  <a:pt x="489" y="9867"/>
                </a:lnTo>
                <a:lnTo>
                  <a:pt x="636" y="9916"/>
                </a:lnTo>
                <a:lnTo>
                  <a:pt x="782" y="9965"/>
                </a:lnTo>
                <a:lnTo>
                  <a:pt x="2541" y="10160"/>
                </a:lnTo>
                <a:lnTo>
                  <a:pt x="2639" y="10502"/>
                </a:lnTo>
                <a:lnTo>
                  <a:pt x="2785" y="10868"/>
                </a:lnTo>
                <a:lnTo>
                  <a:pt x="2932" y="11210"/>
                </a:lnTo>
                <a:lnTo>
                  <a:pt x="3103" y="11552"/>
                </a:lnTo>
                <a:lnTo>
                  <a:pt x="2028" y="12920"/>
                </a:lnTo>
                <a:lnTo>
                  <a:pt x="1930" y="13067"/>
                </a:lnTo>
                <a:lnTo>
                  <a:pt x="1881" y="13213"/>
                </a:lnTo>
                <a:lnTo>
                  <a:pt x="1833" y="13360"/>
                </a:lnTo>
                <a:lnTo>
                  <a:pt x="1833" y="13506"/>
                </a:lnTo>
                <a:lnTo>
                  <a:pt x="1857" y="13677"/>
                </a:lnTo>
                <a:lnTo>
                  <a:pt x="1906" y="13824"/>
                </a:lnTo>
                <a:lnTo>
                  <a:pt x="1979" y="13970"/>
                </a:lnTo>
                <a:lnTo>
                  <a:pt x="2077" y="14092"/>
                </a:lnTo>
                <a:lnTo>
                  <a:pt x="2907" y="14923"/>
                </a:lnTo>
                <a:lnTo>
                  <a:pt x="3029" y="15020"/>
                </a:lnTo>
                <a:lnTo>
                  <a:pt x="3176" y="15094"/>
                </a:lnTo>
                <a:lnTo>
                  <a:pt x="3322" y="15142"/>
                </a:lnTo>
                <a:lnTo>
                  <a:pt x="3493" y="15167"/>
                </a:lnTo>
                <a:lnTo>
                  <a:pt x="3640" y="15167"/>
                </a:lnTo>
                <a:lnTo>
                  <a:pt x="3786" y="15118"/>
                </a:lnTo>
                <a:lnTo>
                  <a:pt x="3933" y="15069"/>
                </a:lnTo>
                <a:lnTo>
                  <a:pt x="4079" y="14996"/>
                </a:lnTo>
                <a:lnTo>
                  <a:pt x="5447" y="13897"/>
                </a:lnTo>
                <a:lnTo>
                  <a:pt x="5789" y="14068"/>
                </a:lnTo>
                <a:lnTo>
                  <a:pt x="6131" y="14214"/>
                </a:lnTo>
                <a:lnTo>
                  <a:pt x="6497" y="14361"/>
                </a:lnTo>
                <a:lnTo>
                  <a:pt x="6839" y="14459"/>
                </a:lnTo>
                <a:lnTo>
                  <a:pt x="7035" y="16217"/>
                </a:lnTo>
                <a:lnTo>
                  <a:pt x="7084" y="16364"/>
                </a:lnTo>
                <a:lnTo>
                  <a:pt x="7132" y="16510"/>
                </a:lnTo>
                <a:lnTo>
                  <a:pt x="7230" y="16657"/>
                </a:lnTo>
                <a:lnTo>
                  <a:pt x="7328" y="16754"/>
                </a:lnTo>
                <a:lnTo>
                  <a:pt x="7474" y="16852"/>
                </a:lnTo>
                <a:lnTo>
                  <a:pt x="7596" y="16925"/>
                </a:lnTo>
                <a:lnTo>
                  <a:pt x="7743" y="16974"/>
                </a:lnTo>
                <a:lnTo>
                  <a:pt x="7914" y="16999"/>
                </a:lnTo>
                <a:lnTo>
                  <a:pt x="9086" y="16999"/>
                </a:lnTo>
                <a:lnTo>
                  <a:pt x="9257" y="16974"/>
                </a:lnTo>
                <a:lnTo>
                  <a:pt x="9404" y="16925"/>
                </a:lnTo>
                <a:lnTo>
                  <a:pt x="9526" y="16852"/>
                </a:lnTo>
                <a:lnTo>
                  <a:pt x="9672" y="16754"/>
                </a:lnTo>
                <a:lnTo>
                  <a:pt x="9770" y="16657"/>
                </a:lnTo>
                <a:lnTo>
                  <a:pt x="9868" y="16510"/>
                </a:lnTo>
                <a:lnTo>
                  <a:pt x="9917" y="16364"/>
                </a:lnTo>
                <a:lnTo>
                  <a:pt x="9965" y="16217"/>
                </a:lnTo>
                <a:lnTo>
                  <a:pt x="10161" y="14459"/>
                </a:lnTo>
                <a:lnTo>
                  <a:pt x="10503" y="14361"/>
                </a:lnTo>
                <a:lnTo>
                  <a:pt x="10869" y="14214"/>
                </a:lnTo>
                <a:lnTo>
                  <a:pt x="11211" y="14068"/>
                </a:lnTo>
                <a:lnTo>
                  <a:pt x="11553" y="13897"/>
                </a:lnTo>
                <a:lnTo>
                  <a:pt x="12921" y="14996"/>
                </a:lnTo>
                <a:lnTo>
                  <a:pt x="13067" y="15069"/>
                </a:lnTo>
                <a:lnTo>
                  <a:pt x="13214" y="15118"/>
                </a:lnTo>
                <a:lnTo>
                  <a:pt x="13360" y="15167"/>
                </a:lnTo>
                <a:lnTo>
                  <a:pt x="13507" y="15167"/>
                </a:lnTo>
                <a:lnTo>
                  <a:pt x="13678" y="15142"/>
                </a:lnTo>
                <a:lnTo>
                  <a:pt x="13824" y="15094"/>
                </a:lnTo>
                <a:lnTo>
                  <a:pt x="13971" y="15020"/>
                </a:lnTo>
                <a:lnTo>
                  <a:pt x="14093" y="14923"/>
                </a:lnTo>
                <a:lnTo>
                  <a:pt x="14923" y="14092"/>
                </a:lnTo>
                <a:lnTo>
                  <a:pt x="15021" y="13970"/>
                </a:lnTo>
                <a:lnTo>
                  <a:pt x="15094" y="13824"/>
                </a:lnTo>
                <a:lnTo>
                  <a:pt x="15143" y="13677"/>
                </a:lnTo>
                <a:lnTo>
                  <a:pt x="15168" y="13506"/>
                </a:lnTo>
                <a:lnTo>
                  <a:pt x="15168" y="13360"/>
                </a:lnTo>
                <a:lnTo>
                  <a:pt x="15119" y="13213"/>
                </a:lnTo>
                <a:lnTo>
                  <a:pt x="15070" y="13067"/>
                </a:lnTo>
                <a:lnTo>
                  <a:pt x="14997" y="12920"/>
                </a:lnTo>
                <a:lnTo>
                  <a:pt x="13898" y="11552"/>
                </a:lnTo>
                <a:lnTo>
                  <a:pt x="14068" y="11210"/>
                </a:lnTo>
                <a:lnTo>
                  <a:pt x="14215" y="10868"/>
                </a:lnTo>
                <a:lnTo>
                  <a:pt x="14362" y="10502"/>
                </a:lnTo>
                <a:lnTo>
                  <a:pt x="14459" y="10160"/>
                </a:lnTo>
                <a:lnTo>
                  <a:pt x="16218" y="9965"/>
                </a:lnTo>
                <a:lnTo>
                  <a:pt x="16364" y="9916"/>
                </a:lnTo>
                <a:lnTo>
                  <a:pt x="16511" y="9867"/>
                </a:lnTo>
                <a:lnTo>
                  <a:pt x="16657" y="9769"/>
                </a:lnTo>
                <a:lnTo>
                  <a:pt x="16755" y="9672"/>
                </a:lnTo>
                <a:lnTo>
                  <a:pt x="16853" y="9525"/>
                </a:lnTo>
                <a:lnTo>
                  <a:pt x="16926" y="9403"/>
                </a:lnTo>
                <a:lnTo>
                  <a:pt x="16975" y="9257"/>
                </a:lnTo>
                <a:lnTo>
                  <a:pt x="16999" y="9086"/>
                </a:lnTo>
                <a:lnTo>
                  <a:pt x="16999" y="7913"/>
                </a:lnTo>
                <a:lnTo>
                  <a:pt x="16975" y="7742"/>
                </a:lnTo>
                <a:lnTo>
                  <a:pt x="16926" y="7596"/>
                </a:lnTo>
                <a:lnTo>
                  <a:pt x="16853" y="7474"/>
                </a:lnTo>
                <a:lnTo>
                  <a:pt x="16755" y="7327"/>
                </a:lnTo>
                <a:lnTo>
                  <a:pt x="16657" y="7229"/>
                </a:lnTo>
                <a:lnTo>
                  <a:pt x="16511" y="7132"/>
                </a:lnTo>
                <a:lnTo>
                  <a:pt x="16364" y="7083"/>
                </a:lnTo>
                <a:lnTo>
                  <a:pt x="16218" y="7034"/>
                </a:lnTo>
                <a:lnTo>
                  <a:pt x="14459" y="6839"/>
                </a:lnTo>
                <a:lnTo>
                  <a:pt x="14362" y="6497"/>
                </a:lnTo>
                <a:lnTo>
                  <a:pt x="14215" y="6130"/>
                </a:lnTo>
                <a:lnTo>
                  <a:pt x="14068" y="5788"/>
                </a:lnTo>
                <a:lnTo>
                  <a:pt x="13898" y="5447"/>
                </a:lnTo>
                <a:lnTo>
                  <a:pt x="14997" y="4079"/>
                </a:lnTo>
                <a:lnTo>
                  <a:pt x="15070" y="3932"/>
                </a:lnTo>
                <a:lnTo>
                  <a:pt x="15119" y="3786"/>
                </a:lnTo>
                <a:lnTo>
                  <a:pt x="15168" y="3639"/>
                </a:lnTo>
                <a:lnTo>
                  <a:pt x="15168" y="3493"/>
                </a:lnTo>
                <a:lnTo>
                  <a:pt x="15143" y="3322"/>
                </a:lnTo>
                <a:lnTo>
                  <a:pt x="15094" y="3175"/>
                </a:lnTo>
                <a:lnTo>
                  <a:pt x="15021" y="3029"/>
                </a:lnTo>
                <a:lnTo>
                  <a:pt x="14923" y="2907"/>
                </a:lnTo>
                <a:lnTo>
                  <a:pt x="14093" y="2076"/>
                </a:lnTo>
                <a:lnTo>
                  <a:pt x="13971" y="1978"/>
                </a:lnTo>
                <a:lnTo>
                  <a:pt x="13824" y="1905"/>
                </a:lnTo>
                <a:lnTo>
                  <a:pt x="13678" y="1856"/>
                </a:lnTo>
                <a:lnTo>
                  <a:pt x="13507" y="1832"/>
                </a:lnTo>
                <a:lnTo>
                  <a:pt x="13360" y="1832"/>
                </a:lnTo>
                <a:lnTo>
                  <a:pt x="13214" y="1881"/>
                </a:lnTo>
                <a:lnTo>
                  <a:pt x="13067" y="1930"/>
                </a:lnTo>
                <a:lnTo>
                  <a:pt x="12921" y="2027"/>
                </a:lnTo>
                <a:lnTo>
                  <a:pt x="11553" y="3102"/>
                </a:lnTo>
                <a:lnTo>
                  <a:pt x="11211" y="2931"/>
                </a:lnTo>
                <a:lnTo>
                  <a:pt x="10869" y="2784"/>
                </a:lnTo>
                <a:lnTo>
                  <a:pt x="10503" y="2638"/>
                </a:lnTo>
                <a:lnTo>
                  <a:pt x="10161" y="2540"/>
                </a:lnTo>
                <a:lnTo>
                  <a:pt x="9965" y="782"/>
                </a:lnTo>
                <a:lnTo>
                  <a:pt x="9917" y="635"/>
                </a:lnTo>
                <a:lnTo>
                  <a:pt x="9868" y="489"/>
                </a:lnTo>
                <a:lnTo>
                  <a:pt x="9770" y="342"/>
                </a:lnTo>
                <a:lnTo>
                  <a:pt x="9672" y="244"/>
                </a:lnTo>
                <a:lnTo>
                  <a:pt x="9526" y="147"/>
                </a:lnTo>
                <a:lnTo>
                  <a:pt x="9404" y="73"/>
                </a:lnTo>
                <a:lnTo>
                  <a:pt x="9257" y="25"/>
                </a:lnTo>
                <a:lnTo>
                  <a:pt x="9086" y="0"/>
                </a:lnTo>
                <a:close/>
              </a:path>
            </a:pathLst>
          </a:cu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312" name="Google Shape;312;p9"/>
          <p:cNvGrpSpPr/>
          <p:nvPr/>
        </p:nvGrpSpPr>
        <p:grpSpPr>
          <a:xfrm>
            <a:off x="9805423" y="4568953"/>
            <a:ext cx="607499" cy="582739"/>
            <a:chOff x="5241175" y="4959100"/>
            <a:chExt cx="539775" cy="517775"/>
          </a:xfrm>
        </p:grpSpPr>
        <p:sp>
          <p:nvSpPr>
            <p:cNvPr id="313" name="Google Shape;313;p9"/>
            <p:cNvSpPr/>
            <p:nvPr/>
          </p:nvSpPr>
          <p:spPr>
            <a:xfrm>
              <a:off x="5575150" y="4959100"/>
              <a:ext cx="161225" cy="178300"/>
            </a:xfrm>
            <a:custGeom>
              <a:avLst/>
              <a:gdLst/>
              <a:ahLst/>
              <a:cxnLst/>
              <a:rect l="l" t="t" r="r" b="b"/>
              <a:pathLst>
                <a:path w="6449" h="7132" extrusionOk="0">
                  <a:moveTo>
                    <a:pt x="4641" y="0"/>
                  </a:moveTo>
                  <a:lnTo>
                    <a:pt x="4470" y="25"/>
                  </a:lnTo>
                  <a:lnTo>
                    <a:pt x="4299" y="49"/>
                  </a:lnTo>
                  <a:lnTo>
                    <a:pt x="4128" y="98"/>
                  </a:lnTo>
                  <a:lnTo>
                    <a:pt x="3957" y="147"/>
                  </a:lnTo>
                  <a:lnTo>
                    <a:pt x="3786" y="220"/>
                  </a:lnTo>
                  <a:lnTo>
                    <a:pt x="3640" y="318"/>
                  </a:lnTo>
                  <a:lnTo>
                    <a:pt x="3517" y="415"/>
                  </a:lnTo>
                  <a:lnTo>
                    <a:pt x="3395" y="538"/>
                  </a:lnTo>
                  <a:lnTo>
                    <a:pt x="3273" y="660"/>
                  </a:lnTo>
                  <a:lnTo>
                    <a:pt x="3175" y="806"/>
                  </a:lnTo>
                  <a:lnTo>
                    <a:pt x="3078" y="953"/>
                  </a:lnTo>
                  <a:lnTo>
                    <a:pt x="3005" y="1099"/>
                  </a:lnTo>
                  <a:lnTo>
                    <a:pt x="2931" y="1270"/>
                  </a:lnTo>
                  <a:lnTo>
                    <a:pt x="2907" y="1441"/>
                  </a:lnTo>
                  <a:lnTo>
                    <a:pt x="2882" y="1612"/>
                  </a:lnTo>
                  <a:lnTo>
                    <a:pt x="2858" y="1808"/>
                  </a:lnTo>
                  <a:lnTo>
                    <a:pt x="2882" y="2076"/>
                  </a:lnTo>
                  <a:lnTo>
                    <a:pt x="2956" y="2345"/>
                  </a:lnTo>
                  <a:lnTo>
                    <a:pt x="3053" y="2589"/>
                  </a:lnTo>
                  <a:lnTo>
                    <a:pt x="3175" y="2809"/>
                  </a:lnTo>
                  <a:lnTo>
                    <a:pt x="0" y="6546"/>
                  </a:lnTo>
                  <a:lnTo>
                    <a:pt x="367" y="6814"/>
                  </a:lnTo>
                  <a:lnTo>
                    <a:pt x="709" y="7132"/>
                  </a:lnTo>
                  <a:lnTo>
                    <a:pt x="3884" y="3419"/>
                  </a:lnTo>
                  <a:lnTo>
                    <a:pt x="4055" y="3493"/>
                  </a:lnTo>
                  <a:lnTo>
                    <a:pt x="4250" y="3542"/>
                  </a:lnTo>
                  <a:lnTo>
                    <a:pt x="4445" y="3566"/>
                  </a:lnTo>
                  <a:lnTo>
                    <a:pt x="4641" y="3590"/>
                  </a:lnTo>
                  <a:lnTo>
                    <a:pt x="4836" y="3566"/>
                  </a:lnTo>
                  <a:lnTo>
                    <a:pt x="5007" y="3542"/>
                  </a:lnTo>
                  <a:lnTo>
                    <a:pt x="5178" y="3517"/>
                  </a:lnTo>
                  <a:lnTo>
                    <a:pt x="5349" y="3444"/>
                  </a:lnTo>
                  <a:lnTo>
                    <a:pt x="5496" y="3371"/>
                  </a:lnTo>
                  <a:lnTo>
                    <a:pt x="5642" y="3273"/>
                  </a:lnTo>
                  <a:lnTo>
                    <a:pt x="5789" y="3175"/>
                  </a:lnTo>
                  <a:lnTo>
                    <a:pt x="5911" y="3053"/>
                  </a:lnTo>
                  <a:lnTo>
                    <a:pt x="6033" y="2931"/>
                  </a:lnTo>
                  <a:lnTo>
                    <a:pt x="6131" y="2809"/>
                  </a:lnTo>
                  <a:lnTo>
                    <a:pt x="6228" y="2638"/>
                  </a:lnTo>
                  <a:lnTo>
                    <a:pt x="6302" y="2491"/>
                  </a:lnTo>
                  <a:lnTo>
                    <a:pt x="6350" y="2320"/>
                  </a:lnTo>
                  <a:lnTo>
                    <a:pt x="6399" y="2149"/>
                  </a:lnTo>
                  <a:lnTo>
                    <a:pt x="6424" y="1979"/>
                  </a:lnTo>
                  <a:lnTo>
                    <a:pt x="6448" y="1808"/>
                  </a:lnTo>
                  <a:lnTo>
                    <a:pt x="6424" y="1612"/>
                  </a:lnTo>
                  <a:lnTo>
                    <a:pt x="6399" y="1441"/>
                  </a:lnTo>
                  <a:lnTo>
                    <a:pt x="6350" y="1270"/>
                  </a:lnTo>
                  <a:lnTo>
                    <a:pt x="6302" y="1099"/>
                  </a:lnTo>
                  <a:lnTo>
                    <a:pt x="6228" y="953"/>
                  </a:lnTo>
                  <a:lnTo>
                    <a:pt x="6131" y="806"/>
                  </a:lnTo>
                  <a:lnTo>
                    <a:pt x="6033" y="660"/>
                  </a:lnTo>
                  <a:lnTo>
                    <a:pt x="5911" y="538"/>
                  </a:lnTo>
                  <a:lnTo>
                    <a:pt x="5789" y="415"/>
                  </a:lnTo>
                  <a:lnTo>
                    <a:pt x="5642" y="318"/>
                  </a:lnTo>
                  <a:lnTo>
                    <a:pt x="5496" y="220"/>
                  </a:lnTo>
                  <a:lnTo>
                    <a:pt x="5349" y="147"/>
                  </a:lnTo>
                  <a:lnTo>
                    <a:pt x="5178" y="98"/>
                  </a:lnTo>
                  <a:lnTo>
                    <a:pt x="5007" y="49"/>
                  </a:lnTo>
                  <a:lnTo>
                    <a:pt x="4836" y="25"/>
                  </a:lnTo>
                  <a:lnTo>
                    <a:pt x="464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4" name="Google Shape;314;p9"/>
            <p:cNvSpPr/>
            <p:nvPr/>
          </p:nvSpPr>
          <p:spPr>
            <a:xfrm>
              <a:off x="5330925" y="4985350"/>
              <a:ext cx="128250" cy="148400"/>
            </a:xfrm>
            <a:custGeom>
              <a:avLst/>
              <a:gdLst/>
              <a:ahLst/>
              <a:cxnLst/>
              <a:rect l="l" t="t" r="r" b="b"/>
              <a:pathLst>
                <a:path w="5130" h="5936" extrusionOk="0">
                  <a:moveTo>
                    <a:pt x="1563" y="0"/>
                  </a:moveTo>
                  <a:lnTo>
                    <a:pt x="1392" y="25"/>
                  </a:lnTo>
                  <a:lnTo>
                    <a:pt x="1221" y="74"/>
                  </a:lnTo>
                  <a:lnTo>
                    <a:pt x="1075" y="147"/>
                  </a:lnTo>
                  <a:lnTo>
                    <a:pt x="904" y="220"/>
                  </a:lnTo>
                  <a:lnTo>
                    <a:pt x="757" y="318"/>
                  </a:lnTo>
                  <a:lnTo>
                    <a:pt x="635" y="416"/>
                  </a:lnTo>
                  <a:lnTo>
                    <a:pt x="513" y="538"/>
                  </a:lnTo>
                  <a:lnTo>
                    <a:pt x="391" y="660"/>
                  </a:lnTo>
                  <a:lnTo>
                    <a:pt x="293" y="806"/>
                  </a:lnTo>
                  <a:lnTo>
                    <a:pt x="196" y="953"/>
                  </a:lnTo>
                  <a:lnTo>
                    <a:pt x="122" y="1099"/>
                  </a:lnTo>
                  <a:lnTo>
                    <a:pt x="74" y="1270"/>
                  </a:lnTo>
                  <a:lnTo>
                    <a:pt x="25" y="1466"/>
                  </a:lnTo>
                  <a:lnTo>
                    <a:pt x="0" y="1637"/>
                  </a:lnTo>
                  <a:lnTo>
                    <a:pt x="0" y="1808"/>
                  </a:lnTo>
                  <a:lnTo>
                    <a:pt x="0" y="2003"/>
                  </a:lnTo>
                  <a:lnTo>
                    <a:pt x="25" y="2174"/>
                  </a:lnTo>
                  <a:lnTo>
                    <a:pt x="74" y="2345"/>
                  </a:lnTo>
                  <a:lnTo>
                    <a:pt x="147" y="2492"/>
                  </a:lnTo>
                  <a:lnTo>
                    <a:pt x="220" y="2663"/>
                  </a:lnTo>
                  <a:lnTo>
                    <a:pt x="318" y="2785"/>
                  </a:lnTo>
                  <a:lnTo>
                    <a:pt x="415" y="2931"/>
                  </a:lnTo>
                  <a:lnTo>
                    <a:pt x="538" y="3053"/>
                  </a:lnTo>
                  <a:lnTo>
                    <a:pt x="660" y="3175"/>
                  </a:lnTo>
                  <a:lnTo>
                    <a:pt x="806" y="3273"/>
                  </a:lnTo>
                  <a:lnTo>
                    <a:pt x="953" y="3371"/>
                  </a:lnTo>
                  <a:lnTo>
                    <a:pt x="1099" y="3444"/>
                  </a:lnTo>
                  <a:lnTo>
                    <a:pt x="1270" y="3493"/>
                  </a:lnTo>
                  <a:lnTo>
                    <a:pt x="1466" y="3542"/>
                  </a:lnTo>
                  <a:lnTo>
                    <a:pt x="1710" y="3566"/>
                  </a:lnTo>
                  <a:lnTo>
                    <a:pt x="1979" y="3566"/>
                  </a:lnTo>
                  <a:lnTo>
                    <a:pt x="2223" y="3517"/>
                  </a:lnTo>
                  <a:lnTo>
                    <a:pt x="2467" y="3444"/>
                  </a:lnTo>
                  <a:lnTo>
                    <a:pt x="4396" y="5935"/>
                  </a:lnTo>
                  <a:lnTo>
                    <a:pt x="4738" y="5642"/>
                  </a:lnTo>
                  <a:lnTo>
                    <a:pt x="5129" y="5374"/>
                  </a:lnTo>
                  <a:lnTo>
                    <a:pt x="3200" y="2858"/>
                  </a:lnTo>
                  <a:lnTo>
                    <a:pt x="3322" y="2687"/>
                  </a:lnTo>
                  <a:lnTo>
                    <a:pt x="3419" y="2516"/>
                  </a:lnTo>
                  <a:lnTo>
                    <a:pt x="3493" y="2321"/>
                  </a:lnTo>
                  <a:lnTo>
                    <a:pt x="3542" y="2101"/>
                  </a:lnTo>
                  <a:lnTo>
                    <a:pt x="3566" y="1930"/>
                  </a:lnTo>
                  <a:lnTo>
                    <a:pt x="3566" y="1734"/>
                  </a:lnTo>
                  <a:lnTo>
                    <a:pt x="3566" y="1564"/>
                  </a:lnTo>
                  <a:lnTo>
                    <a:pt x="3517" y="1393"/>
                  </a:lnTo>
                  <a:lnTo>
                    <a:pt x="3468" y="1222"/>
                  </a:lnTo>
                  <a:lnTo>
                    <a:pt x="3419" y="1075"/>
                  </a:lnTo>
                  <a:lnTo>
                    <a:pt x="3346" y="904"/>
                  </a:lnTo>
                  <a:lnTo>
                    <a:pt x="3249" y="758"/>
                  </a:lnTo>
                  <a:lnTo>
                    <a:pt x="3151" y="635"/>
                  </a:lnTo>
                  <a:lnTo>
                    <a:pt x="3029" y="513"/>
                  </a:lnTo>
                  <a:lnTo>
                    <a:pt x="2907" y="391"/>
                  </a:lnTo>
                  <a:lnTo>
                    <a:pt x="2760" y="294"/>
                  </a:lnTo>
                  <a:lnTo>
                    <a:pt x="2614" y="196"/>
                  </a:lnTo>
                  <a:lnTo>
                    <a:pt x="2443" y="123"/>
                  </a:lnTo>
                  <a:lnTo>
                    <a:pt x="2272" y="74"/>
                  </a:lnTo>
                  <a:lnTo>
                    <a:pt x="2101" y="25"/>
                  </a:lnTo>
                  <a:lnTo>
                    <a:pt x="1930"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5" name="Google Shape;315;p9"/>
            <p:cNvSpPr/>
            <p:nvPr/>
          </p:nvSpPr>
          <p:spPr>
            <a:xfrm>
              <a:off x="5241175" y="5241175"/>
              <a:ext cx="180125" cy="109325"/>
            </a:xfrm>
            <a:custGeom>
              <a:avLst/>
              <a:gdLst/>
              <a:ahLst/>
              <a:cxnLst/>
              <a:rect l="l" t="t" r="r" b="b"/>
              <a:pathLst>
                <a:path w="7205" h="4373" extrusionOk="0">
                  <a:moveTo>
                    <a:pt x="6839" y="1"/>
                  </a:moveTo>
                  <a:lnTo>
                    <a:pt x="3224" y="1491"/>
                  </a:lnTo>
                  <a:lnTo>
                    <a:pt x="3102" y="1368"/>
                  </a:lnTo>
                  <a:lnTo>
                    <a:pt x="2980" y="1246"/>
                  </a:lnTo>
                  <a:lnTo>
                    <a:pt x="2858" y="1124"/>
                  </a:lnTo>
                  <a:lnTo>
                    <a:pt x="2687" y="1026"/>
                  </a:lnTo>
                  <a:lnTo>
                    <a:pt x="2540" y="953"/>
                  </a:lnTo>
                  <a:lnTo>
                    <a:pt x="2369" y="880"/>
                  </a:lnTo>
                  <a:lnTo>
                    <a:pt x="2198" y="831"/>
                  </a:lnTo>
                  <a:lnTo>
                    <a:pt x="2027" y="807"/>
                  </a:lnTo>
                  <a:lnTo>
                    <a:pt x="1856" y="782"/>
                  </a:lnTo>
                  <a:lnTo>
                    <a:pt x="1685" y="807"/>
                  </a:lnTo>
                  <a:lnTo>
                    <a:pt x="1514" y="807"/>
                  </a:lnTo>
                  <a:lnTo>
                    <a:pt x="1343" y="856"/>
                  </a:lnTo>
                  <a:lnTo>
                    <a:pt x="1172" y="904"/>
                  </a:lnTo>
                  <a:lnTo>
                    <a:pt x="1026" y="978"/>
                  </a:lnTo>
                  <a:lnTo>
                    <a:pt x="879" y="1051"/>
                  </a:lnTo>
                  <a:lnTo>
                    <a:pt x="733" y="1149"/>
                  </a:lnTo>
                  <a:lnTo>
                    <a:pt x="586" y="1271"/>
                  </a:lnTo>
                  <a:lnTo>
                    <a:pt x="464" y="1393"/>
                  </a:lnTo>
                  <a:lnTo>
                    <a:pt x="342" y="1515"/>
                  </a:lnTo>
                  <a:lnTo>
                    <a:pt x="244" y="1686"/>
                  </a:lnTo>
                  <a:lnTo>
                    <a:pt x="171" y="1832"/>
                  </a:lnTo>
                  <a:lnTo>
                    <a:pt x="98" y="2003"/>
                  </a:lnTo>
                  <a:lnTo>
                    <a:pt x="49" y="2174"/>
                  </a:lnTo>
                  <a:lnTo>
                    <a:pt x="25" y="2345"/>
                  </a:lnTo>
                  <a:lnTo>
                    <a:pt x="0" y="2516"/>
                  </a:lnTo>
                  <a:lnTo>
                    <a:pt x="0" y="2687"/>
                  </a:lnTo>
                  <a:lnTo>
                    <a:pt x="25" y="2858"/>
                  </a:lnTo>
                  <a:lnTo>
                    <a:pt x="73" y="3029"/>
                  </a:lnTo>
                  <a:lnTo>
                    <a:pt x="122" y="3200"/>
                  </a:lnTo>
                  <a:lnTo>
                    <a:pt x="195" y="3347"/>
                  </a:lnTo>
                  <a:lnTo>
                    <a:pt x="269" y="3518"/>
                  </a:lnTo>
                  <a:lnTo>
                    <a:pt x="366" y="3640"/>
                  </a:lnTo>
                  <a:lnTo>
                    <a:pt x="464" y="3786"/>
                  </a:lnTo>
                  <a:lnTo>
                    <a:pt x="611" y="3908"/>
                  </a:lnTo>
                  <a:lnTo>
                    <a:pt x="733" y="4031"/>
                  </a:lnTo>
                  <a:lnTo>
                    <a:pt x="904" y="4128"/>
                  </a:lnTo>
                  <a:lnTo>
                    <a:pt x="1050" y="4201"/>
                  </a:lnTo>
                  <a:lnTo>
                    <a:pt x="1221" y="4275"/>
                  </a:lnTo>
                  <a:lnTo>
                    <a:pt x="1392" y="4324"/>
                  </a:lnTo>
                  <a:lnTo>
                    <a:pt x="1563" y="4348"/>
                  </a:lnTo>
                  <a:lnTo>
                    <a:pt x="1734" y="4372"/>
                  </a:lnTo>
                  <a:lnTo>
                    <a:pt x="1905" y="4372"/>
                  </a:lnTo>
                  <a:lnTo>
                    <a:pt x="2076" y="4348"/>
                  </a:lnTo>
                  <a:lnTo>
                    <a:pt x="2247" y="4299"/>
                  </a:lnTo>
                  <a:lnTo>
                    <a:pt x="2418" y="4250"/>
                  </a:lnTo>
                  <a:lnTo>
                    <a:pt x="2565" y="4201"/>
                  </a:lnTo>
                  <a:lnTo>
                    <a:pt x="2711" y="4104"/>
                  </a:lnTo>
                  <a:lnTo>
                    <a:pt x="2858" y="4006"/>
                  </a:lnTo>
                  <a:lnTo>
                    <a:pt x="3004" y="3908"/>
                  </a:lnTo>
                  <a:lnTo>
                    <a:pt x="3126" y="3786"/>
                  </a:lnTo>
                  <a:lnTo>
                    <a:pt x="3248" y="3640"/>
                  </a:lnTo>
                  <a:lnTo>
                    <a:pt x="3346" y="3493"/>
                  </a:lnTo>
                  <a:lnTo>
                    <a:pt x="3468" y="3200"/>
                  </a:lnTo>
                  <a:lnTo>
                    <a:pt x="3541" y="2931"/>
                  </a:lnTo>
                  <a:lnTo>
                    <a:pt x="3590" y="2638"/>
                  </a:lnTo>
                  <a:lnTo>
                    <a:pt x="3566" y="2345"/>
                  </a:lnTo>
                  <a:lnTo>
                    <a:pt x="7205" y="856"/>
                  </a:lnTo>
                  <a:lnTo>
                    <a:pt x="6985" y="440"/>
                  </a:lnTo>
                  <a:lnTo>
                    <a:pt x="6839"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6" name="Google Shape;316;p9"/>
            <p:cNvSpPr/>
            <p:nvPr/>
          </p:nvSpPr>
          <p:spPr>
            <a:xfrm>
              <a:off x="5461575" y="5316900"/>
              <a:ext cx="89175" cy="159975"/>
            </a:xfrm>
            <a:custGeom>
              <a:avLst/>
              <a:gdLst/>
              <a:ahLst/>
              <a:cxnLst/>
              <a:rect l="l" t="t" r="r" b="b"/>
              <a:pathLst>
                <a:path w="3567" h="6399" extrusionOk="0">
                  <a:moveTo>
                    <a:pt x="1491" y="0"/>
                  </a:moveTo>
                  <a:lnTo>
                    <a:pt x="1393" y="2858"/>
                  </a:lnTo>
                  <a:lnTo>
                    <a:pt x="1198" y="2907"/>
                  </a:lnTo>
                  <a:lnTo>
                    <a:pt x="1002" y="3004"/>
                  </a:lnTo>
                  <a:lnTo>
                    <a:pt x="807" y="3102"/>
                  </a:lnTo>
                  <a:lnTo>
                    <a:pt x="636" y="3224"/>
                  </a:lnTo>
                  <a:lnTo>
                    <a:pt x="489" y="3346"/>
                  </a:lnTo>
                  <a:lnTo>
                    <a:pt x="392" y="3493"/>
                  </a:lnTo>
                  <a:lnTo>
                    <a:pt x="269" y="3639"/>
                  </a:lnTo>
                  <a:lnTo>
                    <a:pt x="196" y="3786"/>
                  </a:lnTo>
                  <a:lnTo>
                    <a:pt x="123" y="3932"/>
                  </a:lnTo>
                  <a:lnTo>
                    <a:pt x="74" y="4103"/>
                  </a:lnTo>
                  <a:lnTo>
                    <a:pt x="25" y="4274"/>
                  </a:lnTo>
                  <a:lnTo>
                    <a:pt x="1" y="4445"/>
                  </a:lnTo>
                  <a:lnTo>
                    <a:pt x="1" y="4616"/>
                  </a:lnTo>
                  <a:lnTo>
                    <a:pt x="1" y="4787"/>
                  </a:lnTo>
                  <a:lnTo>
                    <a:pt x="25" y="4958"/>
                  </a:lnTo>
                  <a:lnTo>
                    <a:pt x="74" y="5129"/>
                  </a:lnTo>
                  <a:lnTo>
                    <a:pt x="123" y="5276"/>
                  </a:lnTo>
                  <a:lnTo>
                    <a:pt x="196" y="5447"/>
                  </a:lnTo>
                  <a:lnTo>
                    <a:pt x="294" y="5593"/>
                  </a:lnTo>
                  <a:lnTo>
                    <a:pt x="416" y="5740"/>
                  </a:lnTo>
                  <a:lnTo>
                    <a:pt x="538" y="5886"/>
                  </a:lnTo>
                  <a:lnTo>
                    <a:pt x="660" y="6008"/>
                  </a:lnTo>
                  <a:lnTo>
                    <a:pt x="807" y="6106"/>
                  </a:lnTo>
                  <a:lnTo>
                    <a:pt x="953" y="6179"/>
                  </a:lnTo>
                  <a:lnTo>
                    <a:pt x="1124" y="6252"/>
                  </a:lnTo>
                  <a:lnTo>
                    <a:pt x="1271" y="6326"/>
                  </a:lnTo>
                  <a:lnTo>
                    <a:pt x="1442" y="6350"/>
                  </a:lnTo>
                  <a:lnTo>
                    <a:pt x="1613" y="6375"/>
                  </a:lnTo>
                  <a:lnTo>
                    <a:pt x="1784" y="6399"/>
                  </a:lnTo>
                  <a:lnTo>
                    <a:pt x="1955" y="6375"/>
                  </a:lnTo>
                  <a:lnTo>
                    <a:pt x="2126" y="6350"/>
                  </a:lnTo>
                  <a:lnTo>
                    <a:pt x="2297" y="6301"/>
                  </a:lnTo>
                  <a:lnTo>
                    <a:pt x="2468" y="6252"/>
                  </a:lnTo>
                  <a:lnTo>
                    <a:pt x="2614" y="6179"/>
                  </a:lnTo>
                  <a:lnTo>
                    <a:pt x="2785" y="6082"/>
                  </a:lnTo>
                  <a:lnTo>
                    <a:pt x="2932" y="5984"/>
                  </a:lnTo>
                  <a:lnTo>
                    <a:pt x="3054" y="5862"/>
                  </a:lnTo>
                  <a:lnTo>
                    <a:pt x="3176" y="5715"/>
                  </a:lnTo>
                  <a:lnTo>
                    <a:pt x="3273" y="5569"/>
                  </a:lnTo>
                  <a:lnTo>
                    <a:pt x="3371" y="5422"/>
                  </a:lnTo>
                  <a:lnTo>
                    <a:pt x="3444" y="5276"/>
                  </a:lnTo>
                  <a:lnTo>
                    <a:pt x="3493" y="5105"/>
                  </a:lnTo>
                  <a:lnTo>
                    <a:pt x="3542" y="4934"/>
                  </a:lnTo>
                  <a:lnTo>
                    <a:pt x="3567" y="4763"/>
                  </a:lnTo>
                  <a:lnTo>
                    <a:pt x="3567" y="4592"/>
                  </a:lnTo>
                  <a:lnTo>
                    <a:pt x="3567" y="4421"/>
                  </a:lnTo>
                  <a:lnTo>
                    <a:pt x="3542" y="4250"/>
                  </a:lnTo>
                  <a:lnTo>
                    <a:pt x="3493" y="4079"/>
                  </a:lnTo>
                  <a:lnTo>
                    <a:pt x="3420" y="3908"/>
                  </a:lnTo>
                  <a:lnTo>
                    <a:pt x="3347" y="3761"/>
                  </a:lnTo>
                  <a:lnTo>
                    <a:pt x="3273" y="3615"/>
                  </a:lnTo>
                  <a:lnTo>
                    <a:pt x="3151" y="3468"/>
                  </a:lnTo>
                  <a:lnTo>
                    <a:pt x="2980" y="3273"/>
                  </a:lnTo>
                  <a:lnTo>
                    <a:pt x="2761" y="3102"/>
                  </a:lnTo>
                  <a:lnTo>
                    <a:pt x="2541" y="2980"/>
                  </a:lnTo>
                  <a:lnTo>
                    <a:pt x="2321" y="2907"/>
                  </a:lnTo>
                  <a:lnTo>
                    <a:pt x="2419" y="25"/>
                  </a:lnTo>
                  <a:lnTo>
                    <a:pt x="2419" y="25"/>
                  </a:lnTo>
                  <a:lnTo>
                    <a:pt x="2126" y="49"/>
                  </a:lnTo>
                  <a:lnTo>
                    <a:pt x="1808" y="25"/>
                  </a:lnTo>
                  <a:lnTo>
                    <a:pt x="1491"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7" name="Google Shape;317;p9"/>
            <p:cNvSpPr/>
            <p:nvPr/>
          </p:nvSpPr>
          <p:spPr>
            <a:xfrm>
              <a:off x="5619100" y="5194175"/>
              <a:ext cx="161850" cy="89775"/>
            </a:xfrm>
            <a:custGeom>
              <a:avLst/>
              <a:gdLst/>
              <a:ahLst/>
              <a:cxnLst/>
              <a:rect l="l" t="t" r="r" b="b"/>
              <a:pathLst>
                <a:path w="6474" h="3591" extrusionOk="0">
                  <a:moveTo>
                    <a:pt x="4592" y="0"/>
                  </a:moveTo>
                  <a:lnTo>
                    <a:pt x="4422" y="25"/>
                  </a:lnTo>
                  <a:lnTo>
                    <a:pt x="4251" y="73"/>
                  </a:lnTo>
                  <a:lnTo>
                    <a:pt x="4080" y="122"/>
                  </a:lnTo>
                  <a:lnTo>
                    <a:pt x="3884" y="196"/>
                  </a:lnTo>
                  <a:lnTo>
                    <a:pt x="3713" y="293"/>
                  </a:lnTo>
                  <a:lnTo>
                    <a:pt x="3567" y="391"/>
                  </a:lnTo>
                  <a:lnTo>
                    <a:pt x="3420" y="513"/>
                  </a:lnTo>
                  <a:lnTo>
                    <a:pt x="3298" y="660"/>
                  </a:lnTo>
                  <a:lnTo>
                    <a:pt x="3200" y="806"/>
                  </a:lnTo>
                  <a:lnTo>
                    <a:pt x="3103" y="953"/>
                  </a:lnTo>
                  <a:lnTo>
                    <a:pt x="3029" y="1124"/>
                  </a:lnTo>
                  <a:lnTo>
                    <a:pt x="99" y="757"/>
                  </a:lnTo>
                  <a:lnTo>
                    <a:pt x="74" y="1221"/>
                  </a:lnTo>
                  <a:lnTo>
                    <a:pt x="1" y="1661"/>
                  </a:lnTo>
                  <a:lnTo>
                    <a:pt x="2907" y="2027"/>
                  </a:lnTo>
                  <a:lnTo>
                    <a:pt x="2932" y="2223"/>
                  </a:lnTo>
                  <a:lnTo>
                    <a:pt x="3005" y="2418"/>
                  </a:lnTo>
                  <a:lnTo>
                    <a:pt x="3078" y="2565"/>
                  </a:lnTo>
                  <a:lnTo>
                    <a:pt x="3152" y="2736"/>
                  </a:lnTo>
                  <a:lnTo>
                    <a:pt x="3249" y="2882"/>
                  </a:lnTo>
                  <a:lnTo>
                    <a:pt x="3371" y="3004"/>
                  </a:lnTo>
                  <a:lnTo>
                    <a:pt x="3493" y="3126"/>
                  </a:lnTo>
                  <a:lnTo>
                    <a:pt x="3616" y="3248"/>
                  </a:lnTo>
                  <a:lnTo>
                    <a:pt x="3762" y="3346"/>
                  </a:lnTo>
                  <a:lnTo>
                    <a:pt x="3909" y="3419"/>
                  </a:lnTo>
                  <a:lnTo>
                    <a:pt x="4080" y="3493"/>
                  </a:lnTo>
                  <a:lnTo>
                    <a:pt x="4251" y="3541"/>
                  </a:lnTo>
                  <a:lnTo>
                    <a:pt x="4422" y="3566"/>
                  </a:lnTo>
                  <a:lnTo>
                    <a:pt x="4592" y="3590"/>
                  </a:lnTo>
                  <a:lnTo>
                    <a:pt x="4763" y="3590"/>
                  </a:lnTo>
                  <a:lnTo>
                    <a:pt x="4934" y="3566"/>
                  </a:lnTo>
                  <a:lnTo>
                    <a:pt x="5105" y="3541"/>
                  </a:lnTo>
                  <a:lnTo>
                    <a:pt x="5276" y="3468"/>
                  </a:lnTo>
                  <a:lnTo>
                    <a:pt x="5447" y="3419"/>
                  </a:lnTo>
                  <a:lnTo>
                    <a:pt x="5618" y="3322"/>
                  </a:lnTo>
                  <a:lnTo>
                    <a:pt x="5765" y="3224"/>
                  </a:lnTo>
                  <a:lnTo>
                    <a:pt x="5887" y="3102"/>
                  </a:lnTo>
                  <a:lnTo>
                    <a:pt x="6009" y="2980"/>
                  </a:lnTo>
                  <a:lnTo>
                    <a:pt x="6131" y="2858"/>
                  </a:lnTo>
                  <a:lnTo>
                    <a:pt x="6204" y="2711"/>
                  </a:lnTo>
                  <a:lnTo>
                    <a:pt x="6302" y="2565"/>
                  </a:lnTo>
                  <a:lnTo>
                    <a:pt x="6351" y="2394"/>
                  </a:lnTo>
                  <a:lnTo>
                    <a:pt x="6400" y="2223"/>
                  </a:lnTo>
                  <a:lnTo>
                    <a:pt x="6449" y="2076"/>
                  </a:lnTo>
                  <a:lnTo>
                    <a:pt x="6473" y="1881"/>
                  </a:lnTo>
                  <a:lnTo>
                    <a:pt x="6473" y="1710"/>
                  </a:lnTo>
                  <a:lnTo>
                    <a:pt x="6449" y="1539"/>
                  </a:lnTo>
                  <a:lnTo>
                    <a:pt x="6424" y="1368"/>
                  </a:lnTo>
                  <a:lnTo>
                    <a:pt x="6351" y="1197"/>
                  </a:lnTo>
                  <a:lnTo>
                    <a:pt x="6278" y="1026"/>
                  </a:lnTo>
                  <a:lnTo>
                    <a:pt x="6204" y="855"/>
                  </a:lnTo>
                  <a:lnTo>
                    <a:pt x="6107" y="708"/>
                  </a:lnTo>
                  <a:lnTo>
                    <a:pt x="5985" y="586"/>
                  </a:lnTo>
                  <a:lnTo>
                    <a:pt x="5862" y="464"/>
                  </a:lnTo>
                  <a:lnTo>
                    <a:pt x="5740" y="342"/>
                  </a:lnTo>
                  <a:lnTo>
                    <a:pt x="5594" y="269"/>
                  </a:lnTo>
                  <a:lnTo>
                    <a:pt x="5447" y="171"/>
                  </a:lnTo>
                  <a:lnTo>
                    <a:pt x="5276" y="122"/>
                  </a:lnTo>
                  <a:lnTo>
                    <a:pt x="5105" y="73"/>
                  </a:lnTo>
                  <a:lnTo>
                    <a:pt x="4934" y="25"/>
                  </a:lnTo>
                  <a:lnTo>
                    <a:pt x="4763" y="25"/>
                  </a:lnTo>
                  <a:lnTo>
                    <a:pt x="4592" y="0"/>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18" name="Google Shape;318;p9"/>
            <p:cNvSpPr/>
            <p:nvPr/>
          </p:nvSpPr>
          <p:spPr>
            <a:xfrm>
              <a:off x="5420075" y="5116000"/>
              <a:ext cx="189300" cy="189925"/>
            </a:xfrm>
            <a:custGeom>
              <a:avLst/>
              <a:gdLst/>
              <a:ahLst/>
              <a:cxnLst/>
              <a:rect l="l" t="t" r="r" b="b"/>
              <a:pathLst>
                <a:path w="7572" h="7597" extrusionOk="0">
                  <a:moveTo>
                    <a:pt x="3786" y="1"/>
                  </a:moveTo>
                  <a:lnTo>
                    <a:pt x="3395" y="25"/>
                  </a:lnTo>
                  <a:lnTo>
                    <a:pt x="3028" y="74"/>
                  </a:lnTo>
                  <a:lnTo>
                    <a:pt x="2662" y="172"/>
                  </a:lnTo>
                  <a:lnTo>
                    <a:pt x="2320" y="294"/>
                  </a:lnTo>
                  <a:lnTo>
                    <a:pt x="1978" y="465"/>
                  </a:lnTo>
                  <a:lnTo>
                    <a:pt x="1661" y="660"/>
                  </a:lnTo>
                  <a:lnTo>
                    <a:pt x="1392" y="880"/>
                  </a:lnTo>
                  <a:lnTo>
                    <a:pt x="1123" y="1124"/>
                  </a:lnTo>
                  <a:lnTo>
                    <a:pt x="879" y="1393"/>
                  </a:lnTo>
                  <a:lnTo>
                    <a:pt x="659" y="1686"/>
                  </a:lnTo>
                  <a:lnTo>
                    <a:pt x="464" y="1979"/>
                  </a:lnTo>
                  <a:lnTo>
                    <a:pt x="293" y="2321"/>
                  </a:lnTo>
                  <a:lnTo>
                    <a:pt x="171" y="2663"/>
                  </a:lnTo>
                  <a:lnTo>
                    <a:pt x="73" y="3029"/>
                  </a:lnTo>
                  <a:lnTo>
                    <a:pt x="24" y="3420"/>
                  </a:lnTo>
                  <a:lnTo>
                    <a:pt x="0" y="3787"/>
                  </a:lnTo>
                  <a:lnTo>
                    <a:pt x="24" y="4177"/>
                  </a:lnTo>
                  <a:lnTo>
                    <a:pt x="73" y="4568"/>
                  </a:lnTo>
                  <a:lnTo>
                    <a:pt x="171" y="4934"/>
                  </a:lnTo>
                  <a:lnTo>
                    <a:pt x="293" y="5276"/>
                  </a:lnTo>
                  <a:lnTo>
                    <a:pt x="464" y="5594"/>
                  </a:lnTo>
                  <a:lnTo>
                    <a:pt x="659" y="5911"/>
                  </a:lnTo>
                  <a:lnTo>
                    <a:pt x="879" y="6204"/>
                  </a:lnTo>
                  <a:lnTo>
                    <a:pt x="1123" y="6473"/>
                  </a:lnTo>
                  <a:lnTo>
                    <a:pt x="1392" y="6717"/>
                  </a:lnTo>
                  <a:lnTo>
                    <a:pt x="1661" y="6937"/>
                  </a:lnTo>
                  <a:lnTo>
                    <a:pt x="1978" y="7133"/>
                  </a:lnTo>
                  <a:lnTo>
                    <a:pt x="2320" y="7279"/>
                  </a:lnTo>
                  <a:lnTo>
                    <a:pt x="2662" y="7426"/>
                  </a:lnTo>
                  <a:lnTo>
                    <a:pt x="3028" y="7499"/>
                  </a:lnTo>
                  <a:lnTo>
                    <a:pt x="3395" y="7572"/>
                  </a:lnTo>
                  <a:lnTo>
                    <a:pt x="3786" y="7597"/>
                  </a:lnTo>
                  <a:lnTo>
                    <a:pt x="4176" y="7572"/>
                  </a:lnTo>
                  <a:lnTo>
                    <a:pt x="4567" y="7499"/>
                  </a:lnTo>
                  <a:lnTo>
                    <a:pt x="4909" y="7426"/>
                  </a:lnTo>
                  <a:lnTo>
                    <a:pt x="5275" y="7279"/>
                  </a:lnTo>
                  <a:lnTo>
                    <a:pt x="5593" y="7133"/>
                  </a:lnTo>
                  <a:lnTo>
                    <a:pt x="5910" y="6937"/>
                  </a:lnTo>
                  <a:lnTo>
                    <a:pt x="6203" y="6717"/>
                  </a:lnTo>
                  <a:lnTo>
                    <a:pt x="6472" y="6473"/>
                  </a:lnTo>
                  <a:lnTo>
                    <a:pt x="6716" y="6204"/>
                  </a:lnTo>
                  <a:lnTo>
                    <a:pt x="6936" y="5911"/>
                  </a:lnTo>
                  <a:lnTo>
                    <a:pt x="7132" y="5594"/>
                  </a:lnTo>
                  <a:lnTo>
                    <a:pt x="7278" y="5276"/>
                  </a:lnTo>
                  <a:lnTo>
                    <a:pt x="7425" y="4934"/>
                  </a:lnTo>
                  <a:lnTo>
                    <a:pt x="7498" y="4568"/>
                  </a:lnTo>
                  <a:lnTo>
                    <a:pt x="7571" y="4177"/>
                  </a:lnTo>
                  <a:lnTo>
                    <a:pt x="7571" y="3787"/>
                  </a:lnTo>
                  <a:lnTo>
                    <a:pt x="7571" y="3420"/>
                  </a:lnTo>
                  <a:lnTo>
                    <a:pt x="7498" y="3029"/>
                  </a:lnTo>
                  <a:lnTo>
                    <a:pt x="7425" y="2663"/>
                  </a:lnTo>
                  <a:lnTo>
                    <a:pt x="7278" y="2321"/>
                  </a:lnTo>
                  <a:lnTo>
                    <a:pt x="7132" y="1979"/>
                  </a:lnTo>
                  <a:lnTo>
                    <a:pt x="6936" y="1686"/>
                  </a:lnTo>
                  <a:lnTo>
                    <a:pt x="6716" y="1393"/>
                  </a:lnTo>
                  <a:lnTo>
                    <a:pt x="6472" y="1124"/>
                  </a:lnTo>
                  <a:lnTo>
                    <a:pt x="6203" y="880"/>
                  </a:lnTo>
                  <a:lnTo>
                    <a:pt x="5910" y="660"/>
                  </a:lnTo>
                  <a:lnTo>
                    <a:pt x="5593" y="465"/>
                  </a:lnTo>
                  <a:lnTo>
                    <a:pt x="5275" y="294"/>
                  </a:lnTo>
                  <a:lnTo>
                    <a:pt x="4909" y="172"/>
                  </a:lnTo>
                  <a:lnTo>
                    <a:pt x="4567" y="74"/>
                  </a:lnTo>
                  <a:lnTo>
                    <a:pt x="4176" y="25"/>
                  </a:lnTo>
                  <a:lnTo>
                    <a:pt x="3786" y="1"/>
                  </a:lnTo>
                  <a:close/>
                </a:path>
              </a:pathLst>
            </a:custGeom>
            <a:solidFill>
              <a:srgbClr val="1847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19" name="Google Shape;319;p9"/>
          <p:cNvSpPr/>
          <p:nvPr/>
        </p:nvSpPr>
        <p:spPr>
          <a:xfrm>
            <a:off x="10775101" y="4205167"/>
            <a:ext cx="399936" cy="363784"/>
          </a:xfrm>
          <a:custGeom>
            <a:avLst/>
            <a:gdLst/>
            <a:ahLst/>
            <a:cxnLst/>
            <a:rect l="l" t="t" r="r" b="b"/>
            <a:pathLst>
              <a:path w="16218" h="14752" extrusionOk="0">
                <a:moveTo>
                  <a:pt x="7694" y="0"/>
                </a:moveTo>
                <a:lnTo>
                  <a:pt x="7279" y="25"/>
                </a:lnTo>
                <a:lnTo>
                  <a:pt x="6863" y="74"/>
                </a:lnTo>
                <a:lnTo>
                  <a:pt x="6473" y="123"/>
                </a:lnTo>
                <a:lnTo>
                  <a:pt x="6082" y="196"/>
                </a:lnTo>
                <a:lnTo>
                  <a:pt x="5691" y="293"/>
                </a:lnTo>
                <a:lnTo>
                  <a:pt x="5325" y="416"/>
                </a:lnTo>
                <a:lnTo>
                  <a:pt x="4958" y="538"/>
                </a:lnTo>
                <a:lnTo>
                  <a:pt x="4592" y="660"/>
                </a:lnTo>
                <a:lnTo>
                  <a:pt x="4250" y="831"/>
                </a:lnTo>
                <a:lnTo>
                  <a:pt x="3908" y="977"/>
                </a:lnTo>
                <a:lnTo>
                  <a:pt x="3566" y="1173"/>
                </a:lnTo>
                <a:lnTo>
                  <a:pt x="3249" y="1368"/>
                </a:lnTo>
                <a:lnTo>
                  <a:pt x="2956" y="1563"/>
                </a:lnTo>
                <a:lnTo>
                  <a:pt x="2663" y="1783"/>
                </a:lnTo>
                <a:lnTo>
                  <a:pt x="2370" y="2003"/>
                </a:lnTo>
                <a:lnTo>
                  <a:pt x="2101" y="2247"/>
                </a:lnTo>
                <a:lnTo>
                  <a:pt x="1857" y="2492"/>
                </a:lnTo>
                <a:lnTo>
                  <a:pt x="1612" y="2760"/>
                </a:lnTo>
                <a:lnTo>
                  <a:pt x="1393" y="3029"/>
                </a:lnTo>
                <a:lnTo>
                  <a:pt x="1173" y="3298"/>
                </a:lnTo>
                <a:lnTo>
                  <a:pt x="977" y="3591"/>
                </a:lnTo>
                <a:lnTo>
                  <a:pt x="807" y="3884"/>
                </a:lnTo>
                <a:lnTo>
                  <a:pt x="636" y="4201"/>
                </a:lnTo>
                <a:lnTo>
                  <a:pt x="489" y="4519"/>
                </a:lnTo>
                <a:lnTo>
                  <a:pt x="367" y="4836"/>
                </a:lnTo>
                <a:lnTo>
                  <a:pt x="245" y="5154"/>
                </a:lnTo>
                <a:lnTo>
                  <a:pt x="172" y="5496"/>
                </a:lnTo>
                <a:lnTo>
                  <a:pt x="98" y="5838"/>
                </a:lnTo>
                <a:lnTo>
                  <a:pt x="49" y="6179"/>
                </a:lnTo>
                <a:lnTo>
                  <a:pt x="1" y="6521"/>
                </a:lnTo>
                <a:lnTo>
                  <a:pt x="1" y="6888"/>
                </a:lnTo>
                <a:lnTo>
                  <a:pt x="1" y="7254"/>
                </a:lnTo>
                <a:lnTo>
                  <a:pt x="49" y="7645"/>
                </a:lnTo>
                <a:lnTo>
                  <a:pt x="98" y="8011"/>
                </a:lnTo>
                <a:lnTo>
                  <a:pt x="196" y="8353"/>
                </a:lnTo>
                <a:lnTo>
                  <a:pt x="294" y="8719"/>
                </a:lnTo>
                <a:lnTo>
                  <a:pt x="416" y="9061"/>
                </a:lnTo>
                <a:lnTo>
                  <a:pt x="562" y="9403"/>
                </a:lnTo>
                <a:lnTo>
                  <a:pt x="733" y="9745"/>
                </a:lnTo>
                <a:lnTo>
                  <a:pt x="904" y="10063"/>
                </a:lnTo>
                <a:lnTo>
                  <a:pt x="1100" y="10356"/>
                </a:lnTo>
                <a:lnTo>
                  <a:pt x="1344" y="10673"/>
                </a:lnTo>
                <a:lnTo>
                  <a:pt x="1564" y="10966"/>
                </a:lnTo>
                <a:lnTo>
                  <a:pt x="1832" y="11235"/>
                </a:lnTo>
                <a:lnTo>
                  <a:pt x="2101" y="11504"/>
                </a:lnTo>
                <a:lnTo>
                  <a:pt x="2394" y="11772"/>
                </a:lnTo>
                <a:lnTo>
                  <a:pt x="2687" y="12017"/>
                </a:lnTo>
                <a:lnTo>
                  <a:pt x="2492" y="12383"/>
                </a:lnTo>
                <a:lnTo>
                  <a:pt x="2272" y="12749"/>
                </a:lnTo>
                <a:lnTo>
                  <a:pt x="2028" y="13140"/>
                </a:lnTo>
                <a:lnTo>
                  <a:pt x="1710" y="13506"/>
                </a:lnTo>
                <a:lnTo>
                  <a:pt x="1368" y="13873"/>
                </a:lnTo>
                <a:lnTo>
                  <a:pt x="1173" y="14044"/>
                </a:lnTo>
                <a:lnTo>
                  <a:pt x="953" y="14190"/>
                </a:lnTo>
                <a:lnTo>
                  <a:pt x="733" y="14337"/>
                </a:lnTo>
                <a:lnTo>
                  <a:pt x="513" y="14483"/>
                </a:lnTo>
                <a:lnTo>
                  <a:pt x="269" y="14581"/>
                </a:lnTo>
                <a:lnTo>
                  <a:pt x="1" y="14703"/>
                </a:lnTo>
                <a:lnTo>
                  <a:pt x="123" y="14703"/>
                </a:lnTo>
                <a:lnTo>
                  <a:pt x="489" y="14752"/>
                </a:lnTo>
                <a:lnTo>
                  <a:pt x="1368" y="14752"/>
                </a:lnTo>
                <a:lnTo>
                  <a:pt x="1710" y="14728"/>
                </a:lnTo>
                <a:lnTo>
                  <a:pt x="2101" y="14654"/>
                </a:lnTo>
                <a:lnTo>
                  <a:pt x="2492" y="14581"/>
                </a:lnTo>
                <a:lnTo>
                  <a:pt x="2907" y="14459"/>
                </a:lnTo>
                <a:lnTo>
                  <a:pt x="3322" y="14312"/>
                </a:lnTo>
                <a:lnTo>
                  <a:pt x="3762" y="14117"/>
                </a:lnTo>
                <a:lnTo>
                  <a:pt x="4177" y="13873"/>
                </a:lnTo>
                <a:lnTo>
                  <a:pt x="4592" y="13604"/>
                </a:lnTo>
                <a:lnTo>
                  <a:pt x="4983" y="13238"/>
                </a:lnTo>
                <a:lnTo>
                  <a:pt x="5349" y="13360"/>
                </a:lnTo>
                <a:lnTo>
                  <a:pt x="5716" y="13482"/>
                </a:lnTo>
                <a:lnTo>
                  <a:pt x="6106" y="13555"/>
                </a:lnTo>
                <a:lnTo>
                  <a:pt x="6497" y="13628"/>
                </a:lnTo>
                <a:lnTo>
                  <a:pt x="6888" y="13702"/>
                </a:lnTo>
                <a:lnTo>
                  <a:pt x="7279" y="13751"/>
                </a:lnTo>
                <a:lnTo>
                  <a:pt x="7694" y="13775"/>
                </a:lnTo>
                <a:lnTo>
                  <a:pt x="8524" y="13775"/>
                </a:lnTo>
                <a:lnTo>
                  <a:pt x="8939" y="13751"/>
                </a:lnTo>
                <a:lnTo>
                  <a:pt x="9355" y="13702"/>
                </a:lnTo>
                <a:lnTo>
                  <a:pt x="9745" y="13628"/>
                </a:lnTo>
                <a:lnTo>
                  <a:pt x="10136" y="13555"/>
                </a:lnTo>
                <a:lnTo>
                  <a:pt x="10527" y="13458"/>
                </a:lnTo>
                <a:lnTo>
                  <a:pt x="10893" y="13360"/>
                </a:lnTo>
                <a:lnTo>
                  <a:pt x="11260" y="13238"/>
                </a:lnTo>
                <a:lnTo>
                  <a:pt x="11626" y="13091"/>
                </a:lnTo>
                <a:lnTo>
                  <a:pt x="11968" y="12945"/>
                </a:lnTo>
                <a:lnTo>
                  <a:pt x="12310" y="12774"/>
                </a:lnTo>
                <a:lnTo>
                  <a:pt x="12652" y="12603"/>
                </a:lnTo>
                <a:lnTo>
                  <a:pt x="12969" y="12407"/>
                </a:lnTo>
                <a:lnTo>
                  <a:pt x="13262" y="12212"/>
                </a:lnTo>
                <a:lnTo>
                  <a:pt x="13555" y="11992"/>
                </a:lnTo>
                <a:lnTo>
                  <a:pt x="13848" y="11748"/>
                </a:lnTo>
                <a:lnTo>
                  <a:pt x="14117" y="11528"/>
                </a:lnTo>
                <a:lnTo>
                  <a:pt x="14361" y="11259"/>
                </a:lnTo>
                <a:lnTo>
                  <a:pt x="14606" y="11015"/>
                </a:lnTo>
                <a:lnTo>
                  <a:pt x="14825" y="10747"/>
                </a:lnTo>
                <a:lnTo>
                  <a:pt x="15045" y="10453"/>
                </a:lnTo>
                <a:lnTo>
                  <a:pt x="15241" y="10160"/>
                </a:lnTo>
                <a:lnTo>
                  <a:pt x="15412" y="9867"/>
                </a:lnTo>
                <a:lnTo>
                  <a:pt x="15582" y="9574"/>
                </a:lnTo>
                <a:lnTo>
                  <a:pt x="15729" y="9257"/>
                </a:lnTo>
                <a:lnTo>
                  <a:pt x="15851" y="8939"/>
                </a:lnTo>
                <a:lnTo>
                  <a:pt x="15973" y="8597"/>
                </a:lnTo>
                <a:lnTo>
                  <a:pt x="16047" y="8280"/>
                </a:lnTo>
                <a:lnTo>
                  <a:pt x="16120" y="7938"/>
                </a:lnTo>
                <a:lnTo>
                  <a:pt x="16169" y="7596"/>
                </a:lnTo>
                <a:lnTo>
                  <a:pt x="16217" y="7230"/>
                </a:lnTo>
                <a:lnTo>
                  <a:pt x="16217" y="6888"/>
                </a:lnTo>
                <a:lnTo>
                  <a:pt x="16217" y="6521"/>
                </a:lnTo>
                <a:lnTo>
                  <a:pt x="16169" y="6179"/>
                </a:lnTo>
                <a:lnTo>
                  <a:pt x="16120" y="5838"/>
                </a:lnTo>
                <a:lnTo>
                  <a:pt x="16047" y="5496"/>
                </a:lnTo>
                <a:lnTo>
                  <a:pt x="15973" y="5154"/>
                </a:lnTo>
                <a:lnTo>
                  <a:pt x="15851" y="4836"/>
                </a:lnTo>
                <a:lnTo>
                  <a:pt x="15729" y="4519"/>
                </a:lnTo>
                <a:lnTo>
                  <a:pt x="15582" y="4201"/>
                </a:lnTo>
                <a:lnTo>
                  <a:pt x="15412" y="3884"/>
                </a:lnTo>
                <a:lnTo>
                  <a:pt x="15241" y="3591"/>
                </a:lnTo>
                <a:lnTo>
                  <a:pt x="15045" y="3298"/>
                </a:lnTo>
                <a:lnTo>
                  <a:pt x="14825" y="3029"/>
                </a:lnTo>
                <a:lnTo>
                  <a:pt x="14606" y="2760"/>
                </a:lnTo>
                <a:lnTo>
                  <a:pt x="14361" y="2492"/>
                </a:lnTo>
                <a:lnTo>
                  <a:pt x="14117" y="2247"/>
                </a:lnTo>
                <a:lnTo>
                  <a:pt x="13848" y="2003"/>
                </a:lnTo>
                <a:lnTo>
                  <a:pt x="13555" y="1783"/>
                </a:lnTo>
                <a:lnTo>
                  <a:pt x="13262" y="1563"/>
                </a:lnTo>
                <a:lnTo>
                  <a:pt x="12969" y="1368"/>
                </a:lnTo>
                <a:lnTo>
                  <a:pt x="12652" y="1173"/>
                </a:lnTo>
                <a:lnTo>
                  <a:pt x="12310" y="977"/>
                </a:lnTo>
                <a:lnTo>
                  <a:pt x="11968" y="831"/>
                </a:lnTo>
                <a:lnTo>
                  <a:pt x="11626" y="660"/>
                </a:lnTo>
                <a:lnTo>
                  <a:pt x="11260" y="538"/>
                </a:lnTo>
                <a:lnTo>
                  <a:pt x="10893" y="416"/>
                </a:lnTo>
                <a:lnTo>
                  <a:pt x="10527" y="293"/>
                </a:lnTo>
                <a:lnTo>
                  <a:pt x="10136" y="196"/>
                </a:lnTo>
                <a:lnTo>
                  <a:pt x="9745" y="123"/>
                </a:lnTo>
                <a:lnTo>
                  <a:pt x="9355" y="74"/>
                </a:lnTo>
                <a:lnTo>
                  <a:pt x="8939" y="25"/>
                </a:lnTo>
                <a:lnTo>
                  <a:pt x="8524" y="0"/>
                </a:lnTo>
                <a:close/>
              </a:path>
            </a:pathLst>
          </a:cu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0" name="Google Shape;320;p9"/>
          <p:cNvSpPr txBox="1">
            <a:spLocks noGrp="1"/>
          </p:cNvSpPr>
          <p:nvPr>
            <p:ph type="sldNum" idx="12"/>
          </p:nvPr>
        </p:nvSpPr>
        <p:spPr>
          <a:xfrm>
            <a:off x="18076" y="6380700"/>
            <a:ext cx="731600" cy="477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55068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21"/>
        <p:cNvGrpSpPr/>
        <p:nvPr/>
      </p:nvGrpSpPr>
      <p:grpSpPr>
        <a:xfrm>
          <a:off x="0" y="0"/>
          <a:ext cx="0" cy="0"/>
          <a:chOff x="0" y="0"/>
          <a:chExt cx="0" cy="0"/>
        </a:xfrm>
      </p:grpSpPr>
      <p:sp>
        <p:nvSpPr>
          <p:cNvPr id="322" name="Google Shape;322;p10"/>
          <p:cNvSpPr/>
          <p:nvPr/>
        </p:nvSpPr>
        <p:spPr>
          <a:xfrm rot="10800000" flipH="1">
            <a:off x="10957803" y="5495279"/>
            <a:ext cx="913600" cy="791200"/>
          </a:xfrm>
          <a:custGeom>
            <a:avLst/>
            <a:gdLst/>
            <a:ahLst/>
            <a:cxnLst/>
            <a:rect l="l" t="t" r="r" b="b"/>
            <a:pathLst>
              <a:path w="120000" h="120000" extrusionOk="0">
                <a:moveTo>
                  <a:pt x="30000" y="0"/>
                </a:moveTo>
                <a:lnTo>
                  <a:pt x="0" y="59994"/>
                </a:lnTo>
                <a:lnTo>
                  <a:pt x="30000" y="120000"/>
                </a:lnTo>
                <a:lnTo>
                  <a:pt x="90000" y="120000"/>
                </a:lnTo>
                <a:lnTo>
                  <a:pt x="120000" y="59994"/>
                </a:lnTo>
                <a:lnTo>
                  <a:pt x="90000" y="0"/>
                </a:lnTo>
                <a:lnTo>
                  <a:pt x="30000" y="0"/>
                </a:lnTo>
                <a:close/>
                <a:moveTo>
                  <a:pt x="38477" y="16950"/>
                </a:moveTo>
                <a:lnTo>
                  <a:pt x="81522" y="16950"/>
                </a:lnTo>
                <a:lnTo>
                  <a:pt x="103033" y="59994"/>
                </a:lnTo>
                <a:lnTo>
                  <a:pt x="81522" y="103038"/>
                </a:lnTo>
                <a:lnTo>
                  <a:pt x="38477" y="103038"/>
                </a:lnTo>
                <a:lnTo>
                  <a:pt x="16955" y="59994"/>
                </a:lnTo>
                <a:lnTo>
                  <a:pt x="38477" y="16950"/>
                </a:lnTo>
                <a:close/>
              </a:path>
            </a:pathLst>
          </a:custGeom>
          <a:gradFill>
            <a:gsLst>
              <a:gs pos="0">
                <a:srgbClr val="3393E2"/>
              </a:gs>
              <a:gs pos="100000">
                <a:srgbClr val="00E2C7"/>
              </a:gs>
            </a:gsLst>
            <a:lin ang="6983783" scaled="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323" name="Google Shape;323;p10"/>
          <p:cNvSpPr/>
          <p:nvPr/>
        </p:nvSpPr>
        <p:spPr>
          <a:xfrm rot="5400000">
            <a:off x="517983" y="140283"/>
            <a:ext cx="1258800" cy="14536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marL="0" marR="0" lvl="0" indent="0" algn="ctr" rtl="0">
              <a:lnSpc>
                <a:spcPct val="100000"/>
              </a:lnSpc>
              <a:spcBef>
                <a:spcPts val="0"/>
              </a:spcBef>
              <a:spcAft>
                <a:spcPts val="0"/>
              </a:spcAft>
              <a:buClr>
                <a:srgbClr val="FFFFFF"/>
              </a:buClr>
              <a:buFont typeface="Helvetica Neue"/>
              <a:buNone/>
            </a:pPr>
            <a:endParaRPr sz="4267" b="0" i="0" u="none" strike="noStrike" cap="none">
              <a:solidFill>
                <a:srgbClr val="FFFFFF"/>
              </a:solidFill>
              <a:latin typeface="Helvetica Neue"/>
              <a:ea typeface="Helvetica Neue"/>
              <a:cs typeface="Helvetica Neue"/>
              <a:sym typeface="Helvetica Neue"/>
            </a:endParaRPr>
          </a:p>
        </p:txBody>
      </p:sp>
      <p:sp>
        <p:nvSpPr>
          <p:cNvPr id="324" name="Google Shape;324;p10"/>
          <p:cNvSpPr/>
          <p:nvPr/>
        </p:nvSpPr>
        <p:spPr>
          <a:xfrm rot="10800000" flipH="1">
            <a:off x="-165100" y="1130388"/>
            <a:ext cx="899200" cy="779200"/>
          </a:xfrm>
          <a:prstGeom prst="hexagon">
            <a:avLst>
              <a:gd name="adj" fmla="val 28678"/>
              <a:gd name="vf" fmla="val 115470"/>
            </a:avLst>
          </a:prstGeom>
          <a:noFill/>
          <a:ln w="9525" cap="flat" cmpd="sng">
            <a:solidFill>
              <a:srgbClr val="19BBD5"/>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5" name="Google Shape;325;p10"/>
          <p:cNvSpPr/>
          <p:nvPr/>
        </p:nvSpPr>
        <p:spPr>
          <a:xfrm rot="10800000" flipH="1">
            <a:off x="670821" y="1548600"/>
            <a:ext cx="470400" cy="4072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6" name="Google Shape;326;p10"/>
          <p:cNvSpPr/>
          <p:nvPr/>
        </p:nvSpPr>
        <p:spPr>
          <a:xfrm rot="10800000" flipH="1">
            <a:off x="1611232" y="-175749"/>
            <a:ext cx="899200" cy="779200"/>
          </a:xfrm>
          <a:prstGeom prst="hexagon">
            <a:avLst>
              <a:gd name="adj" fmla="val 28678"/>
              <a:gd name="vf" fmla="val 115470"/>
            </a:avLst>
          </a:prstGeom>
          <a:noFill/>
          <a:ln w="76200" cap="flat" cmpd="sng">
            <a:solidFill>
              <a:srgbClr val="184769"/>
            </a:solidFill>
            <a:prstDash val="solid"/>
            <a:miter lim="8000"/>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7" name="Google Shape;327;p10"/>
          <p:cNvSpPr/>
          <p:nvPr/>
        </p:nvSpPr>
        <p:spPr>
          <a:xfrm rot="10800000" flipH="1">
            <a:off x="330337" y="66257"/>
            <a:ext cx="393600" cy="340800"/>
          </a:xfrm>
          <a:prstGeom prst="hexagon">
            <a:avLst>
              <a:gd name="adj" fmla="val 28678"/>
              <a:gd name="vf" fmla="val 115470"/>
            </a:avLst>
          </a:prstGeom>
          <a:solidFill>
            <a:srgbClr val="00E1C6"/>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8" name="Google Shape;328;p10"/>
          <p:cNvSpPr/>
          <p:nvPr/>
        </p:nvSpPr>
        <p:spPr>
          <a:xfrm rot="10800000" flipH="1">
            <a:off x="11684757" y="5981305"/>
            <a:ext cx="724000" cy="627200"/>
          </a:xfrm>
          <a:prstGeom prst="hexagon">
            <a:avLst>
              <a:gd name="adj" fmla="val 28678"/>
              <a:gd name="vf" fmla="val 115470"/>
            </a:avLst>
          </a:prstGeom>
          <a:noFill/>
          <a:ln w="9525" cap="flat" cmpd="sng">
            <a:solidFill>
              <a:srgbClr val="184769"/>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29" name="Google Shape;329;p10"/>
          <p:cNvSpPr/>
          <p:nvPr/>
        </p:nvSpPr>
        <p:spPr>
          <a:xfrm rot="10800000" flipH="1">
            <a:off x="11365080" y="6321467"/>
            <a:ext cx="378800" cy="327600"/>
          </a:xfrm>
          <a:prstGeom prst="hexagon">
            <a:avLst>
              <a:gd name="adj" fmla="val 28678"/>
              <a:gd name="vf" fmla="val 115470"/>
            </a:avLst>
          </a:prstGeom>
          <a:solidFill>
            <a:srgbClr val="3292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0" name="Google Shape;330;p10"/>
          <p:cNvSpPr/>
          <p:nvPr/>
        </p:nvSpPr>
        <p:spPr>
          <a:xfrm rot="10800000" flipH="1">
            <a:off x="11097047" y="4837364"/>
            <a:ext cx="724000" cy="626800"/>
          </a:xfrm>
          <a:prstGeom prst="hexagon">
            <a:avLst>
              <a:gd name="adj" fmla="val 28678"/>
              <a:gd name="vf" fmla="val 115470"/>
            </a:avLst>
          </a:prstGeom>
          <a:solidFill>
            <a:srgbClr val="18476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1" name="Google Shape;331;p10"/>
          <p:cNvSpPr/>
          <p:nvPr/>
        </p:nvSpPr>
        <p:spPr>
          <a:xfrm rot="10800000" flipH="1">
            <a:off x="11684759" y="5346509"/>
            <a:ext cx="316800" cy="274400"/>
          </a:xfrm>
          <a:prstGeom prst="hexagon">
            <a:avLst>
              <a:gd name="adj" fmla="val 28678"/>
              <a:gd name="vf" fmla="val 115470"/>
            </a:avLst>
          </a:prstGeom>
          <a:noFill/>
          <a:ln w="19050" cap="flat" cmpd="sng">
            <a:solidFill>
              <a:srgbClr val="00E1C6"/>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32" name="Google Shape;332;p10"/>
          <p:cNvSpPr txBox="1">
            <a:spLocks noGrp="1"/>
          </p:cNvSpPr>
          <p:nvPr>
            <p:ph type="sldNum" idx="12"/>
          </p:nvPr>
        </p:nvSpPr>
        <p:spPr>
          <a:xfrm>
            <a:off x="18076" y="6380700"/>
            <a:ext cx="731600" cy="4772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967076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E293C"/>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310267" y="2314133"/>
            <a:ext cx="6592400" cy="8604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1pPr>
            <a:lvl2pPr lvl="1">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2pPr>
            <a:lvl3pPr lvl="2">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3pPr>
            <a:lvl4pPr lvl="3">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4pPr>
            <a:lvl5pPr lvl="4">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5pPr>
            <a:lvl6pPr lvl="5">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6pPr>
            <a:lvl7pPr lvl="6">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7pPr>
            <a:lvl8pPr lvl="7">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8pPr>
            <a:lvl9pPr lvl="8">
              <a:spcBef>
                <a:spcPts val="0"/>
              </a:spcBef>
              <a:spcAft>
                <a:spcPts val="0"/>
              </a:spcAft>
              <a:buClr>
                <a:srgbClr val="19BBD5"/>
              </a:buClr>
              <a:buSzPts val="4000"/>
              <a:buFont typeface="Nixie One"/>
              <a:buNone/>
              <a:defRPr sz="4000">
                <a:solidFill>
                  <a:srgbClr val="19BBD5"/>
                </a:solidFill>
                <a:latin typeface="Nixie One"/>
                <a:ea typeface="Nixie One"/>
                <a:cs typeface="Nixie One"/>
                <a:sym typeface="Nixie One"/>
              </a:defRPr>
            </a:lvl9pPr>
          </a:lstStyle>
          <a:p>
            <a:endParaRPr/>
          </a:p>
        </p:txBody>
      </p:sp>
      <p:sp>
        <p:nvSpPr>
          <p:cNvPr id="7" name="Google Shape;7;p1"/>
          <p:cNvSpPr txBox="1">
            <a:spLocks noGrp="1"/>
          </p:cNvSpPr>
          <p:nvPr>
            <p:ph type="body" idx="1"/>
          </p:nvPr>
        </p:nvSpPr>
        <p:spPr>
          <a:xfrm>
            <a:off x="2310267" y="3006833"/>
            <a:ext cx="6592400" cy="2213200"/>
          </a:xfrm>
          <a:prstGeom prst="rect">
            <a:avLst/>
          </a:prstGeom>
          <a:noFill/>
          <a:ln>
            <a:noFill/>
          </a:ln>
        </p:spPr>
        <p:txBody>
          <a:bodyPr spcFirstLastPara="1" wrap="square" lIns="91425" tIns="91425" rIns="91425" bIns="91425" anchor="t" anchorCtr="0">
            <a:noAutofit/>
          </a:bodyPr>
          <a:lstStyle>
            <a:lvl1pPr marL="457200" lvl="0" indent="-317500">
              <a:spcBef>
                <a:spcPts val="600"/>
              </a:spcBef>
              <a:spcAft>
                <a:spcPts val="0"/>
              </a:spcAft>
              <a:buClr>
                <a:srgbClr val="19BBD5"/>
              </a:buClr>
              <a:buSzPts val="1400"/>
              <a:buFont typeface="Muli"/>
              <a:buChar char="◇"/>
              <a:defRPr>
                <a:solidFill>
                  <a:srgbClr val="C6DAEC"/>
                </a:solidFill>
                <a:latin typeface="Muli"/>
                <a:ea typeface="Muli"/>
                <a:cs typeface="Muli"/>
                <a:sym typeface="Muli"/>
              </a:defRPr>
            </a:lvl1pPr>
            <a:lvl2pPr marL="914400" lvl="1" indent="-317500">
              <a:spcBef>
                <a:spcPts val="0"/>
              </a:spcBef>
              <a:spcAft>
                <a:spcPts val="0"/>
              </a:spcAft>
              <a:buClr>
                <a:srgbClr val="19BBD5"/>
              </a:buClr>
              <a:buSzPts val="1400"/>
              <a:buFont typeface="Muli"/>
              <a:buChar char="￭"/>
              <a:defRPr>
                <a:solidFill>
                  <a:srgbClr val="C6DAEC"/>
                </a:solidFill>
                <a:latin typeface="Muli"/>
                <a:ea typeface="Muli"/>
                <a:cs typeface="Muli"/>
                <a:sym typeface="Muli"/>
              </a:defRPr>
            </a:lvl2pPr>
            <a:lvl3pPr marL="1371600" lvl="2" indent="-317500">
              <a:spcBef>
                <a:spcPts val="0"/>
              </a:spcBef>
              <a:spcAft>
                <a:spcPts val="0"/>
              </a:spcAft>
              <a:buClr>
                <a:srgbClr val="19BBD5"/>
              </a:buClr>
              <a:buSzPts val="1400"/>
              <a:buFont typeface="Muli"/>
              <a:buChar char="￮"/>
              <a:defRPr>
                <a:solidFill>
                  <a:srgbClr val="C6DAEC"/>
                </a:solidFill>
                <a:latin typeface="Muli"/>
                <a:ea typeface="Muli"/>
                <a:cs typeface="Muli"/>
                <a:sym typeface="Muli"/>
              </a:defRPr>
            </a:lvl3pPr>
            <a:lvl4pPr marL="1828800" lvl="3" indent="-317500">
              <a:spcBef>
                <a:spcPts val="0"/>
              </a:spcBef>
              <a:spcAft>
                <a:spcPts val="0"/>
              </a:spcAft>
              <a:buClr>
                <a:srgbClr val="19BBD5"/>
              </a:buClr>
              <a:buSzPts val="1400"/>
              <a:buFont typeface="Muli"/>
              <a:buChar char="●"/>
              <a:defRPr>
                <a:solidFill>
                  <a:srgbClr val="C6DAEC"/>
                </a:solidFill>
                <a:latin typeface="Muli"/>
                <a:ea typeface="Muli"/>
                <a:cs typeface="Muli"/>
                <a:sym typeface="Muli"/>
              </a:defRPr>
            </a:lvl4pPr>
            <a:lvl5pPr marL="2286000" lvl="4" indent="-317500">
              <a:spcBef>
                <a:spcPts val="0"/>
              </a:spcBef>
              <a:spcAft>
                <a:spcPts val="0"/>
              </a:spcAft>
              <a:buClr>
                <a:srgbClr val="19BBD5"/>
              </a:buClr>
              <a:buSzPts val="1400"/>
              <a:buFont typeface="Muli"/>
              <a:buChar char="○"/>
              <a:defRPr>
                <a:solidFill>
                  <a:srgbClr val="C6DAEC"/>
                </a:solidFill>
                <a:latin typeface="Muli"/>
                <a:ea typeface="Muli"/>
                <a:cs typeface="Muli"/>
                <a:sym typeface="Muli"/>
              </a:defRPr>
            </a:lvl5pPr>
            <a:lvl6pPr marL="2743200" lvl="5" indent="-317500">
              <a:spcBef>
                <a:spcPts val="0"/>
              </a:spcBef>
              <a:spcAft>
                <a:spcPts val="0"/>
              </a:spcAft>
              <a:buClr>
                <a:srgbClr val="C6DAEC"/>
              </a:buClr>
              <a:buSzPts val="1400"/>
              <a:buFont typeface="Muli"/>
              <a:buChar char="■"/>
              <a:defRPr>
                <a:solidFill>
                  <a:srgbClr val="C6DAEC"/>
                </a:solidFill>
                <a:latin typeface="Muli"/>
                <a:ea typeface="Muli"/>
                <a:cs typeface="Muli"/>
                <a:sym typeface="Muli"/>
              </a:defRPr>
            </a:lvl6pPr>
            <a:lvl7pPr marL="3200400" lvl="6" indent="-317500">
              <a:spcBef>
                <a:spcPts val="0"/>
              </a:spcBef>
              <a:spcAft>
                <a:spcPts val="0"/>
              </a:spcAft>
              <a:buClr>
                <a:srgbClr val="C6DAEC"/>
              </a:buClr>
              <a:buSzPts val="1400"/>
              <a:buFont typeface="Muli"/>
              <a:buChar char="●"/>
              <a:defRPr>
                <a:solidFill>
                  <a:srgbClr val="C6DAEC"/>
                </a:solidFill>
                <a:latin typeface="Muli"/>
                <a:ea typeface="Muli"/>
                <a:cs typeface="Muli"/>
                <a:sym typeface="Muli"/>
              </a:defRPr>
            </a:lvl7pPr>
            <a:lvl8pPr marL="3657600" lvl="7" indent="-317500">
              <a:spcBef>
                <a:spcPts val="0"/>
              </a:spcBef>
              <a:spcAft>
                <a:spcPts val="0"/>
              </a:spcAft>
              <a:buClr>
                <a:srgbClr val="C6DAEC"/>
              </a:buClr>
              <a:buSzPts val="1400"/>
              <a:buFont typeface="Muli"/>
              <a:buChar char="○"/>
              <a:defRPr>
                <a:solidFill>
                  <a:srgbClr val="C6DAEC"/>
                </a:solidFill>
                <a:latin typeface="Muli"/>
                <a:ea typeface="Muli"/>
                <a:cs typeface="Muli"/>
                <a:sym typeface="Muli"/>
              </a:defRPr>
            </a:lvl8pPr>
            <a:lvl9pPr marL="4114800" lvl="8" indent="-317500">
              <a:spcBef>
                <a:spcPts val="0"/>
              </a:spcBef>
              <a:spcAft>
                <a:spcPts val="0"/>
              </a:spcAft>
              <a:buClr>
                <a:srgbClr val="C6DAEC"/>
              </a:buClr>
              <a:buSzPts val="1400"/>
              <a:buFont typeface="Muli"/>
              <a:buChar char="■"/>
              <a:defRPr>
                <a:solidFill>
                  <a:srgbClr val="C6DAEC"/>
                </a:solidFill>
                <a:latin typeface="Muli"/>
                <a:ea typeface="Muli"/>
                <a:cs typeface="Muli"/>
                <a:sym typeface="Muli"/>
              </a:defRPr>
            </a:lvl9pPr>
          </a:lstStyle>
          <a:p>
            <a:endParaRPr/>
          </a:p>
        </p:txBody>
      </p:sp>
      <p:sp>
        <p:nvSpPr>
          <p:cNvPr id="8" name="Google Shape;8;p1"/>
          <p:cNvSpPr txBox="1">
            <a:spLocks noGrp="1"/>
          </p:cNvSpPr>
          <p:nvPr>
            <p:ph type="sldNum" idx="12"/>
          </p:nvPr>
        </p:nvSpPr>
        <p:spPr>
          <a:xfrm>
            <a:off x="18076" y="6380700"/>
            <a:ext cx="731600" cy="477200"/>
          </a:xfrm>
          <a:prstGeom prst="rect">
            <a:avLst/>
          </a:prstGeom>
          <a:noFill/>
          <a:ln>
            <a:noFill/>
          </a:ln>
        </p:spPr>
        <p:txBody>
          <a:bodyPr spcFirstLastPara="1" wrap="square" lIns="91425" tIns="91425" rIns="91425" bIns="91425" anchor="t" anchorCtr="0">
            <a:noAutofit/>
          </a:bodyPr>
          <a:lstStyle>
            <a:lvl1pPr lvl="0">
              <a:buNone/>
              <a:defRPr sz="1600">
                <a:solidFill>
                  <a:srgbClr val="19BBD5"/>
                </a:solidFill>
                <a:latin typeface="Nixie One"/>
                <a:ea typeface="Nixie One"/>
                <a:cs typeface="Nixie One"/>
                <a:sym typeface="Nixie One"/>
              </a:defRPr>
            </a:lvl1pPr>
            <a:lvl2pPr lvl="1">
              <a:buNone/>
              <a:defRPr sz="1600">
                <a:solidFill>
                  <a:srgbClr val="19BBD5"/>
                </a:solidFill>
                <a:latin typeface="Nixie One"/>
                <a:ea typeface="Nixie One"/>
                <a:cs typeface="Nixie One"/>
                <a:sym typeface="Nixie One"/>
              </a:defRPr>
            </a:lvl2pPr>
            <a:lvl3pPr lvl="2">
              <a:buNone/>
              <a:defRPr sz="1600">
                <a:solidFill>
                  <a:srgbClr val="19BBD5"/>
                </a:solidFill>
                <a:latin typeface="Nixie One"/>
                <a:ea typeface="Nixie One"/>
                <a:cs typeface="Nixie One"/>
                <a:sym typeface="Nixie One"/>
              </a:defRPr>
            </a:lvl3pPr>
            <a:lvl4pPr lvl="3">
              <a:buNone/>
              <a:defRPr sz="1600">
                <a:solidFill>
                  <a:srgbClr val="19BBD5"/>
                </a:solidFill>
                <a:latin typeface="Nixie One"/>
                <a:ea typeface="Nixie One"/>
                <a:cs typeface="Nixie One"/>
                <a:sym typeface="Nixie One"/>
              </a:defRPr>
            </a:lvl4pPr>
            <a:lvl5pPr lvl="4">
              <a:buNone/>
              <a:defRPr sz="1600">
                <a:solidFill>
                  <a:srgbClr val="19BBD5"/>
                </a:solidFill>
                <a:latin typeface="Nixie One"/>
                <a:ea typeface="Nixie One"/>
                <a:cs typeface="Nixie One"/>
                <a:sym typeface="Nixie One"/>
              </a:defRPr>
            </a:lvl5pPr>
            <a:lvl6pPr lvl="5">
              <a:buNone/>
              <a:defRPr sz="1600">
                <a:solidFill>
                  <a:srgbClr val="19BBD5"/>
                </a:solidFill>
                <a:latin typeface="Nixie One"/>
                <a:ea typeface="Nixie One"/>
                <a:cs typeface="Nixie One"/>
                <a:sym typeface="Nixie One"/>
              </a:defRPr>
            </a:lvl6pPr>
            <a:lvl7pPr lvl="6">
              <a:buNone/>
              <a:defRPr sz="1600">
                <a:solidFill>
                  <a:srgbClr val="19BBD5"/>
                </a:solidFill>
                <a:latin typeface="Nixie One"/>
                <a:ea typeface="Nixie One"/>
                <a:cs typeface="Nixie One"/>
                <a:sym typeface="Nixie One"/>
              </a:defRPr>
            </a:lvl7pPr>
            <a:lvl8pPr lvl="7">
              <a:buNone/>
              <a:defRPr sz="1600">
                <a:solidFill>
                  <a:srgbClr val="19BBD5"/>
                </a:solidFill>
                <a:latin typeface="Nixie One"/>
                <a:ea typeface="Nixie One"/>
                <a:cs typeface="Nixie One"/>
                <a:sym typeface="Nixie One"/>
              </a:defRPr>
            </a:lvl8pPr>
            <a:lvl9pPr lvl="8">
              <a:buNone/>
              <a:defRPr sz="1600">
                <a:solidFill>
                  <a:srgbClr val="19BBD5"/>
                </a:solidFill>
                <a:latin typeface="Nixie One"/>
                <a:ea typeface="Nixie One"/>
                <a:cs typeface="Nixie One"/>
                <a:sym typeface="Nixie 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03958466"/>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11"/>
          <p:cNvSpPr txBox="1">
            <a:spLocks noGrp="1"/>
          </p:cNvSpPr>
          <p:nvPr>
            <p:ph type="ctrTitle"/>
          </p:nvPr>
        </p:nvSpPr>
        <p:spPr>
          <a:xfrm>
            <a:off x="1898072" y="2826327"/>
            <a:ext cx="8426827" cy="1375840"/>
          </a:xfrm>
          <a:prstGeom prst="rect">
            <a:avLst/>
          </a:prstGeom>
        </p:spPr>
        <p:txBody>
          <a:bodyPr spcFirstLastPara="1" wrap="square" lIns="121900" tIns="121900" rIns="121900" bIns="121900" anchor="ctr" anchorCtr="0">
            <a:noAutofit/>
          </a:bodyPr>
          <a:lstStyle/>
          <a:p>
            <a:r>
              <a:rPr lang="en-US" sz="2800" dirty="0">
                <a:latin typeface="Times New Roman" panose="02020603050405020304" pitchFamily="18" charset="0"/>
                <a:cs typeface="Times New Roman" panose="02020603050405020304" pitchFamily="18" charset="0"/>
              </a:rPr>
              <a:t>BMSW5102 Developing Relationships and Workplace Achievement</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Component 1</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Student: Yanko Yankov</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Student number: 2127550</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Lecturer: Ehsan </a:t>
            </a:r>
            <a:r>
              <a:rPr lang="en-US" sz="2800" dirty="0" err="1">
                <a:latin typeface="Times New Roman" panose="02020603050405020304" pitchFamily="18" charset="0"/>
                <a:cs typeface="Times New Roman" panose="02020603050405020304" pitchFamily="18" charset="0"/>
              </a:rPr>
              <a:t>Khajeh</a:t>
            </a:r>
            <a:endParaRPr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59" name="Google Shape;359;p14"/>
          <p:cNvSpPr txBox="1">
            <a:spLocks noGrp="1"/>
          </p:cNvSpPr>
          <p:nvPr>
            <p:ph type="ctrTitle"/>
          </p:nvPr>
        </p:nvSpPr>
        <p:spPr>
          <a:xfrm>
            <a:off x="3657599" y="2314333"/>
            <a:ext cx="7839075" cy="1981442"/>
          </a:xfrm>
          <a:prstGeom prst="rect">
            <a:avLst/>
          </a:prstGeom>
        </p:spPr>
        <p:txBody>
          <a:bodyPr spcFirstLastPara="1" wrap="square" lIns="121900" tIns="121900" rIns="121900" bIns="121900" anchor="b" anchorCtr="0">
            <a:noAutofit/>
          </a:bodyPr>
          <a:lstStyle/>
          <a:p>
            <a:pPr algn="ctr"/>
            <a:r>
              <a:rPr lang="en-US" dirty="0">
                <a:latin typeface="Times New Roman" panose="02020603050405020304" pitchFamily="18" charset="0"/>
                <a:cs typeface="Times New Roman" panose="02020603050405020304" pitchFamily="18" charset="0"/>
              </a:rPr>
              <a:t>360-Degree Feedback: Importance and Benefits</a:t>
            </a:r>
            <a:endParaRPr dirty="0">
              <a:latin typeface="Times New Roman" panose="02020603050405020304" pitchFamily="18" charset="0"/>
              <a:cs typeface="Times New Roman" panose="02020603050405020304" pitchFamily="18" charset="0"/>
            </a:endParaRPr>
          </a:p>
        </p:txBody>
      </p:sp>
      <p:sp>
        <p:nvSpPr>
          <p:cNvPr id="361" name="Google Shape;361;p14"/>
          <p:cNvSpPr txBox="1"/>
          <p:nvPr/>
        </p:nvSpPr>
        <p:spPr>
          <a:xfrm>
            <a:off x="546100" y="2235200"/>
            <a:ext cx="2756000" cy="2362400"/>
          </a:xfrm>
          <a:prstGeom prst="rect">
            <a:avLst/>
          </a:prstGeom>
          <a:noFill/>
          <a:ln>
            <a:noFill/>
          </a:ln>
        </p:spPr>
        <p:txBody>
          <a:bodyPr spcFirstLastPara="1" wrap="square" lIns="121900" tIns="121900" rIns="121900" bIns="121900" anchor="ctr" anchorCtr="0">
            <a:noAutofit/>
          </a:bodyPr>
          <a:lstStyle/>
          <a:p>
            <a:pPr algn="ctr" defTabSz="1219170">
              <a:buClr>
                <a:srgbClr val="000000"/>
              </a:buClr>
            </a:pPr>
            <a:endParaRPr sz="1867" b="1" kern="0" dirty="0">
              <a:solidFill>
                <a:srgbClr val="FFFFFF"/>
              </a:solidFill>
              <a:latin typeface="Arial"/>
              <a:cs typeface="Arial"/>
              <a:sym typeface="Arial"/>
            </a:endParaRPr>
          </a:p>
        </p:txBody>
      </p:sp>
      <p:grpSp>
        <p:nvGrpSpPr>
          <p:cNvPr id="2" name="Google Shape;385;p17">
            <a:extLst>
              <a:ext uri="{FF2B5EF4-FFF2-40B4-BE49-F238E27FC236}">
                <a16:creationId xmlns:a16="http://schemas.microsoft.com/office/drawing/2014/main" id="{CFA5760B-1648-820F-0383-9386ABFEA50E}"/>
              </a:ext>
            </a:extLst>
          </p:cNvPr>
          <p:cNvGrpSpPr/>
          <p:nvPr/>
        </p:nvGrpSpPr>
        <p:grpSpPr>
          <a:xfrm rot="-731900">
            <a:off x="1579817" y="3072060"/>
            <a:ext cx="688564" cy="688681"/>
            <a:chOff x="570875" y="4322250"/>
            <a:chExt cx="443300" cy="443325"/>
          </a:xfrm>
        </p:grpSpPr>
        <p:sp>
          <p:nvSpPr>
            <p:cNvPr id="3" name="Google Shape;386;p17">
              <a:extLst>
                <a:ext uri="{FF2B5EF4-FFF2-40B4-BE49-F238E27FC236}">
                  <a16:creationId xmlns:a16="http://schemas.microsoft.com/office/drawing/2014/main" id="{378ABE06-77B4-CA8B-A9D4-2C116EA91D92}"/>
                </a:ext>
              </a:extLst>
            </p:cNvPr>
            <p:cNvSpPr/>
            <p:nvPr/>
          </p:nvSpPr>
          <p:spPr>
            <a:xfrm>
              <a:off x="570875" y="4322250"/>
              <a:ext cx="443300" cy="443325"/>
            </a:xfrm>
            <a:custGeom>
              <a:avLst/>
              <a:gdLst/>
              <a:ahLst/>
              <a:cxnLst/>
              <a:rect l="l" t="t" r="r" b="b"/>
              <a:pathLst>
                <a:path w="17732" h="17733" extrusionOk="0">
                  <a:moveTo>
                    <a:pt x="13091" y="2712"/>
                  </a:moveTo>
                  <a:lnTo>
                    <a:pt x="13286" y="2736"/>
                  </a:lnTo>
                  <a:lnTo>
                    <a:pt x="13506" y="2785"/>
                  </a:lnTo>
                  <a:lnTo>
                    <a:pt x="13702" y="2858"/>
                  </a:lnTo>
                  <a:lnTo>
                    <a:pt x="13873" y="2956"/>
                  </a:lnTo>
                  <a:lnTo>
                    <a:pt x="14068" y="3054"/>
                  </a:lnTo>
                  <a:lnTo>
                    <a:pt x="14239" y="3176"/>
                  </a:lnTo>
                  <a:lnTo>
                    <a:pt x="14410" y="3323"/>
                  </a:lnTo>
                  <a:lnTo>
                    <a:pt x="14556" y="3493"/>
                  </a:lnTo>
                  <a:lnTo>
                    <a:pt x="14679" y="3664"/>
                  </a:lnTo>
                  <a:lnTo>
                    <a:pt x="14776" y="3860"/>
                  </a:lnTo>
                  <a:lnTo>
                    <a:pt x="14874" y="4031"/>
                  </a:lnTo>
                  <a:lnTo>
                    <a:pt x="14947" y="4226"/>
                  </a:lnTo>
                  <a:lnTo>
                    <a:pt x="14996" y="4446"/>
                  </a:lnTo>
                  <a:lnTo>
                    <a:pt x="15021" y="4641"/>
                  </a:lnTo>
                  <a:lnTo>
                    <a:pt x="15021" y="4861"/>
                  </a:lnTo>
                  <a:lnTo>
                    <a:pt x="15021" y="5057"/>
                  </a:lnTo>
                  <a:lnTo>
                    <a:pt x="14996" y="5252"/>
                  </a:lnTo>
                  <a:lnTo>
                    <a:pt x="14947" y="5472"/>
                  </a:lnTo>
                  <a:lnTo>
                    <a:pt x="14874" y="5667"/>
                  </a:lnTo>
                  <a:lnTo>
                    <a:pt x="14776" y="5838"/>
                  </a:lnTo>
                  <a:lnTo>
                    <a:pt x="14679" y="6033"/>
                  </a:lnTo>
                  <a:lnTo>
                    <a:pt x="14556" y="6204"/>
                  </a:lnTo>
                  <a:lnTo>
                    <a:pt x="14410" y="6375"/>
                  </a:lnTo>
                  <a:lnTo>
                    <a:pt x="13433" y="7328"/>
                  </a:lnTo>
                  <a:lnTo>
                    <a:pt x="13311" y="7426"/>
                  </a:lnTo>
                  <a:lnTo>
                    <a:pt x="13189" y="7499"/>
                  </a:lnTo>
                  <a:lnTo>
                    <a:pt x="13042" y="7548"/>
                  </a:lnTo>
                  <a:lnTo>
                    <a:pt x="12871" y="7572"/>
                  </a:lnTo>
                  <a:lnTo>
                    <a:pt x="12725" y="7548"/>
                  </a:lnTo>
                  <a:lnTo>
                    <a:pt x="12578" y="7499"/>
                  </a:lnTo>
                  <a:lnTo>
                    <a:pt x="12456" y="7426"/>
                  </a:lnTo>
                  <a:lnTo>
                    <a:pt x="12334" y="7328"/>
                  </a:lnTo>
                  <a:lnTo>
                    <a:pt x="10405" y="5398"/>
                  </a:lnTo>
                  <a:lnTo>
                    <a:pt x="10307" y="5276"/>
                  </a:lnTo>
                  <a:lnTo>
                    <a:pt x="10234" y="5154"/>
                  </a:lnTo>
                  <a:lnTo>
                    <a:pt x="10185" y="5008"/>
                  </a:lnTo>
                  <a:lnTo>
                    <a:pt x="10160" y="4861"/>
                  </a:lnTo>
                  <a:lnTo>
                    <a:pt x="10185" y="4690"/>
                  </a:lnTo>
                  <a:lnTo>
                    <a:pt x="10234" y="4544"/>
                  </a:lnTo>
                  <a:lnTo>
                    <a:pt x="10307" y="4422"/>
                  </a:lnTo>
                  <a:lnTo>
                    <a:pt x="10405" y="4299"/>
                  </a:lnTo>
                  <a:lnTo>
                    <a:pt x="11357" y="3323"/>
                  </a:lnTo>
                  <a:lnTo>
                    <a:pt x="11528" y="3176"/>
                  </a:lnTo>
                  <a:lnTo>
                    <a:pt x="11699" y="3054"/>
                  </a:lnTo>
                  <a:lnTo>
                    <a:pt x="11894" y="2956"/>
                  </a:lnTo>
                  <a:lnTo>
                    <a:pt x="12065" y="2858"/>
                  </a:lnTo>
                  <a:lnTo>
                    <a:pt x="12261" y="2785"/>
                  </a:lnTo>
                  <a:lnTo>
                    <a:pt x="12481" y="2736"/>
                  </a:lnTo>
                  <a:lnTo>
                    <a:pt x="12676" y="2712"/>
                  </a:lnTo>
                  <a:close/>
                  <a:moveTo>
                    <a:pt x="8377" y="8867"/>
                  </a:moveTo>
                  <a:lnTo>
                    <a:pt x="8475" y="8891"/>
                  </a:lnTo>
                  <a:lnTo>
                    <a:pt x="8548" y="8915"/>
                  </a:lnTo>
                  <a:lnTo>
                    <a:pt x="8646" y="8964"/>
                  </a:lnTo>
                  <a:lnTo>
                    <a:pt x="8719" y="9013"/>
                  </a:lnTo>
                  <a:lnTo>
                    <a:pt x="8768" y="9086"/>
                  </a:lnTo>
                  <a:lnTo>
                    <a:pt x="8817" y="9184"/>
                  </a:lnTo>
                  <a:lnTo>
                    <a:pt x="8841" y="9257"/>
                  </a:lnTo>
                  <a:lnTo>
                    <a:pt x="8866" y="9355"/>
                  </a:lnTo>
                  <a:lnTo>
                    <a:pt x="8841" y="9453"/>
                  </a:lnTo>
                  <a:lnTo>
                    <a:pt x="8817" y="9550"/>
                  </a:lnTo>
                  <a:lnTo>
                    <a:pt x="8768" y="9624"/>
                  </a:lnTo>
                  <a:lnTo>
                    <a:pt x="8719" y="9697"/>
                  </a:lnTo>
                  <a:lnTo>
                    <a:pt x="6179" y="12237"/>
                  </a:lnTo>
                  <a:lnTo>
                    <a:pt x="6106" y="12310"/>
                  </a:lnTo>
                  <a:lnTo>
                    <a:pt x="6033" y="12359"/>
                  </a:lnTo>
                  <a:lnTo>
                    <a:pt x="5935" y="12383"/>
                  </a:lnTo>
                  <a:lnTo>
                    <a:pt x="5740" y="12383"/>
                  </a:lnTo>
                  <a:lnTo>
                    <a:pt x="5642" y="12359"/>
                  </a:lnTo>
                  <a:lnTo>
                    <a:pt x="5569" y="12310"/>
                  </a:lnTo>
                  <a:lnTo>
                    <a:pt x="5496" y="12237"/>
                  </a:lnTo>
                  <a:lnTo>
                    <a:pt x="5422" y="12164"/>
                  </a:lnTo>
                  <a:lnTo>
                    <a:pt x="5373" y="12090"/>
                  </a:lnTo>
                  <a:lnTo>
                    <a:pt x="5349" y="11993"/>
                  </a:lnTo>
                  <a:lnTo>
                    <a:pt x="5349" y="11895"/>
                  </a:lnTo>
                  <a:lnTo>
                    <a:pt x="5349" y="11797"/>
                  </a:lnTo>
                  <a:lnTo>
                    <a:pt x="5373" y="11700"/>
                  </a:lnTo>
                  <a:lnTo>
                    <a:pt x="5422" y="11626"/>
                  </a:lnTo>
                  <a:lnTo>
                    <a:pt x="5496" y="11553"/>
                  </a:lnTo>
                  <a:lnTo>
                    <a:pt x="8036" y="9013"/>
                  </a:lnTo>
                  <a:lnTo>
                    <a:pt x="8109" y="8964"/>
                  </a:lnTo>
                  <a:lnTo>
                    <a:pt x="8182" y="8915"/>
                  </a:lnTo>
                  <a:lnTo>
                    <a:pt x="8280" y="8891"/>
                  </a:lnTo>
                  <a:lnTo>
                    <a:pt x="8377" y="8867"/>
                  </a:lnTo>
                  <a:close/>
                  <a:moveTo>
                    <a:pt x="14825" y="1"/>
                  </a:moveTo>
                  <a:lnTo>
                    <a:pt x="14288" y="25"/>
                  </a:lnTo>
                  <a:lnTo>
                    <a:pt x="13751" y="50"/>
                  </a:lnTo>
                  <a:lnTo>
                    <a:pt x="13213" y="123"/>
                  </a:lnTo>
                  <a:lnTo>
                    <a:pt x="12676" y="245"/>
                  </a:lnTo>
                  <a:lnTo>
                    <a:pt x="12163" y="367"/>
                  </a:lnTo>
                  <a:lnTo>
                    <a:pt x="11675" y="538"/>
                  </a:lnTo>
                  <a:lnTo>
                    <a:pt x="11235" y="758"/>
                  </a:lnTo>
                  <a:lnTo>
                    <a:pt x="11015" y="856"/>
                  </a:lnTo>
                  <a:lnTo>
                    <a:pt x="10844" y="1002"/>
                  </a:lnTo>
                  <a:lnTo>
                    <a:pt x="10649" y="1124"/>
                  </a:lnTo>
                  <a:lnTo>
                    <a:pt x="10502" y="1271"/>
                  </a:lnTo>
                  <a:lnTo>
                    <a:pt x="5544" y="6229"/>
                  </a:lnTo>
                  <a:lnTo>
                    <a:pt x="391" y="6229"/>
                  </a:lnTo>
                  <a:lnTo>
                    <a:pt x="245" y="6253"/>
                  </a:lnTo>
                  <a:lnTo>
                    <a:pt x="147" y="6278"/>
                  </a:lnTo>
                  <a:lnTo>
                    <a:pt x="49" y="6327"/>
                  </a:lnTo>
                  <a:lnTo>
                    <a:pt x="0" y="6400"/>
                  </a:lnTo>
                  <a:lnTo>
                    <a:pt x="0" y="6473"/>
                  </a:lnTo>
                  <a:lnTo>
                    <a:pt x="25" y="6571"/>
                  </a:lnTo>
                  <a:lnTo>
                    <a:pt x="74" y="6668"/>
                  </a:lnTo>
                  <a:lnTo>
                    <a:pt x="171" y="6791"/>
                  </a:lnTo>
                  <a:lnTo>
                    <a:pt x="2589" y="9184"/>
                  </a:lnTo>
                  <a:lnTo>
                    <a:pt x="2272" y="9502"/>
                  </a:lnTo>
                  <a:lnTo>
                    <a:pt x="953" y="9746"/>
                  </a:lnTo>
                  <a:lnTo>
                    <a:pt x="806" y="9795"/>
                  </a:lnTo>
                  <a:lnTo>
                    <a:pt x="684" y="9843"/>
                  </a:lnTo>
                  <a:lnTo>
                    <a:pt x="611" y="9941"/>
                  </a:lnTo>
                  <a:lnTo>
                    <a:pt x="562" y="10014"/>
                  </a:lnTo>
                  <a:lnTo>
                    <a:pt x="562" y="10112"/>
                  </a:lnTo>
                  <a:lnTo>
                    <a:pt x="586" y="10234"/>
                  </a:lnTo>
                  <a:lnTo>
                    <a:pt x="635" y="10332"/>
                  </a:lnTo>
                  <a:lnTo>
                    <a:pt x="733" y="10454"/>
                  </a:lnTo>
                  <a:lnTo>
                    <a:pt x="7278" y="16999"/>
                  </a:lnTo>
                  <a:lnTo>
                    <a:pt x="7401" y="17097"/>
                  </a:lnTo>
                  <a:lnTo>
                    <a:pt x="7498" y="17146"/>
                  </a:lnTo>
                  <a:lnTo>
                    <a:pt x="7620" y="17170"/>
                  </a:lnTo>
                  <a:lnTo>
                    <a:pt x="7718" y="17170"/>
                  </a:lnTo>
                  <a:lnTo>
                    <a:pt x="7791" y="17122"/>
                  </a:lnTo>
                  <a:lnTo>
                    <a:pt x="7889" y="17048"/>
                  </a:lnTo>
                  <a:lnTo>
                    <a:pt x="7938" y="16926"/>
                  </a:lnTo>
                  <a:lnTo>
                    <a:pt x="7987" y="16780"/>
                  </a:lnTo>
                  <a:lnTo>
                    <a:pt x="8231" y="15461"/>
                  </a:lnTo>
                  <a:lnTo>
                    <a:pt x="8548" y="15143"/>
                  </a:lnTo>
                  <a:lnTo>
                    <a:pt x="10942" y="17561"/>
                  </a:lnTo>
                  <a:lnTo>
                    <a:pt x="11064" y="17659"/>
                  </a:lnTo>
                  <a:lnTo>
                    <a:pt x="11162" y="17708"/>
                  </a:lnTo>
                  <a:lnTo>
                    <a:pt x="11259" y="17732"/>
                  </a:lnTo>
                  <a:lnTo>
                    <a:pt x="11333" y="17732"/>
                  </a:lnTo>
                  <a:lnTo>
                    <a:pt x="11406" y="17683"/>
                  </a:lnTo>
                  <a:lnTo>
                    <a:pt x="11455" y="17586"/>
                  </a:lnTo>
                  <a:lnTo>
                    <a:pt x="11479" y="17488"/>
                  </a:lnTo>
                  <a:lnTo>
                    <a:pt x="11504" y="17341"/>
                  </a:lnTo>
                  <a:lnTo>
                    <a:pt x="11504" y="12188"/>
                  </a:lnTo>
                  <a:lnTo>
                    <a:pt x="16461" y="7230"/>
                  </a:lnTo>
                  <a:lnTo>
                    <a:pt x="16608" y="7084"/>
                  </a:lnTo>
                  <a:lnTo>
                    <a:pt x="16730" y="6888"/>
                  </a:lnTo>
                  <a:lnTo>
                    <a:pt x="16877" y="6693"/>
                  </a:lnTo>
                  <a:lnTo>
                    <a:pt x="16974" y="6498"/>
                  </a:lnTo>
                  <a:lnTo>
                    <a:pt x="17194" y="6058"/>
                  </a:lnTo>
                  <a:lnTo>
                    <a:pt x="17365" y="5569"/>
                  </a:lnTo>
                  <a:lnTo>
                    <a:pt x="17487" y="5057"/>
                  </a:lnTo>
                  <a:lnTo>
                    <a:pt x="17609" y="4519"/>
                  </a:lnTo>
                  <a:lnTo>
                    <a:pt x="17683" y="3982"/>
                  </a:lnTo>
                  <a:lnTo>
                    <a:pt x="17707" y="3445"/>
                  </a:lnTo>
                  <a:lnTo>
                    <a:pt x="17731" y="2907"/>
                  </a:lnTo>
                  <a:lnTo>
                    <a:pt x="17731" y="2419"/>
                  </a:lnTo>
                  <a:lnTo>
                    <a:pt x="17707" y="1955"/>
                  </a:lnTo>
                  <a:lnTo>
                    <a:pt x="17658" y="1515"/>
                  </a:lnTo>
                  <a:lnTo>
                    <a:pt x="17585" y="1149"/>
                  </a:lnTo>
                  <a:lnTo>
                    <a:pt x="17512" y="831"/>
                  </a:lnTo>
                  <a:lnTo>
                    <a:pt x="17414" y="587"/>
                  </a:lnTo>
                  <a:lnTo>
                    <a:pt x="17341" y="489"/>
                  </a:lnTo>
                  <a:lnTo>
                    <a:pt x="17292" y="441"/>
                  </a:lnTo>
                  <a:lnTo>
                    <a:pt x="17243" y="392"/>
                  </a:lnTo>
                  <a:lnTo>
                    <a:pt x="17145" y="318"/>
                  </a:lnTo>
                  <a:lnTo>
                    <a:pt x="16901" y="221"/>
                  </a:lnTo>
                  <a:lnTo>
                    <a:pt x="16584" y="148"/>
                  </a:lnTo>
                  <a:lnTo>
                    <a:pt x="16217" y="74"/>
                  </a:lnTo>
                  <a:lnTo>
                    <a:pt x="15778" y="25"/>
                  </a:lnTo>
                  <a:lnTo>
                    <a:pt x="15314" y="1"/>
                  </a:lnTo>
                  <a:close/>
                </a:path>
              </a:pathLst>
            </a:custGeom>
            <a:solidFill>
              <a:srgbClr val="0E2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387;p17">
              <a:extLst>
                <a:ext uri="{FF2B5EF4-FFF2-40B4-BE49-F238E27FC236}">
                  <a16:creationId xmlns:a16="http://schemas.microsoft.com/office/drawing/2014/main" id="{D82C740B-9CFE-D3F7-1A11-1ABCA716CC5D}"/>
                </a:ext>
              </a:extLst>
            </p:cNvPr>
            <p:cNvSpPr/>
            <p:nvPr/>
          </p:nvSpPr>
          <p:spPr>
            <a:xfrm>
              <a:off x="597725" y="4665400"/>
              <a:ext cx="73300" cy="73300"/>
            </a:xfrm>
            <a:custGeom>
              <a:avLst/>
              <a:gdLst/>
              <a:ahLst/>
              <a:cxnLst/>
              <a:rect l="l" t="t" r="r" b="b"/>
              <a:pathLst>
                <a:path w="2932" h="2932" extrusionOk="0">
                  <a:moveTo>
                    <a:pt x="2028" y="1"/>
                  </a:moveTo>
                  <a:lnTo>
                    <a:pt x="1857" y="25"/>
                  </a:lnTo>
                  <a:lnTo>
                    <a:pt x="1686" y="74"/>
                  </a:lnTo>
                  <a:lnTo>
                    <a:pt x="1515" y="147"/>
                  </a:lnTo>
                  <a:lnTo>
                    <a:pt x="1369" y="269"/>
                  </a:lnTo>
                  <a:lnTo>
                    <a:pt x="1222" y="489"/>
                  </a:lnTo>
                  <a:lnTo>
                    <a:pt x="1002" y="831"/>
                  </a:lnTo>
                  <a:lnTo>
                    <a:pt x="563" y="1735"/>
                  </a:lnTo>
                  <a:lnTo>
                    <a:pt x="172" y="2565"/>
                  </a:lnTo>
                  <a:lnTo>
                    <a:pt x="1" y="2932"/>
                  </a:lnTo>
                  <a:lnTo>
                    <a:pt x="1" y="2932"/>
                  </a:lnTo>
                  <a:lnTo>
                    <a:pt x="367" y="2761"/>
                  </a:lnTo>
                  <a:lnTo>
                    <a:pt x="1198" y="2370"/>
                  </a:lnTo>
                  <a:lnTo>
                    <a:pt x="2101" y="1930"/>
                  </a:lnTo>
                  <a:lnTo>
                    <a:pt x="2443" y="1710"/>
                  </a:lnTo>
                  <a:lnTo>
                    <a:pt x="2663" y="1564"/>
                  </a:lnTo>
                  <a:lnTo>
                    <a:pt x="2785" y="1417"/>
                  </a:lnTo>
                  <a:lnTo>
                    <a:pt x="2858" y="1246"/>
                  </a:lnTo>
                  <a:lnTo>
                    <a:pt x="2907" y="1075"/>
                  </a:lnTo>
                  <a:lnTo>
                    <a:pt x="2932" y="904"/>
                  </a:lnTo>
                  <a:lnTo>
                    <a:pt x="2907" y="733"/>
                  </a:lnTo>
                  <a:lnTo>
                    <a:pt x="2858" y="562"/>
                  </a:lnTo>
                  <a:lnTo>
                    <a:pt x="2785" y="416"/>
                  </a:lnTo>
                  <a:lnTo>
                    <a:pt x="2663" y="269"/>
                  </a:lnTo>
                  <a:lnTo>
                    <a:pt x="2517" y="147"/>
                  </a:lnTo>
                  <a:lnTo>
                    <a:pt x="2370" y="74"/>
                  </a:lnTo>
                  <a:lnTo>
                    <a:pt x="2199" y="25"/>
                  </a:lnTo>
                  <a:lnTo>
                    <a:pt x="2028" y="1"/>
                  </a:lnTo>
                  <a:close/>
                </a:path>
              </a:pathLst>
            </a:custGeom>
            <a:solidFill>
              <a:srgbClr val="0E2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388;p17">
              <a:extLst>
                <a:ext uri="{FF2B5EF4-FFF2-40B4-BE49-F238E27FC236}">
                  <a16:creationId xmlns:a16="http://schemas.microsoft.com/office/drawing/2014/main" id="{4F264D32-7EDE-BCE3-7A38-4116C76E8A6F}"/>
                </a:ext>
              </a:extLst>
            </p:cNvPr>
            <p:cNvSpPr/>
            <p:nvPr/>
          </p:nvSpPr>
          <p:spPr>
            <a:xfrm>
              <a:off x="654525" y="4708150"/>
              <a:ext cx="47025" cy="47025"/>
            </a:xfrm>
            <a:custGeom>
              <a:avLst/>
              <a:gdLst/>
              <a:ahLst/>
              <a:cxnLst/>
              <a:rect l="l" t="t" r="r" b="b"/>
              <a:pathLst>
                <a:path w="1881" h="1881" extrusionOk="0">
                  <a:moveTo>
                    <a:pt x="1124" y="0"/>
                  </a:moveTo>
                  <a:lnTo>
                    <a:pt x="977" y="25"/>
                  </a:lnTo>
                  <a:lnTo>
                    <a:pt x="831" y="74"/>
                  </a:lnTo>
                  <a:lnTo>
                    <a:pt x="709" y="147"/>
                  </a:lnTo>
                  <a:lnTo>
                    <a:pt x="586" y="245"/>
                  </a:lnTo>
                  <a:lnTo>
                    <a:pt x="464" y="391"/>
                  </a:lnTo>
                  <a:lnTo>
                    <a:pt x="367" y="611"/>
                  </a:lnTo>
                  <a:lnTo>
                    <a:pt x="269" y="880"/>
                  </a:lnTo>
                  <a:lnTo>
                    <a:pt x="171" y="1173"/>
                  </a:lnTo>
                  <a:lnTo>
                    <a:pt x="49" y="1686"/>
                  </a:lnTo>
                  <a:lnTo>
                    <a:pt x="0" y="1881"/>
                  </a:lnTo>
                  <a:lnTo>
                    <a:pt x="0" y="1881"/>
                  </a:lnTo>
                  <a:lnTo>
                    <a:pt x="220" y="1857"/>
                  </a:lnTo>
                  <a:lnTo>
                    <a:pt x="733" y="1710"/>
                  </a:lnTo>
                  <a:lnTo>
                    <a:pt x="1002" y="1637"/>
                  </a:lnTo>
                  <a:lnTo>
                    <a:pt x="1270" y="1539"/>
                  </a:lnTo>
                  <a:lnTo>
                    <a:pt x="1515" y="1417"/>
                  </a:lnTo>
                  <a:lnTo>
                    <a:pt x="1661" y="1319"/>
                  </a:lnTo>
                  <a:lnTo>
                    <a:pt x="1759" y="1197"/>
                  </a:lnTo>
                  <a:lnTo>
                    <a:pt x="1832" y="1051"/>
                  </a:lnTo>
                  <a:lnTo>
                    <a:pt x="1881" y="928"/>
                  </a:lnTo>
                  <a:lnTo>
                    <a:pt x="1881" y="782"/>
                  </a:lnTo>
                  <a:lnTo>
                    <a:pt x="1881" y="635"/>
                  </a:lnTo>
                  <a:lnTo>
                    <a:pt x="1832" y="489"/>
                  </a:lnTo>
                  <a:lnTo>
                    <a:pt x="1759" y="367"/>
                  </a:lnTo>
                  <a:lnTo>
                    <a:pt x="1661" y="245"/>
                  </a:lnTo>
                  <a:lnTo>
                    <a:pt x="1539" y="147"/>
                  </a:lnTo>
                  <a:lnTo>
                    <a:pt x="1417" y="74"/>
                  </a:lnTo>
                  <a:lnTo>
                    <a:pt x="1270" y="25"/>
                  </a:lnTo>
                  <a:lnTo>
                    <a:pt x="1124" y="0"/>
                  </a:lnTo>
                  <a:close/>
                </a:path>
              </a:pathLst>
            </a:custGeom>
            <a:solidFill>
              <a:srgbClr val="0E2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389;p17">
              <a:extLst>
                <a:ext uri="{FF2B5EF4-FFF2-40B4-BE49-F238E27FC236}">
                  <a16:creationId xmlns:a16="http://schemas.microsoft.com/office/drawing/2014/main" id="{9477C1D0-C52B-EA03-5F2A-BA3B6116375E}"/>
                </a:ext>
              </a:extLst>
            </p:cNvPr>
            <p:cNvSpPr/>
            <p:nvPr/>
          </p:nvSpPr>
          <p:spPr>
            <a:xfrm>
              <a:off x="581250" y="4634875"/>
              <a:ext cx="47050" cy="47050"/>
            </a:xfrm>
            <a:custGeom>
              <a:avLst/>
              <a:gdLst/>
              <a:ahLst/>
              <a:cxnLst/>
              <a:rect l="l" t="t" r="r" b="b"/>
              <a:pathLst>
                <a:path w="1882" h="1882" extrusionOk="0">
                  <a:moveTo>
                    <a:pt x="953" y="1"/>
                  </a:moveTo>
                  <a:lnTo>
                    <a:pt x="831" y="49"/>
                  </a:lnTo>
                  <a:lnTo>
                    <a:pt x="684" y="123"/>
                  </a:lnTo>
                  <a:lnTo>
                    <a:pt x="562" y="220"/>
                  </a:lnTo>
                  <a:lnTo>
                    <a:pt x="465" y="367"/>
                  </a:lnTo>
                  <a:lnTo>
                    <a:pt x="342" y="611"/>
                  </a:lnTo>
                  <a:lnTo>
                    <a:pt x="245" y="880"/>
                  </a:lnTo>
                  <a:lnTo>
                    <a:pt x="171" y="1148"/>
                  </a:lnTo>
                  <a:lnTo>
                    <a:pt x="25" y="1661"/>
                  </a:lnTo>
                  <a:lnTo>
                    <a:pt x="1" y="1881"/>
                  </a:lnTo>
                  <a:lnTo>
                    <a:pt x="196" y="1832"/>
                  </a:lnTo>
                  <a:lnTo>
                    <a:pt x="709" y="1710"/>
                  </a:lnTo>
                  <a:lnTo>
                    <a:pt x="1002" y="1613"/>
                  </a:lnTo>
                  <a:lnTo>
                    <a:pt x="1271" y="1515"/>
                  </a:lnTo>
                  <a:lnTo>
                    <a:pt x="1490" y="1417"/>
                  </a:lnTo>
                  <a:lnTo>
                    <a:pt x="1637" y="1295"/>
                  </a:lnTo>
                  <a:lnTo>
                    <a:pt x="1735" y="1173"/>
                  </a:lnTo>
                  <a:lnTo>
                    <a:pt x="1808" y="1051"/>
                  </a:lnTo>
                  <a:lnTo>
                    <a:pt x="1857" y="904"/>
                  </a:lnTo>
                  <a:lnTo>
                    <a:pt x="1881" y="758"/>
                  </a:lnTo>
                  <a:lnTo>
                    <a:pt x="1857" y="611"/>
                  </a:lnTo>
                  <a:lnTo>
                    <a:pt x="1808" y="465"/>
                  </a:lnTo>
                  <a:lnTo>
                    <a:pt x="1735" y="343"/>
                  </a:lnTo>
                  <a:lnTo>
                    <a:pt x="1637" y="220"/>
                  </a:lnTo>
                  <a:lnTo>
                    <a:pt x="1515" y="123"/>
                  </a:lnTo>
                  <a:lnTo>
                    <a:pt x="1393" y="49"/>
                  </a:lnTo>
                  <a:lnTo>
                    <a:pt x="1246" y="1"/>
                  </a:lnTo>
                  <a:close/>
                </a:path>
              </a:pathLst>
            </a:custGeom>
            <a:solidFill>
              <a:srgbClr val="0E29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14"/>
        <p:cNvGrpSpPr/>
        <p:nvPr/>
      </p:nvGrpSpPr>
      <p:grpSpPr>
        <a:xfrm>
          <a:off x="0" y="0"/>
          <a:ext cx="0" cy="0"/>
          <a:chOff x="0" y="0"/>
          <a:chExt cx="0" cy="0"/>
        </a:xfrm>
      </p:grpSpPr>
      <p:sp>
        <p:nvSpPr>
          <p:cNvPr id="415" name="Google Shape;415;p20"/>
          <p:cNvSpPr txBox="1">
            <a:spLocks noGrp="1"/>
          </p:cNvSpPr>
          <p:nvPr>
            <p:ph type="title" idx="4294967295"/>
          </p:nvPr>
        </p:nvSpPr>
        <p:spPr>
          <a:xfrm>
            <a:off x="5235575" y="358333"/>
            <a:ext cx="5004000" cy="860400"/>
          </a:xfrm>
          <a:prstGeom prst="rect">
            <a:avLst/>
          </a:prstGeom>
        </p:spPr>
        <p:txBody>
          <a:bodyPr spcFirstLastPara="1" wrap="square" lIns="121900" tIns="121900" rIns="121900" bIns="121900" anchor="ctr" anchorCtr="0">
            <a:noAutofit/>
          </a:bodyPr>
          <a:lstStyle/>
          <a:p>
            <a:r>
              <a:rPr lang="en-US" dirty="0"/>
              <a:t>360-Degree Feedback</a:t>
            </a:r>
            <a:endParaRPr dirty="0"/>
          </a:p>
        </p:txBody>
      </p:sp>
      <p:sp>
        <p:nvSpPr>
          <p:cNvPr id="416" name="Google Shape;416;p20"/>
          <p:cNvSpPr txBox="1">
            <a:spLocks noGrp="1"/>
          </p:cNvSpPr>
          <p:nvPr>
            <p:ph type="body" idx="4294967295"/>
          </p:nvPr>
        </p:nvSpPr>
        <p:spPr>
          <a:xfrm>
            <a:off x="5235575" y="1638300"/>
            <a:ext cx="5842000" cy="4114799"/>
          </a:xfrm>
          <a:prstGeom prst="rect">
            <a:avLst/>
          </a:prstGeom>
        </p:spPr>
        <p:txBody>
          <a:bodyPr spcFirstLastPara="1" wrap="square" lIns="121900" tIns="121900" rIns="121900" bIns="121900" anchor="t" anchorCtr="0">
            <a:noAutofit/>
          </a:bodyPr>
          <a:lstStyle/>
          <a:p>
            <a:pPr marL="0" indent="0" algn="just">
              <a:spcBef>
                <a:spcPts val="800"/>
              </a:spcBef>
              <a:buNone/>
            </a:pPr>
            <a:r>
              <a:rPr lang="en-US" sz="2400" dirty="0">
                <a:latin typeface="Times New Roman" panose="02020603050405020304" pitchFamily="18" charset="0"/>
                <a:cs typeface="Times New Roman" panose="02020603050405020304" pitchFamily="18" charset="0"/>
              </a:rPr>
              <a:t>The 360-degree feedback method is a performance evaluation approach that compiles feedback from various sources to offer a comprehensive assessment of an individual's behavior and performance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Bracken et al., 2013)</a:t>
            </a:r>
            <a:r>
              <a:rPr lang="en-US" sz="2400" dirty="0">
                <a:latin typeface="Times New Roman" panose="02020603050405020304" pitchFamily="18" charset="0"/>
                <a:cs typeface="Times New Roman" panose="02020603050405020304" pitchFamily="18" charset="0"/>
              </a:rPr>
              <a:t>. The main objective of 360-degree feedback is to offer individuals a comprehensive understanding of their performance and to assist their professional development and growth. </a:t>
            </a:r>
          </a:p>
        </p:txBody>
      </p:sp>
      <p:pic>
        <p:nvPicPr>
          <p:cNvPr id="417" name="Google Shape;417;p20"/>
          <p:cNvPicPr preferRelativeResize="0"/>
          <p:nvPr/>
        </p:nvPicPr>
        <p:blipFill rotWithShape="1">
          <a:blip r:embed="rId3">
            <a:extLst>
              <a:ext uri="{28A0092B-C50C-407E-A947-70E740481C1C}">
                <a14:useLocalDpi xmlns:a14="http://schemas.microsoft.com/office/drawing/2010/main" val="0"/>
              </a:ext>
            </a:extLst>
          </a:blip>
          <a:srcRect/>
          <a:stretch/>
        </p:blipFill>
        <p:spPr>
          <a:xfrm>
            <a:off x="-584200" y="1549400"/>
            <a:ext cx="5537200" cy="4801600"/>
          </a:xfrm>
          <a:prstGeom prst="hexagon">
            <a:avLst>
              <a:gd name="adj" fmla="val 28504"/>
              <a:gd name="vf" fmla="val 115470"/>
            </a:avLst>
          </a:prstGeom>
          <a:noFill/>
          <a:ln>
            <a:noFill/>
          </a:ln>
          <a:effectLst>
            <a:outerShdw blurRad="57150" dist="19050" dir="5400000" algn="bl" rotWithShape="0">
              <a:srgbClr val="000000">
                <a:alpha val="50000"/>
              </a:srgbClr>
            </a:outerShdw>
          </a:effectLst>
        </p:spPr>
      </p:pic>
      <p:sp>
        <p:nvSpPr>
          <p:cNvPr id="418" name="Google Shape;418;p20"/>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pPr defTabSz="1219170">
                <a:buClr>
                  <a:srgbClr val="000000"/>
                </a:buClr>
              </a:pPr>
              <a:t>3</a:t>
            </a:fld>
            <a:endParaRPr ker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64"/>
        <p:cNvGrpSpPr/>
        <p:nvPr/>
      </p:nvGrpSpPr>
      <p:grpSpPr>
        <a:xfrm>
          <a:off x="0" y="0"/>
          <a:ext cx="0" cy="0"/>
          <a:chOff x="0" y="0"/>
          <a:chExt cx="0" cy="0"/>
        </a:xfrm>
      </p:grpSpPr>
      <p:sp>
        <p:nvSpPr>
          <p:cNvPr id="665" name="Google Shape;665;p39"/>
          <p:cNvSpPr txBox="1">
            <a:spLocks noGrp="1"/>
          </p:cNvSpPr>
          <p:nvPr>
            <p:ph type="title"/>
          </p:nvPr>
        </p:nvSpPr>
        <p:spPr>
          <a:xfrm>
            <a:off x="2329125" y="839264"/>
            <a:ext cx="8696593" cy="860400"/>
          </a:xfrm>
          <a:prstGeom prst="rect">
            <a:avLst/>
          </a:prstGeom>
        </p:spPr>
        <p:txBody>
          <a:bodyPr spcFirstLastPara="1" wrap="square" lIns="121900" tIns="121900" rIns="121900" bIns="121900" anchor="t" anchorCtr="0">
            <a:noAutofit/>
          </a:bodyPr>
          <a:lstStyle/>
          <a:p>
            <a:pPr algn="ctr"/>
            <a:r>
              <a:rPr lang="en-US" sz="3600" dirty="0">
                <a:latin typeface="Times New Roman" panose="02020603050405020304" pitchFamily="18" charset="0"/>
                <a:cs typeface="Times New Roman" panose="02020603050405020304" pitchFamily="18" charset="0"/>
              </a:rPr>
              <a:t>How 360-Degree Feedback Works</a:t>
            </a:r>
            <a:endParaRPr sz="3600" dirty="0">
              <a:latin typeface="Times New Roman" panose="02020603050405020304" pitchFamily="18" charset="0"/>
              <a:cs typeface="Times New Roman" panose="02020603050405020304" pitchFamily="18" charset="0"/>
            </a:endParaRPr>
          </a:p>
        </p:txBody>
      </p:sp>
      <p:sp>
        <p:nvSpPr>
          <p:cNvPr id="666" name="Google Shape;666;p39"/>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latin typeface="Times New Roman" panose="02020603050405020304" pitchFamily="18" charset="0"/>
                <a:cs typeface="Times New Roman" panose="02020603050405020304" pitchFamily="18" charset="0"/>
              </a:rPr>
              <a:pPr defTabSz="1219170">
                <a:buClr>
                  <a:srgbClr val="000000"/>
                </a:buClr>
              </a:pPr>
              <a:t>4</a:t>
            </a:fld>
            <a:endParaRPr kern="0">
              <a:latin typeface="Times New Roman" panose="02020603050405020304" pitchFamily="18" charset="0"/>
              <a:cs typeface="Times New Roman" panose="02020603050405020304" pitchFamily="18" charset="0"/>
            </a:endParaRPr>
          </a:p>
        </p:txBody>
      </p:sp>
      <p:sp>
        <p:nvSpPr>
          <p:cNvPr id="667" name="Google Shape;667;p39"/>
          <p:cNvSpPr/>
          <p:nvPr/>
        </p:nvSpPr>
        <p:spPr>
          <a:xfrm>
            <a:off x="0" y="3567772"/>
            <a:ext cx="12192000" cy="1348057"/>
          </a:xfrm>
          <a:custGeom>
            <a:avLst/>
            <a:gdLst/>
            <a:ahLst/>
            <a:cxnLst/>
            <a:rect l="l" t="t" r="r" b="b"/>
            <a:pathLst>
              <a:path w="12192000" h="1348058" extrusionOk="0">
                <a:moveTo>
                  <a:pt x="12192000" y="0"/>
                </a:moveTo>
                <a:lnTo>
                  <a:pt x="10837333" y="0"/>
                </a:lnTo>
                <a:cubicBezTo>
                  <a:pt x="10463295" y="0"/>
                  <a:pt x="10160000" y="301773"/>
                  <a:pt x="10160000" y="674029"/>
                </a:cubicBezTo>
                <a:lnTo>
                  <a:pt x="10160000" y="674029"/>
                </a:lnTo>
                <a:cubicBezTo>
                  <a:pt x="10160000" y="1046281"/>
                  <a:pt x="9856705" y="1348059"/>
                  <a:pt x="9482667" y="1348059"/>
                </a:cubicBezTo>
                <a:lnTo>
                  <a:pt x="9482667" y="1348059"/>
                </a:lnTo>
                <a:cubicBezTo>
                  <a:pt x="9108581" y="1348059"/>
                  <a:pt x="8805333" y="1046281"/>
                  <a:pt x="8805333" y="674029"/>
                </a:cubicBezTo>
                <a:lnTo>
                  <a:pt x="8805333" y="674029"/>
                </a:lnTo>
                <a:cubicBezTo>
                  <a:pt x="8805333" y="301773"/>
                  <a:pt x="8502086" y="0"/>
                  <a:pt x="8128000" y="0"/>
                </a:cubicBezTo>
                <a:lnTo>
                  <a:pt x="8128000" y="0"/>
                </a:lnTo>
                <a:cubicBezTo>
                  <a:pt x="7753915" y="0"/>
                  <a:pt x="7450667" y="301773"/>
                  <a:pt x="7450667" y="674029"/>
                </a:cubicBezTo>
                <a:lnTo>
                  <a:pt x="7450667" y="674029"/>
                </a:lnTo>
                <a:cubicBezTo>
                  <a:pt x="7450667" y="1046281"/>
                  <a:pt x="7147419" y="1348059"/>
                  <a:pt x="6773334" y="1348059"/>
                </a:cubicBezTo>
                <a:lnTo>
                  <a:pt x="6773334" y="1348059"/>
                </a:lnTo>
                <a:cubicBezTo>
                  <a:pt x="6399248" y="1348059"/>
                  <a:pt x="6096000" y="1046281"/>
                  <a:pt x="6096000" y="674029"/>
                </a:cubicBezTo>
                <a:lnTo>
                  <a:pt x="6096000" y="674029"/>
                </a:lnTo>
                <a:cubicBezTo>
                  <a:pt x="6096000" y="301773"/>
                  <a:pt x="5792753" y="0"/>
                  <a:pt x="5418667" y="0"/>
                </a:cubicBezTo>
                <a:lnTo>
                  <a:pt x="5418667" y="0"/>
                </a:lnTo>
                <a:cubicBezTo>
                  <a:pt x="5044581" y="0"/>
                  <a:pt x="4741334" y="301773"/>
                  <a:pt x="4741334" y="674029"/>
                </a:cubicBezTo>
                <a:lnTo>
                  <a:pt x="4741334" y="674029"/>
                </a:lnTo>
                <a:cubicBezTo>
                  <a:pt x="4741334" y="1046281"/>
                  <a:pt x="4438076" y="1348059"/>
                  <a:pt x="4064000" y="1348059"/>
                </a:cubicBezTo>
                <a:lnTo>
                  <a:pt x="4064000" y="1348059"/>
                </a:lnTo>
                <a:cubicBezTo>
                  <a:pt x="3689924" y="1348059"/>
                  <a:pt x="3386667" y="1046281"/>
                  <a:pt x="3386667" y="674029"/>
                </a:cubicBezTo>
                <a:lnTo>
                  <a:pt x="3386667" y="674029"/>
                </a:lnTo>
                <a:cubicBezTo>
                  <a:pt x="3386667" y="301773"/>
                  <a:pt x="3083410" y="0"/>
                  <a:pt x="2709333" y="0"/>
                </a:cubicBezTo>
                <a:lnTo>
                  <a:pt x="2709333" y="0"/>
                </a:lnTo>
                <a:cubicBezTo>
                  <a:pt x="2335257" y="0"/>
                  <a:pt x="2032000" y="301773"/>
                  <a:pt x="2032000" y="674029"/>
                </a:cubicBezTo>
                <a:lnTo>
                  <a:pt x="2032000" y="674029"/>
                </a:lnTo>
                <a:cubicBezTo>
                  <a:pt x="2032000" y="1046281"/>
                  <a:pt x="1728743" y="1348059"/>
                  <a:pt x="1354667" y="1348059"/>
                </a:cubicBezTo>
                <a:lnTo>
                  <a:pt x="0" y="1348059"/>
                </a:lnTo>
              </a:path>
            </a:pathLst>
          </a:custGeom>
          <a:noFill/>
          <a:ln w="228600" cap="flat" cmpd="sng">
            <a:solidFill>
              <a:schemeClr val="lt2"/>
            </a:solidFill>
            <a:prstDash val="solid"/>
            <a:miter lim="8000"/>
            <a:headEnd type="none" w="sm" len="sm"/>
            <a:tailEnd type="none" w="sm" len="sm"/>
          </a:ln>
        </p:spPr>
        <p:txBody>
          <a:bodyPr spcFirstLastPara="1" wrap="square" lIns="121900" tIns="60933" rIns="121900" bIns="60933" anchor="ctr" anchorCtr="0">
            <a:noAutofit/>
          </a:bodyPr>
          <a:lstStyle/>
          <a:p>
            <a:pPr defTabSz="1219170">
              <a:buClr>
                <a:srgbClr val="000000"/>
              </a:buClr>
            </a:pPr>
            <a:endParaRPr sz="2400" kern="0">
              <a:solidFill>
                <a:srgbClr val="000000"/>
              </a:solidFill>
              <a:latin typeface="Times New Roman" panose="02020603050405020304" pitchFamily="18" charset="0"/>
              <a:ea typeface="Calibri"/>
              <a:cs typeface="Times New Roman" panose="02020603050405020304" pitchFamily="18" charset="0"/>
              <a:sym typeface="Calibri"/>
            </a:endParaRPr>
          </a:p>
        </p:txBody>
      </p:sp>
      <p:sp>
        <p:nvSpPr>
          <p:cNvPr id="668" name="Google Shape;668;p39"/>
          <p:cNvSpPr/>
          <p:nvPr/>
        </p:nvSpPr>
        <p:spPr>
          <a:xfrm>
            <a:off x="0" y="3567772"/>
            <a:ext cx="12192000" cy="1348057"/>
          </a:xfrm>
          <a:custGeom>
            <a:avLst/>
            <a:gdLst/>
            <a:ahLst/>
            <a:cxnLst/>
            <a:rect l="l" t="t" r="r" b="b"/>
            <a:pathLst>
              <a:path w="12192000" h="1348058" extrusionOk="0">
                <a:moveTo>
                  <a:pt x="12192000" y="0"/>
                </a:moveTo>
                <a:lnTo>
                  <a:pt x="10837333" y="0"/>
                </a:lnTo>
                <a:cubicBezTo>
                  <a:pt x="10463295" y="0"/>
                  <a:pt x="10160000" y="301773"/>
                  <a:pt x="10160000" y="674029"/>
                </a:cubicBezTo>
                <a:lnTo>
                  <a:pt x="10160000" y="674029"/>
                </a:lnTo>
                <a:cubicBezTo>
                  <a:pt x="10160000" y="1046281"/>
                  <a:pt x="9856705" y="1348059"/>
                  <a:pt x="9482667" y="1348059"/>
                </a:cubicBezTo>
                <a:lnTo>
                  <a:pt x="9482667" y="1348059"/>
                </a:lnTo>
                <a:cubicBezTo>
                  <a:pt x="9108581" y="1348059"/>
                  <a:pt x="8805333" y="1046281"/>
                  <a:pt x="8805333" y="674029"/>
                </a:cubicBezTo>
                <a:lnTo>
                  <a:pt x="8805333" y="674029"/>
                </a:lnTo>
                <a:cubicBezTo>
                  <a:pt x="8805333" y="301773"/>
                  <a:pt x="8502086" y="0"/>
                  <a:pt x="8128000" y="0"/>
                </a:cubicBezTo>
                <a:lnTo>
                  <a:pt x="8128000" y="0"/>
                </a:lnTo>
                <a:cubicBezTo>
                  <a:pt x="7753915" y="0"/>
                  <a:pt x="7450667" y="301773"/>
                  <a:pt x="7450667" y="674029"/>
                </a:cubicBezTo>
                <a:lnTo>
                  <a:pt x="7450667" y="674029"/>
                </a:lnTo>
                <a:cubicBezTo>
                  <a:pt x="7450667" y="1046281"/>
                  <a:pt x="7147419" y="1348059"/>
                  <a:pt x="6773334" y="1348059"/>
                </a:cubicBezTo>
                <a:lnTo>
                  <a:pt x="6773334" y="1348059"/>
                </a:lnTo>
                <a:cubicBezTo>
                  <a:pt x="6399248" y="1348059"/>
                  <a:pt x="6096000" y="1046281"/>
                  <a:pt x="6096000" y="674029"/>
                </a:cubicBezTo>
                <a:lnTo>
                  <a:pt x="6096000" y="674029"/>
                </a:lnTo>
                <a:cubicBezTo>
                  <a:pt x="6096000" y="301773"/>
                  <a:pt x="5792753" y="0"/>
                  <a:pt x="5418667" y="0"/>
                </a:cubicBezTo>
                <a:lnTo>
                  <a:pt x="5418667" y="0"/>
                </a:lnTo>
                <a:cubicBezTo>
                  <a:pt x="5044581" y="0"/>
                  <a:pt x="4741334" y="301773"/>
                  <a:pt x="4741334" y="674029"/>
                </a:cubicBezTo>
                <a:lnTo>
                  <a:pt x="4741334" y="674029"/>
                </a:lnTo>
                <a:cubicBezTo>
                  <a:pt x="4741334" y="1046281"/>
                  <a:pt x="4438076" y="1348059"/>
                  <a:pt x="4064000" y="1348059"/>
                </a:cubicBezTo>
                <a:lnTo>
                  <a:pt x="4064000" y="1348059"/>
                </a:lnTo>
                <a:cubicBezTo>
                  <a:pt x="3689924" y="1348059"/>
                  <a:pt x="3386667" y="1046281"/>
                  <a:pt x="3386667" y="674029"/>
                </a:cubicBezTo>
                <a:lnTo>
                  <a:pt x="3386667" y="674029"/>
                </a:lnTo>
                <a:cubicBezTo>
                  <a:pt x="3386667" y="301773"/>
                  <a:pt x="3083410" y="0"/>
                  <a:pt x="2709333" y="0"/>
                </a:cubicBezTo>
                <a:lnTo>
                  <a:pt x="2709333" y="0"/>
                </a:lnTo>
                <a:cubicBezTo>
                  <a:pt x="2335257" y="0"/>
                  <a:pt x="2032000" y="301773"/>
                  <a:pt x="2032000" y="674029"/>
                </a:cubicBezTo>
                <a:lnTo>
                  <a:pt x="2032000" y="674029"/>
                </a:lnTo>
                <a:cubicBezTo>
                  <a:pt x="2032000" y="1046281"/>
                  <a:pt x="1728743" y="1348059"/>
                  <a:pt x="1354667" y="1348059"/>
                </a:cubicBezTo>
                <a:lnTo>
                  <a:pt x="0" y="1348059"/>
                </a:lnTo>
              </a:path>
            </a:pathLst>
          </a:custGeom>
          <a:noFill/>
          <a:ln w="19050" cap="flat" cmpd="sng">
            <a:solidFill>
              <a:schemeClr val="dk1"/>
            </a:solidFill>
            <a:prstDash val="dash"/>
            <a:miter lim="8000"/>
            <a:headEnd type="none" w="sm" len="sm"/>
            <a:tailEnd type="none" w="sm" len="sm"/>
          </a:ln>
        </p:spPr>
        <p:txBody>
          <a:bodyPr spcFirstLastPara="1" wrap="square" lIns="121900" tIns="60933" rIns="121900" bIns="60933" anchor="ctr" anchorCtr="0">
            <a:noAutofit/>
          </a:bodyPr>
          <a:lstStyle/>
          <a:p>
            <a:pPr defTabSz="1219170">
              <a:buClr>
                <a:srgbClr val="000000"/>
              </a:buClr>
            </a:pPr>
            <a:endParaRPr sz="2400" kern="0">
              <a:solidFill>
                <a:srgbClr val="0E293C"/>
              </a:solidFill>
              <a:latin typeface="Times New Roman" panose="02020603050405020304" pitchFamily="18" charset="0"/>
              <a:ea typeface="Calibri"/>
              <a:cs typeface="Times New Roman" panose="02020603050405020304" pitchFamily="18" charset="0"/>
              <a:sym typeface="Calibri"/>
            </a:endParaRPr>
          </a:p>
        </p:txBody>
      </p:sp>
      <p:grpSp>
        <p:nvGrpSpPr>
          <p:cNvPr id="669" name="Google Shape;669;p39"/>
          <p:cNvGrpSpPr/>
          <p:nvPr/>
        </p:nvGrpSpPr>
        <p:grpSpPr>
          <a:xfrm>
            <a:off x="2381785" y="2677601"/>
            <a:ext cx="631200" cy="631200"/>
            <a:chOff x="1786339" y="1703401"/>
            <a:chExt cx="473400" cy="473400"/>
          </a:xfrm>
        </p:grpSpPr>
        <p:sp>
          <p:nvSpPr>
            <p:cNvPr id="670" name="Google Shape;670;p39"/>
            <p:cNvSpPr/>
            <p:nvPr/>
          </p:nvSpPr>
          <p:spPr>
            <a:xfrm rot="8100000">
              <a:off x="1855667" y="1772729"/>
              <a:ext cx="334744" cy="334744"/>
            </a:xfrm>
            <a:prstGeom prst="teardrop">
              <a:avLst>
                <a:gd name="adj" fmla="val 100000"/>
              </a:avLst>
            </a:pr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71" name="Google Shape;671;p39"/>
            <p:cNvSpPr/>
            <p:nvPr/>
          </p:nvSpPr>
          <p:spPr>
            <a:xfrm>
              <a:off x="1955989" y="1866499"/>
              <a:ext cx="134100" cy="134100"/>
            </a:xfrm>
            <a:prstGeom prst="ellipse">
              <a:avLst/>
            </a:prstGeom>
            <a:solidFill>
              <a:schemeClr val="lt1"/>
            </a:solidFill>
            <a:ln>
              <a:noFill/>
            </a:ln>
          </p:spPr>
          <p:txBody>
            <a:bodyPr spcFirstLastPara="1" wrap="square" lIns="0" tIns="0" rIns="0" bIns="0" anchor="ctr" anchorCtr="0">
              <a:noAutofit/>
            </a:bodyPr>
            <a:lstStyle/>
            <a:p>
              <a:pPr algn="ctr" defTabSz="1219170">
                <a:buClr>
                  <a:srgbClr val="000000"/>
                </a:buClr>
              </a:pPr>
              <a:r>
                <a:rPr lang="en" sz="800" kern="0">
                  <a:solidFill>
                    <a:srgbClr val="FFFFFF"/>
                  </a:solidFill>
                  <a:latin typeface="Times New Roman" panose="02020603050405020304" pitchFamily="18" charset="0"/>
                  <a:ea typeface="Muli"/>
                  <a:cs typeface="Times New Roman" panose="02020603050405020304" pitchFamily="18" charset="0"/>
                  <a:sym typeface="Muli"/>
                </a:rPr>
                <a:t>1</a:t>
              </a:r>
              <a:endParaRPr sz="800" kern="0">
                <a:solidFill>
                  <a:srgbClr val="FFFFFF"/>
                </a:solidFill>
                <a:latin typeface="Times New Roman" panose="02020603050405020304" pitchFamily="18" charset="0"/>
                <a:ea typeface="Muli"/>
                <a:cs typeface="Times New Roman" panose="02020603050405020304" pitchFamily="18" charset="0"/>
                <a:sym typeface="Muli"/>
              </a:endParaRPr>
            </a:p>
          </p:txBody>
        </p:sp>
      </p:grpSp>
      <p:grpSp>
        <p:nvGrpSpPr>
          <p:cNvPr id="672" name="Google Shape;672;p39"/>
          <p:cNvGrpSpPr/>
          <p:nvPr/>
        </p:nvGrpSpPr>
        <p:grpSpPr>
          <a:xfrm>
            <a:off x="5085885" y="2677601"/>
            <a:ext cx="631200" cy="631200"/>
            <a:chOff x="3814414" y="1703401"/>
            <a:chExt cx="473400" cy="473400"/>
          </a:xfrm>
        </p:grpSpPr>
        <p:sp>
          <p:nvSpPr>
            <p:cNvPr id="673" name="Google Shape;673;p39"/>
            <p:cNvSpPr/>
            <p:nvPr/>
          </p:nvSpPr>
          <p:spPr>
            <a:xfrm rot="8100000">
              <a:off x="3883742" y="1772729"/>
              <a:ext cx="334744" cy="334744"/>
            </a:xfrm>
            <a:prstGeom prst="teardrop">
              <a:avLst>
                <a:gd name="adj" fmla="val 100000"/>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74" name="Google Shape;674;p39"/>
            <p:cNvSpPr/>
            <p:nvPr/>
          </p:nvSpPr>
          <p:spPr>
            <a:xfrm>
              <a:off x="3984064" y="1866499"/>
              <a:ext cx="134100" cy="134100"/>
            </a:xfrm>
            <a:prstGeom prst="ellipse">
              <a:avLst/>
            </a:prstGeom>
            <a:solidFill>
              <a:schemeClr val="lt1"/>
            </a:solidFill>
            <a:ln>
              <a:noFill/>
            </a:ln>
          </p:spPr>
          <p:txBody>
            <a:bodyPr spcFirstLastPara="1" wrap="square" lIns="0" tIns="0" rIns="0" bIns="0" anchor="ctr" anchorCtr="0">
              <a:noAutofit/>
            </a:bodyPr>
            <a:lstStyle/>
            <a:p>
              <a:pPr algn="ctr" defTabSz="1219170">
                <a:buClr>
                  <a:srgbClr val="000000"/>
                </a:buClr>
              </a:pPr>
              <a:r>
                <a:rPr lang="en" sz="800" kern="0">
                  <a:solidFill>
                    <a:srgbClr val="FFFFFF"/>
                  </a:solidFill>
                  <a:latin typeface="Times New Roman" panose="02020603050405020304" pitchFamily="18" charset="0"/>
                  <a:ea typeface="Muli"/>
                  <a:cs typeface="Times New Roman" panose="02020603050405020304" pitchFamily="18" charset="0"/>
                  <a:sym typeface="Muli"/>
                </a:rPr>
                <a:t>3</a:t>
              </a:r>
              <a:endParaRPr sz="800" kern="0">
                <a:solidFill>
                  <a:srgbClr val="FFFFFF"/>
                </a:solidFill>
                <a:latin typeface="Times New Roman" panose="02020603050405020304" pitchFamily="18" charset="0"/>
                <a:ea typeface="Muli"/>
                <a:cs typeface="Times New Roman" panose="02020603050405020304" pitchFamily="18" charset="0"/>
                <a:sym typeface="Muli"/>
              </a:endParaRPr>
            </a:p>
          </p:txBody>
        </p:sp>
      </p:grpSp>
      <p:grpSp>
        <p:nvGrpSpPr>
          <p:cNvPr id="675" name="Google Shape;675;p39"/>
          <p:cNvGrpSpPr/>
          <p:nvPr/>
        </p:nvGrpSpPr>
        <p:grpSpPr>
          <a:xfrm>
            <a:off x="7789985" y="2677601"/>
            <a:ext cx="631200" cy="631200"/>
            <a:chOff x="5842489" y="1703401"/>
            <a:chExt cx="473400" cy="473400"/>
          </a:xfrm>
        </p:grpSpPr>
        <p:sp>
          <p:nvSpPr>
            <p:cNvPr id="676" name="Google Shape;676;p39"/>
            <p:cNvSpPr/>
            <p:nvPr/>
          </p:nvSpPr>
          <p:spPr>
            <a:xfrm rot="8100000">
              <a:off x="5911817" y="1772729"/>
              <a:ext cx="334744" cy="334744"/>
            </a:xfrm>
            <a:prstGeom prst="teardrop">
              <a:avLst>
                <a:gd name="adj" fmla="val 100000"/>
              </a:avLst>
            </a:pr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77" name="Google Shape;677;p39"/>
            <p:cNvSpPr/>
            <p:nvPr/>
          </p:nvSpPr>
          <p:spPr>
            <a:xfrm>
              <a:off x="6012139" y="1866499"/>
              <a:ext cx="134100" cy="134100"/>
            </a:xfrm>
            <a:prstGeom prst="ellipse">
              <a:avLst/>
            </a:prstGeom>
            <a:solidFill>
              <a:schemeClr val="lt1"/>
            </a:solidFill>
            <a:ln>
              <a:noFill/>
            </a:ln>
          </p:spPr>
          <p:txBody>
            <a:bodyPr spcFirstLastPara="1" wrap="square" lIns="0" tIns="0" rIns="0" bIns="0" anchor="ctr" anchorCtr="0">
              <a:noAutofit/>
            </a:bodyPr>
            <a:lstStyle/>
            <a:p>
              <a:pPr algn="ctr" defTabSz="1219170">
                <a:buClr>
                  <a:srgbClr val="000000"/>
                </a:buClr>
              </a:pPr>
              <a:r>
                <a:rPr lang="en" sz="800" kern="0">
                  <a:solidFill>
                    <a:srgbClr val="FFFFFF"/>
                  </a:solidFill>
                  <a:latin typeface="Times New Roman" panose="02020603050405020304" pitchFamily="18" charset="0"/>
                  <a:ea typeface="Muli"/>
                  <a:cs typeface="Times New Roman" panose="02020603050405020304" pitchFamily="18" charset="0"/>
                  <a:sym typeface="Muli"/>
                </a:rPr>
                <a:t>5</a:t>
              </a:r>
              <a:endParaRPr sz="800" kern="0">
                <a:solidFill>
                  <a:srgbClr val="FFFFFF"/>
                </a:solidFill>
                <a:latin typeface="Times New Roman" panose="02020603050405020304" pitchFamily="18" charset="0"/>
                <a:ea typeface="Muli"/>
                <a:cs typeface="Times New Roman" panose="02020603050405020304" pitchFamily="18" charset="0"/>
                <a:sym typeface="Muli"/>
              </a:endParaRPr>
            </a:p>
          </p:txBody>
        </p:sp>
      </p:grpSp>
      <p:grpSp>
        <p:nvGrpSpPr>
          <p:cNvPr id="678" name="Google Shape;678;p39"/>
          <p:cNvGrpSpPr/>
          <p:nvPr/>
        </p:nvGrpSpPr>
        <p:grpSpPr>
          <a:xfrm>
            <a:off x="9174419" y="5174800"/>
            <a:ext cx="631200" cy="631200"/>
            <a:chOff x="6880814" y="3576300"/>
            <a:chExt cx="473400" cy="473400"/>
          </a:xfrm>
        </p:grpSpPr>
        <p:sp>
          <p:nvSpPr>
            <p:cNvPr id="679" name="Google Shape;679;p39"/>
            <p:cNvSpPr/>
            <p:nvPr/>
          </p:nvSpPr>
          <p:spPr>
            <a:xfrm rot="-2700000">
              <a:off x="6950142" y="3645628"/>
              <a:ext cx="334744" cy="334744"/>
            </a:xfrm>
            <a:prstGeom prst="teardrop">
              <a:avLst>
                <a:gd name="adj" fmla="val 100000"/>
              </a:avLst>
            </a:pr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80" name="Google Shape;680;p39"/>
            <p:cNvSpPr/>
            <p:nvPr/>
          </p:nvSpPr>
          <p:spPr>
            <a:xfrm flipH="1">
              <a:off x="7050464" y="3752502"/>
              <a:ext cx="134100" cy="134100"/>
            </a:xfrm>
            <a:prstGeom prst="ellipse">
              <a:avLst/>
            </a:prstGeom>
            <a:solidFill>
              <a:schemeClr val="lt1"/>
            </a:solidFill>
            <a:ln>
              <a:noFill/>
            </a:ln>
          </p:spPr>
          <p:txBody>
            <a:bodyPr spcFirstLastPara="1" wrap="square" lIns="0" tIns="0" rIns="0" bIns="0" anchor="ctr" anchorCtr="0">
              <a:noAutofit/>
            </a:bodyPr>
            <a:lstStyle/>
            <a:p>
              <a:pPr algn="ctr" defTabSz="1219170">
                <a:buClr>
                  <a:srgbClr val="000000"/>
                </a:buClr>
              </a:pPr>
              <a:r>
                <a:rPr lang="en" sz="800" kern="0">
                  <a:solidFill>
                    <a:srgbClr val="FFFFFF"/>
                  </a:solidFill>
                  <a:latin typeface="Times New Roman" panose="02020603050405020304" pitchFamily="18" charset="0"/>
                  <a:ea typeface="Muli"/>
                  <a:cs typeface="Times New Roman" panose="02020603050405020304" pitchFamily="18" charset="0"/>
                  <a:sym typeface="Muli"/>
                </a:rPr>
                <a:t>6</a:t>
              </a:r>
              <a:endParaRPr sz="800" kern="0">
                <a:solidFill>
                  <a:srgbClr val="FFFFFF"/>
                </a:solidFill>
                <a:latin typeface="Times New Roman" panose="02020603050405020304" pitchFamily="18" charset="0"/>
                <a:ea typeface="Muli"/>
                <a:cs typeface="Times New Roman" panose="02020603050405020304" pitchFamily="18" charset="0"/>
                <a:sym typeface="Muli"/>
              </a:endParaRPr>
            </a:p>
          </p:txBody>
        </p:sp>
      </p:grpSp>
      <p:grpSp>
        <p:nvGrpSpPr>
          <p:cNvPr id="681" name="Google Shape;681;p39"/>
          <p:cNvGrpSpPr/>
          <p:nvPr/>
        </p:nvGrpSpPr>
        <p:grpSpPr>
          <a:xfrm>
            <a:off x="6470319" y="5174800"/>
            <a:ext cx="631200" cy="631200"/>
            <a:chOff x="4852739" y="3576300"/>
            <a:chExt cx="473400" cy="473400"/>
          </a:xfrm>
        </p:grpSpPr>
        <p:sp>
          <p:nvSpPr>
            <p:cNvPr id="682" name="Google Shape;682;p39"/>
            <p:cNvSpPr/>
            <p:nvPr/>
          </p:nvSpPr>
          <p:spPr>
            <a:xfrm rot="-2700000">
              <a:off x="4922067" y="3645628"/>
              <a:ext cx="334744" cy="334744"/>
            </a:xfrm>
            <a:prstGeom prst="teardrop">
              <a:avLst>
                <a:gd name="adj" fmla="val 100000"/>
              </a:avLst>
            </a:pr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83" name="Google Shape;683;p39"/>
            <p:cNvSpPr/>
            <p:nvPr/>
          </p:nvSpPr>
          <p:spPr>
            <a:xfrm flipH="1">
              <a:off x="5022389" y="3752502"/>
              <a:ext cx="134100" cy="134100"/>
            </a:xfrm>
            <a:prstGeom prst="ellipse">
              <a:avLst/>
            </a:prstGeom>
            <a:solidFill>
              <a:schemeClr val="lt1"/>
            </a:solidFill>
            <a:ln>
              <a:noFill/>
            </a:ln>
          </p:spPr>
          <p:txBody>
            <a:bodyPr spcFirstLastPara="1" wrap="square" lIns="0" tIns="0" rIns="0" bIns="0" anchor="ctr" anchorCtr="0">
              <a:noAutofit/>
            </a:bodyPr>
            <a:lstStyle/>
            <a:p>
              <a:pPr algn="ctr" defTabSz="1219170">
                <a:buClr>
                  <a:srgbClr val="000000"/>
                </a:buClr>
              </a:pPr>
              <a:r>
                <a:rPr lang="en" sz="800" kern="0">
                  <a:solidFill>
                    <a:srgbClr val="FFFFFF"/>
                  </a:solidFill>
                  <a:latin typeface="Times New Roman" panose="02020603050405020304" pitchFamily="18" charset="0"/>
                  <a:ea typeface="Muli"/>
                  <a:cs typeface="Times New Roman" panose="02020603050405020304" pitchFamily="18" charset="0"/>
                  <a:sym typeface="Muli"/>
                </a:rPr>
                <a:t>4</a:t>
              </a:r>
              <a:endParaRPr sz="800" kern="0">
                <a:solidFill>
                  <a:srgbClr val="FFFFFF"/>
                </a:solidFill>
                <a:latin typeface="Times New Roman" panose="02020603050405020304" pitchFamily="18" charset="0"/>
                <a:ea typeface="Muli"/>
                <a:cs typeface="Times New Roman" panose="02020603050405020304" pitchFamily="18" charset="0"/>
                <a:sym typeface="Muli"/>
              </a:endParaRPr>
            </a:p>
          </p:txBody>
        </p:sp>
      </p:grpSp>
      <p:grpSp>
        <p:nvGrpSpPr>
          <p:cNvPr id="684" name="Google Shape;684;p39"/>
          <p:cNvGrpSpPr/>
          <p:nvPr/>
        </p:nvGrpSpPr>
        <p:grpSpPr>
          <a:xfrm>
            <a:off x="3766219" y="5174800"/>
            <a:ext cx="631200" cy="631200"/>
            <a:chOff x="2824664" y="3576300"/>
            <a:chExt cx="473400" cy="473400"/>
          </a:xfrm>
        </p:grpSpPr>
        <p:sp>
          <p:nvSpPr>
            <p:cNvPr id="685" name="Google Shape;685;p39"/>
            <p:cNvSpPr/>
            <p:nvPr/>
          </p:nvSpPr>
          <p:spPr>
            <a:xfrm rot="-2700000">
              <a:off x="2893992" y="3645628"/>
              <a:ext cx="334744" cy="334744"/>
            </a:xfrm>
            <a:prstGeom prst="teardrop">
              <a:avLst>
                <a:gd name="adj" fmla="val 100000"/>
              </a:avLst>
            </a:pr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86" name="Google Shape;686;p39"/>
            <p:cNvSpPr/>
            <p:nvPr/>
          </p:nvSpPr>
          <p:spPr>
            <a:xfrm flipH="1">
              <a:off x="2994314" y="3752502"/>
              <a:ext cx="134100" cy="134100"/>
            </a:xfrm>
            <a:prstGeom prst="ellipse">
              <a:avLst/>
            </a:prstGeom>
            <a:solidFill>
              <a:schemeClr val="lt1"/>
            </a:solidFill>
            <a:ln>
              <a:noFill/>
            </a:ln>
          </p:spPr>
          <p:txBody>
            <a:bodyPr spcFirstLastPara="1" wrap="square" lIns="0" tIns="0" rIns="0" bIns="0" anchor="ctr" anchorCtr="0">
              <a:noAutofit/>
            </a:bodyPr>
            <a:lstStyle/>
            <a:p>
              <a:pPr algn="ctr" defTabSz="1219170">
                <a:buClr>
                  <a:srgbClr val="000000"/>
                </a:buClr>
              </a:pPr>
              <a:r>
                <a:rPr lang="en" sz="800" kern="0">
                  <a:solidFill>
                    <a:srgbClr val="FFFFFF"/>
                  </a:solidFill>
                  <a:latin typeface="Times New Roman" panose="02020603050405020304" pitchFamily="18" charset="0"/>
                  <a:ea typeface="Muli"/>
                  <a:cs typeface="Times New Roman" panose="02020603050405020304" pitchFamily="18" charset="0"/>
                  <a:sym typeface="Muli"/>
                </a:rPr>
                <a:t>2</a:t>
              </a:r>
              <a:endParaRPr sz="800" kern="0">
                <a:solidFill>
                  <a:srgbClr val="FFFFFF"/>
                </a:solidFill>
                <a:latin typeface="Times New Roman" panose="02020603050405020304" pitchFamily="18" charset="0"/>
                <a:ea typeface="Muli"/>
                <a:cs typeface="Times New Roman" panose="02020603050405020304" pitchFamily="18" charset="0"/>
                <a:sym typeface="Muli"/>
              </a:endParaRPr>
            </a:p>
          </p:txBody>
        </p:sp>
      </p:grpSp>
      <p:sp>
        <p:nvSpPr>
          <p:cNvPr id="687" name="Google Shape;687;p39"/>
          <p:cNvSpPr txBox="1"/>
          <p:nvPr/>
        </p:nvSpPr>
        <p:spPr>
          <a:xfrm>
            <a:off x="1839799" y="1947867"/>
            <a:ext cx="1846375" cy="711200"/>
          </a:xfrm>
          <a:prstGeom prst="rect">
            <a:avLst/>
          </a:prstGeom>
          <a:noFill/>
          <a:ln>
            <a:noFill/>
          </a:ln>
        </p:spPr>
        <p:txBody>
          <a:bodyPr spcFirstLastPara="1" wrap="square" lIns="0" tIns="0" rIns="0" bIns="0" anchor="b" anchorCtr="0">
            <a:noAutofit/>
          </a:bodyPr>
          <a:lstStyle/>
          <a:p>
            <a:pPr algn="ctr" defTabSz="1219170">
              <a:buClr>
                <a:srgbClr val="000000"/>
              </a:buClr>
            </a:pPr>
            <a:r>
              <a:rPr lang="en-US" sz="2000" kern="0" dirty="0">
                <a:solidFill>
                  <a:srgbClr val="FFFFFF"/>
                </a:solidFill>
                <a:latin typeface="Times New Roman" panose="02020603050405020304" pitchFamily="18" charset="0"/>
                <a:ea typeface="Muli"/>
                <a:cs typeface="Times New Roman" panose="02020603050405020304" pitchFamily="18" charset="0"/>
                <a:sym typeface="Muli"/>
              </a:rPr>
              <a:t>Identify Feedback Participants</a:t>
            </a:r>
            <a:endParaRPr sz="2000" kern="0" dirty="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88" name="Google Shape;688;p39"/>
          <p:cNvSpPr txBox="1"/>
          <p:nvPr/>
        </p:nvSpPr>
        <p:spPr>
          <a:xfrm>
            <a:off x="4397419" y="1947867"/>
            <a:ext cx="2072900" cy="711200"/>
          </a:xfrm>
          <a:prstGeom prst="rect">
            <a:avLst/>
          </a:prstGeom>
          <a:noFill/>
          <a:ln>
            <a:noFill/>
          </a:ln>
        </p:spPr>
        <p:txBody>
          <a:bodyPr spcFirstLastPara="1" wrap="square" lIns="0" tIns="0" rIns="0" bIns="0" anchor="b" anchorCtr="0">
            <a:noAutofit/>
          </a:bodyPr>
          <a:lstStyle/>
          <a:p>
            <a:pPr algn="ctr" defTabSz="1219170">
              <a:buClr>
                <a:srgbClr val="000000"/>
              </a:buClr>
            </a:pPr>
            <a:r>
              <a:rPr lang="en-US" sz="2000" kern="0" dirty="0">
                <a:solidFill>
                  <a:srgbClr val="FFFFFF"/>
                </a:solidFill>
                <a:latin typeface="Times New Roman" panose="02020603050405020304" pitchFamily="18" charset="0"/>
                <a:ea typeface="Muli"/>
                <a:cs typeface="Times New Roman" panose="02020603050405020304" pitchFamily="18" charset="0"/>
                <a:sym typeface="Muli"/>
              </a:rPr>
              <a:t>Collect Feedback</a:t>
            </a:r>
            <a:endParaRPr sz="2000" kern="0" dirty="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89" name="Google Shape;689;p39"/>
          <p:cNvSpPr txBox="1"/>
          <p:nvPr/>
        </p:nvSpPr>
        <p:spPr>
          <a:xfrm>
            <a:off x="7029450" y="1947867"/>
            <a:ext cx="2144969" cy="711200"/>
          </a:xfrm>
          <a:prstGeom prst="rect">
            <a:avLst/>
          </a:prstGeom>
          <a:noFill/>
          <a:ln>
            <a:noFill/>
          </a:ln>
        </p:spPr>
        <p:txBody>
          <a:bodyPr spcFirstLastPara="1" wrap="square" lIns="0" tIns="0" rIns="0" bIns="0" anchor="b" anchorCtr="0">
            <a:noAutofit/>
          </a:bodyPr>
          <a:lstStyle/>
          <a:p>
            <a:pPr algn="ctr" defTabSz="1219170">
              <a:buClr>
                <a:srgbClr val="000000"/>
              </a:buClr>
            </a:pPr>
            <a:r>
              <a:rPr lang="en-US" sz="2000" kern="0" dirty="0">
                <a:solidFill>
                  <a:srgbClr val="FFFFFF"/>
                </a:solidFill>
                <a:latin typeface="Times New Roman" panose="02020603050405020304" pitchFamily="18" charset="0"/>
                <a:ea typeface="Muli"/>
                <a:cs typeface="Times New Roman" panose="02020603050405020304" pitchFamily="18" charset="0"/>
                <a:sym typeface="Muli"/>
              </a:rPr>
              <a:t>Provide Feedback Reports</a:t>
            </a:r>
            <a:endParaRPr sz="2000" kern="0" dirty="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90" name="Google Shape;690;p39"/>
          <p:cNvSpPr txBox="1"/>
          <p:nvPr/>
        </p:nvSpPr>
        <p:spPr>
          <a:xfrm>
            <a:off x="2876550" y="5824533"/>
            <a:ext cx="2314575" cy="711200"/>
          </a:xfrm>
          <a:prstGeom prst="rect">
            <a:avLst/>
          </a:prstGeom>
          <a:noFill/>
          <a:ln>
            <a:noFill/>
          </a:ln>
        </p:spPr>
        <p:txBody>
          <a:bodyPr spcFirstLastPara="1" wrap="square" lIns="0" tIns="0" rIns="0" bIns="0" anchor="t" anchorCtr="0">
            <a:noAutofit/>
          </a:bodyPr>
          <a:lstStyle/>
          <a:p>
            <a:pPr algn="ctr" defTabSz="1219170">
              <a:buClr>
                <a:srgbClr val="000000"/>
              </a:buClr>
            </a:pPr>
            <a:r>
              <a:rPr lang="en-US" sz="2000" kern="0" dirty="0">
                <a:solidFill>
                  <a:srgbClr val="FFFFFF"/>
                </a:solidFill>
                <a:latin typeface="Times New Roman" panose="02020603050405020304" pitchFamily="18" charset="0"/>
                <a:ea typeface="Muli"/>
                <a:cs typeface="Times New Roman" panose="02020603050405020304" pitchFamily="18" charset="0"/>
                <a:sym typeface="Muli"/>
              </a:rPr>
              <a:t>Design Feedback Instruments</a:t>
            </a:r>
            <a:endParaRPr sz="2000" kern="0" dirty="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91" name="Google Shape;691;p39"/>
          <p:cNvSpPr txBox="1"/>
          <p:nvPr/>
        </p:nvSpPr>
        <p:spPr>
          <a:xfrm>
            <a:off x="5928340" y="5824533"/>
            <a:ext cx="1715200" cy="711200"/>
          </a:xfrm>
          <a:prstGeom prst="rect">
            <a:avLst/>
          </a:prstGeom>
          <a:noFill/>
          <a:ln>
            <a:noFill/>
          </a:ln>
        </p:spPr>
        <p:txBody>
          <a:bodyPr spcFirstLastPara="1" wrap="square" lIns="0" tIns="0" rIns="0" bIns="0" anchor="t" anchorCtr="0">
            <a:noAutofit/>
          </a:bodyPr>
          <a:lstStyle/>
          <a:p>
            <a:pPr algn="ctr" defTabSz="1219170">
              <a:buClr>
                <a:srgbClr val="000000"/>
              </a:buClr>
            </a:pPr>
            <a:r>
              <a:rPr lang="en-US" sz="2000" kern="0" dirty="0">
                <a:solidFill>
                  <a:srgbClr val="FFFFFF"/>
                </a:solidFill>
                <a:latin typeface="Times New Roman" panose="02020603050405020304" pitchFamily="18" charset="0"/>
                <a:ea typeface="Muli"/>
                <a:cs typeface="Times New Roman" panose="02020603050405020304" pitchFamily="18" charset="0"/>
                <a:sym typeface="Muli"/>
              </a:rPr>
              <a:t>Aggregate Feedback</a:t>
            </a:r>
            <a:endParaRPr sz="2000" kern="0" dirty="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692" name="Google Shape;692;p39"/>
          <p:cNvSpPr txBox="1"/>
          <p:nvPr/>
        </p:nvSpPr>
        <p:spPr>
          <a:xfrm>
            <a:off x="8421184" y="5824533"/>
            <a:ext cx="2018215" cy="711200"/>
          </a:xfrm>
          <a:prstGeom prst="rect">
            <a:avLst/>
          </a:prstGeom>
          <a:noFill/>
          <a:ln>
            <a:noFill/>
          </a:ln>
        </p:spPr>
        <p:txBody>
          <a:bodyPr spcFirstLastPara="1" wrap="square" lIns="0" tIns="0" rIns="0" bIns="0" anchor="t" anchorCtr="0">
            <a:noAutofit/>
          </a:bodyPr>
          <a:lstStyle/>
          <a:p>
            <a:pPr algn="ctr" defTabSz="1219170">
              <a:buClr>
                <a:srgbClr val="000000"/>
              </a:buClr>
            </a:pPr>
            <a:r>
              <a:rPr lang="en-US" sz="2000" kern="0" dirty="0">
                <a:solidFill>
                  <a:srgbClr val="FFFFFF"/>
                </a:solidFill>
                <a:latin typeface="Times New Roman" panose="02020603050405020304" pitchFamily="18" charset="0"/>
                <a:ea typeface="Muli"/>
                <a:cs typeface="Times New Roman" panose="02020603050405020304" pitchFamily="18" charset="0"/>
                <a:sym typeface="Muli"/>
              </a:rPr>
              <a:t>Create Development Plans</a:t>
            </a:r>
            <a:endParaRPr sz="2000" kern="0" dirty="0">
              <a:solidFill>
                <a:srgbClr val="FFFFFF"/>
              </a:solidFill>
              <a:latin typeface="Times New Roman" panose="02020603050405020304" pitchFamily="18" charset="0"/>
              <a:ea typeface="Muli"/>
              <a:cs typeface="Times New Roman" panose="02020603050405020304" pitchFamily="18" charset="0"/>
              <a:sym typeface="Muli"/>
            </a:endParaRPr>
          </a:p>
        </p:txBody>
      </p:sp>
      <p:grpSp>
        <p:nvGrpSpPr>
          <p:cNvPr id="2" name="Google Shape;669;p39">
            <a:extLst>
              <a:ext uri="{FF2B5EF4-FFF2-40B4-BE49-F238E27FC236}">
                <a16:creationId xmlns:a16="http://schemas.microsoft.com/office/drawing/2014/main" id="{BBFFF00B-1E4B-974D-765D-892171229E38}"/>
              </a:ext>
            </a:extLst>
          </p:cNvPr>
          <p:cNvGrpSpPr/>
          <p:nvPr/>
        </p:nvGrpSpPr>
        <p:grpSpPr>
          <a:xfrm>
            <a:off x="10601860" y="2677601"/>
            <a:ext cx="631200" cy="631200"/>
            <a:chOff x="1786339" y="1703401"/>
            <a:chExt cx="473400" cy="473400"/>
          </a:xfrm>
        </p:grpSpPr>
        <p:sp>
          <p:nvSpPr>
            <p:cNvPr id="3" name="Google Shape;670;p39">
              <a:extLst>
                <a:ext uri="{FF2B5EF4-FFF2-40B4-BE49-F238E27FC236}">
                  <a16:creationId xmlns:a16="http://schemas.microsoft.com/office/drawing/2014/main" id="{A2DECC6D-41D4-537B-0B86-DF384E35A51D}"/>
                </a:ext>
              </a:extLst>
            </p:cNvPr>
            <p:cNvSpPr/>
            <p:nvPr/>
          </p:nvSpPr>
          <p:spPr>
            <a:xfrm rot="8100000">
              <a:off x="1855667" y="1772729"/>
              <a:ext cx="334744" cy="334744"/>
            </a:xfrm>
            <a:prstGeom prst="teardrop">
              <a:avLst>
                <a:gd name="adj" fmla="val 100000"/>
              </a:avLst>
            </a:pr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4" name="Google Shape;671;p39">
              <a:extLst>
                <a:ext uri="{FF2B5EF4-FFF2-40B4-BE49-F238E27FC236}">
                  <a16:creationId xmlns:a16="http://schemas.microsoft.com/office/drawing/2014/main" id="{5A9D825E-B023-8518-200F-976C7AEC8C59}"/>
                </a:ext>
              </a:extLst>
            </p:cNvPr>
            <p:cNvSpPr/>
            <p:nvPr/>
          </p:nvSpPr>
          <p:spPr>
            <a:xfrm>
              <a:off x="1955989" y="1866499"/>
              <a:ext cx="134100" cy="134100"/>
            </a:xfrm>
            <a:prstGeom prst="ellipse">
              <a:avLst/>
            </a:prstGeom>
            <a:solidFill>
              <a:schemeClr val="lt1"/>
            </a:solidFill>
            <a:ln>
              <a:noFill/>
            </a:ln>
          </p:spPr>
          <p:txBody>
            <a:bodyPr spcFirstLastPara="1" wrap="square" lIns="0" tIns="0" rIns="0" bIns="0" anchor="ctr" anchorCtr="0">
              <a:noAutofit/>
            </a:bodyPr>
            <a:lstStyle/>
            <a:p>
              <a:pPr algn="ctr" defTabSz="1219170">
                <a:buClr>
                  <a:srgbClr val="000000"/>
                </a:buClr>
              </a:pPr>
              <a:r>
                <a:rPr lang="en" sz="800" kern="0" dirty="0">
                  <a:solidFill>
                    <a:srgbClr val="FFFFFF"/>
                  </a:solidFill>
                  <a:latin typeface="Times New Roman" panose="02020603050405020304" pitchFamily="18" charset="0"/>
                  <a:ea typeface="Muli"/>
                  <a:cs typeface="Times New Roman" panose="02020603050405020304" pitchFamily="18" charset="0"/>
                  <a:sym typeface="Muli"/>
                </a:rPr>
                <a:t>7</a:t>
              </a:r>
              <a:endParaRPr sz="800" kern="0" dirty="0">
                <a:solidFill>
                  <a:srgbClr val="FFFFFF"/>
                </a:solidFill>
                <a:latin typeface="Times New Roman" panose="02020603050405020304" pitchFamily="18" charset="0"/>
                <a:ea typeface="Muli"/>
                <a:cs typeface="Times New Roman" panose="02020603050405020304" pitchFamily="18" charset="0"/>
                <a:sym typeface="Muli"/>
              </a:endParaRPr>
            </a:p>
          </p:txBody>
        </p:sp>
      </p:grpSp>
      <p:sp>
        <p:nvSpPr>
          <p:cNvPr id="5" name="Google Shape;689;p39">
            <a:extLst>
              <a:ext uri="{FF2B5EF4-FFF2-40B4-BE49-F238E27FC236}">
                <a16:creationId xmlns:a16="http://schemas.microsoft.com/office/drawing/2014/main" id="{F50F03D5-E2A9-FD7C-BEFA-EE51B004F460}"/>
              </a:ext>
            </a:extLst>
          </p:cNvPr>
          <p:cNvSpPr txBox="1"/>
          <p:nvPr/>
        </p:nvSpPr>
        <p:spPr>
          <a:xfrm>
            <a:off x="9915525" y="1947867"/>
            <a:ext cx="2000250" cy="711200"/>
          </a:xfrm>
          <a:prstGeom prst="rect">
            <a:avLst/>
          </a:prstGeom>
          <a:noFill/>
          <a:ln>
            <a:noFill/>
          </a:ln>
        </p:spPr>
        <p:txBody>
          <a:bodyPr spcFirstLastPara="1" wrap="square" lIns="0" tIns="0" rIns="0" bIns="0" anchor="b" anchorCtr="0">
            <a:noAutofit/>
          </a:bodyPr>
          <a:lstStyle/>
          <a:p>
            <a:pPr algn="ctr" defTabSz="1219170">
              <a:buClr>
                <a:srgbClr val="000000"/>
              </a:buClr>
            </a:pPr>
            <a:r>
              <a:rPr lang="en-US" sz="2000" kern="0" dirty="0">
                <a:solidFill>
                  <a:srgbClr val="FFFFFF"/>
                </a:solidFill>
                <a:latin typeface="Times New Roman" panose="02020603050405020304" pitchFamily="18" charset="0"/>
                <a:ea typeface="Muli"/>
                <a:cs typeface="Times New Roman" panose="02020603050405020304" pitchFamily="18" charset="0"/>
                <a:sym typeface="Muli"/>
              </a:rPr>
              <a:t>Monitor Progress</a:t>
            </a:r>
            <a:endParaRPr sz="2000" kern="0" dirty="0">
              <a:solidFill>
                <a:srgbClr val="FFFFFF"/>
              </a:solidFill>
              <a:latin typeface="Times New Roman" panose="02020603050405020304" pitchFamily="18" charset="0"/>
              <a:ea typeface="Muli"/>
              <a:cs typeface="Times New Roman" panose="02020603050405020304" pitchFamily="18" charset="0"/>
              <a:sym typeface="Mul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05"/>
        <p:cNvGrpSpPr/>
        <p:nvPr/>
      </p:nvGrpSpPr>
      <p:grpSpPr>
        <a:xfrm>
          <a:off x="0" y="0"/>
          <a:ext cx="0" cy="0"/>
          <a:chOff x="0" y="0"/>
          <a:chExt cx="0" cy="0"/>
        </a:xfrm>
      </p:grpSpPr>
      <p:sp>
        <p:nvSpPr>
          <p:cNvPr id="406" name="Google Shape;406;p19"/>
          <p:cNvSpPr txBox="1">
            <a:spLocks noGrp="1"/>
          </p:cNvSpPr>
          <p:nvPr>
            <p:ph type="title"/>
          </p:nvPr>
        </p:nvSpPr>
        <p:spPr>
          <a:xfrm>
            <a:off x="2310267" y="942533"/>
            <a:ext cx="9605508" cy="860400"/>
          </a:xfrm>
          <a:prstGeom prst="rect">
            <a:avLst/>
          </a:prstGeom>
        </p:spPr>
        <p:txBody>
          <a:bodyPr spcFirstLastPara="1" wrap="square" lIns="121900" tIns="121900" rIns="121900" bIns="121900" anchor="b" anchorCtr="0">
            <a:noAutofit/>
          </a:bodyPr>
          <a:lstStyle/>
          <a:p>
            <a:pPr algn="ctr"/>
            <a:r>
              <a:rPr lang="en" sz="3200" dirty="0">
                <a:latin typeface="Times New Roman" panose="02020603050405020304" pitchFamily="18" charset="0"/>
                <a:cs typeface="Times New Roman" panose="02020603050405020304" pitchFamily="18" charset="0"/>
              </a:rPr>
              <a:t>Importance of 360-Degree Feedback to Employees</a:t>
            </a:r>
            <a:endParaRPr sz="3200" dirty="0">
              <a:latin typeface="Times New Roman" panose="02020603050405020304" pitchFamily="18" charset="0"/>
              <a:cs typeface="Times New Roman" panose="02020603050405020304" pitchFamily="18" charset="0"/>
            </a:endParaRPr>
          </a:p>
        </p:txBody>
      </p:sp>
      <p:sp>
        <p:nvSpPr>
          <p:cNvPr id="410" name="Google Shape;410;p19"/>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latin typeface="Times New Roman" panose="02020603050405020304" pitchFamily="18" charset="0"/>
                <a:cs typeface="Times New Roman" panose="02020603050405020304" pitchFamily="18" charset="0"/>
              </a:rPr>
              <a:pPr defTabSz="1219170">
                <a:buClr>
                  <a:srgbClr val="000000"/>
                </a:buClr>
              </a:pPr>
              <a:t>5</a:t>
            </a:fld>
            <a:endParaRPr kern="0">
              <a:latin typeface="Times New Roman" panose="02020603050405020304" pitchFamily="18" charset="0"/>
              <a:cs typeface="Times New Roman" panose="02020603050405020304" pitchFamily="18" charset="0"/>
            </a:endParaRPr>
          </a:p>
        </p:txBody>
      </p:sp>
      <p:sp>
        <p:nvSpPr>
          <p:cNvPr id="10" name="Text Placeholder 9">
            <a:extLst>
              <a:ext uri="{FF2B5EF4-FFF2-40B4-BE49-F238E27FC236}">
                <a16:creationId xmlns:a16="http://schemas.microsoft.com/office/drawing/2014/main" id="{38F773E7-4631-056B-8A8E-9C47C3E620E2}"/>
              </a:ext>
            </a:extLst>
          </p:cNvPr>
          <p:cNvSpPr>
            <a:spLocks noGrp="1"/>
          </p:cNvSpPr>
          <p:nvPr>
            <p:ph type="body" idx="1"/>
          </p:nvPr>
        </p:nvSpPr>
        <p:spPr>
          <a:xfrm>
            <a:off x="1740679" y="2190750"/>
            <a:ext cx="9605508" cy="4428550"/>
          </a:xfrm>
        </p:spPr>
        <p:txBody>
          <a:bodyPr/>
          <a:lstStyle/>
          <a:p>
            <a:pPr marL="186262" indent="0" algn="just">
              <a:buNone/>
            </a:pPr>
            <a:r>
              <a:rPr lang="en-US" sz="2400" dirty="0">
                <a:latin typeface="Times New Roman" panose="02020603050405020304" pitchFamily="18" charset="0"/>
                <a:cs typeface="Times New Roman" panose="02020603050405020304" pitchFamily="18" charset="0"/>
              </a:rPr>
              <a:t>Implementing 360-degree feedback showcases the organization's dedication to employee growth and fosters a culture of continuous development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Fleenor et al., 2020)</a:t>
            </a:r>
            <a:r>
              <a:rPr lang="en-US" sz="2400" dirty="0">
                <a:latin typeface="Times New Roman" panose="02020603050405020304" pitchFamily="18" charset="0"/>
                <a:cs typeface="Times New Roman" panose="02020603050405020304" pitchFamily="18" charset="0"/>
              </a:rPr>
              <a:t>. </a:t>
            </a:r>
          </a:p>
          <a:p>
            <a:pPr algn="just"/>
            <a:r>
              <a:rPr lang="en-US" sz="2400" dirty="0">
                <a:latin typeface="Times New Roman" panose="02020603050405020304" pitchFamily="18" charset="0"/>
                <a:cs typeface="Times New Roman" panose="02020603050405020304" pitchFamily="18" charset="0"/>
              </a:rPr>
              <a:t>Self-Awareness</a:t>
            </a:r>
          </a:p>
          <a:p>
            <a:pPr algn="just"/>
            <a:r>
              <a:rPr lang="en-US" sz="2400" dirty="0">
                <a:latin typeface="Times New Roman" panose="02020603050405020304" pitchFamily="18" charset="0"/>
                <a:cs typeface="Times New Roman" panose="02020603050405020304" pitchFamily="18" charset="0"/>
              </a:rPr>
              <a:t>Targeted Development Opportunities</a:t>
            </a:r>
          </a:p>
          <a:p>
            <a:pPr algn="just"/>
            <a:r>
              <a:rPr lang="en-US" sz="2400" dirty="0">
                <a:latin typeface="Times New Roman" panose="02020603050405020304" pitchFamily="18" charset="0"/>
                <a:cs typeface="Times New Roman" panose="02020603050405020304" pitchFamily="18" charset="0"/>
              </a:rPr>
              <a:t>Improved Communication</a:t>
            </a:r>
          </a:p>
          <a:p>
            <a:pPr algn="just"/>
            <a:r>
              <a:rPr lang="en-US" sz="2400" dirty="0">
                <a:latin typeface="Times New Roman" panose="02020603050405020304" pitchFamily="18" charset="0"/>
                <a:cs typeface="Times New Roman" panose="02020603050405020304" pitchFamily="18" charset="0"/>
              </a:rPr>
              <a:t>Enhanced Relationships</a:t>
            </a:r>
          </a:p>
          <a:p>
            <a:pPr algn="just"/>
            <a:r>
              <a:rPr lang="en-US" sz="2400" dirty="0">
                <a:latin typeface="Times New Roman" panose="02020603050405020304" pitchFamily="18" charset="0"/>
                <a:cs typeface="Times New Roman" panose="02020603050405020304" pitchFamily="18" charset="0"/>
              </a:rPr>
              <a:t>Recognition of Accomplishments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99"/>
        <p:cNvGrpSpPr/>
        <p:nvPr/>
      </p:nvGrpSpPr>
      <p:grpSpPr>
        <a:xfrm>
          <a:off x="0" y="0"/>
          <a:ext cx="0" cy="0"/>
          <a:chOff x="0" y="0"/>
          <a:chExt cx="0" cy="0"/>
        </a:xfrm>
      </p:grpSpPr>
      <p:sp>
        <p:nvSpPr>
          <p:cNvPr id="600" name="Google Shape;600;p35"/>
          <p:cNvSpPr txBox="1">
            <a:spLocks noGrp="1"/>
          </p:cNvSpPr>
          <p:nvPr>
            <p:ph type="title"/>
          </p:nvPr>
        </p:nvSpPr>
        <p:spPr>
          <a:xfrm>
            <a:off x="2415042" y="807717"/>
            <a:ext cx="8986383" cy="860400"/>
          </a:xfrm>
          <a:prstGeom prst="rect">
            <a:avLst/>
          </a:prstGeom>
        </p:spPr>
        <p:txBody>
          <a:bodyPr spcFirstLastPara="1" wrap="square" lIns="121900" tIns="121900" rIns="121900" bIns="121900" anchor="b" anchorCtr="0">
            <a:noAutofit/>
          </a:bodyPr>
          <a:lstStyle/>
          <a:p>
            <a:pPr algn="ctr"/>
            <a:r>
              <a:rPr lang="en-US" sz="3200" dirty="0">
                <a:latin typeface="Times New Roman" panose="02020603050405020304" pitchFamily="18" charset="0"/>
                <a:cs typeface="Times New Roman" panose="02020603050405020304" pitchFamily="18" charset="0"/>
              </a:rPr>
              <a:t>Importance of 360-Degree Feedback to Employers</a:t>
            </a:r>
            <a:endParaRPr sz="3200" dirty="0">
              <a:latin typeface="Times New Roman" panose="02020603050405020304" pitchFamily="18" charset="0"/>
              <a:cs typeface="Times New Roman" panose="02020603050405020304" pitchFamily="18" charset="0"/>
            </a:endParaRPr>
          </a:p>
        </p:txBody>
      </p:sp>
      <p:sp>
        <p:nvSpPr>
          <p:cNvPr id="601" name="Google Shape;601;p35"/>
          <p:cNvSpPr txBox="1">
            <a:spLocks noGrp="1"/>
          </p:cNvSpPr>
          <p:nvPr>
            <p:ph type="body" idx="1"/>
          </p:nvPr>
        </p:nvSpPr>
        <p:spPr>
          <a:xfrm>
            <a:off x="1838326" y="2047875"/>
            <a:ext cx="8143874" cy="4619625"/>
          </a:xfrm>
          <a:prstGeom prst="rect">
            <a:avLst/>
          </a:prstGeom>
        </p:spPr>
        <p:txBody>
          <a:bodyPr spcFirstLastPara="1" wrap="square" lIns="121900" tIns="121900" rIns="121900" bIns="121900" anchor="t" anchorCtr="0">
            <a:noAutofit/>
          </a:bodyPr>
          <a:lstStyle/>
          <a:p>
            <a:pPr marL="0" indent="0" algn="just">
              <a:buNone/>
            </a:pPr>
            <a:r>
              <a:rPr lang="en-US" sz="2400" dirty="0">
                <a:latin typeface="Times New Roman" panose="02020603050405020304" pitchFamily="18" charset="0"/>
                <a:cs typeface="Times New Roman" panose="02020603050405020304" pitchFamily="18" charset="0"/>
              </a:rPr>
              <a:t>360-degree feedback allows organizations to gain a comprehensive understanding of their workforce, make well-informed decisions, and foster the professional growth of their personnel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Kanaslan et al., 2016)</a:t>
            </a:r>
            <a:r>
              <a:rPr lang="en-US" sz="2400" dirty="0">
                <a:latin typeface="Times New Roman" panose="02020603050405020304" pitchFamily="18" charset="0"/>
                <a:cs typeface="Times New Roman" panose="02020603050405020304" pitchFamily="18" charset="0"/>
              </a:rPr>
              <a:t>. </a:t>
            </a:r>
          </a:p>
          <a:p>
            <a:pPr marL="342900" indent="-34290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Broader Perspective on Performance</a:t>
            </a:r>
          </a:p>
          <a:p>
            <a:pPr marL="342900" indent="-34290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Insights into Interpersonal Skills</a:t>
            </a:r>
          </a:p>
          <a:p>
            <a:pPr marL="342900" indent="-34290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Identification of High-Potential Employees</a:t>
            </a:r>
          </a:p>
          <a:p>
            <a:pPr marL="342900" indent="-34290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Enhanced Performance Management</a:t>
            </a:r>
          </a:p>
          <a:p>
            <a:pPr marL="342900" indent="-34290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Improved Employee Engagement</a:t>
            </a:r>
            <a:endParaRPr sz="2400" dirty="0">
              <a:latin typeface="Times New Roman" panose="02020603050405020304" pitchFamily="18" charset="0"/>
              <a:cs typeface="Times New Roman" panose="02020603050405020304" pitchFamily="18" charset="0"/>
            </a:endParaRPr>
          </a:p>
        </p:txBody>
      </p:sp>
      <p:sp>
        <p:nvSpPr>
          <p:cNvPr id="602" name="Google Shape;602;p35"/>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latin typeface="Times New Roman" panose="02020603050405020304" pitchFamily="18" charset="0"/>
                <a:cs typeface="Times New Roman" panose="02020603050405020304" pitchFamily="18" charset="0"/>
              </a:rPr>
              <a:pPr defTabSz="1219170">
                <a:buClr>
                  <a:srgbClr val="000000"/>
                </a:buClr>
              </a:pPr>
              <a:t>6</a:t>
            </a:fld>
            <a:endParaRPr kern="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14"/>
        <p:cNvGrpSpPr/>
        <p:nvPr/>
      </p:nvGrpSpPr>
      <p:grpSpPr>
        <a:xfrm>
          <a:off x="0" y="0"/>
          <a:ext cx="0" cy="0"/>
          <a:chOff x="0" y="0"/>
          <a:chExt cx="0" cy="0"/>
        </a:xfrm>
      </p:grpSpPr>
      <p:sp>
        <p:nvSpPr>
          <p:cNvPr id="617" name="Google Shape;617;p37"/>
          <p:cNvSpPr txBox="1"/>
          <p:nvPr/>
        </p:nvSpPr>
        <p:spPr>
          <a:xfrm>
            <a:off x="546100" y="2235200"/>
            <a:ext cx="2756000" cy="2362400"/>
          </a:xfrm>
          <a:prstGeom prst="rect">
            <a:avLst/>
          </a:prstGeom>
          <a:noFill/>
          <a:ln>
            <a:noFill/>
          </a:ln>
        </p:spPr>
        <p:txBody>
          <a:bodyPr spcFirstLastPara="1" wrap="square" lIns="121900" tIns="121900" rIns="121900" bIns="121900" anchor="ctr" anchorCtr="0">
            <a:noAutofit/>
          </a:bodyPr>
          <a:lstStyle/>
          <a:p>
            <a:pPr algn="ctr" defTabSz="1219170">
              <a:buClr>
                <a:srgbClr val="000000"/>
              </a:buClr>
            </a:pPr>
            <a:endParaRPr sz="1867" b="1" kern="0" dirty="0">
              <a:solidFill>
                <a:srgbClr val="FFFFFF"/>
              </a:solidFill>
              <a:latin typeface="Times New Roman" panose="02020603050405020304" pitchFamily="18" charset="0"/>
              <a:cs typeface="Times New Roman" panose="02020603050405020304" pitchFamily="18" charset="0"/>
              <a:sym typeface="Arial"/>
            </a:endParaRPr>
          </a:p>
        </p:txBody>
      </p:sp>
      <p:sp>
        <p:nvSpPr>
          <p:cNvPr id="615" name="Google Shape;615;p37"/>
          <p:cNvSpPr txBox="1">
            <a:spLocks noGrp="1"/>
          </p:cNvSpPr>
          <p:nvPr>
            <p:ph type="ctrTitle"/>
          </p:nvPr>
        </p:nvSpPr>
        <p:spPr>
          <a:xfrm>
            <a:off x="2733675" y="441150"/>
            <a:ext cx="8912225" cy="1546400"/>
          </a:xfrm>
          <a:prstGeom prst="rect">
            <a:avLst/>
          </a:prstGeom>
        </p:spPr>
        <p:txBody>
          <a:bodyPr spcFirstLastPara="1" wrap="square" lIns="121900" tIns="121900" rIns="121900" bIns="121900" anchor="b" anchorCtr="0">
            <a:noAutofit/>
          </a:bodyPr>
          <a:lstStyle/>
          <a:p>
            <a:pPr algn="ctr"/>
            <a:r>
              <a:rPr lang="en" sz="3600" dirty="0">
                <a:latin typeface="Times New Roman" panose="02020603050405020304" pitchFamily="18" charset="0"/>
                <a:cs typeface="Times New Roman" panose="02020603050405020304" pitchFamily="18" charset="0"/>
              </a:rPr>
              <a:t>Benefits of 360-Degree Feedback Implementation to Employees</a:t>
            </a:r>
            <a:endParaRPr sz="3600" dirty="0">
              <a:latin typeface="Times New Roman" panose="02020603050405020304" pitchFamily="18" charset="0"/>
              <a:cs typeface="Times New Roman" panose="02020603050405020304" pitchFamily="18" charset="0"/>
            </a:endParaRPr>
          </a:p>
        </p:txBody>
      </p:sp>
      <p:sp>
        <p:nvSpPr>
          <p:cNvPr id="616" name="Google Shape;616;p37"/>
          <p:cNvSpPr txBox="1">
            <a:spLocks noGrp="1"/>
          </p:cNvSpPr>
          <p:nvPr>
            <p:ph type="subTitle" idx="1"/>
          </p:nvPr>
        </p:nvSpPr>
        <p:spPr>
          <a:xfrm>
            <a:off x="3657600" y="2314575"/>
            <a:ext cx="7658100" cy="4010025"/>
          </a:xfrm>
          <a:prstGeom prst="rect">
            <a:avLst/>
          </a:prstGeom>
        </p:spPr>
        <p:txBody>
          <a:bodyPr spcFirstLastPara="1" wrap="square" lIns="121900" tIns="121900" rIns="121900" bIns="121900" anchor="t" anchorCtr="0">
            <a:noAutofit/>
          </a:bodyPr>
          <a:lstStyle/>
          <a:p>
            <a:pPr marL="0" indent="0" algn="just"/>
            <a:r>
              <a:rPr lang="en-US" sz="2400" dirty="0">
                <a:latin typeface="Times New Roman" panose="02020603050405020304" pitchFamily="18" charset="0"/>
                <a:cs typeface="Times New Roman" panose="02020603050405020304" pitchFamily="18" charset="0"/>
              </a:rPr>
              <a:t>360-degree feedback enables individuals to take responsibility for their personal growth, advance in their careers, and reach their maximum potential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Karkoulian et al., 2016)</a:t>
            </a:r>
            <a:r>
              <a:rPr lang="en-US" sz="2400" dirty="0">
                <a:latin typeface="Times New Roman" panose="02020603050405020304" pitchFamily="18" charset="0"/>
                <a:cs typeface="Times New Roman" panose="02020603050405020304" pitchFamily="18" charset="0"/>
              </a:rPr>
              <a:t>.</a:t>
            </a:r>
          </a:p>
          <a:p>
            <a:pPr marL="0" indent="0"/>
            <a:endParaRPr lang="en-US" sz="2400" dirty="0">
              <a:latin typeface="Times New Roman" panose="02020603050405020304" pitchFamily="18" charset="0"/>
              <a:cs typeface="Times New Roman" panose="02020603050405020304" pitchFamily="18" charset="0"/>
            </a:endParaRPr>
          </a:p>
          <a:p>
            <a:pPr indent="-4572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Enhanced Self-Development</a:t>
            </a:r>
          </a:p>
          <a:p>
            <a:pPr indent="-4572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Multi-Perspective Evaluation</a:t>
            </a:r>
          </a:p>
          <a:p>
            <a:pPr indent="-4572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Identification of Blind Spots</a:t>
            </a:r>
          </a:p>
          <a:p>
            <a:pPr indent="-4572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Improved Performance and Productivity</a:t>
            </a:r>
          </a:p>
          <a:p>
            <a:pPr indent="-4572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Career Advancement Opportunities</a:t>
            </a:r>
          </a:p>
          <a:p>
            <a:pPr indent="-45720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Positive Work Relationships</a:t>
            </a:r>
            <a:endParaRPr sz="2400" dirty="0">
              <a:latin typeface="Times New Roman" panose="02020603050405020304" pitchFamily="18" charset="0"/>
              <a:cs typeface="Times New Roman" panose="02020603050405020304" pitchFamily="18" charset="0"/>
            </a:endParaRPr>
          </a:p>
        </p:txBody>
      </p:sp>
      <p:grpSp>
        <p:nvGrpSpPr>
          <p:cNvPr id="2" name="Google Shape;1110;p47">
            <a:extLst>
              <a:ext uri="{FF2B5EF4-FFF2-40B4-BE49-F238E27FC236}">
                <a16:creationId xmlns:a16="http://schemas.microsoft.com/office/drawing/2014/main" id="{766ABE0E-C02B-25DD-6266-0C0501D305E5}"/>
              </a:ext>
            </a:extLst>
          </p:cNvPr>
          <p:cNvGrpSpPr/>
          <p:nvPr/>
        </p:nvGrpSpPr>
        <p:grpSpPr>
          <a:xfrm>
            <a:off x="1691894" y="3164799"/>
            <a:ext cx="464411" cy="503201"/>
            <a:chOff x="2624850" y="4296000"/>
            <a:chExt cx="380400" cy="495825"/>
          </a:xfrm>
        </p:grpSpPr>
        <p:sp>
          <p:nvSpPr>
            <p:cNvPr id="3" name="Google Shape;1111;p47">
              <a:extLst>
                <a:ext uri="{FF2B5EF4-FFF2-40B4-BE49-F238E27FC236}">
                  <a16:creationId xmlns:a16="http://schemas.microsoft.com/office/drawing/2014/main" id="{5DBA1240-3FC0-F9EF-D8A7-8DEA9A8A8046}"/>
                </a:ext>
              </a:extLst>
            </p:cNvPr>
            <p:cNvSpPr/>
            <p:nvPr/>
          </p:nvSpPr>
          <p:spPr>
            <a:xfrm>
              <a:off x="2845875" y="4296000"/>
              <a:ext cx="126425" cy="125800"/>
            </a:xfrm>
            <a:custGeom>
              <a:avLst/>
              <a:gdLst/>
              <a:ahLst/>
              <a:cxnLst/>
              <a:rect l="l" t="t" r="r" b="b"/>
              <a:pathLst>
                <a:path w="5057" h="5032" extrusionOk="0">
                  <a:moveTo>
                    <a:pt x="4812" y="1"/>
                  </a:moveTo>
                  <a:lnTo>
                    <a:pt x="4372" y="74"/>
                  </a:lnTo>
                  <a:lnTo>
                    <a:pt x="3762" y="196"/>
                  </a:lnTo>
                  <a:lnTo>
                    <a:pt x="3053" y="392"/>
                  </a:lnTo>
                  <a:lnTo>
                    <a:pt x="2321" y="636"/>
                  </a:lnTo>
                  <a:lnTo>
                    <a:pt x="1612" y="929"/>
                  </a:lnTo>
                  <a:lnTo>
                    <a:pt x="1295" y="1075"/>
                  </a:lnTo>
                  <a:lnTo>
                    <a:pt x="1026" y="1222"/>
                  </a:lnTo>
                  <a:lnTo>
                    <a:pt x="782" y="1368"/>
                  </a:lnTo>
                  <a:lnTo>
                    <a:pt x="611" y="1515"/>
                  </a:lnTo>
                  <a:lnTo>
                    <a:pt x="489" y="1662"/>
                  </a:lnTo>
                  <a:lnTo>
                    <a:pt x="367" y="1808"/>
                  </a:lnTo>
                  <a:lnTo>
                    <a:pt x="269" y="1979"/>
                  </a:lnTo>
                  <a:lnTo>
                    <a:pt x="172" y="2150"/>
                  </a:lnTo>
                  <a:lnTo>
                    <a:pt x="123" y="2321"/>
                  </a:lnTo>
                  <a:lnTo>
                    <a:pt x="74" y="2492"/>
                  </a:lnTo>
                  <a:lnTo>
                    <a:pt x="25" y="2687"/>
                  </a:lnTo>
                  <a:lnTo>
                    <a:pt x="1" y="2858"/>
                  </a:lnTo>
                  <a:lnTo>
                    <a:pt x="1" y="3054"/>
                  </a:lnTo>
                  <a:lnTo>
                    <a:pt x="25" y="3225"/>
                  </a:lnTo>
                  <a:lnTo>
                    <a:pt x="49" y="3420"/>
                  </a:lnTo>
                  <a:lnTo>
                    <a:pt x="98" y="3591"/>
                  </a:lnTo>
                  <a:lnTo>
                    <a:pt x="172" y="3762"/>
                  </a:lnTo>
                  <a:lnTo>
                    <a:pt x="245" y="3933"/>
                  </a:lnTo>
                  <a:lnTo>
                    <a:pt x="342" y="4104"/>
                  </a:lnTo>
                  <a:lnTo>
                    <a:pt x="440" y="4250"/>
                  </a:lnTo>
                  <a:lnTo>
                    <a:pt x="2638" y="2052"/>
                  </a:lnTo>
                  <a:lnTo>
                    <a:pt x="2736" y="2003"/>
                  </a:lnTo>
                  <a:lnTo>
                    <a:pt x="2809" y="1979"/>
                  </a:lnTo>
                  <a:lnTo>
                    <a:pt x="2907" y="2003"/>
                  </a:lnTo>
                  <a:lnTo>
                    <a:pt x="2980" y="2052"/>
                  </a:lnTo>
                  <a:lnTo>
                    <a:pt x="3029" y="2126"/>
                  </a:lnTo>
                  <a:lnTo>
                    <a:pt x="3053" y="2223"/>
                  </a:lnTo>
                  <a:lnTo>
                    <a:pt x="3029" y="2321"/>
                  </a:lnTo>
                  <a:lnTo>
                    <a:pt x="2980" y="2394"/>
                  </a:lnTo>
                  <a:lnTo>
                    <a:pt x="782" y="4592"/>
                  </a:lnTo>
                  <a:lnTo>
                    <a:pt x="953" y="4690"/>
                  </a:lnTo>
                  <a:lnTo>
                    <a:pt x="1100" y="4788"/>
                  </a:lnTo>
                  <a:lnTo>
                    <a:pt x="1271" y="4885"/>
                  </a:lnTo>
                  <a:lnTo>
                    <a:pt x="1466" y="4934"/>
                  </a:lnTo>
                  <a:lnTo>
                    <a:pt x="1637" y="4983"/>
                  </a:lnTo>
                  <a:lnTo>
                    <a:pt x="1808" y="5008"/>
                  </a:lnTo>
                  <a:lnTo>
                    <a:pt x="2003" y="5032"/>
                  </a:lnTo>
                  <a:lnTo>
                    <a:pt x="2174" y="5032"/>
                  </a:lnTo>
                  <a:lnTo>
                    <a:pt x="2370" y="5008"/>
                  </a:lnTo>
                  <a:lnTo>
                    <a:pt x="2541" y="4983"/>
                  </a:lnTo>
                  <a:lnTo>
                    <a:pt x="2712" y="4934"/>
                  </a:lnTo>
                  <a:lnTo>
                    <a:pt x="2907" y="4861"/>
                  </a:lnTo>
                  <a:lnTo>
                    <a:pt x="3053" y="4788"/>
                  </a:lnTo>
                  <a:lnTo>
                    <a:pt x="3224" y="4690"/>
                  </a:lnTo>
                  <a:lnTo>
                    <a:pt x="3371" y="4568"/>
                  </a:lnTo>
                  <a:lnTo>
                    <a:pt x="3517" y="4421"/>
                  </a:lnTo>
                  <a:lnTo>
                    <a:pt x="3664" y="4250"/>
                  </a:lnTo>
                  <a:lnTo>
                    <a:pt x="3835" y="4006"/>
                  </a:lnTo>
                  <a:lnTo>
                    <a:pt x="3981" y="3738"/>
                  </a:lnTo>
                  <a:lnTo>
                    <a:pt x="4128" y="3420"/>
                  </a:lnTo>
                  <a:lnTo>
                    <a:pt x="4397" y="2736"/>
                  </a:lnTo>
                  <a:lnTo>
                    <a:pt x="4641" y="1979"/>
                  </a:lnTo>
                  <a:lnTo>
                    <a:pt x="4836" y="1271"/>
                  </a:lnTo>
                  <a:lnTo>
                    <a:pt x="4983" y="660"/>
                  </a:lnTo>
                  <a:lnTo>
                    <a:pt x="5032" y="221"/>
                  </a:lnTo>
                  <a:lnTo>
                    <a:pt x="5056" y="98"/>
                  </a:lnTo>
                  <a:lnTo>
                    <a:pt x="5032" y="25"/>
                  </a:lnTo>
                  <a:lnTo>
                    <a:pt x="495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4" name="Google Shape;1112;p47">
              <a:extLst>
                <a:ext uri="{FF2B5EF4-FFF2-40B4-BE49-F238E27FC236}">
                  <a16:creationId xmlns:a16="http://schemas.microsoft.com/office/drawing/2014/main" id="{5AAB9CB6-4314-2CAB-357F-D0FEACEBDC07}"/>
                </a:ext>
              </a:extLst>
            </p:cNvPr>
            <p:cNvSpPr/>
            <p:nvPr/>
          </p:nvSpPr>
          <p:spPr>
            <a:xfrm>
              <a:off x="2635850" y="4316150"/>
              <a:ext cx="369400" cy="475675"/>
            </a:xfrm>
            <a:custGeom>
              <a:avLst/>
              <a:gdLst/>
              <a:ahLst/>
              <a:cxnLst/>
              <a:rect l="l" t="t" r="r" b="b"/>
              <a:pathLst>
                <a:path w="14776" h="19027" extrusionOk="0">
                  <a:moveTo>
                    <a:pt x="7400" y="1"/>
                  </a:moveTo>
                  <a:lnTo>
                    <a:pt x="7254" y="25"/>
                  </a:lnTo>
                  <a:lnTo>
                    <a:pt x="7132" y="50"/>
                  </a:lnTo>
                  <a:lnTo>
                    <a:pt x="7034" y="123"/>
                  </a:lnTo>
                  <a:lnTo>
                    <a:pt x="6936" y="196"/>
                  </a:lnTo>
                  <a:lnTo>
                    <a:pt x="6863" y="294"/>
                  </a:lnTo>
                  <a:lnTo>
                    <a:pt x="6790" y="392"/>
                  </a:lnTo>
                  <a:lnTo>
                    <a:pt x="6765" y="514"/>
                  </a:lnTo>
                  <a:lnTo>
                    <a:pt x="6741" y="636"/>
                  </a:lnTo>
                  <a:lnTo>
                    <a:pt x="6741" y="4226"/>
                  </a:lnTo>
                  <a:lnTo>
                    <a:pt x="6887" y="4592"/>
                  </a:lnTo>
                  <a:lnTo>
                    <a:pt x="7009" y="4959"/>
                  </a:lnTo>
                  <a:lnTo>
                    <a:pt x="7058" y="5325"/>
                  </a:lnTo>
                  <a:lnTo>
                    <a:pt x="7083" y="5716"/>
                  </a:lnTo>
                  <a:lnTo>
                    <a:pt x="7058" y="6107"/>
                  </a:lnTo>
                  <a:lnTo>
                    <a:pt x="7009" y="6473"/>
                  </a:lnTo>
                  <a:lnTo>
                    <a:pt x="6887" y="6864"/>
                  </a:lnTo>
                  <a:lnTo>
                    <a:pt x="6741" y="7230"/>
                  </a:lnTo>
                  <a:lnTo>
                    <a:pt x="6741" y="13629"/>
                  </a:lnTo>
                  <a:lnTo>
                    <a:pt x="6203" y="13678"/>
                  </a:lnTo>
                  <a:lnTo>
                    <a:pt x="5666" y="13775"/>
                  </a:lnTo>
                  <a:lnTo>
                    <a:pt x="5153" y="13897"/>
                  </a:lnTo>
                  <a:lnTo>
                    <a:pt x="4640" y="14044"/>
                  </a:lnTo>
                  <a:lnTo>
                    <a:pt x="4152" y="14239"/>
                  </a:lnTo>
                  <a:lnTo>
                    <a:pt x="3688" y="14459"/>
                  </a:lnTo>
                  <a:lnTo>
                    <a:pt x="3224" y="14703"/>
                  </a:lnTo>
                  <a:lnTo>
                    <a:pt x="2784" y="14972"/>
                  </a:lnTo>
                  <a:lnTo>
                    <a:pt x="2369" y="15265"/>
                  </a:lnTo>
                  <a:lnTo>
                    <a:pt x="1954" y="15583"/>
                  </a:lnTo>
                  <a:lnTo>
                    <a:pt x="1588" y="15925"/>
                  </a:lnTo>
                  <a:lnTo>
                    <a:pt x="1221" y="16291"/>
                  </a:lnTo>
                  <a:lnTo>
                    <a:pt x="879" y="16682"/>
                  </a:lnTo>
                  <a:lnTo>
                    <a:pt x="562" y="17097"/>
                  </a:lnTo>
                  <a:lnTo>
                    <a:pt x="269" y="17512"/>
                  </a:lnTo>
                  <a:lnTo>
                    <a:pt x="0" y="17952"/>
                  </a:lnTo>
                  <a:lnTo>
                    <a:pt x="293" y="18074"/>
                  </a:lnTo>
                  <a:lnTo>
                    <a:pt x="611" y="18196"/>
                  </a:lnTo>
                  <a:lnTo>
                    <a:pt x="1319" y="18391"/>
                  </a:lnTo>
                  <a:lnTo>
                    <a:pt x="2125" y="18587"/>
                  </a:lnTo>
                  <a:lnTo>
                    <a:pt x="3053" y="18733"/>
                  </a:lnTo>
                  <a:lnTo>
                    <a:pt x="4030" y="18855"/>
                  </a:lnTo>
                  <a:lnTo>
                    <a:pt x="5104" y="18953"/>
                  </a:lnTo>
                  <a:lnTo>
                    <a:pt x="6228" y="19002"/>
                  </a:lnTo>
                  <a:lnTo>
                    <a:pt x="7376" y="19026"/>
                  </a:lnTo>
                  <a:lnTo>
                    <a:pt x="8548" y="19002"/>
                  </a:lnTo>
                  <a:lnTo>
                    <a:pt x="9672" y="18953"/>
                  </a:lnTo>
                  <a:lnTo>
                    <a:pt x="10746" y="18855"/>
                  </a:lnTo>
                  <a:lnTo>
                    <a:pt x="11723" y="18733"/>
                  </a:lnTo>
                  <a:lnTo>
                    <a:pt x="12651" y="18587"/>
                  </a:lnTo>
                  <a:lnTo>
                    <a:pt x="13457" y="18391"/>
                  </a:lnTo>
                  <a:lnTo>
                    <a:pt x="14165" y="18196"/>
                  </a:lnTo>
                  <a:lnTo>
                    <a:pt x="14483" y="18074"/>
                  </a:lnTo>
                  <a:lnTo>
                    <a:pt x="14776" y="17952"/>
                  </a:lnTo>
                  <a:lnTo>
                    <a:pt x="14507" y="17512"/>
                  </a:lnTo>
                  <a:lnTo>
                    <a:pt x="14214" y="17097"/>
                  </a:lnTo>
                  <a:lnTo>
                    <a:pt x="13897" y="16682"/>
                  </a:lnTo>
                  <a:lnTo>
                    <a:pt x="13555" y="16291"/>
                  </a:lnTo>
                  <a:lnTo>
                    <a:pt x="13188" y="15925"/>
                  </a:lnTo>
                  <a:lnTo>
                    <a:pt x="12822" y="15583"/>
                  </a:lnTo>
                  <a:lnTo>
                    <a:pt x="12407" y="15265"/>
                  </a:lnTo>
                  <a:lnTo>
                    <a:pt x="11992" y="14972"/>
                  </a:lnTo>
                  <a:lnTo>
                    <a:pt x="11552" y="14703"/>
                  </a:lnTo>
                  <a:lnTo>
                    <a:pt x="11088" y="14459"/>
                  </a:lnTo>
                  <a:lnTo>
                    <a:pt x="10624" y="14239"/>
                  </a:lnTo>
                  <a:lnTo>
                    <a:pt x="10136" y="14044"/>
                  </a:lnTo>
                  <a:lnTo>
                    <a:pt x="9623" y="13897"/>
                  </a:lnTo>
                  <a:lnTo>
                    <a:pt x="9110" y="13775"/>
                  </a:lnTo>
                  <a:lnTo>
                    <a:pt x="8573" y="13678"/>
                  </a:lnTo>
                  <a:lnTo>
                    <a:pt x="8035" y="13629"/>
                  </a:lnTo>
                  <a:lnTo>
                    <a:pt x="8035" y="3347"/>
                  </a:lnTo>
                  <a:lnTo>
                    <a:pt x="7913" y="3054"/>
                  </a:lnTo>
                  <a:lnTo>
                    <a:pt x="7840" y="2761"/>
                  </a:lnTo>
                  <a:lnTo>
                    <a:pt x="7791" y="2467"/>
                  </a:lnTo>
                  <a:lnTo>
                    <a:pt x="7767" y="2174"/>
                  </a:lnTo>
                  <a:lnTo>
                    <a:pt x="7791" y="1857"/>
                  </a:lnTo>
                  <a:lnTo>
                    <a:pt x="7840" y="1564"/>
                  </a:lnTo>
                  <a:lnTo>
                    <a:pt x="7913" y="1271"/>
                  </a:lnTo>
                  <a:lnTo>
                    <a:pt x="8035" y="978"/>
                  </a:lnTo>
                  <a:lnTo>
                    <a:pt x="8035" y="636"/>
                  </a:lnTo>
                  <a:lnTo>
                    <a:pt x="8011" y="514"/>
                  </a:lnTo>
                  <a:lnTo>
                    <a:pt x="7986" y="392"/>
                  </a:lnTo>
                  <a:lnTo>
                    <a:pt x="7913" y="294"/>
                  </a:lnTo>
                  <a:lnTo>
                    <a:pt x="7840" y="196"/>
                  </a:lnTo>
                  <a:lnTo>
                    <a:pt x="7742" y="123"/>
                  </a:lnTo>
                  <a:lnTo>
                    <a:pt x="7644" y="50"/>
                  </a:lnTo>
                  <a:lnTo>
                    <a:pt x="7522" y="25"/>
                  </a:lnTo>
                  <a:lnTo>
                    <a:pt x="740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5" name="Google Shape;1113;p47">
              <a:extLst>
                <a:ext uri="{FF2B5EF4-FFF2-40B4-BE49-F238E27FC236}">
                  <a16:creationId xmlns:a16="http://schemas.microsoft.com/office/drawing/2014/main" id="{C797598E-821C-3FC6-6AD3-EC6941CB4AE6}"/>
                </a:ext>
              </a:extLst>
            </p:cNvPr>
            <p:cNvSpPr/>
            <p:nvPr/>
          </p:nvSpPr>
          <p:spPr>
            <a:xfrm>
              <a:off x="2624850" y="4357675"/>
              <a:ext cx="171600" cy="171600"/>
            </a:xfrm>
            <a:custGeom>
              <a:avLst/>
              <a:gdLst/>
              <a:ahLst/>
              <a:cxnLst/>
              <a:rect l="l" t="t" r="r" b="b"/>
              <a:pathLst>
                <a:path w="6864" h="6864" extrusionOk="0">
                  <a:moveTo>
                    <a:pt x="74" y="1"/>
                  </a:moveTo>
                  <a:lnTo>
                    <a:pt x="25" y="25"/>
                  </a:lnTo>
                  <a:lnTo>
                    <a:pt x="0" y="74"/>
                  </a:lnTo>
                  <a:lnTo>
                    <a:pt x="0" y="123"/>
                  </a:lnTo>
                  <a:lnTo>
                    <a:pt x="0" y="318"/>
                  </a:lnTo>
                  <a:lnTo>
                    <a:pt x="25" y="587"/>
                  </a:lnTo>
                  <a:lnTo>
                    <a:pt x="74" y="929"/>
                  </a:lnTo>
                  <a:lnTo>
                    <a:pt x="269" y="1759"/>
                  </a:lnTo>
                  <a:lnTo>
                    <a:pt x="538" y="2736"/>
                  </a:lnTo>
                  <a:lnTo>
                    <a:pt x="880" y="3737"/>
                  </a:lnTo>
                  <a:lnTo>
                    <a:pt x="1051" y="4226"/>
                  </a:lnTo>
                  <a:lnTo>
                    <a:pt x="1246" y="4690"/>
                  </a:lnTo>
                  <a:lnTo>
                    <a:pt x="1441" y="5105"/>
                  </a:lnTo>
                  <a:lnTo>
                    <a:pt x="1661" y="5496"/>
                  </a:lnTo>
                  <a:lnTo>
                    <a:pt x="1857" y="5813"/>
                  </a:lnTo>
                  <a:lnTo>
                    <a:pt x="2076" y="6057"/>
                  </a:lnTo>
                  <a:lnTo>
                    <a:pt x="2272" y="6228"/>
                  </a:lnTo>
                  <a:lnTo>
                    <a:pt x="2492" y="6399"/>
                  </a:lnTo>
                  <a:lnTo>
                    <a:pt x="2711" y="6521"/>
                  </a:lnTo>
                  <a:lnTo>
                    <a:pt x="2956" y="6644"/>
                  </a:lnTo>
                  <a:lnTo>
                    <a:pt x="3200" y="6741"/>
                  </a:lnTo>
                  <a:lnTo>
                    <a:pt x="3444" y="6815"/>
                  </a:lnTo>
                  <a:lnTo>
                    <a:pt x="3688" y="6863"/>
                  </a:lnTo>
                  <a:lnTo>
                    <a:pt x="4201" y="6863"/>
                  </a:lnTo>
                  <a:lnTo>
                    <a:pt x="4445" y="6839"/>
                  </a:lnTo>
                  <a:lnTo>
                    <a:pt x="4690" y="6815"/>
                  </a:lnTo>
                  <a:lnTo>
                    <a:pt x="4958" y="6741"/>
                  </a:lnTo>
                  <a:lnTo>
                    <a:pt x="5178" y="6644"/>
                  </a:lnTo>
                  <a:lnTo>
                    <a:pt x="5422" y="6521"/>
                  </a:lnTo>
                  <a:lnTo>
                    <a:pt x="5642" y="6399"/>
                  </a:lnTo>
                  <a:lnTo>
                    <a:pt x="5862" y="6228"/>
                  </a:lnTo>
                  <a:lnTo>
                    <a:pt x="2198" y="2565"/>
                  </a:lnTo>
                  <a:lnTo>
                    <a:pt x="2150" y="2492"/>
                  </a:lnTo>
                  <a:lnTo>
                    <a:pt x="2125" y="2394"/>
                  </a:lnTo>
                  <a:lnTo>
                    <a:pt x="2150" y="2296"/>
                  </a:lnTo>
                  <a:lnTo>
                    <a:pt x="2198" y="2199"/>
                  </a:lnTo>
                  <a:lnTo>
                    <a:pt x="2296" y="2150"/>
                  </a:lnTo>
                  <a:lnTo>
                    <a:pt x="2394" y="2125"/>
                  </a:lnTo>
                  <a:lnTo>
                    <a:pt x="2492" y="2150"/>
                  </a:lnTo>
                  <a:lnTo>
                    <a:pt x="2565" y="2199"/>
                  </a:lnTo>
                  <a:lnTo>
                    <a:pt x="6228" y="5862"/>
                  </a:lnTo>
                  <a:lnTo>
                    <a:pt x="6375" y="5642"/>
                  </a:lnTo>
                  <a:lnTo>
                    <a:pt x="6521" y="5422"/>
                  </a:lnTo>
                  <a:lnTo>
                    <a:pt x="6643" y="5203"/>
                  </a:lnTo>
                  <a:lnTo>
                    <a:pt x="6741" y="4958"/>
                  </a:lnTo>
                  <a:lnTo>
                    <a:pt x="6814" y="4714"/>
                  </a:lnTo>
                  <a:lnTo>
                    <a:pt x="6839" y="4446"/>
                  </a:lnTo>
                  <a:lnTo>
                    <a:pt x="6863" y="4201"/>
                  </a:lnTo>
                  <a:lnTo>
                    <a:pt x="6863" y="3933"/>
                  </a:lnTo>
                  <a:lnTo>
                    <a:pt x="6839" y="3688"/>
                  </a:lnTo>
                  <a:lnTo>
                    <a:pt x="6814" y="3444"/>
                  </a:lnTo>
                  <a:lnTo>
                    <a:pt x="6741" y="3200"/>
                  </a:lnTo>
                  <a:lnTo>
                    <a:pt x="6643" y="2956"/>
                  </a:lnTo>
                  <a:lnTo>
                    <a:pt x="6521" y="2711"/>
                  </a:lnTo>
                  <a:lnTo>
                    <a:pt x="6399" y="2492"/>
                  </a:lnTo>
                  <a:lnTo>
                    <a:pt x="6228" y="2272"/>
                  </a:lnTo>
                  <a:lnTo>
                    <a:pt x="6057" y="2076"/>
                  </a:lnTo>
                  <a:lnTo>
                    <a:pt x="5813" y="1857"/>
                  </a:lnTo>
                  <a:lnTo>
                    <a:pt x="5496" y="1661"/>
                  </a:lnTo>
                  <a:lnTo>
                    <a:pt x="5105" y="1466"/>
                  </a:lnTo>
                  <a:lnTo>
                    <a:pt x="4690" y="1246"/>
                  </a:lnTo>
                  <a:lnTo>
                    <a:pt x="4226" y="1051"/>
                  </a:lnTo>
                  <a:lnTo>
                    <a:pt x="3737" y="880"/>
                  </a:lnTo>
                  <a:lnTo>
                    <a:pt x="2736" y="538"/>
                  </a:lnTo>
                  <a:lnTo>
                    <a:pt x="1759" y="269"/>
                  </a:lnTo>
                  <a:lnTo>
                    <a:pt x="928" y="74"/>
                  </a:lnTo>
                  <a:lnTo>
                    <a:pt x="587" y="25"/>
                  </a:lnTo>
                  <a:lnTo>
                    <a:pt x="31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13"/>
        <p:cNvGrpSpPr/>
        <p:nvPr/>
      </p:nvGrpSpPr>
      <p:grpSpPr>
        <a:xfrm>
          <a:off x="0" y="0"/>
          <a:ext cx="0" cy="0"/>
          <a:chOff x="0" y="0"/>
          <a:chExt cx="0" cy="0"/>
        </a:xfrm>
      </p:grpSpPr>
      <p:sp>
        <p:nvSpPr>
          <p:cNvPr id="514" name="Google Shape;514;p29"/>
          <p:cNvSpPr txBox="1">
            <a:spLocks noGrp="1"/>
          </p:cNvSpPr>
          <p:nvPr>
            <p:ph type="title"/>
          </p:nvPr>
        </p:nvSpPr>
        <p:spPr>
          <a:xfrm>
            <a:off x="2414557" y="785159"/>
            <a:ext cx="8795883" cy="1374308"/>
          </a:xfrm>
          <a:prstGeom prst="rect">
            <a:avLst/>
          </a:prstGeom>
        </p:spPr>
        <p:txBody>
          <a:bodyPr spcFirstLastPara="1" wrap="square" lIns="121900" tIns="121900" rIns="121900" bIns="121900" anchor="b" anchorCtr="0">
            <a:noAutofit/>
          </a:bodyPr>
          <a:lstStyle/>
          <a:p>
            <a:pPr algn="ctr"/>
            <a:r>
              <a:rPr lang="en-US" sz="3600" dirty="0">
                <a:latin typeface="Times New Roman" panose="02020603050405020304" pitchFamily="18" charset="0"/>
                <a:cs typeface="Times New Roman" panose="02020603050405020304" pitchFamily="18" charset="0"/>
              </a:rPr>
              <a:t>Benefits of 360-Degree Feedback Implementation to Employers</a:t>
            </a:r>
            <a:endParaRPr sz="3600" dirty="0">
              <a:latin typeface="Times New Roman" panose="02020603050405020304" pitchFamily="18" charset="0"/>
              <a:cs typeface="Times New Roman" panose="02020603050405020304" pitchFamily="18" charset="0"/>
            </a:endParaRPr>
          </a:p>
        </p:txBody>
      </p:sp>
      <p:sp>
        <p:nvSpPr>
          <p:cNvPr id="515" name="Google Shape;515;p29"/>
          <p:cNvSpPr txBox="1">
            <a:spLocks noGrp="1"/>
          </p:cNvSpPr>
          <p:nvPr>
            <p:ph type="body" idx="1"/>
          </p:nvPr>
        </p:nvSpPr>
        <p:spPr>
          <a:xfrm>
            <a:off x="2000250" y="3705529"/>
            <a:ext cx="3212417" cy="1073617"/>
          </a:xfrm>
          <a:prstGeom prst="rect">
            <a:avLst/>
          </a:prstGeom>
        </p:spPr>
        <p:txBody>
          <a:bodyPr spcFirstLastPara="1" wrap="square" lIns="121900" tIns="121900" rIns="121900" bIns="121900" anchor="t" anchorCtr="0">
            <a:noAutofit/>
          </a:bodyPr>
          <a:lstStyle/>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Improved Performance Management</a:t>
            </a:r>
            <a:endParaRPr sz="2000" dirty="0">
              <a:latin typeface="Times New Roman" panose="02020603050405020304" pitchFamily="18" charset="0"/>
              <a:cs typeface="Times New Roman" panose="02020603050405020304" pitchFamily="18" charset="0"/>
            </a:endParaRPr>
          </a:p>
        </p:txBody>
      </p:sp>
      <p:sp>
        <p:nvSpPr>
          <p:cNvPr id="516" name="Google Shape;516;p29"/>
          <p:cNvSpPr txBox="1">
            <a:spLocks noGrp="1"/>
          </p:cNvSpPr>
          <p:nvPr>
            <p:ph type="body" idx="2"/>
          </p:nvPr>
        </p:nvSpPr>
        <p:spPr>
          <a:xfrm>
            <a:off x="5361299" y="3723574"/>
            <a:ext cx="2902400" cy="1067805"/>
          </a:xfrm>
          <a:prstGeom prst="rect">
            <a:avLst/>
          </a:prstGeom>
        </p:spPr>
        <p:txBody>
          <a:bodyPr spcFirstLastPara="1" wrap="square" lIns="121900" tIns="121900" rIns="121900" bIns="121900" anchor="t" anchorCtr="0">
            <a:noAutofit/>
          </a:bodyPr>
          <a:lstStyle/>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Enhanced Employee Engagement</a:t>
            </a:r>
            <a:endParaRPr sz="2000" dirty="0">
              <a:latin typeface="Times New Roman" panose="02020603050405020304" pitchFamily="18" charset="0"/>
              <a:cs typeface="Times New Roman" panose="02020603050405020304" pitchFamily="18" charset="0"/>
            </a:endParaRPr>
          </a:p>
        </p:txBody>
      </p:sp>
      <p:sp>
        <p:nvSpPr>
          <p:cNvPr id="517" name="Google Shape;517;p29"/>
          <p:cNvSpPr txBox="1">
            <a:spLocks noGrp="1"/>
          </p:cNvSpPr>
          <p:nvPr>
            <p:ph type="body" idx="3"/>
          </p:nvPr>
        </p:nvSpPr>
        <p:spPr>
          <a:xfrm>
            <a:off x="8412331" y="3705529"/>
            <a:ext cx="3084345" cy="1067805"/>
          </a:xfrm>
          <a:prstGeom prst="rect">
            <a:avLst/>
          </a:prstGeom>
        </p:spPr>
        <p:txBody>
          <a:bodyPr spcFirstLastPara="1" wrap="square" lIns="121900" tIns="121900" rIns="121900" bIns="121900" anchor="t" anchorCtr="0">
            <a:noAutofit/>
          </a:bodyPr>
          <a:lstStyle/>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Culture of Continuous Improvement</a:t>
            </a:r>
            <a:endParaRPr sz="2000" dirty="0">
              <a:latin typeface="Times New Roman" panose="02020603050405020304" pitchFamily="18" charset="0"/>
              <a:cs typeface="Times New Roman" panose="02020603050405020304" pitchFamily="18" charset="0"/>
            </a:endParaRPr>
          </a:p>
        </p:txBody>
      </p:sp>
      <p:sp>
        <p:nvSpPr>
          <p:cNvPr id="518" name="Google Shape;518;p29"/>
          <p:cNvSpPr txBox="1">
            <a:spLocks noGrp="1"/>
          </p:cNvSpPr>
          <p:nvPr>
            <p:ph type="body" idx="1"/>
          </p:nvPr>
        </p:nvSpPr>
        <p:spPr>
          <a:xfrm>
            <a:off x="2000250" y="5014958"/>
            <a:ext cx="3212417" cy="1271575"/>
          </a:xfrm>
          <a:prstGeom prst="rect">
            <a:avLst/>
          </a:prstGeom>
        </p:spPr>
        <p:txBody>
          <a:bodyPr spcFirstLastPara="1" wrap="square" lIns="121900" tIns="121900" rIns="121900" bIns="121900" anchor="t" anchorCtr="0">
            <a:noAutofit/>
          </a:bodyPr>
          <a:lstStyle/>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Identification of Leadership Potential</a:t>
            </a:r>
            <a:endParaRPr sz="2000" dirty="0">
              <a:latin typeface="Times New Roman" panose="02020603050405020304" pitchFamily="18" charset="0"/>
              <a:cs typeface="Times New Roman" panose="02020603050405020304" pitchFamily="18" charset="0"/>
            </a:endParaRPr>
          </a:p>
        </p:txBody>
      </p:sp>
      <p:sp>
        <p:nvSpPr>
          <p:cNvPr id="519" name="Google Shape;519;p29"/>
          <p:cNvSpPr txBox="1">
            <a:spLocks noGrp="1"/>
          </p:cNvSpPr>
          <p:nvPr>
            <p:ph type="body" idx="2"/>
          </p:nvPr>
        </p:nvSpPr>
        <p:spPr>
          <a:xfrm>
            <a:off x="5212667" y="5014958"/>
            <a:ext cx="2970096" cy="1271575"/>
          </a:xfrm>
          <a:prstGeom prst="rect">
            <a:avLst/>
          </a:prstGeom>
        </p:spPr>
        <p:txBody>
          <a:bodyPr spcFirstLastPara="1" wrap="square" lIns="121900" tIns="121900" rIns="121900" bIns="121900" anchor="t" anchorCtr="0">
            <a:noAutofit/>
          </a:bodyPr>
          <a:lstStyle/>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Enhanced Team Dynamics</a:t>
            </a:r>
            <a:endParaRPr sz="2000" dirty="0">
              <a:latin typeface="Times New Roman" panose="02020603050405020304" pitchFamily="18" charset="0"/>
              <a:cs typeface="Times New Roman" panose="02020603050405020304" pitchFamily="18" charset="0"/>
            </a:endParaRPr>
          </a:p>
        </p:txBody>
      </p:sp>
      <p:sp>
        <p:nvSpPr>
          <p:cNvPr id="520" name="Google Shape;520;p29"/>
          <p:cNvSpPr txBox="1">
            <a:spLocks noGrp="1"/>
          </p:cNvSpPr>
          <p:nvPr>
            <p:ph type="body" idx="3"/>
          </p:nvPr>
        </p:nvSpPr>
        <p:spPr>
          <a:xfrm>
            <a:off x="8263699" y="5014958"/>
            <a:ext cx="2970095" cy="1067805"/>
          </a:xfrm>
          <a:prstGeom prst="rect">
            <a:avLst/>
          </a:prstGeom>
        </p:spPr>
        <p:txBody>
          <a:bodyPr spcFirstLastPara="1" wrap="square" lIns="121900" tIns="121900" rIns="121900" bIns="121900" anchor="t" anchorCtr="0">
            <a:noAutofit/>
          </a:bodyPr>
          <a:lstStyle/>
          <a:p>
            <a:pPr marL="342900" indent="-342900">
              <a:buFont typeface="Courier New" panose="02070309020205020404" pitchFamily="49" charset="0"/>
              <a:buChar char="o"/>
            </a:pPr>
            <a:r>
              <a:rPr lang="en-US" sz="2000" dirty="0">
                <a:latin typeface="Times New Roman" panose="02020603050405020304" pitchFamily="18" charset="0"/>
                <a:cs typeface="Times New Roman" panose="02020603050405020304" pitchFamily="18" charset="0"/>
              </a:rPr>
              <a:t>Data-Driven Decision Making</a:t>
            </a:r>
            <a:endParaRPr sz="2000" dirty="0">
              <a:latin typeface="Times New Roman" panose="02020603050405020304" pitchFamily="18" charset="0"/>
              <a:cs typeface="Times New Roman" panose="02020603050405020304" pitchFamily="18" charset="0"/>
            </a:endParaRPr>
          </a:p>
        </p:txBody>
      </p:sp>
      <p:sp>
        <p:nvSpPr>
          <p:cNvPr id="521" name="Google Shape;521;p29"/>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sz="2800" kern="0">
                <a:latin typeface="Times New Roman" panose="02020603050405020304" pitchFamily="18" charset="0"/>
                <a:cs typeface="Times New Roman" panose="02020603050405020304" pitchFamily="18" charset="0"/>
              </a:rPr>
              <a:pPr defTabSz="1219170">
                <a:buClr>
                  <a:srgbClr val="000000"/>
                </a:buClr>
              </a:pPr>
              <a:t>8</a:t>
            </a:fld>
            <a:endParaRPr sz="2800" kern="0">
              <a:latin typeface="Times New Roman" panose="02020603050405020304" pitchFamily="18" charset="0"/>
              <a:cs typeface="Times New Roman" panose="02020603050405020304" pitchFamily="18" charset="0"/>
            </a:endParaRPr>
          </a:p>
        </p:txBody>
      </p:sp>
      <p:sp>
        <p:nvSpPr>
          <p:cNvPr id="3" name="Google Shape;515;p29">
            <a:extLst>
              <a:ext uri="{FF2B5EF4-FFF2-40B4-BE49-F238E27FC236}">
                <a16:creationId xmlns:a16="http://schemas.microsoft.com/office/drawing/2014/main" id="{8691AEEB-DF56-0508-D8F8-21D12C764FA0}"/>
              </a:ext>
            </a:extLst>
          </p:cNvPr>
          <p:cNvSpPr txBox="1">
            <a:spLocks/>
          </p:cNvSpPr>
          <p:nvPr/>
        </p:nvSpPr>
        <p:spPr>
          <a:xfrm>
            <a:off x="2148882" y="2511100"/>
            <a:ext cx="9347794" cy="1073617"/>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609585" marR="0" lvl="0" indent="-423323" algn="l" rtl="0">
              <a:lnSpc>
                <a:spcPct val="100000"/>
              </a:lnSpc>
              <a:spcBef>
                <a:spcPts val="800"/>
              </a:spcBef>
              <a:spcAft>
                <a:spcPts val="0"/>
              </a:spcAft>
              <a:buClr>
                <a:srgbClr val="19BBD5"/>
              </a:buClr>
              <a:buSzPts val="1400"/>
              <a:buFont typeface="Muli"/>
              <a:buChar char="◇"/>
              <a:defRPr sz="1867" b="0" i="0" u="none" strike="noStrike" cap="none">
                <a:solidFill>
                  <a:srgbClr val="C6DAEC"/>
                </a:solidFill>
                <a:latin typeface="Muli"/>
                <a:ea typeface="Muli"/>
                <a:cs typeface="Muli"/>
                <a:sym typeface="Muli"/>
              </a:defRPr>
            </a:lvl1pPr>
            <a:lvl2pPr marL="1219170" marR="0" lvl="1" indent="-423323" algn="l" rtl="0">
              <a:lnSpc>
                <a:spcPct val="100000"/>
              </a:lnSpc>
              <a:spcBef>
                <a:spcPts val="0"/>
              </a:spcBef>
              <a:spcAft>
                <a:spcPts val="0"/>
              </a:spcAft>
              <a:buClr>
                <a:srgbClr val="19BBD5"/>
              </a:buClr>
              <a:buSzPts val="1400"/>
              <a:buFont typeface="Muli"/>
              <a:buChar char="￭"/>
              <a:defRPr sz="1867" b="0" i="0" u="none" strike="noStrike" cap="none">
                <a:solidFill>
                  <a:srgbClr val="C6DAEC"/>
                </a:solidFill>
                <a:latin typeface="Muli"/>
                <a:ea typeface="Muli"/>
                <a:cs typeface="Muli"/>
                <a:sym typeface="Muli"/>
              </a:defRPr>
            </a:lvl2pPr>
            <a:lvl3pPr marL="1828754" marR="0" lvl="2" indent="-423323" algn="l" rtl="0">
              <a:lnSpc>
                <a:spcPct val="100000"/>
              </a:lnSpc>
              <a:spcBef>
                <a:spcPts val="0"/>
              </a:spcBef>
              <a:spcAft>
                <a:spcPts val="0"/>
              </a:spcAft>
              <a:buClr>
                <a:srgbClr val="19BBD5"/>
              </a:buClr>
              <a:buSzPts val="1400"/>
              <a:buFont typeface="Muli"/>
              <a:buChar char="￮"/>
              <a:defRPr sz="1867" b="0" i="0" u="none" strike="noStrike" cap="none">
                <a:solidFill>
                  <a:srgbClr val="C6DAEC"/>
                </a:solidFill>
                <a:latin typeface="Muli"/>
                <a:ea typeface="Muli"/>
                <a:cs typeface="Muli"/>
                <a:sym typeface="Muli"/>
              </a:defRPr>
            </a:lvl3pPr>
            <a:lvl4pPr marL="2438339" marR="0" lvl="3" indent="-423323" algn="l" rtl="0">
              <a:lnSpc>
                <a:spcPct val="100000"/>
              </a:lnSpc>
              <a:spcBef>
                <a:spcPts val="0"/>
              </a:spcBef>
              <a:spcAft>
                <a:spcPts val="0"/>
              </a:spcAft>
              <a:buClr>
                <a:srgbClr val="19BBD5"/>
              </a:buClr>
              <a:buSzPts val="1400"/>
              <a:buFont typeface="Muli"/>
              <a:buChar char="●"/>
              <a:defRPr sz="1867" b="0" i="0" u="none" strike="noStrike" cap="none">
                <a:solidFill>
                  <a:srgbClr val="C6DAEC"/>
                </a:solidFill>
                <a:latin typeface="Muli"/>
                <a:ea typeface="Muli"/>
                <a:cs typeface="Muli"/>
                <a:sym typeface="Muli"/>
              </a:defRPr>
            </a:lvl4pPr>
            <a:lvl5pPr marL="3047924" marR="0" lvl="4" indent="-423323" algn="l" rtl="0">
              <a:lnSpc>
                <a:spcPct val="100000"/>
              </a:lnSpc>
              <a:spcBef>
                <a:spcPts val="0"/>
              </a:spcBef>
              <a:spcAft>
                <a:spcPts val="0"/>
              </a:spcAft>
              <a:buClr>
                <a:srgbClr val="19BBD5"/>
              </a:buClr>
              <a:buSzPts val="1400"/>
              <a:buFont typeface="Muli"/>
              <a:buChar char="○"/>
              <a:defRPr sz="1867" b="0" i="0" u="none" strike="noStrike" cap="none">
                <a:solidFill>
                  <a:srgbClr val="C6DAEC"/>
                </a:solidFill>
                <a:latin typeface="Muli"/>
                <a:ea typeface="Muli"/>
                <a:cs typeface="Muli"/>
                <a:sym typeface="Muli"/>
              </a:defRPr>
            </a:lvl5pPr>
            <a:lvl6pPr marL="3657509" marR="0" lvl="5" indent="-423323" algn="l" rtl="0">
              <a:lnSpc>
                <a:spcPct val="100000"/>
              </a:lnSpc>
              <a:spcBef>
                <a:spcPts val="0"/>
              </a:spcBef>
              <a:spcAft>
                <a:spcPts val="0"/>
              </a:spcAft>
              <a:buClr>
                <a:srgbClr val="C6DAEC"/>
              </a:buClr>
              <a:buSzPts val="1400"/>
              <a:buFont typeface="Muli"/>
              <a:buChar char="■"/>
              <a:defRPr sz="1867" b="0" i="0" u="none" strike="noStrike" cap="none">
                <a:solidFill>
                  <a:srgbClr val="C6DAEC"/>
                </a:solidFill>
                <a:latin typeface="Muli"/>
                <a:ea typeface="Muli"/>
                <a:cs typeface="Muli"/>
                <a:sym typeface="Muli"/>
              </a:defRPr>
            </a:lvl6pPr>
            <a:lvl7pPr marL="4267093" marR="0" lvl="6" indent="-423323" algn="l" rtl="0">
              <a:lnSpc>
                <a:spcPct val="100000"/>
              </a:lnSpc>
              <a:spcBef>
                <a:spcPts val="0"/>
              </a:spcBef>
              <a:spcAft>
                <a:spcPts val="0"/>
              </a:spcAft>
              <a:buClr>
                <a:srgbClr val="C6DAEC"/>
              </a:buClr>
              <a:buSzPts val="1400"/>
              <a:buFont typeface="Muli"/>
              <a:buChar char="●"/>
              <a:defRPr sz="1867" b="0" i="0" u="none" strike="noStrike" cap="none">
                <a:solidFill>
                  <a:srgbClr val="C6DAEC"/>
                </a:solidFill>
                <a:latin typeface="Muli"/>
                <a:ea typeface="Muli"/>
                <a:cs typeface="Muli"/>
                <a:sym typeface="Muli"/>
              </a:defRPr>
            </a:lvl7pPr>
            <a:lvl8pPr marL="4876678" marR="0" lvl="7" indent="-423323" algn="l" rtl="0">
              <a:lnSpc>
                <a:spcPct val="100000"/>
              </a:lnSpc>
              <a:spcBef>
                <a:spcPts val="0"/>
              </a:spcBef>
              <a:spcAft>
                <a:spcPts val="0"/>
              </a:spcAft>
              <a:buClr>
                <a:srgbClr val="C6DAEC"/>
              </a:buClr>
              <a:buSzPts val="1400"/>
              <a:buFont typeface="Muli"/>
              <a:buChar char="○"/>
              <a:defRPr sz="1867" b="0" i="0" u="none" strike="noStrike" cap="none">
                <a:solidFill>
                  <a:srgbClr val="C6DAEC"/>
                </a:solidFill>
                <a:latin typeface="Muli"/>
                <a:ea typeface="Muli"/>
                <a:cs typeface="Muli"/>
                <a:sym typeface="Muli"/>
              </a:defRPr>
            </a:lvl8pPr>
            <a:lvl9pPr marL="5486263" marR="0" lvl="8" indent="-423323" algn="l" rtl="0">
              <a:lnSpc>
                <a:spcPct val="100000"/>
              </a:lnSpc>
              <a:spcBef>
                <a:spcPts val="0"/>
              </a:spcBef>
              <a:spcAft>
                <a:spcPts val="0"/>
              </a:spcAft>
              <a:buClr>
                <a:srgbClr val="C6DAEC"/>
              </a:buClr>
              <a:buSzPts val="1400"/>
              <a:buFont typeface="Muli"/>
              <a:buChar char="■"/>
              <a:defRPr sz="1867" b="0" i="0" u="none" strike="noStrike" cap="none">
                <a:solidFill>
                  <a:srgbClr val="C6DAEC"/>
                </a:solidFill>
                <a:latin typeface="Muli"/>
                <a:ea typeface="Muli"/>
                <a:cs typeface="Muli"/>
                <a:sym typeface="Muli"/>
              </a:defRPr>
            </a:lvl9pPr>
          </a:lstStyle>
          <a:p>
            <a:pPr marL="0" indent="0" algn="just">
              <a:buNone/>
            </a:pPr>
            <a:r>
              <a:rPr lang="en-US" sz="2000" kern="0" dirty="0">
                <a:latin typeface="Times New Roman" panose="02020603050405020304" pitchFamily="18" charset="0"/>
                <a:cs typeface="Times New Roman" panose="02020603050405020304" pitchFamily="18" charset="0"/>
              </a:rPr>
              <a:t>The implementation of 360-degree feedback improves organizational performance, reinforces employee engagement, and promotes the growth and development of individuals and teams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Lepsinger et al., 2009)</a:t>
            </a:r>
            <a:r>
              <a:rPr lang="en-US" sz="2000" kern="0" dirty="0">
                <a:latin typeface="Times New Roman" panose="02020603050405020304" pitchFamily="18" charset="0"/>
                <a:cs typeface="Times New Roman" panose="02020603050405020304" pitchFamily="18" charset="0"/>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03"/>
        <p:cNvGrpSpPr/>
        <p:nvPr/>
      </p:nvGrpSpPr>
      <p:grpSpPr>
        <a:xfrm>
          <a:off x="0" y="0"/>
          <a:ext cx="0" cy="0"/>
          <a:chOff x="0" y="0"/>
          <a:chExt cx="0" cy="0"/>
        </a:xfrm>
      </p:grpSpPr>
      <p:sp>
        <p:nvSpPr>
          <p:cNvPr id="704" name="Google Shape;704;p41"/>
          <p:cNvSpPr txBox="1">
            <a:spLocks noGrp="1"/>
          </p:cNvSpPr>
          <p:nvPr>
            <p:ph type="title"/>
          </p:nvPr>
        </p:nvSpPr>
        <p:spPr>
          <a:xfrm>
            <a:off x="2310267" y="1094933"/>
            <a:ext cx="6592400" cy="860400"/>
          </a:xfrm>
          <a:prstGeom prst="rect">
            <a:avLst/>
          </a:prstGeom>
        </p:spPr>
        <p:txBody>
          <a:bodyPr spcFirstLastPara="1" wrap="square" lIns="121900" tIns="121900" rIns="121900" bIns="121900" anchor="t" anchorCtr="0">
            <a:noAutofit/>
          </a:bodyPr>
          <a:lstStyle/>
          <a:p>
            <a:r>
              <a:rPr lang="en-US" dirty="0">
                <a:latin typeface="Times New Roman" panose="02020603050405020304" pitchFamily="18" charset="0"/>
                <a:cs typeface="Times New Roman" panose="02020603050405020304" pitchFamily="18" charset="0"/>
              </a:rPr>
              <a:t>Key Implementation Issues</a:t>
            </a:r>
            <a:endParaRPr dirty="0">
              <a:latin typeface="Times New Roman" panose="02020603050405020304" pitchFamily="18" charset="0"/>
              <a:cs typeface="Times New Roman" panose="02020603050405020304" pitchFamily="18" charset="0"/>
            </a:endParaRPr>
          </a:p>
        </p:txBody>
      </p:sp>
      <p:sp>
        <p:nvSpPr>
          <p:cNvPr id="705" name="Google Shape;705;p41"/>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latin typeface="Times New Roman" panose="02020603050405020304" pitchFamily="18" charset="0"/>
                <a:cs typeface="Times New Roman" panose="02020603050405020304" pitchFamily="18" charset="0"/>
              </a:rPr>
              <a:pPr defTabSz="1219170">
                <a:buClr>
                  <a:srgbClr val="000000"/>
                </a:buClr>
              </a:pPr>
              <a:t>9</a:t>
            </a:fld>
            <a:endParaRPr kern="0">
              <a:latin typeface="Times New Roman" panose="02020603050405020304" pitchFamily="18" charset="0"/>
              <a:cs typeface="Times New Roman" panose="02020603050405020304" pitchFamily="18" charset="0"/>
            </a:endParaRPr>
          </a:p>
        </p:txBody>
      </p:sp>
      <p:sp>
        <p:nvSpPr>
          <p:cNvPr id="706" name="Google Shape;706;p41"/>
          <p:cNvSpPr/>
          <p:nvPr/>
        </p:nvSpPr>
        <p:spPr>
          <a:xfrm>
            <a:off x="1128533" y="2350200"/>
            <a:ext cx="4877200" cy="1837600"/>
          </a:xfrm>
          <a:prstGeom prst="rect">
            <a:avLst/>
          </a:prstGeom>
          <a:solidFill>
            <a:schemeClr val="lt2"/>
          </a:solidFill>
          <a:ln>
            <a:noFill/>
          </a:ln>
        </p:spPr>
        <p:txBody>
          <a:bodyPr spcFirstLastPara="1" wrap="square" lIns="121900" tIns="121900" rIns="1828800" bIns="121900" anchor="t" anchorCtr="0">
            <a:noAutofit/>
          </a:bodyPr>
          <a:lstStyle/>
          <a:p>
            <a:pPr algn="just" defTabSz="1219170">
              <a:buClr>
                <a:srgbClr val="000000"/>
              </a:buClr>
            </a:pPr>
            <a:r>
              <a:rPr lang="en-US" sz="2000" b="1" kern="0" dirty="0">
                <a:solidFill>
                  <a:schemeClr val="accent6">
                    <a:lumMod val="60000"/>
                    <a:lumOff val="40000"/>
                  </a:schemeClr>
                </a:solidFill>
                <a:latin typeface="Times New Roman" panose="02020603050405020304" pitchFamily="18" charset="0"/>
                <a:ea typeface="Muli"/>
                <a:cs typeface="Times New Roman" panose="02020603050405020304" pitchFamily="18" charset="0"/>
                <a:sym typeface="Muli"/>
              </a:rPr>
              <a:t>Confidentiality</a:t>
            </a:r>
          </a:p>
          <a:p>
            <a:pPr defTabSz="1219170">
              <a:buClr>
                <a:srgbClr val="000000"/>
              </a:buClr>
            </a:pPr>
            <a:r>
              <a:rPr lang="en-US" kern="0" dirty="0">
                <a:solidFill>
                  <a:srgbClr val="FFFFFF"/>
                </a:solidFill>
                <a:latin typeface="Times New Roman" panose="02020603050405020304" pitchFamily="18" charset="0"/>
                <a:ea typeface="Muli"/>
                <a:cs typeface="Times New Roman" panose="02020603050405020304" pitchFamily="18" charset="0"/>
                <a:sym typeface="Muli"/>
              </a:rPr>
              <a:t>Feedback must be anonymous and confidential to encourage honest and productive responses.</a:t>
            </a:r>
          </a:p>
        </p:txBody>
      </p:sp>
      <p:sp>
        <p:nvSpPr>
          <p:cNvPr id="707" name="Google Shape;707;p41"/>
          <p:cNvSpPr/>
          <p:nvPr/>
        </p:nvSpPr>
        <p:spPr>
          <a:xfrm>
            <a:off x="6207647" y="2350200"/>
            <a:ext cx="4877200" cy="1837600"/>
          </a:xfrm>
          <a:prstGeom prst="rect">
            <a:avLst/>
          </a:prstGeom>
          <a:solidFill>
            <a:schemeClr val="lt2"/>
          </a:solidFill>
          <a:ln>
            <a:noFill/>
          </a:ln>
        </p:spPr>
        <p:txBody>
          <a:bodyPr spcFirstLastPara="1" wrap="square" lIns="1828800" tIns="121900" rIns="121900" bIns="121900" anchor="t" anchorCtr="0">
            <a:noAutofit/>
          </a:bodyPr>
          <a:lstStyle/>
          <a:p>
            <a:pPr algn="r" defTabSz="1219170">
              <a:buClr>
                <a:srgbClr val="FFFFFF"/>
              </a:buClr>
              <a:buSzPts val="1100"/>
            </a:pPr>
            <a:r>
              <a:rPr lang="en-US" sz="2000" b="1" kern="0" dirty="0">
                <a:solidFill>
                  <a:schemeClr val="accent6">
                    <a:lumMod val="60000"/>
                    <a:lumOff val="40000"/>
                  </a:schemeClr>
                </a:solidFill>
                <a:latin typeface="Times New Roman" panose="02020603050405020304" pitchFamily="18" charset="0"/>
                <a:ea typeface="Muli"/>
                <a:cs typeface="Times New Roman" panose="02020603050405020304" pitchFamily="18" charset="0"/>
                <a:sym typeface="Muli"/>
              </a:rPr>
              <a:t>Training and Guidance</a:t>
            </a:r>
          </a:p>
          <a:p>
            <a:pPr algn="r" defTabSz="1219170">
              <a:buClr>
                <a:srgbClr val="FFFFFF"/>
              </a:buClr>
              <a:buSzPts val="1100"/>
            </a:pPr>
            <a:r>
              <a:rPr lang="en-US" kern="0" dirty="0">
                <a:solidFill>
                  <a:srgbClr val="FFFFFF"/>
                </a:solidFill>
                <a:latin typeface="Times New Roman" panose="02020603050405020304" pitchFamily="18" charset="0"/>
                <a:ea typeface="Muli"/>
                <a:cs typeface="Times New Roman" panose="02020603050405020304" pitchFamily="18" charset="0"/>
                <a:sym typeface="Muli"/>
              </a:rPr>
              <a:t>Training participants on how to offer and receive feedback improves feedback quality and process.</a:t>
            </a:r>
            <a:endParaRPr kern="0" dirty="0">
              <a:solidFill>
                <a:srgbClr val="FFFFFF"/>
              </a:solidFill>
              <a:latin typeface="Times New Roman" panose="02020603050405020304" pitchFamily="18" charset="0"/>
              <a:ea typeface="Muli"/>
              <a:cs typeface="Times New Roman" panose="02020603050405020304" pitchFamily="18" charset="0"/>
              <a:sym typeface="Muli"/>
            </a:endParaRPr>
          </a:p>
        </p:txBody>
      </p:sp>
      <p:sp>
        <p:nvSpPr>
          <p:cNvPr id="708" name="Google Shape;708;p41"/>
          <p:cNvSpPr/>
          <p:nvPr/>
        </p:nvSpPr>
        <p:spPr>
          <a:xfrm>
            <a:off x="1128533" y="4389256"/>
            <a:ext cx="4877200" cy="1837600"/>
          </a:xfrm>
          <a:prstGeom prst="rect">
            <a:avLst/>
          </a:prstGeom>
          <a:solidFill>
            <a:schemeClr val="lt2"/>
          </a:solidFill>
          <a:ln>
            <a:noFill/>
          </a:ln>
        </p:spPr>
        <p:txBody>
          <a:bodyPr spcFirstLastPara="1" wrap="square" lIns="121900" tIns="121900" rIns="1828800" bIns="121900" anchor="b" anchorCtr="0">
            <a:noAutofit/>
          </a:bodyPr>
          <a:lstStyle/>
          <a:p>
            <a:pPr defTabSz="1219170">
              <a:buClr>
                <a:srgbClr val="FFFFFF"/>
              </a:buClr>
              <a:buSzPts val="1100"/>
            </a:pPr>
            <a:endParaRPr lang="en-US" sz="1867" b="1" kern="0" dirty="0">
              <a:solidFill>
                <a:srgbClr val="FFFFFF"/>
              </a:solidFill>
              <a:latin typeface="Times New Roman" panose="02020603050405020304" pitchFamily="18" charset="0"/>
              <a:ea typeface="Muli"/>
              <a:cs typeface="Times New Roman" panose="02020603050405020304" pitchFamily="18" charset="0"/>
              <a:sym typeface="Muli"/>
            </a:endParaRPr>
          </a:p>
          <a:p>
            <a:pPr defTabSz="1219170">
              <a:buClr>
                <a:srgbClr val="FFFFFF"/>
              </a:buClr>
              <a:buSzPts val="1100"/>
            </a:pPr>
            <a:r>
              <a:rPr lang="en-US" kern="0" dirty="0">
                <a:solidFill>
                  <a:srgbClr val="FFFFFF"/>
                </a:solidFill>
                <a:latin typeface="Times New Roman" panose="02020603050405020304" pitchFamily="18" charset="0"/>
                <a:ea typeface="Muli"/>
                <a:cs typeface="Times New Roman" panose="02020603050405020304" pitchFamily="18" charset="0"/>
                <a:sym typeface="Muli"/>
              </a:rPr>
              <a:t>Ensuring feedback quality is essential. Specific, practical, and constructive feedback helps organizations grow and develop.</a:t>
            </a:r>
          </a:p>
          <a:p>
            <a:pPr defTabSz="1219170">
              <a:buClr>
                <a:srgbClr val="FFFFFF"/>
              </a:buClr>
              <a:buSzPts val="1100"/>
            </a:pPr>
            <a:r>
              <a:rPr lang="en-US" sz="1867" b="1" kern="0" dirty="0">
                <a:solidFill>
                  <a:schemeClr val="accent6">
                    <a:lumMod val="60000"/>
                    <a:lumOff val="40000"/>
                  </a:schemeClr>
                </a:solidFill>
                <a:latin typeface="Times New Roman" panose="02020603050405020304" pitchFamily="18" charset="0"/>
                <a:ea typeface="Muli"/>
                <a:cs typeface="Times New Roman" panose="02020603050405020304" pitchFamily="18" charset="0"/>
                <a:sym typeface="Muli"/>
              </a:rPr>
              <a:t>Feedback</a:t>
            </a:r>
            <a:r>
              <a:rPr lang="en-US" sz="1867" b="1" kern="0" dirty="0">
                <a:solidFill>
                  <a:srgbClr val="FFFFFF"/>
                </a:solidFill>
                <a:latin typeface="Times New Roman" panose="02020603050405020304" pitchFamily="18" charset="0"/>
                <a:ea typeface="Muli"/>
                <a:cs typeface="Times New Roman" panose="02020603050405020304" pitchFamily="18" charset="0"/>
                <a:sym typeface="Muli"/>
              </a:rPr>
              <a:t> </a:t>
            </a:r>
            <a:r>
              <a:rPr lang="en-US" sz="1867" b="1" kern="0" dirty="0">
                <a:solidFill>
                  <a:schemeClr val="accent6">
                    <a:lumMod val="60000"/>
                    <a:lumOff val="40000"/>
                  </a:schemeClr>
                </a:solidFill>
                <a:latin typeface="Times New Roman" panose="02020603050405020304" pitchFamily="18" charset="0"/>
                <a:ea typeface="Muli"/>
                <a:cs typeface="Times New Roman" panose="02020603050405020304" pitchFamily="18" charset="0"/>
                <a:sym typeface="Muli"/>
              </a:rPr>
              <a:t>Quality</a:t>
            </a:r>
          </a:p>
        </p:txBody>
      </p:sp>
      <p:sp>
        <p:nvSpPr>
          <p:cNvPr id="709" name="Google Shape;709;p41"/>
          <p:cNvSpPr/>
          <p:nvPr/>
        </p:nvSpPr>
        <p:spPr>
          <a:xfrm>
            <a:off x="6207647" y="4389256"/>
            <a:ext cx="4877200" cy="1837600"/>
          </a:xfrm>
          <a:prstGeom prst="rect">
            <a:avLst/>
          </a:prstGeom>
          <a:solidFill>
            <a:schemeClr val="lt2"/>
          </a:solidFill>
          <a:ln>
            <a:noFill/>
          </a:ln>
        </p:spPr>
        <p:txBody>
          <a:bodyPr spcFirstLastPara="1" wrap="square" lIns="1828800" tIns="121900" rIns="121900" bIns="121900" anchor="b" anchorCtr="0">
            <a:noAutofit/>
          </a:bodyPr>
          <a:lstStyle/>
          <a:p>
            <a:pPr algn="r" defTabSz="1219170">
              <a:buClr>
                <a:srgbClr val="FFFFFF"/>
              </a:buClr>
              <a:buSzPts val="1100"/>
            </a:pPr>
            <a:r>
              <a:rPr lang="en-US" kern="0" dirty="0">
                <a:solidFill>
                  <a:srgbClr val="FFFFFF"/>
                </a:solidFill>
                <a:latin typeface="Times New Roman" panose="02020603050405020304" pitchFamily="18" charset="0"/>
                <a:ea typeface="Muli"/>
                <a:cs typeface="Times New Roman" panose="02020603050405020304" pitchFamily="18" charset="0"/>
                <a:sym typeface="Muli"/>
              </a:rPr>
              <a:t>Support and follow-up adhering to feedback are essential to help employees implement development plans and record progress.</a:t>
            </a:r>
          </a:p>
          <a:p>
            <a:pPr algn="r" defTabSz="1219170">
              <a:buClr>
                <a:srgbClr val="FFFFFF"/>
              </a:buClr>
              <a:buSzPts val="1100"/>
            </a:pPr>
            <a:r>
              <a:rPr lang="en-US" sz="1867" b="1" kern="0" dirty="0">
                <a:solidFill>
                  <a:schemeClr val="accent6">
                    <a:lumMod val="60000"/>
                    <a:lumOff val="40000"/>
                  </a:schemeClr>
                </a:solidFill>
                <a:latin typeface="Times New Roman" panose="02020603050405020304" pitchFamily="18" charset="0"/>
                <a:ea typeface="Muli"/>
                <a:cs typeface="Times New Roman" panose="02020603050405020304" pitchFamily="18" charset="0"/>
                <a:sym typeface="Muli"/>
              </a:rPr>
              <a:t>Follow-up and Support</a:t>
            </a:r>
            <a:endParaRPr sz="1867" b="1" kern="0" dirty="0">
              <a:solidFill>
                <a:schemeClr val="accent6">
                  <a:lumMod val="60000"/>
                  <a:lumOff val="40000"/>
                </a:schemeClr>
              </a:solidFill>
              <a:latin typeface="Times New Roman" panose="02020603050405020304" pitchFamily="18" charset="0"/>
              <a:ea typeface="Muli"/>
              <a:cs typeface="Times New Roman" panose="02020603050405020304" pitchFamily="18" charset="0"/>
              <a:sym typeface="Muli"/>
            </a:endParaRPr>
          </a:p>
        </p:txBody>
      </p:sp>
      <p:sp>
        <p:nvSpPr>
          <p:cNvPr id="710" name="Google Shape;710;p41"/>
          <p:cNvSpPr/>
          <p:nvPr/>
        </p:nvSpPr>
        <p:spPr>
          <a:xfrm>
            <a:off x="4605807" y="2785016"/>
            <a:ext cx="2802800" cy="2802800"/>
          </a:xfrm>
          <a:prstGeom prst="pie">
            <a:avLst>
              <a:gd name="adj1" fmla="val 10788866"/>
              <a:gd name="adj2" fmla="val 16200000"/>
            </a:avLst>
          </a:pr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711" name="Google Shape;711;p41"/>
          <p:cNvSpPr/>
          <p:nvPr/>
        </p:nvSpPr>
        <p:spPr>
          <a:xfrm rot="5400000">
            <a:off x="4807772" y="2785016"/>
            <a:ext cx="2802800" cy="2802800"/>
          </a:xfrm>
          <a:prstGeom prst="pie">
            <a:avLst>
              <a:gd name="adj1" fmla="val 10788866"/>
              <a:gd name="adj2" fmla="val 16200000"/>
            </a:avLst>
          </a:pr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712" name="Google Shape;712;p41"/>
          <p:cNvSpPr/>
          <p:nvPr/>
        </p:nvSpPr>
        <p:spPr>
          <a:xfrm rot="10800000">
            <a:off x="4807772" y="2988581"/>
            <a:ext cx="2802800" cy="2802800"/>
          </a:xfrm>
          <a:prstGeom prst="pie">
            <a:avLst>
              <a:gd name="adj1" fmla="val 10788866"/>
              <a:gd name="adj2" fmla="val 16200000"/>
            </a:avLst>
          </a:pr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713" name="Google Shape;713;p41"/>
          <p:cNvSpPr/>
          <p:nvPr/>
        </p:nvSpPr>
        <p:spPr>
          <a:xfrm rot="-5400000">
            <a:off x="4605807" y="2988581"/>
            <a:ext cx="2802800" cy="2802800"/>
          </a:xfrm>
          <a:prstGeom prst="pie">
            <a:avLst>
              <a:gd name="adj1" fmla="val 10788866"/>
              <a:gd name="adj2" fmla="val 16200000"/>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grpSp>
        <p:nvGrpSpPr>
          <p:cNvPr id="2" name="Google Shape;948;p47">
            <a:extLst>
              <a:ext uri="{FF2B5EF4-FFF2-40B4-BE49-F238E27FC236}">
                <a16:creationId xmlns:a16="http://schemas.microsoft.com/office/drawing/2014/main" id="{71B84027-73AE-365A-47BC-AD411D418824}"/>
              </a:ext>
            </a:extLst>
          </p:cNvPr>
          <p:cNvGrpSpPr/>
          <p:nvPr/>
        </p:nvGrpSpPr>
        <p:grpSpPr>
          <a:xfrm>
            <a:off x="5307785" y="3429000"/>
            <a:ext cx="382986" cy="458050"/>
            <a:chOff x="584925" y="922575"/>
            <a:chExt cx="415200" cy="502525"/>
          </a:xfrm>
        </p:grpSpPr>
        <p:sp>
          <p:nvSpPr>
            <p:cNvPr id="3" name="Google Shape;949;p47">
              <a:extLst>
                <a:ext uri="{FF2B5EF4-FFF2-40B4-BE49-F238E27FC236}">
                  <a16:creationId xmlns:a16="http://schemas.microsoft.com/office/drawing/2014/main" id="{A5DD8108-BC1A-EF02-B7ED-7CCFFA302DF4}"/>
                </a:ext>
              </a:extLst>
            </p:cNvPr>
            <p:cNvSpPr/>
            <p:nvPr/>
          </p:nvSpPr>
          <p:spPr>
            <a:xfrm>
              <a:off x="584925" y="961025"/>
              <a:ext cx="378575" cy="464075"/>
            </a:xfrm>
            <a:custGeom>
              <a:avLst/>
              <a:gdLst/>
              <a:ahLst/>
              <a:cxnLst/>
              <a:rect l="l" t="t" r="r" b="b"/>
              <a:pathLst>
                <a:path w="15143" h="18563" extrusionOk="0">
                  <a:moveTo>
                    <a:pt x="782" y="1"/>
                  </a:moveTo>
                  <a:lnTo>
                    <a:pt x="635" y="25"/>
                  </a:lnTo>
                  <a:lnTo>
                    <a:pt x="489" y="50"/>
                  </a:lnTo>
                  <a:lnTo>
                    <a:pt x="342" y="123"/>
                  </a:lnTo>
                  <a:lnTo>
                    <a:pt x="220" y="196"/>
                  </a:lnTo>
                  <a:lnTo>
                    <a:pt x="122" y="294"/>
                  </a:lnTo>
                  <a:lnTo>
                    <a:pt x="73" y="416"/>
                  </a:lnTo>
                  <a:lnTo>
                    <a:pt x="24" y="563"/>
                  </a:lnTo>
                  <a:lnTo>
                    <a:pt x="0" y="709"/>
                  </a:lnTo>
                  <a:lnTo>
                    <a:pt x="0" y="17708"/>
                  </a:lnTo>
                  <a:lnTo>
                    <a:pt x="24" y="17879"/>
                  </a:lnTo>
                  <a:lnTo>
                    <a:pt x="73" y="18025"/>
                  </a:lnTo>
                  <a:lnTo>
                    <a:pt x="122" y="18172"/>
                  </a:lnTo>
                  <a:lnTo>
                    <a:pt x="220" y="18294"/>
                  </a:lnTo>
                  <a:lnTo>
                    <a:pt x="342" y="18416"/>
                  </a:lnTo>
                  <a:lnTo>
                    <a:pt x="489" y="18489"/>
                  </a:lnTo>
                  <a:lnTo>
                    <a:pt x="635" y="18538"/>
                  </a:lnTo>
                  <a:lnTo>
                    <a:pt x="782" y="18562"/>
                  </a:lnTo>
                  <a:lnTo>
                    <a:pt x="14361" y="18562"/>
                  </a:lnTo>
                  <a:lnTo>
                    <a:pt x="14507" y="18538"/>
                  </a:lnTo>
                  <a:lnTo>
                    <a:pt x="14654" y="18489"/>
                  </a:lnTo>
                  <a:lnTo>
                    <a:pt x="14800" y="18416"/>
                  </a:lnTo>
                  <a:lnTo>
                    <a:pt x="14923" y="18294"/>
                  </a:lnTo>
                  <a:lnTo>
                    <a:pt x="15020" y="18172"/>
                  </a:lnTo>
                  <a:lnTo>
                    <a:pt x="15069" y="18025"/>
                  </a:lnTo>
                  <a:lnTo>
                    <a:pt x="15118" y="17879"/>
                  </a:lnTo>
                  <a:lnTo>
                    <a:pt x="15142" y="17708"/>
                  </a:lnTo>
                  <a:lnTo>
                    <a:pt x="15142" y="17586"/>
                  </a:lnTo>
                  <a:lnTo>
                    <a:pt x="1759" y="17586"/>
                  </a:lnTo>
                  <a:lnTo>
                    <a:pt x="1612" y="17561"/>
                  </a:lnTo>
                  <a:lnTo>
                    <a:pt x="1465" y="17512"/>
                  </a:lnTo>
                  <a:lnTo>
                    <a:pt x="1319" y="17439"/>
                  </a:lnTo>
                  <a:lnTo>
                    <a:pt x="1197" y="17317"/>
                  </a:lnTo>
                  <a:lnTo>
                    <a:pt x="1099" y="17195"/>
                  </a:lnTo>
                  <a:lnTo>
                    <a:pt x="1050" y="17048"/>
                  </a:lnTo>
                  <a:lnTo>
                    <a:pt x="1001" y="16902"/>
                  </a:lnTo>
                  <a:lnTo>
                    <a:pt x="977" y="16731"/>
                  </a:lnTo>
                  <a:lnTo>
                    <a:pt x="97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4" name="Google Shape;950;p47">
              <a:extLst>
                <a:ext uri="{FF2B5EF4-FFF2-40B4-BE49-F238E27FC236}">
                  <a16:creationId xmlns:a16="http://schemas.microsoft.com/office/drawing/2014/main" id="{290A98D5-A849-1FA9-1AEF-EF9839B881C3}"/>
                </a:ext>
              </a:extLst>
            </p:cNvPr>
            <p:cNvSpPr/>
            <p:nvPr/>
          </p:nvSpPr>
          <p:spPr>
            <a:xfrm>
              <a:off x="621550" y="922575"/>
              <a:ext cx="378575" cy="464050"/>
            </a:xfrm>
            <a:custGeom>
              <a:avLst/>
              <a:gdLst/>
              <a:ahLst/>
              <a:cxnLst/>
              <a:rect l="l" t="t" r="r" b="b"/>
              <a:pathLst>
                <a:path w="15143" h="18562" extrusionOk="0">
                  <a:moveTo>
                    <a:pt x="13140" y="6472"/>
                  </a:moveTo>
                  <a:lnTo>
                    <a:pt x="13238" y="6497"/>
                  </a:lnTo>
                  <a:lnTo>
                    <a:pt x="13311" y="6546"/>
                  </a:lnTo>
                  <a:lnTo>
                    <a:pt x="13360" y="6619"/>
                  </a:lnTo>
                  <a:lnTo>
                    <a:pt x="13384" y="6717"/>
                  </a:lnTo>
                  <a:lnTo>
                    <a:pt x="13360" y="6814"/>
                  </a:lnTo>
                  <a:lnTo>
                    <a:pt x="13311" y="6888"/>
                  </a:lnTo>
                  <a:lnTo>
                    <a:pt x="13238" y="6936"/>
                  </a:lnTo>
                  <a:lnTo>
                    <a:pt x="13140" y="6961"/>
                  </a:lnTo>
                  <a:lnTo>
                    <a:pt x="2003" y="6961"/>
                  </a:lnTo>
                  <a:lnTo>
                    <a:pt x="1905" y="6936"/>
                  </a:lnTo>
                  <a:lnTo>
                    <a:pt x="1832" y="6888"/>
                  </a:lnTo>
                  <a:lnTo>
                    <a:pt x="1783" y="6814"/>
                  </a:lnTo>
                  <a:lnTo>
                    <a:pt x="1759" y="6717"/>
                  </a:lnTo>
                  <a:lnTo>
                    <a:pt x="1783" y="6619"/>
                  </a:lnTo>
                  <a:lnTo>
                    <a:pt x="1832" y="6546"/>
                  </a:lnTo>
                  <a:lnTo>
                    <a:pt x="1905" y="6497"/>
                  </a:lnTo>
                  <a:lnTo>
                    <a:pt x="2003" y="6472"/>
                  </a:lnTo>
                  <a:close/>
                  <a:moveTo>
                    <a:pt x="13238" y="8793"/>
                  </a:moveTo>
                  <a:lnTo>
                    <a:pt x="13311" y="8866"/>
                  </a:lnTo>
                  <a:lnTo>
                    <a:pt x="13360" y="8939"/>
                  </a:lnTo>
                  <a:lnTo>
                    <a:pt x="13384" y="9037"/>
                  </a:lnTo>
                  <a:lnTo>
                    <a:pt x="13360" y="9135"/>
                  </a:lnTo>
                  <a:lnTo>
                    <a:pt x="13311" y="9208"/>
                  </a:lnTo>
                  <a:lnTo>
                    <a:pt x="13238" y="9257"/>
                  </a:lnTo>
                  <a:lnTo>
                    <a:pt x="13140" y="9281"/>
                  </a:lnTo>
                  <a:lnTo>
                    <a:pt x="2003" y="9281"/>
                  </a:lnTo>
                  <a:lnTo>
                    <a:pt x="1905" y="9257"/>
                  </a:lnTo>
                  <a:lnTo>
                    <a:pt x="1832" y="9208"/>
                  </a:lnTo>
                  <a:lnTo>
                    <a:pt x="1783" y="9135"/>
                  </a:lnTo>
                  <a:lnTo>
                    <a:pt x="1759" y="9037"/>
                  </a:lnTo>
                  <a:lnTo>
                    <a:pt x="1783" y="8939"/>
                  </a:lnTo>
                  <a:lnTo>
                    <a:pt x="1832" y="8866"/>
                  </a:lnTo>
                  <a:lnTo>
                    <a:pt x="1905" y="8793"/>
                  </a:lnTo>
                  <a:close/>
                  <a:moveTo>
                    <a:pt x="13140" y="11088"/>
                  </a:moveTo>
                  <a:lnTo>
                    <a:pt x="13238" y="11113"/>
                  </a:lnTo>
                  <a:lnTo>
                    <a:pt x="13311" y="11162"/>
                  </a:lnTo>
                  <a:lnTo>
                    <a:pt x="13360" y="11235"/>
                  </a:lnTo>
                  <a:lnTo>
                    <a:pt x="13384" y="11333"/>
                  </a:lnTo>
                  <a:lnTo>
                    <a:pt x="13360" y="11430"/>
                  </a:lnTo>
                  <a:lnTo>
                    <a:pt x="13311" y="11504"/>
                  </a:lnTo>
                  <a:lnTo>
                    <a:pt x="13238" y="11552"/>
                  </a:lnTo>
                  <a:lnTo>
                    <a:pt x="13140" y="11577"/>
                  </a:lnTo>
                  <a:lnTo>
                    <a:pt x="2003" y="11577"/>
                  </a:lnTo>
                  <a:lnTo>
                    <a:pt x="1905" y="11552"/>
                  </a:lnTo>
                  <a:lnTo>
                    <a:pt x="1832" y="11504"/>
                  </a:lnTo>
                  <a:lnTo>
                    <a:pt x="1783" y="11430"/>
                  </a:lnTo>
                  <a:lnTo>
                    <a:pt x="1759" y="11333"/>
                  </a:lnTo>
                  <a:lnTo>
                    <a:pt x="1783" y="11235"/>
                  </a:lnTo>
                  <a:lnTo>
                    <a:pt x="1832" y="11162"/>
                  </a:lnTo>
                  <a:lnTo>
                    <a:pt x="1905" y="11113"/>
                  </a:lnTo>
                  <a:lnTo>
                    <a:pt x="2003" y="11088"/>
                  </a:lnTo>
                  <a:close/>
                  <a:moveTo>
                    <a:pt x="8255" y="13409"/>
                  </a:moveTo>
                  <a:lnTo>
                    <a:pt x="8353" y="13433"/>
                  </a:lnTo>
                  <a:lnTo>
                    <a:pt x="8426" y="13482"/>
                  </a:lnTo>
                  <a:lnTo>
                    <a:pt x="8475" y="13555"/>
                  </a:lnTo>
                  <a:lnTo>
                    <a:pt x="8500" y="13653"/>
                  </a:lnTo>
                  <a:lnTo>
                    <a:pt x="8475" y="13750"/>
                  </a:lnTo>
                  <a:lnTo>
                    <a:pt x="8426" y="13824"/>
                  </a:lnTo>
                  <a:lnTo>
                    <a:pt x="8353" y="13873"/>
                  </a:lnTo>
                  <a:lnTo>
                    <a:pt x="8255" y="13897"/>
                  </a:lnTo>
                  <a:lnTo>
                    <a:pt x="2003" y="13897"/>
                  </a:lnTo>
                  <a:lnTo>
                    <a:pt x="1905" y="13873"/>
                  </a:lnTo>
                  <a:lnTo>
                    <a:pt x="1832" y="13824"/>
                  </a:lnTo>
                  <a:lnTo>
                    <a:pt x="1783" y="13750"/>
                  </a:lnTo>
                  <a:lnTo>
                    <a:pt x="1759" y="13653"/>
                  </a:lnTo>
                  <a:lnTo>
                    <a:pt x="1783" y="13555"/>
                  </a:lnTo>
                  <a:lnTo>
                    <a:pt x="1832" y="13482"/>
                  </a:lnTo>
                  <a:lnTo>
                    <a:pt x="1905" y="13433"/>
                  </a:lnTo>
                  <a:lnTo>
                    <a:pt x="2003" y="13409"/>
                  </a:lnTo>
                  <a:close/>
                  <a:moveTo>
                    <a:pt x="635" y="0"/>
                  </a:moveTo>
                  <a:lnTo>
                    <a:pt x="489" y="49"/>
                  </a:lnTo>
                  <a:lnTo>
                    <a:pt x="342" y="122"/>
                  </a:lnTo>
                  <a:lnTo>
                    <a:pt x="220" y="220"/>
                  </a:lnTo>
                  <a:lnTo>
                    <a:pt x="123" y="342"/>
                  </a:lnTo>
                  <a:lnTo>
                    <a:pt x="74" y="464"/>
                  </a:lnTo>
                  <a:lnTo>
                    <a:pt x="25" y="611"/>
                  </a:lnTo>
                  <a:lnTo>
                    <a:pt x="0" y="782"/>
                  </a:lnTo>
                  <a:lnTo>
                    <a:pt x="0" y="17780"/>
                  </a:lnTo>
                  <a:lnTo>
                    <a:pt x="25" y="17927"/>
                  </a:lnTo>
                  <a:lnTo>
                    <a:pt x="74" y="18073"/>
                  </a:lnTo>
                  <a:lnTo>
                    <a:pt x="123" y="18195"/>
                  </a:lnTo>
                  <a:lnTo>
                    <a:pt x="220" y="18318"/>
                  </a:lnTo>
                  <a:lnTo>
                    <a:pt x="342" y="18415"/>
                  </a:lnTo>
                  <a:lnTo>
                    <a:pt x="489" y="18489"/>
                  </a:lnTo>
                  <a:lnTo>
                    <a:pt x="635" y="18537"/>
                  </a:lnTo>
                  <a:lnTo>
                    <a:pt x="782" y="18562"/>
                  </a:lnTo>
                  <a:lnTo>
                    <a:pt x="14361" y="18562"/>
                  </a:lnTo>
                  <a:lnTo>
                    <a:pt x="14508" y="18537"/>
                  </a:lnTo>
                  <a:lnTo>
                    <a:pt x="14654" y="18489"/>
                  </a:lnTo>
                  <a:lnTo>
                    <a:pt x="14801" y="18415"/>
                  </a:lnTo>
                  <a:lnTo>
                    <a:pt x="14923" y="18318"/>
                  </a:lnTo>
                  <a:lnTo>
                    <a:pt x="15021" y="18195"/>
                  </a:lnTo>
                  <a:lnTo>
                    <a:pt x="15069" y="18073"/>
                  </a:lnTo>
                  <a:lnTo>
                    <a:pt x="15118" y="17927"/>
                  </a:lnTo>
                  <a:lnTo>
                    <a:pt x="15143" y="17780"/>
                  </a:lnTo>
                  <a:lnTo>
                    <a:pt x="15143" y="3859"/>
                  </a:lnTo>
                  <a:lnTo>
                    <a:pt x="12554" y="3859"/>
                  </a:lnTo>
                  <a:lnTo>
                    <a:pt x="12285" y="3835"/>
                  </a:lnTo>
                  <a:lnTo>
                    <a:pt x="12065" y="3761"/>
                  </a:lnTo>
                  <a:lnTo>
                    <a:pt x="11846" y="3639"/>
                  </a:lnTo>
                  <a:lnTo>
                    <a:pt x="11650" y="3468"/>
                  </a:lnTo>
                  <a:lnTo>
                    <a:pt x="11504" y="3297"/>
                  </a:lnTo>
                  <a:lnTo>
                    <a:pt x="11382" y="3078"/>
                  </a:lnTo>
                  <a:lnTo>
                    <a:pt x="11308" y="2833"/>
                  </a:lnTo>
                  <a:lnTo>
                    <a:pt x="11284" y="2589"/>
                  </a:lnTo>
                  <a:lnTo>
                    <a:pt x="1128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5" name="Google Shape;951;p47">
              <a:extLst>
                <a:ext uri="{FF2B5EF4-FFF2-40B4-BE49-F238E27FC236}">
                  <a16:creationId xmlns:a16="http://schemas.microsoft.com/office/drawing/2014/main" id="{75A7365E-A4B9-9A2A-9D96-AE512905F5EB}"/>
                </a:ext>
              </a:extLst>
            </p:cNvPr>
            <p:cNvSpPr/>
            <p:nvPr/>
          </p:nvSpPr>
          <p:spPr>
            <a:xfrm>
              <a:off x="915850" y="922575"/>
              <a:ext cx="84275" cy="84275"/>
            </a:xfrm>
            <a:custGeom>
              <a:avLst/>
              <a:gdLst/>
              <a:ahLst/>
              <a:cxnLst/>
              <a:rect l="l" t="t" r="r" b="b"/>
              <a:pathLst>
                <a:path w="3371" h="3371" extrusionOk="0">
                  <a:moveTo>
                    <a:pt x="0" y="0"/>
                  </a:moveTo>
                  <a:lnTo>
                    <a:pt x="0" y="2589"/>
                  </a:lnTo>
                  <a:lnTo>
                    <a:pt x="0" y="2736"/>
                  </a:lnTo>
                  <a:lnTo>
                    <a:pt x="49" y="2882"/>
                  </a:lnTo>
                  <a:lnTo>
                    <a:pt x="122" y="3029"/>
                  </a:lnTo>
                  <a:lnTo>
                    <a:pt x="220" y="3126"/>
                  </a:lnTo>
                  <a:lnTo>
                    <a:pt x="342" y="3224"/>
                  </a:lnTo>
                  <a:lnTo>
                    <a:pt x="464" y="3297"/>
                  </a:lnTo>
                  <a:lnTo>
                    <a:pt x="611" y="3346"/>
                  </a:lnTo>
                  <a:lnTo>
                    <a:pt x="782" y="3371"/>
                  </a:lnTo>
                  <a:lnTo>
                    <a:pt x="3371" y="3371"/>
                  </a:lnTo>
                  <a:lnTo>
                    <a:pt x="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grpSp>
        <p:nvGrpSpPr>
          <p:cNvPr id="6" name="Google Shape;1053;p47">
            <a:extLst>
              <a:ext uri="{FF2B5EF4-FFF2-40B4-BE49-F238E27FC236}">
                <a16:creationId xmlns:a16="http://schemas.microsoft.com/office/drawing/2014/main" id="{A36B93AA-08BE-378A-3F22-0CC4A47733C2}"/>
              </a:ext>
            </a:extLst>
          </p:cNvPr>
          <p:cNvGrpSpPr/>
          <p:nvPr/>
        </p:nvGrpSpPr>
        <p:grpSpPr>
          <a:xfrm>
            <a:off x="6505746" y="3510032"/>
            <a:ext cx="463649" cy="341948"/>
            <a:chOff x="5255200" y="3006474"/>
            <a:chExt cx="511700" cy="378576"/>
          </a:xfrm>
        </p:grpSpPr>
        <p:sp>
          <p:nvSpPr>
            <p:cNvPr id="7" name="Google Shape;1054;p47">
              <a:extLst>
                <a:ext uri="{FF2B5EF4-FFF2-40B4-BE49-F238E27FC236}">
                  <a16:creationId xmlns:a16="http://schemas.microsoft.com/office/drawing/2014/main" id="{0F78E547-C3CE-08C7-3B3A-53BC883A9BAE}"/>
                </a:ext>
              </a:extLst>
            </p:cNvPr>
            <p:cNvSpPr/>
            <p:nvPr/>
          </p:nvSpPr>
          <p:spPr>
            <a:xfrm>
              <a:off x="5255200" y="3006474"/>
              <a:ext cx="349900" cy="349875"/>
            </a:xfrm>
            <a:custGeom>
              <a:avLst/>
              <a:gdLst/>
              <a:ahLst/>
              <a:cxnLst/>
              <a:rect l="l" t="t" r="r" b="b"/>
              <a:pathLst>
                <a:path w="13996" h="13995" extrusionOk="0">
                  <a:moveTo>
                    <a:pt x="6986" y="4714"/>
                  </a:moveTo>
                  <a:lnTo>
                    <a:pt x="7206" y="4738"/>
                  </a:lnTo>
                  <a:lnTo>
                    <a:pt x="7425" y="4763"/>
                  </a:lnTo>
                  <a:lnTo>
                    <a:pt x="7645" y="4812"/>
                  </a:lnTo>
                  <a:lnTo>
                    <a:pt x="7841" y="4885"/>
                  </a:lnTo>
                  <a:lnTo>
                    <a:pt x="8060" y="4983"/>
                  </a:lnTo>
                  <a:lnTo>
                    <a:pt x="8256" y="5105"/>
                  </a:lnTo>
                  <a:lnTo>
                    <a:pt x="8427" y="5227"/>
                  </a:lnTo>
                  <a:lnTo>
                    <a:pt x="8598" y="5398"/>
                  </a:lnTo>
                  <a:lnTo>
                    <a:pt x="8769" y="5569"/>
                  </a:lnTo>
                  <a:lnTo>
                    <a:pt x="8891" y="5740"/>
                  </a:lnTo>
                  <a:lnTo>
                    <a:pt x="9013" y="5935"/>
                  </a:lnTo>
                  <a:lnTo>
                    <a:pt x="9111" y="6155"/>
                  </a:lnTo>
                  <a:lnTo>
                    <a:pt x="9184" y="6350"/>
                  </a:lnTo>
                  <a:lnTo>
                    <a:pt x="9233" y="6570"/>
                  </a:lnTo>
                  <a:lnTo>
                    <a:pt x="9257" y="6790"/>
                  </a:lnTo>
                  <a:lnTo>
                    <a:pt x="9257" y="7010"/>
                  </a:lnTo>
                  <a:lnTo>
                    <a:pt x="9257" y="7229"/>
                  </a:lnTo>
                  <a:lnTo>
                    <a:pt x="9233" y="7425"/>
                  </a:lnTo>
                  <a:lnTo>
                    <a:pt x="9184" y="7645"/>
                  </a:lnTo>
                  <a:lnTo>
                    <a:pt x="9111" y="7864"/>
                  </a:lnTo>
                  <a:lnTo>
                    <a:pt x="9013" y="8060"/>
                  </a:lnTo>
                  <a:lnTo>
                    <a:pt x="8891" y="8255"/>
                  </a:lnTo>
                  <a:lnTo>
                    <a:pt x="8769" y="8451"/>
                  </a:lnTo>
                  <a:lnTo>
                    <a:pt x="8598" y="8622"/>
                  </a:lnTo>
                  <a:lnTo>
                    <a:pt x="8427" y="8768"/>
                  </a:lnTo>
                  <a:lnTo>
                    <a:pt x="8256" y="8915"/>
                  </a:lnTo>
                  <a:lnTo>
                    <a:pt x="8060" y="9012"/>
                  </a:lnTo>
                  <a:lnTo>
                    <a:pt x="7841" y="9110"/>
                  </a:lnTo>
                  <a:lnTo>
                    <a:pt x="7645" y="9183"/>
                  </a:lnTo>
                  <a:lnTo>
                    <a:pt x="7425" y="9232"/>
                  </a:lnTo>
                  <a:lnTo>
                    <a:pt x="7206" y="9257"/>
                  </a:lnTo>
                  <a:lnTo>
                    <a:pt x="6986" y="9281"/>
                  </a:lnTo>
                  <a:lnTo>
                    <a:pt x="6766" y="9257"/>
                  </a:lnTo>
                  <a:lnTo>
                    <a:pt x="6546" y="9232"/>
                  </a:lnTo>
                  <a:lnTo>
                    <a:pt x="6351" y="9183"/>
                  </a:lnTo>
                  <a:lnTo>
                    <a:pt x="6131" y="9110"/>
                  </a:lnTo>
                  <a:lnTo>
                    <a:pt x="5936" y="9012"/>
                  </a:lnTo>
                  <a:lnTo>
                    <a:pt x="5740" y="8915"/>
                  </a:lnTo>
                  <a:lnTo>
                    <a:pt x="5545" y="8768"/>
                  </a:lnTo>
                  <a:lnTo>
                    <a:pt x="5374" y="8622"/>
                  </a:lnTo>
                  <a:lnTo>
                    <a:pt x="5227" y="8451"/>
                  </a:lnTo>
                  <a:lnTo>
                    <a:pt x="5081" y="8255"/>
                  </a:lnTo>
                  <a:lnTo>
                    <a:pt x="4983" y="8060"/>
                  </a:lnTo>
                  <a:lnTo>
                    <a:pt x="4885" y="7864"/>
                  </a:lnTo>
                  <a:lnTo>
                    <a:pt x="4812" y="7645"/>
                  </a:lnTo>
                  <a:lnTo>
                    <a:pt x="4763" y="7425"/>
                  </a:lnTo>
                  <a:lnTo>
                    <a:pt x="4714" y="7229"/>
                  </a:lnTo>
                  <a:lnTo>
                    <a:pt x="4714" y="7010"/>
                  </a:lnTo>
                  <a:lnTo>
                    <a:pt x="4714" y="6790"/>
                  </a:lnTo>
                  <a:lnTo>
                    <a:pt x="4763" y="6570"/>
                  </a:lnTo>
                  <a:lnTo>
                    <a:pt x="4812" y="6350"/>
                  </a:lnTo>
                  <a:lnTo>
                    <a:pt x="4885" y="6155"/>
                  </a:lnTo>
                  <a:lnTo>
                    <a:pt x="4983" y="5935"/>
                  </a:lnTo>
                  <a:lnTo>
                    <a:pt x="5081" y="5740"/>
                  </a:lnTo>
                  <a:lnTo>
                    <a:pt x="5227" y="5569"/>
                  </a:lnTo>
                  <a:lnTo>
                    <a:pt x="5374" y="5398"/>
                  </a:lnTo>
                  <a:lnTo>
                    <a:pt x="5545" y="5227"/>
                  </a:lnTo>
                  <a:lnTo>
                    <a:pt x="5740" y="5105"/>
                  </a:lnTo>
                  <a:lnTo>
                    <a:pt x="5936" y="4983"/>
                  </a:lnTo>
                  <a:lnTo>
                    <a:pt x="6131" y="4885"/>
                  </a:lnTo>
                  <a:lnTo>
                    <a:pt x="6351" y="4812"/>
                  </a:lnTo>
                  <a:lnTo>
                    <a:pt x="6546" y="4763"/>
                  </a:lnTo>
                  <a:lnTo>
                    <a:pt x="6766" y="4738"/>
                  </a:lnTo>
                  <a:lnTo>
                    <a:pt x="6986" y="4714"/>
                  </a:lnTo>
                  <a:close/>
                  <a:moveTo>
                    <a:pt x="6497" y="0"/>
                  </a:moveTo>
                  <a:lnTo>
                    <a:pt x="6375" y="25"/>
                  </a:lnTo>
                  <a:lnTo>
                    <a:pt x="6253" y="49"/>
                  </a:lnTo>
                  <a:lnTo>
                    <a:pt x="6131" y="122"/>
                  </a:lnTo>
                  <a:lnTo>
                    <a:pt x="6033" y="196"/>
                  </a:lnTo>
                  <a:lnTo>
                    <a:pt x="5936" y="293"/>
                  </a:lnTo>
                  <a:lnTo>
                    <a:pt x="5862" y="391"/>
                  </a:lnTo>
                  <a:lnTo>
                    <a:pt x="5813" y="513"/>
                  </a:lnTo>
                  <a:lnTo>
                    <a:pt x="5789" y="635"/>
                  </a:lnTo>
                  <a:lnTo>
                    <a:pt x="5618" y="2076"/>
                  </a:lnTo>
                  <a:lnTo>
                    <a:pt x="5325" y="2174"/>
                  </a:lnTo>
                  <a:lnTo>
                    <a:pt x="5032" y="2296"/>
                  </a:lnTo>
                  <a:lnTo>
                    <a:pt x="4763" y="2418"/>
                  </a:lnTo>
                  <a:lnTo>
                    <a:pt x="4495" y="2565"/>
                  </a:lnTo>
                  <a:lnTo>
                    <a:pt x="3347" y="1661"/>
                  </a:lnTo>
                  <a:lnTo>
                    <a:pt x="3225" y="1588"/>
                  </a:lnTo>
                  <a:lnTo>
                    <a:pt x="3103" y="1539"/>
                  </a:lnTo>
                  <a:lnTo>
                    <a:pt x="2980" y="1514"/>
                  </a:lnTo>
                  <a:lnTo>
                    <a:pt x="2736" y="1514"/>
                  </a:lnTo>
                  <a:lnTo>
                    <a:pt x="2590" y="1563"/>
                  </a:lnTo>
                  <a:lnTo>
                    <a:pt x="2492" y="1637"/>
                  </a:lnTo>
                  <a:lnTo>
                    <a:pt x="2394" y="1710"/>
                  </a:lnTo>
                  <a:lnTo>
                    <a:pt x="1710" y="2394"/>
                  </a:lnTo>
                  <a:lnTo>
                    <a:pt x="1613" y="2491"/>
                  </a:lnTo>
                  <a:lnTo>
                    <a:pt x="1564" y="2614"/>
                  </a:lnTo>
                  <a:lnTo>
                    <a:pt x="1515" y="2736"/>
                  </a:lnTo>
                  <a:lnTo>
                    <a:pt x="1491" y="2858"/>
                  </a:lnTo>
                  <a:lnTo>
                    <a:pt x="1491" y="3004"/>
                  </a:lnTo>
                  <a:lnTo>
                    <a:pt x="1515" y="3126"/>
                  </a:lnTo>
                  <a:lnTo>
                    <a:pt x="1564" y="3249"/>
                  </a:lnTo>
                  <a:lnTo>
                    <a:pt x="1637" y="3346"/>
                  </a:lnTo>
                  <a:lnTo>
                    <a:pt x="2541" y="4494"/>
                  </a:lnTo>
                  <a:lnTo>
                    <a:pt x="2394" y="4763"/>
                  </a:lnTo>
                  <a:lnTo>
                    <a:pt x="2272" y="5056"/>
                  </a:lnTo>
                  <a:lnTo>
                    <a:pt x="2174" y="5349"/>
                  </a:lnTo>
                  <a:lnTo>
                    <a:pt x="2077" y="5642"/>
                  </a:lnTo>
                  <a:lnTo>
                    <a:pt x="636" y="5789"/>
                  </a:lnTo>
                  <a:lnTo>
                    <a:pt x="514" y="5837"/>
                  </a:lnTo>
                  <a:lnTo>
                    <a:pt x="392" y="5886"/>
                  </a:lnTo>
                  <a:lnTo>
                    <a:pt x="269" y="5959"/>
                  </a:lnTo>
                  <a:lnTo>
                    <a:pt x="172" y="6033"/>
                  </a:lnTo>
                  <a:lnTo>
                    <a:pt x="99" y="6155"/>
                  </a:lnTo>
                  <a:lnTo>
                    <a:pt x="50" y="6253"/>
                  </a:lnTo>
                  <a:lnTo>
                    <a:pt x="1" y="6399"/>
                  </a:lnTo>
                  <a:lnTo>
                    <a:pt x="1" y="6521"/>
                  </a:lnTo>
                  <a:lnTo>
                    <a:pt x="1" y="7474"/>
                  </a:lnTo>
                  <a:lnTo>
                    <a:pt x="1" y="7620"/>
                  </a:lnTo>
                  <a:lnTo>
                    <a:pt x="50" y="7742"/>
                  </a:lnTo>
                  <a:lnTo>
                    <a:pt x="99" y="7864"/>
                  </a:lnTo>
                  <a:lnTo>
                    <a:pt x="172" y="7962"/>
                  </a:lnTo>
                  <a:lnTo>
                    <a:pt x="269" y="8060"/>
                  </a:lnTo>
                  <a:lnTo>
                    <a:pt x="392" y="8133"/>
                  </a:lnTo>
                  <a:lnTo>
                    <a:pt x="514" y="8182"/>
                  </a:lnTo>
                  <a:lnTo>
                    <a:pt x="636" y="8206"/>
                  </a:lnTo>
                  <a:lnTo>
                    <a:pt x="2077" y="8377"/>
                  </a:lnTo>
                  <a:lnTo>
                    <a:pt x="2174" y="8670"/>
                  </a:lnTo>
                  <a:lnTo>
                    <a:pt x="2272" y="8939"/>
                  </a:lnTo>
                  <a:lnTo>
                    <a:pt x="2394" y="9232"/>
                  </a:lnTo>
                  <a:lnTo>
                    <a:pt x="2541" y="9501"/>
                  </a:lnTo>
                  <a:lnTo>
                    <a:pt x="1637" y="10649"/>
                  </a:lnTo>
                  <a:lnTo>
                    <a:pt x="1564" y="10771"/>
                  </a:lnTo>
                  <a:lnTo>
                    <a:pt x="1515" y="10893"/>
                  </a:lnTo>
                  <a:lnTo>
                    <a:pt x="1491" y="11015"/>
                  </a:lnTo>
                  <a:lnTo>
                    <a:pt x="1491" y="11137"/>
                  </a:lnTo>
                  <a:lnTo>
                    <a:pt x="1515" y="11259"/>
                  </a:lnTo>
                  <a:lnTo>
                    <a:pt x="1564" y="11381"/>
                  </a:lnTo>
                  <a:lnTo>
                    <a:pt x="1613" y="11504"/>
                  </a:lnTo>
                  <a:lnTo>
                    <a:pt x="1710" y="11601"/>
                  </a:lnTo>
                  <a:lnTo>
                    <a:pt x="2394" y="12285"/>
                  </a:lnTo>
                  <a:lnTo>
                    <a:pt x="2492" y="12383"/>
                  </a:lnTo>
                  <a:lnTo>
                    <a:pt x="2590" y="12432"/>
                  </a:lnTo>
                  <a:lnTo>
                    <a:pt x="2736" y="12480"/>
                  </a:lnTo>
                  <a:lnTo>
                    <a:pt x="2858" y="12505"/>
                  </a:lnTo>
                  <a:lnTo>
                    <a:pt x="2980" y="12505"/>
                  </a:lnTo>
                  <a:lnTo>
                    <a:pt x="3103" y="12456"/>
                  </a:lnTo>
                  <a:lnTo>
                    <a:pt x="3225" y="12407"/>
                  </a:lnTo>
                  <a:lnTo>
                    <a:pt x="3347" y="12358"/>
                  </a:lnTo>
                  <a:lnTo>
                    <a:pt x="4495" y="11455"/>
                  </a:lnTo>
                  <a:lnTo>
                    <a:pt x="4763" y="11577"/>
                  </a:lnTo>
                  <a:lnTo>
                    <a:pt x="5032" y="11723"/>
                  </a:lnTo>
                  <a:lnTo>
                    <a:pt x="5325" y="11821"/>
                  </a:lnTo>
                  <a:lnTo>
                    <a:pt x="5618" y="11919"/>
                  </a:lnTo>
                  <a:lnTo>
                    <a:pt x="5789" y="13360"/>
                  </a:lnTo>
                  <a:lnTo>
                    <a:pt x="5813" y="13482"/>
                  </a:lnTo>
                  <a:lnTo>
                    <a:pt x="5862" y="13604"/>
                  </a:lnTo>
                  <a:lnTo>
                    <a:pt x="5936" y="13726"/>
                  </a:lnTo>
                  <a:lnTo>
                    <a:pt x="6033" y="13824"/>
                  </a:lnTo>
                  <a:lnTo>
                    <a:pt x="6131" y="13897"/>
                  </a:lnTo>
                  <a:lnTo>
                    <a:pt x="6253" y="13946"/>
                  </a:lnTo>
                  <a:lnTo>
                    <a:pt x="6375" y="13995"/>
                  </a:lnTo>
                  <a:lnTo>
                    <a:pt x="7596" y="13995"/>
                  </a:lnTo>
                  <a:lnTo>
                    <a:pt x="7743" y="13946"/>
                  </a:lnTo>
                  <a:lnTo>
                    <a:pt x="7841" y="13897"/>
                  </a:lnTo>
                  <a:lnTo>
                    <a:pt x="7963" y="13824"/>
                  </a:lnTo>
                  <a:lnTo>
                    <a:pt x="8036" y="13726"/>
                  </a:lnTo>
                  <a:lnTo>
                    <a:pt x="8109" y="13604"/>
                  </a:lnTo>
                  <a:lnTo>
                    <a:pt x="8158" y="13482"/>
                  </a:lnTo>
                  <a:lnTo>
                    <a:pt x="8183" y="13360"/>
                  </a:lnTo>
                  <a:lnTo>
                    <a:pt x="8353" y="11919"/>
                  </a:lnTo>
                  <a:lnTo>
                    <a:pt x="8647" y="11821"/>
                  </a:lnTo>
                  <a:lnTo>
                    <a:pt x="8940" y="11723"/>
                  </a:lnTo>
                  <a:lnTo>
                    <a:pt x="9233" y="11577"/>
                  </a:lnTo>
                  <a:lnTo>
                    <a:pt x="9501" y="11455"/>
                  </a:lnTo>
                  <a:lnTo>
                    <a:pt x="10649" y="12358"/>
                  </a:lnTo>
                  <a:lnTo>
                    <a:pt x="10747" y="12407"/>
                  </a:lnTo>
                  <a:lnTo>
                    <a:pt x="10869" y="12456"/>
                  </a:lnTo>
                  <a:lnTo>
                    <a:pt x="10991" y="12505"/>
                  </a:lnTo>
                  <a:lnTo>
                    <a:pt x="11138" y="12505"/>
                  </a:lnTo>
                  <a:lnTo>
                    <a:pt x="11260" y="12480"/>
                  </a:lnTo>
                  <a:lnTo>
                    <a:pt x="11382" y="12432"/>
                  </a:lnTo>
                  <a:lnTo>
                    <a:pt x="11504" y="12383"/>
                  </a:lnTo>
                  <a:lnTo>
                    <a:pt x="11602" y="12285"/>
                  </a:lnTo>
                  <a:lnTo>
                    <a:pt x="12286" y="11601"/>
                  </a:lnTo>
                  <a:lnTo>
                    <a:pt x="12359" y="11504"/>
                  </a:lnTo>
                  <a:lnTo>
                    <a:pt x="12432" y="11381"/>
                  </a:lnTo>
                  <a:lnTo>
                    <a:pt x="12457" y="11259"/>
                  </a:lnTo>
                  <a:lnTo>
                    <a:pt x="12481" y="11137"/>
                  </a:lnTo>
                  <a:lnTo>
                    <a:pt x="12481" y="11015"/>
                  </a:lnTo>
                  <a:lnTo>
                    <a:pt x="12457" y="10893"/>
                  </a:lnTo>
                  <a:lnTo>
                    <a:pt x="12408" y="10771"/>
                  </a:lnTo>
                  <a:lnTo>
                    <a:pt x="12334" y="10649"/>
                  </a:lnTo>
                  <a:lnTo>
                    <a:pt x="11431" y="9501"/>
                  </a:lnTo>
                  <a:lnTo>
                    <a:pt x="11577" y="9232"/>
                  </a:lnTo>
                  <a:lnTo>
                    <a:pt x="11699" y="8939"/>
                  </a:lnTo>
                  <a:lnTo>
                    <a:pt x="11822" y="8670"/>
                  </a:lnTo>
                  <a:lnTo>
                    <a:pt x="11895" y="8377"/>
                  </a:lnTo>
                  <a:lnTo>
                    <a:pt x="13360" y="8206"/>
                  </a:lnTo>
                  <a:lnTo>
                    <a:pt x="13482" y="8182"/>
                  </a:lnTo>
                  <a:lnTo>
                    <a:pt x="13604" y="8133"/>
                  </a:lnTo>
                  <a:lnTo>
                    <a:pt x="13702" y="8060"/>
                  </a:lnTo>
                  <a:lnTo>
                    <a:pt x="13800" y="7962"/>
                  </a:lnTo>
                  <a:lnTo>
                    <a:pt x="13873" y="7864"/>
                  </a:lnTo>
                  <a:lnTo>
                    <a:pt x="13946" y="7742"/>
                  </a:lnTo>
                  <a:lnTo>
                    <a:pt x="13971" y="7620"/>
                  </a:lnTo>
                  <a:lnTo>
                    <a:pt x="13995" y="7474"/>
                  </a:lnTo>
                  <a:lnTo>
                    <a:pt x="13995" y="6521"/>
                  </a:lnTo>
                  <a:lnTo>
                    <a:pt x="13971" y="6399"/>
                  </a:lnTo>
                  <a:lnTo>
                    <a:pt x="13946" y="6253"/>
                  </a:lnTo>
                  <a:lnTo>
                    <a:pt x="13873" y="6155"/>
                  </a:lnTo>
                  <a:lnTo>
                    <a:pt x="13800" y="6033"/>
                  </a:lnTo>
                  <a:lnTo>
                    <a:pt x="13702" y="5959"/>
                  </a:lnTo>
                  <a:lnTo>
                    <a:pt x="13604" y="5886"/>
                  </a:lnTo>
                  <a:lnTo>
                    <a:pt x="13482" y="5837"/>
                  </a:lnTo>
                  <a:lnTo>
                    <a:pt x="13360" y="5789"/>
                  </a:lnTo>
                  <a:lnTo>
                    <a:pt x="11895" y="5642"/>
                  </a:lnTo>
                  <a:lnTo>
                    <a:pt x="11822" y="5349"/>
                  </a:lnTo>
                  <a:lnTo>
                    <a:pt x="11699" y="5056"/>
                  </a:lnTo>
                  <a:lnTo>
                    <a:pt x="11577" y="4763"/>
                  </a:lnTo>
                  <a:lnTo>
                    <a:pt x="11431" y="4494"/>
                  </a:lnTo>
                  <a:lnTo>
                    <a:pt x="12334" y="3346"/>
                  </a:lnTo>
                  <a:lnTo>
                    <a:pt x="12408" y="3249"/>
                  </a:lnTo>
                  <a:lnTo>
                    <a:pt x="12457" y="3126"/>
                  </a:lnTo>
                  <a:lnTo>
                    <a:pt x="12481" y="3004"/>
                  </a:lnTo>
                  <a:lnTo>
                    <a:pt x="12481" y="2858"/>
                  </a:lnTo>
                  <a:lnTo>
                    <a:pt x="12457" y="2736"/>
                  </a:lnTo>
                  <a:lnTo>
                    <a:pt x="12432" y="2614"/>
                  </a:lnTo>
                  <a:lnTo>
                    <a:pt x="12359" y="2491"/>
                  </a:lnTo>
                  <a:lnTo>
                    <a:pt x="12286" y="2394"/>
                  </a:lnTo>
                  <a:lnTo>
                    <a:pt x="11602" y="1710"/>
                  </a:lnTo>
                  <a:lnTo>
                    <a:pt x="11504" y="1637"/>
                  </a:lnTo>
                  <a:lnTo>
                    <a:pt x="11382" y="1563"/>
                  </a:lnTo>
                  <a:lnTo>
                    <a:pt x="11260" y="1514"/>
                  </a:lnTo>
                  <a:lnTo>
                    <a:pt x="10991" y="1514"/>
                  </a:lnTo>
                  <a:lnTo>
                    <a:pt x="10869" y="1539"/>
                  </a:lnTo>
                  <a:lnTo>
                    <a:pt x="10747" y="1588"/>
                  </a:lnTo>
                  <a:lnTo>
                    <a:pt x="10649" y="1661"/>
                  </a:lnTo>
                  <a:lnTo>
                    <a:pt x="9501" y="2565"/>
                  </a:lnTo>
                  <a:lnTo>
                    <a:pt x="9233" y="2418"/>
                  </a:lnTo>
                  <a:lnTo>
                    <a:pt x="8940" y="2296"/>
                  </a:lnTo>
                  <a:lnTo>
                    <a:pt x="8647" y="2174"/>
                  </a:lnTo>
                  <a:lnTo>
                    <a:pt x="8353" y="2076"/>
                  </a:lnTo>
                  <a:lnTo>
                    <a:pt x="8183" y="635"/>
                  </a:lnTo>
                  <a:lnTo>
                    <a:pt x="8158" y="513"/>
                  </a:lnTo>
                  <a:lnTo>
                    <a:pt x="8109" y="391"/>
                  </a:lnTo>
                  <a:lnTo>
                    <a:pt x="8036" y="293"/>
                  </a:lnTo>
                  <a:lnTo>
                    <a:pt x="7963" y="196"/>
                  </a:lnTo>
                  <a:lnTo>
                    <a:pt x="7841" y="122"/>
                  </a:lnTo>
                  <a:lnTo>
                    <a:pt x="7743" y="49"/>
                  </a:lnTo>
                  <a:lnTo>
                    <a:pt x="7596" y="25"/>
                  </a:lnTo>
                  <a:lnTo>
                    <a:pt x="747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8" name="Google Shape;1055;p47">
              <a:extLst>
                <a:ext uri="{FF2B5EF4-FFF2-40B4-BE49-F238E27FC236}">
                  <a16:creationId xmlns:a16="http://schemas.microsoft.com/office/drawing/2014/main" id="{96B240F0-DB86-48B6-7520-EDBAB55483BB}"/>
                </a:ext>
              </a:extLst>
            </p:cNvPr>
            <p:cNvSpPr/>
            <p:nvPr/>
          </p:nvSpPr>
          <p:spPr>
            <a:xfrm>
              <a:off x="5567825" y="3185975"/>
              <a:ext cx="199075" cy="199075"/>
            </a:xfrm>
            <a:custGeom>
              <a:avLst/>
              <a:gdLst/>
              <a:ahLst/>
              <a:cxnLst/>
              <a:rect l="l" t="t" r="r" b="b"/>
              <a:pathLst>
                <a:path w="7963" h="7963" extrusionOk="0">
                  <a:moveTo>
                    <a:pt x="3933" y="2296"/>
                  </a:moveTo>
                  <a:lnTo>
                    <a:pt x="4103" y="2321"/>
                  </a:lnTo>
                  <a:lnTo>
                    <a:pt x="4274" y="2321"/>
                  </a:lnTo>
                  <a:lnTo>
                    <a:pt x="4421" y="2370"/>
                  </a:lnTo>
                  <a:lnTo>
                    <a:pt x="4592" y="2419"/>
                  </a:lnTo>
                  <a:lnTo>
                    <a:pt x="4738" y="2492"/>
                  </a:lnTo>
                  <a:lnTo>
                    <a:pt x="4885" y="2565"/>
                  </a:lnTo>
                  <a:lnTo>
                    <a:pt x="5032" y="2663"/>
                  </a:lnTo>
                  <a:lnTo>
                    <a:pt x="5154" y="2785"/>
                  </a:lnTo>
                  <a:lnTo>
                    <a:pt x="5276" y="2883"/>
                  </a:lnTo>
                  <a:lnTo>
                    <a:pt x="5373" y="3029"/>
                  </a:lnTo>
                  <a:lnTo>
                    <a:pt x="5447" y="3151"/>
                  </a:lnTo>
                  <a:lnTo>
                    <a:pt x="5520" y="3298"/>
                  </a:lnTo>
                  <a:lnTo>
                    <a:pt x="5593" y="3444"/>
                  </a:lnTo>
                  <a:lnTo>
                    <a:pt x="5618" y="3615"/>
                  </a:lnTo>
                  <a:lnTo>
                    <a:pt x="5642" y="3762"/>
                  </a:lnTo>
                  <a:lnTo>
                    <a:pt x="5667" y="3933"/>
                  </a:lnTo>
                  <a:lnTo>
                    <a:pt x="5667" y="4079"/>
                  </a:lnTo>
                  <a:lnTo>
                    <a:pt x="5642" y="4250"/>
                  </a:lnTo>
                  <a:lnTo>
                    <a:pt x="5618" y="4421"/>
                  </a:lnTo>
                  <a:lnTo>
                    <a:pt x="5569" y="4568"/>
                  </a:lnTo>
                  <a:lnTo>
                    <a:pt x="5496" y="4739"/>
                  </a:lnTo>
                  <a:lnTo>
                    <a:pt x="5398" y="4885"/>
                  </a:lnTo>
                  <a:lnTo>
                    <a:pt x="5300" y="5007"/>
                  </a:lnTo>
                  <a:lnTo>
                    <a:pt x="5203" y="5154"/>
                  </a:lnTo>
                  <a:lnTo>
                    <a:pt x="5080" y="5252"/>
                  </a:lnTo>
                  <a:lnTo>
                    <a:pt x="4958" y="5349"/>
                  </a:lnTo>
                  <a:lnTo>
                    <a:pt x="4812" y="5447"/>
                  </a:lnTo>
                  <a:lnTo>
                    <a:pt x="4665" y="5520"/>
                  </a:lnTo>
                  <a:lnTo>
                    <a:pt x="4519" y="5569"/>
                  </a:lnTo>
                  <a:lnTo>
                    <a:pt x="4372" y="5618"/>
                  </a:lnTo>
                  <a:lnTo>
                    <a:pt x="4201" y="5642"/>
                  </a:lnTo>
                  <a:lnTo>
                    <a:pt x="4055" y="5667"/>
                  </a:lnTo>
                  <a:lnTo>
                    <a:pt x="3884" y="5642"/>
                  </a:lnTo>
                  <a:lnTo>
                    <a:pt x="3713" y="5642"/>
                  </a:lnTo>
                  <a:lnTo>
                    <a:pt x="3566" y="5594"/>
                  </a:lnTo>
                  <a:lnTo>
                    <a:pt x="3395" y="5545"/>
                  </a:lnTo>
                  <a:lnTo>
                    <a:pt x="3249" y="5471"/>
                  </a:lnTo>
                  <a:lnTo>
                    <a:pt x="3102" y="5398"/>
                  </a:lnTo>
                  <a:lnTo>
                    <a:pt x="2956" y="5300"/>
                  </a:lnTo>
                  <a:lnTo>
                    <a:pt x="2833" y="5178"/>
                  </a:lnTo>
                  <a:lnTo>
                    <a:pt x="2711" y="5081"/>
                  </a:lnTo>
                  <a:lnTo>
                    <a:pt x="2614" y="4934"/>
                  </a:lnTo>
                  <a:lnTo>
                    <a:pt x="2540" y="4812"/>
                  </a:lnTo>
                  <a:lnTo>
                    <a:pt x="2467" y="4665"/>
                  </a:lnTo>
                  <a:lnTo>
                    <a:pt x="2394" y="4519"/>
                  </a:lnTo>
                  <a:lnTo>
                    <a:pt x="2369" y="4348"/>
                  </a:lnTo>
                  <a:lnTo>
                    <a:pt x="2321" y="4201"/>
                  </a:lnTo>
                  <a:lnTo>
                    <a:pt x="2321" y="4030"/>
                  </a:lnTo>
                  <a:lnTo>
                    <a:pt x="2321" y="3884"/>
                  </a:lnTo>
                  <a:lnTo>
                    <a:pt x="2345" y="3713"/>
                  </a:lnTo>
                  <a:lnTo>
                    <a:pt x="2369" y="3542"/>
                  </a:lnTo>
                  <a:lnTo>
                    <a:pt x="2418" y="3395"/>
                  </a:lnTo>
                  <a:lnTo>
                    <a:pt x="2492" y="3224"/>
                  </a:lnTo>
                  <a:lnTo>
                    <a:pt x="2589" y="3078"/>
                  </a:lnTo>
                  <a:lnTo>
                    <a:pt x="2687" y="2956"/>
                  </a:lnTo>
                  <a:lnTo>
                    <a:pt x="2785" y="2809"/>
                  </a:lnTo>
                  <a:lnTo>
                    <a:pt x="2907" y="2712"/>
                  </a:lnTo>
                  <a:lnTo>
                    <a:pt x="3029" y="2614"/>
                  </a:lnTo>
                  <a:lnTo>
                    <a:pt x="3175" y="2516"/>
                  </a:lnTo>
                  <a:lnTo>
                    <a:pt x="3322" y="2443"/>
                  </a:lnTo>
                  <a:lnTo>
                    <a:pt x="3468" y="2394"/>
                  </a:lnTo>
                  <a:lnTo>
                    <a:pt x="3615" y="2345"/>
                  </a:lnTo>
                  <a:lnTo>
                    <a:pt x="3786" y="2321"/>
                  </a:lnTo>
                  <a:lnTo>
                    <a:pt x="3933" y="2296"/>
                  </a:lnTo>
                  <a:close/>
                  <a:moveTo>
                    <a:pt x="3053" y="1"/>
                  </a:moveTo>
                  <a:lnTo>
                    <a:pt x="2980" y="25"/>
                  </a:lnTo>
                  <a:lnTo>
                    <a:pt x="2443" y="196"/>
                  </a:lnTo>
                  <a:lnTo>
                    <a:pt x="2369" y="220"/>
                  </a:lnTo>
                  <a:lnTo>
                    <a:pt x="2296" y="269"/>
                  </a:lnTo>
                  <a:lnTo>
                    <a:pt x="2198" y="391"/>
                  </a:lnTo>
                  <a:lnTo>
                    <a:pt x="2150" y="538"/>
                  </a:lnTo>
                  <a:lnTo>
                    <a:pt x="2150" y="611"/>
                  </a:lnTo>
                  <a:lnTo>
                    <a:pt x="2150" y="684"/>
                  </a:lnTo>
                  <a:lnTo>
                    <a:pt x="2394" y="1832"/>
                  </a:lnTo>
                  <a:lnTo>
                    <a:pt x="2223" y="1954"/>
                  </a:lnTo>
                  <a:lnTo>
                    <a:pt x="2076" y="2101"/>
                  </a:lnTo>
                  <a:lnTo>
                    <a:pt x="1002" y="1686"/>
                  </a:lnTo>
                  <a:lnTo>
                    <a:pt x="928" y="1686"/>
                  </a:lnTo>
                  <a:lnTo>
                    <a:pt x="831" y="1661"/>
                  </a:lnTo>
                  <a:lnTo>
                    <a:pt x="684" y="1710"/>
                  </a:lnTo>
                  <a:lnTo>
                    <a:pt x="562" y="1784"/>
                  </a:lnTo>
                  <a:lnTo>
                    <a:pt x="513" y="1832"/>
                  </a:lnTo>
                  <a:lnTo>
                    <a:pt x="464" y="1906"/>
                  </a:lnTo>
                  <a:lnTo>
                    <a:pt x="220" y="2394"/>
                  </a:lnTo>
                  <a:lnTo>
                    <a:pt x="196" y="2467"/>
                  </a:lnTo>
                  <a:lnTo>
                    <a:pt x="171" y="2541"/>
                  </a:lnTo>
                  <a:lnTo>
                    <a:pt x="196" y="2712"/>
                  </a:lnTo>
                  <a:lnTo>
                    <a:pt x="245" y="2834"/>
                  </a:lnTo>
                  <a:lnTo>
                    <a:pt x="293" y="2907"/>
                  </a:lnTo>
                  <a:lnTo>
                    <a:pt x="367" y="2956"/>
                  </a:lnTo>
                  <a:lnTo>
                    <a:pt x="1344" y="3591"/>
                  </a:lnTo>
                  <a:lnTo>
                    <a:pt x="1319" y="3786"/>
                  </a:lnTo>
                  <a:lnTo>
                    <a:pt x="1295" y="4006"/>
                  </a:lnTo>
                  <a:lnTo>
                    <a:pt x="245" y="4494"/>
                  </a:lnTo>
                  <a:lnTo>
                    <a:pt x="196" y="4519"/>
                  </a:lnTo>
                  <a:lnTo>
                    <a:pt x="123" y="4568"/>
                  </a:lnTo>
                  <a:lnTo>
                    <a:pt x="49" y="4714"/>
                  </a:lnTo>
                  <a:lnTo>
                    <a:pt x="0" y="4861"/>
                  </a:lnTo>
                  <a:lnTo>
                    <a:pt x="25" y="4934"/>
                  </a:lnTo>
                  <a:lnTo>
                    <a:pt x="25" y="5007"/>
                  </a:lnTo>
                  <a:lnTo>
                    <a:pt x="220" y="5545"/>
                  </a:lnTo>
                  <a:lnTo>
                    <a:pt x="245" y="5594"/>
                  </a:lnTo>
                  <a:lnTo>
                    <a:pt x="293" y="5667"/>
                  </a:lnTo>
                  <a:lnTo>
                    <a:pt x="391" y="5764"/>
                  </a:lnTo>
                  <a:lnTo>
                    <a:pt x="538" y="5813"/>
                  </a:lnTo>
                  <a:lnTo>
                    <a:pt x="684" y="5813"/>
                  </a:lnTo>
                  <a:lnTo>
                    <a:pt x="1832" y="5569"/>
                  </a:lnTo>
                  <a:lnTo>
                    <a:pt x="1954" y="5740"/>
                  </a:lnTo>
                  <a:lnTo>
                    <a:pt x="2101" y="5887"/>
                  </a:lnTo>
                  <a:lnTo>
                    <a:pt x="1710" y="6986"/>
                  </a:lnTo>
                  <a:lnTo>
                    <a:pt x="1686" y="7059"/>
                  </a:lnTo>
                  <a:lnTo>
                    <a:pt x="1686" y="7132"/>
                  </a:lnTo>
                  <a:lnTo>
                    <a:pt x="1710" y="7279"/>
                  </a:lnTo>
                  <a:lnTo>
                    <a:pt x="1783" y="7401"/>
                  </a:lnTo>
                  <a:lnTo>
                    <a:pt x="1857" y="7450"/>
                  </a:lnTo>
                  <a:lnTo>
                    <a:pt x="1905" y="7499"/>
                  </a:lnTo>
                  <a:lnTo>
                    <a:pt x="2418" y="7743"/>
                  </a:lnTo>
                  <a:lnTo>
                    <a:pt x="2492" y="7792"/>
                  </a:lnTo>
                  <a:lnTo>
                    <a:pt x="2711" y="7792"/>
                  </a:lnTo>
                  <a:lnTo>
                    <a:pt x="2858" y="7718"/>
                  </a:lnTo>
                  <a:lnTo>
                    <a:pt x="2907" y="7669"/>
                  </a:lnTo>
                  <a:lnTo>
                    <a:pt x="2956" y="7621"/>
                  </a:lnTo>
                  <a:lnTo>
                    <a:pt x="3591" y="6644"/>
                  </a:lnTo>
                  <a:lnTo>
                    <a:pt x="3810" y="6668"/>
                  </a:lnTo>
                  <a:lnTo>
                    <a:pt x="4006" y="6668"/>
                  </a:lnTo>
                  <a:lnTo>
                    <a:pt x="4494" y="7718"/>
                  </a:lnTo>
                  <a:lnTo>
                    <a:pt x="4543" y="7792"/>
                  </a:lnTo>
                  <a:lnTo>
                    <a:pt x="4592" y="7840"/>
                  </a:lnTo>
                  <a:lnTo>
                    <a:pt x="4714" y="7914"/>
                  </a:lnTo>
                  <a:lnTo>
                    <a:pt x="4861" y="7963"/>
                  </a:lnTo>
                  <a:lnTo>
                    <a:pt x="4934" y="7963"/>
                  </a:lnTo>
                  <a:lnTo>
                    <a:pt x="5007" y="7938"/>
                  </a:lnTo>
                  <a:lnTo>
                    <a:pt x="5544" y="7767"/>
                  </a:lnTo>
                  <a:lnTo>
                    <a:pt x="5618" y="7743"/>
                  </a:lnTo>
                  <a:lnTo>
                    <a:pt x="5667" y="7694"/>
                  </a:lnTo>
                  <a:lnTo>
                    <a:pt x="5764" y="7572"/>
                  </a:lnTo>
                  <a:lnTo>
                    <a:pt x="5838" y="7425"/>
                  </a:lnTo>
                  <a:lnTo>
                    <a:pt x="5838" y="7352"/>
                  </a:lnTo>
                  <a:lnTo>
                    <a:pt x="5838" y="7279"/>
                  </a:lnTo>
                  <a:lnTo>
                    <a:pt x="5593" y="6131"/>
                  </a:lnTo>
                  <a:lnTo>
                    <a:pt x="5740" y="6009"/>
                  </a:lnTo>
                  <a:lnTo>
                    <a:pt x="5911" y="5862"/>
                  </a:lnTo>
                  <a:lnTo>
                    <a:pt x="6985" y="6277"/>
                  </a:lnTo>
                  <a:lnTo>
                    <a:pt x="7059" y="6277"/>
                  </a:lnTo>
                  <a:lnTo>
                    <a:pt x="7132" y="6302"/>
                  </a:lnTo>
                  <a:lnTo>
                    <a:pt x="7278" y="6253"/>
                  </a:lnTo>
                  <a:lnTo>
                    <a:pt x="7425" y="6180"/>
                  </a:lnTo>
                  <a:lnTo>
                    <a:pt x="7474" y="6131"/>
                  </a:lnTo>
                  <a:lnTo>
                    <a:pt x="7523" y="6058"/>
                  </a:lnTo>
                  <a:lnTo>
                    <a:pt x="7767" y="5545"/>
                  </a:lnTo>
                  <a:lnTo>
                    <a:pt x="7791" y="5496"/>
                  </a:lnTo>
                  <a:lnTo>
                    <a:pt x="7816" y="5398"/>
                  </a:lnTo>
                  <a:lnTo>
                    <a:pt x="7791" y="5252"/>
                  </a:lnTo>
                  <a:lnTo>
                    <a:pt x="7718" y="5129"/>
                  </a:lnTo>
                  <a:lnTo>
                    <a:pt x="7669" y="5056"/>
                  </a:lnTo>
                  <a:lnTo>
                    <a:pt x="7620" y="5007"/>
                  </a:lnTo>
                  <a:lnTo>
                    <a:pt x="6643" y="4372"/>
                  </a:lnTo>
                  <a:lnTo>
                    <a:pt x="6668" y="4177"/>
                  </a:lnTo>
                  <a:lnTo>
                    <a:pt x="6668" y="3957"/>
                  </a:lnTo>
                  <a:lnTo>
                    <a:pt x="7718" y="3469"/>
                  </a:lnTo>
                  <a:lnTo>
                    <a:pt x="7791" y="3444"/>
                  </a:lnTo>
                  <a:lnTo>
                    <a:pt x="7865" y="3395"/>
                  </a:lnTo>
                  <a:lnTo>
                    <a:pt x="7938" y="3249"/>
                  </a:lnTo>
                  <a:lnTo>
                    <a:pt x="7962" y="3102"/>
                  </a:lnTo>
                  <a:lnTo>
                    <a:pt x="7962" y="3029"/>
                  </a:lnTo>
                  <a:lnTo>
                    <a:pt x="7962" y="2956"/>
                  </a:lnTo>
                  <a:lnTo>
                    <a:pt x="7767" y="2419"/>
                  </a:lnTo>
                  <a:lnTo>
                    <a:pt x="7743" y="2345"/>
                  </a:lnTo>
                  <a:lnTo>
                    <a:pt x="7694" y="2296"/>
                  </a:lnTo>
                  <a:lnTo>
                    <a:pt x="7572" y="2199"/>
                  </a:lnTo>
                  <a:lnTo>
                    <a:pt x="7449" y="2150"/>
                  </a:lnTo>
                  <a:lnTo>
                    <a:pt x="7278" y="2150"/>
                  </a:lnTo>
                  <a:lnTo>
                    <a:pt x="6155" y="2394"/>
                  </a:lnTo>
                  <a:lnTo>
                    <a:pt x="6033" y="2223"/>
                  </a:lnTo>
                  <a:lnTo>
                    <a:pt x="5886" y="2077"/>
                  </a:lnTo>
                  <a:lnTo>
                    <a:pt x="6277" y="978"/>
                  </a:lnTo>
                  <a:lnTo>
                    <a:pt x="6302" y="904"/>
                  </a:lnTo>
                  <a:lnTo>
                    <a:pt x="6302" y="831"/>
                  </a:lnTo>
                  <a:lnTo>
                    <a:pt x="6277" y="684"/>
                  </a:lnTo>
                  <a:lnTo>
                    <a:pt x="6179" y="562"/>
                  </a:lnTo>
                  <a:lnTo>
                    <a:pt x="6131" y="489"/>
                  </a:lnTo>
                  <a:lnTo>
                    <a:pt x="6082" y="465"/>
                  </a:lnTo>
                  <a:lnTo>
                    <a:pt x="5569" y="196"/>
                  </a:lnTo>
                  <a:lnTo>
                    <a:pt x="5496" y="172"/>
                  </a:lnTo>
                  <a:lnTo>
                    <a:pt x="5276" y="172"/>
                  </a:lnTo>
                  <a:lnTo>
                    <a:pt x="5129" y="245"/>
                  </a:lnTo>
                  <a:lnTo>
                    <a:pt x="5080" y="294"/>
                  </a:lnTo>
                  <a:lnTo>
                    <a:pt x="5032" y="343"/>
                  </a:lnTo>
                  <a:lnTo>
                    <a:pt x="4397" y="1319"/>
                  </a:lnTo>
                  <a:lnTo>
                    <a:pt x="4177" y="1295"/>
                  </a:lnTo>
                  <a:lnTo>
                    <a:pt x="3981" y="1295"/>
                  </a:lnTo>
                  <a:lnTo>
                    <a:pt x="3493" y="245"/>
                  </a:lnTo>
                  <a:lnTo>
                    <a:pt x="3444" y="172"/>
                  </a:lnTo>
                  <a:lnTo>
                    <a:pt x="3395" y="123"/>
                  </a:lnTo>
                  <a:lnTo>
                    <a:pt x="3273" y="49"/>
                  </a:lnTo>
                  <a:lnTo>
                    <a:pt x="312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grpSp>
        <p:nvGrpSpPr>
          <p:cNvPr id="9" name="Google Shape;1056;p47">
            <a:extLst>
              <a:ext uri="{FF2B5EF4-FFF2-40B4-BE49-F238E27FC236}">
                <a16:creationId xmlns:a16="http://schemas.microsoft.com/office/drawing/2014/main" id="{8BDE16D1-1165-290D-AE58-567ACC56C5BB}"/>
              </a:ext>
            </a:extLst>
          </p:cNvPr>
          <p:cNvGrpSpPr/>
          <p:nvPr/>
        </p:nvGrpSpPr>
        <p:grpSpPr>
          <a:xfrm>
            <a:off x="5318703" y="4720491"/>
            <a:ext cx="394931" cy="396249"/>
            <a:chOff x="3955900" y="2984500"/>
            <a:chExt cx="414000" cy="422525"/>
          </a:xfrm>
        </p:grpSpPr>
        <p:sp>
          <p:nvSpPr>
            <p:cNvPr id="10" name="Google Shape;1057;p47">
              <a:extLst>
                <a:ext uri="{FF2B5EF4-FFF2-40B4-BE49-F238E27FC236}">
                  <a16:creationId xmlns:a16="http://schemas.microsoft.com/office/drawing/2014/main" id="{EAD162BA-509D-E068-4115-779FA59C6EE7}"/>
                </a:ext>
              </a:extLst>
            </p:cNvPr>
            <p:cNvSpPr/>
            <p:nvPr/>
          </p:nvSpPr>
          <p:spPr>
            <a:xfrm>
              <a:off x="3955900" y="2984500"/>
              <a:ext cx="315700" cy="315675"/>
            </a:xfrm>
            <a:custGeom>
              <a:avLst/>
              <a:gdLst/>
              <a:ahLst/>
              <a:cxnLst/>
              <a:rect l="l" t="t" r="r" b="b"/>
              <a:pathLst>
                <a:path w="12628" h="12627" extrusionOk="0">
                  <a:moveTo>
                    <a:pt x="6302" y="977"/>
                  </a:moveTo>
                  <a:lnTo>
                    <a:pt x="6863" y="1026"/>
                  </a:lnTo>
                  <a:lnTo>
                    <a:pt x="7376" y="1099"/>
                  </a:lnTo>
                  <a:lnTo>
                    <a:pt x="7889" y="1221"/>
                  </a:lnTo>
                  <a:lnTo>
                    <a:pt x="8378" y="1417"/>
                  </a:lnTo>
                  <a:lnTo>
                    <a:pt x="8842" y="1636"/>
                  </a:lnTo>
                  <a:lnTo>
                    <a:pt x="9281" y="1905"/>
                  </a:lnTo>
                  <a:lnTo>
                    <a:pt x="9697" y="2198"/>
                  </a:lnTo>
                  <a:lnTo>
                    <a:pt x="10087" y="2540"/>
                  </a:lnTo>
                  <a:lnTo>
                    <a:pt x="10429" y="2931"/>
                  </a:lnTo>
                  <a:lnTo>
                    <a:pt x="10722" y="3346"/>
                  </a:lnTo>
                  <a:lnTo>
                    <a:pt x="10991" y="3786"/>
                  </a:lnTo>
                  <a:lnTo>
                    <a:pt x="11211" y="4250"/>
                  </a:lnTo>
                  <a:lnTo>
                    <a:pt x="11406" y="4738"/>
                  </a:lnTo>
                  <a:lnTo>
                    <a:pt x="11528" y="5251"/>
                  </a:lnTo>
                  <a:lnTo>
                    <a:pt x="11626" y="5764"/>
                  </a:lnTo>
                  <a:lnTo>
                    <a:pt x="11650" y="6326"/>
                  </a:lnTo>
                  <a:lnTo>
                    <a:pt x="11626" y="6863"/>
                  </a:lnTo>
                  <a:lnTo>
                    <a:pt x="11528" y="7400"/>
                  </a:lnTo>
                  <a:lnTo>
                    <a:pt x="11406" y="7913"/>
                  </a:lnTo>
                  <a:lnTo>
                    <a:pt x="11211" y="8402"/>
                  </a:lnTo>
                  <a:lnTo>
                    <a:pt x="10991" y="8866"/>
                  </a:lnTo>
                  <a:lnTo>
                    <a:pt x="10722" y="9305"/>
                  </a:lnTo>
                  <a:lnTo>
                    <a:pt x="10429" y="9696"/>
                  </a:lnTo>
                  <a:lnTo>
                    <a:pt x="10087" y="10087"/>
                  </a:lnTo>
                  <a:lnTo>
                    <a:pt x="9697" y="10429"/>
                  </a:lnTo>
                  <a:lnTo>
                    <a:pt x="9281" y="10746"/>
                  </a:lnTo>
                  <a:lnTo>
                    <a:pt x="8842" y="11015"/>
                  </a:lnTo>
                  <a:lnTo>
                    <a:pt x="8378" y="11235"/>
                  </a:lnTo>
                  <a:lnTo>
                    <a:pt x="7889" y="11406"/>
                  </a:lnTo>
                  <a:lnTo>
                    <a:pt x="7376" y="11552"/>
                  </a:lnTo>
                  <a:lnTo>
                    <a:pt x="6863" y="11625"/>
                  </a:lnTo>
                  <a:lnTo>
                    <a:pt x="6302" y="11650"/>
                  </a:lnTo>
                  <a:lnTo>
                    <a:pt x="5764" y="11625"/>
                  </a:lnTo>
                  <a:lnTo>
                    <a:pt x="5227" y="11552"/>
                  </a:lnTo>
                  <a:lnTo>
                    <a:pt x="4714" y="11406"/>
                  </a:lnTo>
                  <a:lnTo>
                    <a:pt x="4226" y="11235"/>
                  </a:lnTo>
                  <a:lnTo>
                    <a:pt x="3762" y="11015"/>
                  </a:lnTo>
                  <a:lnTo>
                    <a:pt x="3322" y="10746"/>
                  </a:lnTo>
                  <a:lnTo>
                    <a:pt x="2931" y="10429"/>
                  </a:lnTo>
                  <a:lnTo>
                    <a:pt x="2541" y="10087"/>
                  </a:lnTo>
                  <a:lnTo>
                    <a:pt x="2199" y="9696"/>
                  </a:lnTo>
                  <a:lnTo>
                    <a:pt x="1881" y="9305"/>
                  </a:lnTo>
                  <a:lnTo>
                    <a:pt x="1613" y="8866"/>
                  </a:lnTo>
                  <a:lnTo>
                    <a:pt x="1393" y="8402"/>
                  </a:lnTo>
                  <a:lnTo>
                    <a:pt x="1222" y="7913"/>
                  </a:lnTo>
                  <a:lnTo>
                    <a:pt x="1075" y="7400"/>
                  </a:lnTo>
                  <a:lnTo>
                    <a:pt x="1002" y="6863"/>
                  </a:lnTo>
                  <a:lnTo>
                    <a:pt x="978" y="6326"/>
                  </a:lnTo>
                  <a:lnTo>
                    <a:pt x="1002" y="5764"/>
                  </a:lnTo>
                  <a:lnTo>
                    <a:pt x="1075" y="5251"/>
                  </a:lnTo>
                  <a:lnTo>
                    <a:pt x="1222" y="4738"/>
                  </a:lnTo>
                  <a:lnTo>
                    <a:pt x="1393" y="4250"/>
                  </a:lnTo>
                  <a:lnTo>
                    <a:pt x="1613" y="3786"/>
                  </a:lnTo>
                  <a:lnTo>
                    <a:pt x="1881" y="3346"/>
                  </a:lnTo>
                  <a:lnTo>
                    <a:pt x="2199" y="2931"/>
                  </a:lnTo>
                  <a:lnTo>
                    <a:pt x="2541" y="2540"/>
                  </a:lnTo>
                  <a:lnTo>
                    <a:pt x="2931" y="2198"/>
                  </a:lnTo>
                  <a:lnTo>
                    <a:pt x="3322" y="1905"/>
                  </a:lnTo>
                  <a:lnTo>
                    <a:pt x="3762" y="1636"/>
                  </a:lnTo>
                  <a:lnTo>
                    <a:pt x="4226" y="1417"/>
                  </a:lnTo>
                  <a:lnTo>
                    <a:pt x="4714" y="1221"/>
                  </a:lnTo>
                  <a:lnTo>
                    <a:pt x="5227" y="1099"/>
                  </a:lnTo>
                  <a:lnTo>
                    <a:pt x="5764" y="1026"/>
                  </a:lnTo>
                  <a:lnTo>
                    <a:pt x="6302" y="977"/>
                  </a:lnTo>
                  <a:close/>
                  <a:moveTo>
                    <a:pt x="6302" y="0"/>
                  </a:moveTo>
                  <a:lnTo>
                    <a:pt x="5984" y="24"/>
                  </a:lnTo>
                  <a:lnTo>
                    <a:pt x="5667" y="49"/>
                  </a:lnTo>
                  <a:lnTo>
                    <a:pt x="5349" y="73"/>
                  </a:lnTo>
                  <a:lnTo>
                    <a:pt x="5032" y="147"/>
                  </a:lnTo>
                  <a:lnTo>
                    <a:pt x="4739" y="220"/>
                  </a:lnTo>
                  <a:lnTo>
                    <a:pt x="4446" y="293"/>
                  </a:lnTo>
                  <a:lnTo>
                    <a:pt x="4153" y="391"/>
                  </a:lnTo>
                  <a:lnTo>
                    <a:pt x="3859" y="513"/>
                  </a:lnTo>
                  <a:lnTo>
                    <a:pt x="3566" y="635"/>
                  </a:lnTo>
                  <a:lnTo>
                    <a:pt x="3298" y="782"/>
                  </a:lnTo>
                  <a:lnTo>
                    <a:pt x="3029" y="928"/>
                  </a:lnTo>
                  <a:lnTo>
                    <a:pt x="2785" y="1075"/>
                  </a:lnTo>
                  <a:lnTo>
                    <a:pt x="2296" y="1441"/>
                  </a:lnTo>
                  <a:lnTo>
                    <a:pt x="1857" y="1856"/>
                  </a:lnTo>
                  <a:lnTo>
                    <a:pt x="1442" y="2296"/>
                  </a:lnTo>
                  <a:lnTo>
                    <a:pt x="1075" y="2784"/>
                  </a:lnTo>
                  <a:lnTo>
                    <a:pt x="904" y="3053"/>
                  </a:lnTo>
                  <a:lnTo>
                    <a:pt x="758" y="3322"/>
                  </a:lnTo>
                  <a:lnTo>
                    <a:pt x="611" y="3590"/>
                  </a:lnTo>
                  <a:lnTo>
                    <a:pt x="489" y="3859"/>
                  </a:lnTo>
                  <a:lnTo>
                    <a:pt x="391" y="4152"/>
                  </a:lnTo>
                  <a:lnTo>
                    <a:pt x="294" y="4445"/>
                  </a:lnTo>
                  <a:lnTo>
                    <a:pt x="196" y="4738"/>
                  </a:lnTo>
                  <a:lnTo>
                    <a:pt x="123" y="5056"/>
                  </a:lnTo>
                  <a:lnTo>
                    <a:pt x="74" y="5349"/>
                  </a:lnTo>
                  <a:lnTo>
                    <a:pt x="25" y="5666"/>
                  </a:lnTo>
                  <a:lnTo>
                    <a:pt x="1" y="5984"/>
                  </a:lnTo>
                  <a:lnTo>
                    <a:pt x="1" y="6326"/>
                  </a:lnTo>
                  <a:lnTo>
                    <a:pt x="1" y="6643"/>
                  </a:lnTo>
                  <a:lnTo>
                    <a:pt x="25" y="6961"/>
                  </a:lnTo>
                  <a:lnTo>
                    <a:pt x="74" y="7278"/>
                  </a:lnTo>
                  <a:lnTo>
                    <a:pt x="123" y="7596"/>
                  </a:lnTo>
                  <a:lnTo>
                    <a:pt x="196" y="7889"/>
                  </a:lnTo>
                  <a:lnTo>
                    <a:pt x="294" y="8206"/>
                  </a:lnTo>
                  <a:lnTo>
                    <a:pt x="391" y="8499"/>
                  </a:lnTo>
                  <a:lnTo>
                    <a:pt x="489" y="8768"/>
                  </a:lnTo>
                  <a:lnTo>
                    <a:pt x="611" y="9061"/>
                  </a:lnTo>
                  <a:lnTo>
                    <a:pt x="758" y="9330"/>
                  </a:lnTo>
                  <a:lnTo>
                    <a:pt x="904" y="9598"/>
                  </a:lnTo>
                  <a:lnTo>
                    <a:pt x="1075" y="9843"/>
                  </a:lnTo>
                  <a:lnTo>
                    <a:pt x="1442" y="10331"/>
                  </a:lnTo>
                  <a:lnTo>
                    <a:pt x="1857" y="10771"/>
                  </a:lnTo>
                  <a:lnTo>
                    <a:pt x="2296" y="11186"/>
                  </a:lnTo>
                  <a:lnTo>
                    <a:pt x="2785" y="11552"/>
                  </a:lnTo>
                  <a:lnTo>
                    <a:pt x="3029" y="11723"/>
                  </a:lnTo>
                  <a:lnTo>
                    <a:pt x="3298" y="11870"/>
                  </a:lnTo>
                  <a:lnTo>
                    <a:pt x="3566" y="12016"/>
                  </a:lnTo>
                  <a:lnTo>
                    <a:pt x="3859" y="12138"/>
                  </a:lnTo>
                  <a:lnTo>
                    <a:pt x="4153" y="12236"/>
                  </a:lnTo>
                  <a:lnTo>
                    <a:pt x="4446" y="12334"/>
                  </a:lnTo>
                  <a:lnTo>
                    <a:pt x="4739" y="12431"/>
                  </a:lnTo>
                  <a:lnTo>
                    <a:pt x="5032" y="12505"/>
                  </a:lnTo>
                  <a:lnTo>
                    <a:pt x="5349" y="12553"/>
                  </a:lnTo>
                  <a:lnTo>
                    <a:pt x="5667" y="12602"/>
                  </a:lnTo>
                  <a:lnTo>
                    <a:pt x="5984" y="12627"/>
                  </a:lnTo>
                  <a:lnTo>
                    <a:pt x="6644" y="12627"/>
                  </a:lnTo>
                  <a:lnTo>
                    <a:pt x="6961" y="12602"/>
                  </a:lnTo>
                  <a:lnTo>
                    <a:pt x="7279" y="12553"/>
                  </a:lnTo>
                  <a:lnTo>
                    <a:pt x="7572" y="12505"/>
                  </a:lnTo>
                  <a:lnTo>
                    <a:pt x="7889" y="12431"/>
                  </a:lnTo>
                  <a:lnTo>
                    <a:pt x="8182" y="12334"/>
                  </a:lnTo>
                  <a:lnTo>
                    <a:pt x="8475" y="12236"/>
                  </a:lnTo>
                  <a:lnTo>
                    <a:pt x="8768" y="12138"/>
                  </a:lnTo>
                  <a:lnTo>
                    <a:pt x="9037" y="12016"/>
                  </a:lnTo>
                  <a:lnTo>
                    <a:pt x="9306" y="11870"/>
                  </a:lnTo>
                  <a:lnTo>
                    <a:pt x="9574" y="11723"/>
                  </a:lnTo>
                  <a:lnTo>
                    <a:pt x="9843" y="11552"/>
                  </a:lnTo>
                  <a:lnTo>
                    <a:pt x="10332" y="11186"/>
                  </a:lnTo>
                  <a:lnTo>
                    <a:pt x="10771" y="10771"/>
                  </a:lnTo>
                  <a:lnTo>
                    <a:pt x="11186" y="10331"/>
                  </a:lnTo>
                  <a:lnTo>
                    <a:pt x="11553" y="9843"/>
                  </a:lnTo>
                  <a:lnTo>
                    <a:pt x="11699" y="9598"/>
                  </a:lnTo>
                  <a:lnTo>
                    <a:pt x="11846" y="9330"/>
                  </a:lnTo>
                  <a:lnTo>
                    <a:pt x="11992" y="9061"/>
                  </a:lnTo>
                  <a:lnTo>
                    <a:pt x="12114" y="8768"/>
                  </a:lnTo>
                  <a:lnTo>
                    <a:pt x="12237" y="8499"/>
                  </a:lnTo>
                  <a:lnTo>
                    <a:pt x="12334" y="8206"/>
                  </a:lnTo>
                  <a:lnTo>
                    <a:pt x="12432" y="7889"/>
                  </a:lnTo>
                  <a:lnTo>
                    <a:pt x="12481" y="7596"/>
                  </a:lnTo>
                  <a:lnTo>
                    <a:pt x="12554" y="7278"/>
                  </a:lnTo>
                  <a:lnTo>
                    <a:pt x="12578" y="6961"/>
                  </a:lnTo>
                  <a:lnTo>
                    <a:pt x="12603" y="6643"/>
                  </a:lnTo>
                  <a:lnTo>
                    <a:pt x="12627" y="6326"/>
                  </a:lnTo>
                  <a:lnTo>
                    <a:pt x="12603" y="5984"/>
                  </a:lnTo>
                  <a:lnTo>
                    <a:pt x="12578" y="5666"/>
                  </a:lnTo>
                  <a:lnTo>
                    <a:pt x="12554" y="5349"/>
                  </a:lnTo>
                  <a:lnTo>
                    <a:pt x="12481" y="5056"/>
                  </a:lnTo>
                  <a:lnTo>
                    <a:pt x="12432" y="4738"/>
                  </a:lnTo>
                  <a:lnTo>
                    <a:pt x="12334" y="4445"/>
                  </a:lnTo>
                  <a:lnTo>
                    <a:pt x="12237" y="4152"/>
                  </a:lnTo>
                  <a:lnTo>
                    <a:pt x="12114" y="3859"/>
                  </a:lnTo>
                  <a:lnTo>
                    <a:pt x="11992" y="3590"/>
                  </a:lnTo>
                  <a:lnTo>
                    <a:pt x="11846" y="3322"/>
                  </a:lnTo>
                  <a:lnTo>
                    <a:pt x="11699" y="3053"/>
                  </a:lnTo>
                  <a:lnTo>
                    <a:pt x="11553" y="2784"/>
                  </a:lnTo>
                  <a:lnTo>
                    <a:pt x="11186" y="2296"/>
                  </a:lnTo>
                  <a:lnTo>
                    <a:pt x="10771" y="1856"/>
                  </a:lnTo>
                  <a:lnTo>
                    <a:pt x="10332" y="1441"/>
                  </a:lnTo>
                  <a:lnTo>
                    <a:pt x="9843" y="1075"/>
                  </a:lnTo>
                  <a:lnTo>
                    <a:pt x="9574" y="928"/>
                  </a:lnTo>
                  <a:lnTo>
                    <a:pt x="9306" y="782"/>
                  </a:lnTo>
                  <a:lnTo>
                    <a:pt x="9037" y="635"/>
                  </a:lnTo>
                  <a:lnTo>
                    <a:pt x="8768" y="513"/>
                  </a:lnTo>
                  <a:lnTo>
                    <a:pt x="8475" y="391"/>
                  </a:lnTo>
                  <a:lnTo>
                    <a:pt x="8182" y="293"/>
                  </a:lnTo>
                  <a:lnTo>
                    <a:pt x="7889" y="220"/>
                  </a:lnTo>
                  <a:lnTo>
                    <a:pt x="7572" y="147"/>
                  </a:lnTo>
                  <a:lnTo>
                    <a:pt x="7279" y="73"/>
                  </a:lnTo>
                  <a:lnTo>
                    <a:pt x="6961" y="49"/>
                  </a:lnTo>
                  <a:lnTo>
                    <a:pt x="6644" y="24"/>
                  </a:lnTo>
                  <a:lnTo>
                    <a:pt x="630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1" name="Google Shape;1058;p47">
              <a:extLst>
                <a:ext uri="{FF2B5EF4-FFF2-40B4-BE49-F238E27FC236}">
                  <a16:creationId xmlns:a16="http://schemas.microsoft.com/office/drawing/2014/main" id="{FB2BEA06-C8AD-746E-9CCD-9F83D2FB499D}"/>
                </a:ext>
              </a:extLst>
            </p:cNvPr>
            <p:cNvSpPr/>
            <p:nvPr/>
          </p:nvSpPr>
          <p:spPr>
            <a:xfrm>
              <a:off x="3992525" y="3021125"/>
              <a:ext cx="242425" cy="242425"/>
            </a:xfrm>
            <a:custGeom>
              <a:avLst/>
              <a:gdLst/>
              <a:ahLst/>
              <a:cxnLst/>
              <a:rect l="l" t="t" r="r" b="b"/>
              <a:pathLst>
                <a:path w="9697" h="9697" extrusionOk="0">
                  <a:moveTo>
                    <a:pt x="4934" y="1466"/>
                  </a:moveTo>
                  <a:lnTo>
                    <a:pt x="5008" y="1490"/>
                  </a:lnTo>
                  <a:lnTo>
                    <a:pt x="5081" y="1539"/>
                  </a:lnTo>
                  <a:lnTo>
                    <a:pt x="5154" y="1588"/>
                  </a:lnTo>
                  <a:lnTo>
                    <a:pt x="5203" y="1637"/>
                  </a:lnTo>
                  <a:lnTo>
                    <a:pt x="5252" y="1734"/>
                  </a:lnTo>
                  <a:lnTo>
                    <a:pt x="5276" y="1808"/>
                  </a:lnTo>
                  <a:lnTo>
                    <a:pt x="5276" y="1905"/>
                  </a:lnTo>
                  <a:lnTo>
                    <a:pt x="5276" y="1979"/>
                  </a:lnTo>
                  <a:lnTo>
                    <a:pt x="5252" y="2076"/>
                  </a:lnTo>
                  <a:lnTo>
                    <a:pt x="5203" y="2150"/>
                  </a:lnTo>
                  <a:lnTo>
                    <a:pt x="5154" y="2198"/>
                  </a:lnTo>
                  <a:lnTo>
                    <a:pt x="5081" y="2247"/>
                  </a:lnTo>
                  <a:lnTo>
                    <a:pt x="5008" y="2296"/>
                  </a:lnTo>
                  <a:lnTo>
                    <a:pt x="4934" y="2321"/>
                  </a:lnTo>
                  <a:lnTo>
                    <a:pt x="4837" y="2345"/>
                  </a:lnTo>
                  <a:lnTo>
                    <a:pt x="4593" y="2345"/>
                  </a:lnTo>
                  <a:lnTo>
                    <a:pt x="4348" y="2394"/>
                  </a:lnTo>
                  <a:lnTo>
                    <a:pt x="4104" y="2443"/>
                  </a:lnTo>
                  <a:lnTo>
                    <a:pt x="3860" y="2540"/>
                  </a:lnTo>
                  <a:lnTo>
                    <a:pt x="3640" y="2638"/>
                  </a:lnTo>
                  <a:lnTo>
                    <a:pt x="3445" y="2760"/>
                  </a:lnTo>
                  <a:lnTo>
                    <a:pt x="3249" y="2907"/>
                  </a:lnTo>
                  <a:lnTo>
                    <a:pt x="3054" y="3078"/>
                  </a:lnTo>
                  <a:lnTo>
                    <a:pt x="2907" y="3249"/>
                  </a:lnTo>
                  <a:lnTo>
                    <a:pt x="2761" y="3444"/>
                  </a:lnTo>
                  <a:lnTo>
                    <a:pt x="2639" y="3664"/>
                  </a:lnTo>
                  <a:lnTo>
                    <a:pt x="2517" y="3884"/>
                  </a:lnTo>
                  <a:lnTo>
                    <a:pt x="2443" y="4103"/>
                  </a:lnTo>
                  <a:lnTo>
                    <a:pt x="2370" y="4348"/>
                  </a:lnTo>
                  <a:lnTo>
                    <a:pt x="2346" y="4592"/>
                  </a:lnTo>
                  <a:lnTo>
                    <a:pt x="2321" y="4861"/>
                  </a:lnTo>
                  <a:lnTo>
                    <a:pt x="2321" y="4934"/>
                  </a:lnTo>
                  <a:lnTo>
                    <a:pt x="2297" y="5032"/>
                  </a:lnTo>
                  <a:lnTo>
                    <a:pt x="2248" y="5105"/>
                  </a:lnTo>
                  <a:lnTo>
                    <a:pt x="2199" y="5154"/>
                  </a:lnTo>
                  <a:lnTo>
                    <a:pt x="2126" y="5227"/>
                  </a:lnTo>
                  <a:lnTo>
                    <a:pt x="2053" y="5251"/>
                  </a:lnTo>
                  <a:lnTo>
                    <a:pt x="1979" y="5276"/>
                  </a:lnTo>
                  <a:lnTo>
                    <a:pt x="1882" y="5300"/>
                  </a:lnTo>
                  <a:lnTo>
                    <a:pt x="1808" y="5276"/>
                  </a:lnTo>
                  <a:lnTo>
                    <a:pt x="1711" y="5251"/>
                  </a:lnTo>
                  <a:lnTo>
                    <a:pt x="1637" y="5227"/>
                  </a:lnTo>
                  <a:lnTo>
                    <a:pt x="1564" y="5154"/>
                  </a:lnTo>
                  <a:lnTo>
                    <a:pt x="1515" y="5105"/>
                  </a:lnTo>
                  <a:lnTo>
                    <a:pt x="1491" y="5032"/>
                  </a:lnTo>
                  <a:lnTo>
                    <a:pt x="1466" y="4934"/>
                  </a:lnTo>
                  <a:lnTo>
                    <a:pt x="1442" y="4861"/>
                  </a:lnTo>
                  <a:lnTo>
                    <a:pt x="1466" y="4494"/>
                  </a:lnTo>
                  <a:lnTo>
                    <a:pt x="1515" y="4177"/>
                  </a:lnTo>
                  <a:lnTo>
                    <a:pt x="1588" y="3835"/>
                  </a:lnTo>
                  <a:lnTo>
                    <a:pt x="1711" y="3542"/>
                  </a:lnTo>
                  <a:lnTo>
                    <a:pt x="1857" y="3224"/>
                  </a:lnTo>
                  <a:lnTo>
                    <a:pt x="2028" y="2956"/>
                  </a:lnTo>
                  <a:lnTo>
                    <a:pt x="2223" y="2687"/>
                  </a:lnTo>
                  <a:lnTo>
                    <a:pt x="2443" y="2443"/>
                  </a:lnTo>
                  <a:lnTo>
                    <a:pt x="2688" y="2223"/>
                  </a:lnTo>
                  <a:lnTo>
                    <a:pt x="2956" y="2028"/>
                  </a:lnTo>
                  <a:lnTo>
                    <a:pt x="3225" y="1857"/>
                  </a:lnTo>
                  <a:lnTo>
                    <a:pt x="3518" y="1710"/>
                  </a:lnTo>
                  <a:lnTo>
                    <a:pt x="3835" y="1612"/>
                  </a:lnTo>
                  <a:lnTo>
                    <a:pt x="4153" y="1515"/>
                  </a:lnTo>
                  <a:lnTo>
                    <a:pt x="4495" y="1466"/>
                  </a:lnTo>
                  <a:close/>
                  <a:moveTo>
                    <a:pt x="4837" y="0"/>
                  </a:moveTo>
                  <a:lnTo>
                    <a:pt x="4348" y="25"/>
                  </a:lnTo>
                  <a:lnTo>
                    <a:pt x="3860" y="98"/>
                  </a:lnTo>
                  <a:lnTo>
                    <a:pt x="3396" y="220"/>
                  </a:lnTo>
                  <a:lnTo>
                    <a:pt x="2956" y="391"/>
                  </a:lnTo>
                  <a:lnTo>
                    <a:pt x="2541" y="587"/>
                  </a:lnTo>
                  <a:lnTo>
                    <a:pt x="2150" y="831"/>
                  </a:lnTo>
                  <a:lnTo>
                    <a:pt x="1759" y="1124"/>
                  </a:lnTo>
                  <a:lnTo>
                    <a:pt x="1418" y="1441"/>
                  </a:lnTo>
                  <a:lnTo>
                    <a:pt x="1100" y="1783"/>
                  </a:lnTo>
                  <a:lnTo>
                    <a:pt x="831" y="2150"/>
                  </a:lnTo>
                  <a:lnTo>
                    <a:pt x="587" y="2540"/>
                  </a:lnTo>
                  <a:lnTo>
                    <a:pt x="392" y="2980"/>
                  </a:lnTo>
                  <a:lnTo>
                    <a:pt x="221" y="3420"/>
                  </a:lnTo>
                  <a:lnTo>
                    <a:pt x="99" y="3884"/>
                  </a:lnTo>
                  <a:lnTo>
                    <a:pt x="25" y="4348"/>
                  </a:lnTo>
                  <a:lnTo>
                    <a:pt x="1" y="4861"/>
                  </a:lnTo>
                  <a:lnTo>
                    <a:pt x="25" y="5349"/>
                  </a:lnTo>
                  <a:lnTo>
                    <a:pt x="99" y="5838"/>
                  </a:lnTo>
                  <a:lnTo>
                    <a:pt x="221" y="6302"/>
                  </a:lnTo>
                  <a:lnTo>
                    <a:pt x="392" y="6741"/>
                  </a:lnTo>
                  <a:lnTo>
                    <a:pt x="587" y="7156"/>
                  </a:lnTo>
                  <a:lnTo>
                    <a:pt x="831" y="7547"/>
                  </a:lnTo>
                  <a:lnTo>
                    <a:pt x="1100" y="7938"/>
                  </a:lnTo>
                  <a:lnTo>
                    <a:pt x="1418" y="8280"/>
                  </a:lnTo>
                  <a:lnTo>
                    <a:pt x="1759" y="8597"/>
                  </a:lnTo>
                  <a:lnTo>
                    <a:pt x="2150" y="8866"/>
                  </a:lnTo>
                  <a:lnTo>
                    <a:pt x="2541" y="9110"/>
                  </a:lnTo>
                  <a:lnTo>
                    <a:pt x="2956" y="9306"/>
                  </a:lnTo>
                  <a:lnTo>
                    <a:pt x="3396" y="9477"/>
                  </a:lnTo>
                  <a:lnTo>
                    <a:pt x="3860" y="9599"/>
                  </a:lnTo>
                  <a:lnTo>
                    <a:pt x="4348" y="9672"/>
                  </a:lnTo>
                  <a:lnTo>
                    <a:pt x="4837" y="9696"/>
                  </a:lnTo>
                  <a:lnTo>
                    <a:pt x="5350" y="9672"/>
                  </a:lnTo>
                  <a:lnTo>
                    <a:pt x="5814" y="9599"/>
                  </a:lnTo>
                  <a:lnTo>
                    <a:pt x="6278" y="9477"/>
                  </a:lnTo>
                  <a:lnTo>
                    <a:pt x="6717" y="9306"/>
                  </a:lnTo>
                  <a:lnTo>
                    <a:pt x="7157" y="9110"/>
                  </a:lnTo>
                  <a:lnTo>
                    <a:pt x="7548" y="8866"/>
                  </a:lnTo>
                  <a:lnTo>
                    <a:pt x="7914" y="8597"/>
                  </a:lnTo>
                  <a:lnTo>
                    <a:pt x="8256" y="8280"/>
                  </a:lnTo>
                  <a:lnTo>
                    <a:pt x="8573" y="7938"/>
                  </a:lnTo>
                  <a:lnTo>
                    <a:pt x="8867" y="7547"/>
                  </a:lnTo>
                  <a:lnTo>
                    <a:pt x="9111" y="7156"/>
                  </a:lnTo>
                  <a:lnTo>
                    <a:pt x="9306" y="6741"/>
                  </a:lnTo>
                  <a:lnTo>
                    <a:pt x="9477" y="6302"/>
                  </a:lnTo>
                  <a:lnTo>
                    <a:pt x="9599" y="5838"/>
                  </a:lnTo>
                  <a:lnTo>
                    <a:pt x="9673" y="5349"/>
                  </a:lnTo>
                  <a:lnTo>
                    <a:pt x="9697" y="4861"/>
                  </a:lnTo>
                  <a:lnTo>
                    <a:pt x="9673" y="4348"/>
                  </a:lnTo>
                  <a:lnTo>
                    <a:pt x="9599" y="3884"/>
                  </a:lnTo>
                  <a:lnTo>
                    <a:pt x="9477" y="3420"/>
                  </a:lnTo>
                  <a:lnTo>
                    <a:pt x="9306" y="2980"/>
                  </a:lnTo>
                  <a:lnTo>
                    <a:pt x="9111" y="2540"/>
                  </a:lnTo>
                  <a:lnTo>
                    <a:pt x="8867" y="2150"/>
                  </a:lnTo>
                  <a:lnTo>
                    <a:pt x="8573" y="1783"/>
                  </a:lnTo>
                  <a:lnTo>
                    <a:pt x="8256" y="1441"/>
                  </a:lnTo>
                  <a:lnTo>
                    <a:pt x="7914" y="1124"/>
                  </a:lnTo>
                  <a:lnTo>
                    <a:pt x="7548" y="831"/>
                  </a:lnTo>
                  <a:lnTo>
                    <a:pt x="7157" y="587"/>
                  </a:lnTo>
                  <a:lnTo>
                    <a:pt x="6717" y="391"/>
                  </a:lnTo>
                  <a:lnTo>
                    <a:pt x="6278" y="220"/>
                  </a:lnTo>
                  <a:lnTo>
                    <a:pt x="5814" y="98"/>
                  </a:lnTo>
                  <a:lnTo>
                    <a:pt x="5350" y="25"/>
                  </a:lnTo>
                  <a:lnTo>
                    <a:pt x="483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2" name="Google Shape;1059;p47">
              <a:extLst>
                <a:ext uri="{FF2B5EF4-FFF2-40B4-BE49-F238E27FC236}">
                  <a16:creationId xmlns:a16="http://schemas.microsoft.com/office/drawing/2014/main" id="{DD1F7810-4E1E-AC86-523D-53B9462868AC}"/>
                </a:ext>
              </a:extLst>
            </p:cNvPr>
            <p:cNvSpPr/>
            <p:nvPr/>
          </p:nvSpPr>
          <p:spPr>
            <a:xfrm>
              <a:off x="4215400" y="3253150"/>
              <a:ext cx="154500" cy="153875"/>
            </a:xfrm>
            <a:custGeom>
              <a:avLst/>
              <a:gdLst/>
              <a:ahLst/>
              <a:cxnLst/>
              <a:rect l="l" t="t" r="r" b="b"/>
              <a:pathLst>
                <a:path w="6180" h="6155" extrusionOk="0">
                  <a:moveTo>
                    <a:pt x="1075" y="0"/>
                  </a:moveTo>
                  <a:lnTo>
                    <a:pt x="831" y="269"/>
                  </a:lnTo>
                  <a:lnTo>
                    <a:pt x="562" y="537"/>
                  </a:lnTo>
                  <a:lnTo>
                    <a:pt x="293" y="782"/>
                  </a:lnTo>
                  <a:lnTo>
                    <a:pt x="0" y="1026"/>
                  </a:lnTo>
                  <a:lnTo>
                    <a:pt x="4983" y="6008"/>
                  </a:lnTo>
                  <a:lnTo>
                    <a:pt x="5056" y="6057"/>
                  </a:lnTo>
                  <a:lnTo>
                    <a:pt x="5129" y="6106"/>
                  </a:lnTo>
                  <a:lnTo>
                    <a:pt x="5227" y="6130"/>
                  </a:lnTo>
                  <a:lnTo>
                    <a:pt x="5325" y="6155"/>
                  </a:lnTo>
                  <a:lnTo>
                    <a:pt x="5422" y="6130"/>
                  </a:lnTo>
                  <a:lnTo>
                    <a:pt x="5496" y="6106"/>
                  </a:lnTo>
                  <a:lnTo>
                    <a:pt x="5593" y="6057"/>
                  </a:lnTo>
                  <a:lnTo>
                    <a:pt x="5667" y="6008"/>
                  </a:lnTo>
                  <a:lnTo>
                    <a:pt x="6033" y="5642"/>
                  </a:lnTo>
                  <a:lnTo>
                    <a:pt x="6106" y="5569"/>
                  </a:lnTo>
                  <a:lnTo>
                    <a:pt x="6155" y="5471"/>
                  </a:lnTo>
                  <a:lnTo>
                    <a:pt x="6179" y="5373"/>
                  </a:lnTo>
                  <a:lnTo>
                    <a:pt x="6179" y="5300"/>
                  </a:lnTo>
                  <a:lnTo>
                    <a:pt x="6179" y="5202"/>
                  </a:lnTo>
                  <a:lnTo>
                    <a:pt x="6155" y="5105"/>
                  </a:lnTo>
                  <a:lnTo>
                    <a:pt x="6106" y="5031"/>
                  </a:lnTo>
                  <a:lnTo>
                    <a:pt x="6033" y="4934"/>
                  </a:lnTo>
                  <a:lnTo>
                    <a:pt x="107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grpSp>
        <p:nvGrpSpPr>
          <p:cNvPr id="13" name="Google Shape;1008;p47">
            <a:extLst>
              <a:ext uri="{FF2B5EF4-FFF2-40B4-BE49-F238E27FC236}">
                <a16:creationId xmlns:a16="http://schemas.microsoft.com/office/drawing/2014/main" id="{5E84B759-0D11-4B47-CA04-6F9B831BCFD3}"/>
              </a:ext>
            </a:extLst>
          </p:cNvPr>
          <p:cNvGrpSpPr/>
          <p:nvPr/>
        </p:nvGrpSpPr>
        <p:grpSpPr>
          <a:xfrm>
            <a:off x="6516664" y="4720491"/>
            <a:ext cx="417616" cy="396249"/>
            <a:chOff x="6625350" y="1613750"/>
            <a:chExt cx="480525" cy="438400"/>
          </a:xfrm>
        </p:grpSpPr>
        <p:sp>
          <p:nvSpPr>
            <p:cNvPr id="14" name="Google Shape;1009;p47">
              <a:extLst>
                <a:ext uri="{FF2B5EF4-FFF2-40B4-BE49-F238E27FC236}">
                  <a16:creationId xmlns:a16="http://schemas.microsoft.com/office/drawing/2014/main" id="{58EB64AF-F46C-0C44-41E1-6929D6486D8A}"/>
                </a:ext>
              </a:extLst>
            </p:cNvPr>
            <p:cNvSpPr/>
            <p:nvPr/>
          </p:nvSpPr>
          <p:spPr>
            <a:xfrm>
              <a:off x="6670525" y="1887275"/>
              <a:ext cx="117875" cy="164875"/>
            </a:xfrm>
            <a:custGeom>
              <a:avLst/>
              <a:gdLst/>
              <a:ahLst/>
              <a:cxnLst/>
              <a:rect l="l" t="t" r="r" b="b"/>
              <a:pathLst>
                <a:path w="4715" h="6595" extrusionOk="0">
                  <a:moveTo>
                    <a:pt x="0" y="1"/>
                  </a:moveTo>
                  <a:lnTo>
                    <a:pt x="538" y="6058"/>
                  </a:lnTo>
                  <a:lnTo>
                    <a:pt x="562" y="6180"/>
                  </a:lnTo>
                  <a:lnTo>
                    <a:pt x="587" y="6277"/>
                  </a:lnTo>
                  <a:lnTo>
                    <a:pt x="660" y="6351"/>
                  </a:lnTo>
                  <a:lnTo>
                    <a:pt x="733" y="6448"/>
                  </a:lnTo>
                  <a:lnTo>
                    <a:pt x="806" y="6497"/>
                  </a:lnTo>
                  <a:lnTo>
                    <a:pt x="904" y="6546"/>
                  </a:lnTo>
                  <a:lnTo>
                    <a:pt x="1002" y="6571"/>
                  </a:lnTo>
                  <a:lnTo>
                    <a:pt x="1124" y="6595"/>
                  </a:lnTo>
                  <a:lnTo>
                    <a:pt x="4128" y="6595"/>
                  </a:lnTo>
                  <a:lnTo>
                    <a:pt x="4274" y="6571"/>
                  </a:lnTo>
                  <a:lnTo>
                    <a:pt x="4397" y="6522"/>
                  </a:lnTo>
                  <a:lnTo>
                    <a:pt x="4494" y="6473"/>
                  </a:lnTo>
                  <a:lnTo>
                    <a:pt x="4592" y="6375"/>
                  </a:lnTo>
                  <a:lnTo>
                    <a:pt x="4665" y="6253"/>
                  </a:lnTo>
                  <a:lnTo>
                    <a:pt x="4714" y="6155"/>
                  </a:lnTo>
                  <a:lnTo>
                    <a:pt x="4714" y="6009"/>
                  </a:lnTo>
                  <a:lnTo>
                    <a:pt x="4714" y="5887"/>
                  </a:lnTo>
                  <a:lnTo>
                    <a:pt x="3713" y="123"/>
                  </a:lnTo>
                  <a:lnTo>
                    <a:pt x="2589" y="50"/>
                  </a:lnTo>
                  <a:lnTo>
                    <a:pt x="1637" y="25"/>
                  </a:ln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5" name="Google Shape;1010;p47">
              <a:extLst>
                <a:ext uri="{FF2B5EF4-FFF2-40B4-BE49-F238E27FC236}">
                  <a16:creationId xmlns:a16="http://schemas.microsoft.com/office/drawing/2014/main" id="{C6A616F4-93D3-D908-AD7C-F38CB8ECF7F5}"/>
                </a:ext>
              </a:extLst>
            </p:cNvPr>
            <p:cNvSpPr/>
            <p:nvPr/>
          </p:nvSpPr>
          <p:spPr>
            <a:xfrm>
              <a:off x="7075950" y="1754175"/>
              <a:ext cx="29925" cy="99550"/>
            </a:xfrm>
            <a:custGeom>
              <a:avLst/>
              <a:gdLst/>
              <a:ahLst/>
              <a:cxnLst/>
              <a:rect l="l" t="t" r="r" b="b"/>
              <a:pathLst>
                <a:path w="1197" h="3982" extrusionOk="0">
                  <a:moveTo>
                    <a:pt x="0" y="1"/>
                  </a:moveTo>
                  <a:lnTo>
                    <a:pt x="0" y="3981"/>
                  </a:lnTo>
                  <a:lnTo>
                    <a:pt x="269" y="3811"/>
                  </a:lnTo>
                  <a:lnTo>
                    <a:pt x="489" y="3615"/>
                  </a:lnTo>
                  <a:lnTo>
                    <a:pt x="684" y="3420"/>
                  </a:lnTo>
                  <a:lnTo>
                    <a:pt x="855" y="3176"/>
                  </a:lnTo>
                  <a:lnTo>
                    <a:pt x="1002" y="2907"/>
                  </a:lnTo>
                  <a:lnTo>
                    <a:pt x="1099" y="2614"/>
                  </a:lnTo>
                  <a:lnTo>
                    <a:pt x="1173" y="2296"/>
                  </a:lnTo>
                  <a:lnTo>
                    <a:pt x="1197" y="1979"/>
                  </a:lnTo>
                  <a:lnTo>
                    <a:pt x="1173" y="1661"/>
                  </a:lnTo>
                  <a:lnTo>
                    <a:pt x="1099" y="1368"/>
                  </a:lnTo>
                  <a:lnTo>
                    <a:pt x="1002" y="1075"/>
                  </a:lnTo>
                  <a:lnTo>
                    <a:pt x="855" y="806"/>
                  </a:lnTo>
                  <a:lnTo>
                    <a:pt x="684" y="562"/>
                  </a:lnTo>
                  <a:lnTo>
                    <a:pt x="489" y="342"/>
                  </a:lnTo>
                  <a:lnTo>
                    <a:pt x="269" y="171"/>
                  </a:ln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6" name="Google Shape;1011;p47">
              <a:extLst>
                <a:ext uri="{FF2B5EF4-FFF2-40B4-BE49-F238E27FC236}">
                  <a16:creationId xmlns:a16="http://schemas.microsoft.com/office/drawing/2014/main" id="{193F46F2-D3D7-1D4D-C3DF-0E3474411E23}"/>
                </a:ext>
              </a:extLst>
            </p:cNvPr>
            <p:cNvSpPr/>
            <p:nvPr/>
          </p:nvSpPr>
          <p:spPr>
            <a:xfrm>
              <a:off x="6625350" y="1729750"/>
              <a:ext cx="97700" cy="147175"/>
            </a:xfrm>
            <a:custGeom>
              <a:avLst/>
              <a:gdLst/>
              <a:ahLst/>
              <a:cxnLst/>
              <a:rect l="l" t="t" r="r" b="b"/>
              <a:pathLst>
                <a:path w="3908" h="5887" extrusionOk="0">
                  <a:moveTo>
                    <a:pt x="3908" y="1"/>
                  </a:moveTo>
                  <a:lnTo>
                    <a:pt x="2711" y="25"/>
                  </a:lnTo>
                  <a:lnTo>
                    <a:pt x="1759" y="25"/>
                  </a:lnTo>
                  <a:lnTo>
                    <a:pt x="1588" y="49"/>
                  </a:lnTo>
                  <a:lnTo>
                    <a:pt x="1417" y="74"/>
                  </a:lnTo>
                  <a:lnTo>
                    <a:pt x="1246" y="123"/>
                  </a:lnTo>
                  <a:lnTo>
                    <a:pt x="1099" y="172"/>
                  </a:lnTo>
                  <a:lnTo>
                    <a:pt x="953" y="245"/>
                  </a:lnTo>
                  <a:lnTo>
                    <a:pt x="806" y="343"/>
                  </a:lnTo>
                  <a:lnTo>
                    <a:pt x="660" y="440"/>
                  </a:lnTo>
                  <a:lnTo>
                    <a:pt x="537" y="562"/>
                  </a:lnTo>
                  <a:lnTo>
                    <a:pt x="415" y="684"/>
                  </a:lnTo>
                  <a:lnTo>
                    <a:pt x="318" y="831"/>
                  </a:lnTo>
                  <a:lnTo>
                    <a:pt x="220" y="978"/>
                  </a:lnTo>
                  <a:lnTo>
                    <a:pt x="147" y="1124"/>
                  </a:lnTo>
                  <a:lnTo>
                    <a:pt x="73" y="1295"/>
                  </a:lnTo>
                  <a:lnTo>
                    <a:pt x="49" y="1442"/>
                  </a:lnTo>
                  <a:lnTo>
                    <a:pt x="0" y="1613"/>
                  </a:lnTo>
                  <a:lnTo>
                    <a:pt x="0" y="1783"/>
                  </a:lnTo>
                  <a:lnTo>
                    <a:pt x="0" y="4128"/>
                  </a:lnTo>
                  <a:lnTo>
                    <a:pt x="0" y="4299"/>
                  </a:lnTo>
                  <a:lnTo>
                    <a:pt x="49" y="4446"/>
                  </a:lnTo>
                  <a:lnTo>
                    <a:pt x="73" y="4617"/>
                  </a:lnTo>
                  <a:lnTo>
                    <a:pt x="147" y="4763"/>
                  </a:lnTo>
                  <a:lnTo>
                    <a:pt x="220" y="4934"/>
                  </a:lnTo>
                  <a:lnTo>
                    <a:pt x="318" y="5081"/>
                  </a:lnTo>
                  <a:lnTo>
                    <a:pt x="415" y="5203"/>
                  </a:lnTo>
                  <a:lnTo>
                    <a:pt x="537" y="5325"/>
                  </a:lnTo>
                  <a:lnTo>
                    <a:pt x="660" y="5447"/>
                  </a:lnTo>
                  <a:lnTo>
                    <a:pt x="806" y="5545"/>
                  </a:lnTo>
                  <a:lnTo>
                    <a:pt x="953" y="5642"/>
                  </a:lnTo>
                  <a:lnTo>
                    <a:pt x="1099" y="5716"/>
                  </a:lnTo>
                  <a:lnTo>
                    <a:pt x="1246" y="5789"/>
                  </a:lnTo>
                  <a:lnTo>
                    <a:pt x="1417" y="5838"/>
                  </a:lnTo>
                  <a:lnTo>
                    <a:pt x="1588" y="5862"/>
                  </a:lnTo>
                  <a:lnTo>
                    <a:pt x="1759" y="5862"/>
                  </a:lnTo>
                  <a:lnTo>
                    <a:pt x="2711" y="5887"/>
                  </a:lnTo>
                  <a:lnTo>
                    <a:pt x="3908" y="5887"/>
                  </a:lnTo>
                  <a:lnTo>
                    <a:pt x="390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7" name="Google Shape;1012;p47">
              <a:extLst>
                <a:ext uri="{FF2B5EF4-FFF2-40B4-BE49-F238E27FC236}">
                  <a16:creationId xmlns:a16="http://schemas.microsoft.com/office/drawing/2014/main" id="{A43DAC3D-7B2D-8A61-DEEC-B7F6F0E2A334}"/>
                </a:ext>
              </a:extLst>
            </p:cNvPr>
            <p:cNvSpPr/>
            <p:nvPr/>
          </p:nvSpPr>
          <p:spPr>
            <a:xfrm>
              <a:off x="6736475" y="1638175"/>
              <a:ext cx="279650" cy="330325"/>
            </a:xfrm>
            <a:custGeom>
              <a:avLst/>
              <a:gdLst/>
              <a:ahLst/>
              <a:cxnLst/>
              <a:rect l="l" t="t" r="r" b="b"/>
              <a:pathLst>
                <a:path w="11186" h="13213" extrusionOk="0">
                  <a:moveTo>
                    <a:pt x="11186" y="0"/>
                  </a:moveTo>
                  <a:lnTo>
                    <a:pt x="10771" y="342"/>
                  </a:lnTo>
                  <a:lnTo>
                    <a:pt x="10380" y="635"/>
                  </a:lnTo>
                  <a:lnTo>
                    <a:pt x="9940" y="904"/>
                  </a:lnTo>
                  <a:lnTo>
                    <a:pt x="9525" y="1172"/>
                  </a:lnTo>
                  <a:lnTo>
                    <a:pt x="9110" y="1417"/>
                  </a:lnTo>
                  <a:lnTo>
                    <a:pt x="8695" y="1661"/>
                  </a:lnTo>
                  <a:lnTo>
                    <a:pt x="7840" y="2052"/>
                  </a:lnTo>
                  <a:lnTo>
                    <a:pt x="7034" y="2418"/>
                  </a:lnTo>
                  <a:lnTo>
                    <a:pt x="6228" y="2687"/>
                  </a:lnTo>
                  <a:lnTo>
                    <a:pt x="5471" y="2931"/>
                  </a:lnTo>
                  <a:lnTo>
                    <a:pt x="4763" y="3126"/>
                  </a:lnTo>
                  <a:lnTo>
                    <a:pt x="4225" y="3248"/>
                  </a:lnTo>
                  <a:lnTo>
                    <a:pt x="3664" y="3346"/>
                  </a:lnTo>
                  <a:lnTo>
                    <a:pt x="3077" y="3419"/>
                  </a:lnTo>
                  <a:lnTo>
                    <a:pt x="2467" y="3493"/>
                  </a:lnTo>
                  <a:lnTo>
                    <a:pt x="1221" y="3590"/>
                  </a:lnTo>
                  <a:lnTo>
                    <a:pt x="0" y="3664"/>
                  </a:lnTo>
                  <a:lnTo>
                    <a:pt x="0" y="9574"/>
                  </a:lnTo>
                  <a:lnTo>
                    <a:pt x="1221" y="9623"/>
                  </a:lnTo>
                  <a:lnTo>
                    <a:pt x="2467" y="9721"/>
                  </a:lnTo>
                  <a:lnTo>
                    <a:pt x="3077" y="9794"/>
                  </a:lnTo>
                  <a:lnTo>
                    <a:pt x="3664" y="9891"/>
                  </a:lnTo>
                  <a:lnTo>
                    <a:pt x="4225" y="9989"/>
                  </a:lnTo>
                  <a:lnTo>
                    <a:pt x="4763" y="10111"/>
                  </a:lnTo>
                  <a:lnTo>
                    <a:pt x="5471" y="10307"/>
                  </a:lnTo>
                  <a:lnTo>
                    <a:pt x="6228" y="10526"/>
                  </a:lnTo>
                  <a:lnTo>
                    <a:pt x="7034" y="10820"/>
                  </a:lnTo>
                  <a:lnTo>
                    <a:pt x="7840" y="11161"/>
                  </a:lnTo>
                  <a:lnTo>
                    <a:pt x="8695" y="11577"/>
                  </a:lnTo>
                  <a:lnTo>
                    <a:pt x="9110" y="11796"/>
                  </a:lnTo>
                  <a:lnTo>
                    <a:pt x="9525" y="12041"/>
                  </a:lnTo>
                  <a:lnTo>
                    <a:pt x="9940" y="12309"/>
                  </a:lnTo>
                  <a:lnTo>
                    <a:pt x="10380" y="12602"/>
                  </a:lnTo>
                  <a:lnTo>
                    <a:pt x="10771" y="12896"/>
                  </a:lnTo>
                  <a:lnTo>
                    <a:pt x="11186" y="13213"/>
                  </a:lnTo>
                  <a:lnTo>
                    <a:pt x="1118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sp>
          <p:nvSpPr>
            <p:cNvPr id="18" name="Google Shape;1013;p47">
              <a:extLst>
                <a:ext uri="{FF2B5EF4-FFF2-40B4-BE49-F238E27FC236}">
                  <a16:creationId xmlns:a16="http://schemas.microsoft.com/office/drawing/2014/main" id="{CC05025D-B2A6-F7C1-7ABD-877F32A9FD45}"/>
                </a:ext>
              </a:extLst>
            </p:cNvPr>
            <p:cNvSpPr/>
            <p:nvPr/>
          </p:nvSpPr>
          <p:spPr>
            <a:xfrm>
              <a:off x="7029550" y="1613750"/>
              <a:ext cx="34200" cy="379800"/>
            </a:xfrm>
            <a:custGeom>
              <a:avLst/>
              <a:gdLst/>
              <a:ahLst/>
              <a:cxnLst/>
              <a:rect l="l" t="t" r="r" b="b"/>
              <a:pathLst>
                <a:path w="1368" h="15192" extrusionOk="0">
                  <a:moveTo>
                    <a:pt x="684" y="0"/>
                  </a:moveTo>
                  <a:lnTo>
                    <a:pt x="562" y="25"/>
                  </a:lnTo>
                  <a:lnTo>
                    <a:pt x="464" y="98"/>
                  </a:lnTo>
                  <a:lnTo>
                    <a:pt x="366" y="171"/>
                  </a:lnTo>
                  <a:lnTo>
                    <a:pt x="0" y="513"/>
                  </a:lnTo>
                  <a:lnTo>
                    <a:pt x="0" y="14654"/>
                  </a:lnTo>
                  <a:lnTo>
                    <a:pt x="366" y="15020"/>
                  </a:lnTo>
                  <a:lnTo>
                    <a:pt x="464" y="15094"/>
                  </a:lnTo>
                  <a:lnTo>
                    <a:pt x="562" y="15143"/>
                  </a:lnTo>
                  <a:lnTo>
                    <a:pt x="684" y="15191"/>
                  </a:lnTo>
                  <a:lnTo>
                    <a:pt x="904" y="15191"/>
                  </a:lnTo>
                  <a:lnTo>
                    <a:pt x="1001" y="15143"/>
                  </a:lnTo>
                  <a:lnTo>
                    <a:pt x="1148" y="15045"/>
                  </a:lnTo>
                  <a:lnTo>
                    <a:pt x="1270" y="14923"/>
                  </a:lnTo>
                  <a:lnTo>
                    <a:pt x="1343" y="14776"/>
                  </a:lnTo>
                  <a:lnTo>
                    <a:pt x="1368" y="14605"/>
                  </a:lnTo>
                  <a:lnTo>
                    <a:pt x="1368" y="586"/>
                  </a:lnTo>
                  <a:lnTo>
                    <a:pt x="1343" y="415"/>
                  </a:lnTo>
                  <a:lnTo>
                    <a:pt x="1270" y="244"/>
                  </a:lnTo>
                  <a:lnTo>
                    <a:pt x="1148" y="122"/>
                  </a:lnTo>
                  <a:lnTo>
                    <a:pt x="1001" y="25"/>
                  </a:lnTo>
                  <a:lnTo>
                    <a:pt x="90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76"/>
        <p:cNvGrpSpPr/>
        <p:nvPr/>
      </p:nvGrpSpPr>
      <p:grpSpPr>
        <a:xfrm>
          <a:off x="0" y="0"/>
          <a:ext cx="0" cy="0"/>
          <a:chOff x="0" y="0"/>
          <a:chExt cx="0" cy="0"/>
        </a:xfrm>
      </p:grpSpPr>
      <p:sp>
        <p:nvSpPr>
          <p:cNvPr id="477" name="Google Shape;477;p27"/>
          <p:cNvSpPr txBox="1">
            <a:spLocks noGrp="1"/>
          </p:cNvSpPr>
          <p:nvPr>
            <p:ph type="title"/>
          </p:nvPr>
        </p:nvSpPr>
        <p:spPr>
          <a:xfrm>
            <a:off x="2776991" y="971108"/>
            <a:ext cx="8262483" cy="838642"/>
          </a:xfrm>
          <a:prstGeom prst="rect">
            <a:avLst/>
          </a:prstGeom>
        </p:spPr>
        <p:txBody>
          <a:bodyPr spcFirstLastPara="1" wrap="square" lIns="121900" tIns="121900" rIns="121900" bIns="121900" anchor="t" anchorCtr="0">
            <a:noAutofit/>
          </a:bodyPr>
          <a:lstStyle/>
          <a:p>
            <a:pPr algn="ctr"/>
            <a:r>
              <a:rPr lang="en-US" sz="2800" dirty="0">
                <a:latin typeface="Times New Roman" panose="02020603050405020304" pitchFamily="18" charset="0"/>
                <a:cs typeface="Times New Roman" panose="02020603050405020304" pitchFamily="18" charset="0"/>
              </a:rPr>
              <a:t>Common Challenges in Implementing 360-Degree Feedback</a:t>
            </a:r>
            <a:endParaRPr sz="2800" dirty="0">
              <a:latin typeface="Times New Roman" panose="02020603050405020304" pitchFamily="18" charset="0"/>
              <a:cs typeface="Times New Roman" panose="02020603050405020304" pitchFamily="18" charset="0"/>
            </a:endParaRPr>
          </a:p>
        </p:txBody>
      </p:sp>
      <p:sp>
        <p:nvSpPr>
          <p:cNvPr id="478" name="Google Shape;478;p27"/>
          <p:cNvSpPr/>
          <p:nvPr/>
        </p:nvSpPr>
        <p:spPr>
          <a:xfrm>
            <a:off x="2552700" y="3104467"/>
            <a:ext cx="2594800" cy="1766800"/>
          </a:xfrm>
          <a:prstGeom prst="homePlate">
            <a:avLst>
              <a:gd name="adj" fmla="val 30129"/>
            </a:avLst>
          </a:prstGeom>
          <a:noFill/>
          <a:ln w="114300" cap="flat" cmpd="sng">
            <a:solidFill>
              <a:srgbClr val="00E1C6"/>
            </a:solidFill>
            <a:prstDash val="solid"/>
            <a:miter lim="8000"/>
            <a:headEnd type="none" w="sm" len="sm"/>
            <a:tailEnd type="none" w="sm" len="sm"/>
          </a:ln>
        </p:spPr>
        <p:txBody>
          <a:bodyPr spcFirstLastPara="1" wrap="square" lIns="121900" tIns="121900" rIns="121900" bIns="121900" anchor="ctr" anchorCtr="0">
            <a:noAutofit/>
          </a:bodyPr>
          <a:lstStyle/>
          <a:p>
            <a:pPr algn="ctr" defTabSz="1219170">
              <a:buClr>
                <a:srgbClr val="000000"/>
              </a:buClr>
            </a:pPr>
            <a:r>
              <a:rPr lang="en-US" sz="2400" kern="0" dirty="0">
                <a:solidFill>
                  <a:srgbClr val="00E1C6"/>
                </a:solidFill>
                <a:latin typeface="Times New Roman" panose="02020603050405020304" pitchFamily="18" charset="0"/>
                <a:ea typeface="Muli"/>
                <a:cs typeface="Times New Roman" panose="02020603050405020304" pitchFamily="18" charset="0"/>
                <a:sym typeface="Muli"/>
              </a:rPr>
              <a:t>Resistance to change</a:t>
            </a:r>
            <a:endParaRPr sz="2400" kern="0" dirty="0">
              <a:solidFill>
                <a:srgbClr val="00E1C6"/>
              </a:solidFill>
              <a:latin typeface="Times New Roman" panose="02020603050405020304" pitchFamily="18" charset="0"/>
              <a:ea typeface="Muli"/>
              <a:cs typeface="Times New Roman" panose="02020603050405020304" pitchFamily="18" charset="0"/>
              <a:sym typeface="Muli"/>
            </a:endParaRPr>
          </a:p>
        </p:txBody>
      </p:sp>
      <p:sp>
        <p:nvSpPr>
          <p:cNvPr id="479" name="Google Shape;479;p27"/>
          <p:cNvSpPr/>
          <p:nvPr/>
        </p:nvSpPr>
        <p:spPr>
          <a:xfrm>
            <a:off x="4888263" y="3104467"/>
            <a:ext cx="2644800" cy="1766800"/>
          </a:xfrm>
          <a:prstGeom prst="chevron">
            <a:avLst>
              <a:gd name="adj" fmla="val 29853"/>
            </a:avLst>
          </a:prstGeom>
          <a:noFill/>
          <a:ln w="114300" cap="flat" cmpd="sng">
            <a:solidFill>
              <a:srgbClr val="19BBD5"/>
            </a:solidFill>
            <a:prstDash val="solid"/>
            <a:miter lim="8000"/>
            <a:headEnd type="none" w="sm" len="sm"/>
            <a:tailEnd type="none" w="sm" len="sm"/>
          </a:ln>
        </p:spPr>
        <p:txBody>
          <a:bodyPr spcFirstLastPara="1" wrap="square" lIns="121900" tIns="121900" rIns="121900" bIns="121900" anchor="ctr" anchorCtr="0">
            <a:noAutofit/>
          </a:bodyPr>
          <a:lstStyle/>
          <a:p>
            <a:pPr algn="ctr" defTabSz="1219170">
              <a:buClr>
                <a:srgbClr val="000000"/>
              </a:buClr>
            </a:pPr>
            <a:r>
              <a:rPr lang="en-US" sz="2400" kern="0" dirty="0">
                <a:solidFill>
                  <a:srgbClr val="19BBD5"/>
                </a:solidFill>
                <a:latin typeface="Times New Roman" panose="02020603050405020304" pitchFamily="18" charset="0"/>
                <a:ea typeface="Muli"/>
                <a:cs typeface="Times New Roman" panose="02020603050405020304" pitchFamily="18" charset="0"/>
                <a:sym typeface="Muli"/>
              </a:rPr>
              <a:t>Rater bias</a:t>
            </a:r>
            <a:endParaRPr sz="2400" kern="0" dirty="0">
              <a:solidFill>
                <a:srgbClr val="19BBD5"/>
              </a:solidFill>
              <a:latin typeface="Times New Roman" panose="02020603050405020304" pitchFamily="18" charset="0"/>
              <a:ea typeface="Muli"/>
              <a:cs typeface="Times New Roman" panose="02020603050405020304" pitchFamily="18" charset="0"/>
              <a:sym typeface="Muli"/>
            </a:endParaRPr>
          </a:p>
        </p:txBody>
      </p:sp>
      <p:sp>
        <p:nvSpPr>
          <p:cNvPr id="480" name="Google Shape;480;p27"/>
          <p:cNvSpPr/>
          <p:nvPr/>
        </p:nvSpPr>
        <p:spPr>
          <a:xfrm>
            <a:off x="7273725" y="3104467"/>
            <a:ext cx="2644800" cy="1766800"/>
          </a:xfrm>
          <a:prstGeom prst="chevron">
            <a:avLst>
              <a:gd name="adj" fmla="val 29853"/>
            </a:avLst>
          </a:prstGeom>
          <a:noFill/>
          <a:ln w="114300" cap="flat" cmpd="sng">
            <a:solidFill>
              <a:srgbClr val="3292E1"/>
            </a:solidFill>
            <a:prstDash val="solid"/>
            <a:miter lim="8000"/>
            <a:headEnd type="none" w="sm" len="sm"/>
            <a:tailEnd type="none" w="sm" len="sm"/>
          </a:ln>
        </p:spPr>
        <p:txBody>
          <a:bodyPr spcFirstLastPara="1" wrap="square" lIns="121900" tIns="121900" rIns="121900" bIns="121900" anchor="ctr" anchorCtr="0">
            <a:noAutofit/>
          </a:bodyPr>
          <a:lstStyle/>
          <a:p>
            <a:pPr algn="ctr" defTabSz="1219170">
              <a:buClr>
                <a:srgbClr val="000000"/>
              </a:buClr>
            </a:pPr>
            <a:r>
              <a:rPr lang="en-US" sz="2400" kern="0" dirty="0">
                <a:solidFill>
                  <a:srgbClr val="3292E1"/>
                </a:solidFill>
                <a:latin typeface="Times New Roman" panose="02020603050405020304" pitchFamily="18" charset="0"/>
                <a:ea typeface="Muli"/>
                <a:cs typeface="Times New Roman" panose="02020603050405020304" pitchFamily="18" charset="0"/>
                <a:sym typeface="Muli"/>
              </a:rPr>
              <a:t>Feedback overload</a:t>
            </a:r>
            <a:endParaRPr sz="2400" kern="0" dirty="0">
              <a:solidFill>
                <a:srgbClr val="3292E1"/>
              </a:solidFill>
              <a:latin typeface="Times New Roman" panose="02020603050405020304" pitchFamily="18" charset="0"/>
              <a:ea typeface="Muli"/>
              <a:cs typeface="Times New Roman" panose="02020603050405020304" pitchFamily="18" charset="0"/>
              <a:sym typeface="Muli"/>
            </a:endParaRPr>
          </a:p>
        </p:txBody>
      </p:sp>
      <p:sp>
        <p:nvSpPr>
          <p:cNvPr id="481" name="Google Shape;481;p27"/>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latin typeface="Times New Roman" panose="02020603050405020304" pitchFamily="18" charset="0"/>
                <a:cs typeface="Times New Roman" panose="02020603050405020304" pitchFamily="18" charset="0"/>
              </a:rPr>
              <a:pPr defTabSz="1219170">
                <a:buClr>
                  <a:srgbClr val="000000"/>
                </a:buClr>
              </a:pPr>
              <a:t>10</a:t>
            </a:fld>
            <a:endParaRPr kern="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90"/>
        <p:cNvGrpSpPr/>
        <p:nvPr/>
      </p:nvGrpSpPr>
      <p:grpSpPr>
        <a:xfrm>
          <a:off x="0" y="0"/>
          <a:ext cx="0" cy="0"/>
          <a:chOff x="0" y="0"/>
          <a:chExt cx="0" cy="0"/>
        </a:xfrm>
      </p:grpSpPr>
      <p:sp>
        <p:nvSpPr>
          <p:cNvPr id="591" name="Google Shape;591;p34"/>
          <p:cNvSpPr/>
          <p:nvPr/>
        </p:nvSpPr>
        <p:spPr>
          <a:xfrm rot="-5400000">
            <a:off x="1404800" y="711067"/>
            <a:ext cx="2474400" cy="2857200"/>
          </a:xfrm>
          <a:custGeom>
            <a:avLst/>
            <a:gdLst/>
            <a:ahLst/>
            <a:cxnLst/>
            <a:rect l="l" t="t" r="r" b="b"/>
            <a:pathLst>
              <a:path w="120000" h="120000" extrusionOk="0">
                <a:moveTo>
                  <a:pt x="60000" y="0"/>
                </a:moveTo>
                <a:lnTo>
                  <a:pt x="120000" y="30000"/>
                </a:lnTo>
                <a:lnTo>
                  <a:pt x="120000" y="90000"/>
                </a:lnTo>
                <a:lnTo>
                  <a:pt x="60000" y="120000"/>
                </a:lnTo>
                <a:lnTo>
                  <a:pt x="0" y="90000"/>
                </a:lnTo>
                <a:lnTo>
                  <a:pt x="0" y="30000"/>
                </a:lnTo>
                <a:close/>
              </a:path>
            </a:pathLst>
          </a:custGeom>
          <a:gradFill>
            <a:gsLst>
              <a:gs pos="0">
                <a:srgbClr val="3393E2"/>
              </a:gs>
              <a:gs pos="100000">
                <a:srgbClr val="00E2C7"/>
              </a:gs>
            </a:gsLst>
            <a:path path="circle">
              <a:fillToRect l="100000" b="100000"/>
            </a:path>
            <a:tileRect t="-100000" r="-100000"/>
          </a:gradFill>
          <a:ln>
            <a:noFill/>
          </a:ln>
        </p:spPr>
        <p:txBody>
          <a:bodyPr spcFirstLastPara="1" wrap="square" lIns="67733" tIns="67733" rIns="67733" bIns="67733" anchor="ctr" anchorCtr="0">
            <a:noAutofit/>
          </a:bodyPr>
          <a:lstStyle/>
          <a:p>
            <a:pPr algn="ctr" defTabSz="1219170">
              <a:buClr>
                <a:srgbClr val="FFFFFF"/>
              </a:buClr>
            </a:pPr>
            <a:endParaRPr sz="4267" kern="0">
              <a:solidFill>
                <a:srgbClr val="FFFFFF"/>
              </a:solidFill>
              <a:latin typeface="Times New Roman" panose="02020603050405020304" pitchFamily="18" charset="0"/>
              <a:ea typeface="Helvetica Neue"/>
              <a:cs typeface="Times New Roman" panose="02020603050405020304" pitchFamily="18" charset="0"/>
              <a:sym typeface="Helvetica Neue"/>
            </a:endParaRPr>
          </a:p>
        </p:txBody>
      </p:sp>
      <p:sp>
        <p:nvSpPr>
          <p:cNvPr id="592" name="Google Shape;592;p34"/>
          <p:cNvSpPr txBox="1">
            <a:spLocks noGrp="1"/>
          </p:cNvSpPr>
          <p:nvPr>
            <p:ph type="ctrTitle" idx="4294967295"/>
          </p:nvPr>
        </p:nvSpPr>
        <p:spPr>
          <a:xfrm>
            <a:off x="4381957" y="590081"/>
            <a:ext cx="6082800" cy="1546400"/>
          </a:xfrm>
          <a:prstGeom prst="rect">
            <a:avLst/>
          </a:prstGeom>
        </p:spPr>
        <p:txBody>
          <a:bodyPr spcFirstLastPara="1" wrap="square" lIns="121900" tIns="121900" rIns="121900" bIns="121900" anchor="b" anchorCtr="0">
            <a:noAutofit/>
          </a:bodyPr>
          <a:lstStyle/>
          <a:p>
            <a:pPr algn="ctr"/>
            <a:r>
              <a:rPr lang="en" sz="5400" dirty="0">
                <a:latin typeface="Times New Roman" panose="02020603050405020304" pitchFamily="18" charset="0"/>
                <a:cs typeface="Times New Roman" panose="02020603050405020304" pitchFamily="18" charset="0"/>
              </a:rPr>
              <a:t>Conclusion</a:t>
            </a:r>
            <a:endParaRPr sz="5400" dirty="0">
              <a:latin typeface="Times New Roman" panose="02020603050405020304" pitchFamily="18" charset="0"/>
              <a:cs typeface="Times New Roman" panose="02020603050405020304" pitchFamily="18" charset="0"/>
            </a:endParaRPr>
          </a:p>
        </p:txBody>
      </p:sp>
      <p:sp>
        <p:nvSpPr>
          <p:cNvPr id="593" name="Google Shape;593;p34"/>
          <p:cNvSpPr txBox="1">
            <a:spLocks noGrp="1"/>
          </p:cNvSpPr>
          <p:nvPr>
            <p:ph type="body" idx="4294967295"/>
          </p:nvPr>
        </p:nvSpPr>
        <p:spPr>
          <a:xfrm>
            <a:off x="3743325" y="2447925"/>
            <a:ext cx="7235274" cy="4034408"/>
          </a:xfrm>
          <a:prstGeom prst="rect">
            <a:avLst/>
          </a:prstGeom>
        </p:spPr>
        <p:txBody>
          <a:bodyPr spcFirstLastPara="1" wrap="square" lIns="121900" tIns="121900" rIns="121900" bIns="121900" anchor="t" anchorCtr="0">
            <a:noAutofit/>
          </a:bodyPr>
          <a:lstStyle/>
          <a:p>
            <a:pPr marL="0" indent="0" algn="just">
              <a:spcBef>
                <a:spcPts val="800"/>
              </a:spcBef>
              <a:buClr>
                <a:schemeClr val="dk1"/>
              </a:buClr>
              <a:buSzPts val="1100"/>
              <a:buNone/>
            </a:pPr>
            <a:r>
              <a:rPr lang="en-US" sz="2000" dirty="0">
                <a:latin typeface="Times New Roman" panose="02020603050405020304" pitchFamily="18" charset="0"/>
                <a:cs typeface="Times New Roman" panose="02020603050405020304" pitchFamily="18" charset="0"/>
              </a:rPr>
              <a:t>In conclusion, 360-degree feedback is an effective method for evaluating and improving performance. It provides an exhaustive overview of an individual's performance, helps them become more self-aware, and backs up possibilities for focused growth. Through the adoption of 360-degree feedback and the resolution of these implementation challenges, organizations may develop an environment that promotes continuous improvement, increases employee involvement, and stimulates both personal and organizational development.</a:t>
            </a:r>
          </a:p>
        </p:txBody>
      </p:sp>
      <p:sp>
        <p:nvSpPr>
          <p:cNvPr id="594" name="Google Shape;594;p34"/>
          <p:cNvSpPr/>
          <p:nvPr/>
        </p:nvSpPr>
        <p:spPr>
          <a:xfrm>
            <a:off x="2122293" y="1616774"/>
            <a:ext cx="1039415" cy="1039415"/>
          </a:xfrm>
          <a:custGeom>
            <a:avLst/>
            <a:gdLst/>
            <a:ahLst/>
            <a:cxnLst/>
            <a:rect l="l" t="t" r="r" b="b"/>
            <a:pathLst>
              <a:path w="15290" h="15290" extrusionOk="0">
                <a:moveTo>
                  <a:pt x="4519" y="6815"/>
                </a:moveTo>
                <a:lnTo>
                  <a:pt x="4690" y="6839"/>
                </a:lnTo>
                <a:lnTo>
                  <a:pt x="4861" y="6888"/>
                </a:lnTo>
                <a:lnTo>
                  <a:pt x="5007" y="6986"/>
                </a:lnTo>
                <a:lnTo>
                  <a:pt x="5154" y="7084"/>
                </a:lnTo>
                <a:lnTo>
                  <a:pt x="5251" y="7230"/>
                </a:lnTo>
                <a:lnTo>
                  <a:pt x="5325" y="7401"/>
                </a:lnTo>
                <a:lnTo>
                  <a:pt x="5374" y="7572"/>
                </a:lnTo>
                <a:lnTo>
                  <a:pt x="5398" y="7767"/>
                </a:lnTo>
                <a:lnTo>
                  <a:pt x="5374" y="7963"/>
                </a:lnTo>
                <a:lnTo>
                  <a:pt x="5325" y="8134"/>
                </a:lnTo>
                <a:lnTo>
                  <a:pt x="5251" y="8305"/>
                </a:lnTo>
                <a:lnTo>
                  <a:pt x="5154" y="8451"/>
                </a:lnTo>
                <a:lnTo>
                  <a:pt x="5007" y="8549"/>
                </a:lnTo>
                <a:lnTo>
                  <a:pt x="4861" y="8647"/>
                </a:lnTo>
                <a:lnTo>
                  <a:pt x="4690" y="8696"/>
                </a:lnTo>
                <a:lnTo>
                  <a:pt x="4519" y="8720"/>
                </a:lnTo>
                <a:lnTo>
                  <a:pt x="4348" y="8696"/>
                </a:lnTo>
                <a:lnTo>
                  <a:pt x="4177" y="8647"/>
                </a:lnTo>
                <a:lnTo>
                  <a:pt x="4030" y="8549"/>
                </a:lnTo>
                <a:lnTo>
                  <a:pt x="3884" y="8451"/>
                </a:lnTo>
                <a:lnTo>
                  <a:pt x="3786" y="8305"/>
                </a:lnTo>
                <a:lnTo>
                  <a:pt x="3713" y="8134"/>
                </a:lnTo>
                <a:lnTo>
                  <a:pt x="3664" y="7963"/>
                </a:lnTo>
                <a:lnTo>
                  <a:pt x="3640" y="7767"/>
                </a:lnTo>
                <a:lnTo>
                  <a:pt x="3664" y="7572"/>
                </a:lnTo>
                <a:lnTo>
                  <a:pt x="3713" y="7401"/>
                </a:lnTo>
                <a:lnTo>
                  <a:pt x="3786" y="7230"/>
                </a:lnTo>
                <a:lnTo>
                  <a:pt x="3884" y="7084"/>
                </a:lnTo>
                <a:lnTo>
                  <a:pt x="4030" y="6986"/>
                </a:lnTo>
                <a:lnTo>
                  <a:pt x="4177" y="6888"/>
                </a:lnTo>
                <a:lnTo>
                  <a:pt x="4348" y="6839"/>
                </a:lnTo>
                <a:lnTo>
                  <a:pt x="4519" y="6815"/>
                </a:lnTo>
                <a:close/>
                <a:moveTo>
                  <a:pt x="10771" y="6815"/>
                </a:moveTo>
                <a:lnTo>
                  <a:pt x="10942" y="6839"/>
                </a:lnTo>
                <a:lnTo>
                  <a:pt x="11113" y="6888"/>
                </a:lnTo>
                <a:lnTo>
                  <a:pt x="11260" y="6986"/>
                </a:lnTo>
                <a:lnTo>
                  <a:pt x="11406" y="7084"/>
                </a:lnTo>
                <a:lnTo>
                  <a:pt x="11504" y="7230"/>
                </a:lnTo>
                <a:lnTo>
                  <a:pt x="11577" y="7401"/>
                </a:lnTo>
                <a:lnTo>
                  <a:pt x="11626" y="7572"/>
                </a:lnTo>
                <a:lnTo>
                  <a:pt x="11650" y="7767"/>
                </a:lnTo>
                <a:lnTo>
                  <a:pt x="11626" y="7963"/>
                </a:lnTo>
                <a:lnTo>
                  <a:pt x="11577" y="8134"/>
                </a:lnTo>
                <a:lnTo>
                  <a:pt x="11504" y="8305"/>
                </a:lnTo>
                <a:lnTo>
                  <a:pt x="11406" y="8451"/>
                </a:lnTo>
                <a:lnTo>
                  <a:pt x="11260" y="8549"/>
                </a:lnTo>
                <a:lnTo>
                  <a:pt x="11113" y="8647"/>
                </a:lnTo>
                <a:lnTo>
                  <a:pt x="10942" y="8696"/>
                </a:lnTo>
                <a:lnTo>
                  <a:pt x="10771" y="8720"/>
                </a:lnTo>
                <a:lnTo>
                  <a:pt x="10600" y="8696"/>
                </a:lnTo>
                <a:lnTo>
                  <a:pt x="10429" y="8647"/>
                </a:lnTo>
                <a:lnTo>
                  <a:pt x="10283" y="8549"/>
                </a:lnTo>
                <a:lnTo>
                  <a:pt x="10136" y="8451"/>
                </a:lnTo>
                <a:lnTo>
                  <a:pt x="10038" y="8305"/>
                </a:lnTo>
                <a:lnTo>
                  <a:pt x="9965" y="8134"/>
                </a:lnTo>
                <a:lnTo>
                  <a:pt x="9916" y="7963"/>
                </a:lnTo>
                <a:lnTo>
                  <a:pt x="9892" y="7767"/>
                </a:lnTo>
                <a:lnTo>
                  <a:pt x="9916" y="7572"/>
                </a:lnTo>
                <a:lnTo>
                  <a:pt x="9965" y="7401"/>
                </a:lnTo>
                <a:lnTo>
                  <a:pt x="10038" y="7230"/>
                </a:lnTo>
                <a:lnTo>
                  <a:pt x="10136" y="7084"/>
                </a:lnTo>
                <a:lnTo>
                  <a:pt x="10283" y="6986"/>
                </a:lnTo>
                <a:lnTo>
                  <a:pt x="10429" y="6888"/>
                </a:lnTo>
                <a:lnTo>
                  <a:pt x="10600" y="6839"/>
                </a:lnTo>
                <a:lnTo>
                  <a:pt x="10771" y="6815"/>
                </a:lnTo>
                <a:close/>
                <a:moveTo>
                  <a:pt x="11308" y="10210"/>
                </a:moveTo>
                <a:lnTo>
                  <a:pt x="11406" y="10234"/>
                </a:lnTo>
                <a:lnTo>
                  <a:pt x="11479" y="10259"/>
                </a:lnTo>
                <a:lnTo>
                  <a:pt x="11577" y="10307"/>
                </a:lnTo>
                <a:lnTo>
                  <a:pt x="11650" y="10356"/>
                </a:lnTo>
                <a:lnTo>
                  <a:pt x="11699" y="10430"/>
                </a:lnTo>
                <a:lnTo>
                  <a:pt x="11748" y="10527"/>
                </a:lnTo>
                <a:lnTo>
                  <a:pt x="11772" y="10625"/>
                </a:lnTo>
                <a:lnTo>
                  <a:pt x="11797" y="10698"/>
                </a:lnTo>
                <a:lnTo>
                  <a:pt x="11772" y="10796"/>
                </a:lnTo>
                <a:lnTo>
                  <a:pt x="11748" y="10894"/>
                </a:lnTo>
                <a:lnTo>
                  <a:pt x="11699" y="10967"/>
                </a:lnTo>
                <a:lnTo>
                  <a:pt x="11650" y="11065"/>
                </a:lnTo>
                <a:lnTo>
                  <a:pt x="11235" y="11431"/>
                </a:lnTo>
                <a:lnTo>
                  <a:pt x="10795" y="11773"/>
                </a:lnTo>
                <a:lnTo>
                  <a:pt x="10307" y="12041"/>
                </a:lnTo>
                <a:lnTo>
                  <a:pt x="9819" y="12286"/>
                </a:lnTo>
                <a:lnTo>
                  <a:pt x="9281" y="12457"/>
                </a:lnTo>
                <a:lnTo>
                  <a:pt x="8768" y="12603"/>
                </a:lnTo>
                <a:lnTo>
                  <a:pt x="8207" y="12676"/>
                </a:lnTo>
                <a:lnTo>
                  <a:pt x="7645" y="12701"/>
                </a:lnTo>
                <a:lnTo>
                  <a:pt x="7083" y="12676"/>
                </a:lnTo>
                <a:lnTo>
                  <a:pt x="6521" y="12603"/>
                </a:lnTo>
                <a:lnTo>
                  <a:pt x="6009" y="12457"/>
                </a:lnTo>
                <a:lnTo>
                  <a:pt x="5471" y="12286"/>
                </a:lnTo>
                <a:lnTo>
                  <a:pt x="4983" y="12041"/>
                </a:lnTo>
                <a:lnTo>
                  <a:pt x="4494" y="11773"/>
                </a:lnTo>
                <a:lnTo>
                  <a:pt x="4055" y="11431"/>
                </a:lnTo>
                <a:lnTo>
                  <a:pt x="3640" y="11065"/>
                </a:lnTo>
                <a:lnTo>
                  <a:pt x="3591" y="10967"/>
                </a:lnTo>
                <a:lnTo>
                  <a:pt x="3542" y="10894"/>
                </a:lnTo>
                <a:lnTo>
                  <a:pt x="3517" y="10796"/>
                </a:lnTo>
                <a:lnTo>
                  <a:pt x="3493" y="10698"/>
                </a:lnTo>
                <a:lnTo>
                  <a:pt x="3517" y="10625"/>
                </a:lnTo>
                <a:lnTo>
                  <a:pt x="3542" y="10527"/>
                </a:lnTo>
                <a:lnTo>
                  <a:pt x="3591" y="10430"/>
                </a:lnTo>
                <a:lnTo>
                  <a:pt x="3640" y="10356"/>
                </a:lnTo>
                <a:lnTo>
                  <a:pt x="3713" y="10307"/>
                </a:lnTo>
                <a:lnTo>
                  <a:pt x="3811" y="10259"/>
                </a:lnTo>
                <a:lnTo>
                  <a:pt x="3884" y="10234"/>
                </a:lnTo>
                <a:lnTo>
                  <a:pt x="3981" y="10210"/>
                </a:lnTo>
                <a:lnTo>
                  <a:pt x="4079" y="10234"/>
                </a:lnTo>
                <a:lnTo>
                  <a:pt x="4177" y="10259"/>
                </a:lnTo>
                <a:lnTo>
                  <a:pt x="4250" y="10307"/>
                </a:lnTo>
                <a:lnTo>
                  <a:pt x="4323" y="10356"/>
                </a:lnTo>
                <a:lnTo>
                  <a:pt x="4690" y="10674"/>
                </a:lnTo>
                <a:lnTo>
                  <a:pt x="5056" y="10942"/>
                </a:lnTo>
                <a:lnTo>
                  <a:pt x="5447" y="11187"/>
                </a:lnTo>
                <a:lnTo>
                  <a:pt x="5862" y="11382"/>
                </a:lnTo>
                <a:lnTo>
                  <a:pt x="6277" y="11529"/>
                </a:lnTo>
                <a:lnTo>
                  <a:pt x="6717" y="11651"/>
                </a:lnTo>
                <a:lnTo>
                  <a:pt x="7181" y="11700"/>
                </a:lnTo>
                <a:lnTo>
                  <a:pt x="7645" y="11724"/>
                </a:lnTo>
                <a:lnTo>
                  <a:pt x="8109" y="11700"/>
                </a:lnTo>
                <a:lnTo>
                  <a:pt x="8573" y="11651"/>
                </a:lnTo>
                <a:lnTo>
                  <a:pt x="9013" y="11529"/>
                </a:lnTo>
                <a:lnTo>
                  <a:pt x="9428" y="11382"/>
                </a:lnTo>
                <a:lnTo>
                  <a:pt x="9843" y="11187"/>
                </a:lnTo>
                <a:lnTo>
                  <a:pt x="10234" y="10942"/>
                </a:lnTo>
                <a:lnTo>
                  <a:pt x="10600" y="10674"/>
                </a:lnTo>
                <a:lnTo>
                  <a:pt x="10966" y="10356"/>
                </a:lnTo>
                <a:lnTo>
                  <a:pt x="11040" y="10307"/>
                </a:lnTo>
                <a:lnTo>
                  <a:pt x="11113" y="10259"/>
                </a:lnTo>
                <a:lnTo>
                  <a:pt x="11211" y="10234"/>
                </a:lnTo>
                <a:lnTo>
                  <a:pt x="11308" y="10210"/>
                </a:lnTo>
                <a:close/>
                <a:moveTo>
                  <a:pt x="7254" y="1"/>
                </a:moveTo>
                <a:lnTo>
                  <a:pt x="6863" y="50"/>
                </a:lnTo>
                <a:lnTo>
                  <a:pt x="6473" y="99"/>
                </a:lnTo>
                <a:lnTo>
                  <a:pt x="6106" y="147"/>
                </a:lnTo>
                <a:lnTo>
                  <a:pt x="5740" y="245"/>
                </a:lnTo>
                <a:lnTo>
                  <a:pt x="5374" y="343"/>
                </a:lnTo>
                <a:lnTo>
                  <a:pt x="5007" y="465"/>
                </a:lnTo>
                <a:lnTo>
                  <a:pt x="4665" y="611"/>
                </a:lnTo>
                <a:lnTo>
                  <a:pt x="4323" y="758"/>
                </a:lnTo>
                <a:lnTo>
                  <a:pt x="4006" y="929"/>
                </a:lnTo>
                <a:lnTo>
                  <a:pt x="3688" y="1100"/>
                </a:lnTo>
                <a:lnTo>
                  <a:pt x="3371" y="1295"/>
                </a:lnTo>
                <a:lnTo>
                  <a:pt x="3078" y="1515"/>
                </a:lnTo>
                <a:lnTo>
                  <a:pt x="2785" y="1735"/>
                </a:lnTo>
                <a:lnTo>
                  <a:pt x="2516" y="1979"/>
                </a:lnTo>
                <a:lnTo>
                  <a:pt x="2247" y="2248"/>
                </a:lnTo>
                <a:lnTo>
                  <a:pt x="1979" y="2516"/>
                </a:lnTo>
                <a:lnTo>
                  <a:pt x="1735" y="2785"/>
                </a:lnTo>
                <a:lnTo>
                  <a:pt x="1515" y="3078"/>
                </a:lnTo>
                <a:lnTo>
                  <a:pt x="1295" y="3371"/>
                </a:lnTo>
                <a:lnTo>
                  <a:pt x="1100" y="3689"/>
                </a:lnTo>
                <a:lnTo>
                  <a:pt x="929" y="4006"/>
                </a:lnTo>
                <a:lnTo>
                  <a:pt x="758" y="4324"/>
                </a:lnTo>
                <a:lnTo>
                  <a:pt x="611" y="4666"/>
                </a:lnTo>
                <a:lnTo>
                  <a:pt x="465" y="5008"/>
                </a:lnTo>
                <a:lnTo>
                  <a:pt x="342" y="5374"/>
                </a:lnTo>
                <a:lnTo>
                  <a:pt x="245" y="5740"/>
                </a:lnTo>
                <a:lnTo>
                  <a:pt x="147" y="6107"/>
                </a:lnTo>
                <a:lnTo>
                  <a:pt x="98" y="6473"/>
                </a:lnTo>
                <a:lnTo>
                  <a:pt x="49" y="6864"/>
                </a:lnTo>
                <a:lnTo>
                  <a:pt x="1" y="7255"/>
                </a:lnTo>
                <a:lnTo>
                  <a:pt x="1" y="7645"/>
                </a:lnTo>
                <a:lnTo>
                  <a:pt x="1" y="8036"/>
                </a:lnTo>
                <a:lnTo>
                  <a:pt x="49" y="8427"/>
                </a:lnTo>
                <a:lnTo>
                  <a:pt x="98" y="8818"/>
                </a:lnTo>
                <a:lnTo>
                  <a:pt x="147" y="9184"/>
                </a:lnTo>
                <a:lnTo>
                  <a:pt x="245" y="9550"/>
                </a:lnTo>
                <a:lnTo>
                  <a:pt x="342" y="9917"/>
                </a:lnTo>
                <a:lnTo>
                  <a:pt x="465" y="10283"/>
                </a:lnTo>
                <a:lnTo>
                  <a:pt x="611" y="10625"/>
                </a:lnTo>
                <a:lnTo>
                  <a:pt x="758" y="10967"/>
                </a:lnTo>
                <a:lnTo>
                  <a:pt x="929" y="11284"/>
                </a:lnTo>
                <a:lnTo>
                  <a:pt x="1100" y="11602"/>
                </a:lnTo>
                <a:lnTo>
                  <a:pt x="1295" y="11919"/>
                </a:lnTo>
                <a:lnTo>
                  <a:pt x="1515" y="12212"/>
                </a:lnTo>
                <a:lnTo>
                  <a:pt x="1735" y="12506"/>
                </a:lnTo>
                <a:lnTo>
                  <a:pt x="1979" y="12774"/>
                </a:lnTo>
                <a:lnTo>
                  <a:pt x="2247" y="13043"/>
                </a:lnTo>
                <a:lnTo>
                  <a:pt x="2516" y="13311"/>
                </a:lnTo>
                <a:lnTo>
                  <a:pt x="2785" y="13556"/>
                </a:lnTo>
                <a:lnTo>
                  <a:pt x="3078" y="13776"/>
                </a:lnTo>
                <a:lnTo>
                  <a:pt x="3371" y="13995"/>
                </a:lnTo>
                <a:lnTo>
                  <a:pt x="3688" y="14191"/>
                </a:lnTo>
                <a:lnTo>
                  <a:pt x="4006" y="14362"/>
                </a:lnTo>
                <a:lnTo>
                  <a:pt x="4323" y="14533"/>
                </a:lnTo>
                <a:lnTo>
                  <a:pt x="4665" y="14679"/>
                </a:lnTo>
                <a:lnTo>
                  <a:pt x="5007" y="14826"/>
                </a:lnTo>
                <a:lnTo>
                  <a:pt x="5374" y="14948"/>
                </a:lnTo>
                <a:lnTo>
                  <a:pt x="5740" y="15046"/>
                </a:lnTo>
                <a:lnTo>
                  <a:pt x="6106" y="15143"/>
                </a:lnTo>
                <a:lnTo>
                  <a:pt x="6473" y="15192"/>
                </a:lnTo>
                <a:lnTo>
                  <a:pt x="6863" y="15241"/>
                </a:lnTo>
                <a:lnTo>
                  <a:pt x="7254" y="15290"/>
                </a:lnTo>
                <a:lnTo>
                  <a:pt x="8036" y="15290"/>
                </a:lnTo>
                <a:lnTo>
                  <a:pt x="8426" y="15241"/>
                </a:lnTo>
                <a:lnTo>
                  <a:pt x="8817" y="15192"/>
                </a:lnTo>
                <a:lnTo>
                  <a:pt x="9184" y="15143"/>
                </a:lnTo>
                <a:lnTo>
                  <a:pt x="9550" y="15046"/>
                </a:lnTo>
                <a:lnTo>
                  <a:pt x="9916" y="14948"/>
                </a:lnTo>
                <a:lnTo>
                  <a:pt x="10283" y="14826"/>
                </a:lnTo>
                <a:lnTo>
                  <a:pt x="10625" y="14679"/>
                </a:lnTo>
                <a:lnTo>
                  <a:pt x="10966" y="14533"/>
                </a:lnTo>
                <a:lnTo>
                  <a:pt x="11284" y="14362"/>
                </a:lnTo>
                <a:lnTo>
                  <a:pt x="11601" y="14191"/>
                </a:lnTo>
                <a:lnTo>
                  <a:pt x="11919" y="13995"/>
                </a:lnTo>
                <a:lnTo>
                  <a:pt x="12212" y="13776"/>
                </a:lnTo>
                <a:lnTo>
                  <a:pt x="12505" y="13556"/>
                </a:lnTo>
                <a:lnTo>
                  <a:pt x="12774" y="13311"/>
                </a:lnTo>
                <a:lnTo>
                  <a:pt x="13042" y="13043"/>
                </a:lnTo>
                <a:lnTo>
                  <a:pt x="13311" y="12774"/>
                </a:lnTo>
                <a:lnTo>
                  <a:pt x="13555" y="12506"/>
                </a:lnTo>
                <a:lnTo>
                  <a:pt x="13775" y="12212"/>
                </a:lnTo>
                <a:lnTo>
                  <a:pt x="13995" y="11919"/>
                </a:lnTo>
                <a:lnTo>
                  <a:pt x="14190" y="11602"/>
                </a:lnTo>
                <a:lnTo>
                  <a:pt x="14361" y="11284"/>
                </a:lnTo>
                <a:lnTo>
                  <a:pt x="14532" y="10967"/>
                </a:lnTo>
                <a:lnTo>
                  <a:pt x="14679" y="10625"/>
                </a:lnTo>
                <a:lnTo>
                  <a:pt x="14825" y="10283"/>
                </a:lnTo>
                <a:lnTo>
                  <a:pt x="14947" y="9917"/>
                </a:lnTo>
                <a:lnTo>
                  <a:pt x="15045" y="9550"/>
                </a:lnTo>
                <a:lnTo>
                  <a:pt x="15143" y="9184"/>
                </a:lnTo>
                <a:lnTo>
                  <a:pt x="15192" y="8818"/>
                </a:lnTo>
                <a:lnTo>
                  <a:pt x="15240" y="8427"/>
                </a:lnTo>
                <a:lnTo>
                  <a:pt x="15289" y="8036"/>
                </a:lnTo>
                <a:lnTo>
                  <a:pt x="15289" y="7645"/>
                </a:lnTo>
                <a:lnTo>
                  <a:pt x="15289" y="7255"/>
                </a:lnTo>
                <a:lnTo>
                  <a:pt x="15240" y="6864"/>
                </a:lnTo>
                <a:lnTo>
                  <a:pt x="15192" y="6473"/>
                </a:lnTo>
                <a:lnTo>
                  <a:pt x="15143" y="6107"/>
                </a:lnTo>
                <a:lnTo>
                  <a:pt x="15045" y="5740"/>
                </a:lnTo>
                <a:lnTo>
                  <a:pt x="14947" y="5374"/>
                </a:lnTo>
                <a:lnTo>
                  <a:pt x="14825" y="5008"/>
                </a:lnTo>
                <a:lnTo>
                  <a:pt x="14679" y="4666"/>
                </a:lnTo>
                <a:lnTo>
                  <a:pt x="14532" y="4324"/>
                </a:lnTo>
                <a:lnTo>
                  <a:pt x="14361" y="4006"/>
                </a:lnTo>
                <a:lnTo>
                  <a:pt x="14190" y="3689"/>
                </a:lnTo>
                <a:lnTo>
                  <a:pt x="13995" y="3371"/>
                </a:lnTo>
                <a:lnTo>
                  <a:pt x="13775" y="3078"/>
                </a:lnTo>
                <a:lnTo>
                  <a:pt x="13555" y="2785"/>
                </a:lnTo>
                <a:lnTo>
                  <a:pt x="13311" y="2516"/>
                </a:lnTo>
                <a:lnTo>
                  <a:pt x="13042" y="2248"/>
                </a:lnTo>
                <a:lnTo>
                  <a:pt x="12774" y="1979"/>
                </a:lnTo>
                <a:lnTo>
                  <a:pt x="12505" y="1735"/>
                </a:lnTo>
                <a:lnTo>
                  <a:pt x="12212" y="1515"/>
                </a:lnTo>
                <a:lnTo>
                  <a:pt x="11919" y="1295"/>
                </a:lnTo>
                <a:lnTo>
                  <a:pt x="11601" y="1100"/>
                </a:lnTo>
                <a:lnTo>
                  <a:pt x="11284" y="929"/>
                </a:lnTo>
                <a:lnTo>
                  <a:pt x="10966" y="758"/>
                </a:lnTo>
                <a:lnTo>
                  <a:pt x="10625" y="611"/>
                </a:lnTo>
                <a:lnTo>
                  <a:pt x="10283" y="465"/>
                </a:lnTo>
                <a:lnTo>
                  <a:pt x="9916" y="343"/>
                </a:lnTo>
                <a:lnTo>
                  <a:pt x="9550" y="245"/>
                </a:lnTo>
                <a:lnTo>
                  <a:pt x="9184" y="147"/>
                </a:lnTo>
                <a:lnTo>
                  <a:pt x="8817" y="99"/>
                </a:lnTo>
                <a:lnTo>
                  <a:pt x="8426" y="50"/>
                </a:lnTo>
                <a:lnTo>
                  <a:pt x="8036" y="1"/>
                </a:lnTo>
                <a:close/>
              </a:path>
            </a:pathLst>
          </a:custGeom>
          <a:solidFill>
            <a:srgbClr val="FFFFF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Times New Roman" panose="02020603050405020304" pitchFamily="18" charset="0"/>
              <a:cs typeface="Times New Roman" panose="02020603050405020304" pitchFamily="18" charset="0"/>
              <a:sym typeface="Arial"/>
            </a:endParaRPr>
          </a:p>
        </p:txBody>
      </p:sp>
      <p:sp>
        <p:nvSpPr>
          <p:cNvPr id="595" name="Google Shape;595;p34"/>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latin typeface="Times New Roman" panose="02020603050405020304" pitchFamily="18" charset="0"/>
                <a:cs typeface="Times New Roman" panose="02020603050405020304" pitchFamily="18" charset="0"/>
              </a:rPr>
              <a:pPr defTabSz="1219170">
                <a:buClr>
                  <a:srgbClr val="000000"/>
                </a:buClr>
              </a:pPr>
              <a:t>11</a:t>
            </a:fld>
            <a:endParaRPr kern="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06"/>
        <p:cNvGrpSpPr/>
        <p:nvPr/>
      </p:nvGrpSpPr>
      <p:grpSpPr>
        <a:xfrm>
          <a:off x="0" y="0"/>
          <a:ext cx="0" cy="0"/>
          <a:chOff x="0" y="0"/>
          <a:chExt cx="0" cy="0"/>
        </a:xfrm>
      </p:grpSpPr>
      <p:sp>
        <p:nvSpPr>
          <p:cNvPr id="607" name="Google Shape;607;p36"/>
          <p:cNvSpPr txBox="1">
            <a:spLocks noGrp="1"/>
          </p:cNvSpPr>
          <p:nvPr>
            <p:ph type="title" idx="4294967295"/>
          </p:nvPr>
        </p:nvSpPr>
        <p:spPr>
          <a:xfrm>
            <a:off x="2310267" y="542483"/>
            <a:ext cx="8345200" cy="860400"/>
          </a:xfrm>
          <a:prstGeom prst="rect">
            <a:avLst/>
          </a:prstGeom>
        </p:spPr>
        <p:txBody>
          <a:bodyPr spcFirstLastPara="1" wrap="square" lIns="121900" tIns="121900" rIns="121900" bIns="121900" anchor="b" anchorCtr="0">
            <a:noAutofit/>
          </a:bodyPr>
          <a:lstStyle/>
          <a:p>
            <a:r>
              <a:rPr lang="en" dirty="0">
                <a:solidFill>
                  <a:srgbClr val="19BBD5"/>
                </a:solidFill>
              </a:rPr>
              <a:t>References</a:t>
            </a:r>
            <a:endParaRPr dirty="0">
              <a:solidFill>
                <a:srgbClr val="19BBD5"/>
              </a:solidFill>
            </a:endParaRPr>
          </a:p>
        </p:txBody>
      </p:sp>
      <p:sp>
        <p:nvSpPr>
          <p:cNvPr id="608" name="Google Shape;608;p36"/>
          <p:cNvSpPr txBox="1">
            <a:spLocks noGrp="1"/>
          </p:cNvSpPr>
          <p:nvPr>
            <p:ph type="body" idx="4294967295"/>
          </p:nvPr>
        </p:nvSpPr>
        <p:spPr>
          <a:xfrm>
            <a:off x="1762125" y="1323975"/>
            <a:ext cx="9229725" cy="5400675"/>
          </a:xfrm>
          <a:prstGeom prst="rect">
            <a:avLst/>
          </a:prstGeom>
        </p:spPr>
        <p:txBody>
          <a:bodyPr spcFirstLastPara="1" wrap="square" lIns="121900" tIns="121900" rIns="121900" bIns="121900" anchor="t" anchorCtr="0">
            <a:noAutofit/>
          </a:bodyPr>
          <a:lstStyle/>
          <a:p>
            <a:pPr marL="0" marR="0" indent="0" algn="just">
              <a:lnSpc>
                <a:spcPct val="115000"/>
              </a:lnSpc>
              <a:spcBef>
                <a:spcPts val="0"/>
              </a:spcBef>
              <a:spcAft>
                <a:spcPts val="10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Bracken, D.W. and Church, A.H., 2013. The" new" performance management paradigm: capitalizing on the unrealized potential of 360 degree feedback. People and Strategy, 36(2), p.34.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15000"/>
              </a:lnSpc>
              <a:spcBef>
                <a:spcPts val="0"/>
              </a:spcBef>
              <a:spcAft>
                <a:spcPts val="10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Fleenor, J.W., Taylor, S. and Chappelow, C., 2020. Leveraging the impact of 360-degree feedback. Berrett-Koehler Publishers.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15000"/>
              </a:lnSpc>
              <a:spcBef>
                <a:spcPts val="0"/>
              </a:spcBef>
              <a:spcAft>
                <a:spcPts val="10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Kanaslan, E.K.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Iyem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 2016. Is 360 degree feedback appraisal an effective way of performance evaluation. International Journal of Academic Research in Business and Social Sciences, 6(5), pp.172-182.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15000"/>
              </a:lnSpc>
              <a:spcBef>
                <a:spcPts val="0"/>
              </a:spcBef>
              <a:spcAft>
                <a:spcPts val="10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Karkoulian, 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Assaker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Hallak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 2016. An empirical study of 360-degree feedback, organizational justice, and firm sustainability. Journal of business research, 69(5), pp.1862-1867.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15000"/>
              </a:lnSpc>
              <a:spcBef>
                <a:spcPts val="0"/>
              </a:spcBef>
              <a:spcAft>
                <a:spcPts val="10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Lepsinger, R. and Lucia, A.D., 2009. The art and science of 360 degree feedback. John Wiley &amp; Sons.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15000"/>
              </a:lnSpc>
              <a:spcBef>
                <a:spcPts val="0"/>
              </a:spcBef>
              <a:spcAft>
                <a:spcPts val="10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Tyson, S. and Ward, P., 2004. The use of 360 degree feedback technique in the evaluation of management development. Management Learning, 35(2), pp.205-223.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Bef>
                <a:spcPts val="800"/>
              </a:spcBef>
              <a:buNone/>
            </a:pPr>
            <a:endParaRPr dirty="0">
              <a:solidFill>
                <a:srgbClr val="0E293C"/>
              </a:solidFill>
              <a:highlight>
                <a:srgbClr val="C6DAEC"/>
              </a:highlight>
            </a:endParaRPr>
          </a:p>
        </p:txBody>
      </p:sp>
      <p:sp>
        <p:nvSpPr>
          <p:cNvPr id="610" name="Google Shape;610;p36"/>
          <p:cNvSpPr txBox="1">
            <a:spLocks noGrp="1"/>
          </p:cNvSpPr>
          <p:nvPr>
            <p:ph type="sldNum" idx="12"/>
          </p:nvPr>
        </p:nvSpPr>
        <p:spPr>
          <a:xfrm>
            <a:off x="18076" y="6380700"/>
            <a:ext cx="731600" cy="477200"/>
          </a:xfrm>
          <a:prstGeom prst="rect">
            <a:avLst/>
          </a:prstGeom>
        </p:spPr>
        <p:txBody>
          <a:bodyPr spcFirstLastPara="1" wrap="square" lIns="121900" tIns="121900" rIns="121900" bIns="121900" anchor="t" anchorCtr="0">
            <a:noAutofit/>
          </a:bodyPr>
          <a:lstStyle/>
          <a:p>
            <a:pPr defTabSz="1219170">
              <a:buClr>
                <a:srgbClr val="000000"/>
              </a:buClr>
            </a:pPr>
            <a:fld id="{00000000-1234-1234-1234-123412341234}" type="slidenum">
              <a:rPr lang="en" kern="0"/>
              <a:pPr defTabSz="1219170">
                <a:buClr>
                  <a:srgbClr val="000000"/>
                </a:buClr>
              </a:pPr>
              <a:t>12</a:t>
            </a:fld>
            <a:endParaRPr kern="0"/>
          </a:p>
        </p:txBody>
      </p:sp>
    </p:spTree>
  </p:cSld>
  <p:clrMapOvr>
    <a:masterClrMapping/>
  </p:clrMapOvr>
</p:sld>
</file>

<file path=ppt/theme/theme1.xml><?xml version="1.0" encoding="utf-8"?>
<a:theme xmlns:a="http://schemas.openxmlformats.org/drawingml/2006/main" name="Imogen template">
  <a:themeElements>
    <a:clrScheme name="Custom 347">
      <a:dk1>
        <a:srgbClr val="FFFFFF"/>
      </a:dk1>
      <a:lt1>
        <a:srgbClr val="0E293C"/>
      </a:lt1>
      <a:dk2>
        <a:srgbClr val="BBC9D3"/>
      </a:dk2>
      <a:lt2>
        <a:srgbClr val="184769"/>
      </a:lt2>
      <a:accent1>
        <a:srgbClr val="00E1C6"/>
      </a:accent1>
      <a:accent2>
        <a:srgbClr val="19BBD5"/>
      </a:accent2>
      <a:accent3>
        <a:srgbClr val="2C9DDE"/>
      </a:accent3>
      <a:accent4>
        <a:srgbClr val="3274E1"/>
      </a:accent4>
      <a:accent5>
        <a:srgbClr val="4C4ED5"/>
      </a:accent5>
      <a:accent6>
        <a:srgbClr val="5CF55F"/>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2086</Words>
  <Application>Microsoft Office PowerPoint</Application>
  <PresentationFormat>Widescreen</PresentationFormat>
  <Paragraphs>123</Paragraphs>
  <Slides>12</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Calibri</vt:lpstr>
      <vt:lpstr>Courier New</vt:lpstr>
      <vt:lpstr>Helvetica Neue</vt:lpstr>
      <vt:lpstr>Muli</vt:lpstr>
      <vt:lpstr>Nixie One</vt:lpstr>
      <vt:lpstr>Times New Roman</vt:lpstr>
      <vt:lpstr>Wingdings</vt:lpstr>
      <vt:lpstr>Imogen template</vt:lpstr>
      <vt:lpstr>BMSW5102 Developing Relationships and Workplace Achievement Component 1 Student: Yanko Yankov Student number: 2127550 Lecturer: Ehsan Khajeh</vt:lpstr>
      <vt:lpstr>360-Degree Feedback: Importance and Benefits</vt:lpstr>
      <vt:lpstr>360-Degree Feedback</vt:lpstr>
      <vt:lpstr>How 360-Degree Feedback Works</vt:lpstr>
      <vt:lpstr>Importance of 360-Degree Feedback to Employees</vt:lpstr>
      <vt:lpstr>Importance of 360-Degree Feedback to Employers</vt:lpstr>
      <vt:lpstr>Benefits of 360-Degree Feedback Implementation to Employees</vt:lpstr>
      <vt:lpstr>Benefits of 360-Degree Feedback Implementation to Employers</vt:lpstr>
      <vt:lpstr>Key Implementation Issues</vt:lpstr>
      <vt:lpstr>Common Challenges in Implementing 360-Degree Feedback</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2023-10-20T20:12:17Z</dcterms:created>
  <dcterms:modified xsi:type="dcterms:W3CDTF">2023-10-29T20:59:48Z</dcterms:modified>
</cp:coreProperties>
</file>