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87" r:id="rId3"/>
    <p:sldId id="280" r:id="rId4"/>
    <p:sldId id="275" r:id="rId5"/>
    <p:sldId id="276" r:id="rId6"/>
    <p:sldId id="286" r:id="rId7"/>
    <p:sldId id="277" r:id="rId8"/>
    <p:sldId id="283" r:id="rId9"/>
    <p:sldId id="288" r:id="rId10"/>
    <p:sldId id="279"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99"/>
    <a:srgbClr val="21CF0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ECF73D-1363-BF50-4CAC-8602ECD1E5D6}" v="1425" dt="2024-04-18T18:47:59.406"/>
    <p1510:client id="{79AFAFD7-9356-EDE5-2141-E29B84D17ED8}" v="32" dt="2024-04-17T11:11:01.0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09"/>
  </p:normalViewPr>
  <p:slideViewPr>
    <p:cSldViewPr snapToGrid="0">
      <p:cViewPr varScale="1">
        <p:scale>
          <a:sx n="104" d="100"/>
          <a:sy n="104" d="100"/>
        </p:scale>
        <p:origin x="896"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ia Lewis (2306465)" userId="S::2306465@student.uwtsd.ac.uk::98c5ef38-d4dd-44af-a128-b210cfbe87cb" providerId="AD" clId="Web-{E1AA9298-08E3-B180-8744-865ACCCE9BAD}"/>
    <pc:docChg chg="addSld delSld modSld sldOrd">
      <pc:chgData name="Tia Lewis (2306465)" userId="S::2306465@student.uwtsd.ac.uk::98c5ef38-d4dd-44af-a128-b210cfbe87cb" providerId="AD" clId="Web-{E1AA9298-08E3-B180-8744-865ACCCE9BAD}" dt="2023-10-26T20:38:39.441" v="466" actId="20577"/>
      <pc:docMkLst>
        <pc:docMk/>
      </pc:docMkLst>
      <pc:sldChg chg="delSp modSp add del">
        <pc:chgData name="Tia Lewis (2306465)" userId="S::2306465@student.uwtsd.ac.uk::98c5ef38-d4dd-44af-a128-b210cfbe87cb" providerId="AD" clId="Web-{E1AA9298-08E3-B180-8744-865ACCCE9BAD}" dt="2023-10-26T19:58:13.673" v="440"/>
        <pc:sldMkLst>
          <pc:docMk/>
          <pc:sldMk cId="2062549426" sldId="257"/>
        </pc:sldMkLst>
        <pc:spChg chg="del mod">
          <ac:chgData name="Tia Lewis (2306465)" userId="S::2306465@student.uwtsd.ac.uk::98c5ef38-d4dd-44af-a128-b210cfbe87cb" providerId="AD" clId="Web-{E1AA9298-08E3-B180-8744-865ACCCE9BAD}" dt="2023-10-26T18:18:40.124" v="140"/>
          <ac:spMkLst>
            <pc:docMk/>
            <pc:sldMk cId="2062549426" sldId="257"/>
            <ac:spMk id="2" creationId="{1198A141-6FB9-408D-6D43-D078626EC653}"/>
          </ac:spMkLst>
        </pc:spChg>
        <pc:spChg chg="mod">
          <ac:chgData name="Tia Lewis (2306465)" userId="S::2306465@student.uwtsd.ac.uk::98c5ef38-d4dd-44af-a128-b210cfbe87cb" providerId="AD" clId="Web-{E1AA9298-08E3-B180-8744-865ACCCE9BAD}" dt="2023-10-26T19:13:50.371" v="438" actId="20577"/>
          <ac:spMkLst>
            <pc:docMk/>
            <pc:sldMk cId="2062549426" sldId="257"/>
            <ac:spMk id="3" creationId="{F1FD9F54-484F-8485-7162-C23B3929922B}"/>
          </ac:spMkLst>
        </pc:spChg>
      </pc:sldChg>
      <pc:sldChg chg="modSp new ord">
        <pc:chgData name="Tia Lewis (2306465)" userId="S::2306465@student.uwtsd.ac.uk::98c5ef38-d4dd-44af-a128-b210cfbe87cb" providerId="AD" clId="Web-{E1AA9298-08E3-B180-8744-865ACCCE9BAD}" dt="2023-10-26T20:38:39.441" v="466" actId="20577"/>
        <pc:sldMkLst>
          <pc:docMk/>
          <pc:sldMk cId="3051769656" sldId="261"/>
        </pc:sldMkLst>
        <pc:spChg chg="mod">
          <ac:chgData name="Tia Lewis (2306465)" userId="S::2306465@student.uwtsd.ac.uk::98c5ef38-d4dd-44af-a128-b210cfbe87cb" providerId="AD" clId="Web-{E1AA9298-08E3-B180-8744-865ACCCE9BAD}" dt="2023-10-26T18:11:24.328" v="86" actId="20577"/>
          <ac:spMkLst>
            <pc:docMk/>
            <pc:sldMk cId="3051769656" sldId="261"/>
            <ac:spMk id="2" creationId="{0AF80BD4-1231-7C47-7A1F-0216DD155169}"/>
          </ac:spMkLst>
        </pc:spChg>
        <pc:spChg chg="mod">
          <ac:chgData name="Tia Lewis (2306465)" userId="S::2306465@student.uwtsd.ac.uk::98c5ef38-d4dd-44af-a128-b210cfbe87cb" providerId="AD" clId="Web-{E1AA9298-08E3-B180-8744-865ACCCE9BAD}" dt="2023-10-26T20:38:39.441" v="466" actId="20577"/>
          <ac:spMkLst>
            <pc:docMk/>
            <pc:sldMk cId="3051769656" sldId="261"/>
            <ac:spMk id="3" creationId="{A286E3DD-A2C9-555E-1C6E-0579FD3BF133}"/>
          </ac:spMkLst>
        </pc:spChg>
      </pc:sldChg>
    </pc:docChg>
  </pc:docChgLst>
  <pc:docChgLst>
    <pc:chgData name="Tia Lewis (2306465)" userId="S::2306465@student.uwtsd.ac.uk::98c5ef38-d4dd-44af-a128-b210cfbe87cb" providerId="AD" clId="Web-{E228C660-F333-A7B9-D826-303CF0C88A70}"/>
    <pc:docChg chg="addSld delSld modSld">
      <pc:chgData name="Tia Lewis (2306465)" userId="S::2306465@student.uwtsd.ac.uk::98c5ef38-d4dd-44af-a128-b210cfbe87cb" providerId="AD" clId="Web-{E228C660-F333-A7B9-D826-303CF0C88A70}" dt="2023-11-03T17:47:47.160" v="2318" actId="1076"/>
      <pc:docMkLst>
        <pc:docMk/>
      </pc:docMkLst>
      <pc:sldChg chg="addSp delSp modSp add del modMedia addAnim delAnim">
        <pc:chgData name="Tia Lewis (2306465)" userId="S::2306465@student.uwtsd.ac.uk::98c5ef38-d4dd-44af-a128-b210cfbe87cb" providerId="AD" clId="Web-{E228C660-F333-A7B9-D826-303CF0C88A70}" dt="2023-11-03T17:47:47.160" v="2318" actId="1076"/>
        <pc:sldMkLst>
          <pc:docMk/>
          <pc:sldMk cId="1778990776" sldId="256"/>
        </pc:sldMkLst>
        <pc:picChg chg="add del mod">
          <ac:chgData name="Tia Lewis (2306465)" userId="S::2306465@student.uwtsd.ac.uk::98c5ef38-d4dd-44af-a128-b210cfbe87cb" providerId="AD" clId="Web-{E228C660-F333-A7B9-D826-303CF0C88A70}" dt="2023-11-03T17:42:32.571" v="2313"/>
          <ac:picMkLst>
            <pc:docMk/>
            <pc:sldMk cId="1778990776" sldId="256"/>
            <ac:picMk id="3" creationId="{F4D88211-A282-1C90-2647-02DFDC3D7049}"/>
          </ac:picMkLst>
        </pc:picChg>
        <pc:picChg chg="add del mod">
          <ac:chgData name="Tia Lewis (2306465)" userId="S::2306465@student.uwtsd.ac.uk::98c5ef38-d4dd-44af-a128-b210cfbe87cb" providerId="AD" clId="Web-{E228C660-F333-A7B9-D826-303CF0C88A70}" dt="2023-11-03T17:43:36.479" v="2316"/>
          <ac:picMkLst>
            <pc:docMk/>
            <pc:sldMk cId="1778990776" sldId="256"/>
            <ac:picMk id="4" creationId="{E0353EB9-63E9-8AC4-40F5-7B876E3BAAE1}"/>
          </ac:picMkLst>
        </pc:picChg>
        <pc:picChg chg="add mod">
          <ac:chgData name="Tia Lewis (2306465)" userId="S::2306465@student.uwtsd.ac.uk::98c5ef38-d4dd-44af-a128-b210cfbe87cb" providerId="AD" clId="Web-{E228C660-F333-A7B9-D826-303CF0C88A70}" dt="2023-11-03T17:47:47.160" v="2318" actId="1076"/>
          <ac:picMkLst>
            <pc:docMk/>
            <pc:sldMk cId="1778990776" sldId="256"/>
            <ac:picMk id="5" creationId="{2F87C7A5-685D-DDA0-1027-BE48C729594B}"/>
          </ac:picMkLst>
        </pc:picChg>
      </pc:sldChg>
      <pc:sldChg chg="del">
        <pc:chgData name="Tia Lewis (2306465)" userId="S::2306465@student.uwtsd.ac.uk::98c5ef38-d4dd-44af-a128-b210cfbe87cb" providerId="AD" clId="Web-{E228C660-F333-A7B9-D826-303CF0C88A70}" dt="2023-11-03T15:57:48.676" v="290"/>
        <pc:sldMkLst>
          <pc:docMk/>
          <pc:sldMk cId="3799969524" sldId="267"/>
        </pc:sldMkLst>
      </pc:sldChg>
      <pc:sldChg chg="modSp">
        <pc:chgData name="Tia Lewis (2306465)" userId="S::2306465@student.uwtsd.ac.uk::98c5ef38-d4dd-44af-a128-b210cfbe87cb" providerId="AD" clId="Web-{E228C660-F333-A7B9-D826-303CF0C88A70}" dt="2023-11-03T15:51:16.663" v="268" actId="20577"/>
        <pc:sldMkLst>
          <pc:docMk/>
          <pc:sldMk cId="2025849267" sldId="276"/>
        </pc:sldMkLst>
        <pc:spChg chg="mod">
          <ac:chgData name="Tia Lewis (2306465)" userId="S::2306465@student.uwtsd.ac.uk::98c5ef38-d4dd-44af-a128-b210cfbe87cb" providerId="AD" clId="Web-{E228C660-F333-A7B9-D826-303CF0C88A70}" dt="2023-11-03T15:51:16.663" v="268" actId="20577"/>
          <ac:spMkLst>
            <pc:docMk/>
            <pc:sldMk cId="2025849267" sldId="276"/>
            <ac:spMk id="2" creationId="{0AF80BD4-1231-7C47-7A1F-0216DD155169}"/>
          </ac:spMkLst>
        </pc:spChg>
      </pc:sldChg>
      <pc:sldChg chg="modSp">
        <pc:chgData name="Tia Lewis (2306465)" userId="S::2306465@student.uwtsd.ac.uk::98c5ef38-d4dd-44af-a128-b210cfbe87cb" providerId="AD" clId="Web-{E228C660-F333-A7B9-D826-303CF0C88A70}" dt="2023-11-03T15:53:00.338" v="287" actId="20577"/>
        <pc:sldMkLst>
          <pc:docMk/>
          <pc:sldMk cId="945437229" sldId="277"/>
        </pc:sldMkLst>
        <pc:spChg chg="mod">
          <ac:chgData name="Tia Lewis (2306465)" userId="S::2306465@student.uwtsd.ac.uk::98c5ef38-d4dd-44af-a128-b210cfbe87cb" providerId="AD" clId="Web-{E228C660-F333-A7B9-D826-303CF0C88A70}" dt="2023-11-03T15:53:00.338" v="287" actId="20577"/>
          <ac:spMkLst>
            <pc:docMk/>
            <pc:sldMk cId="945437229" sldId="277"/>
            <ac:spMk id="2" creationId="{0AF80BD4-1231-7C47-7A1F-0216DD155169}"/>
          </ac:spMkLst>
        </pc:spChg>
      </pc:sldChg>
      <pc:sldChg chg="addSp modSp">
        <pc:chgData name="Tia Lewis (2306465)" userId="S::2306465@student.uwtsd.ac.uk::98c5ef38-d4dd-44af-a128-b210cfbe87cb" providerId="AD" clId="Web-{E228C660-F333-A7B9-D826-303CF0C88A70}" dt="2023-11-03T16:08:17.619" v="299" actId="20577"/>
        <pc:sldMkLst>
          <pc:docMk/>
          <pc:sldMk cId="2162905872" sldId="278"/>
        </pc:sldMkLst>
        <pc:spChg chg="add mod">
          <ac:chgData name="Tia Lewis (2306465)" userId="S::2306465@student.uwtsd.ac.uk::98c5ef38-d4dd-44af-a128-b210cfbe87cb" providerId="AD" clId="Web-{E228C660-F333-A7B9-D826-303CF0C88A70}" dt="2023-11-03T16:08:17.619" v="299" actId="20577"/>
          <ac:spMkLst>
            <pc:docMk/>
            <pc:sldMk cId="2162905872" sldId="278"/>
            <ac:spMk id="2" creationId="{6B3D3615-F61E-260A-2043-17C600F609E9}"/>
          </ac:spMkLst>
        </pc:spChg>
      </pc:sldChg>
      <pc:sldChg chg="modSp">
        <pc:chgData name="Tia Lewis (2306465)" userId="S::2306465@student.uwtsd.ac.uk::98c5ef38-d4dd-44af-a128-b210cfbe87cb" providerId="AD" clId="Web-{E228C660-F333-A7B9-D826-303CF0C88A70}" dt="2023-11-03T17:08:13.162" v="1562" actId="20577"/>
        <pc:sldMkLst>
          <pc:docMk/>
          <pc:sldMk cId="3488558271" sldId="279"/>
        </pc:sldMkLst>
        <pc:spChg chg="mod">
          <ac:chgData name="Tia Lewis (2306465)" userId="S::2306465@student.uwtsd.ac.uk::98c5ef38-d4dd-44af-a128-b210cfbe87cb" providerId="AD" clId="Web-{E228C660-F333-A7B9-D826-303CF0C88A70}" dt="2023-11-03T17:08:13.162" v="1562" actId="20577"/>
          <ac:spMkLst>
            <pc:docMk/>
            <pc:sldMk cId="3488558271" sldId="279"/>
            <ac:spMk id="2" creationId="{0AF80BD4-1231-7C47-7A1F-0216DD155169}"/>
          </ac:spMkLst>
        </pc:spChg>
      </pc:sldChg>
      <pc:sldChg chg="modSp">
        <pc:chgData name="Tia Lewis (2306465)" userId="S::2306465@student.uwtsd.ac.uk::98c5ef38-d4dd-44af-a128-b210cfbe87cb" providerId="AD" clId="Web-{E228C660-F333-A7B9-D826-303CF0C88A70}" dt="2023-11-03T15:47:59.453" v="211" actId="20577"/>
        <pc:sldMkLst>
          <pc:docMk/>
          <pc:sldMk cId="1625277266" sldId="280"/>
        </pc:sldMkLst>
        <pc:spChg chg="mod">
          <ac:chgData name="Tia Lewis (2306465)" userId="S::2306465@student.uwtsd.ac.uk::98c5ef38-d4dd-44af-a128-b210cfbe87cb" providerId="AD" clId="Web-{E228C660-F333-A7B9-D826-303CF0C88A70}" dt="2023-11-03T15:47:59.453" v="211" actId="20577"/>
          <ac:spMkLst>
            <pc:docMk/>
            <pc:sldMk cId="1625277266" sldId="280"/>
            <ac:spMk id="2" creationId="{0AF80BD4-1231-7C47-7A1F-0216DD155169}"/>
          </ac:spMkLst>
        </pc:spChg>
      </pc:sldChg>
      <pc:sldChg chg="modSp">
        <pc:chgData name="Tia Lewis (2306465)" userId="S::2306465@student.uwtsd.ac.uk::98c5ef38-d4dd-44af-a128-b210cfbe87cb" providerId="AD" clId="Web-{E228C660-F333-A7B9-D826-303CF0C88A70}" dt="2023-11-03T17:20:40.874" v="2307" actId="1076"/>
        <pc:sldMkLst>
          <pc:docMk/>
          <pc:sldMk cId="1476665135" sldId="283"/>
        </pc:sldMkLst>
        <pc:spChg chg="mod">
          <ac:chgData name="Tia Lewis (2306465)" userId="S::2306465@student.uwtsd.ac.uk::98c5ef38-d4dd-44af-a128-b210cfbe87cb" providerId="AD" clId="Web-{E228C660-F333-A7B9-D826-303CF0C88A70}" dt="2023-11-03T17:20:40.874" v="2307" actId="1076"/>
          <ac:spMkLst>
            <pc:docMk/>
            <pc:sldMk cId="1476665135" sldId="283"/>
            <ac:spMk id="2" creationId="{0AF80BD4-1231-7C47-7A1F-0216DD155169}"/>
          </ac:spMkLst>
        </pc:spChg>
        <pc:picChg chg="mod">
          <ac:chgData name="Tia Lewis (2306465)" userId="S::2306465@student.uwtsd.ac.uk::98c5ef38-d4dd-44af-a128-b210cfbe87cb" providerId="AD" clId="Web-{E228C660-F333-A7B9-D826-303CF0C88A70}" dt="2023-11-03T17:19:29.825" v="2205" actId="1076"/>
          <ac:picMkLst>
            <pc:docMk/>
            <pc:sldMk cId="1476665135" sldId="283"/>
            <ac:picMk id="5" creationId="{9D38B648-FD51-3F7F-D42D-CA3DE693AFF9}"/>
          </ac:picMkLst>
        </pc:picChg>
      </pc:sldChg>
      <pc:sldChg chg="del">
        <pc:chgData name="Tia Lewis (2306465)" userId="S::2306465@student.uwtsd.ac.uk::98c5ef38-d4dd-44af-a128-b210cfbe87cb" providerId="AD" clId="Web-{E228C660-F333-A7B9-D826-303CF0C88A70}" dt="2023-11-03T15:57:01.753" v="288"/>
        <pc:sldMkLst>
          <pc:docMk/>
          <pc:sldMk cId="147668086" sldId="284"/>
        </pc:sldMkLst>
      </pc:sldChg>
      <pc:sldChg chg="modSp">
        <pc:chgData name="Tia Lewis (2306465)" userId="S::2306465@student.uwtsd.ac.uk::98c5ef38-d4dd-44af-a128-b210cfbe87cb" providerId="AD" clId="Web-{E228C660-F333-A7B9-D826-303CF0C88A70}" dt="2023-11-03T15:44:57.213" v="157" actId="20577"/>
        <pc:sldMkLst>
          <pc:docMk/>
          <pc:sldMk cId="921516475" sldId="285"/>
        </pc:sldMkLst>
        <pc:spChg chg="mod">
          <ac:chgData name="Tia Lewis (2306465)" userId="S::2306465@student.uwtsd.ac.uk::98c5ef38-d4dd-44af-a128-b210cfbe87cb" providerId="AD" clId="Web-{E228C660-F333-A7B9-D826-303CF0C88A70}" dt="2023-11-03T15:44:57.213" v="157" actId="20577"/>
          <ac:spMkLst>
            <pc:docMk/>
            <pc:sldMk cId="921516475" sldId="285"/>
            <ac:spMk id="2" creationId="{0AF80BD4-1231-7C47-7A1F-0216DD155169}"/>
          </ac:spMkLst>
        </pc:spChg>
      </pc:sldChg>
      <pc:sldChg chg="modSp">
        <pc:chgData name="Tia Lewis (2306465)" userId="S::2306465@student.uwtsd.ac.uk::98c5ef38-d4dd-44af-a128-b210cfbe87cb" providerId="AD" clId="Web-{E228C660-F333-A7B9-D826-303CF0C88A70}" dt="2023-11-03T17:12:16.592" v="1564" actId="20577"/>
        <pc:sldMkLst>
          <pc:docMk/>
          <pc:sldMk cId="1961035828" sldId="286"/>
        </pc:sldMkLst>
        <pc:spChg chg="mod">
          <ac:chgData name="Tia Lewis (2306465)" userId="S::2306465@student.uwtsd.ac.uk::98c5ef38-d4dd-44af-a128-b210cfbe87cb" providerId="AD" clId="Web-{E228C660-F333-A7B9-D826-303CF0C88A70}" dt="2023-11-03T17:12:16.592" v="1564" actId="20577"/>
          <ac:spMkLst>
            <pc:docMk/>
            <pc:sldMk cId="1961035828" sldId="286"/>
            <ac:spMk id="2" creationId="{0AF80BD4-1231-7C47-7A1F-0216DD155169}"/>
          </ac:spMkLst>
        </pc:spChg>
        <pc:picChg chg="mod">
          <ac:chgData name="Tia Lewis (2306465)" userId="S::2306465@student.uwtsd.ac.uk::98c5ef38-d4dd-44af-a128-b210cfbe87cb" providerId="AD" clId="Web-{E228C660-F333-A7B9-D826-303CF0C88A70}" dt="2023-11-03T17:05:58.407" v="1379" actId="1076"/>
          <ac:picMkLst>
            <pc:docMk/>
            <pc:sldMk cId="1961035828" sldId="286"/>
            <ac:picMk id="3" creationId="{A9ABEF6F-A4C6-21BA-1E68-63150CE9C017}"/>
          </ac:picMkLst>
        </pc:picChg>
      </pc:sldChg>
    </pc:docChg>
  </pc:docChgLst>
  <pc:docChgLst>
    <pc:chgData name="Tia Lewis (2306465)" userId="S::2306465@student.uwtsd.ac.uk::98c5ef38-d4dd-44af-a128-b210cfbe87cb" providerId="AD" clId="Web-{1C2EFDFF-00C1-4EF9-B2ED-93F554078F46}"/>
    <pc:docChg chg="modSld sldOrd">
      <pc:chgData name="Tia Lewis (2306465)" userId="S::2306465@student.uwtsd.ac.uk::98c5ef38-d4dd-44af-a128-b210cfbe87cb" providerId="AD" clId="Web-{1C2EFDFF-00C1-4EF9-B2ED-93F554078F46}" dt="2023-10-28T01:07:39.463" v="704" actId="20577"/>
      <pc:docMkLst>
        <pc:docMk/>
      </pc:docMkLst>
      <pc:sldChg chg="modSp">
        <pc:chgData name="Tia Lewis (2306465)" userId="S::2306465@student.uwtsd.ac.uk::98c5ef38-d4dd-44af-a128-b210cfbe87cb" providerId="AD" clId="Web-{1C2EFDFF-00C1-4EF9-B2ED-93F554078F46}" dt="2023-10-28T00:56:22.863" v="330" actId="20577"/>
        <pc:sldMkLst>
          <pc:docMk/>
          <pc:sldMk cId="2301173650" sldId="258"/>
        </pc:sldMkLst>
        <pc:spChg chg="mod">
          <ac:chgData name="Tia Lewis (2306465)" userId="S::2306465@student.uwtsd.ac.uk::98c5ef38-d4dd-44af-a128-b210cfbe87cb" providerId="AD" clId="Web-{1C2EFDFF-00C1-4EF9-B2ED-93F554078F46}" dt="2023-10-28T00:56:22.863" v="330" actId="20577"/>
          <ac:spMkLst>
            <pc:docMk/>
            <pc:sldMk cId="2301173650" sldId="258"/>
            <ac:spMk id="3" creationId="{2737287B-56F5-9C1F-ACF4-E7207F97D166}"/>
          </ac:spMkLst>
        </pc:spChg>
      </pc:sldChg>
      <pc:sldChg chg="ord">
        <pc:chgData name="Tia Lewis (2306465)" userId="S::2306465@student.uwtsd.ac.uk::98c5ef38-d4dd-44af-a128-b210cfbe87cb" providerId="AD" clId="Web-{1C2EFDFF-00C1-4EF9-B2ED-93F554078F46}" dt="2023-10-27T23:12:02.294" v="170"/>
        <pc:sldMkLst>
          <pc:docMk/>
          <pc:sldMk cId="2751287502" sldId="259"/>
        </pc:sldMkLst>
      </pc:sldChg>
      <pc:sldChg chg="modSp">
        <pc:chgData name="Tia Lewis (2306465)" userId="S::2306465@student.uwtsd.ac.uk::98c5ef38-d4dd-44af-a128-b210cfbe87cb" providerId="AD" clId="Web-{1C2EFDFF-00C1-4EF9-B2ED-93F554078F46}" dt="2023-10-27T22:32:11.037" v="13" actId="20577"/>
        <pc:sldMkLst>
          <pc:docMk/>
          <pc:sldMk cId="3051769656" sldId="261"/>
        </pc:sldMkLst>
        <pc:spChg chg="mod">
          <ac:chgData name="Tia Lewis (2306465)" userId="S::2306465@student.uwtsd.ac.uk::98c5ef38-d4dd-44af-a128-b210cfbe87cb" providerId="AD" clId="Web-{1C2EFDFF-00C1-4EF9-B2ED-93F554078F46}" dt="2023-10-27T22:32:11.037" v="13" actId="20577"/>
          <ac:spMkLst>
            <pc:docMk/>
            <pc:sldMk cId="3051769656" sldId="261"/>
            <ac:spMk id="3" creationId="{A286E3DD-A2C9-555E-1C6E-0579FD3BF133}"/>
          </ac:spMkLst>
        </pc:spChg>
      </pc:sldChg>
      <pc:sldChg chg="modSp">
        <pc:chgData name="Tia Lewis (2306465)" userId="S::2306465@student.uwtsd.ac.uk::98c5ef38-d4dd-44af-a128-b210cfbe87cb" providerId="AD" clId="Web-{1C2EFDFF-00C1-4EF9-B2ED-93F554078F46}" dt="2023-10-27T23:08:23.771" v="145" actId="20577"/>
        <pc:sldMkLst>
          <pc:docMk/>
          <pc:sldMk cId="1296683483" sldId="262"/>
        </pc:sldMkLst>
        <pc:spChg chg="mod">
          <ac:chgData name="Tia Lewis (2306465)" userId="S::2306465@student.uwtsd.ac.uk::98c5ef38-d4dd-44af-a128-b210cfbe87cb" providerId="AD" clId="Web-{1C2EFDFF-00C1-4EF9-B2ED-93F554078F46}" dt="2023-10-27T23:08:23.771" v="145" actId="20577"/>
          <ac:spMkLst>
            <pc:docMk/>
            <pc:sldMk cId="1296683483" sldId="262"/>
            <ac:spMk id="2" creationId="{17123599-A597-2CC8-D428-70DC58CF5B4E}"/>
          </ac:spMkLst>
        </pc:spChg>
        <pc:spChg chg="mod">
          <ac:chgData name="Tia Lewis (2306465)" userId="S::2306465@student.uwtsd.ac.uk::98c5ef38-d4dd-44af-a128-b210cfbe87cb" providerId="AD" clId="Web-{1C2EFDFF-00C1-4EF9-B2ED-93F554078F46}" dt="2023-10-27T23:07:44.595" v="133" actId="20577"/>
          <ac:spMkLst>
            <pc:docMk/>
            <pc:sldMk cId="1296683483" sldId="262"/>
            <ac:spMk id="3" creationId="{958BCEA2-5F14-3EED-C480-7E8BD27405AD}"/>
          </ac:spMkLst>
        </pc:spChg>
      </pc:sldChg>
      <pc:sldChg chg="modSp">
        <pc:chgData name="Tia Lewis (2306465)" userId="S::2306465@student.uwtsd.ac.uk::98c5ef38-d4dd-44af-a128-b210cfbe87cb" providerId="AD" clId="Web-{1C2EFDFF-00C1-4EF9-B2ED-93F554078F46}" dt="2023-10-27T23:08:29.865" v="148" actId="20577"/>
        <pc:sldMkLst>
          <pc:docMk/>
          <pc:sldMk cId="1911972758" sldId="263"/>
        </pc:sldMkLst>
        <pc:spChg chg="mod">
          <ac:chgData name="Tia Lewis (2306465)" userId="S::2306465@student.uwtsd.ac.uk::98c5ef38-d4dd-44af-a128-b210cfbe87cb" providerId="AD" clId="Web-{1C2EFDFF-00C1-4EF9-B2ED-93F554078F46}" dt="2023-10-27T23:08:29.865" v="148" actId="20577"/>
          <ac:spMkLst>
            <pc:docMk/>
            <pc:sldMk cId="1911972758" sldId="263"/>
            <ac:spMk id="2" creationId="{792AFA5F-280E-4A60-0B52-1702AE7EFD93}"/>
          </ac:spMkLst>
        </pc:spChg>
      </pc:sldChg>
      <pc:sldChg chg="modSp">
        <pc:chgData name="Tia Lewis (2306465)" userId="S::2306465@student.uwtsd.ac.uk::98c5ef38-d4dd-44af-a128-b210cfbe87cb" providerId="AD" clId="Web-{1C2EFDFF-00C1-4EF9-B2ED-93F554078F46}" dt="2023-10-27T23:08:34.552" v="151" actId="20577"/>
        <pc:sldMkLst>
          <pc:docMk/>
          <pc:sldMk cId="3598973642" sldId="264"/>
        </pc:sldMkLst>
        <pc:spChg chg="mod">
          <ac:chgData name="Tia Lewis (2306465)" userId="S::2306465@student.uwtsd.ac.uk::98c5ef38-d4dd-44af-a128-b210cfbe87cb" providerId="AD" clId="Web-{1C2EFDFF-00C1-4EF9-B2ED-93F554078F46}" dt="2023-10-27T23:08:34.552" v="151" actId="20577"/>
          <ac:spMkLst>
            <pc:docMk/>
            <pc:sldMk cId="3598973642" sldId="264"/>
            <ac:spMk id="2" creationId="{6FB87C5C-9F14-1F23-DB74-67A07674B37C}"/>
          </ac:spMkLst>
        </pc:spChg>
      </pc:sldChg>
      <pc:sldChg chg="modSp">
        <pc:chgData name="Tia Lewis (2306465)" userId="S::2306465@student.uwtsd.ac.uk::98c5ef38-d4dd-44af-a128-b210cfbe87cb" providerId="AD" clId="Web-{1C2EFDFF-00C1-4EF9-B2ED-93F554078F46}" dt="2023-10-27T23:11:22.886" v="156" actId="20577"/>
        <pc:sldMkLst>
          <pc:docMk/>
          <pc:sldMk cId="1185063634" sldId="265"/>
        </pc:sldMkLst>
        <pc:spChg chg="mod">
          <ac:chgData name="Tia Lewis (2306465)" userId="S::2306465@student.uwtsd.ac.uk::98c5ef38-d4dd-44af-a128-b210cfbe87cb" providerId="AD" clId="Web-{1C2EFDFF-00C1-4EF9-B2ED-93F554078F46}" dt="2023-10-27T23:11:22.886" v="156" actId="20577"/>
          <ac:spMkLst>
            <pc:docMk/>
            <pc:sldMk cId="1185063634" sldId="265"/>
            <ac:spMk id="2" creationId="{C5774A60-A2C9-EDBF-52CC-6A3FE7CB9BC6}"/>
          </ac:spMkLst>
        </pc:spChg>
      </pc:sldChg>
      <pc:sldChg chg="modSp">
        <pc:chgData name="Tia Lewis (2306465)" userId="S::2306465@student.uwtsd.ac.uk::98c5ef38-d4dd-44af-a128-b210cfbe87cb" providerId="AD" clId="Web-{1C2EFDFF-00C1-4EF9-B2ED-93F554078F46}" dt="2023-10-28T01:07:24.900" v="687" actId="20577"/>
        <pc:sldMkLst>
          <pc:docMk/>
          <pc:sldMk cId="797404735" sldId="266"/>
        </pc:sldMkLst>
        <pc:spChg chg="mod">
          <ac:chgData name="Tia Lewis (2306465)" userId="S::2306465@student.uwtsd.ac.uk::98c5ef38-d4dd-44af-a128-b210cfbe87cb" providerId="AD" clId="Web-{1C2EFDFF-00C1-4EF9-B2ED-93F554078F46}" dt="2023-10-27T23:11:38.887" v="160" actId="20577"/>
          <ac:spMkLst>
            <pc:docMk/>
            <pc:sldMk cId="797404735" sldId="266"/>
            <ac:spMk id="2" creationId="{1A168A8F-7330-0109-6CB2-D516413AD636}"/>
          </ac:spMkLst>
        </pc:spChg>
        <pc:spChg chg="mod">
          <ac:chgData name="Tia Lewis (2306465)" userId="S::2306465@student.uwtsd.ac.uk::98c5ef38-d4dd-44af-a128-b210cfbe87cb" providerId="AD" clId="Web-{1C2EFDFF-00C1-4EF9-B2ED-93F554078F46}" dt="2023-10-28T01:07:24.900" v="687" actId="20577"/>
          <ac:spMkLst>
            <pc:docMk/>
            <pc:sldMk cId="797404735" sldId="266"/>
            <ac:spMk id="3" creationId="{42012CD4-6235-51FA-E90F-9EFAC45B09B1}"/>
          </ac:spMkLst>
        </pc:spChg>
      </pc:sldChg>
      <pc:sldChg chg="modSp">
        <pc:chgData name="Tia Lewis (2306465)" userId="S::2306465@student.uwtsd.ac.uk::98c5ef38-d4dd-44af-a128-b210cfbe87cb" providerId="AD" clId="Web-{1C2EFDFF-00C1-4EF9-B2ED-93F554078F46}" dt="2023-10-28T01:07:39.463" v="704" actId="20577"/>
        <pc:sldMkLst>
          <pc:docMk/>
          <pc:sldMk cId="3799969524" sldId="267"/>
        </pc:sldMkLst>
        <pc:spChg chg="mod">
          <ac:chgData name="Tia Lewis (2306465)" userId="S::2306465@student.uwtsd.ac.uk::98c5ef38-d4dd-44af-a128-b210cfbe87cb" providerId="AD" clId="Web-{1C2EFDFF-00C1-4EF9-B2ED-93F554078F46}" dt="2023-10-27T23:11:44.434" v="164" actId="20577"/>
          <ac:spMkLst>
            <pc:docMk/>
            <pc:sldMk cId="3799969524" sldId="267"/>
            <ac:spMk id="2" creationId="{DA99D8D8-3304-5AB3-8CCD-11A643AA5B7E}"/>
          </ac:spMkLst>
        </pc:spChg>
        <pc:spChg chg="mod">
          <ac:chgData name="Tia Lewis (2306465)" userId="S::2306465@student.uwtsd.ac.uk::98c5ef38-d4dd-44af-a128-b210cfbe87cb" providerId="AD" clId="Web-{1C2EFDFF-00C1-4EF9-B2ED-93F554078F46}" dt="2023-10-28T01:07:39.463" v="704" actId="20577"/>
          <ac:spMkLst>
            <pc:docMk/>
            <pc:sldMk cId="3799969524" sldId="267"/>
            <ac:spMk id="3" creationId="{2D54C51A-BF2C-058E-70E8-BD0FA69B4C9D}"/>
          </ac:spMkLst>
        </pc:spChg>
      </pc:sldChg>
      <pc:sldChg chg="modSp">
        <pc:chgData name="Tia Lewis (2306465)" userId="S::2306465@student.uwtsd.ac.uk::98c5ef38-d4dd-44af-a128-b210cfbe87cb" providerId="AD" clId="Web-{1C2EFDFF-00C1-4EF9-B2ED-93F554078F46}" dt="2023-10-27T23:11:51.340" v="166" actId="20577"/>
        <pc:sldMkLst>
          <pc:docMk/>
          <pc:sldMk cId="619549172" sldId="268"/>
        </pc:sldMkLst>
        <pc:spChg chg="mod">
          <ac:chgData name="Tia Lewis (2306465)" userId="S::2306465@student.uwtsd.ac.uk::98c5ef38-d4dd-44af-a128-b210cfbe87cb" providerId="AD" clId="Web-{1C2EFDFF-00C1-4EF9-B2ED-93F554078F46}" dt="2023-10-27T23:11:51.340" v="166" actId="20577"/>
          <ac:spMkLst>
            <pc:docMk/>
            <pc:sldMk cId="619549172" sldId="268"/>
            <ac:spMk id="2" creationId="{4C7B9E36-67E1-69BE-CEE7-4AC0D58759B0}"/>
          </ac:spMkLst>
        </pc:spChg>
      </pc:sldChg>
      <pc:sldChg chg="modSp">
        <pc:chgData name="Tia Lewis (2306465)" userId="S::2306465@student.uwtsd.ac.uk::98c5ef38-d4dd-44af-a128-b210cfbe87cb" providerId="AD" clId="Web-{1C2EFDFF-00C1-4EF9-B2ED-93F554078F46}" dt="2023-10-27T23:11:55.278" v="168" actId="20577"/>
        <pc:sldMkLst>
          <pc:docMk/>
          <pc:sldMk cId="3407530239" sldId="269"/>
        </pc:sldMkLst>
        <pc:spChg chg="mod">
          <ac:chgData name="Tia Lewis (2306465)" userId="S::2306465@student.uwtsd.ac.uk::98c5ef38-d4dd-44af-a128-b210cfbe87cb" providerId="AD" clId="Web-{1C2EFDFF-00C1-4EF9-B2ED-93F554078F46}" dt="2023-10-27T23:11:55.278" v="168" actId="20577"/>
          <ac:spMkLst>
            <pc:docMk/>
            <pc:sldMk cId="3407530239" sldId="269"/>
            <ac:spMk id="2" creationId="{96852020-3EBF-6D60-99F3-6C47CCE325E9}"/>
          </ac:spMkLst>
        </pc:spChg>
      </pc:sldChg>
      <pc:sldChg chg="modSp">
        <pc:chgData name="Tia Lewis (2306465)" userId="S::2306465@student.uwtsd.ac.uk::98c5ef38-d4dd-44af-a128-b210cfbe87cb" providerId="AD" clId="Web-{1C2EFDFF-00C1-4EF9-B2ED-93F554078F46}" dt="2023-10-27T23:12:14.544" v="175" actId="20577"/>
        <pc:sldMkLst>
          <pc:docMk/>
          <pc:sldMk cId="2992586619" sldId="270"/>
        </pc:sldMkLst>
        <pc:spChg chg="mod">
          <ac:chgData name="Tia Lewis (2306465)" userId="S::2306465@student.uwtsd.ac.uk::98c5ef38-d4dd-44af-a128-b210cfbe87cb" providerId="AD" clId="Web-{1C2EFDFF-00C1-4EF9-B2ED-93F554078F46}" dt="2023-10-27T23:12:14.544" v="175" actId="20577"/>
          <ac:spMkLst>
            <pc:docMk/>
            <pc:sldMk cId="2992586619" sldId="270"/>
            <ac:spMk id="2" creationId="{177ADC42-C140-4143-D534-AC5C48BD2E7A}"/>
          </ac:spMkLst>
        </pc:spChg>
      </pc:sldChg>
      <pc:sldChg chg="modSp">
        <pc:chgData name="Tia Lewis (2306465)" userId="S::2306465@student.uwtsd.ac.uk::98c5ef38-d4dd-44af-a128-b210cfbe87cb" providerId="AD" clId="Web-{1C2EFDFF-00C1-4EF9-B2ED-93F554078F46}" dt="2023-10-27T23:12:19.935" v="180" actId="20577"/>
        <pc:sldMkLst>
          <pc:docMk/>
          <pc:sldMk cId="137460372" sldId="271"/>
        </pc:sldMkLst>
        <pc:spChg chg="mod">
          <ac:chgData name="Tia Lewis (2306465)" userId="S::2306465@student.uwtsd.ac.uk::98c5ef38-d4dd-44af-a128-b210cfbe87cb" providerId="AD" clId="Web-{1C2EFDFF-00C1-4EF9-B2ED-93F554078F46}" dt="2023-10-27T23:12:19.935" v="180" actId="20577"/>
          <ac:spMkLst>
            <pc:docMk/>
            <pc:sldMk cId="137460372" sldId="271"/>
            <ac:spMk id="2" creationId="{69505067-91DD-81B1-FA72-4C7808C1E10B}"/>
          </ac:spMkLst>
        </pc:spChg>
      </pc:sldChg>
      <pc:sldChg chg="modSp">
        <pc:chgData name="Tia Lewis (2306465)" userId="S::2306465@student.uwtsd.ac.uk::98c5ef38-d4dd-44af-a128-b210cfbe87cb" providerId="AD" clId="Web-{1C2EFDFF-00C1-4EF9-B2ED-93F554078F46}" dt="2023-10-27T23:12:23.467" v="183" actId="20577"/>
        <pc:sldMkLst>
          <pc:docMk/>
          <pc:sldMk cId="2767603760" sldId="272"/>
        </pc:sldMkLst>
        <pc:spChg chg="mod">
          <ac:chgData name="Tia Lewis (2306465)" userId="S::2306465@student.uwtsd.ac.uk::98c5ef38-d4dd-44af-a128-b210cfbe87cb" providerId="AD" clId="Web-{1C2EFDFF-00C1-4EF9-B2ED-93F554078F46}" dt="2023-10-27T23:12:23.467" v="183" actId="20577"/>
          <ac:spMkLst>
            <pc:docMk/>
            <pc:sldMk cId="2767603760" sldId="272"/>
            <ac:spMk id="2" creationId="{E8806FBD-2C62-A3B0-5E39-32139F7C9082}"/>
          </ac:spMkLst>
        </pc:spChg>
      </pc:sldChg>
      <pc:sldChg chg="modSp">
        <pc:chgData name="Tia Lewis (2306465)" userId="S::2306465@student.uwtsd.ac.uk::98c5ef38-d4dd-44af-a128-b210cfbe87cb" providerId="AD" clId="Web-{1C2EFDFF-00C1-4EF9-B2ED-93F554078F46}" dt="2023-10-27T23:12:27.311" v="187" actId="20577"/>
        <pc:sldMkLst>
          <pc:docMk/>
          <pc:sldMk cId="760418654" sldId="273"/>
        </pc:sldMkLst>
        <pc:spChg chg="mod">
          <ac:chgData name="Tia Lewis (2306465)" userId="S::2306465@student.uwtsd.ac.uk::98c5ef38-d4dd-44af-a128-b210cfbe87cb" providerId="AD" clId="Web-{1C2EFDFF-00C1-4EF9-B2ED-93F554078F46}" dt="2023-10-27T23:12:27.311" v="187" actId="20577"/>
          <ac:spMkLst>
            <pc:docMk/>
            <pc:sldMk cId="760418654" sldId="273"/>
            <ac:spMk id="2" creationId="{F990A451-F474-4E9E-B7F1-AD47F3833178}"/>
          </ac:spMkLst>
        </pc:spChg>
      </pc:sldChg>
    </pc:docChg>
  </pc:docChgLst>
  <pc:docChgLst>
    <pc:chgData name="Tia Lewis (2306465)" userId="S::2306465@student.uwtsd.ac.uk::98c5ef38-d4dd-44af-a128-b210cfbe87cb" providerId="AD" clId="Web-{612E153F-682F-BCEC-9316-0EC64FDC7C7D}"/>
    <pc:docChg chg="addSld delSld modSld sldOrd">
      <pc:chgData name="Tia Lewis (2306465)" userId="S::2306465@student.uwtsd.ac.uk::98c5ef38-d4dd-44af-a128-b210cfbe87cb" providerId="AD" clId="Web-{612E153F-682F-BCEC-9316-0EC64FDC7C7D}" dt="2023-10-30T05:21:58.947" v="3026"/>
      <pc:docMkLst>
        <pc:docMk/>
      </pc:docMkLst>
      <pc:sldChg chg="modSp">
        <pc:chgData name="Tia Lewis (2306465)" userId="S::2306465@student.uwtsd.ac.uk::98c5ef38-d4dd-44af-a128-b210cfbe87cb" providerId="AD" clId="Web-{612E153F-682F-BCEC-9316-0EC64FDC7C7D}" dt="2023-10-30T00:40:33.864" v="14" actId="20577"/>
        <pc:sldMkLst>
          <pc:docMk/>
          <pc:sldMk cId="1778990776" sldId="256"/>
        </pc:sldMkLst>
        <pc:spChg chg="mod">
          <ac:chgData name="Tia Lewis (2306465)" userId="S::2306465@student.uwtsd.ac.uk::98c5ef38-d4dd-44af-a128-b210cfbe87cb" providerId="AD" clId="Web-{612E153F-682F-BCEC-9316-0EC64FDC7C7D}" dt="2023-10-30T00:40:33.864" v="14" actId="20577"/>
          <ac:spMkLst>
            <pc:docMk/>
            <pc:sldMk cId="1778990776" sldId="256"/>
            <ac:spMk id="2" creationId="{7A56B57B-F898-4439-62DD-0DE07A2354DA}"/>
          </ac:spMkLst>
        </pc:spChg>
      </pc:sldChg>
      <pc:sldChg chg="modSp del">
        <pc:chgData name="Tia Lewis (2306465)" userId="S::2306465@student.uwtsd.ac.uk::98c5ef38-d4dd-44af-a128-b210cfbe87cb" providerId="AD" clId="Web-{612E153F-682F-BCEC-9316-0EC64FDC7C7D}" dt="2023-10-30T05:16:46.625" v="2926"/>
        <pc:sldMkLst>
          <pc:docMk/>
          <pc:sldMk cId="2062549426" sldId="257"/>
        </pc:sldMkLst>
        <pc:spChg chg="mod">
          <ac:chgData name="Tia Lewis (2306465)" userId="S::2306465@student.uwtsd.ac.uk::98c5ef38-d4dd-44af-a128-b210cfbe87cb" providerId="AD" clId="Web-{612E153F-682F-BCEC-9316-0EC64FDC7C7D}" dt="2023-10-30T05:14:31.731" v="2908" actId="1076"/>
          <ac:spMkLst>
            <pc:docMk/>
            <pc:sldMk cId="2062549426" sldId="257"/>
            <ac:spMk id="3" creationId="{F1FD9F54-484F-8485-7162-C23B3929922B}"/>
          </ac:spMkLst>
        </pc:spChg>
      </pc:sldChg>
      <pc:sldChg chg="del">
        <pc:chgData name="Tia Lewis (2306465)" userId="S::2306465@student.uwtsd.ac.uk::98c5ef38-d4dd-44af-a128-b210cfbe87cb" providerId="AD" clId="Web-{612E153F-682F-BCEC-9316-0EC64FDC7C7D}" dt="2023-10-30T05:21:58.947" v="3026"/>
        <pc:sldMkLst>
          <pc:docMk/>
          <pc:sldMk cId="2301173650" sldId="258"/>
        </pc:sldMkLst>
      </pc:sldChg>
      <pc:sldChg chg="del">
        <pc:chgData name="Tia Lewis (2306465)" userId="S::2306465@student.uwtsd.ac.uk::98c5ef38-d4dd-44af-a128-b210cfbe87cb" providerId="AD" clId="Web-{612E153F-682F-BCEC-9316-0EC64FDC7C7D}" dt="2023-10-30T05:01:47.549" v="2860"/>
        <pc:sldMkLst>
          <pc:docMk/>
          <pc:sldMk cId="2751287502" sldId="259"/>
        </pc:sldMkLst>
      </pc:sldChg>
      <pc:sldChg chg="modSp del">
        <pc:chgData name="Tia Lewis (2306465)" userId="S::2306465@student.uwtsd.ac.uk::98c5ef38-d4dd-44af-a128-b210cfbe87cb" providerId="AD" clId="Web-{612E153F-682F-BCEC-9316-0EC64FDC7C7D}" dt="2023-10-30T05:06:53.339" v="2864"/>
        <pc:sldMkLst>
          <pc:docMk/>
          <pc:sldMk cId="2227546126" sldId="260"/>
        </pc:sldMkLst>
        <pc:spChg chg="mod">
          <ac:chgData name="Tia Lewis (2306465)" userId="S::2306465@student.uwtsd.ac.uk::98c5ef38-d4dd-44af-a128-b210cfbe87cb" providerId="AD" clId="Web-{612E153F-682F-BCEC-9316-0EC64FDC7C7D}" dt="2023-10-30T04:42:24.656" v="2578" actId="20577"/>
          <ac:spMkLst>
            <pc:docMk/>
            <pc:sldMk cId="2227546126" sldId="260"/>
            <ac:spMk id="3" creationId="{B6713839-72C4-8E2C-1D87-B958A1BED6EB}"/>
          </ac:spMkLst>
        </pc:spChg>
      </pc:sldChg>
      <pc:sldChg chg="del">
        <pc:chgData name="Tia Lewis (2306465)" userId="S::2306465@student.uwtsd.ac.uk::98c5ef38-d4dd-44af-a128-b210cfbe87cb" providerId="AD" clId="Web-{612E153F-682F-BCEC-9316-0EC64FDC7C7D}" dt="2023-10-30T05:07:06.496" v="2865"/>
        <pc:sldMkLst>
          <pc:docMk/>
          <pc:sldMk cId="3051769656" sldId="261"/>
        </pc:sldMkLst>
      </pc:sldChg>
      <pc:sldChg chg="del">
        <pc:chgData name="Tia Lewis (2306465)" userId="S::2306465@student.uwtsd.ac.uk::98c5ef38-d4dd-44af-a128-b210cfbe87cb" providerId="AD" clId="Web-{612E153F-682F-BCEC-9316-0EC64FDC7C7D}" dt="2023-10-30T03:08:53.477" v="939"/>
        <pc:sldMkLst>
          <pc:docMk/>
          <pc:sldMk cId="1296683483" sldId="262"/>
        </pc:sldMkLst>
      </pc:sldChg>
      <pc:sldChg chg="del">
        <pc:chgData name="Tia Lewis (2306465)" userId="S::2306465@student.uwtsd.ac.uk::98c5ef38-d4dd-44af-a128-b210cfbe87cb" providerId="AD" clId="Web-{612E153F-682F-BCEC-9316-0EC64FDC7C7D}" dt="2023-10-30T04:52:27.845" v="2708"/>
        <pc:sldMkLst>
          <pc:docMk/>
          <pc:sldMk cId="797404735" sldId="266"/>
        </pc:sldMkLst>
      </pc:sldChg>
      <pc:sldChg chg="del">
        <pc:chgData name="Tia Lewis (2306465)" userId="S::2306465@student.uwtsd.ac.uk::98c5ef38-d4dd-44af-a128-b210cfbe87cb" providerId="AD" clId="Web-{612E153F-682F-BCEC-9316-0EC64FDC7C7D}" dt="2023-10-30T05:12:53.318" v="2895"/>
        <pc:sldMkLst>
          <pc:docMk/>
          <pc:sldMk cId="2992586619" sldId="270"/>
        </pc:sldMkLst>
      </pc:sldChg>
      <pc:sldChg chg="del">
        <pc:chgData name="Tia Lewis (2306465)" userId="S::2306465@student.uwtsd.ac.uk::98c5ef38-d4dd-44af-a128-b210cfbe87cb" providerId="AD" clId="Web-{612E153F-682F-BCEC-9316-0EC64FDC7C7D}" dt="2023-10-30T04:31:40.169" v="2561"/>
        <pc:sldMkLst>
          <pc:docMk/>
          <pc:sldMk cId="129716235" sldId="274"/>
        </pc:sldMkLst>
      </pc:sldChg>
      <pc:sldChg chg="ord">
        <pc:chgData name="Tia Lewis (2306465)" userId="S::2306465@student.uwtsd.ac.uk::98c5ef38-d4dd-44af-a128-b210cfbe87cb" providerId="AD" clId="Web-{612E153F-682F-BCEC-9316-0EC64FDC7C7D}" dt="2023-10-29T21:39:16.437" v="2"/>
        <pc:sldMkLst>
          <pc:docMk/>
          <pc:sldMk cId="1849978343" sldId="275"/>
        </pc:sldMkLst>
      </pc:sldChg>
      <pc:sldChg chg="ord">
        <pc:chgData name="Tia Lewis (2306465)" userId="S::2306465@student.uwtsd.ac.uk::98c5ef38-d4dd-44af-a128-b210cfbe87cb" providerId="AD" clId="Web-{612E153F-682F-BCEC-9316-0EC64FDC7C7D}" dt="2023-10-29T21:39:20.640" v="3"/>
        <pc:sldMkLst>
          <pc:docMk/>
          <pc:sldMk cId="2025849267" sldId="276"/>
        </pc:sldMkLst>
      </pc:sldChg>
      <pc:sldChg chg="modSp ord">
        <pc:chgData name="Tia Lewis (2306465)" userId="S::2306465@student.uwtsd.ac.uk::98c5ef38-d4dd-44af-a128-b210cfbe87cb" providerId="AD" clId="Web-{612E153F-682F-BCEC-9316-0EC64FDC7C7D}" dt="2023-10-30T04:26:15.097" v="2511" actId="20577"/>
        <pc:sldMkLst>
          <pc:docMk/>
          <pc:sldMk cId="945437229" sldId="277"/>
        </pc:sldMkLst>
        <pc:spChg chg="mod">
          <ac:chgData name="Tia Lewis (2306465)" userId="S::2306465@student.uwtsd.ac.uk::98c5ef38-d4dd-44af-a128-b210cfbe87cb" providerId="AD" clId="Web-{612E153F-682F-BCEC-9316-0EC64FDC7C7D}" dt="2023-10-30T04:26:15.097" v="2511" actId="20577"/>
          <ac:spMkLst>
            <pc:docMk/>
            <pc:sldMk cId="945437229" sldId="277"/>
            <ac:spMk id="2" creationId="{0AF80BD4-1231-7C47-7A1F-0216DD155169}"/>
          </ac:spMkLst>
        </pc:spChg>
      </pc:sldChg>
      <pc:sldChg chg="addSp delSp modSp add del ord">
        <pc:chgData name="Tia Lewis (2306465)" userId="S::2306465@student.uwtsd.ac.uk::98c5ef38-d4dd-44af-a128-b210cfbe87cb" providerId="AD" clId="Web-{612E153F-682F-BCEC-9316-0EC64FDC7C7D}" dt="2023-10-30T05:17:11.782" v="2934"/>
        <pc:sldMkLst>
          <pc:docMk/>
          <pc:sldMk cId="2162905872" sldId="278"/>
        </pc:sldMkLst>
        <pc:spChg chg="del mod">
          <ac:chgData name="Tia Lewis (2306465)" userId="S::2306465@student.uwtsd.ac.uk::98c5ef38-d4dd-44af-a128-b210cfbe87cb" providerId="AD" clId="Web-{612E153F-682F-BCEC-9316-0EC64FDC7C7D}" dt="2023-10-30T05:16:42.125" v="2925"/>
          <ac:spMkLst>
            <pc:docMk/>
            <pc:sldMk cId="2162905872" sldId="278"/>
            <ac:spMk id="2" creationId="{0AF80BD4-1231-7C47-7A1F-0216DD155169}"/>
          </ac:spMkLst>
        </pc:spChg>
        <pc:spChg chg="add mod">
          <ac:chgData name="Tia Lewis (2306465)" userId="S::2306465@student.uwtsd.ac.uk::98c5ef38-d4dd-44af-a128-b210cfbe87cb" providerId="AD" clId="Web-{612E153F-682F-BCEC-9316-0EC64FDC7C7D}" dt="2023-10-30T05:16:35.562" v="2923" actId="1076"/>
          <ac:spMkLst>
            <pc:docMk/>
            <pc:sldMk cId="2162905872" sldId="278"/>
            <ac:spMk id="3" creationId="{CEB97928-D4A8-EF46-4E9A-3D4C67F8F62D}"/>
          </ac:spMkLst>
        </pc:spChg>
        <pc:spChg chg="add del mod">
          <ac:chgData name="Tia Lewis (2306465)" userId="S::2306465@student.uwtsd.ac.uk::98c5ef38-d4dd-44af-a128-b210cfbe87cb" providerId="AD" clId="Web-{612E153F-682F-BCEC-9316-0EC64FDC7C7D}" dt="2023-10-30T05:16:20.718" v="2920"/>
          <ac:spMkLst>
            <pc:docMk/>
            <pc:sldMk cId="2162905872" sldId="278"/>
            <ac:spMk id="4" creationId="{DD32E3F5-BC87-833E-E717-4F288BC48CEC}"/>
          </ac:spMkLst>
        </pc:spChg>
        <pc:spChg chg="add mod">
          <ac:chgData name="Tia Lewis (2306465)" userId="S::2306465@student.uwtsd.ac.uk::98c5ef38-d4dd-44af-a128-b210cfbe87cb" providerId="AD" clId="Web-{612E153F-682F-BCEC-9316-0EC64FDC7C7D}" dt="2023-10-30T05:16:29.109" v="2922" actId="1076"/>
          <ac:spMkLst>
            <pc:docMk/>
            <pc:sldMk cId="2162905872" sldId="278"/>
            <ac:spMk id="5" creationId="{FC766CA4-0BE2-BF87-E1B4-B9C1D8CF0143}"/>
          </ac:spMkLst>
        </pc:spChg>
        <pc:spChg chg="mod">
          <ac:chgData name="Tia Lewis (2306465)" userId="S::2306465@student.uwtsd.ac.uk::98c5ef38-d4dd-44af-a128-b210cfbe87cb" providerId="AD" clId="Web-{612E153F-682F-BCEC-9316-0EC64FDC7C7D}" dt="2023-10-30T05:15:48.014" v="2918"/>
          <ac:spMkLst>
            <pc:docMk/>
            <pc:sldMk cId="2162905872" sldId="278"/>
            <ac:spMk id="7" creationId="{37859AAB-8B6E-3A38-C6D5-46DCB22D5E06}"/>
          </ac:spMkLst>
        </pc:spChg>
        <pc:spChg chg="add del mod">
          <ac:chgData name="Tia Lewis (2306465)" userId="S::2306465@student.uwtsd.ac.uk::98c5ef38-d4dd-44af-a128-b210cfbe87cb" providerId="AD" clId="Web-{612E153F-682F-BCEC-9316-0EC64FDC7C7D}" dt="2023-10-30T05:17:11.782" v="2934"/>
          <ac:spMkLst>
            <pc:docMk/>
            <pc:sldMk cId="2162905872" sldId="278"/>
            <ac:spMk id="8" creationId="{676AE609-3FDE-B6F5-7AA1-C3149B328C5E}"/>
          </ac:spMkLst>
        </pc:spChg>
        <pc:picChg chg="del">
          <ac:chgData name="Tia Lewis (2306465)" userId="S::2306465@student.uwtsd.ac.uk::98c5ef38-d4dd-44af-a128-b210cfbe87cb" providerId="AD" clId="Web-{612E153F-682F-BCEC-9316-0EC64FDC7C7D}" dt="2023-10-30T05:15:16.498" v="2915"/>
          <ac:picMkLst>
            <pc:docMk/>
            <pc:sldMk cId="2162905872" sldId="278"/>
            <ac:picMk id="9" creationId="{D00605B9-F989-8DE0-6110-E6579F842185}"/>
          </ac:picMkLst>
        </pc:picChg>
      </pc:sldChg>
      <pc:sldChg chg="modSp ord">
        <pc:chgData name="Tia Lewis (2306465)" userId="S::2306465@student.uwtsd.ac.uk::98c5ef38-d4dd-44af-a128-b210cfbe87cb" providerId="AD" clId="Web-{612E153F-682F-BCEC-9316-0EC64FDC7C7D}" dt="2023-10-30T05:00:28.094" v="2854" actId="20577"/>
        <pc:sldMkLst>
          <pc:docMk/>
          <pc:sldMk cId="3488558271" sldId="279"/>
        </pc:sldMkLst>
        <pc:spChg chg="mod">
          <ac:chgData name="Tia Lewis (2306465)" userId="S::2306465@student.uwtsd.ac.uk::98c5ef38-d4dd-44af-a128-b210cfbe87cb" providerId="AD" clId="Web-{612E153F-682F-BCEC-9316-0EC64FDC7C7D}" dt="2023-10-30T05:00:28.094" v="2854" actId="20577"/>
          <ac:spMkLst>
            <pc:docMk/>
            <pc:sldMk cId="3488558271" sldId="279"/>
            <ac:spMk id="2" creationId="{0AF80BD4-1231-7C47-7A1F-0216DD155169}"/>
          </ac:spMkLst>
        </pc:spChg>
      </pc:sldChg>
      <pc:sldChg chg="new del">
        <pc:chgData name="Tia Lewis (2306465)" userId="S::2306465@student.uwtsd.ac.uk::98c5ef38-d4dd-44af-a128-b210cfbe87cb" providerId="AD" clId="Web-{612E153F-682F-BCEC-9316-0EC64FDC7C7D}" dt="2023-10-30T02:24:37.915" v="295"/>
        <pc:sldMkLst>
          <pc:docMk/>
          <pc:sldMk cId="959410546" sldId="280"/>
        </pc:sldMkLst>
      </pc:sldChg>
      <pc:sldChg chg="modSp add replId">
        <pc:chgData name="Tia Lewis (2306465)" userId="S::2306465@student.uwtsd.ac.uk::98c5ef38-d4dd-44af-a128-b210cfbe87cb" providerId="AD" clId="Web-{612E153F-682F-BCEC-9316-0EC64FDC7C7D}" dt="2023-10-30T05:13:19.507" v="2898" actId="20577"/>
        <pc:sldMkLst>
          <pc:docMk/>
          <pc:sldMk cId="1625277266" sldId="280"/>
        </pc:sldMkLst>
        <pc:spChg chg="mod">
          <ac:chgData name="Tia Lewis (2306465)" userId="S::2306465@student.uwtsd.ac.uk::98c5ef38-d4dd-44af-a128-b210cfbe87cb" providerId="AD" clId="Web-{612E153F-682F-BCEC-9316-0EC64FDC7C7D}" dt="2023-10-30T05:13:19.507" v="2898" actId="20577"/>
          <ac:spMkLst>
            <pc:docMk/>
            <pc:sldMk cId="1625277266" sldId="280"/>
            <ac:spMk id="2" creationId="{0AF80BD4-1231-7C47-7A1F-0216DD155169}"/>
          </ac:spMkLst>
        </pc:spChg>
      </pc:sldChg>
      <pc:sldChg chg="modSp add del replId">
        <pc:chgData name="Tia Lewis (2306465)" userId="S::2306465@student.uwtsd.ac.uk::98c5ef38-d4dd-44af-a128-b210cfbe87cb" providerId="AD" clId="Web-{612E153F-682F-BCEC-9316-0EC64FDC7C7D}" dt="2023-10-30T03:17:53.821" v="984"/>
        <pc:sldMkLst>
          <pc:docMk/>
          <pc:sldMk cId="1492988137" sldId="281"/>
        </pc:sldMkLst>
        <pc:spChg chg="mod">
          <ac:chgData name="Tia Lewis (2306465)" userId="S::2306465@student.uwtsd.ac.uk::98c5ef38-d4dd-44af-a128-b210cfbe87cb" providerId="AD" clId="Web-{612E153F-682F-BCEC-9316-0EC64FDC7C7D}" dt="2023-10-30T03:17:53.181" v="983" actId="20577"/>
          <ac:spMkLst>
            <pc:docMk/>
            <pc:sldMk cId="1492988137" sldId="281"/>
            <ac:spMk id="2" creationId="{0AF80BD4-1231-7C47-7A1F-0216DD155169}"/>
          </ac:spMkLst>
        </pc:spChg>
      </pc:sldChg>
      <pc:sldChg chg="modSp add del replId">
        <pc:chgData name="Tia Lewis (2306465)" userId="S::2306465@student.uwtsd.ac.uk::98c5ef38-d4dd-44af-a128-b210cfbe87cb" providerId="AD" clId="Web-{612E153F-682F-BCEC-9316-0EC64FDC7C7D}" dt="2023-10-30T03:04:04.468" v="928"/>
        <pc:sldMkLst>
          <pc:docMk/>
          <pc:sldMk cId="3072340652" sldId="281"/>
        </pc:sldMkLst>
        <pc:spChg chg="mod">
          <ac:chgData name="Tia Lewis (2306465)" userId="S::2306465@student.uwtsd.ac.uk::98c5ef38-d4dd-44af-a128-b210cfbe87cb" providerId="AD" clId="Web-{612E153F-682F-BCEC-9316-0EC64FDC7C7D}" dt="2023-10-30T03:03:50.921" v="925" actId="20577"/>
          <ac:spMkLst>
            <pc:docMk/>
            <pc:sldMk cId="3072340652" sldId="281"/>
            <ac:spMk id="2" creationId="{0AF80BD4-1231-7C47-7A1F-0216DD155169}"/>
          </ac:spMkLst>
        </pc:spChg>
      </pc:sldChg>
      <pc:sldChg chg="modSp add replId">
        <pc:chgData name="Tia Lewis (2306465)" userId="S::2306465@student.uwtsd.ac.uk::98c5ef38-d4dd-44af-a128-b210cfbe87cb" providerId="AD" clId="Web-{612E153F-682F-BCEC-9316-0EC64FDC7C7D}" dt="2023-10-30T05:13:39.835" v="2904" actId="20577"/>
        <pc:sldMkLst>
          <pc:docMk/>
          <pc:sldMk cId="4064441183" sldId="281"/>
        </pc:sldMkLst>
        <pc:spChg chg="mod">
          <ac:chgData name="Tia Lewis (2306465)" userId="S::2306465@student.uwtsd.ac.uk::98c5ef38-d4dd-44af-a128-b210cfbe87cb" providerId="AD" clId="Web-{612E153F-682F-BCEC-9316-0EC64FDC7C7D}" dt="2023-10-30T05:13:39.835" v="2904" actId="20577"/>
          <ac:spMkLst>
            <pc:docMk/>
            <pc:sldMk cId="4064441183" sldId="281"/>
            <ac:spMk id="2" creationId="{0AF80BD4-1231-7C47-7A1F-0216DD155169}"/>
          </ac:spMkLst>
        </pc:spChg>
      </pc:sldChg>
      <pc:sldChg chg="modSp add replId">
        <pc:chgData name="Tia Lewis (2306465)" userId="S::2306465@student.uwtsd.ac.uk::98c5ef38-d4dd-44af-a128-b210cfbe87cb" providerId="AD" clId="Web-{612E153F-682F-BCEC-9316-0EC64FDC7C7D}" dt="2023-10-30T05:14:04.152" v="2906" actId="20577"/>
        <pc:sldMkLst>
          <pc:docMk/>
          <pc:sldMk cId="2793188620" sldId="282"/>
        </pc:sldMkLst>
        <pc:spChg chg="mod">
          <ac:chgData name="Tia Lewis (2306465)" userId="S::2306465@student.uwtsd.ac.uk::98c5ef38-d4dd-44af-a128-b210cfbe87cb" providerId="AD" clId="Web-{612E153F-682F-BCEC-9316-0EC64FDC7C7D}" dt="2023-10-30T05:14:04.152" v="2906" actId="20577"/>
          <ac:spMkLst>
            <pc:docMk/>
            <pc:sldMk cId="2793188620" sldId="282"/>
            <ac:spMk id="2" creationId="{0AF80BD4-1231-7C47-7A1F-0216DD155169}"/>
          </ac:spMkLst>
        </pc:spChg>
      </pc:sldChg>
      <pc:sldChg chg="modSp add replId">
        <pc:chgData name="Tia Lewis (2306465)" userId="S::2306465@student.uwtsd.ac.uk::98c5ef38-d4dd-44af-a128-b210cfbe87cb" providerId="AD" clId="Web-{612E153F-682F-BCEC-9316-0EC64FDC7C7D}" dt="2023-10-30T05:21:53.869" v="3025" actId="20577"/>
        <pc:sldMkLst>
          <pc:docMk/>
          <pc:sldMk cId="1476665135" sldId="283"/>
        </pc:sldMkLst>
        <pc:spChg chg="mod">
          <ac:chgData name="Tia Lewis (2306465)" userId="S::2306465@student.uwtsd.ac.uk::98c5ef38-d4dd-44af-a128-b210cfbe87cb" providerId="AD" clId="Web-{612E153F-682F-BCEC-9316-0EC64FDC7C7D}" dt="2023-10-30T05:21:53.869" v="3025" actId="20577"/>
          <ac:spMkLst>
            <pc:docMk/>
            <pc:sldMk cId="1476665135" sldId="283"/>
            <ac:spMk id="2" creationId="{0AF80BD4-1231-7C47-7A1F-0216DD155169}"/>
          </ac:spMkLst>
        </pc:spChg>
      </pc:sldChg>
      <pc:sldChg chg="modSp add replId">
        <pc:chgData name="Tia Lewis (2306465)" userId="S::2306465@student.uwtsd.ac.uk::98c5ef38-d4dd-44af-a128-b210cfbe87cb" providerId="AD" clId="Web-{612E153F-682F-BCEC-9316-0EC64FDC7C7D}" dt="2023-10-30T05:14:09.621" v="2907" actId="20577"/>
        <pc:sldMkLst>
          <pc:docMk/>
          <pc:sldMk cId="147668086" sldId="284"/>
        </pc:sldMkLst>
        <pc:spChg chg="mod">
          <ac:chgData name="Tia Lewis (2306465)" userId="S::2306465@student.uwtsd.ac.uk::98c5ef38-d4dd-44af-a128-b210cfbe87cb" providerId="AD" clId="Web-{612E153F-682F-BCEC-9316-0EC64FDC7C7D}" dt="2023-10-30T05:14:09.621" v="2907" actId="20577"/>
          <ac:spMkLst>
            <pc:docMk/>
            <pc:sldMk cId="147668086" sldId="284"/>
            <ac:spMk id="2" creationId="{0AF80BD4-1231-7C47-7A1F-0216DD155169}"/>
          </ac:spMkLst>
        </pc:spChg>
        <pc:spChg chg="mod">
          <ac:chgData name="Tia Lewis (2306465)" userId="S::2306465@student.uwtsd.ac.uk::98c5ef38-d4dd-44af-a128-b210cfbe87cb" providerId="AD" clId="Web-{612E153F-682F-BCEC-9316-0EC64FDC7C7D}" dt="2023-10-30T04:59:43.983" v="2835"/>
          <ac:spMkLst>
            <pc:docMk/>
            <pc:sldMk cId="147668086" sldId="284"/>
            <ac:spMk id="7" creationId="{37859AAB-8B6E-3A38-C6D5-46DCB22D5E06}"/>
          </ac:spMkLst>
        </pc:spChg>
      </pc:sldChg>
      <pc:sldChg chg="add del replId">
        <pc:chgData name="Tia Lewis (2306465)" userId="S::2306465@student.uwtsd.ac.uk::98c5ef38-d4dd-44af-a128-b210cfbe87cb" providerId="AD" clId="Web-{612E153F-682F-BCEC-9316-0EC64FDC7C7D}" dt="2023-10-30T04:58:38.934" v="2821"/>
        <pc:sldMkLst>
          <pc:docMk/>
          <pc:sldMk cId="667774085" sldId="284"/>
        </pc:sldMkLst>
      </pc:sldChg>
      <pc:sldChg chg="add replId">
        <pc:chgData name="Tia Lewis (2306465)" userId="S::2306465@student.uwtsd.ac.uk::98c5ef38-d4dd-44af-a128-b210cfbe87cb" providerId="AD" clId="Web-{612E153F-682F-BCEC-9316-0EC64FDC7C7D}" dt="2023-10-30T05:14:37.700" v="2909"/>
        <pc:sldMkLst>
          <pc:docMk/>
          <pc:sldMk cId="921516475" sldId="285"/>
        </pc:sldMkLst>
      </pc:sldChg>
      <pc:sldChg chg="modSp add replId">
        <pc:chgData name="Tia Lewis (2306465)" userId="S::2306465@student.uwtsd.ac.uk::98c5ef38-d4dd-44af-a128-b210cfbe87cb" providerId="AD" clId="Web-{612E153F-682F-BCEC-9316-0EC64FDC7C7D}" dt="2023-10-30T05:18:04.862" v="2938" actId="20577"/>
        <pc:sldMkLst>
          <pc:docMk/>
          <pc:sldMk cId="1961035828" sldId="286"/>
        </pc:sldMkLst>
        <pc:spChg chg="mod">
          <ac:chgData name="Tia Lewis (2306465)" userId="S::2306465@student.uwtsd.ac.uk::98c5ef38-d4dd-44af-a128-b210cfbe87cb" providerId="AD" clId="Web-{612E153F-682F-BCEC-9316-0EC64FDC7C7D}" dt="2023-10-30T05:18:04.862" v="2938" actId="20577"/>
          <ac:spMkLst>
            <pc:docMk/>
            <pc:sldMk cId="1961035828" sldId="286"/>
            <ac:spMk id="2" creationId="{0AF80BD4-1231-7C47-7A1F-0216DD155169}"/>
          </ac:spMkLst>
        </pc:spChg>
      </pc:sldChg>
    </pc:docChg>
  </pc:docChgLst>
  <pc:docChgLst>
    <pc:chgData name="Tia Lewis (2306465)" userId="S::2306465@student.uwtsd.ac.uk::98c5ef38-d4dd-44af-a128-b210cfbe87cb" providerId="AD" clId="Web-{73C5B607-09D0-61A5-DEC7-E92D7D0F2CBA}"/>
    <pc:docChg chg="addSld modSld">
      <pc:chgData name="Tia Lewis (2306465)" userId="S::2306465@student.uwtsd.ac.uk::98c5ef38-d4dd-44af-a128-b210cfbe87cb" providerId="AD" clId="Web-{73C5B607-09D0-61A5-DEC7-E92D7D0F2CBA}" dt="2023-10-27T14:55:29.096" v="245" actId="20577"/>
      <pc:docMkLst>
        <pc:docMk/>
      </pc:docMkLst>
      <pc:sldChg chg="modSp">
        <pc:chgData name="Tia Lewis (2306465)" userId="S::2306465@student.uwtsd.ac.uk::98c5ef38-d4dd-44af-a128-b210cfbe87cb" providerId="AD" clId="Web-{73C5B607-09D0-61A5-DEC7-E92D7D0F2CBA}" dt="2023-10-27T14:55:29.096" v="245" actId="20577"/>
        <pc:sldMkLst>
          <pc:docMk/>
          <pc:sldMk cId="3051769656" sldId="261"/>
        </pc:sldMkLst>
        <pc:spChg chg="mod">
          <ac:chgData name="Tia Lewis (2306465)" userId="S::2306465@student.uwtsd.ac.uk::98c5ef38-d4dd-44af-a128-b210cfbe87cb" providerId="AD" clId="Web-{73C5B607-09D0-61A5-DEC7-E92D7D0F2CBA}" dt="2023-10-27T14:55:29.096" v="245" actId="20577"/>
          <ac:spMkLst>
            <pc:docMk/>
            <pc:sldMk cId="3051769656" sldId="261"/>
            <ac:spMk id="3" creationId="{A286E3DD-A2C9-555E-1C6E-0579FD3BF133}"/>
          </ac:spMkLst>
        </pc:spChg>
      </pc:sldChg>
      <pc:sldChg chg="new">
        <pc:chgData name="Tia Lewis (2306465)" userId="S::2306465@student.uwtsd.ac.uk::98c5ef38-d4dd-44af-a128-b210cfbe87cb" providerId="AD" clId="Web-{73C5B607-09D0-61A5-DEC7-E92D7D0F2CBA}" dt="2023-10-27T12:20:12.814" v="3"/>
        <pc:sldMkLst>
          <pc:docMk/>
          <pc:sldMk cId="1296683483" sldId="262"/>
        </pc:sldMkLst>
      </pc:sldChg>
      <pc:sldChg chg="new">
        <pc:chgData name="Tia Lewis (2306465)" userId="S::2306465@student.uwtsd.ac.uk::98c5ef38-d4dd-44af-a128-b210cfbe87cb" providerId="AD" clId="Web-{73C5B607-09D0-61A5-DEC7-E92D7D0F2CBA}" dt="2023-10-27T12:20:13.564" v="4"/>
        <pc:sldMkLst>
          <pc:docMk/>
          <pc:sldMk cId="1911972758" sldId="263"/>
        </pc:sldMkLst>
      </pc:sldChg>
      <pc:sldChg chg="new">
        <pc:chgData name="Tia Lewis (2306465)" userId="S::2306465@student.uwtsd.ac.uk::98c5ef38-d4dd-44af-a128-b210cfbe87cb" providerId="AD" clId="Web-{73C5B607-09D0-61A5-DEC7-E92D7D0F2CBA}" dt="2023-10-27T12:20:17.299" v="5"/>
        <pc:sldMkLst>
          <pc:docMk/>
          <pc:sldMk cId="3598973642" sldId="264"/>
        </pc:sldMkLst>
      </pc:sldChg>
      <pc:sldChg chg="new">
        <pc:chgData name="Tia Lewis (2306465)" userId="S::2306465@student.uwtsd.ac.uk::98c5ef38-d4dd-44af-a128-b210cfbe87cb" providerId="AD" clId="Web-{73C5B607-09D0-61A5-DEC7-E92D7D0F2CBA}" dt="2023-10-27T12:20:18.658" v="6"/>
        <pc:sldMkLst>
          <pc:docMk/>
          <pc:sldMk cId="1185063634" sldId="265"/>
        </pc:sldMkLst>
      </pc:sldChg>
      <pc:sldChg chg="new">
        <pc:chgData name="Tia Lewis (2306465)" userId="S::2306465@student.uwtsd.ac.uk::98c5ef38-d4dd-44af-a128-b210cfbe87cb" providerId="AD" clId="Web-{73C5B607-09D0-61A5-DEC7-E92D7D0F2CBA}" dt="2023-10-27T12:20:22.721" v="7"/>
        <pc:sldMkLst>
          <pc:docMk/>
          <pc:sldMk cId="797404735" sldId="266"/>
        </pc:sldMkLst>
      </pc:sldChg>
      <pc:sldChg chg="new">
        <pc:chgData name="Tia Lewis (2306465)" userId="S::2306465@student.uwtsd.ac.uk::98c5ef38-d4dd-44af-a128-b210cfbe87cb" providerId="AD" clId="Web-{73C5B607-09D0-61A5-DEC7-E92D7D0F2CBA}" dt="2023-10-27T12:20:23.518" v="8"/>
        <pc:sldMkLst>
          <pc:docMk/>
          <pc:sldMk cId="3799969524" sldId="267"/>
        </pc:sldMkLst>
      </pc:sldChg>
      <pc:sldChg chg="new">
        <pc:chgData name="Tia Lewis (2306465)" userId="S::2306465@student.uwtsd.ac.uk::98c5ef38-d4dd-44af-a128-b210cfbe87cb" providerId="AD" clId="Web-{73C5B607-09D0-61A5-DEC7-E92D7D0F2CBA}" dt="2023-10-27T12:20:24.221" v="9"/>
        <pc:sldMkLst>
          <pc:docMk/>
          <pc:sldMk cId="619549172" sldId="268"/>
        </pc:sldMkLst>
      </pc:sldChg>
      <pc:sldChg chg="new">
        <pc:chgData name="Tia Lewis (2306465)" userId="S::2306465@student.uwtsd.ac.uk::98c5ef38-d4dd-44af-a128-b210cfbe87cb" providerId="AD" clId="Web-{73C5B607-09D0-61A5-DEC7-E92D7D0F2CBA}" dt="2023-10-27T12:20:24.846" v="10"/>
        <pc:sldMkLst>
          <pc:docMk/>
          <pc:sldMk cId="3407530239" sldId="269"/>
        </pc:sldMkLst>
      </pc:sldChg>
      <pc:sldChg chg="new">
        <pc:chgData name="Tia Lewis (2306465)" userId="S::2306465@student.uwtsd.ac.uk::98c5ef38-d4dd-44af-a128-b210cfbe87cb" providerId="AD" clId="Web-{73C5B607-09D0-61A5-DEC7-E92D7D0F2CBA}" dt="2023-10-27T12:20:29.565" v="11"/>
        <pc:sldMkLst>
          <pc:docMk/>
          <pc:sldMk cId="2992586619" sldId="270"/>
        </pc:sldMkLst>
      </pc:sldChg>
      <pc:sldChg chg="new">
        <pc:chgData name="Tia Lewis (2306465)" userId="S::2306465@student.uwtsd.ac.uk::98c5ef38-d4dd-44af-a128-b210cfbe87cb" providerId="AD" clId="Web-{73C5B607-09D0-61A5-DEC7-E92D7D0F2CBA}" dt="2023-10-27T12:20:30.534" v="12"/>
        <pc:sldMkLst>
          <pc:docMk/>
          <pc:sldMk cId="137460372" sldId="271"/>
        </pc:sldMkLst>
      </pc:sldChg>
      <pc:sldChg chg="new">
        <pc:chgData name="Tia Lewis (2306465)" userId="S::2306465@student.uwtsd.ac.uk::98c5ef38-d4dd-44af-a128-b210cfbe87cb" providerId="AD" clId="Web-{73C5B607-09D0-61A5-DEC7-E92D7D0F2CBA}" dt="2023-10-27T12:20:31.128" v="13"/>
        <pc:sldMkLst>
          <pc:docMk/>
          <pc:sldMk cId="2767603760" sldId="272"/>
        </pc:sldMkLst>
      </pc:sldChg>
      <pc:sldChg chg="new">
        <pc:chgData name="Tia Lewis (2306465)" userId="S::2306465@student.uwtsd.ac.uk::98c5ef38-d4dd-44af-a128-b210cfbe87cb" providerId="AD" clId="Web-{73C5B607-09D0-61A5-DEC7-E92D7D0F2CBA}" dt="2023-10-27T12:20:31.909" v="14"/>
        <pc:sldMkLst>
          <pc:docMk/>
          <pc:sldMk cId="760418654" sldId="273"/>
        </pc:sldMkLst>
      </pc:sldChg>
    </pc:docChg>
  </pc:docChgLst>
  <pc:docChgLst>
    <pc:chgData name="Tia Lewis (2306465)" userId="S::2306465@student.uwtsd.ac.uk::98c5ef38-d4dd-44af-a128-b210cfbe87cb" providerId="AD" clId="Web-{EF195312-3892-0D31-14CA-6F330DA4102E}"/>
    <pc:docChg chg="addSld modSld">
      <pc:chgData name="Tia Lewis (2306465)" userId="S::2306465@student.uwtsd.ac.uk::98c5ef38-d4dd-44af-a128-b210cfbe87cb" providerId="AD" clId="Web-{EF195312-3892-0D31-14CA-6F330DA4102E}" dt="2023-10-28T12:30:23.290" v="1249" actId="20577"/>
      <pc:docMkLst>
        <pc:docMk/>
      </pc:docMkLst>
      <pc:sldChg chg="modSp">
        <pc:chgData name="Tia Lewis (2306465)" userId="S::2306465@student.uwtsd.ac.uk::98c5ef38-d4dd-44af-a128-b210cfbe87cb" providerId="AD" clId="Web-{EF195312-3892-0D31-14CA-6F330DA4102E}" dt="2023-10-28T12:27:34.739" v="1233" actId="20577"/>
        <pc:sldMkLst>
          <pc:docMk/>
          <pc:sldMk cId="2062549426" sldId="257"/>
        </pc:sldMkLst>
        <pc:spChg chg="mod">
          <ac:chgData name="Tia Lewis (2306465)" userId="S::2306465@student.uwtsd.ac.uk::98c5ef38-d4dd-44af-a128-b210cfbe87cb" providerId="AD" clId="Web-{EF195312-3892-0D31-14CA-6F330DA4102E}" dt="2023-10-28T12:27:34.739" v="1233" actId="20577"/>
          <ac:spMkLst>
            <pc:docMk/>
            <pc:sldMk cId="2062549426" sldId="257"/>
            <ac:spMk id="3" creationId="{F1FD9F54-484F-8485-7162-C23B3929922B}"/>
          </ac:spMkLst>
        </pc:spChg>
      </pc:sldChg>
      <pc:sldChg chg="modSp">
        <pc:chgData name="Tia Lewis (2306465)" userId="S::2306465@student.uwtsd.ac.uk::98c5ef38-d4dd-44af-a128-b210cfbe87cb" providerId="AD" clId="Web-{EF195312-3892-0D31-14CA-6F330DA4102E}" dt="2023-10-28T10:46:22.396" v="13" actId="20577"/>
        <pc:sldMkLst>
          <pc:docMk/>
          <pc:sldMk cId="2301173650" sldId="258"/>
        </pc:sldMkLst>
        <pc:spChg chg="mod">
          <ac:chgData name="Tia Lewis (2306465)" userId="S::2306465@student.uwtsd.ac.uk::98c5ef38-d4dd-44af-a128-b210cfbe87cb" providerId="AD" clId="Web-{EF195312-3892-0D31-14CA-6F330DA4102E}" dt="2023-10-28T10:46:22.396" v="13" actId="20577"/>
          <ac:spMkLst>
            <pc:docMk/>
            <pc:sldMk cId="2301173650" sldId="258"/>
            <ac:spMk id="3" creationId="{2737287B-56F5-9C1F-ACF4-E7207F97D166}"/>
          </ac:spMkLst>
        </pc:spChg>
      </pc:sldChg>
      <pc:sldChg chg="modSp">
        <pc:chgData name="Tia Lewis (2306465)" userId="S::2306465@student.uwtsd.ac.uk::98c5ef38-d4dd-44af-a128-b210cfbe87cb" providerId="AD" clId="Web-{EF195312-3892-0D31-14CA-6F330DA4102E}" dt="2023-10-28T12:19:55.384" v="1167" actId="20577"/>
        <pc:sldMkLst>
          <pc:docMk/>
          <pc:sldMk cId="2751287502" sldId="259"/>
        </pc:sldMkLst>
        <pc:spChg chg="mod">
          <ac:chgData name="Tia Lewis (2306465)" userId="S::2306465@student.uwtsd.ac.uk::98c5ef38-d4dd-44af-a128-b210cfbe87cb" providerId="AD" clId="Web-{EF195312-3892-0D31-14CA-6F330DA4102E}" dt="2023-10-28T12:19:55.384" v="1167" actId="20577"/>
          <ac:spMkLst>
            <pc:docMk/>
            <pc:sldMk cId="2751287502" sldId="259"/>
            <ac:spMk id="3" creationId="{324AD436-9EA9-2B89-EB88-7D97E8B4CC80}"/>
          </ac:spMkLst>
        </pc:spChg>
      </pc:sldChg>
      <pc:sldChg chg="modSp">
        <pc:chgData name="Tia Lewis (2306465)" userId="S::2306465@student.uwtsd.ac.uk::98c5ef38-d4dd-44af-a128-b210cfbe87cb" providerId="AD" clId="Web-{EF195312-3892-0D31-14CA-6F330DA4102E}" dt="2023-10-28T12:30:23.290" v="1249" actId="20577"/>
        <pc:sldMkLst>
          <pc:docMk/>
          <pc:sldMk cId="2227546126" sldId="260"/>
        </pc:sldMkLst>
        <pc:spChg chg="mod">
          <ac:chgData name="Tia Lewis (2306465)" userId="S::2306465@student.uwtsd.ac.uk::98c5ef38-d4dd-44af-a128-b210cfbe87cb" providerId="AD" clId="Web-{EF195312-3892-0D31-14CA-6F330DA4102E}" dt="2023-10-28T12:30:23.290" v="1249" actId="20577"/>
          <ac:spMkLst>
            <pc:docMk/>
            <pc:sldMk cId="2227546126" sldId="260"/>
            <ac:spMk id="3" creationId="{B6713839-72C4-8E2C-1D87-B958A1BED6EB}"/>
          </ac:spMkLst>
        </pc:spChg>
      </pc:sldChg>
      <pc:sldChg chg="modSp">
        <pc:chgData name="Tia Lewis (2306465)" userId="S::2306465@student.uwtsd.ac.uk::98c5ef38-d4dd-44af-a128-b210cfbe87cb" providerId="AD" clId="Web-{EF195312-3892-0D31-14CA-6F330DA4102E}" dt="2023-10-28T11:39:11.536" v="591" actId="20577"/>
        <pc:sldMkLst>
          <pc:docMk/>
          <pc:sldMk cId="3799969524" sldId="267"/>
        </pc:sldMkLst>
        <pc:spChg chg="mod">
          <ac:chgData name="Tia Lewis (2306465)" userId="S::2306465@student.uwtsd.ac.uk::98c5ef38-d4dd-44af-a128-b210cfbe87cb" providerId="AD" clId="Web-{EF195312-3892-0D31-14CA-6F330DA4102E}" dt="2023-10-28T11:22:18.683" v="221" actId="20577"/>
          <ac:spMkLst>
            <pc:docMk/>
            <pc:sldMk cId="3799969524" sldId="267"/>
            <ac:spMk id="2" creationId="{DA99D8D8-3304-5AB3-8CCD-11A643AA5B7E}"/>
          </ac:spMkLst>
        </pc:spChg>
        <pc:spChg chg="mod">
          <ac:chgData name="Tia Lewis (2306465)" userId="S::2306465@student.uwtsd.ac.uk::98c5ef38-d4dd-44af-a128-b210cfbe87cb" providerId="AD" clId="Web-{EF195312-3892-0D31-14CA-6F330DA4102E}" dt="2023-10-28T11:39:11.536" v="591" actId="20577"/>
          <ac:spMkLst>
            <pc:docMk/>
            <pc:sldMk cId="3799969524" sldId="267"/>
            <ac:spMk id="3" creationId="{2D54C51A-BF2C-058E-70E8-BD0FA69B4C9D}"/>
          </ac:spMkLst>
        </pc:spChg>
      </pc:sldChg>
      <pc:sldChg chg="modSp">
        <pc:chgData name="Tia Lewis (2306465)" userId="S::2306465@student.uwtsd.ac.uk::98c5ef38-d4dd-44af-a128-b210cfbe87cb" providerId="AD" clId="Web-{EF195312-3892-0D31-14CA-6F330DA4102E}" dt="2023-10-28T12:26:41.769" v="1230" actId="20577"/>
        <pc:sldMkLst>
          <pc:docMk/>
          <pc:sldMk cId="2992586619" sldId="270"/>
        </pc:sldMkLst>
        <pc:spChg chg="mod">
          <ac:chgData name="Tia Lewis (2306465)" userId="S::2306465@student.uwtsd.ac.uk::98c5ef38-d4dd-44af-a128-b210cfbe87cb" providerId="AD" clId="Web-{EF195312-3892-0D31-14CA-6F330DA4102E}" dt="2023-10-28T12:26:41.769" v="1230" actId="20577"/>
          <ac:spMkLst>
            <pc:docMk/>
            <pc:sldMk cId="2992586619" sldId="270"/>
            <ac:spMk id="3" creationId="{D48DEBFF-BED8-2924-3FAF-ADD45C23C26E}"/>
          </ac:spMkLst>
        </pc:spChg>
      </pc:sldChg>
      <pc:sldChg chg="modSp new">
        <pc:chgData name="Tia Lewis (2306465)" userId="S::2306465@student.uwtsd.ac.uk::98c5ef38-d4dd-44af-a128-b210cfbe87cb" providerId="AD" clId="Web-{EF195312-3892-0D31-14CA-6F330DA4102E}" dt="2023-10-28T11:52:21.608" v="915" actId="20577"/>
        <pc:sldMkLst>
          <pc:docMk/>
          <pc:sldMk cId="129716235" sldId="274"/>
        </pc:sldMkLst>
        <pc:spChg chg="mod">
          <ac:chgData name="Tia Lewis (2306465)" userId="S::2306465@student.uwtsd.ac.uk::98c5ef38-d4dd-44af-a128-b210cfbe87cb" providerId="AD" clId="Web-{EF195312-3892-0D31-14CA-6F330DA4102E}" dt="2023-10-28T11:39:31.568" v="596" actId="20577"/>
          <ac:spMkLst>
            <pc:docMk/>
            <pc:sldMk cId="129716235" sldId="274"/>
            <ac:spMk id="2" creationId="{0E00ECB0-64F5-41C5-4F26-F34F2A377B83}"/>
          </ac:spMkLst>
        </pc:spChg>
        <pc:spChg chg="mod">
          <ac:chgData name="Tia Lewis (2306465)" userId="S::2306465@student.uwtsd.ac.uk::98c5ef38-d4dd-44af-a128-b210cfbe87cb" providerId="AD" clId="Web-{EF195312-3892-0D31-14CA-6F330DA4102E}" dt="2023-10-28T11:52:21.608" v="915" actId="20577"/>
          <ac:spMkLst>
            <pc:docMk/>
            <pc:sldMk cId="129716235" sldId="274"/>
            <ac:spMk id="3" creationId="{A6654159-FBFD-7706-B9AA-42C110F318B1}"/>
          </ac:spMkLst>
        </pc:spChg>
      </pc:sldChg>
    </pc:docChg>
  </pc:docChgLst>
  <pc:docChgLst>
    <pc:chgData name="Tia Lewis (2306465)" userId="S::2306465@student.uwtsd.ac.uk::98c5ef38-d4dd-44af-a128-b210cfbe87cb" providerId="AD" clId="Web-{79AFAFD7-9356-EDE5-2141-E29B84D17ED8}"/>
    <pc:docChg chg="modSld">
      <pc:chgData name="Tia Lewis (2306465)" userId="S::2306465@student.uwtsd.ac.uk::98c5ef38-d4dd-44af-a128-b210cfbe87cb" providerId="AD" clId="Web-{79AFAFD7-9356-EDE5-2141-E29B84D17ED8}" dt="2024-04-17T11:11:01.073" v="29" actId="1076"/>
      <pc:docMkLst>
        <pc:docMk/>
      </pc:docMkLst>
      <pc:sldChg chg="modSp">
        <pc:chgData name="Tia Lewis (2306465)" userId="S::2306465@student.uwtsd.ac.uk::98c5ef38-d4dd-44af-a128-b210cfbe87cb" providerId="AD" clId="Web-{79AFAFD7-9356-EDE5-2141-E29B84D17ED8}" dt="2024-04-17T11:11:01.073" v="29" actId="1076"/>
        <pc:sldMkLst>
          <pc:docMk/>
          <pc:sldMk cId="1849978343" sldId="275"/>
        </pc:sldMkLst>
        <pc:spChg chg="mod">
          <ac:chgData name="Tia Lewis (2306465)" userId="S::2306465@student.uwtsd.ac.uk::98c5ef38-d4dd-44af-a128-b210cfbe87cb" providerId="AD" clId="Web-{79AFAFD7-9356-EDE5-2141-E29B84D17ED8}" dt="2024-04-17T11:10:56.619" v="28" actId="20577"/>
          <ac:spMkLst>
            <pc:docMk/>
            <pc:sldMk cId="1849978343" sldId="275"/>
            <ac:spMk id="2" creationId="{0AF80BD4-1231-7C47-7A1F-0216DD155169}"/>
          </ac:spMkLst>
        </pc:spChg>
        <pc:picChg chg="mod">
          <ac:chgData name="Tia Lewis (2306465)" userId="S::2306465@student.uwtsd.ac.uk::98c5ef38-d4dd-44af-a128-b210cfbe87cb" providerId="AD" clId="Web-{79AFAFD7-9356-EDE5-2141-E29B84D17ED8}" dt="2024-04-17T11:11:01.073" v="29" actId="1076"/>
          <ac:picMkLst>
            <pc:docMk/>
            <pc:sldMk cId="1849978343" sldId="275"/>
            <ac:picMk id="3" creationId="{13407FA4-1725-4C6F-9BD3-14C952107699}"/>
          </ac:picMkLst>
        </pc:picChg>
      </pc:sldChg>
      <pc:sldChg chg="modSp">
        <pc:chgData name="Tia Lewis (2306465)" userId="S::2306465@student.uwtsd.ac.uk::98c5ef38-d4dd-44af-a128-b210cfbe87cb" providerId="AD" clId="Web-{79AFAFD7-9356-EDE5-2141-E29B84D17ED8}" dt="2024-04-17T10:53:43.067" v="25" actId="20577"/>
        <pc:sldMkLst>
          <pc:docMk/>
          <pc:sldMk cId="1625277266" sldId="280"/>
        </pc:sldMkLst>
        <pc:spChg chg="mod">
          <ac:chgData name="Tia Lewis (2306465)" userId="S::2306465@student.uwtsd.ac.uk::98c5ef38-d4dd-44af-a128-b210cfbe87cb" providerId="AD" clId="Web-{79AFAFD7-9356-EDE5-2141-E29B84D17ED8}" dt="2024-04-17T10:53:43.067" v="25" actId="20577"/>
          <ac:spMkLst>
            <pc:docMk/>
            <pc:sldMk cId="1625277266" sldId="280"/>
            <ac:spMk id="2" creationId="{0AF80BD4-1231-7C47-7A1F-0216DD155169}"/>
          </ac:spMkLst>
        </pc:spChg>
        <pc:picChg chg="mod">
          <ac:chgData name="Tia Lewis (2306465)" userId="S::2306465@student.uwtsd.ac.uk::98c5ef38-d4dd-44af-a128-b210cfbe87cb" providerId="AD" clId="Web-{79AFAFD7-9356-EDE5-2141-E29B84D17ED8}" dt="2024-04-17T10:42:56.852" v="4" actId="1076"/>
          <ac:picMkLst>
            <pc:docMk/>
            <pc:sldMk cId="1625277266" sldId="280"/>
            <ac:picMk id="3" creationId="{4B15C386-7663-A301-5FE6-524D59281747}"/>
          </ac:picMkLst>
        </pc:picChg>
      </pc:sldChg>
    </pc:docChg>
  </pc:docChgLst>
  <pc:docChgLst>
    <pc:chgData name="Tia Lewis (2306465)" userId="S::2306465@student.uwtsd.ac.uk::98c5ef38-d4dd-44af-a128-b210cfbe87cb" providerId="AD" clId="Web-{4E8FEE8C-0AEC-4ADA-98EF-B90319BE266E}"/>
    <pc:docChg chg="addSld delSld modSld sldOrd">
      <pc:chgData name="Tia Lewis (2306465)" userId="S::2306465@student.uwtsd.ac.uk::98c5ef38-d4dd-44af-a128-b210cfbe87cb" providerId="AD" clId="Web-{4E8FEE8C-0AEC-4ADA-98EF-B90319BE266E}" dt="2023-10-29T15:28:11.699" v="978"/>
      <pc:docMkLst>
        <pc:docMk/>
      </pc:docMkLst>
      <pc:sldChg chg="modSp">
        <pc:chgData name="Tia Lewis (2306465)" userId="S::2306465@student.uwtsd.ac.uk::98c5ef38-d4dd-44af-a128-b210cfbe87cb" providerId="AD" clId="Web-{4E8FEE8C-0AEC-4ADA-98EF-B90319BE266E}" dt="2023-10-29T15:25:49.990" v="909" actId="20577"/>
        <pc:sldMkLst>
          <pc:docMk/>
          <pc:sldMk cId="2227546126" sldId="260"/>
        </pc:sldMkLst>
        <pc:spChg chg="mod">
          <ac:chgData name="Tia Lewis (2306465)" userId="S::2306465@student.uwtsd.ac.uk::98c5ef38-d4dd-44af-a128-b210cfbe87cb" providerId="AD" clId="Web-{4E8FEE8C-0AEC-4ADA-98EF-B90319BE266E}" dt="2023-10-29T15:25:49.990" v="909" actId="20577"/>
          <ac:spMkLst>
            <pc:docMk/>
            <pc:sldMk cId="2227546126" sldId="260"/>
            <ac:spMk id="3" creationId="{B6713839-72C4-8E2C-1D87-B958A1BED6EB}"/>
          </ac:spMkLst>
        </pc:spChg>
      </pc:sldChg>
      <pc:sldChg chg="add del">
        <pc:chgData name="Tia Lewis (2306465)" userId="S::2306465@student.uwtsd.ac.uk::98c5ef38-d4dd-44af-a128-b210cfbe87cb" providerId="AD" clId="Web-{4E8FEE8C-0AEC-4ADA-98EF-B90319BE266E}" dt="2023-10-29T15:26:28.867" v="917"/>
        <pc:sldMkLst>
          <pc:docMk/>
          <pc:sldMk cId="1911972758" sldId="263"/>
        </pc:sldMkLst>
      </pc:sldChg>
      <pc:sldChg chg="add del">
        <pc:chgData name="Tia Lewis (2306465)" userId="S::2306465@student.uwtsd.ac.uk::98c5ef38-d4dd-44af-a128-b210cfbe87cb" providerId="AD" clId="Web-{4E8FEE8C-0AEC-4ADA-98EF-B90319BE266E}" dt="2023-10-29T15:26:28.867" v="916"/>
        <pc:sldMkLst>
          <pc:docMk/>
          <pc:sldMk cId="3598973642" sldId="264"/>
        </pc:sldMkLst>
      </pc:sldChg>
      <pc:sldChg chg="add del">
        <pc:chgData name="Tia Lewis (2306465)" userId="S::2306465@student.uwtsd.ac.uk::98c5ef38-d4dd-44af-a128-b210cfbe87cb" providerId="AD" clId="Web-{4E8FEE8C-0AEC-4ADA-98EF-B90319BE266E}" dt="2023-10-29T15:26:28.867" v="915"/>
        <pc:sldMkLst>
          <pc:docMk/>
          <pc:sldMk cId="1185063634" sldId="265"/>
        </pc:sldMkLst>
      </pc:sldChg>
      <pc:sldChg chg="add del">
        <pc:chgData name="Tia Lewis (2306465)" userId="S::2306465@student.uwtsd.ac.uk::98c5ef38-d4dd-44af-a128-b210cfbe87cb" providerId="AD" clId="Web-{4E8FEE8C-0AEC-4ADA-98EF-B90319BE266E}" dt="2023-10-29T15:26:24.898" v="914"/>
        <pc:sldMkLst>
          <pc:docMk/>
          <pc:sldMk cId="619549172" sldId="268"/>
        </pc:sldMkLst>
      </pc:sldChg>
      <pc:sldChg chg="add del">
        <pc:chgData name="Tia Lewis (2306465)" userId="S::2306465@student.uwtsd.ac.uk::98c5ef38-d4dd-44af-a128-b210cfbe87cb" providerId="AD" clId="Web-{4E8FEE8C-0AEC-4ADA-98EF-B90319BE266E}" dt="2023-10-29T15:26:24.898" v="913"/>
        <pc:sldMkLst>
          <pc:docMk/>
          <pc:sldMk cId="3407530239" sldId="269"/>
        </pc:sldMkLst>
      </pc:sldChg>
      <pc:sldChg chg="add del">
        <pc:chgData name="Tia Lewis (2306465)" userId="S::2306465@student.uwtsd.ac.uk::98c5ef38-d4dd-44af-a128-b210cfbe87cb" providerId="AD" clId="Web-{4E8FEE8C-0AEC-4ADA-98EF-B90319BE266E}" dt="2023-10-29T15:26:21.820" v="912"/>
        <pc:sldMkLst>
          <pc:docMk/>
          <pc:sldMk cId="137460372" sldId="271"/>
        </pc:sldMkLst>
      </pc:sldChg>
      <pc:sldChg chg="add del">
        <pc:chgData name="Tia Lewis (2306465)" userId="S::2306465@student.uwtsd.ac.uk::98c5ef38-d4dd-44af-a128-b210cfbe87cb" providerId="AD" clId="Web-{4E8FEE8C-0AEC-4ADA-98EF-B90319BE266E}" dt="2023-10-29T15:26:21.820" v="911"/>
        <pc:sldMkLst>
          <pc:docMk/>
          <pc:sldMk cId="2767603760" sldId="272"/>
        </pc:sldMkLst>
      </pc:sldChg>
      <pc:sldChg chg="add del">
        <pc:chgData name="Tia Lewis (2306465)" userId="S::2306465@student.uwtsd.ac.uk::98c5ef38-d4dd-44af-a128-b210cfbe87cb" providerId="AD" clId="Web-{4E8FEE8C-0AEC-4ADA-98EF-B90319BE266E}" dt="2023-10-29T15:26:21.820" v="910"/>
        <pc:sldMkLst>
          <pc:docMk/>
          <pc:sldMk cId="760418654" sldId="273"/>
        </pc:sldMkLst>
      </pc:sldChg>
      <pc:sldChg chg="addSp delSp modSp add ord replId">
        <pc:chgData name="Tia Lewis (2306465)" userId="S::2306465@student.uwtsd.ac.uk::98c5ef38-d4dd-44af-a128-b210cfbe87cb" providerId="AD" clId="Web-{4E8FEE8C-0AEC-4ADA-98EF-B90319BE266E}" dt="2023-10-29T15:08:46.244" v="657"/>
        <pc:sldMkLst>
          <pc:docMk/>
          <pc:sldMk cId="1849978343" sldId="275"/>
        </pc:sldMkLst>
        <pc:spChg chg="mod">
          <ac:chgData name="Tia Lewis (2306465)" userId="S::2306465@student.uwtsd.ac.uk::98c5ef38-d4dd-44af-a128-b210cfbe87cb" providerId="AD" clId="Web-{4E8FEE8C-0AEC-4ADA-98EF-B90319BE266E}" dt="2023-10-29T14:40:35.642" v="356" actId="20577"/>
          <ac:spMkLst>
            <pc:docMk/>
            <pc:sldMk cId="1849978343" sldId="275"/>
            <ac:spMk id="2" creationId="{0AF80BD4-1231-7C47-7A1F-0216DD155169}"/>
          </ac:spMkLst>
        </pc:spChg>
        <pc:spChg chg="del mod">
          <ac:chgData name="Tia Lewis (2306465)" userId="S::2306465@student.uwtsd.ac.uk::98c5ef38-d4dd-44af-a128-b210cfbe87cb" providerId="AD" clId="Web-{4E8FEE8C-0AEC-4ADA-98EF-B90319BE266E}" dt="2023-10-29T14:27:54.251" v="194"/>
          <ac:spMkLst>
            <pc:docMk/>
            <pc:sldMk cId="1849978343" sldId="275"/>
            <ac:spMk id="3" creationId="{A286E3DD-A2C9-555E-1C6E-0579FD3BF133}"/>
          </ac:spMkLst>
        </pc:spChg>
        <pc:spChg chg="add del mod">
          <ac:chgData name="Tia Lewis (2306465)" userId="S::2306465@student.uwtsd.ac.uk::98c5ef38-d4dd-44af-a128-b210cfbe87cb" providerId="AD" clId="Web-{4E8FEE8C-0AEC-4ADA-98EF-B90319BE266E}" dt="2023-10-29T14:28:34.315" v="203"/>
          <ac:spMkLst>
            <pc:docMk/>
            <pc:sldMk cId="1849978343" sldId="275"/>
            <ac:spMk id="4" creationId="{AB2CE2A6-E0C7-EA0A-A452-783AF6926C62}"/>
          </ac:spMkLst>
        </pc:spChg>
        <pc:spChg chg="add del mod">
          <ac:chgData name="Tia Lewis (2306465)" userId="S::2306465@student.uwtsd.ac.uk::98c5ef38-d4dd-44af-a128-b210cfbe87cb" providerId="AD" clId="Web-{4E8FEE8C-0AEC-4ADA-98EF-B90319BE266E}" dt="2023-10-29T14:27:58.782" v="196"/>
          <ac:spMkLst>
            <pc:docMk/>
            <pc:sldMk cId="1849978343" sldId="275"/>
            <ac:spMk id="6" creationId="{7C256E33-2B10-1BF5-F061-7E521FA19223}"/>
          </ac:spMkLst>
        </pc:spChg>
        <pc:spChg chg="add mod">
          <ac:chgData name="Tia Lewis (2306465)" userId="S::2306465@student.uwtsd.ac.uk::98c5ef38-d4dd-44af-a128-b210cfbe87cb" providerId="AD" clId="Web-{4E8FEE8C-0AEC-4ADA-98EF-B90319BE266E}" dt="2023-10-29T14:32:12.574" v="220"/>
          <ac:spMkLst>
            <pc:docMk/>
            <pc:sldMk cId="1849978343" sldId="275"/>
            <ac:spMk id="7" creationId="{37859AAB-8B6E-3A38-C6D5-46DCB22D5E06}"/>
          </ac:spMkLst>
        </pc:spChg>
        <pc:spChg chg="add del mod">
          <ac:chgData name="Tia Lewis (2306465)" userId="S::2306465@student.uwtsd.ac.uk::98c5ef38-d4dd-44af-a128-b210cfbe87cb" providerId="AD" clId="Web-{4E8FEE8C-0AEC-4ADA-98EF-B90319BE266E}" dt="2023-10-29T15:08:46.244" v="657"/>
          <ac:spMkLst>
            <pc:docMk/>
            <pc:sldMk cId="1849978343" sldId="275"/>
            <ac:spMk id="10" creationId="{AA51D152-6B9C-5970-1E78-E55F4225B8A9}"/>
          </ac:spMkLst>
        </pc:spChg>
        <pc:picChg chg="add del mod modCrop">
          <ac:chgData name="Tia Lewis (2306465)" userId="S::2306465@student.uwtsd.ac.uk::98c5ef38-d4dd-44af-a128-b210cfbe87cb" providerId="AD" clId="Web-{4E8FEE8C-0AEC-4ADA-98EF-B90319BE266E}" dt="2023-10-29T15:07:57.226" v="648"/>
          <ac:picMkLst>
            <pc:docMk/>
            <pc:sldMk cId="1849978343" sldId="275"/>
            <ac:picMk id="8" creationId="{C11AC57A-EB3B-AE94-260A-49A57A04B9F7}"/>
          </ac:picMkLst>
        </pc:picChg>
        <pc:picChg chg="add mod">
          <ac:chgData name="Tia Lewis (2306465)" userId="S::2306465@student.uwtsd.ac.uk::98c5ef38-d4dd-44af-a128-b210cfbe87cb" providerId="AD" clId="Web-{4E8FEE8C-0AEC-4ADA-98EF-B90319BE266E}" dt="2023-10-29T15:08:44.728" v="656" actId="14100"/>
          <ac:picMkLst>
            <pc:docMk/>
            <pc:sldMk cId="1849978343" sldId="275"/>
            <ac:picMk id="9" creationId="{D00605B9-F989-8DE0-6110-E6579F842185}"/>
          </ac:picMkLst>
        </pc:picChg>
      </pc:sldChg>
      <pc:sldChg chg="addSp delSp modSp add replId">
        <pc:chgData name="Tia Lewis (2306465)" userId="S::2306465@student.uwtsd.ac.uk::98c5ef38-d4dd-44af-a128-b210cfbe87cb" providerId="AD" clId="Web-{4E8FEE8C-0AEC-4ADA-98EF-B90319BE266E}" dt="2023-10-29T15:05:09.407" v="636" actId="20577"/>
        <pc:sldMkLst>
          <pc:docMk/>
          <pc:sldMk cId="2025849267" sldId="276"/>
        </pc:sldMkLst>
        <pc:spChg chg="mod">
          <ac:chgData name="Tia Lewis (2306465)" userId="S::2306465@student.uwtsd.ac.uk::98c5ef38-d4dd-44af-a128-b210cfbe87cb" providerId="AD" clId="Web-{4E8FEE8C-0AEC-4ADA-98EF-B90319BE266E}" dt="2023-10-29T15:05:09.407" v="636" actId="20577"/>
          <ac:spMkLst>
            <pc:docMk/>
            <pc:sldMk cId="2025849267" sldId="276"/>
            <ac:spMk id="2" creationId="{0AF80BD4-1231-7C47-7A1F-0216DD155169}"/>
          </ac:spMkLst>
        </pc:spChg>
        <pc:spChg chg="add del mod">
          <ac:chgData name="Tia Lewis (2306465)" userId="S::2306465@student.uwtsd.ac.uk::98c5ef38-d4dd-44af-a128-b210cfbe87cb" providerId="AD" clId="Web-{4E8FEE8C-0AEC-4ADA-98EF-B90319BE266E}" dt="2023-10-29T15:03:37.684" v="610"/>
          <ac:spMkLst>
            <pc:docMk/>
            <pc:sldMk cId="2025849267" sldId="276"/>
            <ac:spMk id="4" creationId="{DEC839C2-D149-E81D-365B-B11F4189F533}"/>
          </ac:spMkLst>
        </pc:spChg>
        <pc:spChg chg="add del mod">
          <ac:chgData name="Tia Lewis (2306465)" userId="S::2306465@student.uwtsd.ac.uk::98c5ef38-d4dd-44af-a128-b210cfbe87cb" providerId="AD" clId="Web-{4E8FEE8C-0AEC-4ADA-98EF-B90319BE266E}" dt="2023-10-29T15:04:21.436" v="624"/>
          <ac:spMkLst>
            <pc:docMk/>
            <pc:sldMk cId="2025849267" sldId="276"/>
            <ac:spMk id="5" creationId="{2A06F53F-0559-2177-E44D-74E73CB8792A}"/>
          </ac:spMkLst>
        </pc:spChg>
        <pc:picChg chg="add mod">
          <ac:chgData name="Tia Lewis (2306465)" userId="S::2306465@student.uwtsd.ac.uk::98c5ef38-d4dd-44af-a128-b210cfbe87cb" providerId="AD" clId="Web-{4E8FEE8C-0AEC-4ADA-98EF-B90319BE266E}" dt="2023-10-29T15:04:32.624" v="626" actId="14100"/>
          <ac:picMkLst>
            <pc:docMk/>
            <pc:sldMk cId="2025849267" sldId="276"/>
            <ac:picMk id="3" creationId="{A9ABEF6F-A4C6-21BA-1E68-63150CE9C017}"/>
          </ac:picMkLst>
        </pc:picChg>
      </pc:sldChg>
      <pc:sldChg chg="modSp add del replId">
        <pc:chgData name="Tia Lewis (2306465)" userId="S::2306465@student.uwtsd.ac.uk::98c5ef38-d4dd-44af-a128-b210cfbe87cb" providerId="AD" clId="Web-{4E8FEE8C-0AEC-4ADA-98EF-B90319BE266E}" dt="2023-10-29T14:29:37.865" v="209"/>
        <pc:sldMkLst>
          <pc:docMk/>
          <pc:sldMk cId="2095367204" sldId="276"/>
        </pc:sldMkLst>
        <pc:spChg chg="mod">
          <ac:chgData name="Tia Lewis (2306465)" userId="S::2306465@student.uwtsd.ac.uk::98c5ef38-d4dd-44af-a128-b210cfbe87cb" providerId="AD" clId="Web-{4E8FEE8C-0AEC-4ADA-98EF-B90319BE266E}" dt="2023-10-29T14:23:23.959" v="162" actId="20577"/>
          <ac:spMkLst>
            <pc:docMk/>
            <pc:sldMk cId="2095367204" sldId="276"/>
            <ac:spMk id="2" creationId="{0AF80BD4-1231-7C47-7A1F-0216DD155169}"/>
          </ac:spMkLst>
        </pc:spChg>
      </pc:sldChg>
      <pc:sldChg chg="modSp add del replId">
        <pc:chgData name="Tia Lewis (2306465)" userId="S::2306465@student.uwtsd.ac.uk::98c5ef38-d4dd-44af-a128-b210cfbe87cb" providerId="AD" clId="Web-{4E8FEE8C-0AEC-4ADA-98EF-B90319BE266E}" dt="2023-10-29T14:32:33.372" v="222"/>
        <pc:sldMkLst>
          <pc:docMk/>
          <pc:sldMk cId="901490103" sldId="277"/>
        </pc:sldMkLst>
        <pc:spChg chg="mod">
          <ac:chgData name="Tia Lewis (2306465)" userId="S::2306465@student.uwtsd.ac.uk::98c5ef38-d4dd-44af-a128-b210cfbe87cb" providerId="AD" clId="Web-{4E8FEE8C-0AEC-4ADA-98EF-B90319BE266E}" dt="2023-10-29T14:29:29.427" v="208" actId="20577"/>
          <ac:spMkLst>
            <pc:docMk/>
            <pc:sldMk cId="901490103" sldId="277"/>
            <ac:spMk id="2" creationId="{0AF80BD4-1231-7C47-7A1F-0216DD155169}"/>
          </ac:spMkLst>
        </pc:spChg>
      </pc:sldChg>
      <pc:sldChg chg="addSp delSp modSp add ord replId">
        <pc:chgData name="Tia Lewis (2306465)" userId="S::2306465@student.uwtsd.ac.uk::98c5ef38-d4dd-44af-a128-b210cfbe87cb" providerId="AD" clId="Web-{4E8FEE8C-0AEC-4ADA-98EF-B90319BE266E}" dt="2023-10-29T15:19:25.240" v="715" actId="20577"/>
        <pc:sldMkLst>
          <pc:docMk/>
          <pc:sldMk cId="945437229" sldId="277"/>
        </pc:sldMkLst>
        <pc:spChg chg="mod">
          <ac:chgData name="Tia Lewis (2306465)" userId="S::2306465@student.uwtsd.ac.uk::98c5ef38-d4dd-44af-a128-b210cfbe87cb" providerId="AD" clId="Web-{4E8FEE8C-0AEC-4ADA-98EF-B90319BE266E}" dt="2023-10-29T15:19:25.240" v="715" actId="20577"/>
          <ac:spMkLst>
            <pc:docMk/>
            <pc:sldMk cId="945437229" sldId="277"/>
            <ac:spMk id="2" creationId="{0AF80BD4-1231-7C47-7A1F-0216DD155169}"/>
          </ac:spMkLst>
        </pc:spChg>
        <pc:spChg chg="mod">
          <ac:chgData name="Tia Lewis (2306465)" userId="S::2306465@student.uwtsd.ac.uk::98c5ef38-d4dd-44af-a128-b210cfbe87cb" providerId="AD" clId="Web-{4E8FEE8C-0AEC-4ADA-98EF-B90319BE266E}" dt="2023-10-29T15:10:47.219" v="666"/>
          <ac:spMkLst>
            <pc:docMk/>
            <pc:sldMk cId="945437229" sldId="277"/>
            <ac:spMk id="7" creationId="{37859AAB-8B6E-3A38-C6D5-46DCB22D5E06}"/>
          </ac:spMkLst>
        </pc:spChg>
        <pc:picChg chg="add del mod">
          <ac:chgData name="Tia Lewis (2306465)" userId="S::2306465@student.uwtsd.ac.uk::98c5ef38-d4dd-44af-a128-b210cfbe87cb" providerId="AD" clId="Web-{4E8FEE8C-0AEC-4ADA-98EF-B90319BE266E}" dt="2023-10-29T15:12:30.864" v="670"/>
          <ac:picMkLst>
            <pc:docMk/>
            <pc:sldMk cId="945437229" sldId="277"/>
            <ac:picMk id="3" creationId="{599C5591-089D-719D-7801-B7F8A185CBBC}"/>
          </ac:picMkLst>
        </pc:picChg>
        <pc:picChg chg="add del mod modCrop">
          <ac:chgData name="Tia Lewis (2306465)" userId="S::2306465@student.uwtsd.ac.uk::98c5ef38-d4dd-44af-a128-b210cfbe87cb" providerId="AD" clId="Web-{4E8FEE8C-0AEC-4ADA-98EF-B90319BE266E}" dt="2023-10-29T15:12:59.287" v="677"/>
          <ac:picMkLst>
            <pc:docMk/>
            <pc:sldMk cId="945437229" sldId="277"/>
            <ac:picMk id="4" creationId="{34B533BD-70E8-1DFA-47EC-1D261A3E42A2}"/>
          </ac:picMkLst>
        </pc:picChg>
        <pc:picChg chg="add mod modCrop">
          <ac:chgData name="Tia Lewis (2306465)" userId="S::2306465@student.uwtsd.ac.uk::98c5ef38-d4dd-44af-a128-b210cfbe87cb" providerId="AD" clId="Web-{4E8FEE8C-0AEC-4ADA-98EF-B90319BE266E}" dt="2023-10-29T15:13:42.023" v="686" actId="1076"/>
          <ac:picMkLst>
            <pc:docMk/>
            <pc:sldMk cId="945437229" sldId="277"/>
            <ac:picMk id="5" creationId="{9D38B648-FD51-3F7F-D42D-CA3DE693AFF9}"/>
          </ac:picMkLst>
        </pc:picChg>
        <pc:picChg chg="del">
          <ac:chgData name="Tia Lewis (2306465)" userId="S::2306465@student.uwtsd.ac.uk::98c5ef38-d4dd-44af-a128-b210cfbe87cb" providerId="AD" clId="Web-{4E8FEE8C-0AEC-4ADA-98EF-B90319BE266E}" dt="2023-10-29T15:13:35.742" v="685"/>
          <ac:picMkLst>
            <pc:docMk/>
            <pc:sldMk cId="945437229" sldId="277"/>
            <ac:picMk id="9" creationId="{D00605B9-F989-8DE0-6110-E6579F842185}"/>
          </ac:picMkLst>
        </pc:picChg>
      </pc:sldChg>
      <pc:sldChg chg="addSp delSp modSp add ord replId">
        <pc:chgData name="Tia Lewis (2306465)" userId="S::2306465@student.uwtsd.ac.uk::98c5ef38-d4dd-44af-a128-b210cfbe87cb" providerId="AD" clId="Web-{4E8FEE8C-0AEC-4ADA-98EF-B90319BE266E}" dt="2023-10-29T15:15:30.559" v="700"/>
        <pc:sldMkLst>
          <pc:docMk/>
          <pc:sldMk cId="2162905872" sldId="278"/>
        </pc:sldMkLst>
        <pc:spChg chg="mod">
          <ac:chgData name="Tia Lewis (2306465)" userId="S::2306465@student.uwtsd.ac.uk::98c5ef38-d4dd-44af-a128-b210cfbe87cb" providerId="AD" clId="Web-{4E8FEE8C-0AEC-4ADA-98EF-B90319BE266E}" dt="2023-10-29T15:15:19.011" v="697" actId="20577"/>
          <ac:spMkLst>
            <pc:docMk/>
            <pc:sldMk cId="2162905872" sldId="278"/>
            <ac:spMk id="2" creationId="{0AF80BD4-1231-7C47-7A1F-0216DD155169}"/>
          </ac:spMkLst>
        </pc:spChg>
        <pc:spChg chg="mod">
          <ac:chgData name="Tia Lewis (2306465)" userId="S::2306465@student.uwtsd.ac.uk::98c5ef38-d4dd-44af-a128-b210cfbe87cb" providerId="AD" clId="Web-{4E8FEE8C-0AEC-4ADA-98EF-B90319BE266E}" dt="2023-10-29T15:15:24.496" v="698"/>
          <ac:spMkLst>
            <pc:docMk/>
            <pc:sldMk cId="2162905872" sldId="278"/>
            <ac:spMk id="7" creationId="{37859AAB-8B6E-3A38-C6D5-46DCB22D5E06}"/>
          </ac:spMkLst>
        </pc:spChg>
        <pc:picChg chg="add del">
          <ac:chgData name="Tia Lewis (2306465)" userId="S::2306465@student.uwtsd.ac.uk::98c5ef38-d4dd-44af-a128-b210cfbe87cb" providerId="AD" clId="Web-{4E8FEE8C-0AEC-4ADA-98EF-B90319BE266E}" dt="2023-10-29T15:15:30.559" v="700"/>
          <ac:picMkLst>
            <pc:docMk/>
            <pc:sldMk cId="2162905872" sldId="278"/>
            <ac:picMk id="9" creationId="{D00605B9-F989-8DE0-6110-E6579F842185}"/>
          </ac:picMkLst>
        </pc:picChg>
      </pc:sldChg>
      <pc:sldChg chg="add del replId">
        <pc:chgData name="Tia Lewis (2306465)" userId="S::2306465@student.uwtsd.ac.uk::98c5ef38-d4dd-44af-a128-b210cfbe87cb" providerId="AD" clId="Web-{4E8FEE8C-0AEC-4ADA-98EF-B90319BE266E}" dt="2023-10-29T15:18:26.004" v="702"/>
        <pc:sldMkLst>
          <pc:docMk/>
          <pc:sldMk cId="958436196" sldId="279"/>
        </pc:sldMkLst>
      </pc:sldChg>
      <pc:sldChg chg="modSp add del replId">
        <pc:chgData name="Tia Lewis (2306465)" userId="S::2306465@student.uwtsd.ac.uk::98c5ef38-d4dd-44af-a128-b210cfbe87cb" providerId="AD" clId="Web-{4E8FEE8C-0AEC-4ADA-98EF-B90319BE266E}" dt="2023-10-29T15:25:47.256" v="903"/>
        <pc:sldMkLst>
          <pc:docMk/>
          <pc:sldMk cId="1977642145" sldId="279"/>
        </pc:sldMkLst>
        <pc:spChg chg="mod">
          <ac:chgData name="Tia Lewis (2306465)" userId="S::2306465@student.uwtsd.ac.uk::98c5ef38-d4dd-44af-a128-b210cfbe87cb" providerId="AD" clId="Web-{4E8FEE8C-0AEC-4ADA-98EF-B90319BE266E}" dt="2023-10-29T15:25:44.678" v="902" actId="20577"/>
          <ac:spMkLst>
            <pc:docMk/>
            <pc:sldMk cId="1977642145" sldId="279"/>
            <ac:spMk id="2" creationId="{0AF80BD4-1231-7C47-7A1F-0216DD155169}"/>
          </ac:spMkLst>
        </pc:spChg>
        <pc:spChg chg="mod">
          <ac:chgData name="Tia Lewis (2306465)" userId="S::2306465@student.uwtsd.ac.uk::98c5ef38-d4dd-44af-a128-b210cfbe87cb" providerId="AD" clId="Web-{4E8FEE8C-0AEC-4ADA-98EF-B90319BE266E}" dt="2023-10-29T15:25:42.912" v="897"/>
          <ac:spMkLst>
            <pc:docMk/>
            <pc:sldMk cId="1977642145" sldId="279"/>
            <ac:spMk id="7" creationId="{37859AAB-8B6E-3A38-C6D5-46DCB22D5E06}"/>
          </ac:spMkLst>
        </pc:spChg>
      </pc:sldChg>
      <pc:sldChg chg="delSp modSp add replId">
        <pc:chgData name="Tia Lewis (2306465)" userId="S::2306465@student.uwtsd.ac.uk::98c5ef38-d4dd-44af-a128-b210cfbe87cb" providerId="AD" clId="Web-{4E8FEE8C-0AEC-4ADA-98EF-B90319BE266E}" dt="2023-10-29T15:28:11.699" v="978"/>
        <pc:sldMkLst>
          <pc:docMk/>
          <pc:sldMk cId="3488558271" sldId="279"/>
        </pc:sldMkLst>
        <pc:spChg chg="mod">
          <ac:chgData name="Tia Lewis (2306465)" userId="S::2306465@student.uwtsd.ac.uk::98c5ef38-d4dd-44af-a128-b210cfbe87cb" providerId="AD" clId="Web-{4E8FEE8C-0AEC-4ADA-98EF-B90319BE266E}" dt="2023-10-29T15:28:09.777" v="977" actId="20577"/>
          <ac:spMkLst>
            <pc:docMk/>
            <pc:sldMk cId="3488558271" sldId="279"/>
            <ac:spMk id="2" creationId="{0AF80BD4-1231-7C47-7A1F-0216DD155169}"/>
          </ac:spMkLst>
        </pc:spChg>
        <pc:spChg chg="mod">
          <ac:chgData name="Tia Lewis (2306465)" userId="S::2306465@student.uwtsd.ac.uk::98c5ef38-d4dd-44af-a128-b210cfbe87cb" providerId="AD" clId="Web-{4E8FEE8C-0AEC-4ADA-98EF-B90319BE266E}" dt="2023-10-29T15:27:08.009" v="931"/>
          <ac:spMkLst>
            <pc:docMk/>
            <pc:sldMk cId="3488558271" sldId="279"/>
            <ac:spMk id="7" creationId="{37859AAB-8B6E-3A38-C6D5-46DCB22D5E06}"/>
          </ac:spMkLst>
        </pc:spChg>
        <pc:picChg chg="del">
          <ac:chgData name="Tia Lewis (2306465)" userId="S::2306465@student.uwtsd.ac.uk::98c5ef38-d4dd-44af-a128-b210cfbe87cb" providerId="AD" clId="Web-{4E8FEE8C-0AEC-4ADA-98EF-B90319BE266E}" dt="2023-10-29T15:28:11.699" v="978"/>
          <ac:picMkLst>
            <pc:docMk/>
            <pc:sldMk cId="3488558271" sldId="279"/>
            <ac:picMk id="5" creationId="{9D38B648-FD51-3F7F-D42D-CA3DE693AFF9}"/>
          </ac:picMkLst>
        </pc:picChg>
      </pc:sldChg>
    </pc:docChg>
  </pc:docChgLst>
  <pc:docChgLst>
    <pc:chgData name="Tia Lewis (2306465)" userId="S::2306465@student.uwtsd.ac.uk::98c5ef38-d4dd-44af-a128-b210cfbe87cb" providerId="AD" clId="Web-{F353F5F5-DC54-015E-4A67-42F233F8E906}"/>
    <pc:docChg chg="modSld">
      <pc:chgData name="Tia Lewis (2306465)" userId="S::2306465@student.uwtsd.ac.uk::98c5ef38-d4dd-44af-a128-b210cfbe87cb" providerId="AD" clId="Web-{F353F5F5-DC54-015E-4A67-42F233F8E906}" dt="2024-02-23T16:40:33.957" v="69" actId="20577"/>
      <pc:docMkLst>
        <pc:docMk/>
      </pc:docMkLst>
      <pc:sldChg chg="modSp">
        <pc:chgData name="Tia Lewis (2306465)" userId="S::2306465@student.uwtsd.ac.uk::98c5ef38-d4dd-44af-a128-b210cfbe87cb" providerId="AD" clId="Web-{F353F5F5-DC54-015E-4A67-42F233F8E906}" dt="2024-02-23T16:40:33.957" v="69" actId="20577"/>
        <pc:sldMkLst>
          <pc:docMk/>
          <pc:sldMk cId="1778990776" sldId="256"/>
        </pc:sldMkLst>
        <pc:spChg chg="mod">
          <ac:chgData name="Tia Lewis (2306465)" userId="S::2306465@student.uwtsd.ac.uk::98c5ef38-d4dd-44af-a128-b210cfbe87cb" providerId="AD" clId="Web-{F353F5F5-DC54-015E-4A67-42F233F8E906}" dt="2024-02-23T16:40:33.957" v="69" actId="20577"/>
          <ac:spMkLst>
            <pc:docMk/>
            <pc:sldMk cId="1778990776" sldId="256"/>
            <ac:spMk id="2" creationId="{7A56B57B-F898-4439-62DD-0DE07A2354DA}"/>
          </ac:spMkLst>
        </pc:spChg>
      </pc:sldChg>
    </pc:docChg>
  </pc:docChgLst>
  <pc:docChgLst>
    <pc:chgData name="Tia Lewis (2306465)" userId="S::2306465@student.uwtsd.ac.uk::98c5ef38-d4dd-44af-a128-b210cfbe87cb" providerId="AD" clId="Web-{35FAACA9-7B65-B102-EE14-031005A60067}"/>
    <pc:docChg chg="addSld delSld modSld sldOrd">
      <pc:chgData name="Tia Lewis (2306465)" userId="S::2306465@student.uwtsd.ac.uk::98c5ef38-d4dd-44af-a128-b210cfbe87cb" providerId="AD" clId="Web-{35FAACA9-7B65-B102-EE14-031005A60067}" dt="2023-11-03T22:52:02.495" v="169" actId="1076"/>
      <pc:docMkLst>
        <pc:docMk/>
      </pc:docMkLst>
      <pc:sldChg chg="addSp delSp modSp mod setBg">
        <pc:chgData name="Tia Lewis (2306465)" userId="S::2306465@student.uwtsd.ac.uk::98c5ef38-d4dd-44af-a128-b210cfbe87cb" providerId="AD" clId="Web-{35FAACA9-7B65-B102-EE14-031005A60067}" dt="2023-11-03T21:28:28.199" v="45" actId="1076"/>
        <pc:sldMkLst>
          <pc:docMk/>
          <pc:sldMk cId="1778990776" sldId="256"/>
        </pc:sldMkLst>
        <pc:spChg chg="mod">
          <ac:chgData name="Tia Lewis (2306465)" userId="S::2306465@student.uwtsd.ac.uk::98c5ef38-d4dd-44af-a128-b210cfbe87cb" providerId="AD" clId="Web-{35FAACA9-7B65-B102-EE14-031005A60067}" dt="2023-11-03T21:28:28.199" v="45" actId="1076"/>
          <ac:spMkLst>
            <pc:docMk/>
            <pc:sldMk cId="1778990776" sldId="256"/>
            <ac:spMk id="2" creationId="{7A56B57B-F898-4439-62DD-0DE07A2354DA}"/>
          </ac:spMkLst>
        </pc:spChg>
        <pc:spChg chg="add del mod">
          <ac:chgData name="Tia Lewis (2306465)" userId="S::2306465@student.uwtsd.ac.uk::98c5ef38-d4dd-44af-a128-b210cfbe87cb" providerId="AD" clId="Web-{35FAACA9-7B65-B102-EE14-031005A60067}" dt="2023-11-03T21:23:42.282" v="3"/>
          <ac:spMkLst>
            <pc:docMk/>
            <pc:sldMk cId="1778990776" sldId="256"/>
            <ac:spMk id="3" creationId="{93F603B9-B0E8-A1C2-4270-D9B7568E4FAF}"/>
          </ac:spMkLst>
        </pc:spChg>
        <pc:spChg chg="add del mod">
          <ac:chgData name="Tia Lewis (2306465)" userId="S::2306465@student.uwtsd.ac.uk::98c5ef38-d4dd-44af-a128-b210cfbe87cb" providerId="AD" clId="Web-{35FAACA9-7B65-B102-EE14-031005A60067}" dt="2023-11-03T21:24:01.486" v="8"/>
          <ac:spMkLst>
            <pc:docMk/>
            <pc:sldMk cId="1778990776" sldId="256"/>
            <ac:spMk id="4" creationId="{93303653-2F30-FB60-89AB-D557AC3CD4DD}"/>
          </ac:spMkLst>
        </pc:spChg>
        <pc:spChg chg="add">
          <ac:chgData name="Tia Lewis (2306465)" userId="S::2306465@student.uwtsd.ac.uk::98c5ef38-d4dd-44af-a128-b210cfbe87cb" providerId="AD" clId="Web-{35FAACA9-7B65-B102-EE14-031005A60067}" dt="2023-11-03T21:27:09.805" v="21"/>
          <ac:spMkLst>
            <pc:docMk/>
            <pc:sldMk cId="1778990776" sldId="256"/>
            <ac:spMk id="13" creationId="{86FF76B9-219D-4469-AF87-0236D29032F1}"/>
          </ac:spMkLst>
        </pc:spChg>
        <pc:spChg chg="add">
          <ac:chgData name="Tia Lewis (2306465)" userId="S::2306465@student.uwtsd.ac.uk::98c5ef38-d4dd-44af-a128-b210cfbe87cb" providerId="AD" clId="Web-{35FAACA9-7B65-B102-EE14-031005A60067}" dt="2023-11-03T21:27:09.805" v="21"/>
          <ac:spMkLst>
            <pc:docMk/>
            <pc:sldMk cId="1778990776" sldId="256"/>
            <ac:spMk id="19" creationId="{2E80C965-DB6D-4F81-9E9E-B027384D0BD6}"/>
          </ac:spMkLst>
        </pc:spChg>
        <pc:spChg chg="add">
          <ac:chgData name="Tia Lewis (2306465)" userId="S::2306465@student.uwtsd.ac.uk::98c5ef38-d4dd-44af-a128-b210cfbe87cb" providerId="AD" clId="Web-{35FAACA9-7B65-B102-EE14-031005A60067}" dt="2023-11-03T21:27:09.805" v="21"/>
          <ac:spMkLst>
            <pc:docMk/>
            <pc:sldMk cId="1778990776" sldId="256"/>
            <ac:spMk id="21" creationId="{633C5E46-DAC5-4661-9C87-22B08E2A512F}"/>
          </ac:spMkLst>
        </pc:spChg>
        <pc:grpChg chg="add">
          <ac:chgData name="Tia Lewis (2306465)" userId="S::2306465@student.uwtsd.ac.uk::98c5ef38-d4dd-44af-a128-b210cfbe87cb" providerId="AD" clId="Web-{35FAACA9-7B65-B102-EE14-031005A60067}" dt="2023-11-03T21:27:09.805" v="21"/>
          <ac:grpSpMkLst>
            <pc:docMk/>
            <pc:sldMk cId="1778990776" sldId="256"/>
            <ac:grpSpMk id="15" creationId="{DB88BD78-87E1-424D-B479-C37D8E41B12E}"/>
          </ac:grpSpMkLst>
        </pc:grpChg>
        <pc:picChg chg="mod">
          <ac:chgData name="Tia Lewis (2306465)" userId="S::2306465@student.uwtsd.ac.uk::98c5ef38-d4dd-44af-a128-b210cfbe87cb" providerId="AD" clId="Web-{35FAACA9-7B65-B102-EE14-031005A60067}" dt="2023-11-03T21:27:09.805" v="21"/>
          <ac:picMkLst>
            <pc:docMk/>
            <pc:sldMk cId="1778990776" sldId="256"/>
            <ac:picMk id="5" creationId="{2F87C7A5-685D-DDA0-1027-BE48C729594B}"/>
          </ac:picMkLst>
        </pc:picChg>
        <pc:picChg chg="add mod">
          <ac:chgData name="Tia Lewis (2306465)" userId="S::2306465@student.uwtsd.ac.uk::98c5ef38-d4dd-44af-a128-b210cfbe87cb" providerId="AD" clId="Web-{35FAACA9-7B65-B102-EE14-031005A60067}" dt="2023-11-03T21:28:03.182" v="36" actId="14100"/>
          <ac:picMkLst>
            <pc:docMk/>
            <pc:sldMk cId="1778990776" sldId="256"/>
            <ac:picMk id="6" creationId="{DDDC93C7-A41B-BDB6-8622-D79FB4094AA8}"/>
          </ac:picMkLst>
        </pc:picChg>
        <pc:picChg chg="add mod">
          <ac:chgData name="Tia Lewis (2306465)" userId="S::2306465@student.uwtsd.ac.uk::98c5ef38-d4dd-44af-a128-b210cfbe87cb" providerId="AD" clId="Web-{35FAACA9-7B65-B102-EE14-031005A60067}" dt="2023-11-03T21:27:47.666" v="31" actId="1076"/>
          <ac:picMkLst>
            <pc:docMk/>
            <pc:sldMk cId="1778990776" sldId="256"/>
            <ac:picMk id="7" creationId="{4303B504-E06E-AE9E-28D2-0960CBF40AF1}"/>
          </ac:picMkLst>
        </pc:picChg>
        <pc:picChg chg="add mod">
          <ac:chgData name="Tia Lewis (2306465)" userId="S::2306465@student.uwtsd.ac.uk::98c5ef38-d4dd-44af-a128-b210cfbe87cb" providerId="AD" clId="Web-{35FAACA9-7B65-B102-EE14-031005A60067}" dt="2023-11-03T21:27:56.697" v="34" actId="14100"/>
          <ac:picMkLst>
            <pc:docMk/>
            <pc:sldMk cId="1778990776" sldId="256"/>
            <ac:picMk id="8" creationId="{1B442BC1-628E-ECC0-B808-E0FBE8485844}"/>
          </ac:picMkLst>
        </pc:picChg>
      </pc:sldChg>
      <pc:sldChg chg="addSp modSp mod modMedia setBg addAnim">
        <pc:chgData name="Tia Lewis (2306465)" userId="S::2306465@student.uwtsd.ac.uk::98c5ef38-d4dd-44af-a128-b210cfbe87cb" providerId="AD" clId="Web-{35FAACA9-7B65-B102-EE14-031005A60067}" dt="2023-11-03T22:49:55.897" v="129" actId="1076"/>
        <pc:sldMkLst>
          <pc:docMk/>
          <pc:sldMk cId="1849978343" sldId="275"/>
        </pc:sldMkLst>
        <pc:spChg chg="mod">
          <ac:chgData name="Tia Lewis (2306465)" userId="S::2306465@student.uwtsd.ac.uk::98c5ef38-d4dd-44af-a128-b210cfbe87cb" providerId="AD" clId="Web-{35FAACA9-7B65-B102-EE14-031005A60067}" dt="2023-11-03T22:49:48.569" v="126" actId="14100"/>
          <ac:spMkLst>
            <pc:docMk/>
            <pc:sldMk cId="1849978343" sldId="275"/>
            <ac:spMk id="2" creationId="{0AF80BD4-1231-7C47-7A1F-0216DD155169}"/>
          </ac:spMkLst>
        </pc:spChg>
        <pc:spChg chg="mod">
          <ac:chgData name="Tia Lewis (2306465)" userId="S::2306465@student.uwtsd.ac.uk::98c5ef38-d4dd-44af-a128-b210cfbe87cb" providerId="AD" clId="Web-{35FAACA9-7B65-B102-EE14-031005A60067}" dt="2023-11-03T22:49:41.350" v="124" actId="1076"/>
          <ac:spMkLst>
            <pc:docMk/>
            <pc:sldMk cId="1849978343" sldId="275"/>
            <ac:spMk id="7" creationId="{37859AAB-8B6E-3A38-C6D5-46DCB22D5E06}"/>
          </ac:spMkLst>
        </pc:spChg>
        <pc:spChg chg="add">
          <ac:chgData name="Tia Lewis (2306465)" userId="S::2306465@student.uwtsd.ac.uk::98c5ef38-d4dd-44af-a128-b210cfbe87cb" providerId="AD" clId="Web-{35FAACA9-7B65-B102-EE14-031005A60067}" dt="2023-11-03T22:49:33.068" v="123"/>
          <ac:spMkLst>
            <pc:docMk/>
            <pc:sldMk cId="1849978343" sldId="275"/>
            <ac:spMk id="14" creationId="{69D184B2-2226-4E31-BCCB-444330767440}"/>
          </ac:spMkLst>
        </pc:spChg>
        <pc:spChg chg="add">
          <ac:chgData name="Tia Lewis (2306465)" userId="S::2306465@student.uwtsd.ac.uk::98c5ef38-d4dd-44af-a128-b210cfbe87cb" providerId="AD" clId="Web-{35FAACA9-7B65-B102-EE14-031005A60067}" dt="2023-11-03T22:49:33.068" v="123"/>
          <ac:spMkLst>
            <pc:docMk/>
            <pc:sldMk cId="1849978343" sldId="275"/>
            <ac:spMk id="16" creationId="{1AC4D4E3-486A-464A-8EC8-D44881097267}"/>
          </ac:spMkLst>
        </pc:spChg>
        <pc:spChg chg="add">
          <ac:chgData name="Tia Lewis (2306465)" userId="S::2306465@student.uwtsd.ac.uk::98c5ef38-d4dd-44af-a128-b210cfbe87cb" providerId="AD" clId="Web-{35FAACA9-7B65-B102-EE14-031005A60067}" dt="2023-11-03T22:49:33.068" v="123"/>
          <ac:spMkLst>
            <pc:docMk/>
            <pc:sldMk cId="1849978343" sldId="275"/>
            <ac:spMk id="18" creationId="{864DE13E-58EB-4475-B79C-0D4FC651239B}"/>
          </ac:spMkLst>
        </pc:spChg>
        <pc:picChg chg="add mod">
          <ac:chgData name="Tia Lewis (2306465)" userId="S::2306465@student.uwtsd.ac.uk::98c5ef38-d4dd-44af-a128-b210cfbe87cb" providerId="AD" clId="Web-{35FAACA9-7B65-B102-EE14-031005A60067}" dt="2023-11-03T22:49:50.459" v="127" actId="1076"/>
          <ac:picMkLst>
            <pc:docMk/>
            <pc:sldMk cId="1849978343" sldId="275"/>
            <ac:picMk id="3" creationId="{13407FA4-1725-4C6F-9BD3-14C952107699}"/>
          </ac:picMkLst>
        </pc:picChg>
        <pc:picChg chg="mod">
          <ac:chgData name="Tia Lewis (2306465)" userId="S::2306465@student.uwtsd.ac.uk::98c5ef38-d4dd-44af-a128-b210cfbe87cb" providerId="AD" clId="Web-{35FAACA9-7B65-B102-EE14-031005A60067}" dt="2023-11-03T22:49:55.897" v="129" actId="1076"/>
          <ac:picMkLst>
            <pc:docMk/>
            <pc:sldMk cId="1849978343" sldId="275"/>
            <ac:picMk id="9" creationId="{D00605B9-F989-8DE0-6110-E6579F842185}"/>
          </ac:picMkLst>
        </pc:picChg>
      </pc:sldChg>
      <pc:sldChg chg="addSp modSp mod modMedia setBg addAnim">
        <pc:chgData name="Tia Lewis (2306465)" userId="S::2306465@student.uwtsd.ac.uk::98c5ef38-d4dd-44af-a128-b210cfbe87cb" providerId="AD" clId="Web-{35FAACA9-7B65-B102-EE14-031005A60067}" dt="2023-11-03T22:50:27.039" v="136" actId="1076"/>
        <pc:sldMkLst>
          <pc:docMk/>
          <pc:sldMk cId="2025849267" sldId="276"/>
        </pc:sldMkLst>
        <pc:spChg chg="mod">
          <ac:chgData name="Tia Lewis (2306465)" userId="S::2306465@student.uwtsd.ac.uk::98c5ef38-d4dd-44af-a128-b210cfbe87cb" providerId="AD" clId="Web-{35FAACA9-7B65-B102-EE14-031005A60067}" dt="2023-11-03T22:50:19.445" v="133" actId="14100"/>
          <ac:spMkLst>
            <pc:docMk/>
            <pc:sldMk cId="2025849267" sldId="276"/>
            <ac:spMk id="2" creationId="{0AF80BD4-1231-7C47-7A1F-0216DD155169}"/>
          </ac:spMkLst>
        </pc:spChg>
        <pc:spChg chg="mod">
          <ac:chgData name="Tia Lewis (2306465)" userId="S::2306465@student.uwtsd.ac.uk::98c5ef38-d4dd-44af-a128-b210cfbe87cb" providerId="AD" clId="Web-{35FAACA9-7B65-B102-EE14-031005A60067}" dt="2023-11-03T22:50:06.897" v="131" actId="1076"/>
          <ac:spMkLst>
            <pc:docMk/>
            <pc:sldMk cId="2025849267" sldId="276"/>
            <ac:spMk id="7" creationId="{37859AAB-8B6E-3A38-C6D5-46DCB22D5E06}"/>
          </ac:spMkLst>
        </pc:spChg>
        <pc:spChg chg="add">
          <ac:chgData name="Tia Lewis (2306465)" userId="S::2306465@student.uwtsd.ac.uk::98c5ef38-d4dd-44af-a128-b210cfbe87cb" providerId="AD" clId="Web-{35FAACA9-7B65-B102-EE14-031005A60067}" dt="2023-11-03T22:50:03.132" v="130"/>
          <ac:spMkLst>
            <pc:docMk/>
            <pc:sldMk cId="2025849267" sldId="276"/>
            <ac:spMk id="12" creationId="{69D184B2-2226-4E31-BCCB-444330767440}"/>
          </ac:spMkLst>
        </pc:spChg>
        <pc:spChg chg="add">
          <ac:chgData name="Tia Lewis (2306465)" userId="S::2306465@student.uwtsd.ac.uk::98c5ef38-d4dd-44af-a128-b210cfbe87cb" providerId="AD" clId="Web-{35FAACA9-7B65-B102-EE14-031005A60067}" dt="2023-11-03T22:50:03.132" v="130"/>
          <ac:spMkLst>
            <pc:docMk/>
            <pc:sldMk cId="2025849267" sldId="276"/>
            <ac:spMk id="14" creationId="{1AC4D4E3-486A-464A-8EC8-D44881097267}"/>
          </ac:spMkLst>
        </pc:spChg>
        <pc:spChg chg="add">
          <ac:chgData name="Tia Lewis (2306465)" userId="S::2306465@student.uwtsd.ac.uk::98c5ef38-d4dd-44af-a128-b210cfbe87cb" providerId="AD" clId="Web-{35FAACA9-7B65-B102-EE14-031005A60067}" dt="2023-11-03T22:50:03.132" v="130"/>
          <ac:spMkLst>
            <pc:docMk/>
            <pc:sldMk cId="2025849267" sldId="276"/>
            <ac:spMk id="16" creationId="{864DE13E-58EB-4475-B79C-0D4FC651239B}"/>
          </ac:spMkLst>
        </pc:spChg>
        <pc:picChg chg="mod">
          <ac:chgData name="Tia Lewis (2306465)" userId="S::2306465@student.uwtsd.ac.uk::98c5ef38-d4dd-44af-a128-b210cfbe87cb" providerId="AD" clId="Web-{35FAACA9-7B65-B102-EE14-031005A60067}" dt="2023-11-03T22:50:27.039" v="136" actId="1076"/>
          <ac:picMkLst>
            <pc:docMk/>
            <pc:sldMk cId="2025849267" sldId="276"/>
            <ac:picMk id="3" creationId="{A9ABEF6F-A4C6-21BA-1E68-63150CE9C017}"/>
          </ac:picMkLst>
        </pc:picChg>
        <pc:picChg chg="add mod">
          <ac:chgData name="Tia Lewis (2306465)" userId="S::2306465@student.uwtsd.ac.uk::98c5ef38-d4dd-44af-a128-b210cfbe87cb" providerId="AD" clId="Web-{35FAACA9-7B65-B102-EE14-031005A60067}" dt="2023-11-03T22:50:21.960" v="134" actId="1076"/>
          <ac:picMkLst>
            <pc:docMk/>
            <pc:sldMk cId="2025849267" sldId="276"/>
            <ac:picMk id="4" creationId="{896E42ED-229C-4D8B-3DBD-7823A9420C8F}"/>
          </ac:picMkLst>
        </pc:picChg>
      </pc:sldChg>
      <pc:sldChg chg="addSp modSp mod modMedia setBg addAnim">
        <pc:chgData name="Tia Lewis (2306465)" userId="S::2306465@student.uwtsd.ac.uk::98c5ef38-d4dd-44af-a128-b210cfbe87cb" providerId="AD" clId="Web-{35FAACA9-7B65-B102-EE14-031005A60067}" dt="2023-11-03T22:51:36.947" v="162" actId="1076"/>
        <pc:sldMkLst>
          <pc:docMk/>
          <pc:sldMk cId="945437229" sldId="277"/>
        </pc:sldMkLst>
        <pc:spChg chg="mod">
          <ac:chgData name="Tia Lewis (2306465)" userId="S::2306465@student.uwtsd.ac.uk::98c5ef38-d4dd-44af-a128-b210cfbe87cb" providerId="AD" clId="Web-{35FAACA9-7B65-B102-EE14-031005A60067}" dt="2023-11-03T22:51:28.603" v="159" actId="14100"/>
          <ac:spMkLst>
            <pc:docMk/>
            <pc:sldMk cId="945437229" sldId="277"/>
            <ac:spMk id="2" creationId="{0AF80BD4-1231-7C47-7A1F-0216DD155169}"/>
          </ac:spMkLst>
        </pc:spChg>
        <pc:spChg chg="mod">
          <ac:chgData name="Tia Lewis (2306465)" userId="S::2306465@student.uwtsd.ac.uk::98c5ef38-d4dd-44af-a128-b210cfbe87cb" providerId="AD" clId="Web-{35FAACA9-7B65-B102-EE14-031005A60067}" dt="2023-11-03T22:51:21.900" v="157" actId="1076"/>
          <ac:spMkLst>
            <pc:docMk/>
            <pc:sldMk cId="945437229" sldId="277"/>
            <ac:spMk id="7" creationId="{37859AAB-8B6E-3A38-C6D5-46DCB22D5E06}"/>
          </ac:spMkLst>
        </pc:spChg>
        <pc:spChg chg="add">
          <ac:chgData name="Tia Lewis (2306465)" userId="S::2306465@student.uwtsd.ac.uk::98c5ef38-d4dd-44af-a128-b210cfbe87cb" providerId="AD" clId="Web-{35FAACA9-7B65-B102-EE14-031005A60067}" dt="2023-11-03T22:51:18.900" v="156"/>
          <ac:spMkLst>
            <pc:docMk/>
            <pc:sldMk cId="945437229" sldId="277"/>
            <ac:spMk id="12" creationId="{69D184B2-2226-4E31-BCCB-444330767440}"/>
          </ac:spMkLst>
        </pc:spChg>
        <pc:spChg chg="add">
          <ac:chgData name="Tia Lewis (2306465)" userId="S::2306465@student.uwtsd.ac.uk::98c5ef38-d4dd-44af-a128-b210cfbe87cb" providerId="AD" clId="Web-{35FAACA9-7B65-B102-EE14-031005A60067}" dt="2023-11-03T22:51:18.900" v="156"/>
          <ac:spMkLst>
            <pc:docMk/>
            <pc:sldMk cId="945437229" sldId="277"/>
            <ac:spMk id="14" creationId="{1AC4D4E3-486A-464A-8EC8-D44881097267}"/>
          </ac:spMkLst>
        </pc:spChg>
        <pc:spChg chg="add">
          <ac:chgData name="Tia Lewis (2306465)" userId="S::2306465@student.uwtsd.ac.uk::98c5ef38-d4dd-44af-a128-b210cfbe87cb" providerId="AD" clId="Web-{35FAACA9-7B65-B102-EE14-031005A60067}" dt="2023-11-03T22:51:18.900" v="156"/>
          <ac:spMkLst>
            <pc:docMk/>
            <pc:sldMk cId="945437229" sldId="277"/>
            <ac:spMk id="16" creationId="{864DE13E-58EB-4475-B79C-0D4FC651239B}"/>
          </ac:spMkLst>
        </pc:spChg>
        <pc:picChg chg="add mod">
          <ac:chgData name="Tia Lewis (2306465)" userId="S::2306465@student.uwtsd.ac.uk::98c5ef38-d4dd-44af-a128-b210cfbe87cb" providerId="AD" clId="Web-{35FAACA9-7B65-B102-EE14-031005A60067}" dt="2023-11-03T22:51:31.385" v="160" actId="1076"/>
          <ac:picMkLst>
            <pc:docMk/>
            <pc:sldMk cId="945437229" sldId="277"/>
            <ac:picMk id="3" creationId="{1C59FF52-ACFA-706F-D3F6-5B712326AFBB}"/>
          </ac:picMkLst>
        </pc:picChg>
        <pc:picChg chg="mod">
          <ac:chgData name="Tia Lewis (2306465)" userId="S::2306465@student.uwtsd.ac.uk::98c5ef38-d4dd-44af-a128-b210cfbe87cb" providerId="AD" clId="Web-{35FAACA9-7B65-B102-EE14-031005A60067}" dt="2023-11-03T22:51:36.947" v="162" actId="1076"/>
          <ac:picMkLst>
            <pc:docMk/>
            <pc:sldMk cId="945437229" sldId="277"/>
            <ac:picMk id="5" creationId="{9D38B648-FD51-3F7F-D42D-CA3DE693AFF9}"/>
          </ac:picMkLst>
        </pc:picChg>
      </pc:sldChg>
      <pc:sldChg chg="addSp delSp modSp mod modMedia setBg addAnim">
        <pc:chgData name="Tia Lewis (2306465)" userId="S::2306465@student.uwtsd.ac.uk::98c5ef38-d4dd-44af-a128-b210cfbe87cb" providerId="AD" clId="Web-{35FAACA9-7B65-B102-EE14-031005A60067}" dt="2023-11-03T22:47:22.548" v="101" actId="1076"/>
        <pc:sldMkLst>
          <pc:docMk/>
          <pc:sldMk cId="2162905872" sldId="278"/>
        </pc:sldMkLst>
        <pc:spChg chg="mod">
          <ac:chgData name="Tia Lewis (2306465)" userId="S::2306465@student.uwtsd.ac.uk::98c5ef38-d4dd-44af-a128-b210cfbe87cb" providerId="AD" clId="Web-{35FAACA9-7B65-B102-EE14-031005A60067}" dt="2023-11-03T22:47:11.548" v="98"/>
          <ac:spMkLst>
            <pc:docMk/>
            <pc:sldMk cId="2162905872" sldId="278"/>
            <ac:spMk id="2" creationId="{6B3D3615-F61E-260A-2043-17C600F609E9}"/>
          </ac:spMkLst>
        </pc:spChg>
        <pc:spChg chg="del mod">
          <ac:chgData name="Tia Lewis (2306465)" userId="S::2306465@student.uwtsd.ac.uk::98c5ef38-d4dd-44af-a128-b210cfbe87cb" providerId="AD" clId="Web-{35FAACA9-7B65-B102-EE14-031005A60067}" dt="2023-11-03T22:46:32.718" v="95"/>
          <ac:spMkLst>
            <pc:docMk/>
            <pc:sldMk cId="2162905872" sldId="278"/>
            <ac:spMk id="3" creationId="{CEB97928-D4A8-EF46-4E9A-3D4C67F8F62D}"/>
          </ac:spMkLst>
        </pc:spChg>
        <pc:spChg chg="del">
          <ac:chgData name="Tia Lewis (2306465)" userId="S::2306465@student.uwtsd.ac.uk::98c5ef38-d4dd-44af-a128-b210cfbe87cb" providerId="AD" clId="Web-{35FAACA9-7B65-B102-EE14-031005A60067}" dt="2023-11-03T22:46:59.578" v="96"/>
          <ac:spMkLst>
            <pc:docMk/>
            <pc:sldMk cId="2162905872" sldId="278"/>
            <ac:spMk id="5" creationId="{FC766CA4-0BE2-BF87-E1B4-B9C1D8CF0143}"/>
          </ac:spMkLst>
        </pc:spChg>
        <pc:spChg chg="del">
          <ac:chgData name="Tia Lewis (2306465)" userId="S::2306465@student.uwtsd.ac.uk::98c5ef38-d4dd-44af-a128-b210cfbe87cb" providerId="AD" clId="Web-{35FAACA9-7B65-B102-EE14-031005A60067}" dt="2023-11-03T22:47:07.438" v="97"/>
          <ac:spMkLst>
            <pc:docMk/>
            <pc:sldMk cId="2162905872" sldId="278"/>
            <ac:spMk id="7" creationId="{37859AAB-8B6E-3A38-C6D5-46DCB22D5E06}"/>
          </ac:spMkLst>
        </pc:spChg>
        <pc:spChg chg="add">
          <ac:chgData name="Tia Lewis (2306465)" userId="S::2306465@student.uwtsd.ac.uk::98c5ef38-d4dd-44af-a128-b210cfbe87cb" providerId="AD" clId="Web-{35FAACA9-7B65-B102-EE14-031005A60067}" dt="2023-11-03T22:47:11.548" v="98"/>
          <ac:spMkLst>
            <pc:docMk/>
            <pc:sldMk cId="2162905872" sldId="278"/>
            <ac:spMk id="11" creationId="{BACC6370-2D7E-4714-9D71-7542949D7D5D}"/>
          </ac:spMkLst>
        </pc:spChg>
        <pc:spChg chg="add">
          <ac:chgData name="Tia Lewis (2306465)" userId="S::2306465@student.uwtsd.ac.uk::98c5ef38-d4dd-44af-a128-b210cfbe87cb" providerId="AD" clId="Web-{35FAACA9-7B65-B102-EE14-031005A60067}" dt="2023-11-03T22:47:11.548" v="98"/>
          <ac:spMkLst>
            <pc:docMk/>
            <pc:sldMk cId="2162905872" sldId="278"/>
            <ac:spMk id="13" creationId="{256B2C21-A230-48C0-8DF1-C46611373C44}"/>
          </ac:spMkLst>
        </pc:spChg>
        <pc:spChg chg="add">
          <ac:chgData name="Tia Lewis (2306465)" userId="S::2306465@student.uwtsd.ac.uk::98c5ef38-d4dd-44af-a128-b210cfbe87cb" providerId="AD" clId="Web-{35FAACA9-7B65-B102-EE14-031005A60067}" dt="2023-11-03T22:47:11.548" v="98"/>
          <ac:spMkLst>
            <pc:docMk/>
            <pc:sldMk cId="2162905872" sldId="278"/>
            <ac:spMk id="15" creationId="{3847E18C-932D-4C95-AABA-FEC7C9499AD7}"/>
          </ac:spMkLst>
        </pc:spChg>
        <pc:spChg chg="add">
          <ac:chgData name="Tia Lewis (2306465)" userId="S::2306465@student.uwtsd.ac.uk::98c5ef38-d4dd-44af-a128-b210cfbe87cb" providerId="AD" clId="Web-{35FAACA9-7B65-B102-EE14-031005A60067}" dt="2023-11-03T22:47:11.548" v="98"/>
          <ac:spMkLst>
            <pc:docMk/>
            <pc:sldMk cId="2162905872" sldId="278"/>
            <ac:spMk id="17" creationId="{3150CB11-0C61-439E-910F-5787759E72A0}"/>
          </ac:spMkLst>
        </pc:spChg>
        <pc:spChg chg="add">
          <ac:chgData name="Tia Lewis (2306465)" userId="S::2306465@student.uwtsd.ac.uk::98c5ef38-d4dd-44af-a128-b210cfbe87cb" providerId="AD" clId="Web-{35FAACA9-7B65-B102-EE14-031005A60067}" dt="2023-11-03T22:47:11.548" v="98"/>
          <ac:spMkLst>
            <pc:docMk/>
            <pc:sldMk cId="2162905872" sldId="278"/>
            <ac:spMk id="19" creationId="{43F8A58B-5155-44CE-A5FF-7647B47D0A7A}"/>
          </ac:spMkLst>
        </pc:spChg>
        <pc:spChg chg="add">
          <ac:chgData name="Tia Lewis (2306465)" userId="S::2306465@student.uwtsd.ac.uk::98c5ef38-d4dd-44af-a128-b210cfbe87cb" providerId="AD" clId="Web-{35FAACA9-7B65-B102-EE14-031005A60067}" dt="2023-11-03T22:47:11.548" v="98"/>
          <ac:spMkLst>
            <pc:docMk/>
            <pc:sldMk cId="2162905872" sldId="278"/>
            <ac:spMk id="21" creationId="{443F2ACA-E6D6-4028-82DD-F03C262D5DE6}"/>
          </ac:spMkLst>
        </pc:spChg>
        <pc:picChg chg="add mod">
          <ac:chgData name="Tia Lewis (2306465)" userId="S::2306465@student.uwtsd.ac.uk::98c5ef38-d4dd-44af-a128-b210cfbe87cb" providerId="AD" clId="Web-{35FAACA9-7B65-B102-EE14-031005A60067}" dt="2023-11-03T22:47:19.438" v="100" actId="1076"/>
          <ac:picMkLst>
            <pc:docMk/>
            <pc:sldMk cId="2162905872" sldId="278"/>
            <ac:picMk id="4" creationId="{804B06AF-7811-6709-F7F0-8E54A4D42009}"/>
          </ac:picMkLst>
        </pc:picChg>
        <pc:picChg chg="add mod">
          <ac:chgData name="Tia Lewis (2306465)" userId="S::2306465@student.uwtsd.ac.uk::98c5ef38-d4dd-44af-a128-b210cfbe87cb" providerId="AD" clId="Web-{35FAACA9-7B65-B102-EE14-031005A60067}" dt="2023-11-03T22:47:22.548" v="101" actId="1076"/>
          <ac:picMkLst>
            <pc:docMk/>
            <pc:sldMk cId="2162905872" sldId="278"/>
            <ac:picMk id="6" creationId="{D4BA483C-6FAC-34C9-3C88-E301E30DBCB7}"/>
          </ac:picMkLst>
        </pc:picChg>
      </pc:sldChg>
      <pc:sldChg chg="modSp">
        <pc:chgData name="Tia Lewis (2306465)" userId="S::2306465@student.uwtsd.ac.uk::98c5ef38-d4dd-44af-a128-b210cfbe87cb" providerId="AD" clId="Web-{35FAACA9-7B65-B102-EE14-031005A60067}" dt="2023-11-03T22:46:07.577" v="90" actId="20577"/>
        <pc:sldMkLst>
          <pc:docMk/>
          <pc:sldMk cId="3488558271" sldId="279"/>
        </pc:sldMkLst>
        <pc:spChg chg="mod">
          <ac:chgData name="Tia Lewis (2306465)" userId="S::2306465@student.uwtsd.ac.uk::98c5ef38-d4dd-44af-a128-b210cfbe87cb" providerId="AD" clId="Web-{35FAACA9-7B65-B102-EE14-031005A60067}" dt="2023-11-03T22:46:07.577" v="90" actId="20577"/>
          <ac:spMkLst>
            <pc:docMk/>
            <pc:sldMk cId="3488558271" sldId="279"/>
            <ac:spMk id="2" creationId="{0AF80BD4-1231-7C47-7A1F-0216DD155169}"/>
          </ac:spMkLst>
        </pc:spChg>
      </pc:sldChg>
      <pc:sldChg chg="addSp modSp mod modMedia setBg addAnim">
        <pc:chgData name="Tia Lewis (2306465)" userId="S::2306465@student.uwtsd.ac.uk::98c5ef38-d4dd-44af-a128-b210cfbe87cb" providerId="AD" clId="Web-{35FAACA9-7B65-B102-EE14-031005A60067}" dt="2023-11-03T22:49:28.615" v="122" actId="1076"/>
        <pc:sldMkLst>
          <pc:docMk/>
          <pc:sldMk cId="1625277266" sldId="280"/>
        </pc:sldMkLst>
        <pc:spChg chg="mod">
          <ac:chgData name="Tia Lewis (2306465)" userId="S::2306465@student.uwtsd.ac.uk::98c5ef38-d4dd-44af-a128-b210cfbe87cb" providerId="AD" clId="Web-{35FAACA9-7B65-B102-EE14-031005A60067}" dt="2023-11-03T22:49:16.333" v="118" actId="1076"/>
          <ac:spMkLst>
            <pc:docMk/>
            <pc:sldMk cId="1625277266" sldId="280"/>
            <ac:spMk id="2" creationId="{0AF80BD4-1231-7C47-7A1F-0216DD155169}"/>
          </ac:spMkLst>
        </pc:spChg>
        <pc:spChg chg="mod">
          <ac:chgData name="Tia Lewis (2306465)" userId="S::2306465@student.uwtsd.ac.uk::98c5ef38-d4dd-44af-a128-b210cfbe87cb" providerId="AD" clId="Web-{35FAACA9-7B65-B102-EE14-031005A60067}" dt="2023-11-03T22:48:58.098" v="112" actId="1076"/>
          <ac:spMkLst>
            <pc:docMk/>
            <pc:sldMk cId="1625277266" sldId="280"/>
            <ac:spMk id="7" creationId="{37859AAB-8B6E-3A38-C6D5-46DCB22D5E06}"/>
          </ac:spMkLst>
        </pc:spChg>
        <pc:spChg chg="add">
          <ac:chgData name="Tia Lewis (2306465)" userId="S::2306465@student.uwtsd.ac.uk::98c5ef38-d4dd-44af-a128-b210cfbe87cb" providerId="AD" clId="Web-{35FAACA9-7B65-B102-EE14-031005A60067}" dt="2023-11-03T22:48:54.160" v="111"/>
          <ac:spMkLst>
            <pc:docMk/>
            <pc:sldMk cId="1625277266" sldId="280"/>
            <ac:spMk id="14" creationId="{69D184B2-2226-4E31-BCCB-444330767440}"/>
          </ac:spMkLst>
        </pc:spChg>
        <pc:spChg chg="add">
          <ac:chgData name="Tia Lewis (2306465)" userId="S::2306465@student.uwtsd.ac.uk::98c5ef38-d4dd-44af-a128-b210cfbe87cb" providerId="AD" clId="Web-{35FAACA9-7B65-B102-EE14-031005A60067}" dt="2023-11-03T22:48:54.160" v="111"/>
          <ac:spMkLst>
            <pc:docMk/>
            <pc:sldMk cId="1625277266" sldId="280"/>
            <ac:spMk id="16" creationId="{1AC4D4E3-486A-464A-8EC8-D44881097267}"/>
          </ac:spMkLst>
        </pc:spChg>
        <pc:spChg chg="add">
          <ac:chgData name="Tia Lewis (2306465)" userId="S::2306465@student.uwtsd.ac.uk::98c5ef38-d4dd-44af-a128-b210cfbe87cb" providerId="AD" clId="Web-{35FAACA9-7B65-B102-EE14-031005A60067}" dt="2023-11-03T22:48:54.160" v="111"/>
          <ac:spMkLst>
            <pc:docMk/>
            <pc:sldMk cId="1625277266" sldId="280"/>
            <ac:spMk id="18" creationId="{864DE13E-58EB-4475-B79C-0D4FC651239B}"/>
          </ac:spMkLst>
        </pc:spChg>
        <pc:picChg chg="add mod">
          <ac:chgData name="Tia Lewis (2306465)" userId="S::2306465@student.uwtsd.ac.uk::98c5ef38-d4dd-44af-a128-b210cfbe87cb" providerId="AD" clId="Web-{35FAACA9-7B65-B102-EE14-031005A60067}" dt="2023-11-03T22:49:28.615" v="122" actId="1076"/>
          <ac:picMkLst>
            <pc:docMk/>
            <pc:sldMk cId="1625277266" sldId="280"/>
            <ac:picMk id="3" creationId="{4B15C386-7663-A301-5FE6-524D59281747}"/>
          </ac:picMkLst>
        </pc:picChg>
        <pc:picChg chg="mod">
          <ac:chgData name="Tia Lewis (2306465)" userId="S::2306465@student.uwtsd.ac.uk::98c5ef38-d4dd-44af-a128-b210cfbe87cb" providerId="AD" clId="Web-{35FAACA9-7B65-B102-EE14-031005A60067}" dt="2023-11-03T22:49:23.568" v="121" actId="14100"/>
          <ac:picMkLst>
            <pc:docMk/>
            <pc:sldMk cId="1625277266" sldId="280"/>
            <ac:picMk id="9" creationId="{D00605B9-F989-8DE0-6110-E6579F842185}"/>
          </ac:picMkLst>
        </pc:picChg>
      </pc:sldChg>
      <pc:sldChg chg="del ord">
        <pc:chgData name="Tia Lewis (2306465)" userId="S::2306465@student.uwtsd.ac.uk::98c5ef38-d4dd-44af-a128-b210cfbe87cb" providerId="AD" clId="Web-{35FAACA9-7B65-B102-EE14-031005A60067}" dt="2023-11-03T22:46:18.561" v="91"/>
        <pc:sldMkLst>
          <pc:docMk/>
          <pc:sldMk cId="4064441183" sldId="281"/>
        </pc:sldMkLst>
      </pc:sldChg>
      <pc:sldChg chg="del">
        <pc:chgData name="Tia Lewis (2306465)" userId="S::2306465@student.uwtsd.ac.uk::98c5ef38-d4dd-44af-a128-b210cfbe87cb" providerId="AD" clId="Web-{35FAACA9-7B65-B102-EE14-031005A60067}" dt="2023-11-03T22:46:19.905" v="92"/>
        <pc:sldMkLst>
          <pc:docMk/>
          <pc:sldMk cId="2793188620" sldId="282"/>
        </pc:sldMkLst>
      </pc:sldChg>
      <pc:sldChg chg="addSp modSp mod modMedia setBg addAnim">
        <pc:chgData name="Tia Lewis (2306465)" userId="S::2306465@student.uwtsd.ac.uk::98c5ef38-d4dd-44af-a128-b210cfbe87cb" providerId="AD" clId="Web-{35FAACA9-7B65-B102-EE14-031005A60067}" dt="2023-11-03T22:52:02.495" v="169" actId="1076"/>
        <pc:sldMkLst>
          <pc:docMk/>
          <pc:sldMk cId="1476665135" sldId="283"/>
        </pc:sldMkLst>
        <pc:spChg chg="mod">
          <ac:chgData name="Tia Lewis (2306465)" userId="S::2306465@student.uwtsd.ac.uk::98c5ef38-d4dd-44af-a128-b210cfbe87cb" providerId="AD" clId="Web-{35FAACA9-7B65-B102-EE14-031005A60067}" dt="2023-11-03T22:51:52.588" v="166" actId="1076"/>
          <ac:spMkLst>
            <pc:docMk/>
            <pc:sldMk cId="1476665135" sldId="283"/>
            <ac:spMk id="2" creationId="{0AF80BD4-1231-7C47-7A1F-0216DD155169}"/>
          </ac:spMkLst>
        </pc:spChg>
        <pc:spChg chg="mod">
          <ac:chgData name="Tia Lewis (2306465)" userId="S::2306465@student.uwtsd.ac.uk::98c5ef38-d4dd-44af-a128-b210cfbe87cb" providerId="AD" clId="Web-{35FAACA9-7B65-B102-EE14-031005A60067}" dt="2023-11-03T22:51:45.729" v="164" actId="1076"/>
          <ac:spMkLst>
            <pc:docMk/>
            <pc:sldMk cId="1476665135" sldId="283"/>
            <ac:spMk id="7" creationId="{37859AAB-8B6E-3A38-C6D5-46DCB22D5E06}"/>
          </ac:spMkLst>
        </pc:spChg>
        <pc:spChg chg="add">
          <ac:chgData name="Tia Lewis (2306465)" userId="S::2306465@student.uwtsd.ac.uk::98c5ef38-d4dd-44af-a128-b210cfbe87cb" providerId="AD" clId="Web-{35FAACA9-7B65-B102-EE14-031005A60067}" dt="2023-11-03T22:51:42.744" v="163"/>
          <ac:spMkLst>
            <pc:docMk/>
            <pc:sldMk cId="1476665135" sldId="283"/>
            <ac:spMk id="12" creationId="{69D184B2-2226-4E31-BCCB-444330767440}"/>
          </ac:spMkLst>
        </pc:spChg>
        <pc:spChg chg="add">
          <ac:chgData name="Tia Lewis (2306465)" userId="S::2306465@student.uwtsd.ac.uk::98c5ef38-d4dd-44af-a128-b210cfbe87cb" providerId="AD" clId="Web-{35FAACA9-7B65-B102-EE14-031005A60067}" dt="2023-11-03T22:51:42.744" v="163"/>
          <ac:spMkLst>
            <pc:docMk/>
            <pc:sldMk cId="1476665135" sldId="283"/>
            <ac:spMk id="14" creationId="{1AC4D4E3-486A-464A-8EC8-D44881097267}"/>
          </ac:spMkLst>
        </pc:spChg>
        <pc:spChg chg="add">
          <ac:chgData name="Tia Lewis (2306465)" userId="S::2306465@student.uwtsd.ac.uk::98c5ef38-d4dd-44af-a128-b210cfbe87cb" providerId="AD" clId="Web-{35FAACA9-7B65-B102-EE14-031005A60067}" dt="2023-11-03T22:51:42.744" v="163"/>
          <ac:spMkLst>
            <pc:docMk/>
            <pc:sldMk cId="1476665135" sldId="283"/>
            <ac:spMk id="16" creationId="{864DE13E-58EB-4475-B79C-0D4FC651239B}"/>
          </ac:spMkLst>
        </pc:spChg>
        <pc:picChg chg="add mod">
          <ac:chgData name="Tia Lewis (2306465)" userId="S::2306465@student.uwtsd.ac.uk::98c5ef38-d4dd-44af-a128-b210cfbe87cb" providerId="AD" clId="Web-{35FAACA9-7B65-B102-EE14-031005A60067}" dt="2023-11-03T22:51:55.292" v="167" actId="1076"/>
          <ac:picMkLst>
            <pc:docMk/>
            <pc:sldMk cId="1476665135" sldId="283"/>
            <ac:picMk id="3" creationId="{B40CBC4C-093E-72D8-363F-CF44B02D60BD}"/>
          </ac:picMkLst>
        </pc:picChg>
        <pc:picChg chg="mod">
          <ac:chgData name="Tia Lewis (2306465)" userId="S::2306465@student.uwtsd.ac.uk::98c5ef38-d4dd-44af-a128-b210cfbe87cb" providerId="AD" clId="Web-{35FAACA9-7B65-B102-EE14-031005A60067}" dt="2023-11-03T22:52:02.495" v="169" actId="1076"/>
          <ac:picMkLst>
            <pc:docMk/>
            <pc:sldMk cId="1476665135" sldId="283"/>
            <ac:picMk id="5" creationId="{9D38B648-FD51-3F7F-D42D-CA3DE693AFF9}"/>
          </ac:picMkLst>
        </pc:picChg>
      </pc:sldChg>
      <pc:sldChg chg="addSp modSp add del modMedia addAnim">
        <pc:chgData name="Tia Lewis (2306465)" userId="S::2306465@student.uwtsd.ac.uk::98c5ef38-d4dd-44af-a128-b210cfbe87cb" providerId="AD" clId="Web-{35FAACA9-7B65-B102-EE14-031005A60067}" dt="2023-11-03T22:48:31.910" v="110"/>
        <pc:sldMkLst>
          <pc:docMk/>
          <pc:sldMk cId="921516475" sldId="285"/>
        </pc:sldMkLst>
        <pc:picChg chg="add mod">
          <ac:chgData name="Tia Lewis (2306465)" userId="S::2306465@student.uwtsd.ac.uk::98c5ef38-d4dd-44af-a128-b210cfbe87cb" providerId="AD" clId="Web-{35FAACA9-7B65-B102-EE14-031005A60067}" dt="2023-11-03T21:46:28.276" v="51" actId="1076"/>
          <ac:picMkLst>
            <pc:docMk/>
            <pc:sldMk cId="921516475" sldId="285"/>
            <ac:picMk id="3" creationId="{0879492D-A9A9-6A5F-DA6B-13BC17014FF2}"/>
          </ac:picMkLst>
        </pc:picChg>
        <pc:picChg chg="add mod">
          <ac:chgData name="Tia Lewis (2306465)" userId="S::2306465@student.uwtsd.ac.uk::98c5ef38-d4dd-44af-a128-b210cfbe87cb" providerId="AD" clId="Web-{35FAACA9-7B65-B102-EE14-031005A60067}" dt="2023-11-03T22:48:08.674" v="104" actId="1076"/>
          <ac:picMkLst>
            <pc:docMk/>
            <pc:sldMk cId="921516475" sldId="285"/>
            <ac:picMk id="4" creationId="{1AEFFAB4-910A-8358-6319-F66B7D96548B}"/>
          </ac:picMkLst>
        </pc:picChg>
        <pc:picChg chg="mod">
          <ac:chgData name="Tia Lewis (2306465)" userId="S::2306465@student.uwtsd.ac.uk::98c5ef38-d4dd-44af-a128-b210cfbe87cb" providerId="AD" clId="Web-{35FAACA9-7B65-B102-EE14-031005A60067}" dt="2023-11-03T22:48:31.535" v="109" actId="1076"/>
          <ac:picMkLst>
            <pc:docMk/>
            <pc:sldMk cId="921516475" sldId="285"/>
            <ac:picMk id="9" creationId="{D00605B9-F989-8DE0-6110-E6579F842185}"/>
          </ac:picMkLst>
        </pc:picChg>
      </pc:sldChg>
      <pc:sldChg chg="addSp modSp mod modMedia setBg addAnim">
        <pc:chgData name="Tia Lewis (2306465)" userId="S::2306465@student.uwtsd.ac.uk::98c5ef38-d4dd-44af-a128-b210cfbe87cb" providerId="AD" clId="Web-{35FAACA9-7B65-B102-EE14-031005A60067}" dt="2023-11-03T22:51:10.853" v="155" actId="1076"/>
        <pc:sldMkLst>
          <pc:docMk/>
          <pc:sldMk cId="1961035828" sldId="286"/>
        </pc:sldMkLst>
        <pc:spChg chg="mod">
          <ac:chgData name="Tia Lewis (2306465)" userId="S::2306465@student.uwtsd.ac.uk::98c5ef38-d4dd-44af-a128-b210cfbe87cb" providerId="AD" clId="Web-{35FAACA9-7B65-B102-EE14-031005A60067}" dt="2023-11-03T22:51:02.290" v="151" actId="20577"/>
          <ac:spMkLst>
            <pc:docMk/>
            <pc:sldMk cId="1961035828" sldId="286"/>
            <ac:spMk id="2" creationId="{0AF80BD4-1231-7C47-7A1F-0216DD155169}"/>
          </ac:spMkLst>
        </pc:spChg>
        <pc:spChg chg="mod">
          <ac:chgData name="Tia Lewis (2306465)" userId="S::2306465@student.uwtsd.ac.uk::98c5ef38-d4dd-44af-a128-b210cfbe87cb" providerId="AD" clId="Web-{35FAACA9-7B65-B102-EE14-031005A60067}" dt="2023-11-03T22:50:38.352" v="138" actId="1076"/>
          <ac:spMkLst>
            <pc:docMk/>
            <pc:sldMk cId="1961035828" sldId="286"/>
            <ac:spMk id="7" creationId="{37859AAB-8B6E-3A38-C6D5-46DCB22D5E06}"/>
          </ac:spMkLst>
        </pc:spChg>
        <pc:spChg chg="add">
          <ac:chgData name="Tia Lewis (2306465)" userId="S::2306465@student.uwtsd.ac.uk::98c5ef38-d4dd-44af-a128-b210cfbe87cb" providerId="AD" clId="Web-{35FAACA9-7B65-B102-EE14-031005A60067}" dt="2023-11-03T22:50:34.508" v="137"/>
          <ac:spMkLst>
            <pc:docMk/>
            <pc:sldMk cId="1961035828" sldId="286"/>
            <ac:spMk id="13" creationId="{69D184B2-2226-4E31-BCCB-444330767440}"/>
          </ac:spMkLst>
        </pc:spChg>
        <pc:spChg chg="add">
          <ac:chgData name="Tia Lewis (2306465)" userId="S::2306465@student.uwtsd.ac.uk::98c5ef38-d4dd-44af-a128-b210cfbe87cb" providerId="AD" clId="Web-{35FAACA9-7B65-B102-EE14-031005A60067}" dt="2023-11-03T22:50:34.508" v="137"/>
          <ac:spMkLst>
            <pc:docMk/>
            <pc:sldMk cId="1961035828" sldId="286"/>
            <ac:spMk id="15" creationId="{1AC4D4E3-486A-464A-8EC8-D44881097267}"/>
          </ac:spMkLst>
        </pc:spChg>
        <pc:spChg chg="add">
          <ac:chgData name="Tia Lewis (2306465)" userId="S::2306465@student.uwtsd.ac.uk::98c5ef38-d4dd-44af-a128-b210cfbe87cb" providerId="AD" clId="Web-{35FAACA9-7B65-B102-EE14-031005A60067}" dt="2023-11-03T22:50:34.508" v="137"/>
          <ac:spMkLst>
            <pc:docMk/>
            <pc:sldMk cId="1961035828" sldId="286"/>
            <ac:spMk id="17" creationId="{864DE13E-58EB-4475-B79C-0D4FC651239B}"/>
          </ac:spMkLst>
        </pc:spChg>
        <pc:picChg chg="mod">
          <ac:chgData name="Tia Lewis (2306465)" userId="S::2306465@student.uwtsd.ac.uk::98c5ef38-d4dd-44af-a128-b210cfbe87cb" providerId="AD" clId="Web-{35FAACA9-7B65-B102-EE14-031005A60067}" dt="2023-11-03T22:51:10.853" v="155" actId="1076"/>
          <ac:picMkLst>
            <pc:docMk/>
            <pc:sldMk cId="1961035828" sldId="286"/>
            <ac:picMk id="3" creationId="{A9ABEF6F-A4C6-21BA-1E68-63150CE9C017}"/>
          </ac:picMkLst>
        </pc:picChg>
        <pc:picChg chg="add mod">
          <ac:chgData name="Tia Lewis (2306465)" userId="S::2306465@student.uwtsd.ac.uk::98c5ef38-d4dd-44af-a128-b210cfbe87cb" providerId="AD" clId="Web-{35FAACA9-7B65-B102-EE14-031005A60067}" dt="2023-11-03T22:50:45.727" v="140" actId="1076"/>
          <ac:picMkLst>
            <pc:docMk/>
            <pc:sldMk cId="1961035828" sldId="286"/>
            <ac:picMk id="4" creationId="{B5CB66BD-EB6A-A2FF-8C5A-7B4467EE4261}"/>
          </ac:picMkLst>
        </pc:picChg>
        <pc:picChg chg="add mod">
          <ac:chgData name="Tia Lewis (2306465)" userId="S::2306465@student.uwtsd.ac.uk::98c5ef38-d4dd-44af-a128-b210cfbe87cb" providerId="AD" clId="Web-{35FAACA9-7B65-B102-EE14-031005A60067}" dt="2023-11-03T22:51:03.384" v="152" actId="1076"/>
          <ac:picMkLst>
            <pc:docMk/>
            <pc:sldMk cId="1961035828" sldId="286"/>
            <ac:picMk id="5" creationId="{C44B25A9-4882-268B-0BC2-03624486D7F1}"/>
          </ac:picMkLst>
        </pc:picChg>
        <pc:picChg chg="add mod">
          <ac:chgData name="Tia Lewis (2306465)" userId="S::2306465@student.uwtsd.ac.uk::98c5ef38-d4dd-44af-a128-b210cfbe87cb" providerId="AD" clId="Web-{35FAACA9-7B65-B102-EE14-031005A60067}" dt="2023-11-03T22:51:05.243" v="153" actId="1076"/>
          <ac:picMkLst>
            <pc:docMk/>
            <pc:sldMk cId="1961035828" sldId="286"/>
            <ac:picMk id="6" creationId="{31D9D266-2CC8-E6C6-E889-C733741A9727}"/>
          </ac:picMkLst>
        </pc:picChg>
      </pc:sldChg>
    </pc:docChg>
  </pc:docChgLst>
  <pc:docChgLst>
    <pc:chgData name="Tia Lewis (2306465)" userId="S::2306465@student.uwtsd.ac.uk::98c5ef38-d4dd-44af-a128-b210cfbe87cb" providerId="AD" clId="Web-{01ECF73D-1363-BF50-4CAC-8602ECD1E5D6}"/>
    <pc:docChg chg="addSld delSld modSld">
      <pc:chgData name="Tia Lewis (2306465)" userId="S::2306465@student.uwtsd.ac.uk::98c5ef38-d4dd-44af-a128-b210cfbe87cb" providerId="AD" clId="Web-{01ECF73D-1363-BF50-4CAC-8602ECD1E5D6}" dt="2024-04-18T18:47:59.406" v="1415" actId="20577"/>
      <pc:docMkLst>
        <pc:docMk/>
      </pc:docMkLst>
      <pc:sldChg chg="delSp delAnim">
        <pc:chgData name="Tia Lewis (2306465)" userId="S::2306465@student.uwtsd.ac.uk::98c5ef38-d4dd-44af-a128-b210cfbe87cb" providerId="AD" clId="Web-{01ECF73D-1363-BF50-4CAC-8602ECD1E5D6}" dt="2024-04-18T17:11:12.790" v="459"/>
        <pc:sldMkLst>
          <pc:docMk/>
          <pc:sldMk cId="1778990776" sldId="256"/>
        </pc:sldMkLst>
        <pc:picChg chg="del">
          <ac:chgData name="Tia Lewis (2306465)" userId="S::2306465@student.uwtsd.ac.uk::98c5ef38-d4dd-44af-a128-b210cfbe87cb" providerId="AD" clId="Web-{01ECF73D-1363-BF50-4CAC-8602ECD1E5D6}" dt="2024-04-18T17:11:12.790" v="459"/>
          <ac:picMkLst>
            <pc:docMk/>
            <pc:sldMk cId="1778990776" sldId="256"/>
            <ac:picMk id="5" creationId="{2F87C7A5-685D-DDA0-1027-BE48C729594B}"/>
          </ac:picMkLst>
        </pc:picChg>
      </pc:sldChg>
      <pc:sldChg chg="delSp modSp delAnim">
        <pc:chgData name="Tia Lewis (2306465)" userId="S::2306465@student.uwtsd.ac.uk::98c5ef38-d4dd-44af-a128-b210cfbe87cb" providerId="AD" clId="Web-{01ECF73D-1363-BF50-4CAC-8602ECD1E5D6}" dt="2024-04-18T17:11:22.822" v="461"/>
        <pc:sldMkLst>
          <pc:docMk/>
          <pc:sldMk cId="1849978343" sldId="275"/>
        </pc:sldMkLst>
        <pc:spChg chg="mod">
          <ac:chgData name="Tia Lewis (2306465)" userId="S::2306465@student.uwtsd.ac.uk::98c5ef38-d4dd-44af-a128-b210cfbe87cb" providerId="AD" clId="Web-{01ECF73D-1363-BF50-4CAC-8602ECD1E5D6}" dt="2024-04-18T16:29:38.313" v="313" actId="20577"/>
          <ac:spMkLst>
            <pc:docMk/>
            <pc:sldMk cId="1849978343" sldId="275"/>
            <ac:spMk id="2" creationId="{0AF80BD4-1231-7C47-7A1F-0216DD155169}"/>
          </ac:spMkLst>
        </pc:spChg>
        <pc:picChg chg="del mod">
          <ac:chgData name="Tia Lewis (2306465)" userId="S::2306465@student.uwtsd.ac.uk::98c5ef38-d4dd-44af-a128-b210cfbe87cb" providerId="AD" clId="Web-{01ECF73D-1363-BF50-4CAC-8602ECD1E5D6}" dt="2024-04-18T17:11:22.822" v="461"/>
          <ac:picMkLst>
            <pc:docMk/>
            <pc:sldMk cId="1849978343" sldId="275"/>
            <ac:picMk id="3" creationId="{13407FA4-1725-4C6F-9BD3-14C952107699}"/>
          </ac:picMkLst>
        </pc:picChg>
      </pc:sldChg>
      <pc:sldChg chg="delSp modSp delAnim">
        <pc:chgData name="Tia Lewis (2306465)" userId="S::2306465@student.uwtsd.ac.uk::98c5ef38-d4dd-44af-a128-b210cfbe87cb" providerId="AD" clId="Web-{01ECF73D-1363-BF50-4CAC-8602ECD1E5D6}" dt="2024-04-18T17:11:27.526" v="462"/>
        <pc:sldMkLst>
          <pc:docMk/>
          <pc:sldMk cId="2025849267" sldId="276"/>
        </pc:sldMkLst>
        <pc:spChg chg="mod">
          <ac:chgData name="Tia Lewis (2306465)" userId="S::2306465@student.uwtsd.ac.uk::98c5ef38-d4dd-44af-a128-b210cfbe87cb" providerId="AD" clId="Web-{01ECF73D-1363-BF50-4CAC-8602ECD1E5D6}" dt="2024-04-18T16:30:29.145" v="315" actId="20577"/>
          <ac:spMkLst>
            <pc:docMk/>
            <pc:sldMk cId="2025849267" sldId="276"/>
            <ac:spMk id="2" creationId="{0AF80BD4-1231-7C47-7A1F-0216DD155169}"/>
          </ac:spMkLst>
        </pc:spChg>
        <pc:picChg chg="del mod">
          <ac:chgData name="Tia Lewis (2306465)" userId="S::2306465@student.uwtsd.ac.uk::98c5ef38-d4dd-44af-a128-b210cfbe87cb" providerId="AD" clId="Web-{01ECF73D-1363-BF50-4CAC-8602ECD1E5D6}" dt="2024-04-18T17:11:27.526" v="462"/>
          <ac:picMkLst>
            <pc:docMk/>
            <pc:sldMk cId="2025849267" sldId="276"/>
            <ac:picMk id="4" creationId="{896E42ED-229C-4D8B-3DBD-7823A9420C8F}"/>
          </ac:picMkLst>
        </pc:picChg>
      </pc:sldChg>
      <pc:sldChg chg="delSp modSp delAnim">
        <pc:chgData name="Tia Lewis (2306465)" userId="S::2306465@student.uwtsd.ac.uk::98c5ef38-d4dd-44af-a128-b210cfbe87cb" providerId="AD" clId="Web-{01ECF73D-1363-BF50-4CAC-8602ECD1E5D6}" dt="2024-04-18T18:01:13.568" v="1113"/>
        <pc:sldMkLst>
          <pc:docMk/>
          <pc:sldMk cId="945437229" sldId="277"/>
        </pc:sldMkLst>
        <pc:spChg chg="mod">
          <ac:chgData name="Tia Lewis (2306465)" userId="S::2306465@student.uwtsd.ac.uk::98c5ef38-d4dd-44af-a128-b210cfbe87cb" providerId="AD" clId="Web-{01ECF73D-1363-BF50-4CAC-8602ECD1E5D6}" dt="2024-04-18T17:44:28.090" v="994" actId="20577"/>
          <ac:spMkLst>
            <pc:docMk/>
            <pc:sldMk cId="945437229" sldId="277"/>
            <ac:spMk id="2" creationId="{0AF80BD4-1231-7C47-7A1F-0216DD155169}"/>
          </ac:spMkLst>
        </pc:spChg>
        <pc:picChg chg="del mod">
          <ac:chgData name="Tia Lewis (2306465)" userId="S::2306465@student.uwtsd.ac.uk::98c5ef38-d4dd-44af-a128-b210cfbe87cb" providerId="AD" clId="Web-{01ECF73D-1363-BF50-4CAC-8602ECD1E5D6}" dt="2024-04-18T18:01:13.568" v="1113"/>
          <ac:picMkLst>
            <pc:docMk/>
            <pc:sldMk cId="945437229" sldId="277"/>
            <ac:picMk id="3" creationId="{1C59FF52-ACFA-706F-D3F6-5B712326AFBB}"/>
          </ac:picMkLst>
        </pc:picChg>
      </pc:sldChg>
      <pc:sldChg chg="del">
        <pc:chgData name="Tia Lewis (2306465)" userId="S::2306465@student.uwtsd.ac.uk::98c5ef38-d4dd-44af-a128-b210cfbe87cb" providerId="AD" clId="Web-{01ECF73D-1363-BF50-4CAC-8602ECD1E5D6}" dt="2024-04-18T17:11:06.962" v="458"/>
        <pc:sldMkLst>
          <pc:docMk/>
          <pc:sldMk cId="2162905872" sldId="278"/>
        </pc:sldMkLst>
      </pc:sldChg>
      <pc:sldChg chg="modSp">
        <pc:chgData name="Tia Lewis (2306465)" userId="S::2306465@student.uwtsd.ac.uk::98c5ef38-d4dd-44af-a128-b210cfbe87cb" providerId="AD" clId="Web-{01ECF73D-1363-BF50-4CAC-8602ECD1E5D6}" dt="2024-04-18T18:47:59.406" v="1415" actId="20577"/>
        <pc:sldMkLst>
          <pc:docMk/>
          <pc:sldMk cId="3488558271" sldId="279"/>
        </pc:sldMkLst>
        <pc:spChg chg="mod">
          <ac:chgData name="Tia Lewis (2306465)" userId="S::2306465@student.uwtsd.ac.uk::98c5ef38-d4dd-44af-a128-b210cfbe87cb" providerId="AD" clId="Web-{01ECF73D-1363-BF50-4CAC-8602ECD1E5D6}" dt="2024-04-18T18:47:59.406" v="1415" actId="20577"/>
          <ac:spMkLst>
            <pc:docMk/>
            <pc:sldMk cId="3488558271" sldId="279"/>
            <ac:spMk id="2" creationId="{0AF80BD4-1231-7C47-7A1F-0216DD155169}"/>
          </ac:spMkLst>
        </pc:spChg>
      </pc:sldChg>
      <pc:sldChg chg="delSp modSp delAnim">
        <pc:chgData name="Tia Lewis (2306465)" userId="S::2306465@student.uwtsd.ac.uk::98c5ef38-d4dd-44af-a128-b210cfbe87cb" providerId="AD" clId="Web-{01ECF73D-1363-BF50-4CAC-8602ECD1E5D6}" dt="2024-04-18T17:11:18.228" v="460"/>
        <pc:sldMkLst>
          <pc:docMk/>
          <pc:sldMk cId="1625277266" sldId="280"/>
        </pc:sldMkLst>
        <pc:spChg chg="mod">
          <ac:chgData name="Tia Lewis (2306465)" userId="S::2306465@student.uwtsd.ac.uk::98c5ef38-d4dd-44af-a128-b210cfbe87cb" providerId="AD" clId="Web-{01ECF73D-1363-BF50-4CAC-8602ECD1E5D6}" dt="2024-04-18T16:18:53.861" v="307" actId="20577"/>
          <ac:spMkLst>
            <pc:docMk/>
            <pc:sldMk cId="1625277266" sldId="280"/>
            <ac:spMk id="2" creationId="{0AF80BD4-1231-7C47-7A1F-0216DD155169}"/>
          </ac:spMkLst>
        </pc:spChg>
        <pc:picChg chg="del mod">
          <ac:chgData name="Tia Lewis (2306465)" userId="S::2306465@student.uwtsd.ac.uk::98c5ef38-d4dd-44af-a128-b210cfbe87cb" providerId="AD" clId="Web-{01ECF73D-1363-BF50-4CAC-8602ECD1E5D6}" dt="2024-04-18T17:11:18.228" v="460"/>
          <ac:picMkLst>
            <pc:docMk/>
            <pc:sldMk cId="1625277266" sldId="280"/>
            <ac:picMk id="3" creationId="{4B15C386-7663-A301-5FE6-524D59281747}"/>
          </ac:picMkLst>
        </pc:picChg>
      </pc:sldChg>
      <pc:sldChg chg="delSp modSp delAnim">
        <pc:chgData name="Tia Lewis (2306465)" userId="S::2306465@student.uwtsd.ac.uk::98c5ef38-d4dd-44af-a128-b210cfbe87cb" providerId="AD" clId="Web-{01ECF73D-1363-BF50-4CAC-8602ECD1E5D6}" dt="2024-04-18T18:21:32.404" v="1338" actId="1076"/>
        <pc:sldMkLst>
          <pc:docMk/>
          <pc:sldMk cId="1476665135" sldId="283"/>
        </pc:sldMkLst>
        <pc:spChg chg="mod">
          <ac:chgData name="Tia Lewis (2306465)" userId="S::2306465@student.uwtsd.ac.uk::98c5ef38-d4dd-44af-a128-b210cfbe87cb" providerId="AD" clId="Web-{01ECF73D-1363-BF50-4CAC-8602ECD1E5D6}" dt="2024-04-18T18:21:20.606" v="1334" actId="1076"/>
          <ac:spMkLst>
            <pc:docMk/>
            <pc:sldMk cId="1476665135" sldId="283"/>
            <ac:spMk id="2" creationId="{0AF80BD4-1231-7C47-7A1F-0216DD155169}"/>
          </ac:spMkLst>
        </pc:spChg>
        <pc:picChg chg="del mod">
          <ac:chgData name="Tia Lewis (2306465)" userId="S::2306465@student.uwtsd.ac.uk::98c5ef38-d4dd-44af-a128-b210cfbe87cb" providerId="AD" clId="Web-{01ECF73D-1363-BF50-4CAC-8602ECD1E5D6}" dt="2024-04-18T18:00:39.362" v="1112"/>
          <ac:picMkLst>
            <pc:docMk/>
            <pc:sldMk cId="1476665135" sldId="283"/>
            <ac:picMk id="3" creationId="{B40CBC4C-093E-72D8-363F-CF44B02D60BD}"/>
          </ac:picMkLst>
        </pc:picChg>
        <pc:picChg chg="mod">
          <ac:chgData name="Tia Lewis (2306465)" userId="S::2306465@student.uwtsd.ac.uk::98c5ef38-d4dd-44af-a128-b210cfbe87cb" providerId="AD" clId="Web-{01ECF73D-1363-BF50-4CAC-8602ECD1E5D6}" dt="2024-04-18T18:21:32.404" v="1338" actId="1076"/>
          <ac:picMkLst>
            <pc:docMk/>
            <pc:sldMk cId="1476665135" sldId="283"/>
            <ac:picMk id="5" creationId="{9D38B648-FD51-3F7F-D42D-CA3DE693AFF9}"/>
          </ac:picMkLst>
        </pc:picChg>
      </pc:sldChg>
      <pc:sldChg chg="addSp delSp modSp addAnim delAnim">
        <pc:chgData name="Tia Lewis (2306465)" userId="S::2306465@student.uwtsd.ac.uk::98c5ef38-d4dd-44af-a128-b210cfbe87cb" providerId="AD" clId="Web-{01ECF73D-1363-BF50-4CAC-8602ECD1E5D6}" dt="2024-04-18T17:34:01.170" v="923" actId="20577"/>
        <pc:sldMkLst>
          <pc:docMk/>
          <pc:sldMk cId="1961035828" sldId="286"/>
        </pc:sldMkLst>
        <pc:spChg chg="mod">
          <ac:chgData name="Tia Lewis (2306465)" userId="S::2306465@student.uwtsd.ac.uk::98c5ef38-d4dd-44af-a128-b210cfbe87cb" providerId="AD" clId="Web-{01ECF73D-1363-BF50-4CAC-8602ECD1E5D6}" dt="2024-04-18T17:34:01.170" v="923" actId="20577"/>
          <ac:spMkLst>
            <pc:docMk/>
            <pc:sldMk cId="1961035828" sldId="286"/>
            <ac:spMk id="2" creationId="{0AF80BD4-1231-7C47-7A1F-0216DD155169}"/>
          </ac:spMkLst>
        </pc:spChg>
        <pc:picChg chg="mod">
          <ac:chgData name="Tia Lewis (2306465)" userId="S::2306465@student.uwtsd.ac.uk::98c5ef38-d4dd-44af-a128-b210cfbe87cb" providerId="AD" clId="Web-{01ECF73D-1363-BF50-4CAC-8602ECD1E5D6}" dt="2024-04-18T17:20:38.019" v="479" actId="1076"/>
          <ac:picMkLst>
            <pc:docMk/>
            <pc:sldMk cId="1961035828" sldId="286"/>
            <ac:picMk id="3" creationId="{A9ABEF6F-A4C6-21BA-1E68-63150CE9C017}"/>
          </ac:picMkLst>
        </pc:picChg>
        <pc:picChg chg="add del mod">
          <ac:chgData name="Tia Lewis (2306465)" userId="S::2306465@student.uwtsd.ac.uk::98c5ef38-d4dd-44af-a128-b210cfbe87cb" providerId="AD" clId="Web-{01ECF73D-1363-BF50-4CAC-8602ECD1E5D6}" dt="2024-04-18T17:28:29.193" v="639"/>
          <ac:picMkLst>
            <pc:docMk/>
            <pc:sldMk cId="1961035828" sldId="286"/>
            <ac:picMk id="4" creationId="{B5CB66BD-EB6A-A2FF-8C5A-7B4467EE4261}"/>
          </ac:picMkLst>
        </pc:picChg>
        <pc:picChg chg="del mod">
          <ac:chgData name="Tia Lewis (2306465)" userId="S::2306465@student.uwtsd.ac.uk::98c5ef38-d4dd-44af-a128-b210cfbe87cb" providerId="AD" clId="Web-{01ECF73D-1363-BF50-4CAC-8602ECD1E5D6}" dt="2024-04-18T17:31:57.708" v="804"/>
          <ac:picMkLst>
            <pc:docMk/>
            <pc:sldMk cId="1961035828" sldId="286"/>
            <ac:picMk id="5" creationId="{C44B25A9-4882-268B-0BC2-03624486D7F1}"/>
          </ac:picMkLst>
        </pc:picChg>
        <pc:picChg chg="del mod">
          <ac:chgData name="Tia Lewis (2306465)" userId="S::2306465@student.uwtsd.ac.uk::98c5ef38-d4dd-44af-a128-b210cfbe87cb" providerId="AD" clId="Web-{01ECF73D-1363-BF50-4CAC-8602ECD1E5D6}" dt="2024-04-18T17:33:30.840" v="917"/>
          <ac:picMkLst>
            <pc:docMk/>
            <pc:sldMk cId="1961035828" sldId="286"/>
            <ac:picMk id="6" creationId="{31D9D266-2CC8-E6C6-E889-C733741A9727}"/>
          </ac:picMkLst>
        </pc:picChg>
      </pc:sldChg>
      <pc:sldChg chg="addSp modSp new mod setBg">
        <pc:chgData name="Tia Lewis (2306465)" userId="S::2306465@student.uwtsd.ac.uk::98c5ef38-d4dd-44af-a128-b210cfbe87cb" providerId="AD" clId="Web-{01ECF73D-1363-BF50-4CAC-8602ECD1E5D6}" dt="2024-04-18T17:11:00.039" v="457" actId="20577"/>
        <pc:sldMkLst>
          <pc:docMk/>
          <pc:sldMk cId="2096623923" sldId="287"/>
        </pc:sldMkLst>
        <pc:spChg chg="mod">
          <ac:chgData name="Tia Lewis (2306465)" userId="S::2306465@student.uwtsd.ac.uk::98c5ef38-d4dd-44af-a128-b210cfbe87cb" providerId="AD" clId="Web-{01ECF73D-1363-BF50-4CAC-8602ECD1E5D6}" dt="2024-04-18T17:10:49.367" v="455"/>
          <ac:spMkLst>
            <pc:docMk/>
            <pc:sldMk cId="2096623923" sldId="287"/>
            <ac:spMk id="2" creationId="{71F4CAEE-196A-AB99-0C5E-CF46CC6F4B28}"/>
          </ac:spMkLst>
        </pc:spChg>
        <pc:spChg chg="mod">
          <ac:chgData name="Tia Lewis (2306465)" userId="S::2306465@student.uwtsd.ac.uk::98c5ef38-d4dd-44af-a128-b210cfbe87cb" providerId="AD" clId="Web-{01ECF73D-1363-BF50-4CAC-8602ECD1E5D6}" dt="2024-04-18T17:11:00.039" v="457" actId="20577"/>
          <ac:spMkLst>
            <pc:docMk/>
            <pc:sldMk cId="2096623923" sldId="287"/>
            <ac:spMk id="3" creationId="{C251C188-4FA8-8473-7677-0A2CD7900214}"/>
          </ac:spMkLst>
        </pc:spChg>
        <pc:spChg chg="add">
          <ac:chgData name="Tia Lewis (2306465)" userId="S::2306465@student.uwtsd.ac.uk::98c5ef38-d4dd-44af-a128-b210cfbe87cb" providerId="AD" clId="Web-{01ECF73D-1363-BF50-4CAC-8602ECD1E5D6}" dt="2024-04-18T17:10:49.367" v="455"/>
          <ac:spMkLst>
            <pc:docMk/>
            <pc:sldMk cId="2096623923" sldId="287"/>
            <ac:spMk id="8" creationId="{09588DA8-065E-4F6F-8EFD-43104AB2E0CF}"/>
          </ac:spMkLst>
        </pc:spChg>
        <pc:spChg chg="add">
          <ac:chgData name="Tia Lewis (2306465)" userId="S::2306465@student.uwtsd.ac.uk::98c5ef38-d4dd-44af-a128-b210cfbe87cb" providerId="AD" clId="Web-{01ECF73D-1363-BF50-4CAC-8602ECD1E5D6}" dt="2024-04-18T17:10:49.367" v="455"/>
          <ac:spMkLst>
            <pc:docMk/>
            <pc:sldMk cId="2096623923" sldId="287"/>
            <ac:spMk id="10" creationId="{C4285719-470E-454C-AF62-8323075F1F5B}"/>
          </ac:spMkLst>
        </pc:spChg>
        <pc:spChg chg="add">
          <ac:chgData name="Tia Lewis (2306465)" userId="S::2306465@student.uwtsd.ac.uk::98c5ef38-d4dd-44af-a128-b210cfbe87cb" providerId="AD" clId="Web-{01ECF73D-1363-BF50-4CAC-8602ECD1E5D6}" dt="2024-04-18T17:10:49.367" v="455"/>
          <ac:spMkLst>
            <pc:docMk/>
            <pc:sldMk cId="2096623923" sldId="287"/>
            <ac:spMk id="12" creationId="{CD9FE4EF-C4D8-49A0-B2FF-81D8DB7D8A24}"/>
          </ac:spMkLst>
        </pc:spChg>
        <pc:spChg chg="add">
          <ac:chgData name="Tia Lewis (2306465)" userId="S::2306465@student.uwtsd.ac.uk::98c5ef38-d4dd-44af-a128-b210cfbe87cb" providerId="AD" clId="Web-{01ECF73D-1363-BF50-4CAC-8602ECD1E5D6}" dt="2024-04-18T17:10:49.367" v="455"/>
          <ac:spMkLst>
            <pc:docMk/>
            <pc:sldMk cId="2096623923" sldId="287"/>
            <ac:spMk id="14" creationId="{4300840D-0A0B-4512-BACA-B439D5B9C57C}"/>
          </ac:spMkLst>
        </pc:spChg>
        <pc:spChg chg="add">
          <ac:chgData name="Tia Lewis (2306465)" userId="S::2306465@student.uwtsd.ac.uk::98c5ef38-d4dd-44af-a128-b210cfbe87cb" providerId="AD" clId="Web-{01ECF73D-1363-BF50-4CAC-8602ECD1E5D6}" dt="2024-04-18T17:10:49.367" v="455"/>
          <ac:spMkLst>
            <pc:docMk/>
            <pc:sldMk cId="2096623923" sldId="287"/>
            <ac:spMk id="16" creationId="{D2B78728-A580-49A7-84F9-6EF6F583ADE0}"/>
          </ac:spMkLst>
        </pc:spChg>
        <pc:spChg chg="add">
          <ac:chgData name="Tia Lewis (2306465)" userId="S::2306465@student.uwtsd.ac.uk::98c5ef38-d4dd-44af-a128-b210cfbe87cb" providerId="AD" clId="Web-{01ECF73D-1363-BF50-4CAC-8602ECD1E5D6}" dt="2024-04-18T17:10:49.367" v="455"/>
          <ac:spMkLst>
            <pc:docMk/>
            <pc:sldMk cId="2096623923" sldId="287"/>
            <ac:spMk id="18" creationId="{38FAA1A1-D861-433F-88FA-1E9D6FD31D11}"/>
          </ac:spMkLst>
        </pc:spChg>
        <pc:spChg chg="add">
          <ac:chgData name="Tia Lewis (2306465)" userId="S::2306465@student.uwtsd.ac.uk::98c5ef38-d4dd-44af-a128-b210cfbe87cb" providerId="AD" clId="Web-{01ECF73D-1363-BF50-4CAC-8602ECD1E5D6}" dt="2024-04-18T17:10:49.367" v="455"/>
          <ac:spMkLst>
            <pc:docMk/>
            <pc:sldMk cId="2096623923" sldId="287"/>
            <ac:spMk id="20" creationId="{8D71EDA1-87BF-4D5D-AB79-F346FD19278A}"/>
          </ac:spMkLst>
        </pc:spChg>
      </pc:sldChg>
      <pc:sldChg chg="addSp modSp new mod setBg">
        <pc:chgData name="Tia Lewis (2306465)" userId="S::2306465@student.uwtsd.ac.uk::98c5ef38-d4dd-44af-a128-b210cfbe87cb" providerId="AD" clId="Web-{01ECF73D-1363-BF50-4CAC-8602ECD1E5D6}" dt="2024-04-18T17:13:08.033" v="470" actId="20577"/>
        <pc:sldMkLst>
          <pc:docMk/>
          <pc:sldMk cId="3296843662" sldId="288"/>
        </pc:sldMkLst>
        <pc:spChg chg="mod">
          <ac:chgData name="Tia Lewis (2306465)" userId="S::2306465@student.uwtsd.ac.uk::98c5ef38-d4dd-44af-a128-b210cfbe87cb" providerId="AD" clId="Web-{01ECF73D-1363-BF50-4CAC-8602ECD1E5D6}" dt="2024-04-18T17:13:03.689" v="469"/>
          <ac:spMkLst>
            <pc:docMk/>
            <pc:sldMk cId="3296843662" sldId="288"/>
            <ac:spMk id="2" creationId="{AD046408-5BEE-B44C-51CC-D7E63E5C5F80}"/>
          </ac:spMkLst>
        </pc:spChg>
        <pc:spChg chg="mod">
          <ac:chgData name="Tia Lewis (2306465)" userId="S::2306465@student.uwtsd.ac.uk::98c5ef38-d4dd-44af-a128-b210cfbe87cb" providerId="AD" clId="Web-{01ECF73D-1363-BF50-4CAC-8602ECD1E5D6}" dt="2024-04-18T17:13:08.033" v="470" actId="20577"/>
          <ac:spMkLst>
            <pc:docMk/>
            <pc:sldMk cId="3296843662" sldId="288"/>
            <ac:spMk id="3" creationId="{9FF555AD-7670-2268-F2D3-1D30AC0568D7}"/>
          </ac:spMkLst>
        </pc:spChg>
        <pc:spChg chg="add">
          <ac:chgData name="Tia Lewis (2306465)" userId="S::2306465@student.uwtsd.ac.uk::98c5ef38-d4dd-44af-a128-b210cfbe87cb" providerId="AD" clId="Web-{01ECF73D-1363-BF50-4CAC-8602ECD1E5D6}" dt="2024-04-18T17:13:03.689" v="469"/>
          <ac:spMkLst>
            <pc:docMk/>
            <pc:sldMk cId="3296843662" sldId="288"/>
            <ac:spMk id="8" creationId="{09588DA8-065E-4F6F-8EFD-43104AB2E0CF}"/>
          </ac:spMkLst>
        </pc:spChg>
        <pc:spChg chg="add">
          <ac:chgData name="Tia Lewis (2306465)" userId="S::2306465@student.uwtsd.ac.uk::98c5ef38-d4dd-44af-a128-b210cfbe87cb" providerId="AD" clId="Web-{01ECF73D-1363-BF50-4CAC-8602ECD1E5D6}" dt="2024-04-18T17:13:03.689" v="469"/>
          <ac:spMkLst>
            <pc:docMk/>
            <pc:sldMk cId="3296843662" sldId="288"/>
            <ac:spMk id="10" creationId="{C4285719-470E-454C-AF62-8323075F1F5B}"/>
          </ac:spMkLst>
        </pc:spChg>
        <pc:spChg chg="add">
          <ac:chgData name="Tia Lewis (2306465)" userId="S::2306465@student.uwtsd.ac.uk::98c5ef38-d4dd-44af-a128-b210cfbe87cb" providerId="AD" clId="Web-{01ECF73D-1363-BF50-4CAC-8602ECD1E5D6}" dt="2024-04-18T17:13:03.689" v="469"/>
          <ac:spMkLst>
            <pc:docMk/>
            <pc:sldMk cId="3296843662" sldId="288"/>
            <ac:spMk id="12" creationId="{CD9FE4EF-C4D8-49A0-B2FF-81D8DB7D8A24}"/>
          </ac:spMkLst>
        </pc:spChg>
        <pc:spChg chg="add">
          <ac:chgData name="Tia Lewis (2306465)" userId="S::2306465@student.uwtsd.ac.uk::98c5ef38-d4dd-44af-a128-b210cfbe87cb" providerId="AD" clId="Web-{01ECF73D-1363-BF50-4CAC-8602ECD1E5D6}" dt="2024-04-18T17:13:03.689" v="469"/>
          <ac:spMkLst>
            <pc:docMk/>
            <pc:sldMk cId="3296843662" sldId="288"/>
            <ac:spMk id="14" creationId="{4300840D-0A0B-4512-BACA-B439D5B9C57C}"/>
          </ac:spMkLst>
        </pc:spChg>
        <pc:spChg chg="add">
          <ac:chgData name="Tia Lewis (2306465)" userId="S::2306465@student.uwtsd.ac.uk::98c5ef38-d4dd-44af-a128-b210cfbe87cb" providerId="AD" clId="Web-{01ECF73D-1363-BF50-4CAC-8602ECD1E5D6}" dt="2024-04-18T17:13:03.689" v="469"/>
          <ac:spMkLst>
            <pc:docMk/>
            <pc:sldMk cId="3296843662" sldId="288"/>
            <ac:spMk id="16" creationId="{D2B78728-A580-49A7-84F9-6EF6F583ADE0}"/>
          </ac:spMkLst>
        </pc:spChg>
        <pc:spChg chg="add">
          <ac:chgData name="Tia Lewis (2306465)" userId="S::2306465@student.uwtsd.ac.uk::98c5ef38-d4dd-44af-a128-b210cfbe87cb" providerId="AD" clId="Web-{01ECF73D-1363-BF50-4CAC-8602ECD1E5D6}" dt="2024-04-18T17:13:03.689" v="469"/>
          <ac:spMkLst>
            <pc:docMk/>
            <pc:sldMk cId="3296843662" sldId="288"/>
            <ac:spMk id="18" creationId="{38FAA1A1-D861-433F-88FA-1E9D6FD31D11}"/>
          </ac:spMkLst>
        </pc:spChg>
        <pc:spChg chg="add">
          <ac:chgData name="Tia Lewis (2306465)" userId="S::2306465@student.uwtsd.ac.uk::98c5ef38-d4dd-44af-a128-b210cfbe87cb" providerId="AD" clId="Web-{01ECF73D-1363-BF50-4CAC-8602ECD1E5D6}" dt="2024-04-18T17:13:03.689" v="469"/>
          <ac:spMkLst>
            <pc:docMk/>
            <pc:sldMk cId="3296843662" sldId="288"/>
            <ac:spMk id="20" creationId="{8D71EDA1-87BF-4D5D-AB79-F346FD19278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877FA-C571-739A-79FF-23AE424C903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DB587C5-BADD-00CF-2C01-73604ED59DB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142B25E-DFA6-D6A9-AFE9-1081739A693B}"/>
              </a:ext>
            </a:extLst>
          </p:cNvPr>
          <p:cNvSpPr>
            <a:spLocks noGrp="1"/>
          </p:cNvSpPr>
          <p:nvPr>
            <p:ph type="dt" sz="half" idx="10"/>
          </p:nvPr>
        </p:nvSpPr>
        <p:spPr/>
        <p:txBody>
          <a:bodyPr/>
          <a:lstStyle/>
          <a:p>
            <a:fld id="{DA70C2DC-8045-5F45-944F-30A50992864B}" type="datetimeFigureOut">
              <a:rPr lang="en-US" smtClean="0"/>
              <a:t>4/18/2024</a:t>
            </a:fld>
            <a:endParaRPr lang="en-US"/>
          </a:p>
        </p:txBody>
      </p:sp>
      <p:sp>
        <p:nvSpPr>
          <p:cNvPr id="5" name="Footer Placeholder 4">
            <a:extLst>
              <a:ext uri="{FF2B5EF4-FFF2-40B4-BE49-F238E27FC236}">
                <a16:creationId xmlns:a16="http://schemas.microsoft.com/office/drawing/2014/main" id="{6ED82819-794E-3C94-5DE3-9ABE22D3CC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B27BBF-0E43-A4A6-B95A-B2F873CD7229}"/>
              </a:ext>
            </a:extLst>
          </p:cNvPr>
          <p:cNvSpPr>
            <a:spLocks noGrp="1"/>
          </p:cNvSpPr>
          <p:nvPr>
            <p:ph type="sldNum" sz="quarter" idx="12"/>
          </p:nvPr>
        </p:nvSpPr>
        <p:spPr/>
        <p:txBody>
          <a:bodyPr/>
          <a:lstStyle/>
          <a:p>
            <a:fld id="{A7DC5E89-B590-DB46-9AF7-2FD572BB7A1F}" type="slidenum">
              <a:rPr lang="en-US" smtClean="0"/>
              <a:t>‹#›</a:t>
            </a:fld>
            <a:endParaRPr lang="en-US"/>
          </a:p>
        </p:txBody>
      </p:sp>
    </p:spTree>
    <p:extLst>
      <p:ext uri="{BB962C8B-B14F-4D97-AF65-F5344CB8AC3E}">
        <p14:creationId xmlns:p14="http://schemas.microsoft.com/office/powerpoint/2010/main" val="39677728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86B6A-2C16-D7B1-7A0F-8C0A076DE76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45A6319-DB94-C3A3-7DCE-4809349A265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F584F3C-CA5E-8F99-78C8-D44CA8CE80A9}"/>
              </a:ext>
            </a:extLst>
          </p:cNvPr>
          <p:cNvSpPr>
            <a:spLocks noGrp="1"/>
          </p:cNvSpPr>
          <p:nvPr>
            <p:ph type="dt" sz="half" idx="10"/>
          </p:nvPr>
        </p:nvSpPr>
        <p:spPr/>
        <p:txBody>
          <a:bodyPr/>
          <a:lstStyle/>
          <a:p>
            <a:fld id="{DA70C2DC-8045-5F45-944F-30A50992864B}" type="datetimeFigureOut">
              <a:rPr lang="en-US" smtClean="0"/>
              <a:t>4/18/2024</a:t>
            </a:fld>
            <a:endParaRPr lang="en-US"/>
          </a:p>
        </p:txBody>
      </p:sp>
      <p:sp>
        <p:nvSpPr>
          <p:cNvPr id="5" name="Footer Placeholder 4">
            <a:extLst>
              <a:ext uri="{FF2B5EF4-FFF2-40B4-BE49-F238E27FC236}">
                <a16:creationId xmlns:a16="http://schemas.microsoft.com/office/drawing/2014/main" id="{B16944F7-47B7-8958-956B-8D1656F4DF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1DBDEBF-07E7-FB09-CB06-A03C8E27A220}"/>
              </a:ext>
            </a:extLst>
          </p:cNvPr>
          <p:cNvSpPr>
            <a:spLocks noGrp="1"/>
          </p:cNvSpPr>
          <p:nvPr>
            <p:ph type="sldNum" sz="quarter" idx="12"/>
          </p:nvPr>
        </p:nvSpPr>
        <p:spPr/>
        <p:txBody>
          <a:bodyPr/>
          <a:lstStyle/>
          <a:p>
            <a:fld id="{A7DC5E89-B590-DB46-9AF7-2FD572BB7A1F}" type="slidenum">
              <a:rPr lang="en-US" smtClean="0"/>
              <a:t>‹#›</a:t>
            </a:fld>
            <a:endParaRPr lang="en-US"/>
          </a:p>
        </p:txBody>
      </p:sp>
    </p:spTree>
    <p:extLst>
      <p:ext uri="{BB962C8B-B14F-4D97-AF65-F5344CB8AC3E}">
        <p14:creationId xmlns:p14="http://schemas.microsoft.com/office/powerpoint/2010/main" val="36864647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AB4FA-CC69-4CA7-6B81-8C20B0FDCBA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FB9C10F-04BB-DF3D-647B-2E53DF17EF5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58BBA79-7651-634E-3625-03FF036588A6}"/>
              </a:ext>
            </a:extLst>
          </p:cNvPr>
          <p:cNvSpPr>
            <a:spLocks noGrp="1"/>
          </p:cNvSpPr>
          <p:nvPr>
            <p:ph type="dt" sz="half" idx="10"/>
          </p:nvPr>
        </p:nvSpPr>
        <p:spPr/>
        <p:txBody>
          <a:bodyPr/>
          <a:lstStyle/>
          <a:p>
            <a:fld id="{DA70C2DC-8045-5F45-944F-30A50992864B}" type="datetimeFigureOut">
              <a:rPr lang="en-US" smtClean="0"/>
              <a:t>4/18/2024</a:t>
            </a:fld>
            <a:endParaRPr lang="en-US"/>
          </a:p>
        </p:txBody>
      </p:sp>
      <p:sp>
        <p:nvSpPr>
          <p:cNvPr id="5" name="Footer Placeholder 4">
            <a:extLst>
              <a:ext uri="{FF2B5EF4-FFF2-40B4-BE49-F238E27FC236}">
                <a16:creationId xmlns:a16="http://schemas.microsoft.com/office/drawing/2014/main" id="{4931567C-62B4-0DBC-360A-8777DCC52A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CD5F90-E5F5-DDEE-8040-4E96853B82C0}"/>
              </a:ext>
            </a:extLst>
          </p:cNvPr>
          <p:cNvSpPr>
            <a:spLocks noGrp="1"/>
          </p:cNvSpPr>
          <p:nvPr>
            <p:ph type="sldNum" sz="quarter" idx="12"/>
          </p:nvPr>
        </p:nvSpPr>
        <p:spPr/>
        <p:txBody>
          <a:bodyPr/>
          <a:lstStyle/>
          <a:p>
            <a:fld id="{A7DC5E89-B590-DB46-9AF7-2FD572BB7A1F}" type="slidenum">
              <a:rPr lang="en-US" smtClean="0"/>
              <a:t>‹#›</a:t>
            </a:fld>
            <a:endParaRPr lang="en-US"/>
          </a:p>
        </p:txBody>
      </p:sp>
    </p:spTree>
    <p:extLst>
      <p:ext uri="{BB962C8B-B14F-4D97-AF65-F5344CB8AC3E}">
        <p14:creationId xmlns:p14="http://schemas.microsoft.com/office/powerpoint/2010/main" val="12528805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8B592-7AC7-A378-27AC-3067646EFF0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FCEE431-F0D5-4E7E-887F-CE23DFB0165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92D4C81-6A2D-2842-8DDA-D96D943D25E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721AB61-8818-4884-612B-24242678F402}"/>
              </a:ext>
            </a:extLst>
          </p:cNvPr>
          <p:cNvSpPr>
            <a:spLocks noGrp="1"/>
          </p:cNvSpPr>
          <p:nvPr>
            <p:ph type="dt" sz="half" idx="10"/>
          </p:nvPr>
        </p:nvSpPr>
        <p:spPr/>
        <p:txBody>
          <a:bodyPr/>
          <a:lstStyle/>
          <a:p>
            <a:fld id="{DA70C2DC-8045-5F45-944F-30A50992864B}" type="datetimeFigureOut">
              <a:rPr lang="en-US" smtClean="0"/>
              <a:t>4/18/2024</a:t>
            </a:fld>
            <a:endParaRPr lang="en-US"/>
          </a:p>
        </p:txBody>
      </p:sp>
      <p:sp>
        <p:nvSpPr>
          <p:cNvPr id="6" name="Footer Placeholder 5">
            <a:extLst>
              <a:ext uri="{FF2B5EF4-FFF2-40B4-BE49-F238E27FC236}">
                <a16:creationId xmlns:a16="http://schemas.microsoft.com/office/drawing/2014/main" id="{F042E9A4-3817-D1F1-B3B4-080F7D4ED2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BA1E284-BED3-275E-4EC4-AB6D05C0A04C}"/>
              </a:ext>
            </a:extLst>
          </p:cNvPr>
          <p:cNvSpPr>
            <a:spLocks noGrp="1"/>
          </p:cNvSpPr>
          <p:nvPr>
            <p:ph type="sldNum" sz="quarter" idx="12"/>
          </p:nvPr>
        </p:nvSpPr>
        <p:spPr/>
        <p:txBody>
          <a:bodyPr/>
          <a:lstStyle/>
          <a:p>
            <a:fld id="{A7DC5E89-B590-DB46-9AF7-2FD572BB7A1F}" type="slidenum">
              <a:rPr lang="en-US" smtClean="0"/>
              <a:t>‹#›</a:t>
            </a:fld>
            <a:endParaRPr lang="en-US"/>
          </a:p>
        </p:txBody>
      </p:sp>
    </p:spTree>
    <p:extLst>
      <p:ext uri="{BB962C8B-B14F-4D97-AF65-F5344CB8AC3E}">
        <p14:creationId xmlns:p14="http://schemas.microsoft.com/office/powerpoint/2010/main" val="8294321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F6561-5FE7-3696-D52E-188DACAFCB4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1E18B6D-73E6-A4A3-057B-2D73839FEE5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CB9E408-3476-28BC-3C28-7EA12477FCC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7E048EC-1CA2-A888-DC8D-AF011323E5A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65EF8BA-2495-1DDE-B243-B36D468C145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76B24F4-272C-94BB-5556-EB1FBD0476EB}"/>
              </a:ext>
            </a:extLst>
          </p:cNvPr>
          <p:cNvSpPr>
            <a:spLocks noGrp="1"/>
          </p:cNvSpPr>
          <p:nvPr>
            <p:ph type="dt" sz="half" idx="10"/>
          </p:nvPr>
        </p:nvSpPr>
        <p:spPr/>
        <p:txBody>
          <a:bodyPr/>
          <a:lstStyle/>
          <a:p>
            <a:fld id="{DA70C2DC-8045-5F45-944F-30A50992864B}" type="datetimeFigureOut">
              <a:rPr lang="en-US" smtClean="0"/>
              <a:t>4/18/2024</a:t>
            </a:fld>
            <a:endParaRPr lang="en-US"/>
          </a:p>
        </p:txBody>
      </p:sp>
      <p:sp>
        <p:nvSpPr>
          <p:cNvPr id="8" name="Footer Placeholder 7">
            <a:extLst>
              <a:ext uri="{FF2B5EF4-FFF2-40B4-BE49-F238E27FC236}">
                <a16:creationId xmlns:a16="http://schemas.microsoft.com/office/drawing/2014/main" id="{34E8E5F4-CB57-C859-38C5-633E45A5DFB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BA978A7-EEA6-9A4E-0B75-F97DE5F9D17C}"/>
              </a:ext>
            </a:extLst>
          </p:cNvPr>
          <p:cNvSpPr>
            <a:spLocks noGrp="1"/>
          </p:cNvSpPr>
          <p:nvPr>
            <p:ph type="sldNum" sz="quarter" idx="12"/>
          </p:nvPr>
        </p:nvSpPr>
        <p:spPr/>
        <p:txBody>
          <a:bodyPr/>
          <a:lstStyle/>
          <a:p>
            <a:fld id="{A7DC5E89-B590-DB46-9AF7-2FD572BB7A1F}" type="slidenum">
              <a:rPr lang="en-US" smtClean="0"/>
              <a:t>‹#›</a:t>
            </a:fld>
            <a:endParaRPr lang="en-US"/>
          </a:p>
        </p:txBody>
      </p:sp>
    </p:spTree>
    <p:extLst>
      <p:ext uri="{BB962C8B-B14F-4D97-AF65-F5344CB8AC3E}">
        <p14:creationId xmlns:p14="http://schemas.microsoft.com/office/powerpoint/2010/main" val="8631216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7F446-9E7F-8FB0-895E-60184FE8B7E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6FB1CC3-D7E7-2042-BA2F-559595408365}"/>
              </a:ext>
            </a:extLst>
          </p:cNvPr>
          <p:cNvSpPr>
            <a:spLocks noGrp="1"/>
          </p:cNvSpPr>
          <p:nvPr>
            <p:ph type="dt" sz="half" idx="10"/>
          </p:nvPr>
        </p:nvSpPr>
        <p:spPr/>
        <p:txBody>
          <a:bodyPr/>
          <a:lstStyle/>
          <a:p>
            <a:fld id="{DA70C2DC-8045-5F45-944F-30A50992864B}" type="datetimeFigureOut">
              <a:rPr lang="en-US" smtClean="0"/>
              <a:t>4/18/2024</a:t>
            </a:fld>
            <a:endParaRPr lang="en-US"/>
          </a:p>
        </p:txBody>
      </p:sp>
      <p:sp>
        <p:nvSpPr>
          <p:cNvPr id="4" name="Footer Placeholder 3">
            <a:extLst>
              <a:ext uri="{FF2B5EF4-FFF2-40B4-BE49-F238E27FC236}">
                <a16:creationId xmlns:a16="http://schemas.microsoft.com/office/drawing/2014/main" id="{4560D67C-9AB1-22AA-E5F7-0D89144593A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CB64D02-6425-402A-08DA-276D8FAFA95A}"/>
              </a:ext>
            </a:extLst>
          </p:cNvPr>
          <p:cNvSpPr>
            <a:spLocks noGrp="1"/>
          </p:cNvSpPr>
          <p:nvPr>
            <p:ph type="sldNum" sz="quarter" idx="12"/>
          </p:nvPr>
        </p:nvSpPr>
        <p:spPr/>
        <p:txBody>
          <a:bodyPr/>
          <a:lstStyle/>
          <a:p>
            <a:fld id="{A7DC5E89-B590-DB46-9AF7-2FD572BB7A1F}" type="slidenum">
              <a:rPr lang="en-US" smtClean="0"/>
              <a:t>‹#›</a:t>
            </a:fld>
            <a:endParaRPr lang="en-US"/>
          </a:p>
        </p:txBody>
      </p:sp>
    </p:spTree>
    <p:extLst>
      <p:ext uri="{BB962C8B-B14F-4D97-AF65-F5344CB8AC3E}">
        <p14:creationId xmlns:p14="http://schemas.microsoft.com/office/powerpoint/2010/main" val="5167649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83D82BD-27DE-C635-982B-0DC62B27F756}"/>
              </a:ext>
            </a:extLst>
          </p:cNvPr>
          <p:cNvSpPr>
            <a:spLocks noGrp="1"/>
          </p:cNvSpPr>
          <p:nvPr>
            <p:ph type="dt" sz="half" idx="10"/>
          </p:nvPr>
        </p:nvSpPr>
        <p:spPr/>
        <p:txBody>
          <a:bodyPr/>
          <a:lstStyle/>
          <a:p>
            <a:fld id="{DA70C2DC-8045-5F45-944F-30A50992864B}" type="datetimeFigureOut">
              <a:rPr lang="en-US" smtClean="0"/>
              <a:t>4/18/2024</a:t>
            </a:fld>
            <a:endParaRPr lang="en-US"/>
          </a:p>
        </p:txBody>
      </p:sp>
      <p:sp>
        <p:nvSpPr>
          <p:cNvPr id="3" name="Footer Placeholder 2">
            <a:extLst>
              <a:ext uri="{FF2B5EF4-FFF2-40B4-BE49-F238E27FC236}">
                <a16:creationId xmlns:a16="http://schemas.microsoft.com/office/drawing/2014/main" id="{8761BDBF-EE3F-1394-D9A8-F20FE52AD3B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D639FB6-9259-BB44-9437-EFC43BC9C08C}"/>
              </a:ext>
            </a:extLst>
          </p:cNvPr>
          <p:cNvSpPr>
            <a:spLocks noGrp="1"/>
          </p:cNvSpPr>
          <p:nvPr>
            <p:ph type="sldNum" sz="quarter" idx="12"/>
          </p:nvPr>
        </p:nvSpPr>
        <p:spPr/>
        <p:txBody>
          <a:bodyPr/>
          <a:lstStyle/>
          <a:p>
            <a:fld id="{A7DC5E89-B590-DB46-9AF7-2FD572BB7A1F}" type="slidenum">
              <a:rPr lang="en-US" smtClean="0"/>
              <a:t>‹#›</a:t>
            </a:fld>
            <a:endParaRPr lang="en-US"/>
          </a:p>
        </p:txBody>
      </p:sp>
    </p:spTree>
    <p:extLst>
      <p:ext uri="{BB962C8B-B14F-4D97-AF65-F5344CB8AC3E}">
        <p14:creationId xmlns:p14="http://schemas.microsoft.com/office/powerpoint/2010/main" val="1791924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E52CE-AC35-47A5-086E-15AFBE0C048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0729CA7-5A08-1AEA-AE66-8DCB62583B1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FA8BE3F-26B8-29E0-945B-7B2FC4D448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F790775-098C-3AD8-7504-46339E9F0A37}"/>
              </a:ext>
            </a:extLst>
          </p:cNvPr>
          <p:cNvSpPr>
            <a:spLocks noGrp="1"/>
          </p:cNvSpPr>
          <p:nvPr>
            <p:ph type="dt" sz="half" idx="10"/>
          </p:nvPr>
        </p:nvSpPr>
        <p:spPr/>
        <p:txBody>
          <a:bodyPr/>
          <a:lstStyle/>
          <a:p>
            <a:fld id="{DA70C2DC-8045-5F45-944F-30A50992864B}" type="datetimeFigureOut">
              <a:rPr lang="en-US" smtClean="0"/>
              <a:t>4/18/2024</a:t>
            </a:fld>
            <a:endParaRPr lang="en-US"/>
          </a:p>
        </p:txBody>
      </p:sp>
      <p:sp>
        <p:nvSpPr>
          <p:cNvPr id="6" name="Footer Placeholder 5">
            <a:extLst>
              <a:ext uri="{FF2B5EF4-FFF2-40B4-BE49-F238E27FC236}">
                <a16:creationId xmlns:a16="http://schemas.microsoft.com/office/drawing/2014/main" id="{9A7380BC-6A04-572E-87AD-22916AC4728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92830BA-51CF-8B66-D913-900CC1D1B246}"/>
              </a:ext>
            </a:extLst>
          </p:cNvPr>
          <p:cNvSpPr>
            <a:spLocks noGrp="1"/>
          </p:cNvSpPr>
          <p:nvPr>
            <p:ph type="sldNum" sz="quarter" idx="12"/>
          </p:nvPr>
        </p:nvSpPr>
        <p:spPr/>
        <p:txBody>
          <a:bodyPr/>
          <a:lstStyle/>
          <a:p>
            <a:fld id="{A7DC5E89-B590-DB46-9AF7-2FD572BB7A1F}" type="slidenum">
              <a:rPr lang="en-US" smtClean="0"/>
              <a:t>‹#›</a:t>
            </a:fld>
            <a:endParaRPr lang="en-US"/>
          </a:p>
        </p:txBody>
      </p:sp>
    </p:spTree>
    <p:extLst>
      <p:ext uri="{BB962C8B-B14F-4D97-AF65-F5344CB8AC3E}">
        <p14:creationId xmlns:p14="http://schemas.microsoft.com/office/powerpoint/2010/main" val="31443147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B3E57-1D46-C17A-5D20-2BA138BFDE2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B27F236-342A-2749-FE44-523580F246E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FD9B49B-4F22-CE39-B25F-9E8355AD5E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EE9EDA3-A3EE-4DC7-26EF-56D40F7160B7}"/>
              </a:ext>
            </a:extLst>
          </p:cNvPr>
          <p:cNvSpPr>
            <a:spLocks noGrp="1"/>
          </p:cNvSpPr>
          <p:nvPr>
            <p:ph type="dt" sz="half" idx="10"/>
          </p:nvPr>
        </p:nvSpPr>
        <p:spPr/>
        <p:txBody>
          <a:bodyPr/>
          <a:lstStyle/>
          <a:p>
            <a:fld id="{DA70C2DC-8045-5F45-944F-30A50992864B}" type="datetimeFigureOut">
              <a:rPr lang="en-US" smtClean="0"/>
              <a:t>4/18/2024</a:t>
            </a:fld>
            <a:endParaRPr lang="en-US"/>
          </a:p>
        </p:txBody>
      </p:sp>
      <p:sp>
        <p:nvSpPr>
          <p:cNvPr id="6" name="Footer Placeholder 5">
            <a:extLst>
              <a:ext uri="{FF2B5EF4-FFF2-40B4-BE49-F238E27FC236}">
                <a16:creationId xmlns:a16="http://schemas.microsoft.com/office/drawing/2014/main" id="{32770078-278E-65E1-B213-34F5401E9EC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89CB89E-5C01-18FE-25D6-E1442F2D7DBF}"/>
              </a:ext>
            </a:extLst>
          </p:cNvPr>
          <p:cNvSpPr>
            <a:spLocks noGrp="1"/>
          </p:cNvSpPr>
          <p:nvPr>
            <p:ph type="sldNum" sz="quarter" idx="12"/>
          </p:nvPr>
        </p:nvSpPr>
        <p:spPr/>
        <p:txBody>
          <a:bodyPr/>
          <a:lstStyle/>
          <a:p>
            <a:fld id="{A7DC5E89-B590-DB46-9AF7-2FD572BB7A1F}" type="slidenum">
              <a:rPr lang="en-US" smtClean="0"/>
              <a:t>‹#›</a:t>
            </a:fld>
            <a:endParaRPr lang="en-US"/>
          </a:p>
        </p:txBody>
      </p:sp>
    </p:spTree>
    <p:extLst>
      <p:ext uri="{BB962C8B-B14F-4D97-AF65-F5344CB8AC3E}">
        <p14:creationId xmlns:p14="http://schemas.microsoft.com/office/powerpoint/2010/main" val="31440823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81AB7-C064-393E-B8D9-2A4C64A0694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BB133C0-1F95-F124-A8D1-DF16429BF4A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A33EED7-C503-E8DE-170B-333A0C3F5E8E}"/>
              </a:ext>
            </a:extLst>
          </p:cNvPr>
          <p:cNvSpPr>
            <a:spLocks noGrp="1"/>
          </p:cNvSpPr>
          <p:nvPr>
            <p:ph type="dt" sz="half" idx="10"/>
          </p:nvPr>
        </p:nvSpPr>
        <p:spPr/>
        <p:txBody>
          <a:bodyPr/>
          <a:lstStyle/>
          <a:p>
            <a:fld id="{DA70C2DC-8045-5F45-944F-30A50992864B}" type="datetimeFigureOut">
              <a:rPr lang="en-US" smtClean="0"/>
              <a:t>4/18/2024</a:t>
            </a:fld>
            <a:endParaRPr lang="en-US"/>
          </a:p>
        </p:txBody>
      </p:sp>
      <p:sp>
        <p:nvSpPr>
          <p:cNvPr id="5" name="Footer Placeholder 4">
            <a:extLst>
              <a:ext uri="{FF2B5EF4-FFF2-40B4-BE49-F238E27FC236}">
                <a16:creationId xmlns:a16="http://schemas.microsoft.com/office/drawing/2014/main" id="{3839F893-FE03-5B12-8293-980FA35C6D2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3CA9A4-4E95-9B96-0649-5A7D50E775CE}"/>
              </a:ext>
            </a:extLst>
          </p:cNvPr>
          <p:cNvSpPr>
            <a:spLocks noGrp="1"/>
          </p:cNvSpPr>
          <p:nvPr>
            <p:ph type="sldNum" sz="quarter" idx="12"/>
          </p:nvPr>
        </p:nvSpPr>
        <p:spPr/>
        <p:txBody>
          <a:bodyPr/>
          <a:lstStyle/>
          <a:p>
            <a:fld id="{A7DC5E89-B590-DB46-9AF7-2FD572BB7A1F}" type="slidenum">
              <a:rPr lang="en-US" smtClean="0"/>
              <a:t>‹#›</a:t>
            </a:fld>
            <a:endParaRPr lang="en-US"/>
          </a:p>
        </p:txBody>
      </p:sp>
    </p:spTree>
    <p:extLst>
      <p:ext uri="{BB962C8B-B14F-4D97-AF65-F5344CB8AC3E}">
        <p14:creationId xmlns:p14="http://schemas.microsoft.com/office/powerpoint/2010/main" val="6807402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D2B5525-9942-7933-8704-E4224190881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9A07330-87D7-A130-824D-7FFE29EE0D8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AF114AF-5B67-5687-AF0E-A438DFB35FB0}"/>
              </a:ext>
            </a:extLst>
          </p:cNvPr>
          <p:cNvSpPr>
            <a:spLocks noGrp="1"/>
          </p:cNvSpPr>
          <p:nvPr>
            <p:ph type="dt" sz="half" idx="10"/>
          </p:nvPr>
        </p:nvSpPr>
        <p:spPr/>
        <p:txBody>
          <a:bodyPr/>
          <a:lstStyle/>
          <a:p>
            <a:fld id="{DA70C2DC-8045-5F45-944F-30A50992864B}" type="datetimeFigureOut">
              <a:rPr lang="en-US" smtClean="0"/>
              <a:t>4/18/2024</a:t>
            </a:fld>
            <a:endParaRPr lang="en-US"/>
          </a:p>
        </p:txBody>
      </p:sp>
      <p:sp>
        <p:nvSpPr>
          <p:cNvPr id="5" name="Footer Placeholder 4">
            <a:extLst>
              <a:ext uri="{FF2B5EF4-FFF2-40B4-BE49-F238E27FC236}">
                <a16:creationId xmlns:a16="http://schemas.microsoft.com/office/drawing/2014/main" id="{CDC48382-430B-A680-0B7C-2BDB3667E6E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75C6CEC-1D39-6780-980F-1989C9F2CD7D}"/>
              </a:ext>
            </a:extLst>
          </p:cNvPr>
          <p:cNvSpPr>
            <a:spLocks noGrp="1"/>
          </p:cNvSpPr>
          <p:nvPr>
            <p:ph type="sldNum" sz="quarter" idx="12"/>
          </p:nvPr>
        </p:nvSpPr>
        <p:spPr/>
        <p:txBody>
          <a:bodyPr/>
          <a:lstStyle/>
          <a:p>
            <a:fld id="{A7DC5E89-B590-DB46-9AF7-2FD572BB7A1F}" type="slidenum">
              <a:rPr lang="en-US" smtClean="0"/>
              <a:t>‹#›</a:t>
            </a:fld>
            <a:endParaRPr lang="en-US"/>
          </a:p>
        </p:txBody>
      </p:sp>
    </p:spTree>
    <p:extLst>
      <p:ext uri="{BB962C8B-B14F-4D97-AF65-F5344CB8AC3E}">
        <p14:creationId xmlns:p14="http://schemas.microsoft.com/office/powerpoint/2010/main" val="31294541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C6950A-229C-B137-57CA-8F1F3B35BE1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97128AE-D7C8-578C-3176-82A3D89950F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8CDA50B-952C-CB22-3594-C1759119978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A70C2DC-8045-5F45-944F-30A50992864B}" type="datetimeFigureOut">
              <a:rPr lang="en-US" smtClean="0"/>
              <a:t>4/18/2024</a:t>
            </a:fld>
            <a:endParaRPr lang="en-US"/>
          </a:p>
        </p:txBody>
      </p:sp>
      <p:sp>
        <p:nvSpPr>
          <p:cNvPr id="5" name="Footer Placeholder 4">
            <a:extLst>
              <a:ext uri="{FF2B5EF4-FFF2-40B4-BE49-F238E27FC236}">
                <a16:creationId xmlns:a16="http://schemas.microsoft.com/office/drawing/2014/main" id="{2E51DEB5-FBA7-86C5-E7C3-4DF7EE6440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616E472-2BE4-B5B7-E9E1-487306143E0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7DC5E89-B590-DB46-9AF7-2FD572BB7A1F}" type="slidenum">
              <a:rPr lang="en-US" smtClean="0"/>
              <a:t>‹#›</a:t>
            </a:fld>
            <a:endParaRPr lang="en-US"/>
          </a:p>
        </p:txBody>
      </p:sp>
    </p:spTree>
    <p:extLst>
      <p:ext uri="{BB962C8B-B14F-4D97-AF65-F5344CB8AC3E}">
        <p14:creationId xmlns:p14="http://schemas.microsoft.com/office/powerpoint/2010/main" val="40971120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adultmentalhealth.org/9-essential-skills-that-make-you-resilient/" TargetMode="External"/><Relationship Id="rId2" Type="http://schemas.openxmlformats.org/officeDocument/2006/relationships/hyperlink" Target="https://www.cdc.gov/physicalactivity/basics/pa-health/index.htm#:~:text=Regular%20physical%20activity%20is%20one,ability%20to%20do%20everyday%20activities." TargetMode="External"/><Relationship Id="rId1" Type="http://schemas.openxmlformats.org/officeDocument/2006/relationships/slideLayout" Target="../slideLayouts/slideLayout2.xml"/><Relationship Id="rId6" Type="http://schemas.openxmlformats.org/officeDocument/2006/relationships/hyperlink" Target="https://my.surrey.ac.uk/news/its-good-talk#:~:text=Communication%20is%20important%2C%20whether%20it's,t%20a%20sign%20of%20weakness." TargetMode="External"/><Relationship Id="rId5" Type="http://schemas.openxmlformats.org/officeDocument/2006/relationships/hyperlink" Target="https://www.ncbi.nlm.nih.gov/pmc/articles/PMC9564580/" TargetMode="External"/><Relationship Id="rId4" Type="http://schemas.openxmlformats.org/officeDocument/2006/relationships/hyperlink" Target="https://psychcentral.com/lib/10-tips-to-build-resilience#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6" name="Freeform: Shape 15">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56B57B-F898-4439-62DD-0DE07A2354DA}"/>
              </a:ext>
            </a:extLst>
          </p:cNvPr>
          <p:cNvSpPr>
            <a:spLocks/>
          </p:cNvSpPr>
          <p:nvPr/>
        </p:nvSpPr>
        <p:spPr>
          <a:xfrm>
            <a:off x="672841" y="1960524"/>
            <a:ext cx="11957045" cy="1091397"/>
          </a:xfrm>
          <a:prstGeom prst="rect">
            <a:avLst/>
          </a:prstGeom>
        </p:spPr>
        <p:txBody>
          <a:bodyPr lIns="91440" tIns="45720" rIns="91440" bIns="45720" anchor="t">
            <a:normAutofit fontScale="70000" lnSpcReduction="20000"/>
          </a:bodyPr>
          <a:lstStyle/>
          <a:p>
            <a:pPr defTabSz="896112">
              <a:spcAft>
                <a:spcPts val="600"/>
              </a:spcAft>
            </a:pPr>
            <a:r>
              <a:rPr lang="en-US" sz="4100" kern="1200" dirty="0">
                <a:latin typeface="+mn-lt"/>
                <a:ea typeface="+mn-ea"/>
                <a:cs typeface="+mn-cs"/>
              </a:rPr>
              <a:t>The importance of resilience, health, and wellbeing as university student.</a:t>
            </a:r>
          </a:p>
          <a:p>
            <a:pPr lvl="8" defTabSz="896112">
              <a:spcAft>
                <a:spcPts val="600"/>
              </a:spcAft>
            </a:pPr>
            <a:r>
              <a:rPr lang="en-US" sz="2600" dirty="0">
                <a:ea typeface="Calibri"/>
                <a:cs typeface="Calibri"/>
              </a:rPr>
              <a:t>Tia Louise Lewis-2306465</a:t>
            </a:r>
          </a:p>
          <a:p>
            <a:pPr lvl="8" defTabSz="896112">
              <a:spcAft>
                <a:spcPts val="600"/>
              </a:spcAft>
            </a:pPr>
            <a:r>
              <a:rPr lang="en-US" sz="2600" dirty="0">
                <a:latin typeface="Calibri"/>
                <a:ea typeface="Calibri"/>
                <a:cs typeface="Calibri"/>
              </a:rPr>
              <a:t>           BMCP4002</a:t>
            </a:r>
          </a:p>
        </p:txBody>
      </p:sp>
      <p:pic>
        <p:nvPicPr>
          <p:cNvPr id="6" name="Picture 5" descr="People sitting in group">
            <a:extLst>
              <a:ext uri="{FF2B5EF4-FFF2-40B4-BE49-F238E27FC236}">
                <a16:creationId xmlns:a16="http://schemas.microsoft.com/office/drawing/2014/main" id="{DDDC93C7-A41B-BDB6-8622-D79FB4094AA8}"/>
              </a:ext>
            </a:extLst>
          </p:cNvPr>
          <p:cNvPicPr>
            <a:picLocks noChangeAspect="1"/>
          </p:cNvPicPr>
          <p:nvPr/>
        </p:nvPicPr>
        <p:blipFill>
          <a:blip r:embed="rId2"/>
          <a:stretch>
            <a:fillRect/>
          </a:stretch>
        </p:blipFill>
        <p:spPr>
          <a:xfrm>
            <a:off x="8065569" y="3038456"/>
            <a:ext cx="3001456" cy="2118997"/>
          </a:xfrm>
          <a:prstGeom prst="rect">
            <a:avLst/>
          </a:prstGeom>
        </p:spPr>
      </p:pic>
      <p:pic>
        <p:nvPicPr>
          <p:cNvPr id="7" name="Picture 6" descr="Man with down syndrome painting">
            <a:extLst>
              <a:ext uri="{FF2B5EF4-FFF2-40B4-BE49-F238E27FC236}">
                <a16:creationId xmlns:a16="http://schemas.microsoft.com/office/drawing/2014/main" id="{4303B504-E06E-AE9E-28D2-0960CBF40AF1}"/>
              </a:ext>
            </a:extLst>
          </p:cNvPr>
          <p:cNvPicPr>
            <a:picLocks noChangeAspect="1"/>
          </p:cNvPicPr>
          <p:nvPr/>
        </p:nvPicPr>
        <p:blipFill>
          <a:blip r:embed="rId3"/>
          <a:stretch>
            <a:fillRect/>
          </a:stretch>
        </p:blipFill>
        <p:spPr>
          <a:xfrm>
            <a:off x="705262" y="3049344"/>
            <a:ext cx="2575646" cy="2108368"/>
          </a:xfrm>
          <a:prstGeom prst="rect">
            <a:avLst/>
          </a:prstGeom>
        </p:spPr>
      </p:pic>
      <p:pic>
        <p:nvPicPr>
          <p:cNvPr id="8" name="Picture 7" descr="Person wiping table">
            <a:extLst>
              <a:ext uri="{FF2B5EF4-FFF2-40B4-BE49-F238E27FC236}">
                <a16:creationId xmlns:a16="http://schemas.microsoft.com/office/drawing/2014/main" id="{1B442BC1-628E-ECC0-B808-E0FBE8485844}"/>
              </a:ext>
            </a:extLst>
          </p:cNvPr>
          <p:cNvPicPr>
            <a:picLocks noChangeAspect="1"/>
          </p:cNvPicPr>
          <p:nvPr/>
        </p:nvPicPr>
        <p:blipFill>
          <a:blip r:embed="rId4"/>
          <a:stretch>
            <a:fillRect/>
          </a:stretch>
        </p:blipFill>
        <p:spPr>
          <a:xfrm>
            <a:off x="4018039" y="3047904"/>
            <a:ext cx="2942927" cy="2111793"/>
          </a:xfrm>
          <a:prstGeom prst="rect">
            <a:avLst/>
          </a:prstGeom>
        </p:spPr>
      </p:pic>
    </p:spTree>
    <p:extLst>
      <p:ext uri="{BB962C8B-B14F-4D97-AF65-F5344CB8AC3E}">
        <p14:creationId xmlns:p14="http://schemas.microsoft.com/office/powerpoint/2010/main" val="17789907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F4CAEE-196A-AB99-0C5E-CF46CC6F4B28}"/>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ea typeface="Calibri Light"/>
                <a:cs typeface="Calibri Light"/>
              </a:rPr>
              <a:t>Introduction </a:t>
            </a:r>
            <a:endParaRPr lang="en-US" sz="4000">
              <a:solidFill>
                <a:srgbClr val="FFFFFF"/>
              </a:solidFill>
            </a:endParaRPr>
          </a:p>
        </p:txBody>
      </p:sp>
      <p:sp>
        <p:nvSpPr>
          <p:cNvPr id="3" name="Content Placeholder 2">
            <a:extLst>
              <a:ext uri="{FF2B5EF4-FFF2-40B4-BE49-F238E27FC236}">
                <a16:creationId xmlns:a16="http://schemas.microsoft.com/office/drawing/2014/main" id="{C251C188-4FA8-8473-7677-0A2CD7900214}"/>
              </a:ext>
            </a:extLst>
          </p:cNvPr>
          <p:cNvSpPr>
            <a:spLocks noGrp="1"/>
          </p:cNvSpPr>
          <p:nvPr>
            <p:ph idx="1"/>
          </p:nvPr>
        </p:nvSpPr>
        <p:spPr>
          <a:xfrm>
            <a:off x="4810259" y="649480"/>
            <a:ext cx="6555347" cy="5546047"/>
          </a:xfrm>
        </p:spPr>
        <p:txBody>
          <a:bodyPr vert="horz" lIns="91440" tIns="45720" rIns="91440" bIns="45720" rtlCol="0" anchor="ctr">
            <a:normAutofit/>
          </a:bodyPr>
          <a:lstStyle/>
          <a:p>
            <a:pPr>
              <a:buNone/>
            </a:pPr>
            <a:endParaRPr lang="en-US" sz="2000">
              <a:ea typeface="Calibri"/>
              <a:cs typeface="Calibri"/>
            </a:endParaRPr>
          </a:p>
          <a:p>
            <a:pPr>
              <a:buNone/>
            </a:pPr>
            <a:endParaRPr lang="en-US" sz="2000" dirty="0">
              <a:ea typeface="Calibri"/>
              <a:cs typeface="Calibri"/>
            </a:endParaRPr>
          </a:p>
          <a:p>
            <a:pPr>
              <a:buNone/>
            </a:pPr>
            <a:r>
              <a:rPr lang="en-US" sz="2000" dirty="0">
                <a:ea typeface="+mn-lt"/>
                <a:cs typeface="+mn-lt"/>
              </a:rPr>
              <a:t>As a university student, the journey is often filled with challenges that can impact your health and well-being. Within this presentation will give an understanding on the important of resilience, health, and wellbeing as university student.</a:t>
            </a:r>
            <a:endParaRPr lang="en-US" sz="2000" dirty="0">
              <a:ea typeface="Calibri"/>
              <a:cs typeface="Calibri"/>
            </a:endParaRPr>
          </a:p>
          <a:p>
            <a:pPr>
              <a:buNone/>
            </a:pPr>
            <a:r>
              <a:rPr lang="en-US" sz="2000" dirty="0">
                <a:ea typeface="+mn-lt"/>
                <a:cs typeface="+mn-lt"/>
              </a:rPr>
              <a:t>It will start by introducing the subject by defining and showing the importance then ending with a conclusion to give an overall on this topic. </a:t>
            </a:r>
          </a:p>
          <a:p>
            <a:pPr>
              <a:buNone/>
            </a:pPr>
            <a:endParaRPr lang="en-US" sz="2000">
              <a:ea typeface="Calibri" panose="020F0502020204030204"/>
              <a:cs typeface="Calibri" panose="020F0502020204030204"/>
            </a:endParaRPr>
          </a:p>
          <a:p>
            <a:pPr>
              <a:buNone/>
            </a:pPr>
            <a:endParaRPr lang="en-US" sz="2000">
              <a:ea typeface="Calibri" panose="020F0502020204030204"/>
              <a:cs typeface="Calibri" panose="020F0502020204030204"/>
            </a:endParaRPr>
          </a:p>
          <a:p>
            <a:pPr>
              <a:buNone/>
            </a:pPr>
            <a:endParaRPr lang="en-US" sz="2000">
              <a:ea typeface="Calibri" panose="020F0502020204030204"/>
              <a:cs typeface="Calibri" panose="020F0502020204030204"/>
            </a:endParaRPr>
          </a:p>
          <a:p>
            <a:pPr marL="0" indent="0">
              <a:buNone/>
            </a:pPr>
            <a:endParaRPr lang="en-US" sz="2000">
              <a:ea typeface="Calibri" panose="020F0502020204030204"/>
              <a:cs typeface="Calibri" panose="020F0502020204030204"/>
            </a:endParaRPr>
          </a:p>
        </p:txBody>
      </p:sp>
    </p:spTree>
    <p:extLst>
      <p:ext uri="{BB962C8B-B14F-4D97-AF65-F5344CB8AC3E}">
        <p14:creationId xmlns:p14="http://schemas.microsoft.com/office/powerpoint/2010/main" val="20966239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Freeform 6">
            <a:extLst>
              <a:ext uri="{FF2B5EF4-FFF2-40B4-BE49-F238E27FC236}">
                <a16:creationId xmlns:a16="http://schemas.microsoft.com/office/drawing/2014/main" id="{69D184B2-2226-4E31-BCCB-444330767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8533" y="918266"/>
            <a:ext cx="706127" cy="5863534"/>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7">
            <a:extLst>
              <a:ext uri="{FF2B5EF4-FFF2-40B4-BE49-F238E27FC236}">
                <a16:creationId xmlns:a16="http://schemas.microsoft.com/office/drawing/2014/main" id="{1AC4D4E3-486A-464A-8EC8-D44881097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7879" y="643467"/>
            <a:ext cx="420307" cy="5668919"/>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864DE13E-58EB-4475-B79C-0D4FC6512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8387" y="643467"/>
            <a:ext cx="10933503" cy="5391944"/>
          </a:xfrm>
          <a:prstGeom prst="rect">
            <a:avLst/>
          </a:prstGeom>
          <a:solidFill>
            <a:srgbClr val="FFFFFF"/>
          </a:solidFill>
          <a:ln w="12700">
            <a:solidFill>
              <a:schemeClr val="accent1"/>
            </a:solidFill>
            <a:miter lim="800000"/>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0AF80BD4-1231-7C47-7A1F-0216DD155169}"/>
              </a:ext>
            </a:extLst>
          </p:cNvPr>
          <p:cNvSpPr>
            <a:spLocks/>
          </p:cNvSpPr>
          <p:nvPr/>
        </p:nvSpPr>
        <p:spPr>
          <a:xfrm>
            <a:off x="1691676" y="1180576"/>
            <a:ext cx="4235371" cy="3016606"/>
          </a:xfrm>
          <a:prstGeom prst="rect">
            <a:avLst/>
          </a:prstGeom>
        </p:spPr>
        <p:txBody>
          <a:bodyPr vert="horz" lIns="91440" tIns="45720" rIns="91440" bIns="45720" rtlCol="0" anchor="t">
            <a:noAutofit/>
          </a:bodyPr>
          <a:lstStyle/>
          <a:p>
            <a:pPr defTabSz="539496">
              <a:spcAft>
                <a:spcPts val="600"/>
              </a:spcAft>
            </a:pPr>
            <a:r>
              <a:rPr lang="en-US" sz="1600" b="1" kern="1200" dirty="0">
                <a:solidFill>
                  <a:srgbClr val="FF0000"/>
                </a:solidFill>
                <a:latin typeface="Arial Nova Light"/>
                <a:ea typeface="+mj-lt"/>
                <a:cs typeface="+mj-lt"/>
              </a:rPr>
              <a:t>Resilience-</a:t>
            </a:r>
            <a:r>
              <a:rPr lang="en-US" sz="1150" b="1" kern="1200" dirty="0">
                <a:solidFill>
                  <a:srgbClr val="FF0000"/>
                </a:solidFill>
                <a:latin typeface="Arial Nova Light"/>
                <a:ea typeface="+mj-lt"/>
                <a:cs typeface="+mj-lt"/>
              </a:rPr>
              <a:t> </a:t>
            </a:r>
            <a:br>
              <a:rPr lang="en-US" sz="1150" b="1" kern="1200" dirty="0">
                <a:latin typeface="Arial Nova Light"/>
                <a:ea typeface="+mj-lt"/>
                <a:cs typeface="+mj-lt"/>
              </a:rPr>
            </a:br>
            <a:r>
              <a:rPr lang="en-US" sz="1200" dirty="0">
                <a:latin typeface="Arial Nova Light"/>
                <a:ea typeface="+mn-lt"/>
                <a:cs typeface="+mn-lt"/>
              </a:rPr>
              <a:t>Resilience is the ability to bounce back from setbacks, adapt to change, and thrive despite challenges. </a:t>
            </a:r>
            <a:endParaRPr lang="en-US" sz="1200">
              <a:latin typeface="Arial Nova Light"/>
              <a:ea typeface="+mn-lt"/>
              <a:cs typeface="+mn-lt"/>
            </a:endParaRPr>
          </a:p>
          <a:p>
            <a:pPr defTabSz="539496">
              <a:spcAft>
                <a:spcPts val="600"/>
              </a:spcAft>
            </a:pPr>
            <a:r>
              <a:rPr lang="en-US" sz="1200" dirty="0">
                <a:solidFill>
                  <a:srgbClr val="212121"/>
                </a:solidFill>
                <a:latin typeface="Arial Nova Light"/>
                <a:ea typeface="+mn-lt"/>
                <a:cs typeface="+mn-lt"/>
              </a:rPr>
              <a:t>The initial classification of resilience has been associated with individual traits comprising intrinsic factors, such as coping skills and being positive (Paul. B, 2022)</a:t>
            </a:r>
            <a:r>
              <a:rPr lang="en-US" sz="1200" dirty="0">
                <a:solidFill>
                  <a:srgbClr val="212121"/>
                </a:solidFill>
                <a:latin typeface="Arial Nova Light"/>
                <a:ea typeface="Calibri"/>
                <a:cs typeface="Calibri"/>
              </a:rPr>
              <a:t> </a:t>
            </a:r>
            <a:r>
              <a:rPr lang="en-US" sz="1200" kern="1200" dirty="0">
                <a:latin typeface="Arial Nova Light"/>
                <a:cs typeface="Calibri Light"/>
              </a:rPr>
              <a:t>Students can improve and build this skill by keeping in contact with friends and family which will help to support you by listening to you and all your problems without judging, this reduces stress and venting all your problems lifting all the weight. Researchers found that setting goals is an effective way to build strength on being resilient as focusing on unachievable goals will only put you in a negative mood which will affect you mentally whereas, small achievable goals will boost your confidence and self-esteem</a:t>
            </a:r>
            <a:r>
              <a:rPr lang="en-US" sz="1200" dirty="0">
                <a:latin typeface="Arial Nova Light"/>
                <a:cs typeface="Calibri Light"/>
              </a:rPr>
              <a:t>.</a:t>
            </a:r>
            <a:r>
              <a:rPr lang="en-US" sz="1200" dirty="0">
                <a:latin typeface="Arial Nova Light"/>
                <a:ea typeface="+mn-lt"/>
                <a:cs typeface="+mn-lt"/>
              </a:rPr>
              <a:t>(American Psychological, 2016) </a:t>
            </a:r>
            <a:r>
              <a:rPr lang="en-US" sz="1200" dirty="0">
                <a:latin typeface="Arial Nova Light"/>
                <a:cs typeface="Calibri Light"/>
              </a:rPr>
              <a:t>Confidence</a:t>
            </a:r>
            <a:r>
              <a:rPr lang="en-US" sz="1200" kern="1200" dirty="0">
                <a:latin typeface="Arial Nova Light"/>
                <a:cs typeface="Calibri Light"/>
              </a:rPr>
              <a:t> within yourself to solve problems and having a positive outlook can improve resilience rather than worrying and stressing out. Most importantly taking care of yourself overall can build strength on how you react to situations. </a:t>
            </a:r>
            <a:r>
              <a:rPr lang="en-US" sz="1200" dirty="0">
                <a:latin typeface="Arial Nova Light"/>
                <a:ea typeface="+mn-lt"/>
                <a:cs typeface="+mn-lt"/>
              </a:rPr>
              <a:t>(Amit Sood, MD, 2022)</a:t>
            </a:r>
            <a:br>
              <a:rPr lang="en-US" sz="1200" dirty="0">
                <a:ea typeface="+mn-lt"/>
                <a:cs typeface="+mn-lt"/>
              </a:rPr>
            </a:br>
            <a:endParaRPr lang="en-US" sz="1200" kern="1200">
              <a:ea typeface="+mn-lt"/>
              <a:cs typeface="+mn-lt"/>
            </a:endParaRPr>
          </a:p>
          <a:p>
            <a:pPr>
              <a:spcAft>
                <a:spcPts val="600"/>
              </a:spcAft>
            </a:pPr>
            <a:endParaRPr lang="en-US" sz="2000" b="1">
              <a:latin typeface="Arial Nova Light"/>
              <a:ea typeface="+mj-lt"/>
              <a:cs typeface="+mj-lt"/>
            </a:endParaRPr>
          </a:p>
        </p:txBody>
      </p:sp>
      <p:sp>
        <p:nvSpPr>
          <p:cNvPr id="7" name="Rectangle 6">
            <a:extLst>
              <a:ext uri="{FF2B5EF4-FFF2-40B4-BE49-F238E27FC236}">
                <a16:creationId xmlns:a16="http://schemas.microsoft.com/office/drawing/2014/main" id="{37859AAB-8B6E-3A38-C6D5-46DCB22D5E06}"/>
              </a:ext>
            </a:extLst>
          </p:cNvPr>
          <p:cNvSpPr/>
          <p:nvPr/>
        </p:nvSpPr>
        <p:spPr>
          <a:xfrm>
            <a:off x="1189024" y="1183361"/>
            <a:ext cx="273301" cy="4105949"/>
          </a:xfrm>
          <a:prstGeom prst="rect">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7 Elements of an Exceptional Medical Logo • Online Logo Maker's Blog">
            <a:extLst>
              <a:ext uri="{FF2B5EF4-FFF2-40B4-BE49-F238E27FC236}">
                <a16:creationId xmlns:a16="http://schemas.microsoft.com/office/drawing/2014/main" id="{D00605B9-F989-8DE0-6110-E6579F842185}"/>
              </a:ext>
            </a:extLst>
          </p:cNvPr>
          <p:cNvPicPr>
            <a:picLocks noChangeAspect="1"/>
          </p:cNvPicPr>
          <p:nvPr/>
        </p:nvPicPr>
        <p:blipFill>
          <a:blip r:embed="rId2"/>
          <a:stretch>
            <a:fillRect/>
          </a:stretch>
        </p:blipFill>
        <p:spPr>
          <a:xfrm>
            <a:off x="6751430" y="1316995"/>
            <a:ext cx="4288538" cy="4303334"/>
          </a:xfrm>
          <a:prstGeom prst="rect">
            <a:avLst/>
          </a:prstGeom>
        </p:spPr>
      </p:pic>
    </p:spTree>
    <p:extLst>
      <p:ext uri="{BB962C8B-B14F-4D97-AF65-F5344CB8AC3E}">
        <p14:creationId xmlns:p14="http://schemas.microsoft.com/office/powerpoint/2010/main" val="16252772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Freeform 6">
            <a:extLst>
              <a:ext uri="{FF2B5EF4-FFF2-40B4-BE49-F238E27FC236}">
                <a16:creationId xmlns:a16="http://schemas.microsoft.com/office/drawing/2014/main" id="{69D184B2-2226-4E31-BCCB-444330767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8533" y="918266"/>
            <a:ext cx="706127" cy="5863534"/>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7">
            <a:extLst>
              <a:ext uri="{FF2B5EF4-FFF2-40B4-BE49-F238E27FC236}">
                <a16:creationId xmlns:a16="http://schemas.microsoft.com/office/drawing/2014/main" id="{1AC4D4E3-486A-464A-8EC8-D44881097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7879" y="643467"/>
            <a:ext cx="420307" cy="5668919"/>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864DE13E-58EB-4475-B79C-0D4FC6512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8387" y="643467"/>
            <a:ext cx="10933503" cy="5391944"/>
          </a:xfrm>
          <a:prstGeom prst="rect">
            <a:avLst/>
          </a:prstGeom>
          <a:solidFill>
            <a:srgbClr val="FFFFFF"/>
          </a:solidFill>
          <a:ln w="12700">
            <a:solidFill>
              <a:schemeClr val="accent1"/>
            </a:solidFill>
            <a:miter lim="800000"/>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0AF80BD4-1231-7C47-7A1F-0216DD155169}"/>
              </a:ext>
            </a:extLst>
          </p:cNvPr>
          <p:cNvSpPr>
            <a:spLocks/>
          </p:cNvSpPr>
          <p:nvPr/>
        </p:nvSpPr>
        <p:spPr>
          <a:xfrm>
            <a:off x="1484530" y="1239760"/>
            <a:ext cx="2859332" cy="3016606"/>
          </a:xfrm>
          <a:prstGeom prst="rect">
            <a:avLst/>
          </a:prstGeom>
        </p:spPr>
        <p:txBody>
          <a:bodyPr vert="horz" lIns="91440" tIns="45720" rIns="91440" bIns="45720" rtlCol="0" anchor="t">
            <a:noAutofit/>
          </a:bodyPr>
          <a:lstStyle/>
          <a:p>
            <a:pPr defTabSz="539496">
              <a:spcAft>
                <a:spcPts val="600"/>
              </a:spcAft>
            </a:pPr>
            <a:r>
              <a:rPr lang="en-US" sz="1150" b="1" kern="1200" dirty="0">
                <a:solidFill>
                  <a:srgbClr val="0070C0"/>
                </a:solidFill>
                <a:latin typeface="Arial Nova Light"/>
                <a:ea typeface="+mj-lt"/>
                <a:cs typeface="+mj-lt"/>
              </a:rPr>
              <a:t>Physical Health and Wellbeing</a:t>
            </a:r>
            <a:br>
              <a:rPr lang="en-US" sz="1150" b="1" kern="1200" dirty="0">
                <a:latin typeface="Arial Nova Light"/>
                <a:ea typeface="+mj-lt"/>
                <a:cs typeface="+mj-lt"/>
              </a:rPr>
            </a:br>
            <a:r>
              <a:rPr lang="en-US" sz="1200" dirty="0">
                <a:ea typeface="+mn-lt"/>
                <a:cs typeface="+mn-lt"/>
              </a:rPr>
              <a:t>Physical well-being refers to the state of being physically healthy and fit, while well-being encompasses overall health and happiness in various aspects of life.</a:t>
            </a:r>
            <a:endParaRPr lang="en-US" dirty="0"/>
          </a:p>
          <a:p>
            <a:pPr defTabSz="539496">
              <a:spcAft>
                <a:spcPts val="600"/>
              </a:spcAft>
            </a:pPr>
            <a:br>
              <a:rPr lang="en-US" sz="1150" b="1" kern="1200" dirty="0">
                <a:latin typeface="Arial Nova"/>
                <a:ea typeface="+mj-lt"/>
                <a:cs typeface="+mj-lt"/>
              </a:rPr>
            </a:br>
            <a:r>
              <a:rPr lang="en-US" sz="1100" kern="1200" dirty="0">
                <a:latin typeface="Arial Nova"/>
                <a:ea typeface="+mj-lt"/>
                <a:cs typeface="+mj-lt"/>
              </a:rPr>
              <a:t>Keeping healthy is vital for a university student as they need good health in order to keep a clear mind and have no distractions to learn efficiently. To maintain to a good standard of health and living a student must take care of themselves. This is exceedingly important as for most students, it's the first time in their life that they are away from family and don't receive the support and care they would otherwise receive at home.</a:t>
            </a:r>
            <a:endParaRPr lang="en-US"/>
          </a:p>
          <a:p>
            <a:pPr>
              <a:spcAft>
                <a:spcPts val="600"/>
              </a:spcAft>
            </a:pPr>
            <a:endParaRPr lang="en-US" sz="2000" b="1">
              <a:latin typeface="Arial Nova Light"/>
              <a:ea typeface="+mj-lt"/>
              <a:cs typeface="+mj-lt"/>
            </a:endParaRPr>
          </a:p>
        </p:txBody>
      </p:sp>
      <p:sp>
        <p:nvSpPr>
          <p:cNvPr id="7" name="Rectangle 6">
            <a:extLst>
              <a:ext uri="{FF2B5EF4-FFF2-40B4-BE49-F238E27FC236}">
                <a16:creationId xmlns:a16="http://schemas.microsoft.com/office/drawing/2014/main" id="{37859AAB-8B6E-3A38-C6D5-46DCB22D5E06}"/>
              </a:ext>
            </a:extLst>
          </p:cNvPr>
          <p:cNvSpPr/>
          <p:nvPr/>
        </p:nvSpPr>
        <p:spPr>
          <a:xfrm>
            <a:off x="1070655" y="1138973"/>
            <a:ext cx="273301" cy="4105949"/>
          </a:xfrm>
          <a:prstGeom prst="rect">
            <a:avLst/>
          </a:prstGeom>
          <a:solidFill>
            <a:srgbClr val="0070C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7 Elements of an Exceptional Medical Logo • Online Logo Maker's Blog">
            <a:extLst>
              <a:ext uri="{FF2B5EF4-FFF2-40B4-BE49-F238E27FC236}">
                <a16:creationId xmlns:a16="http://schemas.microsoft.com/office/drawing/2014/main" id="{D00605B9-F989-8DE0-6110-E6579F842185}"/>
              </a:ext>
            </a:extLst>
          </p:cNvPr>
          <p:cNvPicPr>
            <a:picLocks noChangeAspect="1"/>
          </p:cNvPicPr>
          <p:nvPr/>
        </p:nvPicPr>
        <p:blipFill>
          <a:blip r:embed="rId2"/>
          <a:stretch>
            <a:fillRect/>
          </a:stretch>
        </p:blipFill>
        <p:spPr>
          <a:xfrm>
            <a:off x="5523352" y="902704"/>
            <a:ext cx="4577063" cy="4577063"/>
          </a:xfrm>
          <a:prstGeom prst="rect">
            <a:avLst/>
          </a:prstGeom>
        </p:spPr>
      </p:pic>
    </p:spTree>
    <p:extLst>
      <p:ext uri="{BB962C8B-B14F-4D97-AF65-F5344CB8AC3E}">
        <p14:creationId xmlns:p14="http://schemas.microsoft.com/office/powerpoint/2010/main" val="18499783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Freeform 6">
            <a:extLst>
              <a:ext uri="{FF2B5EF4-FFF2-40B4-BE49-F238E27FC236}">
                <a16:creationId xmlns:a16="http://schemas.microsoft.com/office/drawing/2014/main" id="{69D184B2-2226-4E31-BCCB-444330767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8533" y="918266"/>
            <a:ext cx="706127" cy="5863534"/>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1AC4D4E3-486A-464A-8EC8-D44881097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7879" y="643467"/>
            <a:ext cx="420307" cy="5668919"/>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15">
            <a:extLst>
              <a:ext uri="{FF2B5EF4-FFF2-40B4-BE49-F238E27FC236}">
                <a16:creationId xmlns:a16="http://schemas.microsoft.com/office/drawing/2014/main" id="{864DE13E-58EB-4475-B79C-0D4FC6512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8387" y="643467"/>
            <a:ext cx="10933503" cy="5391944"/>
          </a:xfrm>
          <a:prstGeom prst="rect">
            <a:avLst/>
          </a:prstGeom>
          <a:solidFill>
            <a:srgbClr val="FFFFFF"/>
          </a:solidFill>
          <a:ln w="12700">
            <a:solidFill>
              <a:schemeClr val="accent1"/>
            </a:solidFill>
            <a:miter lim="800000"/>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0AF80BD4-1231-7C47-7A1F-0216DD155169}"/>
              </a:ext>
            </a:extLst>
          </p:cNvPr>
          <p:cNvSpPr>
            <a:spLocks/>
          </p:cNvSpPr>
          <p:nvPr/>
        </p:nvSpPr>
        <p:spPr>
          <a:xfrm>
            <a:off x="1324687" y="1284149"/>
            <a:ext cx="3155255" cy="3016606"/>
          </a:xfrm>
          <a:prstGeom prst="rect">
            <a:avLst/>
          </a:prstGeom>
        </p:spPr>
        <p:txBody>
          <a:bodyPr vert="horz" lIns="91440" tIns="45720" rIns="91440" bIns="45720" rtlCol="0" anchor="t">
            <a:noAutofit/>
          </a:bodyPr>
          <a:lstStyle/>
          <a:p>
            <a:pPr defTabSz="539496">
              <a:spcAft>
                <a:spcPts val="600"/>
              </a:spcAft>
            </a:pPr>
            <a:r>
              <a:rPr lang="en-US" sz="1150" b="1" kern="1200" dirty="0">
                <a:solidFill>
                  <a:srgbClr val="0070C0"/>
                </a:solidFill>
                <a:latin typeface="Arial Nova Light"/>
                <a:ea typeface="+mj-lt"/>
                <a:cs typeface="+mj-lt"/>
              </a:rPr>
              <a:t>Maintaining Physical Health and Wellbeing</a:t>
            </a:r>
            <a:br>
              <a:rPr lang="en-US" sz="1150" b="1" kern="1200" dirty="0">
                <a:latin typeface="Arial Nova Light"/>
                <a:ea typeface="+mj-lt"/>
                <a:cs typeface="+mj-lt"/>
              </a:rPr>
            </a:br>
            <a:br>
              <a:rPr lang="en-US" sz="1150" b="1" kern="1200" dirty="0">
                <a:latin typeface="Arial Nova Light"/>
                <a:ea typeface="+mj-lt"/>
                <a:cs typeface="+mj-lt"/>
              </a:rPr>
            </a:br>
            <a:r>
              <a:rPr lang="en-US" sz="900" kern="1200" dirty="0">
                <a:latin typeface="Arial Nova"/>
                <a:ea typeface="+mj-lt"/>
                <a:cs typeface="+mj-lt"/>
              </a:rPr>
              <a:t>There are many ways for a student to keep a regular level of physical health and wellbeing. An important way of keeping healthy which all students and people in general should exercise is to just keep active. By moving more and sitting less, people receive many health benefits such as lowering their chances of an early death by 30%. Typically, adults from the age 18+ should be active every day to reduce the chances of NHS researched risks like coronary heart disease, strokes, type 2 diabetes and cancer. Exercising could be taking part within a sport or as simple as a walk, general activities such as cleaning or cutting the grass is also beneficial. A balanced and healthy diet is also very important. Students should do this by eating a variety of foods from different categories such as vegetables, fruits, whole grains, beans, nuts, seeds, lean meat, seafood, eggs, milk, yogurt and cheese.</a:t>
            </a:r>
            <a:br>
              <a:rPr lang="en-US" sz="700" kern="1200" dirty="0">
                <a:latin typeface="Arial Nova"/>
                <a:ea typeface="+mj-lt"/>
                <a:cs typeface="+mj-lt"/>
              </a:rPr>
            </a:br>
            <a:br>
              <a:rPr lang="en-US" sz="700" kern="1200" dirty="0">
                <a:latin typeface="Arial Nova"/>
                <a:ea typeface="+mj-lt"/>
                <a:cs typeface="+mj-lt"/>
              </a:rPr>
            </a:br>
            <a:br>
              <a:rPr lang="en-US" sz="700" kern="1200" dirty="0">
                <a:latin typeface="Arial Nova"/>
                <a:ea typeface="+mj-lt"/>
                <a:cs typeface="+mj-lt"/>
              </a:rPr>
            </a:br>
            <a:br>
              <a:rPr lang="en-US" sz="850" kern="1200" dirty="0">
                <a:latin typeface="Baguet Script"/>
                <a:ea typeface="+mj-lt"/>
                <a:cs typeface="+mj-lt"/>
              </a:rPr>
            </a:br>
            <a:r>
              <a:rPr lang="en-US" sz="2350" i="1" kern="1200" dirty="0">
                <a:solidFill>
                  <a:srgbClr val="0070C0"/>
                </a:solidFill>
                <a:latin typeface="Arial Nova Light"/>
                <a:ea typeface="+mj-lt"/>
                <a:cs typeface="+mj-lt"/>
              </a:rPr>
              <a:t>Every minute </a:t>
            </a:r>
            <a:br>
              <a:rPr lang="en-US" sz="2350" i="1" kern="1200" dirty="0">
                <a:latin typeface="Arial Nova Light"/>
                <a:ea typeface="+mj-lt"/>
                <a:cs typeface="+mj-lt"/>
              </a:rPr>
            </a:br>
            <a:r>
              <a:rPr lang="en-US" sz="2350" i="1" kern="1200" dirty="0">
                <a:solidFill>
                  <a:srgbClr val="0070C0"/>
                </a:solidFill>
                <a:latin typeface="Arial Nova Light"/>
                <a:ea typeface="+mj-lt"/>
                <a:cs typeface="+mj-lt"/>
              </a:rPr>
              <a:t>counts when </a:t>
            </a:r>
            <a:br>
              <a:rPr lang="en-US" sz="2350" i="1" kern="1200" dirty="0">
                <a:latin typeface="Arial Nova Light"/>
                <a:ea typeface="+mj-lt"/>
                <a:cs typeface="+mj-lt"/>
              </a:rPr>
            </a:br>
            <a:r>
              <a:rPr lang="en-US" sz="2350" i="1" kern="1200" dirty="0">
                <a:solidFill>
                  <a:srgbClr val="0070C0"/>
                </a:solidFill>
                <a:latin typeface="Arial Nova Light"/>
                <a:ea typeface="+mj-lt"/>
                <a:cs typeface="+mj-lt"/>
              </a:rPr>
              <a:t>it comes to </a:t>
            </a:r>
            <a:br>
              <a:rPr lang="en-US" sz="2350" i="1" kern="1200" dirty="0">
                <a:latin typeface="Arial Nova Light"/>
                <a:ea typeface="+mj-lt"/>
                <a:cs typeface="+mj-lt"/>
              </a:rPr>
            </a:br>
            <a:r>
              <a:rPr lang="en-US" sz="2350" i="1" kern="1200" dirty="0">
                <a:solidFill>
                  <a:srgbClr val="0070C0"/>
                </a:solidFill>
                <a:latin typeface="Arial Nova Light"/>
                <a:ea typeface="+mj-lt"/>
                <a:cs typeface="+mj-lt"/>
              </a:rPr>
              <a:t>movement.</a:t>
            </a:r>
            <a:br>
              <a:rPr lang="en-US" sz="2350" i="1" kern="1200" dirty="0">
                <a:latin typeface="Arial Nova Light"/>
                <a:ea typeface="+mj-lt"/>
                <a:cs typeface="+mj-lt"/>
              </a:rPr>
            </a:br>
            <a:r>
              <a:rPr lang="en-US" sz="1400" i="1" kern="1200" dirty="0">
                <a:solidFill>
                  <a:srgbClr val="0070C0"/>
                </a:solidFill>
                <a:latin typeface="Arial Nova Light"/>
                <a:ea typeface="+mn-ea"/>
                <a:cs typeface="Calibri Light"/>
              </a:rPr>
              <a:t>(</a:t>
            </a:r>
            <a:r>
              <a:rPr lang="en-US" sz="1400" i="1" kern="1200" err="1">
                <a:solidFill>
                  <a:srgbClr val="0070C0"/>
                </a:solidFill>
                <a:latin typeface="Arial Nova Light"/>
                <a:ea typeface="+mn-ea"/>
                <a:cs typeface="Calibri Light"/>
              </a:rPr>
              <a:t>Hawes.K</a:t>
            </a:r>
            <a:r>
              <a:rPr lang="en-US" sz="1400" i="1" kern="1200" dirty="0">
                <a:solidFill>
                  <a:srgbClr val="0070C0"/>
                </a:solidFill>
                <a:latin typeface="Arial Nova Light"/>
                <a:ea typeface="+mn-ea"/>
                <a:cs typeface="Calibri Light"/>
              </a:rPr>
              <a:t> 2023)</a:t>
            </a:r>
            <a:endParaRPr lang="en-US" sz="1400" i="1" dirty="0">
              <a:solidFill>
                <a:srgbClr val="0070C0"/>
              </a:solidFill>
              <a:latin typeface="Arial Nova Light"/>
              <a:cs typeface="Calibri Light"/>
            </a:endParaRPr>
          </a:p>
        </p:txBody>
      </p:sp>
      <p:sp>
        <p:nvSpPr>
          <p:cNvPr id="7" name="Rectangle 6">
            <a:extLst>
              <a:ext uri="{FF2B5EF4-FFF2-40B4-BE49-F238E27FC236}">
                <a16:creationId xmlns:a16="http://schemas.microsoft.com/office/drawing/2014/main" id="{37859AAB-8B6E-3A38-C6D5-46DCB22D5E06}"/>
              </a:ext>
            </a:extLst>
          </p:cNvPr>
          <p:cNvSpPr/>
          <p:nvPr/>
        </p:nvSpPr>
        <p:spPr>
          <a:xfrm>
            <a:off x="925608" y="1242546"/>
            <a:ext cx="273301" cy="4105949"/>
          </a:xfrm>
          <a:prstGeom prst="rect">
            <a:avLst/>
          </a:prstGeom>
          <a:solidFill>
            <a:srgbClr val="0070C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Premium Vector | Flow chart showing different sources of food">
            <a:extLst>
              <a:ext uri="{FF2B5EF4-FFF2-40B4-BE49-F238E27FC236}">
                <a16:creationId xmlns:a16="http://schemas.microsoft.com/office/drawing/2014/main" id="{A9ABEF6F-A4C6-21BA-1E68-63150CE9C017}"/>
              </a:ext>
            </a:extLst>
          </p:cNvPr>
          <p:cNvPicPr>
            <a:picLocks noChangeAspect="1"/>
          </p:cNvPicPr>
          <p:nvPr/>
        </p:nvPicPr>
        <p:blipFill>
          <a:blip r:embed="rId2"/>
          <a:stretch>
            <a:fillRect/>
          </a:stretch>
        </p:blipFill>
        <p:spPr>
          <a:xfrm>
            <a:off x="5954578" y="1147168"/>
            <a:ext cx="4187311" cy="4201305"/>
          </a:xfrm>
          <a:prstGeom prst="rect">
            <a:avLst/>
          </a:prstGeom>
        </p:spPr>
      </p:pic>
    </p:spTree>
    <p:extLst>
      <p:ext uri="{BB962C8B-B14F-4D97-AF65-F5344CB8AC3E}">
        <p14:creationId xmlns:p14="http://schemas.microsoft.com/office/powerpoint/2010/main" val="20258492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6">
            <a:extLst>
              <a:ext uri="{FF2B5EF4-FFF2-40B4-BE49-F238E27FC236}">
                <a16:creationId xmlns:a16="http://schemas.microsoft.com/office/drawing/2014/main" id="{69D184B2-2226-4E31-BCCB-444330767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8533" y="918266"/>
            <a:ext cx="706127" cy="5863534"/>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1AC4D4E3-486A-464A-8EC8-D44881097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7879" y="643467"/>
            <a:ext cx="420307" cy="5668919"/>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Rectangle 16">
            <a:extLst>
              <a:ext uri="{FF2B5EF4-FFF2-40B4-BE49-F238E27FC236}">
                <a16:creationId xmlns:a16="http://schemas.microsoft.com/office/drawing/2014/main" id="{864DE13E-58EB-4475-B79C-0D4FC6512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8387" y="643467"/>
            <a:ext cx="10933503" cy="5391944"/>
          </a:xfrm>
          <a:prstGeom prst="rect">
            <a:avLst/>
          </a:prstGeom>
          <a:solidFill>
            <a:srgbClr val="FFFFFF"/>
          </a:solidFill>
          <a:ln w="12700">
            <a:solidFill>
              <a:schemeClr val="accent1"/>
            </a:solidFill>
            <a:miter lim="800000"/>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0AF80BD4-1231-7C47-7A1F-0216DD155169}"/>
              </a:ext>
            </a:extLst>
          </p:cNvPr>
          <p:cNvSpPr>
            <a:spLocks/>
          </p:cNvSpPr>
          <p:nvPr/>
        </p:nvSpPr>
        <p:spPr>
          <a:xfrm>
            <a:off x="1511145" y="1301106"/>
            <a:ext cx="5400287" cy="4378493"/>
          </a:xfrm>
          <a:prstGeom prst="rect">
            <a:avLst/>
          </a:prstGeom>
        </p:spPr>
        <p:txBody>
          <a:bodyPr vert="horz" lIns="91440" tIns="45720" rIns="91440" bIns="45720" rtlCol="0" anchor="t">
            <a:noAutofit/>
          </a:bodyPr>
          <a:lstStyle/>
          <a:p>
            <a:pPr defTabSz="539496"/>
            <a:r>
              <a:rPr lang="en-US" sz="1150" b="1" kern="1200" dirty="0">
                <a:solidFill>
                  <a:srgbClr val="0070C0"/>
                </a:solidFill>
                <a:latin typeface="Arial Nova Light"/>
                <a:ea typeface="+mj-lt"/>
                <a:cs typeface="+mj-lt"/>
              </a:rPr>
              <a:t>Maintaining Physical Health and Wellbeing</a:t>
            </a:r>
            <a:br>
              <a:rPr lang="en-US" sz="1150" b="1" kern="1200" dirty="0">
                <a:latin typeface="Arial Nova Light"/>
                <a:ea typeface="+mj-lt"/>
                <a:cs typeface="+mj-lt"/>
              </a:rPr>
            </a:br>
            <a:br>
              <a:rPr lang="en-US" sz="1150" b="1" kern="1200" dirty="0">
                <a:latin typeface="Arial Nova Light"/>
                <a:ea typeface="+mj-lt"/>
                <a:cs typeface="+mj-lt"/>
              </a:rPr>
            </a:br>
            <a:r>
              <a:rPr lang="en-US" sz="1400" dirty="0">
                <a:latin typeface="Arial Nova Light"/>
                <a:ea typeface="+mj-lt"/>
                <a:cs typeface="+mj-lt"/>
              </a:rPr>
              <a:t>Stay</a:t>
            </a:r>
            <a:r>
              <a:rPr lang="en-US" sz="1400" kern="1200" dirty="0">
                <a:latin typeface="Arial Nova Light"/>
                <a:ea typeface="+mj-lt"/>
                <a:cs typeface="+mj-lt"/>
              </a:rPr>
              <a:t> </a:t>
            </a:r>
            <a:r>
              <a:rPr lang="en-US" sz="1400" dirty="0">
                <a:latin typeface="Arial Nova Light"/>
                <a:ea typeface="+mj-lt"/>
                <a:cs typeface="+mj-lt"/>
              </a:rPr>
              <a:t>active</a:t>
            </a:r>
            <a:r>
              <a:rPr lang="en-US" sz="1400" dirty="0">
                <a:latin typeface="Arial Nova Light"/>
                <a:ea typeface="+mn-lt"/>
                <a:cs typeface="+mn-lt"/>
              </a:rPr>
              <a:t> is one of the most important things you can do for your health. Being physically active can improve your brain health, help manage weight, reduce the risk of disease, strengthen bones and muscles, and improve your ability to do day to day activities. (gov. 2024)</a:t>
            </a:r>
            <a:endParaRPr lang="en-US" sz="1400" b="1" dirty="0">
              <a:latin typeface="Arial Nova Light"/>
              <a:ea typeface="Calibri Light" panose="020F0302020204030204"/>
              <a:cs typeface="Calibri Light" panose="020F0302020204030204"/>
            </a:endParaRPr>
          </a:p>
          <a:p>
            <a:pPr defTabSz="539496"/>
            <a:endParaRPr lang="en-US" sz="1400" b="1" dirty="0">
              <a:latin typeface="Arial Nova Light"/>
              <a:ea typeface="+mj-lt"/>
              <a:cs typeface="+mj-lt"/>
            </a:endParaRPr>
          </a:p>
          <a:p>
            <a:pPr defTabSz="539496"/>
            <a:r>
              <a:rPr lang="en-US" sz="1400" dirty="0">
                <a:latin typeface="Arial Nova Light"/>
                <a:ea typeface="+mj-lt"/>
                <a:cs typeface="+mj-lt"/>
              </a:rPr>
              <a:t>Having a balanced diet will impact massively due to putting good into your body will help improve your mood and self-esteem. Staying hydrated is another benefit as it flushes the negative and lowers the risk of any infections which could lower your mood and increase stress levels due to workload and other problems.</a:t>
            </a:r>
            <a:r>
              <a:rPr lang="en-US" sz="1400" b="1" dirty="0">
                <a:latin typeface="Arial Nova Light"/>
                <a:ea typeface="+mj-lt"/>
                <a:cs typeface="+mj-lt"/>
              </a:rPr>
              <a:t> </a:t>
            </a:r>
            <a:endParaRPr lang="en-US" sz="1400" b="1">
              <a:solidFill>
                <a:srgbClr val="0070C0"/>
              </a:solidFill>
              <a:latin typeface="Arial Nova Light"/>
              <a:ea typeface="+mj-lt"/>
              <a:cs typeface="+mj-lt"/>
            </a:endParaRPr>
          </a:p>
          <a:p>
            <a:pPr defTabSz="539496"/>
            <a:endParaRPr lang="en-US" sz="1400" b="1" dirty="0">
              <a:latin typeface="Arial Nova Light"/>
              <a:ea typeface="+mj-lt"/>
              <a:cs typeface="+mj-lt"/>
            </a:endParaRPr>
          </a:p>
          <a:p>
            <a:pPr defTabSz="539496"/>
            <a:r>
              <a:rPr lang="en-US" sz="1400" dirty="0">
                <a:latin typeface="Arial Nova Light"/>
                <a:ea typeface="+mj-lt"/>
                <a:cs typeface="+mj-lt"/>
              </a:rPr>
              <a:t>Students must manage their stress to achieve their goals and be more successful to do this they could improve their sleep schedule by ensuring to have 8 hours sleep will help their brain to function and have energy throughout their long days of studying.</a:t>
            </a:r>
            <a:br>
              <a:rPr lang="en-US" sz="1200" kern="1200" dirty="0">
                <a:latin typeface="Arial Nova Light"/>
                <a:ea typeface="+mj-lt"/>
                <a:cs typeface="+mj-lt"/>
              </a:rPr>
            </a:br>
            <a:endParaRPr lang="en-US" sz="1150" b="1">
              <a:solidFill>
                <a:srgbClr val="0070C0"/>
              </a:solidFill>
              <a:latin typeface="Arial Nova Light"/>
              <a:ea typeface="+mj-lt"/>
              <a:cs typeface="+mj-lt"/>
            </a:endParaRPr>
          </a:p>
          <a:p>
            <a:pPr defTabSz="539496">
              <a:spcAft>
                <a:spcPts val="600"/>
              </a:spcAft>
            </a:pPr>
            <a:br>
              <a:rPr lang="en-US" sz="1150" b="1" kern="1200" dirty="0">
                <a:latin typeface="Arial Nova Light"/>
                <a:ea typeface="+mj-lt"/>
                <a:cs typeface="+mj-lt"/>
              </a:rPr>
            </a:br>
            <a:br>
              <a:rPr lang="en-US" sz="1150" b="1" kern="1200" dirty="0">
                <a:latin typeface="Arial Nova Light"/>
                <a:ea typeface="+mj-lt"/>
                <a:cs typeface="+mj-lt"/>
              </a:rPr>
            </a:br>
            <a:r>
              <a:rPr lang="en-US" sz="600" b="1" kern="1200" dirty="0">
                <a:solidFill>
                  <a:srgbClr val="0070C0"/>
                </a:solidFill>
                <a:latin typeface="Arial Nova Light"/>
                <a:ea typeface="+mj-lt"/>
                <a:cs typeface="+mj-lt"/>
              </a:rPr>
              <a:t>  </a:t>
            </a:r>
            <a:br>
              <a:rPr lang="en-US" sz="1050" b="1" kern="1200" dirty="0">
                <a:latin typeface="Arial Nova Light"/>
                <a:ea typeface="+mj-lt"/>
                <a:cs typeface="+mj-lt"/>
              </a:rPr>
            </a:br>
            <a:r>
              <a:rPr lang="en-US" sz="1150" b="1" kern="1200" dirty="0">
                <a:solidFill>
                  <a:srgbClr val="0070C0"/>
                </a:solidFill>
                <a:latin typeface="Arial Nova Light"/>
                <a:ea typeface="+mj-lt"/>
                <a:cs typeface="+mj-lt"/>
              </a:rPr>
              <a:t> </a:t>
            </a:r>
            <a:br>
              <a:rPr lang="en-US" sz="1150" b="1" kern="1200" dirty="0">
                <a:latin typeface="Arial Nova Light"/>
                <a:ea typeface="+mj-lt"/>
                <a:cs typeface="+mj-lt"/>
              </a:rPr>
            </a:br>
            <a:endParaRPr lang="en-US" sz="1100" b="1">
              <a:solidFill>
                <a:srgbClr val="0070C0"/>
              </a:solidFill>
              <a:latin typeface="Arial Nova Light"/>
              <a:ea typeface="+mj-lt"/>
              <a:cs typeface="+mj-lt"/>
            </a:endParaRPr>
          </a:p>
        </p:txBody>
      </p:sp>
      <p:sp>
        <p:nvSpPr>
          <p:cNvPr id="7" name="Rectangle 6">
            <a:extLst>
              <a:ext uri="{FF2B5EF4-FFF2-40B4-BE49-F238E27FC236}">
                <a16:creationId xmlns:a16="http://schemas.microsoft.com/office/drawing/2014/main" id="{37859AAB-8B6E-3A38-C6D5-46DCB22D5E06}"/>
              </a:ext>
            </a:extLst>
          </p:cNvPr>
          <p:cNvSpPr/>
          <p:nvPr/>
        </p:nvSpPr>
        <p:spPr>
          <a:xfrm>
            <a:off x="986877" y="1301730"/>
            <a:ext cx="271652" cy="4081176"/>
          </a:xfrm>
          <a:prstGeom prst="rect">
            <a:avLst/>
          </a:prstGeom>
          <a:solidFill>
            <a:srgbClr val="0070C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Premium Vector | Flow chart showing different sources of food">
            <a:extLst>
              <a:ext uri="{FF2B5EF4-FFF2-40B4-BE49-F238E27FC236}">
                <a16:creationId xmlns:a16="http://schemas.microsoft.com/office/drawing/2014/main" id="{A9ABEF6F-A4C6-21BA-1E68-63150CE9C017}"/>
              </a:ext>
            </a:extLst>
          </p:cNvPr>
          <p:cNvPicPr>
            <a:picLocks noChangeAspect="1"/>
          </p:cNvPicPr>
          <p:nvPr/>
        </p:nvPicPr>
        <p:blipFill>
          <a:blip r:embed="rId2"/>
          <a:stretch>
            <a:fillRect/>
          </a:stretch>
        </p:blipFill>
        <p:spPr>
          <a:xfrm>
            <a:off x="7430704" y="1462194"/>
            <a:ext cx="3903341" cy="3938616"/>
          </a:xfrm>
          <a:prstGeom prst="rect">
            <a:avLst/>
          </a:prstGeom>
        </p:spPr>
      </p:pic>
    </p:spTree>
    <p:extLst>
      <p:ext uri="{BB962C8B-B14F-4D97-AF65-F5344CB8AC3E}">
        <p14:creationId xmlns:p14="http://schemas.microsoft.com/office/powerpoint/2010/main" val="19610358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Freeform 6">
            <a:extLst>
              <a:ext uri="{FF2B5EF4-FFF2-40B4-BE49-F238E27FC236}">
                <a16:creationId xmlns:a16="http://schemas.microsoft.com/office/drawing/2014/main" id="{69D184B2-2226-4E31-BCCB-444330767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8533" y="918266"/>
            <a:ext cx="706127" cy="5863534"/>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1AC4D4E3-486A-464A-8EC8-D44881097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7879" y="643467"/>
            <a:ext cx="420307" cy="5668919"/>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15">
            <a:extLst>
              <a:ext uri="{FF2B5EF4-FFF2-40B4-BE49-F238E27FC236}">
                <a16:creationId xmlns:a16="http://schemas.microsoft.com/office/drawing/2014/main" id="{864DE13E-58EB-4475-B79C-0D4FC6512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8387" y="643467"/>
            <a:ext cx="10933503" cy="5391944"/>
          </a:xfrm>
          <a:prstGeom prst="rect">
            <a:avLst/>
          </a:prstGeom>
          <a:solidFill>
            <a:srgbClr val="FFFFFF"/>
          </a:solidFill>
          <a:ln w="12700">
            <a:solidFill>
              <a:schemeClr val="accent1"/>
            </a:solidFill>
            <a:miter lim="800000"/>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0AF80BD4-1231-7C47-7A1F-0216DD155169}"/>
              </a:ext>
            </a:extLst>
          </p:cNvPr>
          <p:cNvSpPr>
            <a:spLocks/>
          </p:cNvSpPr>
          <p:nvPr/>
        </p:nvSpPr>
        <p:spPr>
          <a:xfrm>
            <a:off x="1544889" y="1239760"/>
            <a:ext cx="3406788" cy="3024004"/>
          </a:xfrm>
          <a:prstGeom prst="rect">
            <a:avLst/>
          </a:prstGeom>
        </p:spPr>
        <p:txBody>
          <a:bodyPr vert="horz" lIns="91440" tIns="45720" rIns="91440" bIns="45720" rtlCol="0" anchor="t">
            <a:noAutofit/>
          </a:bodyPr>
          <a:lstStyle/>
          <a:p>
            <a:pPr defTabSz="539496">
              <a:spcAft>
                <a:spcPts val="600"/>
              </a:spcAft>
            </a:pPr>
            <a:r>
              <a:rPr lang="en-US" sz="1150" b="1" kern="1200" dirty="0">
                <a:solidFill>
                  <a:srgbClr val="00B050"/>
                </a:solidFill>
                <a:latin typeface="Arial Nova Light"/>
                <a:ea typeface="+mj-lt"/>
                <a:cs typeface="+mj-lt"/>
              </a:rPr>
              <a:t>Mental Health and Wellbeing</a:t>
            </a:r>
            <a:br>
              <a:rPr lang="en-US" sz="1150" b="1" kern="1200" dirty="0">
                <a:latin typeface="Arial Nova Light"/>
                <a:ea typeface="+mj-lt"/>
                <a:cs typeface="+mj-lt"/>
              </a:rPr>
            </a:br>
            <a:br>
              <a:rPr lang="en-US" sz="1150" b="1" kern="1200" dirty="0">
                <a:latin typeface="Arial Nova"/>
                <a:ea typeface="+mj-lt"/>
                <a:cs typeface="+mj-lt"/>
              </a:rPr>
            </a:br>
            <a:r>
              <a:rPr lang="en-US" sz="1200" kern="1200" dirty="0">
                <a:latin typeface="Arial Nova"/>
                <a:ea typeface="+mj-lt"/>
                <a:cs typeface="+mj-lt"/>
              </a:rPr>
              <a:t>Alexander. </a:t>
            </a:r>
            <a:r>
              <a:rPr lang="en-US" sz="1200" dirty="0">
                <a:latin typeface="Arial Nova"/>
                <a:ea typeface="+mj-lt"/>
                <a:cs typeface="+mj-lt"/>
              </a:rPr>
              <a:t>T (2003) reported</a:t>
            </a:r>
            <a:r>
              <a:rPr lang="en-US" sz="1200" kern="1200" dirty="0">
                <a:latin typeface="Arial Nova"/>
                <a:ea typeface="+mj-lt"/>
                <a:cs typeface="+mj-lt"/>
              </a:rPr>
              <a:t> that keeping healthy is vital for a university student as they need good health in order to keep a clear mind and have no distractions to learn efficiently. To maintain to a good standard of health and living a student must take care of themselves. This is exceedingly important as for most students, it's the first time in their life that they are away from family and don't receive the support and care they would otherwise receive at home. Our everyday lives depends on our brain health and how we as individuals act and feel, the choices we make. Mental health can increase and develop the chances of physical issues such as diabetes and heart problems. </a:t>
            </a:r>
            <a:br>
              <a:rPr lang="en-US" sz="700" kern="1200" dirty="0">
                <a:latin typeface="Arial Nova"/>
                <a:cs typeface="Calibri Light"/>
              </a:rPr>
            </a:br>
            <a:br>
              <a:rPr lang="en-US" sz="1050" kern="1200" dirty="0"/>
            </a:br>
            <a:br>
              <a:rPr lang="en-US" sz="1050" kern="1200" dirty="0"/>
            </a:br>
            <a:br>
              <a:rPr lang="en-US" sz="1050" kern="1200" dirty="0"/>
            </a:br>
            <a:br>
              <a:rPr lang="en-US" sz="1050" kern="1200" dirty="0"/>
            </a:br>
            <a:endParaRPr lang="en-US" sz="708" kern="1200">
              <a:solidFill>
                <a:schemeClr val="tx1"/>
              </a:solidFill>
              <a:latin typeface="Arial Nova"/>
              <a:ea typeface="+mj-lt"/>
              <a:cs typeface="+mj-lt"/>
            </a:endParaRPr>
          </a:p>
          <a:p>
            <a:pPr>
              <a:spcAft>
                <a:spcPts val="600"/>
              </a:spcAft>
            </a:pPr>
            <a:endParaRPr lang="en-US" sz="2000" b="1">
              <a:latin typeface="Arial Nova Light"/>
              <a:ea typeface="+mj-lt"/>
              <a:cs typeface="+mj-lt"/>
            </a:endParaRPr>
          </a:p>
        </p:txBody>
      </p:sp>
      <p:sp>
        <p:nvSpPr>
          <p:cNvPr id="7" name="Rectangle 6">
            <a:extLst>
              <a:ext uri="{FF2B5EF4-FFF2-40B4-BE49-F238E27FC236}">
                <a16:creationId xmlns:a16="http://schemas.microsoft.com/office/drawing/2014/main" id="{37859AAB-8B6E-3A38-C6D5-46DCB22D5E06}"/>
              </a:ext>
            </a:extLst>
          </p:cNvPr>
          <p:cNvSpPr/>
          <p:nvPr/>
        </p:nvSpPr>
        <p:spPr>
          <a:xfrm>
            <a:off x="1020043" y="1227750"/>
            <a:ext cx="273301" cy="4105949"/>
          </a:xfrm>
          <a:prstGeom prst="rect">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ental Health Logo Vector Images (over 11,000)">
            <a:extLst>
              <a:ext uri="{FF2B5EF4-FFF2-40B4-BE49-F238E27FC236}">
                <a16:creationId xmlns:a16="http://schemas.microsoft.com/office/drawing/2014/main" id="{9D38B648-FD51-3F7F-D42D-CA3DE693AFF9}"/>
              </a:ext>
            </a:extLst>
          </p:cNvPr>
          <p:cNvPicPr>
            <a:picLocks noChangeAspect="1"/>
          </p:cNvPicPr>
          <p:nvPr/>
        </p:nvPicPr>
        <p:blipFill rotWithShape="1">
          <a:blip r:embed="rId2"/>
          <a:srcRect l="157" t="14151" r="-157" b="27201"/>
          <a:stretch/>
        </p:blipFill>
        <p:spPr>
          <a:xfrm>
            <a:off x="5455595" y="1990920"/>
            <a:ext cx="6012285" cy="3514912"/>
          </a:xfrm>
          <a:prstGeom prst="rect">
            <a:avLst/>
          </a:prstGeom>
        </p:spPr>
      </p:pic>
    </p:spTree>
    <p:extLst>
      <p:ext uri="{BB962C8B-B14F-4D97-AF65-F5344CB8AC3E}">
        <p14:creationId xmlns:p14="http://schemas.microsoft.com/office/powerpoint/2010/main" val="9454372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Freeform 6">
            <a:extLst>
              <a:ext uri="{FF2B5EF4-FFF2-40B4-BE49-F238E27FC236}">
                <a16:creationId xmlns:a16="http://schemas.microsoft.com/office/drawing/2014/main" id="{69D184B2-2226-4E31-BCCB-444330767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8533" y="918266"/>
            <a:ext cx="706127" cy="5863534"/>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1AC4D4E3-486A-464A-8EC8-D44881097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7879" y="643467"/>
            <a:ext cx="420307" cy="5668919"/>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15">
            <a:extLst>
              <a:ext uri="{FF2B5EF4-FFF2-40B4-BE49-F238E27FC236}">
                <a16:creationId xmlns:a16="http://schemas.microsoft.com/office/drawing/2014/main" id="{864DE13E-58EB-4475-B79C-0D4FC6512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8387" y="643467"/>
            <a:ext cx="10933503" cy="5391944"/>
          </a:xfrm>
          <a:prstGeom prst="rect">
            <a:avLst/>
          </a:prstGeom>
          <a:solidFill>
            <a:srgbClr val="FFFFFF"/>
          </a:solidFill>
          <a:ln w="12700">
            <a:solidFill>
              <a:schemeClr val="accent1"/>
            </a:solidFill>
            <a:miter lim="800000"/>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0AF80BD4-1231-7C47-7A1F-0216DD155169}"/>
              </a:ext>
            </a:extLst>
          </p:cNvPr>
          <p:cNvSpPr>
            <a:spLocks/>
          </p:cNvSpPr>
          <p:nvPr/>
        </p:nvSpPr>
        <p:spPr>
          <a:xfrm>
            <a:off x="1352627" y="1214255"/>
            <a:ext cx="6587954" cy="3075790"/>
          </a:xfrm>
          <a:prstGeom prst="rect">
            <a:avLst/>
          </a:prstGeom>
        </p:spPr>
        <p:txBody>
          <a:bodyPr vert="horz" lIns="91440" tIns="45720" rIns="91440" bIns="45720" rtlCol="0" anchor="t">
            <a:noAutofit/>
          </a:bodyPr>
          <a:lstStyle/>
          <a:p>
            <a:pPr defTabSz="539496">
              <a:spcAft>
                <a:spcPts val="600"/>
              </a:spcAft>
            </a:pPr>
            <a:r>
              <a:rPr lang="en-US" sz="1600" b="1" kern="1200" dirty="0">
                <a:solidFill>
                  <a:srgbClr val="00B050"/>
                </a:solidFill>
                <a:latin typeface="Arial Nova Light"/>
                <a:ea typeface="+mj-lt"/>
                <a:cs typeface="+mj-lt"/>
              </a:rPr>
              <a:t>Improve Mental Health and Wellbeing</a:t>
            </a:r>
            <a:br>
              <a:rPr lang="en-US" sz="1150" b="1" kern="1200" dirty="0">
                <a:latin typeface="Arial Nova Light"/>
                <a:ea typeface="+mj-lt"/>
                <a:cs typeface="+mj-lt"/>
              </a:rPr>
            </a:br>
            <a:br>
              <a:rPr lang="en-US" sz="1150" b="1" kern="1200" dirty="0">
                <a:latin typeface="Arial Nova Light"/>
                <a:cs typeface="+mj-lt"/>
              </a:rPr>
            </a:br>
            <a:r>
              <a:rPr lang="en-US" sz="1600" dirty="0">
                <a:latin typeface="Arial Nova Light"/>
                <a:cs typeface="Calibri Light"/>
              </a:rPr>
              <a:t>A beneficial way to improve mental health is to talk to close friends or family around you </a:t>
            </a:r>
            <a:r>
              <a:rPr lang="en-US" sz="1600" dirty="0">
                <a:latin typeface="Arial Nova Light"/>
                <a:ea typeface="+mn-lt"/>
                <a:cs typeface="+mn-lt"/>
              </a:rPr>
              <a:t>helps you to release tension, rather than keeping it inside (university of surrey. 2020) as studies shown however, people struggling to communicate and open up about their feelings.</a:t>
            </a:r>
            <a:br>
              <a:rPr lang="en-US" sz="1600" kern="1200" dirty="0">
                <a:latin typeface="Arial Nova Light"/>
                <a:cs typeface="Calibri Light"/>
              </a:rPr>
            </a:br>
            <a:r>
              <a:rPr lang="en-US" sz="1600" dirty="0">
                <a:latin typeface="Arial Nova Light"/>
                <a:cs typeface="Calibri Light"/>
              </a:rPr>
              <a:t>Another way to improve your mental health and well-being as a university students by getting support and help by professionals this will improve and help you feel better meaning you are more likely to do better with your studying and manage your life and time to get the best education as possible.  </a:t>
            </a:r>
            <a:br>
              <a:rPr lang="en-US" sz="900" b="1" kern="1200" dirty="0">
                <a:latin typeface="Arial Nova Light"/>
                <a:cs typeface="Calibri Light"/>
              </a:rPr>
            </a:br>
            <a:r>
              <a:rPr lang="en-US" sz="900" b="1" kern="1200" dirty="0">
                <a:solidFill>
                  <a:srgbClr val="00B050"/>
                </a:solidFill>
                <a:latin typeface="Arial Nova Light"/>
                <a:ea typeface="+mn-ea"/>
                <a:cs typeface="Calibri Light"/>
              </a:rPr>
              <a:t> </a:t>
            </a:r>
            <a:br>
              <a:rPr lang="en-US" sz="1150" b="1" kern="1200" dirty="0">
                <a:latin typeface="Arial Nova Light"/>
                <a:cs typeface="Calibri Light"/>
              </a:rPr>
            </a:br>
            <a:br>
              <a:rPr lang="en-US" sz="1150" b="1" kern="1200" dirty="0">
                <a:latin typeface="Arial Nova Light"/>
                <a:cs typeface="Calibri Light"/>
              </a:rPr>
            </a:br>
            <a:br>
              <a:rPr lang="en-US" sz="1150" b="1" kern="1200" dirty="0">
                <a:latin typeface="Arial Nova Light"/>
                <a:cs typeface="Calibri Light"/>
              </a:rPr>
            </a:br>
            <a:br>
              <a:rPr lang="en-US" sz="700" kern="1200" dirty="0">
                <a:latin typeface="Arial Nova"/>
                <a:cs typeface="Calibri Light"/>
              </a:rPr>
            </a:br>
            <a:br>
              <a:rPr lang="en-US" sz="700" kern="1200" dirty="0">
                <a:latin typeface="Arial Nova"/>
                <a:cs typeface="Calibri Light"/>
              </a:rPr>
            </a:br>
            <a:br>
              <a:rPr lang="en-US" sz="1050" kern="1200" dirty="0"/>
            </a:br>
            <a:br>
              <a:rPr lang="en-US" sz="1050" kern="1200" dirty="0"/>
            </a:br>
            <a:br>
              <a:rPr lang="en-US" sz="1050" kern="1200" dirty="0"/>
            </a:br>
            <a:br>
              <a:rPr lang="en-US" sz="1050" kern="1200" dirty="0"/>
            </a:br>
            <a:endParaRPr lang="en-US" sz="708" kern="1200">
              <a:solidFill>
                <a:schemeClr val="tx1"/>
              </a:solidFill>
              <a:latin typeface="Arial Nova"/>
              <a:ea typeface="+mj-lt"/>
              <a:cs typeface="+mj-lt"/>
            </a:endParaRPr>
          </a:p>
          <a:p>
            <a:pPr>
              <a:spcAft>
                <a:spcPts val="600"/>
              </a:spcAft>
            </a:pPr>
            <a:endParaRPr lang="en-US" sz="2000" b="1">
              <a:latin typeface="Arial Nova Light"/>
              <a:ea typeface="+mj-lt"/>
              <a:cs typeface="+mj-lt"/>
            </a:endParaRPr>
          </a:p>
        </p:txBody>
      </p:sp>
      <p:sp>
        <p:nvSpPr>
          <p:cNvPr id="7" name="Rectangle 6">
            <a:extLst>
              <a:ext uri="{FF2B5EF4-FFF2-40B4-BE49-F238E27FC236}">
                <a16:creationId xmlns:a16="http://schemas.microsoft.com/office/drawing/2014/main" id="{37859AAB-8B6E-3A38-C6D5-46DCB22D5E06}"/>
              </a:ext>
            </a:extLst>
          </p:cNvPr>
          <p:cNvSpPr/>
          <p:nvPr/>
        </p:nvSpPr>
        <p:spPr>
          <a:xfrm>
            <a:off x="924543" y="1212953"/>
            <a:ext cx="273301" cy="4105949"/>
          </a:xfrm>
          <a:prstGeom prst="rect">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ental Health Logo Vector Images (over 11,000)">
            <a:extLst>
              <a:ext uri="{FF2B5EF4-FFF2-40B4-BE49-F238E27FC236}">
                <a16:creationId xmlns:a16="http://schemas.microsoft.com/office/drawing/2014/main" id="{9D38B648-FD51-3F7F-D42D-CA3DE693AFF9}"/>
              </a:ext>
            </a:extLst>
          </p:cNvPr>
          <p:cNvPicPr>
            <a:picLocks noChangeAspect="1"/>
          </p:cNvPicPr>
          <p:nvPr/>
        </p:nvPicPr>
        <p:blipFill rotWithShape="1">
          <a:blip r:embed="rId2"/>
          <a:srcRect l="157" t="14151" r="-157" b="27201"/>
          <a:stretch/>
        </p:blipFill>
        <p:spPr>
          <a:xfrm>
            <a:off x="7952714" y="1715107"/>
            <a:ext cx="3373165" cy="3022100"/>
          </a:xfrm>
          <a:prstGeom prst="rect">
            <a:avLst/>
          </a:prstGeom>
        </p:spPr>
      </p:pic>
    </p:spTree>
    <p:extLst>
      <p:ext uri="{BB962C8B-B14F-4D97-AF65-F5344CB8AC3E}">
        <p14:creationId xmlns:p14="http://schemas.microsoft.com/office/powerpoint/2010/main" val="14766651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046408-5BEE-B44C-51CC-D7E63E5C5F80}"/>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ea typeface="Calibri Light"/>
                <a:cs typeface="Calibri Light"/>
              </a:rPr>
              <a:t>Conclusion </a:t>
            </a:r>
            <a:endParaRPr lang="en-US" sz="4000">
              <a:solidFill>
                <a:srgbClr val="FFFFFF"/>
              </a:solidFill>
            </a:endParaRPr>
          </a:p>
        </p:txBody>
      </p:sp>
      <p:sp>
        <p:nvSpPr>
          <p:cNvPr id="3" name="Content Placeholder 2">
            <a:extLst>
              <a:ext uri="{FF2B5EF4-FFF2-40B4-BE49-F238E27FC236}">
                <a16:creationId xmlns:a16="http://schemas.microsoft.com/office/drawing/2014/main" id="{9FF555AD-7670-2268-F2D3-1D30AC0568D7}"/>
              </a:ext>
            </a:extLst>
          </p:cNvPr>
          <p:cNvSpPr>
            <a:spLocks noGrp="1"/>
          </p:cNvSpPr>
          <p:nvPr>
            <p:ph idx="1"/>
          </p:nvPr>
        </p:nvSpPr>
        <p:spPr>
          <a:xfrm>
            <a:off x="4810259" y="649480"/>
            <a:ext cx="6555347" cy="5546047"/>
          </a:xfrm>
        </p:spPr>
        <p:txBody>
          <a:bodyPr vert="horz" lIns="91440" tIns="45720" rIns="91440" bIns="45720" rtlCol="0" anchor="ctr">
            <a:normAutofit/>
          </a:bodyPr>
          <a:lstStyle/>
          <a:p>
            <a:pPr marL="0" indent="0">
              <a:buNone/>
            </a:pPr>
            <a:r>
              <a:rPr lang="en-US" sz="2000" dirty="0">
                <a:ea typeface="Calibri"/>
                <a:cs typeface="Calibri"/>
              </a:rPr>
              <a:t>Overall, to conclude the</a:t>
            </a:r>
            <a:r>
              <a:rPr lang="en-US" sz="2000" dirty="0">
                <a:ea typeface="+mn-lt"/>
                <a:cs typeface="+mn-lt"/>
              </a:rPr>
              <a:t> importance of resilience, health, and wellbeing as university student is vital to gain better grades and knowledge during this challenging time as a student, without these skills students will find it mentally and physically challenging to be successful as individual which is studying at a high level of education. </a:t>
            </a:r>
            <a:endParaRPr lang="en-US" sz="2000" dirty="0">
              <a:ea typeface="Calibri"/>
              <a:cs typeface="Calibri"/>
            </a:endParaRPr>
          </a:p>
        </p:txBody>
      </p:sp>
    </p:spTree>
    <p:extLst>
      <p:ext uri="{BB962C8B-B14F-4D97-AF65-F5344CB8AC3E}">
        <p14:creationId xmlns:p14="http://schemas.microsoft.com/office/powerpoint/2010/main" val="32968436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80BD4-1231-7C47-7A1F-0216DD155169}"/>
              </a:ext>
            </a:extLst>
          </p:cNvPr>
          <p:cNvSpPr>
            <a:spLocks noGrp="1"/>
          </p:cNvSpPr>
          <p:nvPr>
            <p:ph type="title"/>
          </p:nvPr>
        </p:nvSpPr>
        <p:spPr>
          <a:xfrm>
            <a:off x="913681" y="911465"/>
            <a:ext cx="10361044" cy="5038515"/>
          </a:xfrm>
        </p:spPr>
        <p:txBody>
          <a:bodyPr vert="horz" lIns="91440" tIns="45720" rIns="91440" bIns="45720" rtlCol="0" anchor="t">
            <a:noAutofit/>
          </a:bodyPr>
          <a:lstStyle/>
          <a:p>
            <a:r>
              <a:rPr lang="en-US" sz="2000" b="1" dirty="0">
                <a:solidFill>
                  <a:srgbClr val="FFC000"/>
                </a:solidFill>
                <a:latin typeface="Arial Nova Light"/>
                <a:ea typeface="+mj-lt"/>
                <a:cs typeface="+mj-lt"/>
              </a:rPr>
              <a:t>Reference List-</a:t>
            </a:r>
            <a:br>
              <a:rPr lang="en-US" sz="2000" b="1" dirty="0">
                <a:solidFill>
                  <a:srgbClr val="FFC000"/>
                </a:solidFill>
                <a:latin typeface="Arial Nova Light"/>
                <a:ea typeface="+mj-lt"/>
                <a:cs typeface="+mj-lt"/>
              </a:rPr>
            </a:br>
            <a:br>
              <a:rPr lang="en-US" sz="2000" b="1" dirty="0">
                <a:latin typeface="Arial Nova Light"/>
                <a:ea typeface="+mj-lt"/>
                <a:cs typeface="+mj-lt"/>
              </a:rPr>
            </a:br>
            <a:r>
              <a:rPr lang="en-US" sz="1400" dirty="0">
                <a:ea typeface="+mj-lt"/>
                <a:cs typeface="+mj-lt"/>
              </a:rPr>
              <a:t>Alexander. T (2003). A bright future for all: promoting mental health in education. Mental health foundation</a:t>
            </a:r>
            <a:br>
              <a:rPr lang="en-US" sz="1400" dirty="0">
                <a:latin typeface="Calibri Light"/>
                <a:ea typeface="Calibri Light"/>
                <a:cs typeface="+mj-lt"/>
              </a:rPr>
            </a:br>
            <a:br>
              <a:rPr lang="en-US" sz="1400" dirty="0">
                <a:latin typeface="Calibri Light"/>
                <a:ea typeface="Calibri Light"/>
                <a:cs typeface="+mj-lt"/>
              </a:rPr>
            </a:br>
            <a:r>
              <a:rPr lang="en-US" sz="1400" dirty="0">
                <a:solidFill>
                  <a:srgbClr val="222222"/>
                </a:solidFill>
                <a:ea typeface="+mj-lt"/>
                <a:cs typeface="+mj-lt"/>
              </a:rPr>
              <a:t>(gov. 2024) Benefits of Physical Activity available at: </a:t>
            </a:r>
            <a:r>
              <a:rPr lang="en-US" sz="1400" dirty="0">
                <a:ea typeface="+mj-lt"/>
                <a:cs typeface="+mj-lt"/>
                <a:hlinkClick r:id="rId2"/>
              </a:rPr>
              <a:t>https://www.cdc.gov/physicalactivity/basics/pa-health/index.htm#:~:text=Regular%20physical%20activity%20is%20one,ability%20to%20do%20everyday%20activities.</a:t>
            </a:r>
            <a:r>
              <a:rPr lang="en-US" sz="1400" dirty="0">
                <a:ea typeface="+mj-lt"/>
                <a:cs typeface="+mj-lt"/>
              </a:rPr>
              <a:t> Assessed on: 18/04/2024</a:t>
            </a:r>
            <a:br>
              <a:rPr lang="en-US" sz="1400" dirty="0">
                <a:latin typeface="Arial Nova Light"/>
                <a:cs typeface="+mj-lt"/>
              </a:rPr>
            </a:br>
            <a:br>
              <a:rPr lang="en-US" sz="1400" dirty="0">
                <a:latin typeface="Arial Nova Light"/>
                <a:cs typeface="+mj-lt"/>
              </a:rPr>
            </a:br>
            <a:r>
              <a:rPr lang="en-US" sz="1400" dirty="0">
                <a:latin typeface="Arial Nova Light"/>
                <a:cs typeface="Calibri Light"/>
              </a:rPr>
              <a:t>9 essential skills that make you resilient: Everydayhealth.com (Amit Sood, MD) July 11, 2022, available at: </a:t>
            </a:r>
            <a:r>
              <a:rPr lang="en-US" sz="1400" dirty="0">
                <a:ea typeface="+mj-lt"/>
                <a:cs typeface="+mj-lt"/>
                <a:hlinkClick r:id="rId3"/>
              </a:rPr>
              <a:t>https://adultmentalhealth.org/9-essential-skills-that-make-you-resilient/</a:t>
            </a:r>
            <a:r>
              <a:rPr lang="en-US" sz="1400" dirty="0">
                <a:ea typeface="+mj-lt"/>
                <a:cs typeface="+mj-lt"/>
              </a:rPr>
              <a:t>  assessed on: 18/04/2024</a:t>
            </a:r>
            <a:br>
              <a:rPr lang="en-US" sz="1400" dirty="0">
                <a:latin typeface="Arial Nova Light"/>
                <a:cs typeface="Calibri Light"/>
              </a:rPr>
            </a:br>
            <a:br>
              <a:rPr lang="en-US" sz="1400" dirty="0">
                <a:latin typeface="Arial Nova Light"/>
                <a:cs typeface="Calibri Light"/>
              </a:rPr>
            </a:br>
            <a:r>
              <a:rPr lang="en-US" sz="1400" dirty="0">
                <a:latin typeface="Arial Nova Light"/>
                <a:cs typeface="Calibri Light"/>
              </a:rPr>
              <a:t>10 tips to build resilience: Psychcentral.com (American Psychological) May 17, 2016. Available at: </a:t>
            </a:r>
            <a:r>
              <a:rPr lang="en-US" sz="1400" dirty="0">
                <a:ea typeface="+mj-lt"/>
                <a:cs typeface="+mj-lt"/>
                <a:hlinkClick r:id="rId4"/>
              </a:rPr>
              <a:t>https://psychcentral.com/lib/10-tips-to-build-resilience#1</a:t>
            </a:r>
            <a:r>
              <a:rPr lang="en-US" sz="1400" dirty="0">
                <a:ea typeface="+mj-lt"/>
                <a:cs typeface="+mj-lt"/>
              </a:rPr>
              <a:t> assessed on: 18/03/2024</a:t>
            </a:r>
            <a:br>
              <a:rPr lang="en-US" sz="1400" dirty="0">
                <a:latin typeface="Arial Nova Light"/>
                <a:cs typeface="Calibri Light"/>
              </a:rPr>
            </a:br>
            <a:br>
              <a:rPr lang="en-US" sz="1400" dirty="0">
                <a:latin typeface="Arial Nova Light"/>
                <a:cs typeface="+mj-lt"/>
              </a:rPr>
            </a:br>
            <a:r>
              <a:rPr lang="en-US" sz="1400" dirty="0">
                <a:solidFill>
                  <a:srgbClr val="212121"/>
                </a:solidFill>
                <a:latin typeface="Arial Nova Light"/>
                <a:ea typeface="+mj-lt"/>
                <a:cs typeface="+mj-lt"/>
              </a:rPr>
              <a:t>Paul. B (2022) </a:t>
            </a:r>
            <a:r>
              <a:rPr lang="en-US" sz="1400" dirty="0">
                <a:latin typeface="Arial Nova Light"/>
              </a:rPr>
              <a:t>Resilience for Undergraduate Students.</a:t>
            </a:r>
            <a:r>
              <a:rPr lang="en-US" sz="1400" dirty="0">
                <a:latin typeface="Arial Nova Light"/>
                <a:ea typeface="Calibri Light"/>
                <a:cs typeface="Calibri Light"/>
              </a:rPr>
              <a:t> </a:t>
            </a:r>
            <a:r>
              <a:rPr lang="en-US" sz="1400" dirty="0">
                <a:latin typeface="Arial Nova Light"/>
              </a:rPr>
              <a:t>Available</a:t>
            </a:r>
            <a:r>
              <a:rPr lang="en-US" sz="1400" dirty="0">
                <a:latin typeface="Arial Nova Light"/>
                <a:cs typeface="Calibri Light"/>
              </a:rPr>
              <a:t> at: </a:t>
            </a:r>
            <a:r>
              <a:rPr lang="en-US" sz="1400" dirty="0">
                <a:latin typeface="Arial Nova Light"/>
                <a:ea typeface="+mj-lt"/>
                <a:cs typeface="+mj-lt"/>
                <a:hlinkClick r:id="rId5"/>
              </a:rPr>
              <a:t>https://www.ncbi.nlm.nih.gov/pmc/articles/PMC9564580/</a:t>
            </a:r>
            <a:r>
              <a:rPr lang="en-US" sz="1400" dirty="0">
                <a:latin typeface="Arial Nova Light"/>
                <a:cs typeface="+mj-lt"/>
              </a:rPr>
              <a:t> assessed on: 18/004/2024</a:t>
            </a:r>
            <a:br>
              <a:rPr lang="en-US" sz="1400" dirty="0">
                <a:latin typeface="Arial Nova Light"/>
                <a:cs typeface="Calibri Light"/>
              </a:rPr>
            </a:br>
            <a:br>
              <a:rPr lang="en-US" sz="1400" dirty="0">
                <a:latin typeface="Arial Nova Light"/>
                <a:cs typeface="Calibri Light"/>
              </a:rPr>
            </a:br>
            <a:r>
              <a:rPr lang="en-US" sz="1400" dirty="0">
                <a:latin typeface="Arial Nova Light"/>
                <a:cs typeface="Calibri Light"/>
              </a:rPr>
              <a:t>KU Medical Centre: Kumc.edu.com (July 21, 2023) Kay Hawes </a:t>
            </a:r>
            <a:br>
              <a:rPr lang="en-US" sz="1400" dirty="0">
                <a:latin typeface="Arial Nova Light"/>
                <a:cs typeface="Calibri Light"/>
              </a:rPr>
            </a:br>
            <a:br>
              <a:rPr lang="en-US" sz="1400" dirty="0">
                <a:latin typeface="Arial Nova Light"/>
                <a:cs typeface="Calibri Light"/>
              </a:rPr>
            </a:br>
            <a:r>
              <a:rPr lang="en-US" sz="1400" dirty="0">
                <a:latin typeface="Arial Nova Light"/>
                <a:ea typeface="+mj-lt"/>
                <a:cs typeface="+mj-lt"/>
              </a:rPr>
              <a:t>University of Surrey</a:t>
            </a:r>
            <a:r>
              <a:rPr lang="en-US" sz="1400" dirty="0">
                <a:solidFill>
                  <a:srgbClr val="39033B"/>
                </a:solidFill>
                <a:latin typeface="Arial Nova Light"/>
              </a:rPr>
              <a:t> (2020) available at: </a:t>
            </a:r>
            <a:r>
              <a:rPr lang="en-US" sz="1400" dirty="0">
                <a:solidFill>
                  <a:srgbClr val="39033B"/>
                </a:solidFill>
                <a:latin typeface="Arial Nova Light"/>
                <a:ea typeface="+mj-lt"/>
                <a:cs typeface="+mj-lt"/>
                <a:hlinkClick r:id="rId6"/>
              </a:rPr>
              <a:t>https://my.surrey.ac.uk/news/its-good-talk#:~:text=Communication%20is%20important%2C%20whether%20it's,t%20a%20sign%20of%20weakness.</a:t>
            </a:r>
            <a:r>
              <a:rPr lang="en-US" sz="1400" dirty="0">
                <a:solidFill>
                  <a:srgbClr val="000000"/>
                </a:solidFill>
                <a:latin typeface="Arial Nova Light"/>
                <a:ea typeface="+mj-lt"/>
                <a:cs typeface="+mj-lt"/>
              </a:rPr>
              <a:t> Assessed on:18/04/2024</a:t>
            </a:r>
            <a:endParaRPr lang="en-US" sz="1400" dirty="0">
              <a:latin typeface="Arial Nova Light"/>
              <a:ea typeface="Calibri Light" panose="020F0302020204030204"/>
              <a:cs typeface="Calibri Light"/>
            </a:endParaRPr>
          </a:p>
          <a:p>
            <a:br>
              <a:rPr lang="en-US" sz="1200" dirty="0">
                <a:latin typeface="Arial Nova"/>
                <a:cs typeface="Calibri Light"/>
              </a:rPr>
            </a:br>
            <a:br>
              <a:rPr lang="en-US" sz="1200" dirty="0">
                <a:latin typeface="Arial Nova"/>
                <a:cs typeface="Calibri Light"/>
              </a:rPr>
            </a:br>
            <a:br>
              <a:rPr lang="en-US" sz="1200" dirty="0">
                <a:latin typeface="Arial Nova"/>
                <a:cs typeface="Calibri Light"/>
              </a:rPr>
            </a:br>
            <a:br>
              <a:rPr lang="en-US" sz="1200" dirty="0">
                <a:latin typeface="Arial Nova"/>
                <a:cs typeface="Calibri Light"/>
              </a:rPr>
            </a:br>
            <a:br>
              <a:rPr lang="en-US" dirty="0"/>
            </a:br>
            <a:br>
              <a:rPr lang="en-US" dirty="0"/>
            </a:br>
            <a:br>
              <a:rPr lang="en-US" dirty="0"/>
            </a:br>
            <a:endParaRPr lang="en-US" sz="1200">
              <a:solidFill>
                <a:srgbClr val="000000"/>
              </a:solidFill>
              <a:latin typeface="Arial Nova"/>
              <a:ea typeface="+mj-lt"/>
              <a:cs typeface="+mj-lt"/>
            </a:endParaRPr>
          </a:p>
          <a:p>
            <a:endParaRPr lang="en-US" sz="2000" b="1" dirty="0">
              <a:latin typeface="Arial Nova Light"/>
              <a:ea typeface="+mj-lt"/>
              <a:cs typeface="+mj-lt"/>
            </a:endParaRPr>
          </a:p>
        </p:txBody>
      </p:sp>
      <p:sp>
        <p:nvSpPr>
          <p:cNvPr id="7" name="Rectangle 6">
            <a:extLst>
              <a:ext uri="{FF2B5EF4-FFF2-40B4-BE49-F238E27FC236}">
                <a16:creationId xmlns:a16="http://schemas.microsoft.com/office/drawing/2014/main" id="{37859AAB-8B6E-3A38-C6D5-46DCB22D5E06}"/>
              </a:ext>
            </a:extLst>
          </p:cNvPr>
          <p:cNvSpPr/>
          <p:nvPr/>
        </p:nvSpPr>
        <p:spPr>
          <a:xfrm>
            <a:off x="-17" y="1723"/>
            <a:ext cx="456484" cy="6858000"/>
          </a:xfrm>
          <a:prstGeom prst="rect">
            <a:avLst/>
          </a:prstGeom>
          <a:solidFill>
            <a:srgbClr val="FFC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885582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414</TotalTime>
  <Words>171</Words>
  <Application>Microsoft Office PowerPoint</Application>
  <PresentationFormat>Widescreen</PresentationFormat>
  <Paragraphs>10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PowerPoint Presentation</vt:lpstr>
      <vt:lpstr>Introduction </vt:lpstr>
      <vt:lpstr>PowerPoint Presentation</vt:lpstr>
      <vt:lpstr>PowerPoint Presentation</vt:lpstr>
      <vt:lpstr>PowerPoint Presentation</vt:lpstr>
      <vt:lpstr>PowerPoint Presentation</vt:lpstr>
      <vt:lpstr>PowerPoint Presentation</vt:lpstr>
      <vt:lpstr>PowerPoint Presentation</vt:lpstr>
      <vt:lpstr>Conclusion </vt:lpstr>
      <vt:lpstr>Reference List-  Alexander. T (2003). A bright future for all: promoting mental health in education. Mental health foundation  (gov. 2024) Benefits of Physical Activity available at: https://www.cdc.gov/physicalactivity/basics/pa-health/index.htm#:~:text=Regular%20physical%20activity%20is%20one,ability%20to%20do%20everyday%20activities. Assessed on: 18/04/2024  9 essential skills that make you resilient: Everydayhealth.com (Amit Sood, MD) July 11, 2022, available at: https://adultmentalhealth.org/9-essential-skills-that-make-you-resilient/  assessed on: 18/04/2024  10 tips to build resilience: Psychcentral.com (American Psychological) May 17, 2016. Available at: https://psychcentral.com/lib/10-tips-to-build-resilience#1 assessed on: 18/03/2024  Paul. B (2022) Resilience for Undergraduate Students. Available at: https://www.ncbi.nlm.nih.gov/pmc/articles/PMC9564580/ assessed on: 18/004/2024  KU Medical Centre: Kumc.edu.com (July 21, 2023) Kay Hawes   University of Surrey (2020) available at: https://my.surrey.ac.uk/news/its-good-talk#:~:text=Communication%20is%20important%2C%20whether%20it's,t%20a%20sign%20of%20weakness. Assessed on:18/04/2024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importance of resilience, health, and wellbeing as university student</dc:title>
  <dc:creator>Tia Lewis (2306465)</dc:creator>
  <cp:lastModifiedBy>Tia Lewis (2306465)</cp:lastModifiedBy>
  <cp:revision>2347</cp:revision>
  <dcterms:created xsi:type="dcterms:W3CDTF">2023-10-24T15:48:58Z</dcterms:created>
  <dcterms:modified xsi:type="dcterms:W3CDTF">2024-04-18T18:47:59Z</dcterms:modified>
</cp:coreProperties>
</file>