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3"/>
  </p:notesMasterIdLst>
  <p:sldIdLst>
    <p:sldId id="256" r:id="rId2"/>
    <p:sldId id="272" r:id="rId3"/>
    <p:sldId id="266" r:id="rId4"/>
    <p:sldId id="265" r:id="rId5"/>
    <p:sldId id="259" r:id="rId6"/>
    <p:sldId id="261" r:id="rId7"/>
    <p:sldId id="262" r:id="rId8"/>
    <p:sldId id="267" r:id="rId9"/>
    <p:sldId id="263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330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Davies" userId="af6a305bac14b45b" providerId="LiveId" clId="{22297F62-538B-4056-986C-327F6FBA4911}"/>
    <pc:docChg chg="undo custSel addSld delSld modSld">
      <pc:chgData name="Ben Davies" userId="af6a305bac14b45b" providerId="LiveId" clId="{22297F62-538B-4056-986C-327F6FBA4911}" dt="2026-01-08T20:52:28.819" v="295" actId="313"/>
      <pc:docMkLst>
        <pc:docMk/>
      </pc:docMkLst>
      <pc:sldChg chg="addSp delSp modSp mod setClrOvrMap">
        <pc:chgData name="Ben Davies" userId="af6a305bac14b45b" providerId="LiveId" clId="{22297F62-538B-4056-986C-327F6FBA4911}" dt="2026-01-05T12:30:43.820" v="222" actId="34807"/>
        <pc:sldMkLst>
          <pc:docMk/>
          <pc:sldMk cId="2378350333" sldId="256"/>
        </pc:sldMkLst>
        <pc:spChg chg="mod">
          <ac:chgData name="Ben Davies" userId="af6a305bac14b45b" providerId="LiveId" clId="{22297F62-538B-4056-986C-327F6FBA4911}" dt="2026-01-05T12:30:43.820" v="222" actId="34807"/>
          <ac:spMkLst>
            <pc:docMk/>
            <pc:sldMk cId="2378350333" sldId="256"/>
            <ac:spMk id="2" creationId="{4B9A50AA-02AA-382D-D6E6-00C082379C26}"/>
          </ac:spMkLst>
        </pc:spChg>
        <pc:spChg chg="add del">
          <ac:chgData name="Ben Davies" userId="af6a305bac14b45b" providerId="LiveId" clId="{22297F62-538B-4056-986C-327F6FBA4911}" dt="2026-01-05T12:28:58.257" v="211" actId="26606"/>
          <ac:spMkLst>
            <pc:docMk/>
            <pc:sldMk cId="2378350333" sldId="256"/>
            <ac:spMk id="29" creationId="{670D6F2B-93AF-47D6-9378-5E54BE0AC69F}"/>
          </ac:spMkLst>
        </pc:spChg>
        <pc:spChg chg="add del">
          <ac:chgData name="Ben Davies" userId="af6a305bac14b45b" providerId="LiveId" clId="{22297F62-538B-4056-986C-327F6FBA4911}" dt="2026-01-05T12:28:58.257" v="211" actId="26606"/>
          <ac:spMkLst>
            <pc:docMk/>
            <pc:sldMk cId="2378350333" sldId="256"/>
            <ac:spMk id="30" creationId="{491A5E26-1F21-459D-8C03-ADB057B09066}"/>
          </ac:spMkLst>
        </pc:spChg>
        <pc:grpChg chg="add del">
          <ac:chgData name="Ben Davies" userId="af6a305bac14b45b" providerId="LiveId" clId="{22297F62-538B-4056-986C-327F6FBA4911}" dt="2026-01-05T12:28:58.257" v="211" actId="26606"/>
          <ac:grpSpMkLst>
            <pc:docMk/>
            <pc:sldMk cId="2378350333" sldId="256"/>
            <ac:grpSpMk id="9" creationId="{6503EB0F-2257-4A3E-A73B-E1DE769B459F}"/>
          </ac:grpSpMkLst>
        </pc:grpChg>
        <pc:picChg chg="mod">
          <ac:chgData name="Ben Davies" userId="af6a305bac14b45b" providerId="LiveId" clId="{22297F62-538B-4056-986C-327F6FBA4911}" dt="2026-01-05T12:28:58.257" v="211" actId="26606"/>
          <ac:picMkLst>
            <pc:docMk/>
            <pc:sldMk cId="2378350333" sldId="256"/>
            <ac:picMk id="4" creationId="{8E3F250A-EBB0-6B37-55C2-96714D590725}"/>
          </ac:picMkLst>
        </pc:picChg>
      </pc:sldChg>
      <pc:sldChg chg="modTransition">
        <pc:chgData name="Ben Davies" userId="af6a305bac14b45b" providerId="LiveId" clId="{22297F62-538B-4056-986C-327F6FBA4911}" dt="2026-01-05T12:29:41.202" v="215"/>
        <pc:sldMkLst>
          <pc:docMk/>
          <pc:sldMk cId="2872646234" sldId="259"/>
        </pc:sldMkLst>
      </pc:sldChg>
      <pc:sldChg chg="modTransition">
        <pc:chgData name="Ben Davies" userId="af6a305bac14b45b" providerId="LiveId" clId="{22297F62-538B-4056-986C-327F6FBA4911}" dt="2026-01-05T12:29:46.084" v="216"/>
        <pc:sldMkLst>
          <pc:docMk/>
          <pc:sldMk cId="3676674473" sldId="261"/>
        </pc:sldMkLst>
      </pc:sldChg>
      <pc:sldChg chg="modSp mod modTransition">
        <pc:chgData name="Ben Davies" userId="af6a305bac14b45b" providerId="LiveId" clId="{22297F62-538B-4056-986C-327F6FBA4911}" dt="2026-01-05T12:29:53.331" v="217"/>
        <pc:sldMkLst>
          <pc:docMk/>
          <pc:sldMk cId="941178063" sldId="262"/>
        </pc:sldMkLst>
        <pc:spChg chg="mod">
          <ac:chgData name="Ben Davies" userId="af6a305bac14b45b" providerId="LiveId" clId="{22297F62-538B-4056-986C-327F6FBA4911}" dt="2026-01-05T11:58:31.076" v="171" actId="20577"/>
          <ac:spMkLst>
            <pc:docMk/>
            <pc:sldMk cId="941178063" sldId="262"/>
            <ac:spMk id="2" creationId="{571BA200-A3CB-EB74-079E-A208F66FCDA8}"/>
          </ac:spMkLst>
        </pc:spChg>
      </pc:sldChg>
      <pc:sldChg chg="modTransition">
        <pc:chgData name="Ben Davies" userId="af6a305bac14b45b" providerId="LiveId" clId="{22297F62-538B-4056-986C-327F6FBA4911}" dt="2026-01-05T12:30:09.186" v="219"/>
        <pc:sldMkLst>
          <pc:docMk/>
          <pc:sldMk cId="3132827581" sldId="263"/>
        </pc:sldMkLst>
      </pc:sldChg>
      <pc:sldChg chg="modSp mod modTransition">
        <pc:chgData name="Ben Davies" userId="af6a305bac14b45b" providerId="LiveId" clId="{22297F62-538B-4056-986C-327F6FBA4911}" dt="2026-01-05T12:31:38.942" v="228" actId="34807"/>
        <pc:sldMkLst>
          <pc:docMk/>
          <pc:sldMk cId="3796678767" sldId="265"/>
        </pc:sldMkLst>
        <pc:spChg chg="mod">
          <ac:chgData name="Ben Davies" userId="af6a305bac14b45b" providerId="LiveId" clId="{22297F62-538B-4056-986C-327F6FBA4911}" dt="2026-01-05T12:31:38.942" v="228" actId="34807"/>
          <ac:spMkLst>
            <pc:docMk/>
            <pc:sldMk cId="3796678767" sldId="265"/>
            <ac:spMk id="2" creationId="{E7E67842-8111-12B7-CA8A-8338629A5D5F}"/>
          </ac:spMkLst>
        </pc:spChg>
      </pc:sldChg>
      <pc:sldChg chg="addSp delSp modSp mod modTransition setBg">
        <pc:chgData name="Ben Davies" userId="af6a305bac14b45b" providerId="LiveId" clId="{22297F62-538B-4056-986C-327F6FBA4911}" dt="2026-01-05T12:31:59.277" v="243" actId="20577"/>
        <pc:sldMkLst>
          <pc:docMk/>
          <pc:sldMk cId="1545826629" sldId="266"/>
        </pc:sldMkLst>
        <pc:spChg chg="mod">
          <ac:chgData name="Ben Davies" userId="af6a305bac14b45b" providerId="LiveId" clId="{22297F62-538B-4056-986C-327F6FBA4911}" dt="2026-01-05T12:31:59.277" v="243" actId="20577"/>
          <ac:spMkLst>
            <pc:docMk/>
            <pc:sldMk cId="1545826629" sldId="266"/>
            <ac:spMk id="2" creationId="{EBAD5794-6D72-8EB1-5F22-FE1127C67988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04" creationId="{510C9632-BB6F-48EE-AB65-501878BA5DB6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06" creationId="{4EC8AAB6-953B-4D29-9967-3C44D06BB4E8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08" creationId="{C89ED458-2326-40DC-9C7B-1A717B6551AD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10" creationId="{6F9D1DE6-E368-4F07-85F9-D5B767477DDF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14" creationId="{CF8448ED-9332-4A9B-8CAB-B1985E596E20}"/>
          </ac:spMkLst>
        </pc:spChg>
        <pc:spChg chg="add del">
          <ac:chgData name="Ben Davies" userId="af6a305bac14b45b" providerId="LiveId" clId="{22297F62-538B-4056-986C-327F6FBA4911}" dt="2026-01-05T11:37:57.909" v="162" actId="26606"/>
          <ac:spMkLst>
            <pc:docMk/>
            <pc:sldMk cId="1545826629" sldId="266"/>
            <ac:spMk id="3116" creationId="{ED3A2261-1C75-40FF-8CD6-18C5900C1C8D}"/>
          </ac:spMkLst>
        </pc:spChg>
        <pc:graphicFrameChg chg="mod modGraphic">
          <ac:chgData name="Ben Davies" userId="af6a305bac14b45b" providerId="LiveId" clId="{22297F62-538B-4056-986C-327F6FBA4911}" dt="2026-01-05T12:24:11.477" v="200" actId="20577"/>
          <ac:graphicFrameMkLst>
            <pc:docMk/>
            <pc:sldMk cId="1545826629" sldId="266"/>
            <ac:graphicFrameMk id="5" creationId="{9836E696-D43B-91F8-7B66-4B5C866B42D2}"/>
          </ac:graphicFrameMkLst>
        </pc:graphicFrameChg>
      </pc:sldChg>
      <pc:sldChg chg="modSp mod modTransition">
        <pc:chgData name="Ben Davies" userId="af6a305bac14b45b" providerId="LiveId" clId="{22297F62-538B-4056-986C-327F6FBA4911}" dt="2026-01-08T20:52:28.819" v="295" actId="313"/>
        <pc:sldMkLst>
          <pc:docMk/>
          <pc:sldMk cId="1331362468" sldId="267"/>
        </pc:sldMkLst>
        <pc:spChg chg="mod">
          <ac:chgData name="Ben Davies" userId="af6a305bac14b45b" providerId="LiveId" clId="{22297F62-538B-4056-986C-327F6FBA4911}" dt="2026-01-08T20:52:28.819" v="295" actId="313"/>
          <ac:spMkLst>
            <pc:docMk/>
            <pc:sldMk cId="1331362468" sldId="267"/>
            <ac:spMk id="3" creationId="{8804CD13-5B3C-9071-EA3D-FF10ECBEA543}"/>
          </ac:spMkLst>
        </pc:spChg>
      </pc:sldChg>
      <pc:sldChg chg="modTransition">
        <pc:chgData name="Ben Davies" userId="af6a305bac14b45b" providerId="LiveId" clId="{22297F62-538B-4056-986C-327F6FBA4911}" dt="2026-01-05T12:30:14.835" v="220"/>
        <pc:sldMkLst>
          <pc:docMk/>
          <pc:sldMk cId="403225788" sldId="270"/>
        </pc:sldMkLst>
      </pc:sldChg>
      <pc:sldChg chg="addSp delSp modSp new mod modTransition setBg addAnim delAnim setClrOvrMap">
        <pc:chgData name="Ben Davies" userId="af6a305bac14b45b" providerId="LiveId" clId="{22297F62-538B-4056-986C-327F6FBA4911}" dt="2026-01-05T12:30:21.237" v="221"/>
        <pc:sldMkLst>
          <pc:docMk/>
          <pc:sldMk cId="370500295" sldId="271"/>
        </pc:sldMkLst>
        <pc:spChg chg="mo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2" creationId="{07092A99-C2FD-3034-7920-CB99EE3459B2}"/>
          </ac:spMkLst>
        </pc:spChg>
        <pc:spChg chg="ad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7" creationId="{02E8BD2A-4014-4DC6-A228-4ECE6A0AA6D1}"/>
          </ac:spMkLst>
        </pc:spChg>
        <pc:spChg chg="ad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8" creationId="{3896CA42-3323-41E5-B809-CD790B2AA1CA}"/>
          </ac:spMkLst>
        </pc:spChg>
        <pc:spChg chg="ad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11" creationId="{EA2FE539-0B6F-4FAE-A391-B46476F46CCB}"/>
          </ac:spMkLst>
        </pc:spChg>
        <pc:spChg chg="ad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13" creationId="{BD5A14FB-50A2-4964-8B07-EE40D1CE08B5}"/>
          </ac:spMkLst>
        </pc:spChg>
        <pc:spChg chg="add">
          <ac:chgData name="Ben Davies" userId="af6a305bac14b45b" providerId="LiveId" clId="{22297F62-538B-4056-986C-327F6FBA4911}" dt="2026-01-05T12:23:41.639" v="189" actId="26606"/>
          <ac:spMkLst>
            <pc:docMk/>
            <pc:sldMk cId="370500295" sldId="271"/>
            <ac:spMk id="15" creationId="{FD63331C-DD2E-43D8-9511-B44EC057D7DB}"/>
          </ac:spMkLst>
        </pc:spChg>
      </pc:sldChg>
      <pc:sldChg chg="addSp modSp new mod modTransition setBg setClrOvrMap">
        <pc:chgData name="Ben Davies" userId="af6a305bac14b45b" providerId="LiveId" clId="{22297F62-538B-4056-986C-327F6FBA4911}" dt="2026-01-05T12:31:03.666" v="224" actId="34807"/>
        <pc:sldMkLst>
          <pc:docMk/>
          <pc:sldMk cId="1239189870" sldId="272"/>
        </pc:sldMkLst>
        <pc:spChg chg="mod">
          <ac:chgData name="Ben Davies" userId="af6a305bac14b45b" providerId="LiveId" clId="{22297F62-538B-4056-986C-327F6FBA4911}" dt="2026-01-05T12:31:03.666" v="224" actId="34807"/>
          <ac:spMkLst>
            <pc:docMk/>
            <pc:sldMk cId="1239189870" sldId="272"/>
            <ac:spMk id="2" creationId="{D21210CA-8621-9751-5626-42D8DE619436}"/>
          </ac:spMkLst>
        </pc:spChg>
        <pc:spChg chg="mod ord">
          <ac:chgData name="Ben Davies" userId="af6a305bac14b45b" providerId="LiveId" clId="{22297F62-538B-4056-986C-327F6FBA4911}" dt="2026-01-05T12:28:16.821" v="208"/>
          <ac:spMkLst>
            <pc:docMk/>
            <pc:sldMk cId="1239189870" sldId="272"/>
            <ac:spMk id="3" creationId="{79EC491A-0465-97D5-BE0C-C5883DF286D9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9" creationId="{89EA2611-DCBA-4E97-A2B2-9A466E76BDA4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11" creationId="{BBC615D1-6E12-40EF-915B-316CFDB550D5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13" creationId="{B9797D36-DE1E-47CD-881A-6C1F5828261B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15" creationId="{4A2FAF1F-F462-46AF-A9E6-CC93C4E2C359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17" creationId="{7146BED8-BAE9-42C5-A3DD-7B946445DB8C}"/>
          </ac:spMkLst>
        </pc:spChg>
        <pc:spChg chg="add">
          <ac:chgData name="Ben Davies" userId="af6a305bac14b45b" providerId="LiveId" clId="{22297F62-538B-4056-986C-327F6FBA4911}" dt="2026-01-05T12:27:55.706" v="206" actId="26606"/>
          <ac:spMkLst>
            <pc:docMk/>
            <pc:sldMk cId="1239189870" sldId="272"/>
            <ac:spMk id="19" creationId="{15765FE8-B62F-41E4-A73C-74C91A8FD945}"/>
          </ac:spMkLst>
        </pc:spChg>
        <pc:picChg chg="add mod">
          <ac:chgData name="Ben Davies" userId="af6a305bac14b45b" providerId="LiveId" clId="{22297F62-538B-4056-986C-327F6FBA4911}" dt="2026-01-05T12:27:55.706" v="206" actId="26606"/>
          <ac:picMkLst>
            <pc:docMk/>
            <pc:sldMk cId="1239189870" sldId="272"/>
            <ac:picMk id="4" creationId="{C5C2F8BE-D21A-4738-05FC-1D92FB34B87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3E9585-5D5C-4625-BEC3-BA1EF0E710C6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61A19F-C2A9-42E9-A587-3233E95E74A7}">
      <dgm:prSet/>
      <dgm:spPr/>
      <dgm:t>
        <a:bodyPr/>
        <a:lstStyle/>
        <a:p>
          <a:r>
            <a:rPr lang="en-GB" dirty="0"/>
            <a:t>1. Prevents anterior translation stops the tibia from sliding too far forward relative to the femur.</a:t>
          </a:r>
        </a:p>
      </dgm:t>
    </dgm:pt>
    <dgm:pt modelId="{AD9C0F7A-6C81-4ACC-B7FB-C86E61830522}" type="sibTrans" cxnId="{49325F2F-7C60-4B42-BF00-5AFFCD568AF0}">
      <dgm:prSet/>
      <dgm:spPr/>
      <dgm:t>
        <a:bodyPr/>
        <a:lstStyle/>
        <a:p>
          <a:endParaRPr lang="en-GB"/>
        </a:p>
      </dgm:t>
    </dgm:pt>
    <dgm:pt modelId="{657B7E83-2DCA-4C46-B262-138BC73D831C}" type="parTrans" cxnId="{49325F2F-7C60-4B42-BF00-5AFFCD568AF0}">
      <dgm:prSet/>
      <dgm:spPr/>
      <dgm:t>
        <a:bodyPr/>
        <a:lstStyle/>
        <a:p>
          <a:endParaRPr lang="en-GB"/>
        </a:p>
      </dgm:t>
    </dgm:pt>
    <dgm:pt modelId="{842319A9-F4BD-4941-8A9A-9E25B1C6BD42}">
      <dgm:prSet/>
      <dgm:spPr/>
      <dgm:t>
        <a:bodyPr/>
        <a:lstStyle/>
        <a:p>
          <a:r>
            <a:rPr lang="en-GB" dirty="0"/>
            <a:t>2.  Controls rotation: Provides stability during pivoting or twisting movements.</a:t>
          </a:r>
          <a:endParaRPr lang="en-US" dirty="0"/>
        </a:p>
      </dgm:t>
    </dgm:pt>
    <dgm:pt modelId="{53ACCBCB-04E0-4BE7-9174-51184BDAD7D4}" type="sibTrans" cxnId="{B6079154-C70E-4782-8122-3ECB9E9F306F}">
      <dgm:prSet/>
      <dgm:spPr/>
      <dgm:t>
        <a:bodyPr/>
        <a:lstStyle/>
        <a:p>
          <a:endParaRPr lang="en-US"/>
        </a:p>
      </dgm:t>
    </dgm:pt>
    <dgm:pt modelId="{B8100B85-EECC-4235-B4EF-E9E3DFF2B5EF}" type="parTrans" cxnId="{B6079154-C70E-4782-8122-3ECB9E9F306F}">
      <dgm:prSet/>
      <dgm:spPr/>
      <dgm:t>
        <a:bodyPr/>
        <a:lstStyle/>
        <a:p>
          <a:endParaRPr lang="en-US"/>
        </a:p>
      </dgm:t>
    </dgm:pt>
    <dgm:pt modelId="{88B9FA1E-3D0F-4C50-B733-C551B4B8DE86}">
      <dgm:prSet/>
      <dgm:spPr/>
      <dgm:t>
        <a:bodyPr/>
        <a:lstStyle/>
        <a:p>
          <a:r>
            <a:rPr lang="en-GB" dirty="0"/>
            <a:t>3.  Supports dynamic stability: Works with muscles (especially hamstrings) to keep the knee stable during sports and daily activities.</a:t>
          </a:r>
          <a:endParaRPr lang="en-US" dirty="0"/>
        </a:p>
      </dgm:t>
    </dgm:pt>
    <dgm:pt modelId="{A3B7196F-9D19-4396-B45E-5C156E90A326}" type="sibTrans" cxnId="{8A64E96C-7849-48EE-9781-10770BE3D4E1}">
      <dgm:prSet/>
      <dgm:spPr/>
      <dgm:t>
        <a:bodyPr/>
        <a:lstStyle/>
        <a:p>
          <a:endParaRPr lang="en-US"/>
        </a:p>
      </dgm:t>
    </dgm:pt>
    <dgm:pt modelId="{6D29B66D-A22D-446B-A45B-70A2D5831CC2}" type="parTrans" cxnId="{8A64E96C-7849-48EE-9781-10770BE3D4E1}">
      <dgm:prSet/>
      <dgm:spPr/>
      <dgm:t>
        <a:bodyPr/>
        <a:lstStyle/>
        <a:p>
          <a:endParaRPr lang="en-US"/>
        </a:p>
      </dgm:t>
    </dgm:pt>
    <dgm:pt modelId="{C44F2103-0237-40AB-837B-69E97A13532A}" type="pres">
      <dgm:prSet presAssocID="{DB3E9585-5D5C-4625-BEC3-BA1EF0E710C6}" presName="linear" presStyleCnt="0">
        <dgm:presLayoutVars>
          <dgm:animLvl val="lvl"/>
          <dgm:resizeHandles val="exact"/>
        </dgm:presLayoutVars>
      </dgm:prSet>
      <dgm:spPr/>
    </dgm:pt>
    <dgm:pt modelId="{708E465F-387A-4731-86E1-BF081C63F86F}" type="pres">
      <dgm:prSet presAssocID="{E961A19F-C2A9-42E9-A587-3233E95E74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1EAC861-D317-43D1-9CF0-DB7FD0B141DC}" type="pres">
      <dgm:prSet presAssocID="{AD9C0F7A-6C81-4ACC-B7FB-C86E61830522}" presName="spacer" presStyleCnt="0"/>
      <dgm:spPr/>
    </dgm:pt>
    <dgm:pt modelId="{511A4634-2D3B-4D53-BE70-D9D4641B5BF9}" type="pres">
      <dgm:prSet presAssocID="{842319A9-F4BD-4941-8A9A-9E25B1C6BD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4D5BF1-1F91-4B4D-B7CD-25DF918371DA}" type="pres">
      <dgm:prSet presAssocID="{53ACCBCB-04E0-4BE7-9174-51184BDAD7D4}" presName="spacer" presStyleCnt="0"/>
      <dgm:spPr/>
    </dgm:pt>
    <dgm:pt modelId="{2CD8133A-D49E-4DAB-AEDC-B81B94CE3D63}" type="pres">
      <dgm:prSet presAssocID="{88B9FA1E-3D0F-4C50-B733-C551B4B8DE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325F2F-7C60-4B42-BF00-5AFFCD568AF0}" srcId="{DB3E9585-5D5C-4625-BEC3-BA1EF0E710C6}" destId="{E961A19F-C2A9-42E9-A587-3233E95E74A7}" srcOrd="0" destOrd="0" parTransId="{657B7E83-2DCA-4C46-B262-138BC73D831C}" sibTransId="{AD9C0F7A-6C81-4ACC-B7FB-C86E61830522}"/>
    <dgm:cxn modelId="{8A64E96C-7849-48EE-9781-10770BE3D4E1}" srcId="{DB3E9585-5D5C-4625-BEC3-BA1EF0E710C6}" destId="{88B9FA1E-3D0F-4C50-B733-C551B4B8DE86}" srcOrd="2" destOrd="0" parTransId="{6D29B66D-A22D-446B-A45B-70A2D5831CC2}" sibTransId="{A3B7196F-9D19-4396-B45E-5C156E90A326}"/>
    <dgm:cxn modelId="{B6079154-C70E-4782-8122-3ECB9E9F306F}" srcId="{DB3E9585-5D5C-4625-BEC3-BA1EF0E710C6}" destId="{842319A9-F4BD-4941-8A9A-9E25B1C6BD42}" srcOrd="1" destOrd="0" parTransId="{B8100B85-EECC-4235-B4EF-E9E3DFF2B5EF}" sibTransId="{53ACCBCB-04E0-4BE7-9174-51184BDAD7D4}"/>
    <dgm:cxn modelId="{C861A479-642A-4F3D-B944-919AFED34567}" type="presOf" srcId="{E961A19F-C2A9-42E9-A587-3233E95E74A7}" destId="{708E465F-387A-4731-86E1-BF081C63F86F}" srcOrd="0" destOrd="0" presId="urn:microsoft.com/office/officeart/2005/8/layout/vList2"/>
    <dgm:cxn modelId="{28C3E27C-39D9-4892-AD1D-D8AC7B4395E6}" type="presOf" srcId="{88B9FA1E-3D0F-4C50-B733-C551B4B8DE86}" destId="{2CD8133A-D49E-4DAB-AEDC-B81B94CE3D63}" srcOrd="0" destOrd="0" presId="urn:microsoft.com/office/officeart/2005/8/layout/vList2"/>
    <dgm:cxn modelId="{78A0EAB8-C605-4B91-973B-33253EF0B3EE}" type="presOf" srcId="{842319A9-F4BD-4941-8A9A-9E25B1C6BD42}" destId="{511A4634-2D3B-4D53-BE70-D9D4641B5BF9}" srcOrd="0" destOrd="0" presId="urn:microsoft.com/office/officeart/2005/8/layout/vList2"/>
    <dgm:cxn modelId="{0F252BF2-E1D1-4B85-931C-02507223125C}" type="presOf" srcId="{DB3E9585-5D5C-4625-BEC3-BA1EF0E710C6}" destId="{C44F2103-0237-40AB-837B-69E97A13532A}" srcOrd="0" destOrd="0" presId="urn:microsoft.com/office/officeart/2005/8/layout/vList2"/>
    <dgm:cxn modelId="{4FC5EA06-3663-483F-8CE4-6AB008643E55}" type="presParOf" srcId="{C44F2103-0237-40AB-837B-69E97A13532A}" destId="{708E465F-387A-4731-86E1-BF081C63F86F}" srcOrd="0" destOrd="0" presId="urn:microsoft.com/office/officeart/2005/8/layout/vList2"/>
    <dgm:cxn modelId="{E9A3A3AC-F737-4E8A-9200-3E6091385D4B}" type="presParOf" srcId="{C44F2103-0237-40AB-837B-69E97A13532A}" destId="{A1EAC861-D317-43D1-9CF0-DB7FD0B141DC}" srcOrd="1" destOrd="0" presId="urn:microsoft.com/office/officeart/2005/8/layout/vList2"/>
    <dgm:cxn modelId="{D63C375C-4EF6-463E-9A4F-036D16F80BF7}" type="presParOf" srcId="{C44F2103-0237-40AB-837B-69E97A13532A}" destId="{511A4634-2D3B-4D53-BE70-D9D4641B5BF9}" srcOrd="2" destOrd="0" presId="urn:microsoft.com/office/officeart/2005/8/layout/vList2"/>
    <dgm:cxn modelId="{9F21E04D-2125-4CCC-BC69-48E387BD22E6}" type="presParOf" srcId="{C44F2103-0237-40AB-837B-69E97A13532A}" destId="{304D5BF1-1F91-4B4D-B7CD-25DF918371DA}" srcOrd="3" destOrd="0" presId="urn:microsoft.com/office/officeart/2005/8/layout/vList2"/>
    <dgm:cxn modelId="{44B3B63D-F30B-41A8-B9DA-99253A61F053}" type="presParOf" srcId="{C44F2103-0237-40AB-837B-69E97A13532A}" destId="{2CD8133A-D49E-4DAB-AEDC-B81B94CE3D6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02A42B-B683-4085-B9FD-09851684F34A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C804E06-7F6D-4FFA-B496-FB5896606654}">
      <dgm:prSet/>
      <dgm:spPr/>
      <dgm:t>
        <a:bodyPr/>
        <a:lstStyle/>
        <a:p>
          <a:r>
            <a:rPr lang="en-GB" dirty="0"/>
            <a:t> Annually ACL injury frequency is approximately 1 in 3,500 people (Panorama Orthopaedics, 2025)</a:t>
          </a:r>
          <a:endParaRPr lang="en-US" dirty="0"/>
        </a:p>
      </dgm:t>
    </dgm:pt>
    <dgm:pt modelId="{986ED58B-381D-4899-A69E-862AD74B64B2}" type="parTrans" cxnId="{F6076CF5-5783-49E0-BFDD-E78C69A84636}">
      <dgm:prSet/>
      <dgm:spPr/>
      <dgm:t>
        <a:bodyPr/>
        <a:lstStyle/>
        <a:p>
          <a:endParaRPr lang="en-US"/>
        </a:p>
      </dgm:t>
    </dgm:pt>
    <dgm:pt modelId="{1766EBCC-5B8A-462E-86EC-B50AB7F22F46}" type="sibTrans" cxnId="{F6076CF5-5783-49E0-BFDD-E78C69A84636}">
      <dgm:prSet/>
      <dgm:spPr/>
      <dgm:t>
        <a:bodyPr/>
        <a:lstStyle/>
        <a:p>
          <a:endParaRPr lang="en-US"/>
        </a:p>
      </dgm:t>
    </dgm:pt>
    <dgm:pt modelId="{CE8F7A10-BA20-49AD-9726-7655ACD591A5}">
      <dgm:prSet/>
      <dgm:spPr/>
      <dgm:t>
        <a:bodyPr/>
        <a:lstStyle/>
        <a:p>
          <a:r>
            <a:rPr lang="en-GB" dirty="0"/>
            <a:t>Female athletes are up to six times more at risk of ACL injuries compared with males (FourFourTwo, 2024)</a:t>
          </a:r>
        </a:p>
      </dgm:t>
    </dgm:pt>
    <dgm:pt modelId="{BD4EB73D-3AD9-4A63-83EC-DC50964FCEC8}" type="parTrans" cxnId="{7FE10C05-57AA-4352-9813-2C6CDA3DD217}">
      <dgm:prSet/>
      <dgm:spPr/>
      <dgm:t>
        <a:bodyPr/>
        <a:lstStyle/>
        <a:p>
          <a:endParaRPr lang="en-GB"/>
        </a:p>
      </dgm:t>
    </dgm:pt>
    <dgm:pt modelId="{1813CC63-7015-4661-8E33-865C03D24E07}" type="sibTrans" cxnId="{7FE10C05-57AA-4352-9813-2C6CDA3DD217}">
      <dgm:prSet/>
      <dgm:spPr/>
      <dgm:t>
        <a:bodyPr/>
        <a:lstStyle/>
        <a:p>
          <a:endParaRPr lang="en-GB"/>
        </a:p>
      </dgm:t>
    </dgm:pt>
    <dgm:pt modelId="{F2AE850F-4E6C-4AD1-99E5-F7AA3ACF1124}">
      <dgm:prSet/>
      <dgm:spPr/>
      <dgm:t>
        <a:bodyPr/>
        <a:lstStyle/>
        <a:p>
          <a:r>
            <a:rPr lang="en-GB" dirty="0"/>
            <a:t>Around 70% of ACL tears occur without contact, typically during sudden deceleration, pivoting, or landing movements (Medscape, 2025).</a:t>
          </a:r>
        </a:p>
      </dgm:t>
    </dgm:pt>
    <dgm:pt modelId="{32ADB8A8-B7DD-4E40-86A5-7F0734156336}" type="parTrans" cxnId="{78AFA49C-EA45-4F06-A1BD-E4CC9C308FF3}">
      <dgm:prSet/>
      <dgm:spPr/>
      <dgm:t>
        <a:bodyPr/>
        <a:lstStyle/>
        <a:p>
          <a:endParaRPr lang="en-GB"/>
        </a:p>
      </dgm:t>
    </dgm:pt>
    <dgm:pt modelId="{C7114A82-FC1F-4E0A-930D-BB35C8D089D1}" type="sibTrans" cxnId="{78AFA49C-EA45-4F06-A1BD-E4CC9C308FF3}">
      <dgm:prSet/>
      <dgm:spPr/>
      <dgm:t>
        <a:bodyPr/>
        <a:lstStyle/>
        <a:p>
          <a:endParaRPr lang="en-GB"/>
        </a:p>
      </dgm:t>
    </dgm:pt>
    <dgm:pt modelId="{D96047C1-317A-48D0-9749-E09CD9BAE051}">
      <dgm:prSet/>
      <dgm:spPr/>
      <dgm:t>
        <a:bodyPr/>
        <a:lstStyle/>
        <a:p>
          <a:r>
            <a:rPr lang="en-GB" dirty="0"/>
            <a:t>ACL injury rates are seven times higher in competition than in practice (ATGenius, 2025).</a:t>
          </a:r>
        </a:p>
      </dgm:t>
    </dgm:pt>
    <dgm:pt modelId="{974D5C75-2D89-49BF-9524-558F0AFC1D60}" type="parTrans" cxnId="{E8E052B3-FAD1-47E0-B06E-8C3B8A79E92F}">
      <dgm:prSet/>
      <dgm:spPr/>
      <dgm:t>
        <a:bodyPr/>
        <a:lstStyle/>
        <a:p>
          <a:endParaRPr lang="en-GB"/>
        </a:p>
      </dgm:t>
    </dgm:pt>
    <dgm:pt modelId="{284919F1-86F1-4261-8A3F-543FC7B9CC3B}" type="sibTrans" cxnId="{E8E052B3-FAD1-47E0-B06E-8C3B8A79E92F}">
      <dgm:prSet/>
      <dgm:spPr/>
      <dgm:t>
        <a:bodyPr/>
        <a:lstStyle/>
        <a:p>
          <a:endParaRPr lang="en-GB"/>
        </a:p>
      </dgm:t>
    </dgm:pt>
    <dgm:pt modelId="{093EEC1F-DF91-46FC-A4BB-B4083796C57D}" type="pres">
      <dgm:prSet presAssocID="{C802A42B-B683-4085-B9FD-09851684F34A}" presName="outerComposite" presStyleCnt="0">
        <dgm:presLayoutVars>
          <dgm:chMax val="5"/>
          <dgm:dir/>
          <dgm:resizeHandles val="exact"/>
        </dgm:presLayoutVars>
      </dgm:prSet>
      <dgm:spPr/>
    </dgm:pt>
    <dgm:pt modelId="{F372091E-A986-4F3F-84B8-78D8B113A3D9}" type="pres">
      <dgm:prSet presAssocID="{C802A42B-B683-4085-B9FD-09851684F34A}" presName="dummyMaxCanvas" presStyleCnt="0">
        <dgm:presLayoutVars/>
      </dgm:prSet>
      <dgm:spPr/>
    </dgm:pt>
    <dgm:pt modelId="{A413AEF6-A1D3-457D-A3F3-B64CF0D6E9EB}" type="pres">
      <dgm:prSet presAssocID="{C802A42B-B683-4085-B9FD-09851684F34A}" presName="FourNodes_1" presStyleLbl="node1" presStyleIdx="0" presStyleCnt="4">
        <dgm:presLayoutVars>
          <dgm:bulletEnabled val="1"/>
        </dgm:presLayoutVars>
      </dgm:prSet>
      <dgm:spPr/>
    </dgm:pt>
    <dgm:pt modelId="{10BD19CB-0ADB-4A65-931C-19078B08E1CD}" type="pres">
      <dgm:prSet presAssocID="{C802A42B-B683-4085-B9FD-09851684F34A}" presName="FourNodes_2" presStyleLbl="node1" presStyleIdx="1" presStyleCnt="4">
        <dgm:presLayoutVars>
          <dgm:bulletEnabled val="1"/>
        </dgm:presLayoutVars>
      </dgm:prSet>
      <dgm:spPr/>
    </dgm:pt>
    <dgm:pt modelId="{6BC6A0BD-9AE8-470C-9EE7-6FA52035CD28}" type="pres">
      <dgm:prSet presAssocID="{C802A42B-B683-4085-B9FD-09851684F34A}" presName="FourNodes_3" presStyleLbl="node1" presStyleIdx="2" presStyleCnt="4">
        <dgm:presLayoutVars>
          <dgm:bulletEnabled val="1"/>
        </dgm:presLayoutVars>
      </dgm:prSet>
      <dgm:spPr/>
    </dgm:pt>
    <dgm:pt modelId="{65A788F0-FCF6-4634-B503-2EE26C0BA376}" type="pres">
      <dgm:prSet presAssocID="{C802A42B-B683-4085-B9FD-09851684F34A}" presName="FourNodes_4" presStyleLbl="node1" presStyleIdx="3" presStyleCnt="4">
        <dgm:presLayoutVars>
          <dgm:bulletEnabled val="1"/>
        </dgm:presLayoutVars>
      </dgm:prSet>
      <dgm:spPr/>
    </dgm:pt>
    <dgm:pt modelId="{35B7DC94-3C90-4B39-AF52-380712AC9665}" type="pres">
      <dgm:prSet presAssocID="{C802A42B-B683-4085-B9FD-09851684F34A}" presName="FourConn_1-2" presStyleLbl="fgAccFollowNode1" presStyleIdx="0" presStyleCnt="3">
        <dgm:presLayoutVars>
          <dgm:bulletEnabled val="1"/>
        </dgm:presLayoutVars>
      </dgm:prSet>
      <dgm:spPr/>
    </dgm:pt>
    <dgm:pt modelId="{5455D0E3-0DA4-407F-BB4F-26E50F1881B0}" type="pres">
      <dgm:prSet presAssocID="{C802A42B-B683-4085-B9FD-09851684F34A}" presName="FourConn_2-3" presStyleLbl="fgAccFollowNode1" presStyleIdx="1" presStyleCnt="3">
        <dgm:presLayoutVars>
          <dgm:bulletEnabled val="1"/>
        </dgm:presLayoutVars>
      </dgm:prSet>
      <dgm:spPr/>
    </dgm:pt>
    <dgm:pt modelId="{A472C268-9B92-4E1D-A139-FE9E6D6B2022}" type="pres">
      <dgm:prSet presAssocID="{C802A42B-B683-4085-B9FD-09851684F34A}" presName="FourConn_3-4" presStyleLbl="fgAccFollowNode1" presStyleIdx="2" presStyleCnt="3">
        <dgm:presLayoutVars>
          <dgm:bulletEnabled val="1"/>
        </dgm:presLayoutVars>
      </dgm:prSet>
      <dgm:spPr/>
    </dgm:pt>
    <dgm:pt modelId="{C40307C6-FF89-4D7B-B77D-F59B97F61D57}" type="pres">
      <dgm:prSet presAssocID="{C802A42B-B683-4085-B9FD-09851684F34A}" presName="FourNodes_1_text" presStyleLbl="node1" presStyleIdx="3" presStyleCnt="4">
        <dgm:presLayoutVars>
          <dgm:bulletEnabled val="1"/>
        </dgm:presLayoutVars>
      </dgm:prSet>
      <dgm:spPr/>
    </dgm:pt>
    <dgm:pt modelId="{DE94D6E9-037A-4999-BA43-3B949E87DEAD}" type="pres">
      <dgm:prSet presAssocID="{C802A42B-B683-4085-B9FD-09851684F34A}" presName="FourNodes_2_text" presStyleLbl="node1" presStyleIdx="3" presStyleCnt="4">
        <dgm:presLayoutVars>
          <dgm:bulletEnabled val="1"/>
        </dgm:presLayoutVars>
      </dgm:prSet>
      <dgm:spPr/>
    </dgm:pt>
    <dgm:pt modelId="{EBA4F16C-D8EA-43D4-BE47-496A0F198A8C}" type="pres">
      <dgm:prSet presAssocID="{C802A42B-B683-4085-B9FD-09851684F34A}" presName="FourNodes_3_text" presStyleLbl="node1" presStyleIdx="3" presStyleCnt="4">
        <dgm:presLayoutVars>
          <dgm:bulletEnabled val="1"/>
        </dgm:presLayoutVars>
      </dgm:prSet>
      <dgm:spPr/>
    </dgm:pt>
    <dgm:pt modelId="{F32DBD2B-CB2E-457B-9750-FCC84B6F87BD}" type="pres">
      <dgm:prSet presAssocID="{C802A42B-B683-4085-B9FD-09851684F34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FE10C05-57AA-4352-9813-2C6CDA3DD217}" srcId="{C802A42B-B683-4085-B9FD-09851684F34A}" destId="{CE8F7A10-BA20-49AD-9726-7655ACD591A5}" srcOrd="1" destOrd="0" parTransId="{BD4EB73D-3AD9-4A63-83EC-DC50964FCEC8}" sibTransId="{1813CC63-7015-4661-8E33-865C03D24E07}"/>
    <dgm:cxn modelId="{220E5929-5000-46F1-96EB-1816C784D7FD}" type="presOf" srcId="{8C804E06-7F6D-4FFA-B496-FB5896606654}" destId="{A413AEF6-A1D3-457D-A3F3-B64CF0D6E9EB}" srcOrd="0" destOrd="0" presId="urn:microsoft.com/office/officeart/2005/8/layout/vProcess5"/>
    <dgm:cxn modelId="{EF394832-38C3-4AF1-8692-75BBF4573DBD}" type="presOf" srcId="{F2AE850F-4E6C-4AD1-99E5-F7AA3ACF1124}" destId="{6BC6A0BD-9AE8-470C-9EE7-6FA52035CD28}" srcOrd="0" destOrd="0" presId="urn:microsoft.com/office/officeart/2005/8/layout/vProcess5"/>
    <dgm:cxn modelId="{7B88BC3A-8E85-4EC6-B407-E4B137B1AE9A}" type="presOf" srcId="{8C804E06-7F6D-4FFA-B496-FB5896606654}" destId="{C40307C6-FF89-4D7B-B77D-F59B97F61D57}" srcOrd="1" destOrd="0" presId="urn:microsoft.com/office/officeart/2005/8/layout/vProcess5"/>
    <dgm:cxn modelId="{73051940-75BC-4FA8-951D-9A366207EF2A}" type="presOf" srcId="{1813CC63-7015-4661-8E33-865C03D24E07}" destId="{5455D0E3-0DA4-407F-BB4F-26E50F1881B0}" srcOrd="0" destOrd="0" presId="urn:microsoft.com/office/officeart/2005/8/layout/vProcess5"/>
    <dgm:cxn modelId="{77C28A5C-47D6-4CC0-B80D-588DBB2C0FAE}" type="presOf" srcId="{D96047C1-317A-48D0-9749-E09CD9BAE051}" destId="{65A788F0-FCF6-4634-B503-2EE26C0BA376}" srcOrd="0" destOrd="0" presId="urn:microsoft.com/office/officeart/2005/8/layout/vProcess5"/>
    <dgm:cxn modelId="{9B23955E-1F25-463B-B0D8-46E31896367E}" type="presOf" srcId="{CE8F7A10-BA20-49AD-9726-7655ACD591A5}" destId="{10BD19CB-0ADB-4A65-931C-19078B08E1CD}" srcOrd="0" destOrd="0" presId="urn:microsoft.com/office/officeart/2005/8/layout/vProcess5"/>
    <dgm:cxn modelId="{71C8D746-0509-49DD-B31B-15E46F70684D}" type="presOf" srcId="{D96047C1-317A-48D0-9749-E09CD9BAE051}" destId="{F32DBD2B-CB2E-457B-9750-FCC84B6F87BD}" srcOrd="1" destOrd="0" presId="urn:microsoft.com/office/officeart/2005/8/layout/vProcess5"/>
    <dgm:cxn modelId="{C82F0669-51E5-4840-AABB-6442BB2661B9}" type="presOf" srcId="{F2AE850F-4E6C-4AD1-99E5-F7AA3ACF1124}" destId="{EBA4F16C-D8EA-43D4-BE47-496A0F198A8C}" srcOrd="1" destOrd="0" presId="urn:microsoft.com/office/officeart/2005/8/layout/vProcess5"/>
    <dgm:cxn modelId="{95FC4674-888D-4E3D-8528-C896EE286D3A}" type="presOf" srcId="{CE8F7A10-BA20-49AD-9726-7655ACD591A5}" destId="{DE94D6E9-037A-4999-BA43-3B949E87DEAD}" srcOrd="1" destOrd="0" presId="urn:microsoft.com/office/officeart/2005/8/layout/vProcess5"/>
    <dgm:cxn modelId="{E09CD375-74C5-4ABC-B938-6A04B628D724}" type="presOf" srcId="{C802A42B-B683-4085-B9FD-09851684F34A}" destId="{093EEC1F-DF91-46FC-A4BB-B4083796C57D}" srcOrd="0" destOrd="0" presId="urn:microsoft.com/office/officeart/2005/8/layout/vProcess5"/>
    <dgm:cxn modelId="{A7C3E08E-1DDA-42A4-B067-4D19B6EBBDE6}" type="presOf" srcId="{1766EBCC-5B8A-462E-86EC-B50AB7F22F46}" destId="{35B7DC94-3C90-4B39-AF52-380712AC9665}" srcOrd="0" destOrd="0" presId="urn:microsoft.com/office/officeart/2005/8/layout/vProcess5"/>
    <dgm:cxn modelId="{78AFA49C-EA45-4F06-A1BD-E4CC9C308FF3}" srcId="{C802A42B-B683-4085-B9FD-09851684F34A}" destId="{F2AE850F-4E6C-4AD1-99E5-F7AA3ACF1124}" srcOrd="2" destOrd="0" parTransId="{32ADB8A8-B7DD-4E40-86A5-7F0734156336}" sibTransId="{C7114A82-FC1F-4E0A-930D-BB35C8D089D1}"/>
    <dgm:cxn modelId="{E8E052B3-FAD1-47E0-B06E-8C3B8A79E92F}" srcId="{C802A42B-B683-4085-B9FD-09851684F34A}" destId="{D96047C1-317A-48D0-9749-E09CD9BAE051}" srcOrd="3" destOrd="0" parTransId="{974D5C75-2D89-49BF-9524-558F0AFC1D60}" sibTransId="{284919F1-86F1-4261-8A3F-543FC7B9CC3B}"/>
    <dgm:cxn modelId="{E9D927E3-9E8F-4B19-A9CD-8618491178AC}" type="presOf" srcId="{C7114A82-FC1F-4E0A-930D-BB35C8D089D1}" destId="{A472C268-9B92-4E1D-A139-FE9E6D6B2022}" srcOrd="0" destOrd="0" presId="urn:microsoft.com/office/officeart/2005/8/layout/vProcess5"/>
    <dgm:cxn modelId="{F6076CF5-5783-49E0-BFDD-E78C69A84636}" srcId="{C802A42B-B683-4085-B9FD-09851684F34A}" destId="{8C804E06-7F6D-4FFA-B496-FB5896606654}" srcOrd="0" destOrd="0" parTransId="{986ED58B-381D-4899-A69E-862AD74B64B2}" sibTransId="{1766EBCC-5B8A-462E-86EC-B50AB7F22F46}"/>
    <dgm:cxn modelId="{7BC813D9-395C-4D8E-A3D0-3DFB270E6E00}" type="presParOf" srcId="{093EEC1F-DF91-46FC-A4BB-B4083796C57D}" destId="{F372091E-A986-4F3F-84B8-78D8B113A3D9}" srcOrd="0" destOrd="0" presId="urn:microsoft.com/office/officeart/2005/8/layout/vProcess5"/>
    <dgm:cxn modelId="{E6FBC8CF-2424-40C8-AC65-D6AF365389C8}" type="presParOf" srcId="{093EEC1F-DF91-46FC-A4BB-B4083796C57D}" destId="{A413AEF6-A1D3-457D-A3F3-B64CF0D6E9EB}" srcOrd="1" destOrd="0" presId="urn:microsoft.com/office/officeart/2005/8/layout/vProcess5"/>
    <dgm:cxn modelId="{3AC92FC2-0F1A-43F1-BF98-D3C09BF074A2}" type="presParOf" srcId="{093EEC1F-DF91-46FC-A4BB-B4083796C57D}" destId="{10BD19CB-0ADB-4A65-931C-19078B08E1CD}" srcOrd="2" destOrd="0" presId="urn:microsoft.com/office/officeart/2005/8/layout/vProcess5"/>
    <dgm:cxn modelId="{A2BC6C27-06AF-484E-B39A-E10CB09FFDF3}" type="presParOf" srcId="{093EEC1F-DF91-46FC-A4BB-B4083796C57D}" destId="{6BC6A0BD-9AE8-470C-9EE7-6FA52035CD28}" srcOrd="3" destOrd="0" presId="urn:microsoft.com/office/officeart/2005/8/layout/vProcess5"/>
    <dgm:cxn modelId="{FA628603-6BD6-4B91-BCFC-356A92FF510F}" type="presParOf" srcId="{093EEC1F-DF91-46FC-A4BB-B4083796C57D}" destId="{65A788F0-FCF6-4634-B503-2EE26C0BA376}" srcOrd="4" destOrd="0" presId="urn:microsoft.com/office/officeart/2005/8/layout/vProcess5"/>
    <dgm:cxn modelId="{A765F820-D344-4694-8FAF-59EA9A881685}" type="presParOf" srcId="{093EEC1F-DF91-46FC-A4BB-B4083796C57D}" destId="{35B7DC94-3C90-4B39-AF52-380712AC9665}" srcOrd="5" destOrd="0" presId="urn:microsoft.com/office/officeart/2005/8/layout/vProcess5"/>
    <dgm:cxn modelId="{AB814993-FCBA-4B7B-8ACF-CE7FCAB6ED93}" type="presParOf" srcId="{093EEC1F-DF91-46FC-A4BB-B4083796C57D}" destId="{5455D0E3-0DA4-407F-BB4F-26E50F1881B0}" srcOrd="6" destOrd="0" presId="urn:microsoft.com/office/officeart/2005/8/layout/vProcess5"/>
    <dgm:cxn modelId="{34BBDA9B-A7B4-46AA-9099-D31350ED9D0B}" type="presParOf" srcId="{093EEC1F-DF91-46FC-A4BB-B4083796C57D}" destId="{A472C268-9B92-4E1D-A139-FE9E6D6B2022}" srcOrd="7" destOrd="0" presId="urn:microsoft.com/office/officeart/2005/8/layout/vProcess5"/>
    <dgm:cxn modelId="{9A654FF4-F022-4D12-8851-7638861A2855}" type="presParOf" srcId="{093EEC1F-DF91-46FC-A4BB-B4083796C57D}" destId="{C40307C6-FF89-4D7B-B77D-F59B97F61D57}" srcOrd="8" destOrd="0" presId="urn:microsoft.com/office/officeart/2005/8/layout/vProcess5"/>
    <dgm:cxn modelId="{A107A058-19F8-4B87-B5C9-EB783168C532}" type="presParOf" srcId="{093EEC1F-DF91-46FC-A4BB-B4083796C57D}" destId="{DE94D6E9-037A-4999-BA43-3B949E87DEAD}" srcOrd="9" destOrd="0" presId="urn:microsoft.com/office/officeart/2005/8/layout/vProcess5"/>
    <dgm:cxn modelId="{7E370836-23BB-429A-8A86-37C98E40C4A1}" type="presParOf" srcId="{093EEC1F-DF91-46FC-A4BB-B4083796C57D}" destId="{EBA4F16C-D8EA-43D4-BE47-496A0F198A8C}" srcOrd="10" destOrd="0" presId="urn:microsoft.com/office/officeart/2005/8/layout/vProcess5"/>
    <dgm:cxn modelId="{0EC509DA-50FA-45AD-8165-27C7D6579C29}" type="presParOf" srcId="{093EEC1F-DF91-46FC-A4BB-B4083796C57D}" destId="{F32DBD2B-CB2E-457B-9750-FCC84B6F87B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D318FF-7C23-4670-9797-9C9E13768C7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CDA572-C860-4328-BE89-14DD6AC14670}">
      <dgm:prSet/>
      <dgm:spPr/>
      <dgm:t>
        <a:bodyPr/>
        <a:lstStyle/>
        <a:p>
          <a:r>
            <a:rPr lang="en-GB" b="0" i="0"/>
            <a:t>Biomechanical factors</a:t>
          </a:r>
          <a:endParaRPr lang="en-US"/>
        </a:p>
      </dgm:t>
    </dgm:pt>
    <dgm:pt modelId="{FBE645CE-A112-431D-AA4D-B38C93978B89}" type="parTrans" cxnId="{98C34A68-69C6-4257-8D20-3DE767E97412}">
      <dgm:prSet/>
      <dgm:spPr/>
      <dgm:t>
        <a:bodyPr/>
        <a:lstStyle/>
        <a:p>
          <a:endParaRPr lang="en-US"/>
        </a:p>
      </dgm:t>
    </dgm:pt>
    <dgm:pt modelId="{23BC7C9A-A239-4676-81F3-A57A9A19CD8C}" type="sibTrans" cxnId="{98C34A68-69C6-4257-8D20-3DE767E97412}">
      <dgm:prSet/>
      <dgm:spPr/>
      <dgm:t>
        <a:bodyPr/>
        <a:lstStyle/>
        <a:p>
          <a:endParaRPr lang="en-US"/>
        </a:p>
      </dgm:t>
    </dgm:pt>
    <dgm:pt modelId="{099CB867-0B0A-4281-8F23-1A09E6556522}">
      <dgm:prSet/>
      <dgm:spPr/>
      <dgm:t>
        <a:bodyPr/>
        <a:lstStyle/>
        <a:p>
          <a:r>
            <a:rPr lang="en-GB" b="0" i="0"/>
            <a:t>Anatomical factors</a:t>
          </a:r>
          <a:endParaRPr lang="en-US"/>
        </a:p>
      </dgm:t>
    </dgm:pt>
    <dgm:pt modelId="{8C75F89A-5A61-48E7-B571-B51D6345D552}" type="parTrans" cxnId="{9F2E1F13-EF05-4C02-BE7A-599888430585}">
      <dgm:prSet/>
      <dgm:spPr/>
      <dgm:t>
        <a:bodyPr/>
        <a:lstStyle/>
        <a:p>
          <a:endParaRPr lang="en-US"/>
        </a:p>
      </dgm:t>
    </dgm:pt>
    <dgm:pt modelId="{4133A557-C8FE-4787-BEB8-65C6C729B6FE}" type="sibTrans" cxnId="{9F2E1F13-EF05-4C02-BE7A-599888430585}">
      <dgm:prSet/>
      <dgm:spPr/>
      <dgm:t>
        <a:bodyPr/>
        <a:lstStyle/>
        <a:p>
          <a:endParaRPr lang="en-US"/>
        </a:p>
      </dgm:t>
    </dgm:pt>
    <dgm:pt modelId="{45D82332-898A-4D98-A883-5DCA9E1F32ED}">
      <dgm:prSet/>
      <dgm:spPr/>
      <dgm:t>
        <a:bodyPr/>
        <a:lstStyle/>
        <a:p>
          <a:r>
            <a:rPr lang="en-GB" b="0" i="0"/>
            <a:t>Hormonal factors</a:t>
          </a:r>
          <a:endParaRPr lang="en-US"/>
        </a:p>
      </dgm:t>
    </dgm:pt>
    <dgm:pt modelId="{E6A9EBCD-8F5D-4F38-9E8D-485C913962CF}" type="parTrans" cxnId="{97C27865-8BB7-4043-88BD-14E93DFB7755}">
      <dgm:prSet/>
      <dgm:spPr/>
      <dgm:t>
        <a:bodyPr/>
        <a:lstStyle/>
        <a:p>
          <a:endParaRPr lang="en-US"/>
        </a:p>
      </dgm:t>
    </dgm:pt>
    <dgm:pt modelId="{28E18608-78D6-495C-988B-B639CDADD9FE}" type="sibTrans" cxnId="{97C27865-8BB7-4043-88BD-14E93DFB7755}">
      <dgm:prSet/>
      <dgm:spPr/>
      <dgm:t>
        <a:bodyPr/>
        <a:lstStyle/>
        <a:p>
          <a:endParaRPr lang="en-US"/>
        </a:p>
      </dgm:t>
    </dgm:pt>
    <dgm:pt modelId="{BC6E1937-7F0B-4D95-B691-EC6E31A8F488}">
      <dgm:prSet/>
      <dgm:spPr/>
      <dgm:t>
        <a:bodyPr/>
        <a:lstStyle/>
        <a:p>
          <a:r>
            <a:rPr lang="en-GB" b="0" i="0"/>
            <a:t>Environment</a:t>
          </a:r>
          <a:endParaRPr lang="en-US"/>
        </a:p>
      </dgm:t>
    </dgm:pt>
    <dgm:pt modelId="{6AA9B0E1-5ECB-487D-8E8B-521A6126029D}" type="parTrans" cxnId="{19FFC59F-517A-4433-B432-77D71F3C009A}">
      <dgm:prSet/>
      <dgm:spPr/>
      <dgm:t>
        <a:bodyPr/>
        <a:lstStyle/>
        <a:p>
          <a:endParaRPr lang="en-US"/>
        </a:p>
      </dgm:t>
    </dgm:pt>
    <dgm:pt modelId="{A543DBB6-9A60-40DD-AA9A-59E17D5AAF09}" type="sibTrans" cxnId="{19FFC59F-517A-4433-B432-77D71F3C009A}">
      <dgm:prSet/>
      <dgm:spPr/>
      <dgm:t>
        <a:bodyPr/>
        <a:lstStyle/>
        <a:p>
          <a:endParaRPr lang="en-US"/>
        </a:p>
      </dgm:t>
    </dgm:pt>
    <dgm:pt modelId="{6E95CFCD-7BA3-4469-8C5C-41B95BE790C5}" type="pres">
      <dgm:prSet presAssocID="{BAD318FF-7C23-4670-9797-9C9E13768C7C}" presName="linear" presStyleCnt="0">
        <dgm:presLayoutVars>
          <dgm:dir/>
          <dgm:animLvl val="lvl"/>
          <dgm:resizeHandles val="exact"/>
        </dgm:presLayoutVars>
      </dgm:prSet>
      <dgm:spPr/>
    </dgm:pt>
    <dgm:pt modelId="{0B917582-91A1-429E-BA2A-1E81C8CF5540}" type="pres">
      <dgm:prSet presAssocID="{20CDA572-C860-4328-BE89-14DD6AC14670}" presName="parentLin" presStyleCnt="0"/>
      <dgm:spPr/>
    </dgm:pt>
    <dgm:pt modelId="{94D81F0D-FF4D-489B-BBFF-42E42A3AFAF8}" type="pres">
      <dgm:prSet presAssocID="{20CDA572-C860-4328-BE89-14DD6AC14670}" presName="parentLeftMargin" presStyleLbl="node1" presStyleIdx="0" presStyleCnt="4"/>
      <dgm:spPr/>
    </dgm:pt>
    <dgm:pt modelId="{DAD18DC4-1E2F-452B-AF70-79729B32FE2B}" type="pres">
      <dgm:prSet presAssocID="{20CDA572-C860-4328-BE89-14DD6AC1467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09800E7-8C81-4931-932E-DDCAA253A02A}" type="pres">
      <dgm:prSet presAssocID="{20CDA572-C860-4328-BE89-14DD6AC14670}" presName="negativeSpace" presStyleCnt="0"/>
      <dgm:spPr/>
    </dgm:pt>
    <dgm:pt modelId="{1F2BC86B-2F9F-45F6-8764-406FB9AAAF75}" type="pres">
      <dgm:prSet presAssocID="{20CDA572-C860-4328-BE89-14DD6AC14670}" presName="childText" presStyleLbl="conFgAcc1" presStyleIdx="0" presStyleCnt="4">
        <dgm:presLayoutVars>
          <dgm:bulletEnabled val="1"/>
        </dgm:presLayoutVars>
      </dgm:prSet>
      <dgm:spPr/>
    </dgm:pt>
    <dgm:pt modelId="{CA41BC33-9120-46D5-BD9A-5524A7C0C31D}" type="pres">
      <dgm:prSet presAssocID="{23BC7C9A-A239-4676-81F3-A57A9A19CD8C}" presName="spaceBetweenRectangles" presStyleCnt="0"/>
      <dgm:spPr/>
    </dgm:pt>
    <dgm:pt modelId="{C245516C-9D14-4B2F-B253-47126DAD40E7}" type="pres">
      <dgm:prSet presAssocID="{099CB867-0B0A-4281-8F23-1A09E6556522}" presName="parentLin" presStyleCnt="0"/>
      <dgm:spPr/>
    </dgm:pt>
    <dgm:pt modelId="{591B1957-57EF-4501-B552-BD7AD2587DDE}" type="pres">
      <dgm:prSet presAssocID="{099CB867-0B0A-4281-8F23-1A09E6556522}" presName="parentLeftMargin" presStyleLbl="node1" presStyleIdx="0" presStyleCnt="4"/>
      <dgm:spPr/>
    </dgm:pt>
    <dgm:pt modelId="{59A8E98D-81F2-4741-A757-31FAF81FFF09}" type="pres">
      <dgm:prSet presAssocID="{099CB867-0B0A-4281-8F23-1A09E655652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E0284E-7412-4EBF-A380-95E4B5C1DC88}" type="pres">
      <dgm:prSet presAssocID="{099CB867-0B0A-4281-8F23-1A09E6556522}" presName="negativeSpace" presStyleCnt="0"/>
      <dgm:spPr/>
    </dgm:pt>
    <dgm:pt modelId="{39BD908E-D967-400B-9BD0-33A78FC5DAE2}" type="pres">
      <dgm:prSet presAssocID="{099CB867-0B0A-4281-8F23-1A09E6556522}" presName="childText" presStyleLbl="conFgAcc1" presStyleIdx="1" presStyleCnt="4">
        <dgm:presLayoutVars>
          <dgm:bulletEnabled val="1"/>
        </dgm:presLayoutVars>
      </dgm:prSet>
      <dgm:spPr/>
    </dgm:pt>
    <dgm:pt modelId="{E0ADAA6D-14E1-42D1-B454-D0FF06D266B8}" type="pres">
      <dgm:prSet presAssocID="{4133A557-C8FE-4787-BEB8-65C6C729B6FE}" presName="spaceBetweenRectangles" presStyleCnt="0"/>
      <dgm:spPr/>
    </dgm:pt>
    <dgm:pt modelId="{F3841D2B-D0A8-4F65-A251-2F7D31424C25}" type="pres">
      <dgm:prSet presAssocID="{45D82332-898A-4D98-A883-5DCA9E1F32ED}" presName="parentLin" presStyleCnt="0"/>
      <dgm:spPr/>
    </dgm:pt>
    <dgm:pt modelId="{27549E65-6B4D-4306-AAF6-E52FA368C2FB}" type="pres">
      <dgm:prSet presAssocID="{45D82332-898A-4D98-A883-5DCA9E1F32ED}" presName="parentLeftMargin" presStyleLbl="node1" presStyleIdx="1" presStyleCnt="4"/>
      <dgm:spPr/>
    </dgm:pt>
    <dgm:pt modelId="{D2682629-8835-4E9E-BB42-081E67CB1C94}" type="pres">
      <dgm:prSet presAssocID="{45D82332-898A-4D98-A883-5DCA9E1F32E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CD1762-37DC-4F1C-8084-149653AAB6A3}" type="pres">
      <dgm:prSet presAssocID="{45D82332-898A-4D98-A883-5DCA9E1F32ED}" presName="negativeSpace" presStyleCnt="0"/>
      <dgm:spPr/>
    </dgm:pt>
    <dgm:pt modelId="{F5BD45FC-5CB7-4A75-8F47-08DC0EFDD086}" type="pres">
      <dgm:prSet presAssocID="{45D82332-898A-4D98-A883-5DCA9E1F32ED}" presName="childText" presStyleLbl="conFgAcc1" presStyleIdx="2" presStyleCnt="4">
        <dgm:presLayoutVars>
          <dgm:bulletEnabled val="1"/>
        </dgm:presLayoutVars>
      </dgm:prSet>
      <dgm:spPr/>
    </dgm:pt>
    <dgm:pt modelId="{6991CC98-349D-4D13-8C6F-93AD5185D0C4}" type="pres">
      <dgm:prSet presAssocID="{28E18608-78D6-495C-988B-B639CDADD9FE}" presName="spaceBetweenRectangles" presStyleCnt="0"/>
      <dgm:spPr/>
    </dgm:pt>
    <dgm:pt modelId="{581CDF94-E294-447E-8B2C-E88037B5453A}" type="pres">
      <dgm:prSet presAssocID="{BC6E1937-7F0B-4D95-B691-EC6E31A8F488}" presName="parentLin" presStyleCnt="0"/>
      <dgm:spPr/>
    </dgm:pt>
    <dgm:pt modelId="{833AC6F2-A3E1-4EC4-B4B7-6F1B114710EE}" type="pres">
      <dgm:prSet presAssocID="{BC6E1937-7F0B-4D95-B691-EC6E31A8F488}" presName="parentLeftMargin" presStyleLbl="node1" presStyleIdx="2" presStyleCnt="4"/>
      <dgm:spPr/>
    </dgm:pt>
    <dgm:pt modelId="{65CA82D9-254B-4D0E-B5A1-2CEBFA861943}" type="pres">
      <dgm:prSet presAssocID="{BC6E1937-7F0B-4D95-B691-EC6E31A8F48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258CE03-1709-4D54-9936-7E8D33E02A86}" type="pres">
      <dgm:prSet presAssocID="{BC6E1937-7F0B-4D95-B691-EC6E31A8F488}" presName="negativeSpace" presStyleCnt="0"/>
      <dgm:spPr/>
    </dgm:pt>
    <dgm:pt modelId="{FD300FB0-3F0B-433B-B1D2-038644DA233C}" type="pres">
      <dgm:prSet presAssocID="{BC6E1937-7F0B-4D95-B691-EC6E31A8F48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F2E1F13-EF05-4C02-BE7A-599888430585}" srcId="{BAD318FF-7C23-4670-9797-9C9E13768C7C}" destId="{099CB867-0B0A-4281-8F23-1A09E6556522}" srcOrd="1" destOrd="0" parTransId="{8C75F89A-5A61-48E7-B571-B51D6345D552}" sibTransId="{4133A557-C8FE-4787-BEB8-65C6C729B6FE}"/>
    <dgm:cxn modelId="{4F0E2E1C-E377-4898-BBF3-CCCB50CEF1C2}" type="presOf" srcId="{099CB867-0B0A-4281-8F23-1A09E6556522}" destId="{591B1957-57EF-4501-B552-BD7AD2587DDE}" srcOrd="0" destOrd="0" presId="urn:microsoft.com/office/officeart/2005/8/layout/list1"/>
    <dgm:cxn modelId="{AA88F237-3AA5-4DBD-9F0B-C7BEF26B8F8D}" type="presOf" srcId="{BC6E1937-7F0B-4D95-B691-EC6E31A8F488}" destId="{65CA82D9-254B-4D0E-B5A1-2CEBFA861943}" srcOrd="1" destOrd="0" presId="urn:microsoft.com/office/officeart/2005/8/layout/list1"/>
    <dgm:cxn modelId="{D58F5944-6F3F-4E95-85A8-863B9B77F373}" type="presOf" srcId="{BAD318FF-7C23-4670-9797-9C9E13768C7C}" destId="{6E95CFCD-7BA3-4469-8C5C-41B95BE790C5}" srcOrd="0" destOrd="0" presId="urn:microsoft.com/office/officeart/2005/8/layout/list1"/>
    <dgm:cxn modelId="{97C27865-8BB7-4043-88BD-14E93DFB7755}" srcId="{BAD318FF-7C23-4670-9797-9C9E13768C7C}" destId="{45D82332-898A-4D98-A883-5DCA9E1F32ED}" srcOrd="2" destOrd="0" parTransId="{E6A9EBCD-8F5D-4F38-9E8D-485C913962CF}" sibTransId="{28E18608-78D6-495C-988B-B639CDADD9FE}"/>
    <dgm:cxn modelId="{98C34A68-69C6-4257-8D20-3DE767E97412}" srcId="{BAD318FF-7C23-4670-9797-9C9E13768C7C}" destId="{20CDA572-C860-4328-BE89-14DD6AC14670}" srcOrd="0" destOrd="0" parTransId="{FBE645CE-A112-431D-AA4D-B38C93978B89}" sibTransId="{23BC7C9A-A239-4676-81F3-A57A9A19CD8C}"/>
    <dgm:cxn modelId="{5CB67E69-21C3-4DB2-8DBA-EC8B9EE49894}" type="presOf" srcId="{20CDA572-C860-4328-BE89-14DD6AC14670}" destId="{94D81F0D-FF4D-489B-BBFF-42E42A3AFAF8}" srcOrd="0" destOrd="0" presId="urn:microsoft.com/office/officeart/2005/8/layout/list1"/>
    <dgm:cxn modelId="{049E5B53-F90A-4C66-AA64-BF7A73544D24}" type="presOf" srcId="{45D82332-898A-4D98-A883-5DCA9E1F32ED}" destId="{D2682629-8835-4E9E-BB42-081E67CB1C94}" srcOrd="1" destOrd="0" presId="urn:microsoft.com/office/officeart/2005/8/layout/list1"/>
    <dgm:cxn modelId="{0751B558-AD86-40A4-ADAB-D93BB2D0F380}" type="presOf" srcId="{45D82332-898A-4D98-A883-5DCA9E1F32ED}" destId="{27549E65-6B4D-4306-AAF6-E52FA368C2FB}" srcOrd="0" destOrd="0" presId="urn:microsoft.com/office/officeart/2005/8/layout/list1"/>
    <dgm:cxn modelId="{65355098-21CB-4FB3-B954-40E056E55643}" type="presOf" srcId="{099CB867-0B0A-4281-8F23-1A09E6556522}" destId="{59A8E98D-81F2-4741-A757-31FAF81FFF09}" srcOrd="1" destOrd="0" presId="urn:microsoft.com/office/officeart/2005/8/layout/list1"/>
    <dgm:cxn modelId="{19FFC59F-517A-4433-B432-77D71F3C009A}" srcId="{BAD318FF-7C23-4670-9797-9C9E13768C7C}" destId="{BC6E1937-7F0B-4D95-B691-EC6E31A8F488}" srcOrd="3" destOrd="0" parTransId="{6AA9B0E1-5ECB-487D-8E8B-521A6126029D}" sibTransId="{A543DBB6-9A60-40DD-AA9A-59E17D5AAF09}"/>
    <dgm:cxn modelId="{D20F01A3-465B-43E9-A649-3FA68CE325E0}" type="presOf" srcId="{BC6E1937-7F0B-4D95-B691-EC6E31A8F488}" destId="{833AC6F2-A3E1-4EC4-B4B7-6F1B114710EE}" srcOrd="0" destOrd="0" presId="urn:microsoft.com/office/officeart/2005/8/layout/list1"/>
    <dgm:cxn modelId="{D52AFCFE-8085-42EB-84A8-F90C94E5EB09}" type="presOf" srcId="{20CDA572-C860-4328-BE89-14DD6AC14670}" destId="{DAD18DC4-1E2F-452B-AF70-79729B32FE2B}" srcOrd="1" destOrd="0" presId="urn:microsoft.com/office/officeart/2005/8/layout/list1"/>
    <dgm:cxn modelId="{AA29DF76-1CFD-43E7-B0FE-540068AFA3EA}" type="presParOf" srcId="{6E95CFCD-7BA3-4469-8C5C-41B95BE790C5}" destId="{0B917582-91A1-429E-BA2A-1E81C8CF5540}" srcOrd="0" destOrd="0" presId="urn:microsoft.com/office/officeart/2005/8/layout/list1"/>
    <dgm:cxn modelId="{3B6CB49F-F325-4D76-8A04-C0E43651746A}" type="presParOf" srcId="{0B917582-91A1-429E-BA2A-1E81C8CF5540}" destId="{94D81F0D-FF4D-489B-BBFF-42E42A3AFAF8}" srcOrd="0" destOrd="0" presId="urn:microsoft.com/office/officeart/2005/8/layout/list1"/>
    <dgm:cxn modelId="{06848D97-F5B5-4375-AE41-64CD680475BD}" type="presParOf" srcId="{0B917582-91A1-429E-BA2A-1E81C8CF5540}" destId="{DAD18DC4-1E2F-452B-AF70-79729B32FE2B}" srcOrd="1" destOrd="0" presId="urn:microsoft.com/office/officeart/2005/8/layout/list1"/>
    <dgm:cxn modelId="{567A1B41-3C1C-4629-A9B7-C1FC8C65BA7B}" type="presParOf" srcId="{6E95CFCD-7BA3-4469-8C5C-41B95BE790C5}" destId="{509800E7-8C81-4931-932E-DDCAA253A02A}" srcOrd="1" destOrd="0" presId="urn:microsoft.com/office/officeart/2005/8/layout/list1"/>
    <dgm:cxn modelId="{908188EB-EF3A-4655-9365-F1BAF9941819}" type="presParOf" srcId="{6E95CFCD-7BA3-4469-8C5C-41B95BE790C5}" destId="{1F2BC86B-2F9F-45F6-8764-406FB9AAAF75}" srcOrd="2" destOrd="0" presId="urn:microsoft.com/office/officeart/2005/8/layout/list1"/>
    <dgm:cxn modelId="{504D2CCB-5A19-4EDB-AD98-3B7F0AF478B2}" type="presParOf" srcId="{6E95CFCD-7BA3-4469-8C5C-41B95BE790C5}" destId="{CA41BC33-9120-46D5-BD9A-5524A7C0C31D}" srcOrd="3" destOrd="0" presId="urn:microsoft.com/office/officeart/2005/8/layout/list1"/>
    <dgm:cxn modelId="{418AAC9B-A793-4595-9F8E-C6EEF6CA937C}" type="presParOf" srcId="{6E95CFCD-7BA3-4469-8C5C-41B95BE790C5}" destId="{C245516C-9D14-4B2F-B253-47126DAD40E7}" srcOrd="4" destOrd="0" presId="urn:microsoft.com/office/officeart/2005/8/layout/list1"/>
    <dgm:cxn modelId="{CB79D2BC-0A35-43BE-9BFB-C6350AA44E40}" type="presParOf" srcId="{C245516C-9D14-4B2F-B253-47126DAD40E7}" destId="{591B1957-57EF-4501-B552-BD7AD2587DDE}" srcOrd="0" destOrd="0" presId="urn:microsoft.com/office/officeart/2005/8/layout/list1"/>
    <dgm:cxn modelId="{C7C5D11B-A712-4D37-B60A-4C74B914E800}" type="presParOf" srcId="{C245516C-9D14-4B2F-B253-47126DAD40E7}" destId="{59A8E98D-81F2-4741-A757-31FAF81FFF09}" srcOrd="1" destOrd="0" presId="urn:microsoft.com/office/officeart/2005/8/layout/list1"/>
    <dgm:cxn modelId="{5EB22714-F8FA-4A16-954C-F6E28C886516}" type="presParOf" srcId="{6E95CFCD-7BA3-4469-8C5C-41B95BE790C5}" destId="{4DE0284E-7412-4EBF-A380-95E4B5C1DC88}" srcOrd="5" destOrd="0" presId="urn:microsoft.com/office/officeart/2005/8/layout/list1"/>
    <dgm:cxn modelId="{576ADEB2-BBF1-46CF-903B-4C41B826610B}" type="presParOf" srcId="{6E95CFCD-7BA3-4469-8C5C-41B95BE790C5}" destId="{39BD908E-D967-400B-9BD0-33A78FC5DAE2}" srcOrd="6" destOrd="0" presId="urn:microsoft.com/office/officeart/2005/8/layout/list1"/>
    <dgm:cxn modelId="{73A4EB7E-04DE-4041-B371-3AA2A87745A8}" type="presParOf" srcId="{6E95CFCD-7BA3-4469-8C5C-41B95BE790C5}" destId="{E0ADAA6D-14E1-42D1-B454-D0FF06D266B8}" srcOrd="7" destOrd="0" presId="urn:microsoft.com/office/officeart/2005/8/layout/list1"/>
    <dgm:cxn modelId="{8370A29C-CCF2-403D-9AD9-89732A1F1663}" type="presParOf" srcId="{6E95CFCD-7BA3-4469-8C5C-41B95BE790C5}" destId="{F3841D2B-D0A8-4F65-A251-2F7D31424C25}" srcOrd="8" destOrd="0" presId="urn:microsoft.com/office/officeart/2005/8/layout/list1"/>
    <dgm:cxn modelId="{075A2F98-26D3-4A05-B96F-9052049954A4}" type="presParOf" srcId="{F3841D2B-D0A8-4F65-A251-2F7D31424C25}" destId="{27549E65-6B4D-4306-AAF6-E52FA368C2FB}" srcOrd="0" destOrd="0" presId="urn:microsoft.com/office/officeart/2005/8/layout/list1"/>
    <dgm:cxn modelId="{57FC8BD8-2220-4160-8C48-180E10B07140}" type="presParOf" srcId="{F3841D2B-D0A8-4F65-A251-2F7D31424C25}" destId="{D2682629-8835-4E9E-BB42-081E67CB1C94}" srcOrd="1" destOrd="0" presId="urn:microsoft.com/office/officeart/2005/8/layout/list1"/>
    <dgm:cxn modelId="{DD4E1FD3-187A-4D5C-B66D-D573DF76D12D}" type="presParOf" srcId="{6E95CFCD-7BA3-4469-8C5C-41B95BE790C5}" destId="{37CD1762-37DC-4F1C-8084-149653AAB6A3}" srcOrd="9" destOrd="0" presId="urn:microsoft.com/office/officeart/2005/8/layout/list1"/>
    <dgm:cxn modelId="{570D97AF-6EF6-4E51-9114-616D5F8A96A3}" type="presParOf" srcId="{6E95CFCD-7BA3-4469-8C5C-41B95BE790C5}" destId="{F5BD45FC-5CB7-4A75-8F47-08DC0EFDD086}" srcOrd="10" destOrd="0" presId="urn:microsoft.com/office/officeart/2005/8/layout/list1"/>
    <dgm:cxn modelId="{9886D03B-36A2-4745-BB4A-F6A2BAEDCC7F}" type="presParOf" srcId="{6E95CFCD-7BA3-4469-8C5C-41B95BE790C5}" destId="{6991CC98-349D-4D13-8C6F-93AD5185D0C4}" srcOrd="11" destOrd="0" presId="urn:microsoft.com/office/officeart/2005/8/layout/list1"/>
    <dgm:cxn modelId="{5D844CBE-5F66-454D-AC60-84DD896455FC}" type="presParOf" srcId="{6E95CFCD-7BA3-4469-8C5C-41B95BE790C5}" destId="{581CDF94-E294-447E-8B2C-E88037B5453A}" srcOrd="12" destOrd="0" presId="urn:microsoft.com/office/officeart/2005/8/layout/list1"/>
    <dgm:cxn modelId="{2C5B9E63-8036-499E-939E-540753D8CA2D}" type="presParOf" srcId="{581CDF94-E294-447E-8B2C-E88037B5453A}" destId="{833AC6F2-A3E1-4EC4-B4B7-6F1B114710EE}" srcOrd="0" destOrd="0" presId="urn:microsoft.com/office/officeart/2005/8/layout/list1"/>
    <dgm:cxn modelId="{8180D65E-F129-4657-AB72-FE365B3B99E1}" type="presParOf" srcId="{581CDF94-E294-447E-8B2C-E88037B5453A}" destId="{65CA82D9-254B-4D0E-B5A1-2CEBFA861943}" srcOrd="1" destOrd="0" presId="urn:microsoft.com/office/officeart/2005/8/layout/list1"/>
    <dgm:cxn modelId="{81670A6B-470D-4D4F-AD28-5A384FB70B94}" type="presParOf" srcId="{6E95CFCD-7BA3-4469-8C5C-41B95BE790C5}" destId="{8258CE03-1709-4D54-9936-7E8D33E02A86}" srcOrd="13" destOrd="0" presId="urn:microsoft.com/office/officeart/2005/8/layout/list1"/>
    <dgm:cxn modelId="{F160C354-ACEC-42D6-862F-3645076E1BAB}" type="presParOf" srcId="{6E95CFCD-7BA3-4469-8C5C-41B95BE790C5}" destId="{FD300FB0-3F0B-433B-B1D2-038644DA233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B16828-73A2-4A23-B822-D6C550FCB8A7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E8758D-4311-4056-85EF-FFFA75A6F590}">
      <dgm:prSet/>
      <dgm:spPr/>
      <dgm:t>
        <a:bodyPr/>
        <a:lstStyle/>
        <a:p>
          <a:r>
            <a:rPr lang="en-GB" dirty="0"/>
            <a:t>1. Acute phase</a:t>
          </a:r>
          <a:endParaRPr lang="en-US" dirty="0"/>
        </a:p>
      </dgm:t>
    </dgm:pt>
    <dgm:pt modelId="{EEF0C9C3-2A63-45F4-B7CF-69413B7C9C54}" type="parTrans" cxnId="{C0744ABC-4A82-43B6-91E9-1D4CEA20B94F}">
      <dgm:prSet/>
      <dgm:spPr/>
      <dgm:t>
        <a:bodyPr/>
        <a:lstStyle/>
        <a:p>
          <a:endParaRPr lang="en-US"/>
        </a:p>
      </dgm:t>
    </dgm:pt>
    <dgm:pt modelId="{6EFF9EB5-C304-438C-9BD2-F42A12D4195F}" type="sibTrans" cxnId="{C0744ABC-4A82-43B6-91E9-1D4CEA20B94F}">
      <dgm:prSet/>
      <dgm:spPr/>
      <dgm:t>
        <a:bodyPr/>
        <a:lstStyle/>
        <a:p>
          <a:endParaRPr lang="en-US"/>
        </a:p>
      </dgm:t>
    </dgm:pt>
    <dgm:pt modelId="{477C2D33-2C42-4A88-860B-AA7638C9A3D3}">
      <dgm:prSet/>
      <dgm:spPr/>
      <dgm:t>
        <a:bodyPr/>
        <a:lstStyle/>
        <a:p>
          <a:r>
            <a:rPr lang="en-GB" dirty="0"/>
            <a:t>2. Early rehab</a:t>
          </a:r>
          <a:endParaRPr lang="en-US" dirty="0"/>
        </a:p>
      </dgm:t>
    </dgm:pt>
    <dgm:pt modelId="{042E6AEB-A74B-4661-B839-F28167CE4056}" type="parTrans" cxnId="{19162FAA-2F5B-491D-8F9C-B13367046562}">
      <dgm:prSet/>
      <dgm:spPr/>
      <dgm:t>
        <a:bodyPr/>
        <a:lstStyle/>
        <a:p>
          <a:endParaRPr lang="en-US"/>
        </a:p>
      </dgm:t>
    </dgm:pt>
    <dgm:pt modelId="{6772B4C1-7325-4930-A088-84551B7A5CF0}" type="sibTrans" cxnId="{19162FAA-2F5B-491D-8F9C-B13367046562}">
      <dgm:prSet/>
      <dgm:spPr/>
      <dgm:t>
        <a:bodyPr/>
        <a:lstStyle/>
        <a:p>
          <a:endParaRPr lang="en-US"/>
        </a:p>
      </dgm:t>
    </dgm:pt>
    <dgm:pt modelId="{8A31DE5B-EFC1-4E18-80D3-B5E8CA532A1A}">
      <dgm:prSet/>
      <dgm:spPr/>
      <dgm:t>
        <a:bodyPr/>
        <a:lstStyle/>
        <a:p>
          <a:r>
            <a:rPr lang="en-GB"/>
            <a:t>3. Strength and control</a:t>
          </a:r>
          <a:endParaRPr lang="en-US"/>
        </a:p>
      </dgm:t>
    </dgm:pt>
    <dgm:pt modelId="{1A843837-4909-4458-A267-A8EEDD6221B6}" type="parTrans" cxnId="{0E9EDCA1-A1CB-4ADD-B546-EF1768EC8132}">
      <dgm:prSet/>
      <dgm:spPr/>
      <dgm:t>
        <a:bodyPr/>
        <a:lstStyle/>
        <a:p>
          <a:endParaRPr lang="en-US"/>
        </a:p>
      </dgm:t>
    </dgm:pt>
    <dgm:pt modelId="{DF392DA9-BF69-46D5-8519-8439BDD5E0C9}" type="sibTrans" cxnId="{0E9EDCA1-A1CB-4ADD-B546-EF1768EC8132}">
      <dgm:prSet/>
      <dgm:spPr/>
      <dgm:t>
        <a:bodyPr/>
        <a:lstStyle/>
        <a:p>
          <a:endParaRPr lang="en-US"/>
        </a:p>
      </dgm:t>
    </dgm:pt>
    <dgm:pt modelId="{D2D5A83D-8678-41B0-BADB-04C06A1D811E}">
      <dgm:prSet/>
      <dgm:spPr/>
      <dgm:t>
        <a:bodyPr/>
        <a:lstStyle/>
        <a:p>
          <a:r>
            <a:rPr lang="en-GB"/>
            <a:t>4. Advanced strength and power</a:t>
          </a:r>
          <a:endParaRPr lang="en-US"/>
        </a:p>
      </dgm:t>
    </dgm:pt>
    <dgm:pt modelId="{2EEA202D-ECD7-4C26-B4F2-03423364095D}" type="parTrans" cxnId="{D03BF646-1C9B-45C7-9E7D-8165ED891FE5}">
      <dgm:prSet/>
      <dgm:spPr/>
      <dgm:t>
        <a:bodyPr/>
        <a:lstStyle/>
        <a:p>
          <a:endParaRPr lang="en-US"/>
        </a:p>
      </dgm:t>
    </dgm:pt>
    <dgm:pt modelId="{6F4F52D1-745C-4976-A2DF-316C55E9B44B}" type="sibTrans" cxnId="{D03BF646-1C9B-45C7-9E7D-8165ED891FE5}">
      <dgm:prSet/>
      <dgm:spPr/>
      <dgm:t>
        <a:bodyPr/>
        <a:lstStyle/>
        <a:p>
          <a:endParaRPr lang="en-US"/>
        </a:p>
      </dgm:t>
    </dgm:pt>
    <dgm:pt modelId="{AD06F069-C19D-4B6C-9ABC-1E67A2D3B53B}">
      <dgm:prSet/>
      <dgm:spPr/>
      <dgm:t>
        <a:bodyPr/>
        <a:lstStyle/>
        <a:p>
          <a:r>
            <a:rPr lang="en-GB"/>
            <a:t>5. Return to sport</a:t>
          </a:r>
          <a:endParaRPr lang="en-US"/>
        </a:p>
      </dgm:t>
    </dgm:pt>
    <dgm:pt modelId="{DDF19EB3-6778-4127-93C9-5308B93ED269}" type="parTrans" cxnId="{3532417A-00B1-4863-A123-1AB43A55C0BA}">
      <dgm:prSet/>
      <dgm:spPr/>
      <dgm:t>
        <a:bodyPr/>
        <a:lstStyle/>
        <a:p>
          <a:endParaRPr lang="en-US"/>
        </a:p>
      </dgm:t>
    </dgm:pt>
    <dgm:pt modelId="{6F397411-87EA-424C-8757-E64CC73AC643}" type="sibTrans" cxnId="{3532417A-00B1-4863-A123-1AB43A55C0BA}">
      <dgm:prSet/>
      <dgm:spPr/>
      <dgm:t>
        <a:bodyPr/>
        <a:lstStyle/>
        <a:p>
          <a:endParaRPr lang="en-US"/>
        </a:p>
      </dgm:t>
    </dgm:pt>
    <dgm:pt modelId="{51E1651C-A7F1-4145-AEC3-5241CA61D5A7}" type="pres">
      <dgm:prSet presAssocID="{17B16828-73A2-4A23-B822-D6C550FCB8A7}" presName="linear" presStyleCnt="0">
        <dgm:presLayoutVars>
          <dgm:dir/>
          <dgm:animLvl val="lvl"/>
          <dgm:resizeHandles val="exact"/>
        </dgm:presLayoutVars>
      </dgm:prSet>
      <dgm:spPr/>
    </dgm:pt>
    <dgm:pt modelId="{71260F2C-6CEB-446F-9104-31095E22ABE1}" type="pres">
      <dgm:prSet presAssocID="{B8E8758D-4311-4056-85EF-FFFA75A6F590}" presName="parentLin" presStyleCnt="0"/>
      <dgm:spPr/>
    </dgm:pt>
    <dgm:pt modelId="{DD4DED51-96DB-48AC-9DDD-1E178F85CC64}" type="pres">
      <dgm:prSet presAssocID="{B8E8758D-4311-4056-85EF-FFFA75A6F590}" presName="parentLeftMargin" presStyleLbl="node1" presStyleIdx="0" presStyleCnt="5"/>
      <dgm:spPr/>
    </dgm:pt>
    <dgm:pt modelId="{A98FDBDF-5DF4-4A7C-9CE8-766A6D2B0D2A}" type="pres">
      <dgm:prSet presAssocID="{B8E8758D-4311-4056-85EF-FFFA75A6F59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2AEF88-065D-42F4-92A7-4B3469D38A02}" type="pres">
      <dgm:prSet presAssocID="{B8E8758D-4311-4056-85EF-FFFA75A6F590}" presName="negativeSpace" presStyleCnt="0"/>
      <dgm:spPr/>
    </dgm:pt>
    <dgm:pt modelId="{C1C2D2EF-9020-4711-B12E-378E0766AC3A}" type="pres">
      <dgm:prSet presAssocID="{B8E8758D-4311-4056-85EF-FFFA75A6F590}" presName="childText" presStyleLbl="conFgAcc1" presStyleIdx="0" presStyleCnt="5">
        <dgm:presLayoutVars>
          <dgm:bulletEnabled val="1"/>
        </dgm:presLayoutVars>
      </dgm:prSet>
      <dgm:spPr/>
    </dgm:pt>
    <dgm:pt modelId="{DE2D1159-1F57-46FD-8BC8-F20681F56292}" type="pres">
      <dgm:prSet presAssocID="{6EFF9EB5-C304-438C-9BD2-F42A12D4195F}" presName="spaceBetweenRectangles" presStyleCnt="0"/>
      <dgm:spPr/>
    </dgm:pt>
    <dgm:pt modelId="{B5DE9C27-91DB-4F12-9AD7-8386E9FA607F}" type="pres">
      <dgm:prSet presAssocID="{477C2D33-2C42-4A88-860B-AA7638C9A3D3}" presName="parentLin" presStyleCnt="0"/>
      <dgm:spPr/>
    </dgm:pt>
    <dgm:pt modelId="{E914261B-B42F-417E-B6B3-3B6F4E0A71C4}" type="pres">
      <dgm:prSet presAssocID="{477C2D33-2C42-4A88-860B-AA7638C9A3D3}" presName="parentLeftMargin" presStyleLbl="node1" presStyleIdx="0" presStyleCnt="5"/>
      <dgm:spPr/>
    </dgm:pt>
    <dgm:pt modelId="{B9434BA5-5A66-49AA-B3CF-71E4321CE7C4}" type="pres">
      <dgm:prSet presAssocID="{477C2D33-2C42-4A88-860B-AA7638C9A3D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D583AFF-E547-4100-BD83-F11CD4B69C84}" type="pres">
      <dgm:prSet presAssocID="{477C2D33-2C42-4A88-860B-AA7638C9A3D3}" presName="negativeSpace" presStyleCnt="0"/>
      <dgm:spPr/>
    </dgm:pt>
    <dgm:pt modelId="{7A308E51-CAE6-4E27-9F37-D060C1689CD5}" type="pres">
      <dgm:prSet presAssocID="{477C2D33-2C42-4A88-860B-AA7638C9A3D3}" presName="childText" presStyleLbl="conFgAcc1" presStyleIdx="1" presStyleCnt="5">
        <dgm:presLayoutVars>
          <dgm:bulletEnabled val="1"/>
        </dgm:presLayoutVars>
      </dgm:prSet>
      <dgm:spPr/>
    </dgm:pt>
    <dgm:pt modelId="{E81D7E9F-6264-4CB2-B499-2C457837B997}" type="pres">
      <dgm:prSet presAssocID="{6772B4C1-7325-4930-A088-84551B7A5CF0}" presName="spaceBetweenRectangles" presStyleCnt="0"/>
      <dgm:spPr/>
    </dgm:pt>
    <dgm:pt modelId="{3F71A517-E9CA-40E2-8D55-4B6C28CAD98B}" type="pres">
      <dgm:prSet presAssocID="{8A31DE5B-EFC1-4E18-80D3-B5E8CA532A1A}" presName="parentLin" presStyleCnt="0"/>
      <dgm:spPr/>
    </dgm:pt>
    <dgm:pt modelId="{4F5804E0-A4EB-462E-9A9E-FC1F6AF18678}" type="pres">
      <dgm:prSet presAssocID="{8A31DE5B-EFC1-4E18-80D3-B5E8CA532A1A}" presName="parentLeftMargin" presStyleLbl="node1" presStyleIdx="1" presStyleCnt="5"/>
      <dgm:spPr/>
    </dgm:pt>
    <dgm:pt modelId="{2A3E53DF-3ECD-4D3F-8BB6-ECD11AA79362}" type="pres">
      <dgm:prSet presAssocID="{8A31DE5B-EFC1-4E18-80D3-B5E8CA532A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5882A58-16EC-49C3-BBE2-F0C8FD73134A}" type="pres">
      <dgm:prSet presAssocID="{8A31DE5B-EFC1-4E18-80D3-B5E8CA532A1A}" presName="negativeSpace" presStyleCnt="0"/>
      <dgm:spPr/>
    </dgm:pt>
    <dgm:pt modelId="{E7F7BAEB-B7F0-4C12-AE09-EFE802F4FABD}" type="pres">
      <dgm:prSet presAssocID="{8A31DE5B-EFC1-4E18-80D3-B5E8CA532A1A}" presName="childText" presStyleLbl="conFgAcc1" presStyleIdx="2" presStyleCnt="5">
        <dgm:presLayoutVars>
          <dgm:bulletEnabled val="1"/>
        </dgm:presLayoutVars>
      </dgm:prSet>
      <dgm:spPr/>
    </dgm:pt>
    <dgm:pt modelId="{38CCA1CF-2285-47E6-B41D-7DBCA41A28AC}" type="pres">
      <dgm:prSet presAssocID="{DF392DA9-BF69-46D5-8519-8439BDD5E0C9}" presName="spaceBetweenRectangles" presStyleCnt="0"/>
      <dgm:spPr/>
    </dgm:pt>
    <dgm:pt modelId="{A8D4A469-E67B-4C37-BCC8-2C6F187E2AC4}" type="pres">
      <dgm:prSet presAssocID="{D2D5A83D-8678-41B0-BADB-04C06A1D811E}" presName="parentLin" presStyleCnt="0"/>
      <dgm:spPr/>
    </dgm:pt>
    <dgm:pt modelId="{76F9BD2B-BF05-4CB4-A28B-E47B703CFB1E}" type="pres">
      <dgm:prSet presAssocID="{D2D5A83D-8678-41B0-BADB-04C06A1D811E}" presName="parentLeftMargin" presStyleLbl="node1" presStyleIdx="2" presStyleCnt="5"/>
      <dgm:spPr/>
    </dgm:pt>
    <dgm:pt modelId="{FCB74945-FE81-486E-A1FD-059EF816204D}" type="pres">
      <dgm:prSet presAssocID="{D2D5A83D-8678-41B0-BADB-04C06A1D811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AD5FA00-2998-492C-B209-377EE69241C8}" type="pres">
      <dgm:prSet presAssocID="{D2D5A83D-8678-41B0-BADB-04C06A1D811E}" presName="negativeSpace" presStyleCnt="0"/>
      <dgm:spPr/>
    </dgm:pt>
    <dgm:pt modelId="{A4D575E5-B0D7-42FE-897E-F188DDA442B2}" type="pres">
      <dgm:prSet presAssocID="{D2D5A83D-8678-41B0-BADB-04C06A1D811E}" presName="childText" presStyleLbl="conFgAcc1" presStyleIdx="3" presStyleCnt="5">
        <dgm:presLayoutVars>
          <dgm:bulletEnabled val="1"/>
        </dgm:presLayoutVars>
      </dgm:prSet>
      <dgm:spPr/>
    </dgm:pt>
    <dgm:pt modelId="{404C932B-E208-489E-8A14-5049EB1C40F7}" type="pres">
      <dgm:prSet presAssocID="{6F4F52D1-745C-4976-A2DF-316C55E9B44B}" presName="spaceBetweenRectangles" presStyleCnt="0"/>
      <dgm:spPr/>
    </dgm:pt>
    <dgm:pt modelId="{CBE61C92-78FF-4A09-9209-B0B1AD0B2FB6}" type="pres">
      <dgm:prSet presAssocID="{AD06F069-C19D-4B6C-9ABC-1E67A2D3B53B}" presName="parentLin" presStyleCnt="0"/>
      <dgm:spPr/>
    </dgm:pt>
    <dgm:pt modelId="{406D8073-6E2D-4182-912B-29F6BD394645}" type="pres">
      <dgm:prSet presAssocID="{AD06F069-C19D-4B6C-9ABC-1E67A2D3B53B}" presName="parentLeftMargin" presStyleLbl="node1" presStyleIdx="3" presStyleCnt="5"/>
      <dgm:spPr/>
    </dgm:pt>
    <dgm:pt modelId="{08B0BFB7-5E1D-405C-BA42-20661A1C55B5}" type="pres">
      <dgm:prSet presAssocID="{AD06F069-C19D-4B6C-9ABC-1E67A2D3B53B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7E095AB-890D-4042-B6D0-2044D96AFFF3}" type="pres">
      <dgm:prSet presAssocID="{AD06F069-C19D-4B6C-9ABC-1E67A2D3B53B}" presName="negativeSpace" presStyleCnt="0"/>
      <dgm:spPr/>
    </dgm:pt>
    <dgm:pt modelId="{7D3B3DA7-8A5E-403A-962D-E3CA5FD0724B}" type="pres">
      <dgm:prSet presAssocID="{AD06F069-C19D-4B6C-9ABC-1E67A2D3B53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6865B411-6565-4A39-B5DB-B0BF7451C0D1}" type="presOf" srcId="{477C2D33-2C42-4A88-860B-AA7638C9A3D3}" destId="{E914261B-B42F-417E-B6B3-3B6F4E0A71C4}" srcOrd="0" destOrd="0" presId="urn:microsoft.com/office/officeart/2005/8/layout/list1"/>
    <dgm:cxn modelId="{1B28ED1D-9C70-41FA-9A85-1E6B527947C3}" type="presOf" srcId="{B8E8758D-4311-4056-85EF-FFFA75A6F590}" destId="{DD4DED51-96DB-48AC-9DDD-1E178F85CC64}" srcOrd="0" destOrd="0" presId="urn:microsoft.com/office/officeart/2005/8/layout/list1"/>
    <dgm:cxn modelId="{5E3ECF2D-52B3-4A77-AA42-50F5B6D677CA}" type="presOf" srcId="{17B16828-73A2-4A23-B822-D6C550FCB8A7}" destId="{51E1651C-A7F1-4145-AEC3-5241CA61D5A7}" srcOrd="0" destOrd="0" presId="urn:microsoft.com/office/officeart/2005/8/layout/list1"/>
    <dgm:cxn modelId="{6C812F37-2DBA-4CE0-B091-17C83F209664}" type="presOf" srcId="{D2D5A83D-8678-41B0-BADB-04C06A1D811E}" destId="{76F9BD2B-BF05-4CB4-A28B-E47B703CFB1E}" srcOrd="0" destOrd="0" presId="urn:microsoft.com/office/officeart/2005/8/layout/list1"/>
    <dgm:cxn modelId="{ECD7B93D-AC19-48D5-A9B9-276363FF46D4}" type="presOf" srcId="{8A31DE5B-EFC1-4E18-80D3-B5E8CA532A1A}" destId="{2A3E53DF-3ECD-4D3F-8BB6-ECD11AA79362}" srcOrd="1" destOrd="0" presId="urn:microsoft.com/office/officeart/2005/8/layout/list1"/>
    <dgm:cxn modelId="{C9C4AF43-5534-43AB-8DA2-5947C5603233}" type="presOf" srcId="{8A31DE5B-EFC1-4E18-80D3-B5E8CA532A1A}" destId="{4F5804E0-A4EB-462E-9A9E-FC1F6AF18678}" srcOrd="0" destOrd="0" presId="urn:microsoft.com/office/officeart/2005/8/layout/list1"/>
    <dgm:cxn modelId="{D03BF646-1C9B-45C7-9E7D-8165ED891FE5}" srcId="{17B16828-73A2-4A23-B822-D6C550FCB8A7}" destId="{D2D5A83D-8678-41B0-BADB-04C06A1D811E}" srcOrd="3" destOrd="0" parTransId="{2EEA202D-ECD7-4C26-B4F2-03423364095D}" sibTransId="{6F4F52D1-745C-4976-A2DF-316C55E9B44B}"/>
    <dgm:cxn modelId="{E6D0ED4B-8FB7-40D7-A861-6EB25C50E16B}" type="presOf" srcId="{477C2D33-2C42-4A88-860B-AA7638C9A3D3}" destId="{B9434BA5-5A66-49AA-B3CF-71E4321CE7C4}" srcOrd="1" destOrd="0" presId="urn:microsoft.com/office/officeart/2005/8/layout/list1"/>
    <dgm:cxn modelId="{3532417A-00B1-4863-A123-1AB43A55C0BA}" srcId="{17B16828-73A2-4A23-B822-D6C550FCB8A7}" destId="{AD06F069-C19D-4B6C-9ABC-1E67A2D3B53B}" srcOrd="4" destOrd="0" parTransId="{DDF19EB3-6778-4127-93C9-5308B93ED269}" sibTransId="{6F397411-87EA-424C-8757-E64CC73AC643}"/>
    <dgm:cxn modelId="{F9B7027C-36D0-4D98-BF86-CFA68EF79D8E}" type="presOf" srcId="{B8E8758D-4311-4056-85EF-FFFA75A6F590}" destId="{A98FDBDF-5DF4-4A7C-9CE8-766A6D2B0D2A}" srcOrd="1" destOrd="0" presId="urn:microsoft.com/office/officeart/2005/8/layout/list1"/>
    <dgm:cxn modelId="{0E9EDCA1-A1CB-4ADD-B546-EF1768EC8132}" srcId="{17B16828-73A2-4A23-B822-D6C550FCB8A7}" destId="{8A31DE5B-EFC1-4E18-80D3-B5E8CA532A1A}" srcOrd="2" destOrd="0" parTransId="{1A843837-4909-4458-A267-A8EEDD6221B6}" sibTransId="{DF392DA9-BF69-46D5-8519-8439BDD5E0C9}"/>
    <dgm:cxn modelId="{19162FAA-2F5B-491D-8F9C-B13367046562}" srcId="{17B16828-73A2-4A23-B822-D6C550FCB8A7}" destId="{477C2D33-2C42-4A88-860B-AA7638C9A3D3}" srcOrd="1" destOrd="0" parTransId="{042E6AEB-A74B-4661-B839-F28167CE4056}" sibTransId="{6772B4C1-7325-4930-A088-84551B7A5CF0}"/>
    <dgm:cxn modelId="{C0744ABC-4A82-43B6-91E9-1D4CEA20B94F}" srcId="{17B16828-73A2-4A23-B822-D6C550FCB8A7}" destId="{B8E8758D-4311-4056-85EF-FFFA75A6F590}" srcOrd="0" destOrd="0" parTransId="{EEF0C9C3-2A63-45F4-B7CF-69413B7C9C54}" sibTransId="{6EFF9EB5-C304-438C-9BD2-F42A12D4195F}"/>
    <dgm:cxn modelId="{B141DEC2-3606-44D6-9A88-0E7250B086EC}" type="presOf" srcId="{AD06F069-C19D-4B6C-9ABC-1E67A2D3B53B}" destId="{406D8073-6E2D-4182-912B-29F6BD394645}" srcOrd="0" destOrd="0" presId="urn:microsoft.com/office/officeart/2005/8/layout/list1"/>
    <dgm:cxn modelId="{AF99C9DA-B3F0-4FCB-B869-ED85DE156B5D}" type="presOf" srcId="{AD06F069-C19D-4B6C-9ABC-1E67A2D3B53B}" destId="{08B0BFB7-5E1D-405C-BA42-20661A1C55B5}" srcOrd="1" destOrd="0" presId="urn:microsoft.com/office/officeart/2005/8/layout/list1"/>
    <dgm:cxn modelId="{D63C94E8-740A-44C2-8EA2-6FDBB5313CF6}" type="presOf" srcId="{D2D5A83D-8678-41B0-BADB-04C06A1D811E}" destId="{FCB74945-FE81-486E-A1FD-059EF816204D}" srcOrd="1" destOrd="0" presId="urn:microsoft.com/office/officeart/2005/8/layout/list1"/>
    <dgm:cxn modelId="{19E1585F-87B9-4E17-8B69-3874ADD01489}" type="presParOf" srcId="{51E1651C-A7F1-4145-AEC3-5241CA61D5A7}" destId="{71260F2C-6CEB-446F-9104-31095E22ABE1}" srcOrd="0" destOrd="0" presId="urn:microsoft.com/office/officeart/2005/8/layout/list1"/>
    <dgm:cxn modelId="{3190CBF4-4AAB-4B73-85E4-33CF916098BC}" type="presParOf" srcId="{71260F2C-6CEB-446F-9104-31095E22ABE1}" destId="{DD4DED51-96DB-48AC-9DDD-1E178F85CC64}" srcOrd="0" destOrd="0" presId="urn:microsoft.com/office/officeart/2005/8/layout/list1"/>
    <dgm:cxn modelId="{FCA09C9B-370A-4026-897D-D68B33DBFD3C}" type="presParOf" srcId="{71260F2C-6CEB-446F-9104-31095E22ABE1}" destId="{A98FDBDF-5DF4-4A7C-9CE8-766A6D2B0D2A}" srcOrd="1" destOrd="0" presId="urn:microsoft.com/office/officeart/2005/8/layout/list1"/>
    <dgm:cxn modelId="{104F4EBD-F9C0-4475-BEB2-14E1E49083D3}" type="presParOf" srcId="{51E1651C-A7F1-4145-AEC3-5241CA61D5A7}" destId="{CD2AEF88-065D-42F4-92A7-4B3469D38A02}" srcOrd="1" destOrd="0" presId="urn:microsoft.com/office/officeart/2005/8/layout/list1"/>
    <dgm:cxn modelId="{58B43165-E6DD-487E-AA7C-A16868B90F86}" type="presParOf" srcId="{51E1651C-A7F1-4145-AEC3-5241CA61D5A7}" destId="{C1C2D2EF-9020-4711-B12E-378E0766AC3A}" srcOrd="2" destOrd="0" presId="urn:microsoft.com/office/officeart/2005/8/layout/list1"/>
    <dgm:cxn modelId="{DC308D50-30F7-4596-AB70-CCF665F51227}" type="presParOf" srcId="{51E1651C-A7F1-4145-AEC3-5241CA61D5A7}" destId="{DE2D1159-1F57-46FD-8BC8-F20681F56292}" srcOrd="3" destOrd="0" presId="urn:microsoft.com/office/officeart/2005/8/layout/list1"/>
    <dgm:cxn modelId="{9D7DFF24-62DB-4921-B9A9-F75303A94D98}" type="presParOf" srcId="{51E1651C-A7F1-4145-AEC3-5241CA61D5A7}" destId="{B5DE9C27-91DB-4F12-9AD7-8386E9FA607F}" srcOrd="4" destOrd="0" presId="urn:microsoft.com/office/officeart/2005/8/layout/list1"/>
    <dgm:cxn modelId="{A458C626-401A-4D26-B31C-C66015B4E59F}" type="presParOf" srcId="{B5DE9C27-91DB-4F12-9AD7-8386E9FA607F}" destId="{E914261B-B42F-417E-B6B3-3B6F4E0A71C4}" srcOrd="0" destOrd="0" presId="urn:microsoft.com/office/officeart/2005/8/layout/list1"/>
    <dgm:cxn modelId="{95AD675B-192D-4025-AAE3-C8117DD2C834}" type="presParOf" srcId="{B5DE9C27-91DB-4F12-9AD7-8386E9FA607F}" destId="{B9434BA5-5A66-49AA-B3CF-71E4321CE7C4}" srcOrd="1" destOrd="0" presId="urn:microsoft.com/office/officeart/2005/8/layout/list1"/>
    <dgm:cxn modelId="{2114EF3F-4E24-40C1-8B4D-6DDDA8979A15}" type="presParOf" srcId="{51E1651C-A7F1-4145-AEC3-5241CA61D5A7}" destId="{2D583AFF-E547-4100-BD83-F11CD4B69C84}" srcOrd="5" destOrd="0" presId="urn:microsoft.com/office/officeart/2005/8/layout/list1"/>
    <dgm:cxn modelId="{0D741476-7F07-4C39-A76C-F4E85E8243BF}" type="presParOf" srcId="{51E1651C-A7F1-4145-AEC3-5241CA61D5A7}" destId="{7A308E51-CAE6-4E27-9F37-D060C1689CD5}" srcOrd="6" destOrd="0" presId="urn:microsoft.com/office/officeart/2005/8/layout/list1"/>
    <dgm:cxn modelId="{FABD21EB-252B-4C86-824C-7F3087C7264D}" type="presParOf" srcId="{51E1651C-A7F1-4145-AEC3-5241CA61D5A7}" destId="{E81D7E9F-6264-4CB2-B499-2C457837B997}" srcOrd="7" destOrd="0" presId="urn:microsoft.com/office/officeart/2005/8/layout/list1"/>
    <dgm:cxn modelId="{B6AD9FCC-4AFD-4274-9B18-359F627978BB}" type="presParOf" srcId="{51E1651C-A7F1-4145-AEC3-5241CA61D5A7}" destId="{3F71A517-E9CA-40E2-8D55-4B6C28CAD98B}" srcOrd="8" destOrd="0" presId="urn:microsoft.com/office/officeart/2005/8/layout/list1"/>
    <dgm:cxn modelId="{3AF32F25-8784-47E9-91F7-D851EA3D67C2}" type="presParOf" srcId="{3F71A517-E9CA-40E2-8D55-4B6C28CAD98B}" destId="{4F5804E0-A4EB-462E-9A9E-FC1F6AF18678}" srcOrd="0" destOrd="0" presId="urn:microsoft.com/office/officeart/2005/8/layout/list1"/>
    <dgm:cxn modelId="{EA7B91E0-1334-420B-8901-3148C655E781}" type="presParOf" srcId="{3F71A517-E9CA-40E2-8D55-4B6C28CAD98B}" destId="{2A3E53DF-3ECD-4D3F-8BB6-ECD11AA79362}" srcOrd="1" destOrd="0" presId="urn:microsoft.com/office/officeart/2005/8/layout/list1"/>
    <dgm:cxn modelId="{0390A0A6-D359-4652-BB5F-5F59DEACF68C}" type="presParOf" srcId="{51E1651C-A7F1-4145-AEC3-5241CA61D5A7}" destId="{A5882A58-16EC-49C3-BBE2-F0C8FD73134A}" srcOrd="9" destOrd="0" presId="urn:microsoft.com/office/officeart/2005/8/layout/list1"/>
    <dgm:cxn modelId="{B9D118BA-0546-46FF-B052-11D1B6300E26}" type="presParOf" srcId="{51E1651C-A7F1-4145-AEC3-5241CA61D5A7}" destId="{E7F7BAEB-B7F0-4C12-AE09-EFE802F4FABD}" srcOrd="10" destOrd="0" presId="urn:microsoft.com/office/officeart/2005/8/layout/list1"/>
    <dgm:cxn modelId="{83B57D34-F107-4E7E-B1A6-6D8468CAE5E1}" type="presParOf" srcId="{51E1651C-A7F1-4145-AEC3-5241CA61D5A7}" destId="{38CCA1CF-2285-47E6-B41D-7DBCA41A28AC}" srcOrd="11" destOrd="0" presId="urn:microsoft.com/office/officeart/2005/8/layout/list1"/>
    <dgm:cxn modelId="{D29077DB-23C8-4F7D-AAC5-4B28972FFFBC}" type="presParOf" srcId="{51E1651C-A7F1-4145-AEC3-5241CA61D5A7}" destId="{A8D4A469-E67B-4C37-BCC8-2C6F187E2AC4}" srcOrd="12" destOrd="0" presId="urn:microsoft.com/office/officeart/2005/8/layout/list1"/>
    <dgm:cxn modelId="{57F5101E-AFCC-4223-8F23-E6C6208BA117}" type="presParOf" srcId="{A8D4A469-E67B-4C37-BCC8-2C6F187E2AC4}" destId="{76F9BD2B-BF05-4CB4-A28B-E47B703CFB1E}" srcOrd="0" destOrd="0" presId="urn:microsoft.com/office/officeart/2005/8/layout/list1"/>
    <dgm:cxn modelId="{2294EF4A-1FC6-492F-B975-48F1C0D60118}" type="presParOf" srcId="{A8D4A469-E67B-4C37-BCC8-2C6F187E2AC4}" destId="{FCB74945-FE81-486E-A1FD-059EF816204D}" srcOrd="1" destOrd="0" presId="urn:microsoft.com/office/officeart/2005/8/layout/list1"/>
    <dgm:cxn modelId="{8BCCFE74-A42A-43B9-890C-5DCD4406BBE2}" type="presParOf" srcId="{51E1651C-A7F1-4145-AEC3-5241CA61D5A7}" destId="{4AD5FA00-2998-492C-B209-377EE69241C8}" srcOrd="13" destOrd="0" presId="urn:microsoft.com/office/officeart/2005/8/layout/list1"/>
    <dgm:cxn modelId="{5EE32155-EC67-435B-8529-5D09DCE69BEE}" type="presParOf" srcId="{51E1651C-A7F1-4145-AEC3-5241CA61D5A7}" destId="{A4D575E5-B0D7-42FE-897E-F188DDA442B2}" srcOrd="14" destOrd="0" presId="urn:microsoft.com/office/officeart/2005/8/layout/list1"/>
    <dgm:cxn modelId="{1C847FB0-9B80-453D-B2CB-5081F0130719}" type="presParOf" srcId="{51E1651C-A7F1-4145-AEC3-5241CA61D5A7}" destId="{404C932B-E208-489E-8A14-5049EB1C40F7}" srcOrd="15" destOrd="0" presId="urn:microsoft.com/office/officeart/2005/8/layout/list1"/>
    <dgm:cxn modelId="{810B611B-9134-419B-AE2E-0024CE7426E5}" type="presParOf" srcId="{51E1651C-A7F1-4145-AEC3-5241CA61D5A7}" destId="{CBE61C92-78FF-4A09-9209-B0B1AD0B2FB6}" srcOrd="16" destOrd="0" presId="urn:microsoft.com/office/officeart/2005/8/layout/list1"/>
    <dgm:cxn modelId="{02EFF057-76BA-40EE-A451-384BC889A37B}" type="presParOf" srcId="{CBE61C92-78FF-4A09-9209-B0B1AD0B2FB6}" destId="{406D8073-6E2D-4182-912B-29F6BD394645}" srcOrd="0" destOrd="0" presId="urn:microsoft.com/office/officeart/2005/8/layout/list1"/>
    <dgm:cxn modelId="{4623AF1D-B554-4FCF-A897-5D0CF1CAD874}" type="presParOf" srcId="{CBE61C92-78FF-4A09-9209-B0B1AD0B2FB6}" destId="{08B0BFB7-5E1D-405C-BA42-20661A1C55B5}" srcOrd="1" destOrd="0" presId="urn:microsoft.com/office/officeart/2005/8/layout/list1"/>
    <dgm:cxn modelId="{1EC17F4F-EF4D-49EF-AA8E-61F7A2E855BB}" type="presParOf" srcId="{51E1651C-A7F1-4145-AEC3-5241CA61D5A7}" destId="{27E095AB-890D-4042-B6D0-2044D96AFFF3}" srcOrd="17" destOrd="0" presId="urn:microsoft.com/office/officeart/2005/8/layout/list1"/>
    <dgm:cxn modelId="{5507313A-6645-47AA-94D0-79F26C391774}" type="presParOf" srcId="{51E1651C-A7F1-4145-AEC3-5241CA61D5A7}" destId="{7D3B3DA7-8A5E-403A-962D-E3CA5FD0724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E465F-387A-4731-86E1-BF081C63F86F}">
      <dsp:nvSpPr>
        <dsp:cNvPr id="0" name=""/>
        <dsp:cNvSpPr/>
      </dsp:nvSpPr>
      <dsp:spPr>
        <a:xfrm>
          <a:off x="0" y="66379"/>
          <a:ext cx="3133726" cy="12285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1. Prevents anterior translation stops the tibia from sliding too far forward relative to the femur.</a:t>
          </a:r>
        </a:p>
      </dsp:txBody>
      <dsp:txXfrm>
        <a:off x="59970" y="126349"/>
        <a:ext cx="3013786" cy="1108560"/>
      </dsp:txXfrm>
    </dsp:sp>
    <dsp:sp modelId="{511A4634-2D3B-4D53-BE70-D9D4641B5BF9}">
      <dsp:nvSpPr>
        <dsp:cNvPr id="0" name=""/>
        <dsp:cNvSpPr/>
      </dsp:nvSpPr>
      <dsp:spPr>
        <a:xfrm>
          <a:off x="0" y="1335199"/>
          <a:ext cx="3133726" cy="12285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2.  Controls rotation: Provides stability during pivoting or twisting movements.</a:t>
          </a:r>
          <a:endParaRPr lang="en-US" sz="1400" kern="1200" dirty="0"/>
        </a:p>
      </dsp:txBody>
      <dsp:txXfrm>
        <a:off x="59970" y="1395169"/>
        <a:ext cx="3013786" cy="1108560"/>
      </dsp:txXfrm>
    </dsp:sp>
    <dsp:sp modelId="{2CD8133A-D49E-4DAB-AEDC-B81B94CE3D63}">
      <dsp:nvSpPr>
        <dsp:cNvPr id="0" name=""/>
        <dsp:cNvSpPr/>
      </dsp:nvSpPr>
      <dsp:spPr>
        <a:xfrm>
          <a:off x="0" y="2604020"/>
          <a:ext cx="3133726" cy="12285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3.  Supports dynamic stability: Works with muscles (especially hamstrings) to keep the knee stable during sports and daily activities.</a:t>
          </a:r>
          <a:endParaRPr lang="en-US" sz="1400" kern="1200" dirty="0"/>
        </a:p>
      </dsp:txBody>
      <dsp:txXfrm>
        <a:off x="59970" y="2663990"/>
        <a:ext cx="3013786" cy="1108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13AEF6-A1D3-457D-A3F3-B64CF0D6E9EB}">
      <dsp:nvSpPr>
        <dsp:cNvPr id="0" name=""/>
        <dsp:cNvSpPr/>
      </dsp:nvSpPr>
      <dsp:spPr>
        <a:xfrm>
          <a:off x="0" y="0"/>
          <a:ext cx="2506980" cy="8577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 Annually ACL injury frequency is approximately 1 in 3,500 people (Panorama Orthopaedics, 2025)</a:t>
          </a:r>
          <a:endParaRPr lang="en-US" sz="800" kern="1200" dirty="0"/>
        </a:p>
      </dsp:txBody>
      <dsp:txXfrm>
        <a:off x="25123" y="25123"/>
        <a:ext cx="1508912" cy="807512"/>
      </dsp:txXfrm>
    </dsp:sp>
    <dsp:sp modelId="{10BD19CB-0ADB-4A65-931C-19078B08E1CD}">
      <dsp:nvSpPr>
        <dsp:cNvPr id="0" name=""/>
        <dsp:cNvSpPr/>
      </dsp:nvSpPr>
      <dsp:spPr>
        <a:xfrm>
          <a:off x="209959" y="1013714"/>
          <a:ext cx="2506980" cy="857758"/>
        </a:xfrm>
        <a:prstGeom prst="roundRect">
          <a:avLst>
            <a:gd name="adj" fmla="val 10000"/>
          </a:avLst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Female athletes are up to six times more at risk of ACL injuries compared with males (FourFourTwo, 2024)</a:t>
          </a:r>
        </a:p>
      </dsp:txBody>
      <dsp:txXfrm>
        <a:off x="235082" y="1038837"/>
        <a:ext cx="1689232" cy="807512"/>
      </dsp:txXfrm>
    </dsp:sp>
    <dsp:sp modelId="{6BC6A0BD-9AE8-470C-9EE7-6FA52035CD28}">
      <dsp:nvSpPr>
        <dsp:cNvPr id="0" name=""/>
        <dsp:cNvSpPr/>
      </dsp:nvSpPr>
      <dsp:spPr>
        <a:xfrm>
          <a:off x="416785" y="2027428"/>
          <a:ext cx="2506980" cy="857758"/>
        </a:xfrm>
        <a:prstGeom prst="roundRect">
          <a:avLst>
            <a:gd name="adj" fmla="val 10000"/>
          </a:avLst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Around 70% of ACL tears occur without contact, typically during sudden deceleration, pivoting, or landing movements (Medscape, 2025).</a:t>
          </a:r>
        </a:p>
      </dsp:txBody>
      <dsp:txXfrm>
        <a:off x="441908" y="2052551"/>
        <a:ext cx="1692366" cy="807511"/>
      </dsp:txXfrm>
    </dsp:sp>
    <dsp:sp modelId="{65A788F0-FCF6-4634-B503-2EE26C0BA376}">
      <dsp:nvSpPr>
        <dsp:cNvPr id="0" name=""/>
        <dsp:cNvSpPr/>
      </dsp:nvSpPr>
      <dsp:spPr>
        <a:xfrm>
          <a:off x="626745" y="3041142"/>
          <a:ext cx="2506980" cy="857758"/>
        </a:xfrm>
        <a:prstGeom prst="roundRect">
          <a:avLst>
            <a:gd name="adj" fmla="val 10000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ACL injury rates are seven times higher in competition than in practice (ATGenius, 2025).</a:t>
          </a:r>
        </a:p>
      </dsp:txBody>
      <dsp:txXfrm>
        <a:off x="651868" y="3066265"/>
        <a:ext cx="1689232" cy="807511"/>
      </dsp:txXfrm>
    </dsp:sp>
    <dsp:sp modelId="{35B7DC94-3C90-4B39-AF52-380712AC9665}">
      <dsp:nvSpPr>
        <dsp:cNvPr id="0" name=""/>
        <dsp:cNvSpPr/>
      </dsp:nvSpPr>
      <dsp:spPr>
        <a:xfrm>
          <a:off x="1949438" y="656964"/>
          <a:ext cx="557542" cy="5575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2074885" y="656964"/>
        <a:ext cx="306648" cy="419550"/>
      </dsp:txXfrm>
    </dsp:sp>
    <dsp:sp modelId="{5455D0E3-0DA4-407F-BB4F-26E50F1881B0}">
      <dsp:nvSpPr>
        <dsp:cNvPr id="0" name=""/>
        <dsp:cNvSpPr/>
      </dsp:nvSpPr>
      <dsp:spPr>
        <a:xfrm>
          <a:off x="2159397" y="1670678"/>
          <a:ext cx="557542" cy="5575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415353"/>
            <a:satOff val="-13667"/>
            <a:lumOff val="-1607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2284844" y="1670678"/>
        <a:ext cx="306648" cy="419550"/>
      </dsp:txXfrm>
    </dsp:sp>
    <dsp:sp modelId="{A472C268-9B92-4E1D-A139-FE9E6D6B2022}">
      <dsp:nvSpPr>
        <dsp:cNvPr id="0" name=""/>
        <dsp:cNvSpPr/>
      </dsp:nvSpPr>
      <dsp:spPr>
        <a:xfrm>
          <a:off x="2366223" y="2684392"/>
          <a:ext cx="557542" cy="55754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830706"/>
            <a:satOff val="-27334"/>
            <a:lumOff val="-321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2491670" y="2684392"/>
        <a:ext cx="306648" cy="4195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BC86B-2F9F-45F6-8764-406FB9AAAF75}">
      <dsp:nvSpPr>
        <dsp:cNvPr id="0" name=""/>
        <dsp:cNvSpPr/>
      </dsp:nvSpPr>
      <dsp:spPr>
        <a:xfrm>
          <a:off x="0" y="498803"/>
          <a:ext cx="63912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18DC4-1E2F-452B-AF70-79729B32FE2B}">
      <dsp:nvSpPr>
        <dsp:cNvPr id="0" name=""/>
        <dsp:cNvSpPr/>
      </dsp:nvSpPr>
      <dsp:spPr>
        <a:xfrm>
          <a:off x="319563" y="70763"/>
          <a:ext cx="4473892" cy="856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Biomechanical factors</a:t>
          </a:r>
          <a:endParaRPr lang="en-US" sz="2900" kern="1200"/>
        </a:p>
      </dsp:txBody>
      <dsp:txXfrm>
        <a:off x="361353" y="112553"/>
        <a:ext cx="4390312" cy="772500"/>
      </dsp:txXfrm>
    </dsp:sp>
    <dsp:sp modelId="{39BD908E-D967-400B-9BD0-33A78FC5DAE2}">
      <dsp:nvSpPr>
        <dsp:cNvPr id="0" name=""/>
        <dsp:cNvSpPr/>
      </dsp:nvSpPr>
      <dsp:spPr>
        <a:xfrm>
          <a:off x="0" y="1814243"/>
          <a:ext cx="63912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6588574"/>
              <a:satOff val="30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A8E98D-81F2-4741-A757-31FAF81FFF09}">
      <dsp:nvSpPr>
        <dsp:cNvPr id="0" name=""/>
        <dsp:cNvSpPr/>
      </dsp:nvSpPr>
      <dsp:spPr>
        <a:xfrm>
          <a:off x="319563" y="1386203"/>
          <a:ext cx="4473892" cy="856080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Anatomical factors</a:t>
          </a:r>
          <a:endParaRPr lang="en-US" sz="2900" kern="1200"/>
        </a:p>
      </dsp:txBody>
      <dsp:txXfrm>
        <a:off x="361353" y="1427993"/>
        <a:ext cx="4390312" cy="772500"/>
      </dsp:txXfrm>
    </dsp:sp>
    <dsp:sp modelId="{F5BD45FC-5CB7-4A75-8F47-08DC0EFDD086}">
      <dsp:nvSpPr>
        <dsp:cNvPr id="0" name=""/>
        <dsp:cNvSpPr/>
      </dsp:nvSpPr>
      <dsp:spPr>
        <a:xfrm>
          <a:off x="0" y="3129683"/>
          <a:ext cx="63912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3177148"/>
              <a:satOff val="6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682629-8835-4E9E-BB42-081E67CB1C94}">
      <dsp:nvSpPr>
        <dsp:cNvPr id="0" name=""/>
        <dsp:cNvSpPr/>
      </dsp:nvSpPr>
      <dsp:spPr>
        <a:xfrm>
          <a:off x="319563" y="2701643"/>
          <a:ext cx="4473892" cy="856080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Hormonal factors</a:t>
          </a:r>
          <a:endParaRPr lang="en-US" sz="2900" kern="1200"/>
        </a:p>
      </dsp:txBody>
      <dsp:txXfrm>
        <a:off x="361353" y="2743433"/>
        <a:ext cx="4390312" cy="772500"/>
      </dsp:txXfrm>
    </dsp:sp>
    <dsp:sp modelId="{FD300FB0-3F0B-433B-B1D2-038644DA233C}">
      <dsp:nvSpPr>
        <dsp:cNvPr id="0" name=""/>
        <dsp:cNvSpPr/>
      </dsp:nvSpPr>
      <dsp:spPr>
        <a:xfrm>
          <a:off x="0" y="4445123"/>
          <a:ext cx="63912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A82D9-254B-4D0E-B5A1-2CEBFA861943}">
      <dsp:nvSpPr>
        <dsp:cNvPr id="0" name=""/>
        <dsp:cNvSpPr/>
      </dsp:nvSpPr>
      <dsp:spPr>
        <a:xfrm>
          <a:off x="319563" y="4017083"/>
          <a:ext cx="4473892" cy="85608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Environment</a:t>
          </a:r>
          <a:endParaRPr lang="en-US" sz="2900" kern="1200"/>
        </a:p>
      </dsp:txBody>
      <dsp:txXfrm>
        <a:off x="361353" y="4058873"/>
        <a:ext cx="4390312" cy="772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2D2EF-9020-4711-B12E-378E0766AC3A}">
      <dsp:nvSpPr>
        <dsp:cNvPr id="0" name=""/>
        <dsp:cNvSpPr/>
      </dsp:nvSpPr>
      <dsp:spPr>
        <a:xfrm>
          <a:off x="0" y="800483"/>
          <a:ext cx="63912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8FDBDF-5DF4-4A7C-9CE8-766A6D2B0D2A}">
      <dsp:nvSpPr>
        <dsp:cNvPr id="0" name=""/>
        <dsp:cNvSpPr/>
      </dsp:nvSpPr>
      <dsp:spPr>
        <a:xfrm>
          <a:off x="319563" y="520043"/>
          <a:ext cx="4473892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1. Acute phase</a:t>
          </a:r>
          <a:endParaRPr lang="en-US" sz="1900" kern="1200" dirty="0"/>
        </a:p>
      </dsp:txBody>
      <dsp:txXfrm>
        <a:off x="346943" y="547423"/>
        <a:ext cx="4419132" cy="506120"/>
      </dsp:txXfrm>
    </dsp:sp>
    <dsp:sp modelId="{7A308E51-CAE6-4E27-9F37-D060C1689CD5}">
      <dsp:nvSpPr>
        <dsp:cNvPr id="0" name=""/>
        <dsp:cNvSpPr/>
      </dsp:nvSpPr>
      <dsp:spPr>
        <a:xfrm>
          <a:off x="0" y="1662323"/>
          <a:ext cx="63912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4941430"/>
              <a:satOff val="225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34BA5-5A66-49AA-B3CF-71E4321CE7C4}">
      <dsp:nvSpPr>
        <dsp:cNvPr id="0" name=""/>
        <dsp:cNvSpPr/>
      </dsp:nvSpPr>
      <dsp:spPr>
        <a:xfrm>
          <a:off x="319563" y="1381883"/>
          <a:ext cx="4473892" cy="560880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2. Early rehab</a:t>
          </a:r>
          <a:endParaRPr lang="en-US" sz="1900" kern="1200" dirty="0"/>
        </a:p>
      </dsp:txBody>
      <dsp:txXfrm>
        <a:off x="346943" y="1409263"/>
        <a:ext cx="4419132" cy="506120"/>
      </dsp:txXfrm>
    </dsp:sp>
    <dsp:sp modelId="{E7F7BAEB-B7F0-4C12-AE09-EFE802F4FABD}">
      <dsp:nvSpPr>
        <dsp:cNvPr id="0" name=""/>
        <dsp:cNvSpPr/>
      </dsp:nvSpPr>
      <dsp:spPr>
        <a:xfrm>
          <a:off x="0" y="2524163"/>
          <a:ext cx="63912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E53DF-3ECD-4D3F-8BB6-ECD11AA79362}">
      <dsp:nvSpPr>
        <dsp:cNvPr id="0" name=""/>
        <dsp:cNvSpPr/>
      </dsp:nvSpPr>
      <dsp:spPr>
        <a:xfrm>
          <a:off x="319563" y="2243723"/>
          <a:ext cx="4473892" cy="56088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Strength and control</a:t>
          </a:r>
          <a:endParaRPr lang="en-US" sz="1900" kern="1200"/>
        </a:p>
      </dsp:txBody>
      <dsp:txXfrm>
        <a:off x="346943" y="2271103"/>
        <a:ext cx="4419132" cy="506120"/>
      </dsp:txXfrm>
    </dsp:sp>
    <dsp:sp modelId="{A4D575E5-B0D7-42FE-897E-F188DDA442B2}">
      <dsp:nvSpPr>
        <dsp:cNvPr id="0" name=""/>
        <dsp:cNvSpPr/>
      </dsp:nvSpPr>
      <dsp:spPr>
        <a:xfrm>
          <a:off x="0" y="3386003"/>
          <a:ext cx="63912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4824290"/>
              <a:satOff val="676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B74945-FE81-486E-A1FD-059EF816204D}">
      <dsp:nvSpPr>
        <dsp:cNvPr id="0" name=""/>
        <dsp:cNvSpPr/>
      </dsp:nvSpPr>
      <dsp:spPr>
        <a:xfrm>
          <a:off x="319563" y="3105563"/>
          <a:ext cx="4473892" cy="560880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 Advanced strength and power</a:t>
          </a:r>
          <a:endParaRPr lang="en-US" sz="1900" kern="1200"/>
        </a:p>
      </dsp:txBody>
      <dsp:txXfrm>
        <a:off x="346943" y="3132943"/>
        <a:ext cx="4419132" cy="506120"/>
      </dsp:txXfrm>
    </dsp:sp>
    <dsp:sp modelId="{7D3B3DA7-8A5E-403A-962D-E3CA5FD0724B}">
      <dsp:nvSpPr>
        <dsp:cNvPr id="0" name=""/>
        <dsp:cNvSpPr/>
      </dsp:nvSpPr>
      <dsp:spPr>
        <a:xfrm>
          <a:off x="0" y="4247843"/>
          <a:ext cx="63912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0BFB7-5E1D-405C-BA42-20661A1C55B5}">
      <dsp:nvSpPr>
        <dsp:cNvPr id="0" name=""/>
        <dsp:cNvSpPr/>
      </dsp:nvSpPr>
      <dsp:spPr>
        <a:xfrm>
          <a:off x="319563" y="3967403"/>
          <a:ext cx="4473892" cy="56088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5. Return to sport</a:t>
          </a:r>
          <a:endParaRPr lang="en-US" sz="1900" kern="1200"/>
        </a:p>
      </dsp:txBody>
      <dsp:txXfrm>
        <a:off x="346943" y="3994783"/>
        <a:ext cx="441913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B48B9-A916-4313-98C1-54C59EBFD3AA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D7712-EE5E-48FD-B8EC-4BF9EA657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4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 up and explain these points in cue cards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are females more at risk?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are risks higher in competition?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D7712-EE5E-48FD-B8EC-4BF9EA6574F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88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Aetiology = the “cause” of the injury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8D7712-EE5E-48FD-B8EC-4BF9EA6574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834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1D1EADE-8E88-4C7C-8AC5-FB148DE4940E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8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476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498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47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083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35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799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174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02025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6497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88366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08858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24100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66692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C3C8B9C-477D-492A-96AD-1FC2CC997A73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1333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2D3AED5-E26D-4E29-B1B3-7847B6779594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73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31BA835-12AC-4E8F-955A-EA3F4DE2791F}" type="datetime1">
              <a:rPr lang="en-US" smtClean="0"/>
              <a:t>1/5/2026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51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91A5E26-1F21-459D-8C03-ADB057B09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8E3F250A-EBB0-6B37-55C2-96714D59072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6411" b="90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9A50AA-02AA-382D-D6E6-00C082379C26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54955" y="2099733"/>
            <a:ext cx="8825658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Injury to the anterior cruciate ligament (ACL)</a:t>
            </a:r>
            <a:endParaRPr lang="en-US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50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10CA-8621-9751-5626-42D8DE619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Anterior cruciate ligament ? 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4" name="Picture 2" descr="ACL Injuries | Michigan Surgery Specialists">
            <a:extLst>
              <a:ext uri="{FF2B5EF4-FFF2-40B4-BE49-F238E27FC236}">
                <a16:creationId xmlns:a16="http://schemas.microsoft.com/office/drawing/2014/main" id="{C5C2F8BE-D21A-4738-05FC-1D92FB34B8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9" r="1" b="6406"/>
          <a:stretch>
            <a:fillRect/>
          </a:stretch>
        </p:blipFill>
        <p:spPr bwMode="auto"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C491A-0465-97D5-BE0C-C5883DF28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 one of the major ligaments inside the knee</a:t>
            </a:r>
          </a:p>
          <a:p>
            <a:r>
              <a:rPr lang="en-GB" dirty="0">
                <a:solidFill>
                  <a:schemeClr val="tx1"/>
                </a:solidFill>
              </a:rPr>
              <a:t>• strong band of dense connective tissue</a:t>
            </a:r>
          </a:p>
          <a:p>
            <a:r>
              <a:rPr lang="en-GB" dirty="0">
                <a:solidFill>
                  <a:schemeClr val="tx1"/>
                </a:solidFill>
              </a:rPr>
              <a:t>• Connects the femur  to the tibia </a:t>
            </a:r>
          </a:p>
          <a:p>
            <a:r>
              <a:rPr lang="en-GB" dirty="0">
                <a:solidFill>
                  <a:schemeClr val="tx1"/>
                </a:solidFill>
              </a:rPr>
              <a:t>• crucial role in knee stability.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189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4" name="Rectangle 3103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06" name="Freeform: Shape 3105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108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D5794-6D72-8EB1-5F22-FE1127C67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entury Gothic" panose="020B0502020202020204" pitchFamily="34" charset="0"/>
              </a:rPr>
              <a:t>function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82" name="Picture 10" descr="Soccer | Football Player Communication on the Field">
            <a:extLst>
              <a:ext uri="{FF2B5EF4-FFF2-40B4-BE49-F238E27FC236}">
                <a16:creationId xmlns:a16="http://schemas.microsoft.com/office/drawing/2014/main" id="{96523B64-BCE8-78EF-23FF-A54DD66570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7" r="10379" b="-1"/>
          <a:stretch>
            <a:fillRect/>
          </a:stretch>
        </p:blipFill>
        <p:spPr bwMode="auto">
          <a:xfrm>
            <a:off x="5194607" y="803751"/>
            <a:ext cx="6391533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0" name="Rectangle 3109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2" name="Oval 3111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4" name="Oval 3113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6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2" descr="ACL Injury Symptoms and Treatments • Dr. Paul Miano">
            <a:extLst>
              <a:ext uri="{FF2B5EF4-FFF2-40B4-BE49-F238E27FC236}">
                <a16:creationId xmlns:a16="http://schemas.microsoft.com/office/drawing/2014/main" id="{ADBBD03D-BB04-FFE8-5884-91E62877A9D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" name="AutoShape 6" descr="ACL Injury Symptoms and Treatments • Dr. Paul Miano">
            <a:extLst>
              <a:ext uri="{FF2B5EF4-FFF2-40B4-BE49-F238E27FC236}">
                <a16:creationId xmlns:a16="http://schemas.microsoft.com/office/drawing/2014/main" id="{AE1709A0-4FC4-1052-7658-87B3ACAB2F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887352" y="37719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36E696-D43B-91F8-7B66-4B5C866B4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270760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58266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59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67842-8111-12B7-CA8A-8338629A5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solidFill>
                  <a:schemeClr val="tx1"/>
                </a:solidFill>
              </a:rPr>
              <a:t>epidemiology</a:t>
            </a:r>
            <a:endParaRPr lang="en-GB" sz="3100" dirty="0">
              <a:solidFill>
                <a:schemeClr val="tx1"/>
              </a:solidFill>
            </a:endParaRPr>
          </a:p>
        </p:txBody>
      </p:sp>
      <p:pic>
        <p:nvPicPr>
          <p:cNvPr id="2050" name="Picture 2" descr="Why did my healthcare provider order a knee MRI for a torn ACL ...">
            <a:extLst>
              <a:ext uri="{FF2B5EF4-FFF2-40B4-BE49-F238E27FC236}">
                <a16:creationId xmlns:a16="http://schemas.microsoft.com/office/drawing/2014/main" id="{00653C8D-A995-2935-1D1E-86401047D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45" b="1"/>
          <a:stretch>
            <a:fillRect/>
          </a:stretch>
        </p:blipFill>
        <p:spPr bwMode="auto">
          <a:xfrm>
            <a:off x="5194607" y="803751"/>
            <a:ext cx="6391533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Oval 2062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Oval 2064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7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CFFBBEC-0FFF-8924-DD39-514C93F2A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9836708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96678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95C5E7-3AE9-3A28-8C79-E6F001733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Aetiology  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075BC6F-D38C-F89A-EFFB-7761660545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16138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72646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9" name="Rectangle 5158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61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163" name="Freeform: Shape 5162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165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DFBB4-0E71-5F45-7D97-F446F9E8C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Mechanism of injury</a:t>
            </a:r>
          </a:p>
        </p:txBody>
      </p:sp>
      <p:pic>
        <p:nvPicPr>
          <p:cNvPr id="5122" name="Picture 2" descr="Cuboid syndrome as orthopedic trauma after foot torn injury outline ...">
            <a:extLst>
              <a:ext uri="{FF2B5EF4-FFF2-40B4-BE49-F238E27FC236}">
                <a16:creationId xmlns:a16="http://schemas.microsoft.com/office/drawing/2014/main" id="{F4561935-23B0-FABB-69EB-75AD87396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36" r="-2" b="12082"/>
          <a:stretch>
            <a:fillRect/>
          </a:stretch>
        </p:blipFill>
        <p:spPr bwMode="auto">
          <a:xfrm>
            <a:off x="6714836" y="1262100"/>
            <a:ext cx="4828707" cy="435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67" name="Rectangle 5166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BD855-D2D3-E16A-F2B5-EFBAB310D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Non‑contact pivoting</a:t>
            </a:r>
          </a:p>
          <a:p>
            <a:r>
              <a:rPr lang="en-GB" dirty="0">
                <a:solidFill>
                  <a:srgbClr val="FFFFFF"/>
                </a:solidFill>
              </a:rPr>
              <a:t>Sudden deceleration</a:t>
            </a:r>
          </a:p>
          <a:p>
            <a:r>
              <a:rPr lang="en-GB" dirty="0">
                <a:solidFill>
                  <a:srgbClr val="FFFFFF"/>
                </a:solidFill>
              </a:rPr>
              <a:t>Awkward landing from a jump</a:t>
            </a:r>
          </a:p>
          <a:p>
            <a:r>
              <a:rPr lang="en-GB" dirty="0">
                <a:solidFill>
                  <a:srgbClr val="FFFFFF"/>
                </a:solidFill>
              </a:rPr>
              <a:t> Hyperextension</a:t>
            </a:r>
          </a:p>
          <a:p>
            <a:r>
              <a:rPr lang="en-GB" dirty="0">
                <a:solidFill>
                  <a:srgbClr val="FFFFFF"/>
                </a:solidFill>
              </a:rPr>
              <a:t>Direct contact (less common)</a:t>
            </a:r>
          </a:p>
        </p:txBody>
      </p:sp>
    </p:spTree>
    <p:extLst>
      <p:ext uri="{BB962C8B-B14F-4D97-AF65-F5344CB8AC3E}">
        <p14:creationId xmlns:p14="http://schemas.microsoft.com/office/powerpoint/2010/main" val="3676674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5" name="Rectangle 6164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67" name="Freeform: Shape 6166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169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BA200-A3CB-EB74-079E-A208F66FC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>
                <a:solidFill>
                  <a:srgbClr val="EBEBEB"/>
                </a:solidFill>
              </a:rPr>
              <a:t> signs and symptoms</a:t>
            </a:r>
          </a:p>
        </p:txBody>
      </p:sp>
      <p:pic>
        <p:nvPicPr>
          <p:cNvPr id="6146" name="Picture 2" descr="Common Signs &amp; Symptoms of ACL Injury - Dr Poh Seng Yew">
            <a:extLst>
              <a:ext uri="{FF2B5EF4-FFF2-40B4-BE49-F238E27FC236}">
                <a16:creationId xmlns:a16="http://schemas.microsoft.com/office/drawing/2014/main" id="{595651B6-28E4-A483-3251-447D84EAEB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96" b="-1"/>
          <a:stretch>
            <a:fillRect/>
          </a:stretch>
        </p:blipFill>
        <p:spPr bwMode="auto">
          <a:xfrm>
            <a:off x="5477193" y="803751"/>
            <a:ext cx="5826361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1" name="Rectangle 6170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73" name="Oval 6172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75" name="Oval 6174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1CDE5-C1B7-02FB-8335-3688F01CF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A loud “pop” or snapping sensation</a:t>
            </a:r>
          </a:p>
          <a:p>
            <a:r>
              <a:rPr lang="en-GB" dirty="0">
                <a:solidFill>
                  <a:srgbClr val="FFFFFF"/>
                </a:solidFill>
              </a:rPr>
              <a:t>Sudden severe pain</a:t>
            </a:r>
          </a:p>
          <a:p>
            <a:r>
              <a:rPr lang="en-GB" dirty="0">
                <a:solidFill>
                  <a:srgbClr val="FFFFFF"/>
                </a:solidFill>
              </a:rPr>
              <a:t>Swelling</a:t>
            </a:r>
          </a:p>
          <a:p>
            <a:r>
              <a:rPr lang="en-GB" dirty="0">
                <a:solidFill>
                  <a:srgbClr val="FFFFFF"/>
                </a:solidFill>
              </a:rPr>
              <a:t>Instability</a:t>
            </a:r>
          </a:p>
          <a:p>
            <a:r>
              <a:rPr lang="en-GB" dirty="0">
                <a:solidFill>
                  <a:srgbClr val="FFFFFF"/>
                </a:solidFill>
              </a:rPr>
              <a:t>Inability to walk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177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178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5" name="Rectangle 7234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37" name="Freeform: Shape 7236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239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1E2A0-8C1F-1F1B-BA16-1A3446F64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EBEBEB"/>
                </a:solidFill>
              </a:rPr>
              <a:t>ACL injury assessment  </a:t>
            </a:r>
          </a:p>
        </p:txBody>
      </p:sp>
      <p:pic>
        <p:nvPicPr>
          <p:cNvPr id="1026" name="Picture 2" descr="PPT - Injuries of the knee PowerPoint Presentation, free download - ID ...">
            <a:extLst>
              <a:ext uri="{FF2B5EF4-FFF2-40B4-BE49-F238E27FC236}">
                <a16:creationId xmlns:a16="http://schemas.microsoft.com/office/drawing/2014/main" id="{F60D7292-F58E-6BD1-2239-FA05ECA12E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3" t="22066" r="4933" b="12639"/>
          <a:stretch>
            <a:fillRect/>
          </a:stretch>
        </p:blipFill>
        <p:spPr bwMode="auto">
          <a:xfrm>
            <a:off x="5194607" y="1666485"/>
            <a:ext cx="6391533" cy="352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41" name="Rectangle 7240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43" name="Oval 7242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45" name="Oval 7244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4CD13-5B3C-9071-EA3D-FF10ECBEA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Grade 1,2,3</a:t>
            </a:r>
          </a:p>
          <a:p>
            <a:r>
              <a:rPr lang="en-GB" dirty="0">
                <a:solidFill>
                  <a:srgbClr val="FFFFFF"/>
                </a:solidFill>
              </a:rPr>
              <a:t>Physical examination</a:t>
            </a:r>
          </a:p>
          <a:p>
            <a:r>
              <a:rPr lang="en-GB" dirty="0">
                <a:solidFill>
                  <a:srgbClr val="FFFFFF"/>
                </a:solidFill>
              </a:rPr>
              <a:t>Lachman test</a:t>
            </a:r>
          </a:p>
          <a:p>
            <a:r>
              <a:rPr lang="en-GB" dirty="0">
                <a:solidFill>
                  <a:srgbClr val="FFFFFF"/>
                </a:solidFill>
              </a:rPr>
              <a:t>Anterior drawer test</a:t>
            </a:r>
          </a:p>
          <a:p>
            <a:r>
              <a:rPr lang="en-GB" dirty="0">
                <a:solidFill>
                  <a:srgbClr val="FFFFFF"/>
                </a:solidFill>
              </a:rPr>
              <a:t>MRI scan</a:t>
            </a:r>
          </a:p>
          <a:p>
            <a:r>
              <a:rPr lang="en-GB" dirty="0">
                <a:solidFill>
                  <a:srgbClr val="FFFFFF"/>
                </a:solidFill>
              </a:rPr>
              <a:t>Xray </a:t>
            </a:r>
          </a:p>
          <a:p>
            <a:r>
              <a:rPr lang="en-GB" dirty="0">
                <a:solidFill>
                  <a:srgbClr val="FFFFFF"/>
                </a:solidFill>
              </a:rPr>
              <a:t>Ultrasound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7247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362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6" name="Rectangle 8215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18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220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17B0D-E8A9-F30E-9E90-E0193310C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 prevention and management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8194" name="Picture 2" descr="Physical Therapy Springdale, AR | Rise Physical Therapy">
            <a:extLst>
              <a:ext uri="{FF2B5EF4-FFF2-40B4-BE49-F238E27FC236}">
                <a16:creationId xmlns:a16="http://schemas.microsoft.com/office/drawing/2014/main" id="{4D244ED5-CDB8-1445-B3CA-FF80116FD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5" r="2" b="19248"/>
          <a:stretch>
            <a:fillRect/>
          </a:stretch>
        </p:blipFill>
        <p:spPr bwMode="auto"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22" name="Rectangle 8221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24" name="Oval 8223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26" name="Oval 8225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4FC27-7CB7-6246-D65C-561BC090E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D514CF-1FD4-1EF6-258D-A970E6A016C3}"/>
              </a:ext>
            </a:extLst>
          </p:cNvPr>
          <p:cNvSpPr txBox="1"/>
          <p:nvPr/>
        </p:nvSpPr>
        <p:spPr>
          <a:xfrm>
            <a:off x="639098" y="2418735"/>
            <a:ext cx="59719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Extrinsic risk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Strength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Neuromuscular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Proper technique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Flexibility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Warm up and cool down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827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E73CDE-7018-8342-8B96-B022E86E7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Recovery time frame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EDB483-DC10-ED96-4148-CB94AB49B3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52505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225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2E8BD2A-4014-4DC6-A228-4ECE6A0A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6CA42-3323-41E5-B809-CD790B2A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EA2FE539-0B6F-4FAE-A391-B46476F46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D5A14FB-50A2-4964-8B07-EE40D1CE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FD63331C-DD2E-43D8-9511-B44EC057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092A99-C2FD-3034-7920-CB99EE3459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2771" y="437513"/>
            <a:ext cx="6232398" cy="5954325"/>
          </a:xfrm>
        </p:spPr>
        <p:txBody>
          <a:bodyPr anchor="ctr">
            <a:normAutofit/>
          </a:bodyPr>
          <a:lstStyle/>
          <a:p>
            <a:r>
              <a:rPr lang="en-GB" sz="660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370500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TM02900722[[fn=Ion Boardroom]]</Template>
  <TotalTime>33579</TotalTime>
  <Words>333</Words>
  <Application>Microsoft Office PowerPoint</Application>
  <PresentationFormat>Widescreen</PresentationFormat>
  <Paragraphs>61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Ion Boardroom</vt:lpstr>
      <vt:lpstr>Injury to the anterior cruciate ligament (ACL)</vt:lpstr>
      <vt:lpstr>What is an Anterior cruciate ligament ? </vt:lpstr>
      <vt:lpstr>function</vt:lpstr>
      <vt:lpstr>epidemiology</vt:lpstr>
      <vt:lpstr>Aetiology  </vt:lpstr>
      <vt:lpstr>Mechanism of injury</vt:lpstr>
      <vt:lpstr> signs and symptoms</vt:lpstr>
      <vt:lpstr>ACL injury assessment  </vt:lpstr>
      <vt:lpstr> prevention and management </vt:lpstr>
      <vt:lpstr>Recovery time frame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Davies (2502909)</dc:creator>
  <cp:lastModifiedBy>Ben Davies</cp:lastModifiedBy>
  <cp:revision>2</cp:revision>
  <dcterms:created xsi:type="dcterms:W3CDTF">2025-12-08T21:35:57Z</dcterms:created>
  <dcterms:modified xsi:type="dcterms:W3CDTF">2026-01-08T20:52:37Z</dcterms:modified>
</cp:coreProperties>
</file>